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44" r:id="rId1"/>
  </p:sldMasterIdLst>
  <p:notesMasterIdLst>
    <p:notesMasterId r:id="rId18"/>
  </p:notesMasterIdLst>
  <p:handoutMasterIdLst>
    <p:handoutMasterId r:id="rId19"/>
  </p:handoutMasterIdLst>
  <p:sldIdLst>
    <p:sldId id="352" r:id="rId2"/>
    <p:sldId id="354" r:id="rId3"/>
    <p:sldId id="353" r:id="rId4"/>
    <p:sldId id="337" r:id="rId5"/>
    <p:sldId id="342" r:id="rId6"/>
    <p:sldId id="356" r:id="rId7"/>
    <p:sldId id="301" r:id="rId8"/>
    <p:sldId id="332" r:id="rId9"/>
    <p:sldId id="347" r:id="rId10"/>
    <p:sldId id="338" r:id="rId11"/>
    <p:sldId id="343" r:id="rId12"/>
    <p:sldId id="333" r:id="rId13"/>
    <p:sldId id="348" r:id="rId14"/>
    <p:sldId id="357" r:id="rId15"/>
    <p:sldId id="355" r:id="rId16"/>
    <p:sldId id="358" r:id="rId17"/>
  </p:sldIdLst>
  <p:sldSz cx="9144000" cy="6858000" type="screen4x3"/>
  <p:notesSz cx="6669088" cy="99266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3300"/>
    <a:srgbClr val="0000FF"/>
    <a:srgbClr val="FF00FF"/>
    <a:srgbClr val="FFCC00"/>
    <a:srgbClr val="9966FF"/>
    <a:srgbClr val="CC9900"/>
    <a:srgbClr val="00FF0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44" autoAdjust="0"/>
    <p:restoredTop sz="94660"/>
  </p:normalViewPr>
  <p:slideViewPr>
    <p:cSldViewPr>
      <p:cViewPr varScale="1">
        <p:scale>
          <a:sx n="105" d="100"/>
          <a:sy n="105" d="100"/>
        </p:scale>
        <p:origin x="414" y="4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4116"/>
    </p:cViewPr>
  </p:sorter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deem Mirza" userId="3599fbe9-8146-4601-8b21-97c0986fd19c" providerId="ADAL" clId="{1E7353CD-C86F-475A-A843-6C3D6365BB71}"/>
    <pc:docChg chg="custSel addSld delSld modSld">
      <pc:chgData name="Nadeem Mirza" userId="3599fbe9-8146-4601-8b21-97c0986fd19c" providerId="ADAL" clId="{1E7353CD-C86F-475A-A843-6C3D6365BB71}" dt="2024-12-18T13:06:20.266" v="245" actId="2696"/>
      <pc:docMkLst>
        <pc:docMk/>
      </pc:docMkLst>
      <pc:sldChg chg="addSp delSp modSp mod">
        <pc:chgData name="Nadeem Mirza" userId="3599fbe9-8146-4601-8b21-97c0986fd19c" providerId="ADAL" clId="{1E7353CD-C86F-475A-A843-6C3D6365BB71}" dt="2024-12-13T20:45:23.541" v="59" actId="14100"/>
        <pc:sldMkLst>
          <pc:docMk/>
          <pc:sldMk cId="0" sldId="301"/>
        </pc:sldMkLst>
        <pc:spChg chg="mod">
          <ac:chgData name="Nadeem Mirza" userId="3599fbe9-8146-4601-8b21-97c0986fd19c" providerId="ADAL" clId="{1E7353CD-C86F-475A-A843-6C3D6365BB71}" dt="2024-12-13T20:41:44.772" v="51" actId="14100"/>
          <ac:spMkLst>
            <pc:docMk/>
            <pc:sldMk cId="0" sldId="301"/>
            <ac:spMk id="65539" creationId="{B417EE64-02BC-4546-86A6-C7675FF7AB9E}"/>
          </ac:spMkLst>
        </pc:spChg>
        <pc:picChg chg="add mod">
          <ac:chgData name="Nadeem Mirza" userId="3599fbe9-8146-4601-8b21-97c0986fd19c" providerId="ADAL" clId="{1E7353CD-C86F-475A-A843-6C3D6365BB71}" dt="2024-12-13T20:45:23.541" v="59" actId="14100"/>
          <ac:picMkLst>
            <pc:docMk/>
            <pc:sldMk cId="0" sldId="301"/>
            <ac:picMk id="4" creationId="{46505652-3896-8D0F-FF99-E43A61AD07AA}"/>
          </ac:picMkLst>
        </pc:picChg>
      </pc:sldChg>
      <pc:sldChg chg="modSp del mod">
        <pc:chgData name="Nadeem Mirza" userId="3599fbe9-8146-4601-8b21-97c0986fd19c" providerId="ADAL" clId="{1E7353CD-C86F-475A-A843-6C3D6365BB71}" dt="2024-12-18T13:05:56.702" v="239" actId="2696"/>
        <pc:sldMkLst>
          <pc:docMk/>
          <pc:sldMk cId="0" sldId="317"/>
        </pc:sldMkLst>
        <pc:spChg chg="mod">
          <ac:chgData name="Nadeem Mirza" userId="3599fbe9-8146-4601-8b21-97c0986fd19c" providerId="ADAL" clId="{1E7353CD-C86F-475A-A843-6C3D6365BB71}" dt="2024-12-18T09:58:49.140" v="171" actId="14100"/>
          <ac:spMkLst>
            <pc:docMk/>
            <pc:sldMk cId="0" sldId="317"/>
            <ac:spMk id="102403" creationId="{96C0D0AA-A644-4B45-8C39-1BBFB76A15E5}"/>
          </ac:spMkLst>
        </pc:spChg>
      </pc:sldChg>
      <pc:sldChg chg="modSp del mod modAnim">
        <pc:chgData name="Nadeem Mirza" userId="3599fbe9-8146-4601-8b21-97c0986fd19c" providerId="ADAL" clId="{1E7353CD-C86F-475A-A843-6C3D6365BB71}" dt="2024-12-18T13:06:20.266" v="245" actId="2696"/>
        <pc:sldMkLst>
          <pc:docMk/>
          <pc:sldMk cId="0" sldId="331"/>
        </pc:sldMkLst>
        <pc:spChg chg="mod">
          <ac:chgData name="Nadeem Mirza" userId="3599fbe9-8146-4601-8b21-97c0986fd19c" providerId="ADAL" clId="{1E7353CD-C86F-475A-A843-6C3D6365BB71}" dt="2024-12-18T10:01:22.182" v="214" actId="20577"/>
          <ac:spMkLst>
            <pc:docMk/>
            <pc:sldMk cId="0" sldId="331"/>
            <ac:spMk id="116738" creationId="{FA14AFE1-B0CF-48DB-8F7E-BEB61DD35AC3}"/>
          </ac:spMkLst>
        </pc:spChg>
        <pc:spChg chg="mod">
          <ac:chgData name="Nadeem Mirza" userId="3599fbe9-8146-4601-8b21-97c0986fd19c" providerId="ADAL" clId="{1E7353CD-C86F-475A-A843-6C3D6365BB71}" dt="2024-12-18T10:01:14.598" v="201" actId="5793"/>
          <ac:spMkLst>
            <pc:docMk/>
            <pc:sldMk cId="0" sldId="331"/>
            <ac:spMk id="116739" creationId="{6073A670-787A-4EF0-8CFB-86616E8372E7}"/>
          </ac:spMkLst>
        </pc:spChg>
      </pc:sldChg>
      <pc:sldChg chg="modSp">
        <pc:chgData name="Nadeem Mirza" userId="3599fbe9-8146-4601-8b21-97c0986fd19c" providerId="ADAL" clId="{1E7353CD-C86F-475A-A843-6C3D6365BB71}" dt="2024-12-13T20:45:38.424" v="60" actId="207"/>
        <pc:sldMkLst>
          <pc:docMk/>
          <pc:sldMk cId="0" sldId="332"/>
        </pc:sldMkLst>
        <pc:spChg chg="mod">
          <ac:chgData name="Nadeem Mirza" userId="3599fbe9-8146-4601-8b21-97c0986fd19c" providerId="ADAL" clId="{1E7353CD-C86F-475A-A843-6C3D6365BB71}" dt="2024-12-13T20:45:38.424" v="60" actId="207"/>
          <ac:spMkLst>
            <pc:docMk/>
            <pc:sldMk cId="0" sldId="332"/>
            <ac:spMk id="117763" creationId="{06E5F877-1143-434E-B561-8CAABF993625}"/>
          </ac:spMkLst>
        </pc:spChg>
      </pc:sldChg>
      <pc:sldChg chg="modSp">
        <pc:chgData name="Nadeem Mirza" userId="3599fbe9-8146-4601-8b21-97c0986fd19c" providerId="ADAL" clId="{1E7353CD-C86F-475A-A843-6C3D6365BB71}" dt="2024-12-18T13:03:21.968" v="230" actId="113"/>
        <pc:sldMkLst>
          <pc:docMk/>
          <pc:sldMk cId="0" sldId="337"/>
        </pc:sldMkLst>
        <pc:spChg chg="mod">
          <ac:chgData name="Nadeem Mirza" userId="3599fbe9-8146-4601-8b21-97c0986fd19c" providerId="ADAL" clId="{1E7353CD-C86F-475A-A843-6C3D6365BB71}" dt="2024-12-18T13:03:21.968" v="230" actId="113"/>
          <ac:spMkLst>
            <pc:docMk/>
            <pc:sldMk cId="0" sldId="337"/>
            <ac:spMk id="122883" creationId="{47B26A79-BC11-4FF9-93B7-02C2C1E4A959}"/>
          </ac:spMkLst>
        </pc:spChg>
      </pc:sldChg>
      <pc:sldChg chg="modSp">
        <pc:chgData name="Nadeem Mirza" userId="3599fbe9-8146-4601-8b21-97c0986fd19c" providerId="ADAL" clId="{1E7353CD-C86F-475A-A843-6C3D6365BB71}" dt="2024-12-18T13:04:16.550" v="236" actId="1076"/>
        <pc:sldMkLst>
          <pc:docMk/>
          <pc:sldMk cId="0" sldId="338"/>
        </pc:sldMkLst>
        <pc:spChg chg="mod">
          <ac:chgData name="Nadeem Mirza" userId="3599fbe9-8146-4601-8b21-97c0986fd19c" providerId="ADAL" clId="{1E7353CD-C86F-475A-A843-6C3D6365BB71}" dt="2024-12-18T13:04:01.041" v="234" actId="113"/>
          <ac:spMkLst>
            <pc:docMk/>
            <pc:sldMk cId="0" sldId="338"/>
            <ac:spMk id="124931" creationId="{396916FE-753C-4EDE-82FF-87A73D208083}"/>
          </ac:spMkLst>
        </pc:spChg>
        <pc:spChg chg="mod">
          <ac:chgData name="Nadeem Mirza" userId="3599fbe9-8146-4601-8b21-97c0986fd19c" providerId="ADAL" clId="{1E7353CD-C86F-475A-A843-6C3D6365BB71}" dt="2024-12-18T13:04:16.550" v="236" actId="1076"/>
          <ac:spMkLst>
            <pc:docMk/>
            <pc:sldMk cId="0" sldId="338"/>
            <ac:spMk id="124932" creationId="{550553BB-2920-4DA3-9FEF-C2D337B385D5}"/>
          </ac:spMkLst>
        </pc:spChg>
        <pc:spChg chg="mod">
          <ac:chgData name="Nadeem Mirza" userId="3599fbe9-8146-4601-8b21-97c0986fd19c" providerId="ADAL" clId="{1E7353CD-C86F-475A-A843-6C3D6365BB71}" dt="2024-12-18T13:04:09.406" v="235" actId="1076"/>
          <ac:spMkLst>
            <pc:docMk/>
            <pc:sldMk cId="0" sldId="338"/>
            <ac:spMk id="124933" creationId="{9EDD84DC-4181-4D8A-9479-ABD7773CDB8F}"/>
          </ac:spMkLst>
        </pc:spChg>
      </pc:sldChg>
      <pc:sldChg chg="modSp del mod">
        <pc:chgData name="Nadeem Mirza" userId="3599fbe9-8146-4601-8b21-97c0986fd19c" providerId="ADAL" clId="{1E7353CD-C86F-475A-A843-6C3D6365BB71}" dt="2024-12-18T13:06:01.588" v="240" actId="2696"/>
        <pc:sldMkLst>
          <pc:docMk/>
          <pc:sldMk cId="0" sldId="339"/>
        </pc:sldMkLst>
        <pc:spChg chg="mod">
          <ac:chgData name="Nadeem Mirza" userId="3599fbe9-8146-4601-8b21-97c0986fd19c" providerId="ADAL" clId="{1E7353CD-C86F-475A-A843-6C3D6365BB71}" dt="2024-12-18T09:59:11.103" v="175" actId="27636"/>
          <ac:spMkLst>
            <pc:docMk/>
            <pc:sldMk cId="0" sldId="339"/>
            <ac:spMk id="126979" creationId="{ADCF5B6B-E050-4906-B333-11E32C591CB0}"/>
          </ac:spMkLst>
        </pc:spChg>
        <pc:spChg chg="mod">
          <ac:chgData name="Nadeem Mirza" userId="3599fbe9-8146-4601-8b21-97c0986fd19c" providerId="ADAL" clId="{1E7353CD-C86F-475A-A843-6C3D6365BB71}" dt="2024-12-18T09:59:18.657" v="176" actId="1076"/>
          <ac:spMkLst>
            <pc:docMk/>
            <pc:sldMk cId="0" sldId="339"/>
            <ac:spMk id="126981" creationId="{81E0D21B-C599-4C97-8504-D6614975980F}"/>
          </ac:spMkLst>
        </pc:spChg>
      </pc:sldChg>
      <pc:sldChg chg="modSp del mod">
        <pc:chgData name="Nadeem Mirza" userId="3599fbe9-8146-4601-8b21-97c0986fd19c" providerId="ADAL" clId="{1E7353CD-C86F-475A-A843-6C3D6365BB71}" dt="2024-12-18T13:06:12.579" v="243" actId="2696"/>
        <pc:sldMkLst>
          <pc:docMk/>
          <pc:sldMk cId="0" sldId="340"/>
        </pc:sldMkLst>
        <pc:spChg chg="mod">
          <ac:chgData name="Nadeem Mirza" userId="3599fbe9-8146-4601-8b21-97c0986fd19c" providerId="ADAL" clId="{1E7353CD-C86F-475A-A843-6C3D6365BB71}" dt="2024-12-18T10:00:05.307" v="183" actId="27636"/>
          <ac:spMkLst>
            <pc:docMk/>
            <pc:sldMk cId="0" sldId="340"/>
            <ac:spMk id="129027" creationId="{1A79F670-91E5-40E7-92A5-0EF077EE0AD8}"/>
          </ac:spMkLst>
        </pc:spChg>
      </pc:sldChg>
      <pc:sldChg chg="del">
        <pc:chgData name="Nadeem Mirza" userId="3599fbe9-8146-4601-8b21-97c0986fd19c" providerId="ADAL" clId="{1E7353CD-C86F-475A-A843-6C3D6365BB71}" dt="2024-12-18T13:06:06.100" v="241" actId="2696"/>
        <pc:sldMkLst>
          <pc:docMk/>
          <pc:sldMk cId="0" sldId="341"/>
        </pc:sldMkLst>
      </pc:sldChg>
      <pc:sldChg chg="modSp">
        <pc:chgData name="Nadeem Mirza" userId="3599fbe9-8146-4601-8b21-97c0986fd19c" providerId="ADAL" clId="{1E7353CD-C86F-475A-A843-6C3D6365BB71}" dt="2024-12-13T20:39:10.670" v="34" actId="14100"/>
        <pc:sldMkLst>
          <pc:docMk/>
          <pc:sldMk cId="0" sldId="342"/>
        </pc:sldMkLst>
        <pc:spChg chg="mod">
          <ac:chgData name="Nadeem Mirza" userId="3599fbe9-8146-4601-8b21-97c0986fd19c" providerId="ADAL" clId="{1E7353CD-C86F-475A-A843-6C3D6365BB71}" dt="2024-12-13T20:39:10.670" v="34" actId="14100"/>
          <ac:spMkLst>
            <pc:docMk/>
            <pc:sldMk cId="0" sldId="342"/>
            <ac:spMk id="132099" creationId="{440CABA0-89EA-4169-A529-5A3D0FBF9F0C}"/>
          </ac:spMkLst>
        </pc:spChg>
      </pc:sldChg>
      <pc:sldChg chg="modSp">
        <pc:chgData name="Nadeem Mirza" userId="3599fbe9-8146-4601-8b21-97c0986fd19c" providerId="ADAL" clId="{1E7353CD-C86F-475A-A843-6C3D6365BB71}" dt="2024-12-13T20:46:05.692" v="61" actId="207"/>
        <pc:sldMkLst>
          <pc:docMk/>
          <pc:sldMk cId="0" sldId="343"/>
        </pc:sldMkLst>
        <pc:spChg chg="mod">
          <ac:chgData name="Nadeem Mirza" userId="3599fbe9-8146-4601-8b21-97c0986fd19c" providerId="ADAL" clId="{1E7353CD-C86F-475A-A843-6C3D6365BB71}" dt="2024-12-13T20:46:05.692" v="61" actId="207"/>
          <ac:spMkLst>
            <pc:docMk/>
            <pc:sldMk cId="0" sldId="343"/>
            <ac:spMk id="134147" creationId="{87A3A3DD-A2F6-4491-950B-C2CDC191D6D4}"/>
          </ac:spMkLst>
        </pc:spChg>
      </pc:sldChg>
      <pc:sldChg chg="modSp del mod">
        <pc:chgData name="Nadeem Mirza" userId="3599fbe9-8146-4601-8b21-97c0986fd19c" providerId="ADAL" clId="{1E7353CD-C86F-475A-A843-6C3D6365BB71}" dt="2024-12-18T13:06:09.445" v="242" actId="2696"/>
        <pc:sldMkLst>
          <pc:docMk/>
          <pc:sldMk cId="0" sldId="344"/>
        </pc:sldMkLst>
        <pc:spChg chg="mod">
          <ac:chgData name="Nadeem Mirza" userId="3599fbe9-8146-4601-8b21-97c0986fd19c" providerId="ADAL" clId="{1E7353CD-C86F-475A-A843-6C3D6365BB71}" dt="2024-12-18T09:59:46.701" v="179" actId="207"/>
          <ac:spMkLst>
            <pc:docMk/>
            <pc:sldMk cId="0" sldId="344"/>
            <ac:spMk id="44035" creationId="{38B4594A-52DD-4081-A970-F2458E9224D6}"/>
          </ac:spMkLst>
        </pc:spChg>
      </pc:sldChg>
      <pc:sldChg chg="modSp del mod">
        <pc:chgData name="Nadeem Mirza" userId="3599fbe9-8146-4601-8b21-97c0986fd19c" providerId="ADAL" clId="{1E7353CD-C86F-475A-A843-6C3D6365BB71}" dt="2024-12-18T13:06:15.859" v="244" actId="2696"/>
        <pc:sldMkLst>
          <pc:docMk/>
          <pc:sldMk cId="0" sldId="345"/>
        </pc:sldMkLst>
        <pc:spChg chg="mod">
          <ac:chgData name="Nadeem Mirza" userId="3599fbe9-8146-4601-8b21-97c0986fd19c" providerId="ADAL" clId="{1E7353CD-C86F-475A-A843-6C3D6365BB71}" dt="2024-12-18T10:00:23.375" v="187" actId="207"/>
          <ac:spMkLst>
            <pc:docMk/>
            <pc:sldMk cId="0" sldId="345"/>
            <ac:spMk id="46083" creationId="{9EE45C62-FEB3-4EB7-80A3-ABDBC04C777C}"/>
          </ac:spMkLst>
        </pc:spChg>
      </pc:sldChg>
      <pc:sldChg chg="modSp mod">
        <pc:chgData name="Nadeem Mirza" userId="3599fbe9-8146-4601-8b21-97c0986fd19c" providerId="ADAL" clId="{1E7353CD-C86F-475A-A843-6C3D6365BB71}" dt="2024-12-18T13:05:22.978" v="238" actId="207"/>
        <pc:sldMkLst>
          <pc:docMk/>
          <pc:sldMk cId="0" sldId="347"/>
        </pc:sldMkLst>
        <pc:spChg chg="mod">
          <ac:chgData name="Nadeem Mirza" userId="3599fbe9-8146-4601-8b21-97c0986fd19c" providerId="ADAL" clId="{1E7353CD-C86F-475A-A843-6C3D6365BB71}" dt="2024-12-18T13:03:42.799" v="232" actId="113"/>
          <ac:spMkLst>
            <pc:docMk/>
            <pc:sldMk cId="0" sldId="347"/>
            <ac:spMk id="141315" creationId="{7DADD991-FD14-4040-BFCA-8B4035192F95}"/>
          </ac:spMkLst>
        </pc:spChg>
        <pc:spChg chg="mod">
          <ac:chgData name="Nadeem Mirza" userId="3599fbe9-8146-4601-8b21-97c0986fd19c" providerId="ADAL" clId="{1E7353CD-C86F-475A-A843-6C3D6365BB71}" dt="2024-12-18T13:05:07.763" v="237" actId="207"/>
          <ac:spMkLst>
            <pc:docMk/>
            <pc:sldMk cId="0" sldId="347"/>
            <ac:spMk id="141316" creationId="{D55CEAD1-968C-40A7-9759-CF38DB421651}"/>
          </ac:spMkLst>
        </pc:spChg>
        <pc:spChg chg="mod">
          <ac:chgData name="Nadeem Mirza" userId="3599fbe9-8146-4601-8b21-97c0986fd19c" providerId="ADAL" clId="{1E7353CD-C86F-475A-A843-6C3D6365BB71}" dt="2024-12-18T13:05:22.978" v="238" actId="207"/>
          <ac:spMkLst>
            <pc:docMk/>
            <pc:sldMk cId="0" sldId="347"/>
            <ac:spMk id="141317" creationId="{4DA15056-F63D-4041-81E7-F2C8DBD0AE42}"/>
          </ac:spMkLst>
        </pc:spChg>
      </pc:sldChg>
      <pc:sldChg chg="modSp mod">
        <pc:chgData name="Nadeem Mirza" userId="3599fbe9-8146-4601-8b21-97c0986fd19c" providerId="ADAL" clId="{1E7353CD-C86F-475A-A843-6C3D6365BB71}" dt="2024-12-13T20:38:12.930" v="29" actId="27636"/>
        <pc:sldMkLst>
          <pc:docMk/>
          <pc:sldMk cId="0" sldId="352"/>
        </pc:sldMkLst>
        <pc:spChg chg="mod">
          <ac:chgData name="Nadeem Mirza" userId="3599fbe9-8146-4601-8b21-97c0986fd19c" providerId="ADAL" clId="{1E7353CD-C86F-475A-A843-6C3D6365BB71}" dt="2024-12-13T20:38:12.930" v="29" actId="27636"/>
          <ac:spMkLst>
            <pc:docMk/>
            <pc:sldMk cId="0" sldId="352"/>
            <ac:spMk id="18434" creationId="{9E846F05-BC0F-4CC5-87AB-CB0E154BFFDD}"/>
          </ac:spMkLst>
        </pc:spChg>
        <pc:spChg chg="mod">
          <ac:chgData name="Nadeem Mirza" userId="3599fbe9-8146-4601-8b21-97c0986fd19c" providerId="ADAL" clId="{1E7353CD-C86F-475A-A843-6C3D6365BB71}" dt="2024-12-13T20:38:10.500" v="27" actId="14100"/>
          <ac:spMkLst>
            <pc:docMk/>
            <pc:sldMk cId="0" sldId="352"/>
            <ac:spMk id="18435" creationId="{F9883C11-B519-4958-A6A2-C4EC523566A2}"/>
          </ac:spMkLst>
        </pc:spChg>
      </pc:sldChg>
      <pc:sldChg chg="modSp mod">
        <pc:chgData name="Nadeem Mirza" userId="3599fbe9-8146-4601-8b21-97c0986fd19c" providerId="ADAL" clId="{1E7353CD-C86F-475A-A843-6C3D6365BB71}" dt="2024-12-13T20:40:16.710" v="46" actId="113"/>
        <pc:sldMkLst>
          <pc:docMk/>
          <pc:sldMk cId="2457077356" sldId="356"/>
        </pc:sldMkLst>
        <pc:spChg chg="mod">
          <ac:chgData name="Nadeem Mirza" userId="3599fbe9-8146-4601-8b21-97c0986fd19c" providerId="ADAL" clId="{1E7353CD-C86F-475A-A843-6C3D6365BB71}" dt="2024-12-13T20:40:16.710" v="46" actId="113"/>
          <ac:spMkLst>
            <pc:docMk/>
            <pc:sldMk cId="2457077356" sldId="356"/>
            <ac:spMk id="1031" creationId="{EFEAC4D2-166F-E0F1-6BC0-616533E0CC70}"/>
          </ac:spMkLst>
        </pc:spChg>
      </pc:sldChg>
      <pc:sldChg chg="modSp mod">
        <pc:chgData name="Nadeem Mirza" userId="3599fbe9-8146-4601-8b21-97c0986fd19c" providerId="ADAL" clId="{1E7353CD-C86F-475A-A843-6C3D6365BB71}" dt="2024-12-18T09:57:20.926" v="164" actId="20577"/>
        <pc:sldMkLst>
          <pc:docMk/>
          <pc:sldMk cId="3528365527" sldId="357"/>
        </pc:sldMkLst>
        <pc:spChg chg="mod">
          <ac:chgData name="Nadeem Mirza" userId="3599fbe9-8146-4601-8b21-97c0986fd19c" providerId="ADAL" clId="{1E7353CD-C86F-475A-A843-6C3D6365BB71}" dt="2024-12-18T09:57:20.926" v="164" actId="20577"/>
          <ac:spMkLst>
            <pc:docMk/>
            <pc:sldMk cId="3528365527" sldId="357"/>
            <ac:spMk id="2" creationId="{C3EA3DCC-CB82-8C00-9BD1-269BEFC0959E}"/>
          </ac:spMkLst>
        </pc:spChg>
        <pc:spChg chg="mod">
          <ac:chgData name="Nadeem Mirza" userId="3599fbe9-8146-4601-8b21-97c0986fd19c" providerId="ADAL" clId="{1E7353CD-C86F-475A-A843-6C3D6365BB71}" dt="2024-12-18T09:55:41.228" v="118" actId="20577"/>
          <ac:spMkLst>
            <pc:docMk/>
            <pc:sldMk cId="3528365527" sldId="357"/>
            <ac:spMk id="3" creationId="{ED4704DE-5C75-4206-33D9-CB9C5BBA1170}"/>
          </ac:spMkLst>
        </pc:spChg>
      </pc:sldChg>
      <pc:sldChg chg="modSp new mod">
        <pc:chgData name="Nadeem Mirza" userId="3599fbe9-8146-4601-8b21-97c0986fd19c" providerId="ADAL" clId="{1E7353CD-C86F-475A-A843-6C3D6365BB71}" dt="2024-12-18T13:02:50.548" v="228" actId="20577"/>
        <pc:sldMkLst>
          <pc:docMk/>
          <pc:sldMk cId="3282099894" sldId="358"/>
        </pc:sldMkLst>
        <pc:spChg chg="mod">
          <ac:chgData name="Nadeem Mirza" userId="3599fbe9-8146-4601-8b21-97c0986fd19c" providerId="ADAL" clId="{1E7353CD-C86F-475A-A843-6C3D6365BB71}" dt="2024-12-18T13:02:50.548" v="228" actId="20577"/>
          <ac:spMkLst>
            <pc:docMk/>
            <pc:sldMk cId="3282099894" sldId="358"/>
            <ac:spMk id="2" creationId="{F678C5E1-76A0-4AC7-C579-C979D006F9C5}"/>
          </ac:spMkLst>
        </pc:spChg>
        <pc:spChg chg="mod">
          <ac:chgData name="Nadeem Mirza" userId="3599fbe9-8146-4601-8b21-97c0986fd19c" providerId="ADAL" clId="{1E7353CD-C86F-475A-A843-6C3D6365BB71}" dt="2024-12-18T13:02:46.645" v="217" actId="27636"/>
          <ac:spMkLst>
            <pc:docMk/>
            <pc:sldMk cId="3282099894" sldId="358"/>
            <ac:spMk id="3" creationId="{7539947A-8A4E-F90F-78D8-76498F5E6BAF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2">
            <a:extLst>
              <a:ext uri="{FF2B5EF4-FFF2-40B4-BE49-F238E27FC236}">
                <a16:creationId xmlns:a16="http://schemas.microsoft.com/office/drawing/2014/main" id="{91AE313D-E42E-4EAC-9BB5-FB2112D30878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1" name="Rectangle 3">
            <a:extLst>
              <a:ext uri="{FF2B5EF4-FFF2-40B4-BE49-F238E27FC236}">
                <a16:creationId xmlns:a16="http://schemas.microsoft.com/office/drawing/2014/main" id="{8152DA69-FC17-4105-B062-9773B5FD9BC4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9838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2" name="Rectangle 4">
            <a:extLst>
              <a:ext uri="{FF2B5EF4-FFF2-40B4-BE49-F238E27FC236}">
                <a16:creationId xmlns:a16="http://schemas.microsoft.com/office/drawing/2014/main" id="{554CEE17-7384-4722-8BBD-D6A8FAE3FB75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3" name="Rectangle 5">
            <a:extLst>
              <a:ext uri="{FF2B5EF4-FFF2-40B4-BE49-F238E27FC236}">
                <a16:creationId xmlns:a16="http://schemas.microsoft.com/office/drawing/2014/main" id="{E5249FCF-CE23-4E7E-9C7B-0106D5AFE25B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9838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3D2E54CE-C93E-428E-BF8C-70982E4E201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493501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25D79F73-C977-4A10-8609-A80FDDCC7E35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C4F65A0B-9529-47F0-ABC9-426587757980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9838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6388" name="Rectangle 4">
            <a:extLst>
              <a:ext uri="{FF2B5EF4-FFF2-40B4-BE49-F238E27FC236}">
                <a16:creationId xmlns:a16="http://schemas.microsoft.com/office/drawing/2014/main" id="{CE07C7DA-5A9C-4A84-B0F8-4FAE4BD2824C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54075" y="744538"/>
            <a:ext cx="4960938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>
            <a:extLst>
              <a:ext uri="{FF2B5EF4-FFF2-40B4-BE49-F238E27FC236}">
                <a16:creationId xmlns:a16="http://schemas.microsoft.com/office/drawing/2014/main" id="{EC90DA25-C54D-4B2C-9B27-F44AF8B1BEC8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714875"/>
            <a:ext cx="4891088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17414" name="Rectangle 6">
            <a:extLst>
              <a:ext uri="{FF2B5EF4-FFF2-40B4-BE49-F238E27FC236}">
                <a16:creationId xmlns:a16="http://schemas.microsoft.com/office/drawing/2014/main" id="{EDDCCBB9-775A-4D1A-88C4-9E66E62950DD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7415" name="Rectangle 7">
            <a:extLst>
              <a:ext uri="{FF2B5EF4-FFF2-40B4-BE49-F238E27FC236}">
                <a16:creationId xmlns:a16="http://schemas.microsoft.com/office/drawing/2014/main" id="{1464B82A-5892-4084-88E8-F14066AA948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9838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63B29D5F-BF01-4585-9085-157E7E7BB58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8748358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>
            <a:extLst>
              <a:ext uri="{FF2B5EF4-FFF2-40B4-BE49-F238E27FC236}">
                <a16:creationId xmlns:a16="http://schemas.microsoft.com/office/drawing/2014/main" id="{4302412B-71FB-4ACB-B31F-54BC1BCB44E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9459" name="Notes Placeholder 2">
            <a:extLst>
              <a:ext uri="{FF2B5EF4-FFF2-40B4-BE49-F238E27FC236}">
                <a16:creationId xmlns:a16="http://schemas.microsoft.com/office/drawing/2014/main" id="{EFC13DE8-2114-46BB-B736-154EF0B139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19460" name="Slide Number Placeholder 3">
            <a:extLst>
              <a:ext uri="{FF2B5EF4-FFF2-40B4-BE49-F238E27FC236}">
                <a16:creationId xmlns:a16="http://schemas.microsoft.com/office/drawing/2014/main" id="{DCF12C21-E7D4-4E3F-A0A8-064CCDF0C0C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21BBEE02-F34D-4948-9F06-5073DDC5B3F5}" type="slidenum">
              <a:rPr lang="en-US" altLang="en-US" sz="1200" smtClean="0">
                <a:solidFill>
                  <a:srgbClr val="000000"/>
                </a:solidFill>
              </a:rPr>
              <a:pPr/>
              <a:t>1</a:t>
            </a:fld>
            <a:endParaRPr lang="en-US" altLang="en-US" sz="120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>
            <a:extLst>
              <a:ext uri="{FF2B5EF4-FFF2-40B4-BE49-F238E27FC236}">
                <a16:creationId xmlns:a16="http://schemas.microsoft.com/office/drawing/2014/main" id="{1C605CA1-AD92-45A9-B23B-85AB1B9CC27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5A3FECC-C512-47B7-A25A-9D3DAB105245}" type="slidenum">
              <a:rPr lang="en-US" altLang="en-US" sz="1200" smtClean="0"/>
              <a:pPr/>
              <a:t>4</a:t>
            </a:fld>
            <a:endParaRPr lang="en-US" altLang="en-US" sz="1200"/>
          </a:p>
        </p:txBody>
      </p:sp>
      <p:sp>
        <p:nvSpPr>
          <p:cNvPr id="30723" name="Rectangle 2">
            <a:extLst>
              <a:ext uri="{FF2B5EF4-FFF2-40B4-BE49-F238E27FC236}">
                <a16:creationId xmlns:a16="http://schemas.microsoft.com/office/drawing/2014/main" id="{8060C8F0-69EF-42AB-8BC1-0887E5308A0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19175" y="869950"/>
            <a:ext cx="4629150" cy="3473450"/>
          </a:xfrm>
          <a:ln w="12700" cap="flat">
            <a:solidFill>
              <a:schemeClr val="tx1"/>
            </a:solidFill>
          </a:ln>
        </p:spPr>
      </p:sp>
      <p:sp>
        <p:nvSpPr>
          <p:cNvPr id="30724" name="Rectangle 3">
            <a:extLst>
              <a:ext uri="{FF2B5EF4-FFF2-40B4-BE49-F238E27FC236}">
                <a16:creationId xmlns:a16="http://schemas.microsoft.com/office/drawing/2014/main" id="{44F86CA1-0F68-4F57-B8C5-68BFFA91C32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87413" y="4714875"/>
            <a:ext cx="4892675" cy="4467225"/>
          </a:xfrm>
          <a:noFill/>
        </p:spPr>
        <p:txBody>
          <a:bodyPr lIns="93964" tIns="48548" rIns="93964" bIns="48548"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>
            <a:extLst>
              <a:ext uri="{FF2B5EF4-FFF2-40B4-BE49-F238E27FC236}">
                <a16:creationId xmlns:a16="http://schemas.microsoft.com/office/drawing/2014/main" id="{C4F5EFBB-C767-4F15-9BDB-72C38C1AD09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EF0B34C-DE82-4852-828F-5A55C56D9B89}" type="slidenum">
              <a:rPr lang="en-US" altLang="en-US" sz="1200" smtClean="0"/>
              <a:pPr/>
              <a:t>5</a:t>
            </a:fld>
            <a:endParaRPr lang="en-US" altLang="en-US" sz="1200"/>
          </a:p>
        </p:txBody>
      </p:sp>
      <p:sp>
        <p:nvSpPr>
          <p:cNvPr id="40963" name="Rectangle 2">
            <a:extLst>
              <a:ext uri="{FF2B5EF4-FFF2-40B4-BE49-F238E27FC236}">
                <a16:creationId xmlns:a16="http://schemas.microsoft.com/office/drawing/2014/main" id="{2E4C2965-3CEE-452D-883C-C23CFE55F82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19175" y="869950"/>
            <a:ext cx="4629150" cy="3473450"/>
          </a:xfrm>
          <a:ln w="12700" cap="flat">
            <a:solidFill>
              <a:schemeClr val="tx1"/>
            </a:solidFill>
          </a:ln>
        </p:spPr>
      </p:sp>
      <p:sp>
        <p:nvSpPr>
          <p:cNvPr id="40964" name="Rectangle 3">
            <a:extLst>
              <a:ext uri="{FF2B5EF4-FFF2-40B4-BE49-F238E27FC236}">
                <a16:creationId xmlns:a16="http://schemas.microsoft.com/office/drawing/2014/main" id="{0E9491BF-B372-4295-A3AF-4B66B5EE2F6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87413" y="4714875"/>
            <a:ext cx="4892675" cy="4467225"/>
          </a:xfrm>
          <a:noFill/>
        </p:spPr>
        <p:txBody>
          <a:bodyPr lIns="93964" tIns="48548" rIns="93964" bIns="48548"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>
            <a:extLst>
              <a:ext uri="{FF2B5EF4-FFF2-40B4-BE49-F238E27FC236}">
                <a16:creationId xmlns:a16="http://schemas.microsoft.com/office/drawing/2014/main" id="{8B8E10F0-E465-43E4-A32F-DDAA32D0998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E0B010E-AE8B-440C-96C0-7CCF89EA9CCE}" type="slidenum">
              <a:rPr lang="en-US" altLang="en-US" sz="1200" smtClean="0"/>
              <a:pPr/>
              <a:t>10</a:t>
            </a:fld>
            <a:endParaRPr lang="en-US" altLang="en-US" sz="1200"/>
          </a:p>
        </p:txBody>
      </p:sp>
      <p:sp>
        <p:nvSpPr>
          <p:cNvPr id="32771" name="Rectangle 2">
            <a:extLst>
              <a:ext uri="{FF2B5EF4-FFF2-40B4-BE49-F238E27FC236}">
                <a16:creationId xmlns:a16="http://schemas.microsoft.com/office/drawing/2014/main" id="{CE26B575-DB16-4ED7-BF99-A566BDC7F0A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19175" y="869950"/>
            <a:ext cx="4629150" cy="3473450"/>
          </a:xfrm>
          <a:ln w="12700" cap="flat">
            <a:solidFill>
              <a:schemeClr val="tx1"/>
            </a:solidFill>
          </a:ln>
        </p:spPr>
      </p:sp>
      <p:sp>
        <p:nvSpPr>
          <p:cNvPr id="32772" name="Rectangle 3">
            <a:extLst>
              <a:ext uri="{FF2B5EF4-FFF2-40B4-BE49-F238E27FC236}">
                <a16:creationId xmlns:a16="http://schemas.microsoft.com/office/drawing/2014/main" id="{BC0D64C1-0188-40DA-9580-1CAA03C8864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87413" y="4714875"/>
            <a:ext cx="4892675" cy="4467225"/>
          </a:xfrm>
          <a:noFill/>
        </p:spPr>
        <p:txBody>
          <a:bodyPr lIns="93964" tIns="48548" rIns="93964" bIns="48548"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>
            <a:extLst>
              <a:ext uri="{FF2B5EF4-FFF2-40B4-BE49-F238E27FC236}">
                <a16:creationId xmlns:a16="http://schemas.microsoft.com/office/drawing/2014/main" id="{93DDD892-AD0E-425D-8531-D100ED6C26A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772E6352-24A4-426E-B33D-5F6FE696B49C}" type="slidenum">
              <a:rPr lang="en-US" altLang="en-US" sz="1200" smtClean="0"/>
              <a:pPr/>
              <a:t>11</a:t>
            </a:fld>
            <a:endParaRPr lang="en-US" altLang="en-US" sz="1200"/>
          </a:p>
        </p:txBody>
      </p:sp>
      <p:sp>
        <p:nvSpPr>
          <p:cNvPr id="43011" name="Rectangle 2">
            <a:extLst>
              <a:ext uri="{FF2B5EF4-FFF2-40B4-BE49-F238E27FC236}">
                <a16:creationId xmlns:a16="http://schemas.microsoft.com/office/drawing/2014/main" id="{DD3BC28F-3838-4428-9E76-CA6EC4F4928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19175" y="869950"/>
            <a:ext cx="4629150" cy="3473450"/>
          </a:xfrm>
          <a:ln w="12700" cap="flat">
            <a:solidFill>
              <a:schemeClr val="tx1"/>
            </a:solidFill>
          </a:ln>
        </p:spPr>
      </p:sp>
      <p:sp>
        <p:nvSpPr>
          <p:cNvPr id="43012" name="Rectangle 3">
            <a:extLst>
              <a:ext uri="{FF2B5EF4-FFF2-40B4-BE49-F238E27FC236}">
                <a16:creationId xmlns:a16="http://schemas.microsoft.com/office/drawing/2014/main" id="{A01D0A6D-0DCA-4D7B-8176-2D5E7DEA782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87413" y="4714875"/>
            <a:ext cx="4892675" cy="4467225"/>
          </a:xfrm>
          <a:noFill/>
        </p:spPr>
        <p:txBody>
          <a:bodyPr lIns="93964" tIns="48548" rIns="93964" bIns="48548"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7">
            <a:extLst>
              <a:ext uri="{FF2B5EF4-FFF2-40B4-BE49-F238E27FC236}">
                <a16:creationId xmlns:a16="http://schemas.microsoft.com/office/drawing/2014/main" id="{67940B6B-44B1-4579-B04B-CB1B3098184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E5535E7A-C3C6-464B-B4A6-10B59EB9707C}" type="slidenum">
              <a:rPr lang="en-US" altLang="en-US" sz="1200" smtClean="0"/>
              <a:pPr/>
              <a:t>13</a:t>
            </a:fld>
            <a:endParaRPr lang="en-US" altLang="en-US" sz="1200"/>
          </a:p>
        </p:txBody>
      </p:sp>
      <p:sp>
        <p:nvSpPr>
          <p:cNvPr id="62467" name="Rectangle 2">
            <a:extLst>
              <a:ext uri="{FF2B5EF4-FFF2-40B4-BE49-F238E27FC236}">
                <a16:creationId xmlns:a16="http://schemas.microsoft.com/office/drawing/2014/main" id="{16ABB423-2161-4124-BA38-6C55CEC20F8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19175" y="869950"/>
            <a:ext cx="4629150" cy="3473450"/>
          </a:xfrm>
          <a:ln w="12700" cap="flat">
            <a:solidFill>
              <a:schemeClr val="tx1"/>
            </a:solidFill>
          </a:ln>
        </p:spPr>
      </p:sp>
      <p:sp>
        <p:nvSpPr>
          <p:cNvPr id="62468" name="Rectangle 3">
            <a:extLst>
              <a:ext uri="{FF2B5EF4-FFF2-40B4-BE49-F238E27FC236}">
                <a16:creationId xmlns:a16="http://schemas.microsoft.com/office/drawing/2014/main" id="{CED2A3B7-0AEE-4F88-B202-0490126688F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87413" y="4714875"/>
            <a:ext cx="4892675" cy="4467225"/>
          </a:xfrm>
          <a:noFill/>
        </p:spPr>
        <p:txBody>
          <a:bodyPr lIns="93964" tIns="48548" rIns="93964" bIns="48548"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pPr>
              <a:defRPr/>
            </a:pPr>
            <a:fld id="{FADA9D79-F992-44CC-A0C3-5DA94B185A01}" type="datetime1">
              <a:rPr lang="en-GB" smtClean="0"/>
              <a:t>18/12/2024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E3493B-A7C8-4CE1-ADC4-5D80E104EED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313673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4AD5FF-8DC7-47E3-A324-FB99D0D9BA70}" type="datetime1">
              <a:rPr lang="en-GB" smtClean="0"/>
              <a:t>18/12/2024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0671334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DE85F9D-62CB-4AF3-9942-E4A1FABDFC11}" type="datetime1">
              <a:rPr lang="en-GB" smtClean="0"/>
              <a:t>18/12/2024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041D79D-BD2A-407B-8973-2A48EF48EDB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708317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D790EB5-5A4F-4B62-9803-456A00283FFB}" type="datetime1">
              <a:rPr lang="en-GB" smtClean="0"/>
              <a:t>18/12/2024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F70415E-120D-4E9E-B01B-46C5C6FB23F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395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A8AACAE-C40D-4977-A809-FF98033325E9}" type="datetime1">
              <a:rPr lang="en-GB" smtClean="0"/>
              <a:t>18/12/2024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20D6324-26E1-46EB-8467-EBD406E4A58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7875812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C97E504-63FD-4720-8977-4083FB9619F2}" type="datetime1">
              <a:rPr lang="en-GB" smtClean="0"/>
              <a:t>18/12/2024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6B0D99B-E6F6-49C7-9825-4D771D0DB40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50487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9E99AD8-EBE2-4344-8DBD-6BD782BFFD78}" type="datetime1">
              <a:rPr lang="en-GB" smtClean="0"/>
              <a:t>18/12/2024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48666B-5EC3-48FE-A254-D79F0C0DD3C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021740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416329F-20DA-4C02-BF13-0C289B4ED0A4}" type="datetime1">
              <a:rPr lang="en-GB" smtClean="0"/>
              <a:t>18/12/2024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906B884-AB0F-4D16-98F7-3E977D03D25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953622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60078BD-51BD-48B2-A949-3AF09A284E04}" type="datetime1">
              <a:rPr lang="en-GB" smtClean="0"/>
              <a:t>18/12/2024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9554276-D6B9-4660-BFBE-3F0CEEDD8E2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07143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E733A97-5FA8-4FD7-9CEB-6DFB571AE87E}" type="datetime1">
              <a:rPr lang="en-GB" smtClean="0"/>
              <a:t>18/12/2024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EA339F5-3D69-453A-AC8D-C86CD023793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280119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B5E8746-3369-46DF-A920-871048461A78}" type="datetime1">
              <a:rPr lang="en-GB" smtClean="0"/>
              <a:t>18/12/2024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B17AA19-4A88-4249-849C-A0AE1424EB0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017083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8498DB7-6229-4FB9-813C-4D9B3344B747}" type="datetime1">
              <a:rPr lang="en-GB" smtClean="0"/>
              <a:t>18/12/2024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D360AFA-CA55-4F0C-9216-19A373FDB90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7642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45" r:id="rId1"/>
    <p:sldLayoutId id="2147484046" r:id="rId2"/>
    <p:sldLayoutId id="2147484047" r:id="rId3"/>
    <p:sldLayoutId id="2147484048" r:id="rId4"/>
    <p:sldLayoutId id="2147484049" r:id="rId5"/>
    <p:sldLayoutId id="2147484050" r:id="rId6"/>
    <p:sldLayoutId id="2147484051" r:id="rId7"/>
    <p:sldLayoutId id="2147484052" r:id="rId8"/>
    <p:sldLayoutId id="2147484053" r:id="rId9"/>
    <p:sldLayoutId id="2147484054" r:id="rId10"/>
    <p:sldLayoutId id="2147484055" r:id="rId11"/>
  </p:sldLayoutIdLst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bldLvl="2" autoUpdateAnimBg="0"/>
    </p:bldLst>
  </p:timing>
  <p:hf hdr="0" ftr="0"/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4.bin"/><Relationship Id="rId3" Type="http://schemas.openxmlformats.org/officeDocument/2006/relationships/image" Target="../media/image3.emf"/><Relationship Id="rId7" Type="http://schemas.openxmlformats.org/officeDocument/2006/relationships/image" Target="../media/image5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Relationship Id="rId6" Type="http://schemas.openxmlformats.org/officeDocument/2006/relationships/oleObject" Target="../embeddings/oleObject3.bin"/><Relationship Id="rId11" Type="http://schemas.openxmlformats.org/officeDocument/2006/relationships/image" Target="../media/image7.emf"/><Relationship Id="rId5" Type="http://schemas.openxmlformats.org/officeDocument/2006/relationships/image" Target="../media/image4.emf"/><Relationship Id="rId10" Type="http://schemas.openxmlformats.org/officeDocument/2006/relationships/oleObject" Target="../embeddings/oleObject5.bin"/><Relationship Id="rId4" Type="http://schemas.openxmlformats.org/officeDocument/2006/relationships/oleObject" Target="../embeddings/oleObject2.bin"/><Relationship Id="rId9" Type="http://schemas.openxmlformats.org/officeDocument/2006/relationships/image" Target="../media/image6.e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thedisorderofthings.com/2015/01/10/governing-through-resilience-implications-for-solidarity-and-political-action/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journal.media-culture.org.au/index.php/mcjournal/issue/view/resilient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o9ulQvQdBQY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9E846F05-BC0F-4CC5-87AB-CB0E154BFF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800198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dirty="0"/>
              <a:t>LCLM6003 Leading and Implementing Change</a:t>
            </a:r>
            <a:br>
              <a:rPr lang="en-GB" altLang="en-US" dirty="0"/>
            </a:br>
            <a:br>
              <a:rPr lang="en-GB" altLang="en-US" dirty="0"/>
            </a:br>
            <a:r>
              <a:rPr lang="en-GB" altLang="en-US" dirty="0"/>
              <a:t>Week 6 Session 1 </a:t>
            </a:r>
          </a:p>
        </p:txBody>
      </p:sp>
      <p:sp>
        <p:nvSpPr>
          <p:cNvPr id="18435" name="Subtitle 2">
            <a:extLst>
              <a:ext uri="{FF2B5EF4-FFF2-40B4-BE49-F238E27FC236}">
                <a16:creationId xmlns:a16="http://schemas.microsoft.com/office/drawing/2014/main" id="{F9883C11-B519-4958-A6A2-C4EC523566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69368" y="4221087"/>
            <a:ext cx="6400800" cy="1276127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bg1">
                    <a:lumMod val="95000"/>
                  </a:schemeClr>
                </a:solidFill>
              </a:rPr>
              <a:t>Week 6 – The Journey through change.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45813FE-A922-4603-960E-715A71BBA8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111E5B7-0C6A-4432-AEFB-13CF70529674}" type="datetime1">
              <a:rPr lang="en-GB" smtClean="0"/>
              <a:t>18/12/2024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222A566-3619-4777-833F-9B33E9DFD9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E3493B-A7C8-4CE1-ADC4-5D80E104EED4}" type="slidenum">
              <a:rPr lang="en-GB" smtClean="0"/>
              <a:pPr>
                <a:defRPr/>
              </a:pPr>
              <a:t>1</a:t>
            </a:fld>
            <a:endParaRPr lang="en-GB"/>
          </a:p>
        </p:txBody>
      </p:sp>
    </p:spTree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CADCF4-A3A0-4860-9541-2B68C21A7F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Session Aims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73B360-4A48-48E6-B98C-8D74C810A7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By the end of the session , you should be able to:</a:t>
            </a:r>
          </a:p>
          <a:p>
            <a:endParaRPr lang="en-US" dirty="0"/>
          </a:p>
          <a:p>
            <a:r>
              <a:rPr lang="en-US" dirty="0"/>
              <a:t>Identify the stages that people experience within change processes</a:t>
            </a:r>
          </a:p>
          <a:p>
            <a:endParaRPr lang="en-GB" dirty="0"/>
          </a:p>
          <a:p>
            <a:r>
              <a:rPr lang="en-GB" dirty="0"/>
              <a:t>Develop individual strategies for managing change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046D02-BB1C-4752-B9CC-0CE9329704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4AD5FF-8DC7-47E3-A324-FB99D0D9BA70}" type="datetime1">
              <a:rPr lang="en-GB" smtClean="0"/>
              <a:t>18/12/2024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56726-705D-40C9-A4BA-D4E55CB4C8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9783439"/>
      </p:ext>
    </p:extLst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Rectangle 2">
            <a:extLst>
              <a:ext uri="{FF2B5EF4-FFF2-40B4-BE49-F238E27FC236}">
                <a16:creationId xmlns:a16="http://schemas.microsoft.com/office/drawing/2014/main" id="{38E6C188-3DAE-4062-92C6-28C6E1FBCB7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11560" y="-171400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z="3600" dirty="0"/>
              <a:t>The Journey Through Change (Russell 2003)</a:t>
            </a:r>
          </a:p>
        </p:txBody>
      </p:sp>
      <p:graphicFrame>
        <p:nvGraphicFramePr>
          <p:cNvPr id="146435" name="Object 3">
            <a:extLst>
              <a:ext uri="{FF2B5EF4-FFF2-40B4-BE49-F238E27FC236}">
                <a16:creationId xmlns:a16="http://schemas.microsoft.com/office/drawing/2014/main" id="{13C42D0C-249D-4ABA-B037-B0D0710CFFC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58861612"/>
              </p:ext>
            </p:extLst>
          </p:nvPr>
        </p:nvGraphicFramePr>
        <p:xfrm>
          <a:off x="1547664" y="764704"/>
          <a:ext cx="6196013" cy="486648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2" imgW="6196680" imgH="5367960" progId="Visio.Drawing.6">
                  <p:embed/>
                </p:oleObj>
              </mc:Choice>
              <mc:Fallback>
                <p:oleObj name="VISIO" r:id="rId2" imgW="6196680" imgH="5367960" progId="Visio.Drawing.6">
                  <p:embed/>
                  <p:pic>
                    <p:nvPicPr>
                      <p:cNvPr id="146435" name="Object 3">
                        <a:extLst>
                          <a:ext uri="{FF2B5EF4-FFF2-40B4-BE49-F238E27FC236}">
                            <a16:creationId xmlns:a16="http://schemas.microsoft.com/office/drawing/2014/main" id="{13C42D0C-249D-4ABA-B037-B0D0710CFFCA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47664" y="764704"/>
                        <a:ext cx="6196013" cy="4866481"/>
                      </a:xfrm>
                      <a:prstGeom prst="rect">
                        <a:avLst/>
                      </a:prstGeom>
                      <a:solidFill>
                        <a:schemeClr val="tx2"/>
                      </a:solidFill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6437" name="Object 5">
            <a:extLst>
              <a:ext uri="{FF2B5EF4-FFF2-40B4-BE49-F238E27FC236}">
                <a16:creationId xmlns:a16="http://schemas.microsoft.com/office/drawing/2014/main" id="{8BED4CEF-7098-4265-BA9C-97C10DF8C74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22766589"/>
              </p:ext>
            </p:extLst>
          </p:nvPr>
        </p:nvGraphicFramePr>
        <p:xfrm>
          <a:off x="4640931" y="3139556"/>
          <a:ext cx="2932113" cy="2562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4" imgW="3103626" imgH="2711577" progId="Visio.Drawing.6">
                  <p:embed/>
                </p:oleObj>
              </mc:Choice>
              <mc:Fallback>
                <p:oleObj name="Visio" r:id="rId4" imgW="3103626" imgH="2711577" progId="Visio.Drawing.6">
                  <p:embed/>
                  <p:pic>
                    <p:nvPicPr>
                      <p:cNvPr id="146437" name="Object 5">
                        <a:extLst>
                          <a:ext uri="{FF2B5EF4-FFF2-40B4-BE49-F238E27FC236}">
                            <a16:creationId xmlns:a16="http://schemas.microsoft.com/office/drawing/2014/main" id="{8BED4CEF-7098-4265-BA9C-97C10DF8C745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40931" y="3139556"/>
                        <a:ext cx="2932113" cy="25622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6439" name="Object 7">
            <a:extLst>
              <a:ext uri="{FF2B5EF4-FFF2-40B4-BE49-F238E27FC236}">
                <a16:creationId xmlns:a16="http://schemas.microsoft.com/office/drawing/2014/main" id="{A2DAFCDA-452C-44C9-A312-0D3541C869F3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88768058"/>
              </p:ext>
            </p:extLst>
          </p:nvPr>
        </p:nvGraphicFramePr>
        <p:xfrm>
          <a:off x="2078706" y="3119063"/>
          <a:ext cx="2595562" cy="2562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6" imgW="2746629" imgH="2711577" progId="Visio.Drawing.6">
                  <p:embed/>
                </p:oleObj>
              </mc:Choice>
              <mc:Fallback>
                <p:oleObj name="Visio" r:id="rId6" imgW="2746629" imgH="2711577" progId="Visio.Drawing.6">
                  <p:embed/>
                  <p:pic>
                    <p:nvPicPr>
                      <p:cNvPr id="146439" name="Object 7">
                        <a:extLst>
                          <a:ext uri="{FF2B5EF4-FFF2-40B4-BE49-F238E27FC236}">
                            <a16:creationId xmlns:a16="http://schemas.microsoft.com/office/drawing/2014/main" id="{A2DAFCDA-452C-44C9-A312-0D3541C869F3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78706" y="3119063"/>
                        <a:ext cx="2595562" cy="25622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6436" name="Object 4">
            <a:extLst>
              <a:ext uri="{FF2B5EF4-FFF2-40B4-BE49-F238E27FC236}">
                <a16:creationId xmlns:a16="http://schemas.microsoft.com/office/drawing/2014/main" id="{562CD046-F1C0-44E8-BFF2-7275C33432E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41478443"/>
              </p:ext>
            </p:extLst>
          </p:nvPr>
        </p:nvGraphicFramePr>
        <p:xfrm>
          <a:off x="2078706" y="748609"/>
          <a:ext cx="2562225" cy="2562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8" imgW="2562480" imgH="2562480" progId="Visio.Drawing.6">
                  <p:embed/>
                </p:oleObj>
              </mc:Choice>
              <mc:Fallback>
                <p:oleObj name="VISIO" r:id="rId8" imgW="2562480" imgH="2562480" progId="Visio.Drawing.6">
                  <p:embed/>
                  <p:pic>
                    <p:nvPicPr>
                      <p:cNvPr id="146436" name="Object 4">
                        <a:extLst>
                          <a:ext uri="{FF2B5EF4-FFF2-40B4-BE49-F238E27FC236}">
                            <a16:creationId xmlns:a16="http://schemas.microsoft.com/office/drawing/2014/main" id="{562CD046-F1C0-44E8-BFF2-7275C33432E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78706" y="748609"/>
                        <a:ext cx="2562225" cy="25622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6438" name="Object 6">
            <a:extLst>
              <a:ext uri="{FF2B5EF4-FFF2-40B4-BE49-F238E27FC236}">
                <a16:creationId xmlns:a16="http://schemas.microsoft.com/office/drawing/2014/main" id="{61368C97-A211-4D45-83C1-C06DFC9760E0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66761260"/>
              </p:ext>
            </p:extLst>
          </p:nvPr>
        </p:nvGraphicFramePr>
        <p:xfrm>
          <a:off x="4669528" y="796923"/>
          <a:ext cx="2802610" cy="24894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10" imgW="3052191" imgH="2711577" progId="Visio.Drawing.6">
                  <p:embed/>
                </p:oleObj>
              </mc:Choice>
              <mc:Fallback>
                <p:oleObj name="Visio" r:id="rId10" imgW="3052191" imgH="2711577" progId="Visio.Drawing.6">
                  <p:embed/>
                  <p:pic>
                    <p:nvPicPr>
                      <p:cNvPr id="146438" name="Object 6">
                        <a:extLst>
                          <a:ext uri="{FF2B5EF4-FFF2-40B4-BE49-F238E27FC236}">
                            <a16:creationId xmlns:a16="http://schemas.microsoft.com/office/drawing/2014/main" id="{61368C97-A211-4D45-83C1-C06DFC9760E0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69528" y="796923"/>
                        <a:ext cx="2802610" cy="248949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4AA421B-D7BA-4104-A04C-14D0DCADA3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047D3AB-3D00-4373-A754-1050892CD7EB}" type="datetime1">
              <a:rPr lang="en-GB" smtClean="0"/>
              <a:t>18/12/2024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7273F4F-3DF2-4167-B9B5-5D9AF73DF1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64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64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464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464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464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464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464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64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464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464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464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64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6434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2">
            <a:extLst>
              <a:ext uri="{FF2B5EF4-FFF2-40B4-BE49-F238E27FC236}">
                <a16:creationId xmlns:a16="http://schemas.microsoft.com/office/drawing/2014/main" id="{3148B7CD-2201-43E5-BFCA-F84067AA695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3312" y="116632"/>
            <a:ext cx="8583488" cy="990600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026" tIns="46012" rIns="92026" bIns="46012" rtlCol="0">
            <a:normAutofit fontScale="90000"/>
          </a:bodyPr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en-US" altLang="en-US" sz="4000" dirty="0"/>
              <a:t>Characteristics of </a:t>
            </a:r>
            <a:r>
              <a:rPr lang="en-US" altLang="en-US" sz="4000" i="1" dirty="0"/>
              <a:t>Comfort and Control</a:t>
            </a:r>
            <a:endParaRPr lang="en-US" altLang="en-US" sz="5400" dirty="0"/>
          </a:p>
        </p:txBody>
      </p:sp>
      <p:sp>
        <p:nvSpPr>
          <p:cNvPr id="122883" name="Rectangle 3">
            <a:extLst>
              <a:ext uri="{FF2B5EF4-FFF2-40B4-BE49-F238E27FC236}">
                <a16:creationId xmlns:a16="http://schemas.microsoft.com/office/drawing/2014/main" id="{47B26A79-BC11-4FF9-93B7-02C2C1E4A95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04800" y="1107232"/>
            <a:ext cx="7772400" cy="4267200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026" tIns="46012" rIns="92026" bIns="46012" rtlCol="0">
            <a:normAutofit lnSpcReduction="10000"/>
          </a:bodyPr>
          <a:lstStyle/>
          <a:p>
            <a:pPr marL="317500" indent="-317500" defTabSz="847725" eaLnBrk="1" fontAlgn="auto" hangingPunct="1">
              <a:spcAft>
                <a:spcPts val="0"/>
              </a:spcAft>
              <a:defRPr/>
            </a:pPr>
            <a:r>
              <a:rPr lang="en-US" altLang="en-US" sz="2400" b="1" dirty="0">
                <a:latin typeface="+mj-lt"/>
                <a:cs typeface="Times New Roman" panose="02020603050405020304" pitchFamily="18" charset="0"/>
              </a:rPr>
              <a:t>Comfortable</a:t>
            </a:r>
          </a:p>
          <a:p>
            <a:pPr marL="317500" indent="-317500" defTabSz="847725" eaLnBrk="1" fontAlgn="auto" hangingPunct="1">
              <a:spcAft>
                <a:spcPts val="0"/>
              </a:spcAft>
              <a:defRPr/>
            </a:pPr>
            <a:r>
              <a:rPr lang="en-US" altLang="en-US" sz="2400" b="1" dirty="0">
                <a:latin typeface="+mj-lt"/>
                <a:cs typeface="Times New Roman" panose="02020603050405020304" pitchFamily="18" charset="0"/>
              </a:rPr>
              <a:t>Safe</a:t>
            </a:r>
          </a:p>
          <a:p>
            <a:pPr marL="317500" indent="-317500" defTabSz="847725" eaLnBrk="1" fontAlgn="auto" hangingPunct="1">
              <a:spcAft>
                <a:spcPts val="0"/>
              </a:spcAft>
              <a:defRPr/>
            </a:pPr>
            <a:r>
              <a:rPr lang="en-US" altLang="en-US" sz="2400" b="1" dirty="0">
                <a:latin typeface="+mj-lt"/>
                <a:cs typeface="Times New Roman" panose="02020603050405020304" pitchFamily="18" charset="0"/>
              </a:rPr>
              <a:t>Everything’s fine</a:t>
            </a:r>
          </a:p>
          <a:p>
            <a:pPr marL="317500" indent="-317500" defTabSz="847725" eaLnBrk="1" fontAlgn="auto" hangingPunct="1">
              <a:spcAft>
                <a:spcPts val="0"/>
              </a:spcAft>
              <a:defRPr/>
            </a:pPr>
            <a:r>
              <a:rPr lang="en-US" altLang="en-US" sz="2400" b="1" dirty="0">
                <a:latin typeface="+mj-lt"/>
                <a:cs typeface="Times New Roman" panose="02020603050405020304" pitchFamily="18" charset="0"/>
              </a:rPr>
              <a:t>Happy</a:t>
            </a:r>
          </a:p>
          <a:p>
            <a:pPr marL="317500" indent="-317500" defTabSz="847725" eaLnBrk="1" fontAlgn="auto" hangingPunct="1">
              <a:spcAft>
                <a:spcPts val="0"/>
              </a:spcAft>
              <a:defRPr/>
            </a:pPr>
            <a:r>
              <a:rPr lang="en-US" altLang="en-US" sz="2400" b="1" dirty="0">
                <a:latin typeface="+mj-lt"/>
                <a:cs typeface="Times New Roman" panose="02020603050405020304" pitchFamily="18" charset="0"/>
              </a:rPr>
              <a:t>Satisfied</a:t>
            </a:r>
          </a:p>
          <a:p>
            <a:pPr marL="317500" indent="-317500" defTabSz="847725" eaLnBrk="1" fontAlgn="auto" hangingPunct="1">
              <a:spcAft>
                <a:spcPts val="0"/>
              </a:spcAft>
              <a:defRPr/>
            </a:pPr>
            <a:r>
              <a:rPr lang="en-US" altLang="en-US" sz="2400" b="1" dirty="0">
                <a:latin typeface="+mj-lt"/>
                <a:cs typeface="Times New Roman" panose="02020603050405020304" pitchFamily="18" charset="0"/>
              </a:rPr>
              <a:t>No problems</a:t>
            </a:r>
          </a:p>
          <a:p>
            <a:pPr marL="317500" indent="-317500" defTabSz="847725" eaLnBrk="1" fontAlgn="auto" hangingPunct="1">
              <a:spcAft>
                <a:spcPts val="0"/>
              </a:spcAft>
              <a:defRPr/>
            </a:pPr>
            <a:r>
              <a:rPr lang="en-US" altLang="en-US" sz="2400" b="1" dirty="0">
                <a:latin typeface="+mj-lt"/>
                <a:cs typeface="Times New Roman" panose="02020603050405020304" pitchFamily="18" charset="0"/>
              </a:rPr>
              <a:t>Positive</a:t>
            </a:r>
          </a:p>
          <a:p>
            <a:pPr marL="317500" indent="-317500" defTabSz="847725" eaLnBrk="1" fontAlgn="auto" hangingPunct="1">
              <a:spcAft>
                <a:spcPts val="0"/>
              </a:spcAft>
              <a:defRPr/>
            </a:pPr>
            <a:r>
              <a:rPr lang="en-US" altLang="en-US" sz="2400" b="1" dirty="0">
                <a:latin typeface="+mj-lt"/>
                <a:cs typeface="Times New Roman" panose="02020603050405020304" pitchFamily="18" charset="0"/>
              </a:rPr>
              <a:t>Rewarding</a:t>
            </a:r>
          </a:p>
          <a:p>
            <a:pPr marL="317500" indent="-317500" defTabSz="847725" eaLnBrk="1" fontAlgn="auto" hangingPunct="1">
              <a:spcAft>
                <a:spcPts val="0"/>
              </a:spcAft>
              <a:defRPr/>
            </a:pPr>
            <a:r>
              <a:rPr lang="en-US" altLang="en-US" sz="2400" b="1" dirty="0">
                <a:latin typeface="+mj-lt"/>
                <a:cs typeface="Times New Roman" panose="02020603050405020304" pitchFamily="18" charset="0"/>
              </a:rPr>
              <a:t>In control</a:t>
            </a:r>
          </a:p>
          <a:p>
            <a:pPr marL="317500" indent="-317500" defTabSz="847725" eaLnBrk="1" fontAlgn="auto" hangingPunct="1">
              <a:spcAft>
                <a:spcPts val="0"/>
              </a:spcAft>
              <a:defRPr/>
            </a:pPr>
            <a:r>
              <a:rPr lang="en-US" altLang="en-US" sz="2400" b="1" dirty="0">
                <a:latin typeface="+mj-lt"/>
                <a:cs typeface="Times New Roman" panose="02020603050405020304" pitchFamily="18" charset="0"/>
              </a:rPr>
              <a:t>I’m okay, you’re okay!</a:t>
            </a:r>
          </a:p>
          <a:p>
            <a:pPr marL="317500" indent="-317500" defTabSz="847725" eaLnBrk="1" fontAlgn="auto" hangingPunct="1">
              <a:spcAft>
                <a:spcPts val="0"/>
              </a:spcAft>
              <a:defRPr/>
            </a:pPr>
            <a:endParaRPr lang="en-US" altLang="en-US" sz="2400" dirty="0"/>
          </a:p>
        </p:txBody>
      </p:sp>
      <p:sp>
        <p:nvSpPr>
          <p:cNvPr id="122884" name="Rectangle 4">
            <a:extLst>
              <a:ext uri="{FF2B5EF4-FFF2-40B4-BE49-F238E27FC236}">
                <a16:creationId xmlns:a16="http://schemas.microsoft.com/office/drawing/2014/main" id="{88CFE79A-E2FC-4FD3-9D99-5B3F10EF16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53000" y="2097832"/>
            <a:ext cx="4191000" cy="1447800"/>
          </a:xfrm>
          <a:prstGeom prst="rect">
            <a:avLst/>
          </a:prstGeom>
          <a:solidFill>
            <a:srgbClr val="FFFF99"/>
          </a:solidFill>
          <a:ln w="9525">
            <a:solidFill>
              <a:schemeClr val="folHlink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8843" tIns="49422" rIns="98843" bIns="49422">
            <a:spAutoFit/>
          </a:bodyPr>
          <a:lstStyle>
            <a:lvl1pPr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81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81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81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81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30000"/>
              </a:spcBef>
              <a:spcAft>
                <a:spcPct val="30000"/>
              </a:spcAft>
            </a:pPr>
            <a:r>
              <a:rPr lang="en-US" altLang="en-US" sz="2200" b="1" i="1">
                <a:solidFill>
                  <a:schemeClr val="folHlink"/>
                </a:solidFill>
                <a:latin typeface="Trebuchet MS" panose="020B0603020202020204" pitchFamily="34" charset="0"/>
              </a:rPr>
              <a:t>People feel comfortable, safe and in control. They are working hard — but often on the wrong things.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8B7334A-098D-46AD-9DFF-32E2173612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83A6A94-0511-40C5-8EF8-FADA2C15F674}" type="datetime1">
              <a:rPr lang="en-GB" smtClean="0"/>
              <a:t>18/12/2024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3989086-A6BA-419B-8854-2093D5B7C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28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28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228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228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228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882" grpId="0" autoUpdateAnimBg="0"/>
      <p:bldP spid="122883" grpId="0" autoUpdateAnimBg="0"/>
      <p:bldP spid="122884" grpId="0" animBg="1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2">
            <a:extLst>
              <a:ext uri="{FF2B5EF4-FFF2-40B4-BE49-F238E27FC236}">
                <a16:creationId xmlns:a16="http://schemas.microsoft.com/office/drawing/2014/main" id="{E9CDA6FE-A580-4083-AA81-CED9CE53D40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7504" y="139285"/>
            <a:ext cx="8153400" cy="114300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026" tIns="46012" rIns="92026" bIns="46012"/>
          <a:lstStyle/>
          <a:p>
            <a:pPr algn="r" eaLnBrk="1" hangingPunct="1"/>
            <a:r>
              <a:rPr lang="en-US" altLang="en-US" sz="3600" dirty="0"/>
              <a:t>Actions for </a:t>
            </a:r>
            <a:r>
              <a:rPr lang="en-US" altLang="en-US" sz="3600" i="1" dirty="0"/>
              <a:t>Comfort and Control</a:t>
            </a:r>
            <a:endParaRPr lang="en-US" altLang="en-US" sz="4000" i="1" dirty="0"/>
          </a:p>
        </p:txBody>
      </p:sp>
      <p:sp>
        <p:nvSpPr>
          <p:cNvPr id="132099" name="Rectangle 3">
            <a:extLst>
              <a:ext uri="{FF2B5EF4-FFF2-40B4-BE49-F238E27FC236}">
                <a16:creationId xmlns:a16="http://schemas.microsoft.com/office/drawing/2014/main" id="{440CABA0-89EA-4169-A529-5A3D0FBF9F0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1520" y="1052736"/>
            <a:ext cx="8784976" cy="4536504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026" tIns="46012" rIns="92026" bIns="46012"/>
          <a:lstStyle/>
          <a:p>
            <a:pPr marL="317500" indent="-317500" defTabSz="847725" eaLnBrk="1" hangingPunct="1">
              <a:spcBef>
                <a:spcPct val="15000"/>
              </a:spcBef>
              <a:spcAft>
                <a:spcPct val="5000"/>
              </a:spcAft>
            </a:pPr>
            <a:r>
              <a:rPr lang="en-US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Acknowledge their successful past.</a:t>
            </a:r>
          </a:p>
          <a:p>
            <a:pPr marL="317500" indent="-317500" defTabSz="847725" eaLnBrk="1" hangingPunct="1">
              <a:spcBef>
                <a:spcPct val="15000"/>
              </a:spcBef>
              <a:spcAft>
                <a:spcPct val="5000"/>
              </a:spcAft>
            </a:pPr>
            <a:r>
              <a:rPr lang="en-US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Get people’s attention!</a:t>
            </a:r>
          </a:p>
          <a:p>
            <a:pPr marL="317500" indent="-317500" defTabSz="847725" eaLnBrk="1" hangingPunct="1">
              <a:spcBef>
                <a:spcPct val="15000"/>
              </a:spcBef>
              <a:spcAft>
                <a:spcPct val="5000"/>
              </a:spcAft>
            </a:pPr>
            <a:r>
              <a:rPr lang="en-US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Sell the need for change . . . sell the pain and the consequences of </a:t>
            </a:r>
            <a:r>
              <a:rPr lang="en-US" altLang="en-US" sz="2200" u="sng" dirty="0"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en-US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changing.</a:t>
            </a:r>
          </a:p>
          <a:p>
            <a:pPr marL="317500" indent="-317500" defTabSz="847725" eaLnBrk="1" hangingPunct="1">
              <a:spcBef>
                <a:spcPct val="15000"/>
              </a:spcBef>
              <a:spcAft>
                <a:spcPct val="5000"/>
              </a:spcAft>
            </a:pPr>
            <a:r>
              <a:rPr lang="en-US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Immerse people in information about the change . . . customer complaints, budget data, increasing costs, competitive pressures.</a:t>
            </a:r>
          </a:p>
          <a:p>
            <a:pPr marL="317500" indent="-317500" defTabSz="847725" eaLnBrk="1" hangingPunct="1">
              <a:spcBef>
                <a:spcPct val="15000"/>
              </a:spcBef>
              <a:spcAft>
                <a:spcPct val="5000"/>
              </a:spcAft>
            </a:pPr>
            <a:r>
              <a:rPr lang="en-US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Let people know it will happen — one way or another!</a:t>
            </a:r>
          </a:p>
          <a:p>
            <a:pPr marL="317500" indent="-317500" defTabSz="847725" eaLnBrk="1" hangingPunct="1">
              <a:spcBef>
                <a:spcPct val="15000"/>
              </a:spcBef>
              <a:spcAft>
                <a:spcPct val="5000"/>
              </a:spcAft>
            </a:pPr>
            <a:r>
              <a:rPr lang="en-US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Give people time to let the ideas sink in.</a:t>
            </a:r>
          </a:p>
          <a:p>
            <a:pPr marL="317500" indent="-317500" defTabSz="847725" eaLnBrk="1" hangingPunct="1">
              <a:spcBef>
                <a:spcPct val="15000"/>
              </a:spcBef>
              <a:spcAft>
                <a:spcPct val="5000"/>
              </a:spcAft>
            </a:pPr>
            <a:r>
              <a:rPr lang="en-US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Don’t sell the solutions . . . sell the </a:t>
            </a:r>
            <a:r>
              <a:rPr lang="en-US" altLang="en-US" sz="2200" u="sng" dirty="0">
                <a:latin typeface="Arial" panose="020B0604020202020204" pitchFamily="34" charset="0"/>
                <a:cs typeface="Arial" panose="020B0604020202020204" pitchFamily="34" charset="0"/>
              </a:rPr>
              <a:t>problem</a:t>
            </a:r>
            <a:r>
              <a:rPr lang="en-US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!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8C4650-ABBA-4AD4-90A7-D7CBBD9859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C3E8D05-59BB-4A45-9E7F-A97DAB4CE757}" type="datetime1">
              <a:rPr lang="en-GB" smtClean="0"/>
              <a:t>18/12/2024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4319810-66EB-4495-87F2-1F23CFDA70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2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2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32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32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32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32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132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132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132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2098" grpId="0" autoUpdateAnimBg="0"/>
      <p:bldP spid="132099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C9CD0-B0CF-82CE-2A05-DAB74977B6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RESISTANCE</a:t>
            </a:r>
          </a:p>
        </p:txBody>
      </p:sp>
      <p:pic>
        <p:nvPicPr>
          <p:cNvPr id="1026" name="Picture 2" descr="Principles of Successful Change Management: 5 keys - Polontech">
            <a:extLst>
              <a:ext uri="{FF2B5EF4-FFF2-40B4-BE49-F238E27FC236}">
                <a16:creationId xmlns:a16="http://schemas.microsoft.com/office/drawing/2014/main" id="{BACEA497-4376-C114-B162-7F7608BAC0C6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9512" y="1600201"/>
            <a:ext cx="4316288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031" name="Content Placeholder 3">
            <a:extLst>
              <a:ext uri="{FF2B5EF4-FFF2-40B4-BE49-F238E27FC236}">
                <a16:creationId xmlns:a16="http://schemas.microsoft.com/office/drawing/2014/main" id="{EFEAC4D2-166F-E0F1-6BC0-616533E0CC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US" sz="20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 you notice the resistance at workplace ? </a:t>
            </a:r>
          </a:p>
          <a:p>
            <a:pPr marL="0" indent="0">
              <a:buNone/>
            </a:pPr>
            <a:endParaRPr lang="en-US" sz="20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 the most seen cycle of acceptance</a:t>
            </a:r>
          </a:p>
          <a:p>
            <a:pPr marL="0" indent="0">
              <a:buNone/>
            </a:pPr>
            <a:endParaRPr lang="en-US" sz="20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can Managers help and support to mange this resistance ??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6816C6-E380-C811-39D7-2A48F5CC167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1520" y="6525344"/>
            <a:ext cx="971128" cy="218522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A04AD5FF-8DC7-47E3-A324-FB99D0D9BA70}" type="datetime1">
              <a:rPr lang="en-GB" smtClean="0"/>
              <a:pPr>
                <a:spcAft>
                  <a:spcPts val="600"/>
                </a:spcAft>
                <a:defRPr/>
              </a:pPr>
              <a:t>18/12/2024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44F76A-40CA-826B-285A-8F91341C4C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4"/>
            <a:ext cx="730424" cy="340503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B175CF9A-0E49-4888-AFF1-B0955BB55AD4}" type="slidenum">
              <a:rPr lang="en-GB" smtClean="0"/>
              <a:pPr>
                <a:spcAft>
                  <a:spcPts val="600"/>
                </a:spcAft>
                <a:defRPr/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077356"/>
      </p:ext>
    </p:extLst>
  </p:cSld>
  <p:clrMapOvr>
    <a:masterClrMapping/>
  </p:clrMapOvr>
  <p:transition>
    <p:dissolv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1026">
            <a:extLst>
              <a:ext uri="{FF2B5EF4-FFF2-40B4-BE49-F238E27FC236}">
                <a16:creationId xmlns:a16="http://schemas.microsoft.com/office/drawing/2014/main" id="{9E02CE5D-E08A-44F0-9AC5-7C84BE85EA6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4000"/>
              <a:t>The Origins of Resistance . . .</a:t>
            </a:r>
            <a:endParaRPr lang="en-US" altLang="en-US"/>
          </a:p>
        </p:txBody>
      </p:sp>
      <p:sp>
        <p:nvSpPr>
          <p:cNvPr id="65539" name="Rectangle 1027">
            <a:extLst>
              <a:ext uri="{FF2B5EF4-FFF2-40B4-BE49-F238E27FC236}">
                <a16:creationId xmlns:a16="http://schemas.microsoft.com/office/drawing/2014/main" id="{B417EE64-02BC-4546-86A6-C7675FF7AB9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417638"/>
            <a:ext cx="4546848" cy="4114800"/>
          </a:xfrm>
        </p:spPr>
        <p:txBody>
          <a:bodyPr/>
          <a:lstStyle/>
          <a:p>
            <a:pPr marL="0" indent="0" eaLnBrk="1" hangingPunct="1">
              <a:spcAft>
                <a:spcPct val="55000"/>
              </a:spcAft>
              <a:buClr>
                <a:srgbClr val="FFFF66"/>
              </a:buClr>
              <a:buFont typeface="Arial" panose="020B0604020202020204" pitchFamily="34" charset="0"/>
              <a:buNone/>
            </a:pPr>
            <a:r>
              <a:rPr lang="en-US" altLang="en-US" sz="2400" dirty="0">
                <a:latin typeface="Calibri Light" panose="020F0302020204030204" pitchFamily="34" charset="0"/>
              </a:rPr>
              <a:t>1.	</a:t>
            </a: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Some people fear loss.</a:t>
            </a:r>
          </a:p>
          <a:p>
            <a:pPr marL="0" indent="0" eaLnBrk="1" hangingPunct="1">
              <a:spcAft>
                <a:spcPct val="55000"/>
              </a:spcAft>
              <a:buClr>
                <a:srgbClr val="FFFF66"/>
              </a:buClr>
              <a:buFont typeface="Arial" panose="020B0604020202020204" pitchFamily="34" charset="0"/>
              <a:buNone/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2.	Some people mistrust those who 	lead.</a:t>
            </a:r>
          </a:p>
          <a:p>
            <a:pPr marL="0" indent="0" eaLnBrk="1" hangingPunct="1">
              <a:spcAft>
                <a:spcPct val="55000"/>
              </a:spcAft>
              <a:buClr>
                <a:srgbClr val="FFFF66"/>
              </a:buClr>
              <a:buFont typeface="Arial" panose="020B0604020202020204" pitchFamily="34" charset="0"/>
              <a:buNone/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3.	Some people disagree on the 	change.</a:t>
            </a:r>
          </a:p>
          <a:p>
            <a:pPr marL="0" indent="0" eaLnBrk="1" hangingPunct="1">
              <a:spcAft>
                <a:spcPct val="55000"/>
              </a:spcAft>
              <a:buClr>
                <a:srgbClr val="FFFF66"/>
              </a:buClr>
              <a:buFont typeface="Arial" panose="020B0604020202020204" pitchFamily="34" charset="0"/>
              <a:buNone/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4.	Some people don’t tolerate change 	well.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1E3DA27-888E-4EE0-B40C-131920C631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C7075E5-10E0-4609-8BCE-365CF28A1D7F}" type="datetime1">
              <a:rPr lang="en-GB" smtClean="0"/>
              <a:t>18/12/2024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892207A-2679-4578-9723-CB1B9ED7D2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6505652-3896-8D0F-FF99-E43A61AD07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20072" y="1556792"/>
            <a:ext cx="3538339" cy="3600400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38" grpId="0" autoUpdateAnimBg="0"/>
      <p:bldP spid="65539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2">
            <a:extLst>
              <a:ext uri="{FF2B5EF4-FFF2-40B4-BE49-F238E27FC236}">
                <a16:creationId xmlns:a16="http://schemas.microsoft.com/office/drawing/2014/main" id="{9657FEA3-32D1-4D07-A4A2-650A4C2C997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36512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dirty="0"/>
              <a:t>Human Nature . . .</a:t>
            </a:r>
          </a:p>
        </p:txBody>
      </p:sp>
      <p:sp>
        <p:nvSpPr>
          <p:cNvPr id="117763" name="Rectangle 3">
            <a:extLst>
              <a:ext uri="{FF2B5EF4-FFF2-40B4-BE49-F238E27FC236}">
                <a16:creationId xmlns:a16="http://schemas.microsoft.com/office/drawing/2014/main" id="{06E5F877-1143-434E-B561-8CAABF99362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886272" y="1233736"/>
            <a:ext cx="6934200" cy="4114800"/>
          </a:xfrm>
        </p:spPr>
        <p:txBody>
          <a:bodyPr>
            <a:normAutofit fontScale="92500"/>
          </a:bodyPr>
          <a:lstStyle/>
          <a:p>
            <a:pPr eaLnBrk="1" hangingPunct="1">
              <a:spcAft>
                <a:spcPct val="15000"/>
              </a:spcAft>
            </a:pPr>
            <a:r>
              <a:rPr lang="en-US" altLang="en-US" sz="2200" dirty="0">
                <a:cs typeface="Times New Roman" panose="02020603050405020304" pitchFamily="18" charset="0"/>
              </a:rPr>
              <a:t>People want to maintain control over their lives.</a:t>
            </a:r>
          </a:p>
          <a:p>
            <a:pPr eaLnBrk="1" hangingPunct="1">
              <a:spcAft>
                <a:spcPct val="15000"/>
              </a:spcAft>
            </a:pPr>
            <a:r>
              <a:rPr lang="en-US" altLang="en-US" sz="2200" dirty="0">
                <a:cs typeface="Times New Roman" panose="02020603050405020304" pitchFamily="18" charset="0"/>
              </a:rPr>
              <a:t>People develop self-confidence and psychological health by building stable and effective relationships with others.</a:t>
            </a:r>
          </a:p>
          <a:p>
            <a:pPr eaLnBrk="1" hangingPunct="1">
              <a:spcAft>
                <a:spcPct val="15000"/>
              </a:spcAft>
            </a:pPr>
            <a:r>
              <a:rPr lang="en-US" altLang="en-US" sz="2200" dirty="0">
                <a:cs typeface="Times New Roman" panose="02020603050405020304" pitchFamily="18" charset="0"/>
              </a:rPr>
              <a:t>Our sense of control, comfort and well-being results from the degree of certainty we have about our life and our future.</a:t>
            </a:r>
          </a:p>
          <a:p>
            <a:pPr eaLnBrk="1" hangingPunct="1">
              <a:spcAft>
                <a:spcPct val="15000"/>
              </a:spcAft>
            </a:pPr>
            <a:r>
              <a:rPr lang="en-US" altLang="en-US" sz="2200" dirty="0">
                <a:cs typeface="Times New Roman" panose="02020603050405020304" pitchFamily="18" charset="0"/>
              </a:rPr>
              <a:t>Change disrupts our ability to predict what’s in store for us.</a:t>
            </a:r>
          </a:p>
          <a:p>
            <a:pPr eaLnBrk="1" hangingPunct="1">
              <a:spcAft>
                <a:spcPct val="15000"/>
              </a:spcAft>
            </a:pPr>
            <a:r>
              <a:rPr lang="en-US" altLang="en-US" sz="2200" dirty="0">
                <a:cs typeface="Times New Roman" panose="02020603050405020304" pitchFamily="18" charset="0"/>
              </a:rPr>
              <a:t>The more a change disrupts our ability to envision our future, the greater our confusion, fear, anxiety and self-doubt.</a:t>
            </a:r>
            <a:endParaRPr lang="en-US" altLang="en-US" sz="2200" dirty="0"/>
          </a:p>
        </p:txBody>
      </p:sp>
      <p:pic>
        <p:nvPicPr>
          <p:cNvPr id="117765" name="Picture 5" descr="pe01622_">
            <a:extLst>
              <a:ext uri="{FF2B5EF4-FFF2-40B4-BE49-F238E27FC236}">
                <a16:creationId xmlns:a16="http://schemas.microsoft.com/office/drawing/2014/main" id="{3F0AF93E-0EF2-48EF-9219-EBD777BA4D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56792"/>
            <a:ext cx="1408113" cy="3468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B54E730-626E-4551-9A41-C44E8A7DBB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2027C50-8FF1-49F9-AC59-6DE2B2F89F91}" type="datetime1">
              <a:rPr lang="en-GB" smtClean="0"/>
              <a:t>18/12/2024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19EF6A9-5EF5-45B5-9CFA-E0FABA63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77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77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77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77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177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177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FFFF66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177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177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FFFF66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177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177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FFFF66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1177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177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FFFF66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1177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177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FFFF66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7762" grpId="0" autoUpdateAnimBg="0"/>
      <p:bldP spid="117763" grpId="0" build="p" bldLvl="2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>
            <a:extLst>
              <a:ext uri="{FF2B5EF4-FFF2-40B4-BE49-F238E27FC236}">
                <a16:creationId xmlns:a16="http://schemas.microsoft.com/office/drawing/2014/main" id="{07180442-7CB2-4C87-A414-696B8C7427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81000" y="0"/>
            <a:ext cx="8458200" cy="1143000"/>
          </a:xfrm>
        </p:spPr>
        <p:txBody>
          <a:bodyPr/>
          <a:lstStyle/>
          <a:p>
            <a:pPr eaLnBrk="1" hangingPunct="1"/>
            <a:r>
              <a:rPr lang="en-US" altLang="en-US" sz="4000" dirty="0"/>
              <a:t>The PERCEIVED Losses . . .</a:t>
            </a:r>
            <a:endParaRPr lang="en-US" altLang="en-US" dirty="0"/>
          </a:p>
        </p:txBody>
      </p:sp>
      <p:sp>
        <p:nvSpPr>
          <p:cNvPr id="141315" name="Rectangle 3">
            <a:extLst>
              <a:ext uri="{FF2B5EF4-FFF2-40B4-BE49-F238E27FC236}">
                <a16:creationId xmlns:a16="http://schemas.microsoft.com/office/drawing/2014/main" id="{7DADD991-FD14-4040-BFCA-8B4035192F9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31093" y="1371600"/>
            <a:ext cx="3276600" cy="4114800"/>
          </a:xfrm>
        </p:spPr>
        <p:txBody>
          <a:bodyPr/>
          <a:lstStyle/>
          <a:p>
            <a:pPr eaLnBrk="1" hangingPunct="1">
              <a:spcAft>
                <a:spcPct val="35000"/>
              </a:spcAft>
            </a:pPr>
            <a:r>
              <a:rPr lang="en-US" altLang="en-US" sz="2400" b="1" dirty="0">
                <a:latin typeface="Calibri Light" panose="020F0302020204030204" pitchFamily="34" charset="0"/>
                <a:cs typeface="Times New Roman" panose="02020603050405020304" pitchFamily="18" charset="0"/>
              </a:rPr>
              <a:t>Job Security </a:t>
            </a:r>
          </a:p>
          <a:p>
            <a:pPr eaLnBrk="1" hangingPunct="1">
              <a:spcAft>
                <a:spcPct val="35000"/>
              </a:spcAft>
            </a:pPr>
            <a:r>
              <a:rPr lang="en-US" altLang="en-US" sz="2400" b="1" dirty="0">
                <a:latin typeface="Calibri Light" panose="020F0302020204030204" pitchFamily="34" charset="0"/>
                <a:cs typeface="Times New Roman" panose="02020603050405020304" pitchFamily="18" charset="0"/>
              </a:rPr>
              <a:t>Psychological Comfort and Security</a:t>
            </a:r>
          </a:p>
          <a:p>
            <a:pPr eaLnBrk="1" hangingPunct="1">
              <a:spcAft>
                <a:spcPct val="35000"/>
              </a:spcAft>
            </a:pPr>
            <a:r>
              <a:rPr lang="en-US" altLang="en-US" sz="2400" b="1" dirty="0">
                <a:latin typeface="Calibri Light" panose="020F0302020204030204" pitchFamily="34" charset="0"/>
                <a:cs typeface="Times New Roman" panose="02020603050405020304" pitchFamily="18" charset="0"/>
              </a:rPr>
              <a:t>Control over </a:t>
            </a:r>
            <a:br>
              <a:rPr lang="en-US" altLang="en-US" sz="2400" b="1" dirty="0">
                <a:latin typeface="Calibri Light" panose="020F0302020204030204" pitchFamily="34" charset="0"/>
                <a:cs typeface="Times New Roman" panose="02020603050405020304" pitchFamily="18" charset="0"/>
              </a:rPr>
            </a:br>
            <a:r>
              <a:rPr lang="en-US" altLang="en-US" sz="2400" b="1" dirty="0">
                <a:latin typeface="Calibri Light" panose="020F0302020204030204" pitchFamily="34" charset="0"/>
                <a:cs typeface="Times New Roman" panose="02020603050405020304" pitchFamily="18" charset="0"/>
              </a:rPr>
              <a:t>One’s Future</a:t>
            </a:r>
          </a:p>
          <a:p>
            <a:pPr eaLnBrk="1" hangingPunct="1">
              <a:spcAft>
                <a:spcPct val="35000"/>
              </a:spcAft>
            </a:pPr>
            <a:r>
              <a:rPr lang="en-US" altLang="en-US" sz="2400" b="1" dirty="0">
                <a:latin typeface="Calibri Light" panose="020F0302020204030204" pitchFamily="34" charset="0"/>
                <a:cs typeface="Times New Roman" panose="02020603050405020304" pitchFamily="18" charset="0"/>
              </a:rPr>
              <a:t>Purpose/Meaning</a:t>
            </a:r>
          </a:p>
          <a:p>
            <a:pPr eaLnBrk="1" hangingPunct="1">
              <a:spcAft>
                <a:spcPct val="35000"/>
              </a:spcAft>
            </a:pPr>
            <a:r>
              <a:rPr lang="en-US" altLang="en-US" sz="2400" b="1" dirty="0">
                <a:latin typeface="Calibri Light" panose="020F0302020204030204" pitchFamily="34" charset="0"/>
                <a:cs typeface="Times New Roman" panose="02020603050405020304" pitchFamily="18" charset="0"/>
              </a:rPr>
              <a:t>Competence </a:t>
            </a:r>
          </a:p>
          <a:p>
            <a:pPr eaLnBrk="1" hangingPunct="1">
              <a:spcAft>
                <a:spcPct val="35000"/>
              </a:spcAft>
            </a:pPr>
            <a:r>
              <a:rPr lang="en-US" altLang="en-US" sz="2400" b="1" dirty="0">
                <a:latin typeface="Calibri Light" panose="020F0302020204030204" pitchFamily="34" charset="0"/>
                <a:cs typeface="Times New Roman" panose="02020603050405020304" pitchFamily="18" charset="0"/>
              </a:rPr>
              <a:t>Social Connections</a:t>
            </a:r>
          </a:p>
        </p:txBody>
      </p:sp>
      <p:sp>
        <p:nvSpPr>
          <p:cNvPr id="141316" name="Rectangle 4">
            <a:extLst>
              <a:ext uri="{FF2B5EF4-FFF2-40B4-BE49-F238E27FC236}">
                <a16:creationId xmlns:a16="http://schemas.microsoft.com/office/drawing/2014/main" id="{D55CEAD1-968C-40A7-9759-CF38DB42165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39880" y="1841499"/>
            <a:ext cx="2286000" cy="13303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folHlink"/>
            </a:solidFill>
            <a:miter lim="800000"/>
            <a:headEnd/>
            <a:tailEnd/>
          </a:ln>
          <a:effectLst/>
        </p:spPr>
        <p:txBody>
          <a:bodyPr lIns="98843" tIns="49422" rIns="98843" bIns="49422">
            <a:spAutoFit/>
          </a:bodyPr>
          <a:lstStyle>
            <a:lvl1pPr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490538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981075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473200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963738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420938" defTabSz="9810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878138" defTabSz="9810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335338" defTabSz="9810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792538" defTabSz="9810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30000"/>
              </a:spcBef>
              <a:spcAft>
                <a:spcPct val="30000"/>
              </a:spcAft>
              <a:defRPr/>
            </a:pPr>
            <a:r>
              <a:rPr lang="en-US" altLang="en-US" sz="1600" b="1" i="1" dirty="0">
                <a:solidFill>
                  <a:schemeClr val="accent4">
                    <a:lumMod val="60000"/>
                    <a:lumOff val="40000"/>
                  </a:schemeClr>
                </a:solidFill>
                <a:latin typeface="Trebuchet MS" panose="020B0603020202020204" pitchFamily="34" charset="0"/>
              </a:rPr>
              <a:t>Of these potential losses, which are people most likely to experience from the coming changes?</a:t>
            </a:r>
          </a:p>
        </p:txBody>
      </p:sp>
      <p:sp>
        <p:nvSpPr>
          <p:cNvPr id="141317" name="Rectangle 5">
            <a:extLst>
              <a:ext uri="{FF2B5EF4-FFF2-40B4-BE49-F238E27FC236}">
                <a16:creationId xmlns:a16="http://schemas.microsoft.com/office/drawing/2014/main" id="{4DA15056-F63D-4041-81E7-F2C8DBD0AE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53200" y="3872977"/>
            <a:ext cx="2286000" cy="8384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folHlink"/>
            </a:solidFill>
            <a:miter lim="800000"/>
            <a:headEnd/>
            <a:tailEnd/>
          </a:ln>
          <a:effectLst/>
        </p:spPr>
        <p:txBody>
          <a:bodyPr wrap="square" lIns="98843" tIns="49422" rIns="98843" bIns="49422">
            <a:spAutoFit/>
          </a:bodyPr>
          <a:lstStyle>
            <a:lvl1pPr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490538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981075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473200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963738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420938" defTabSz="9810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878138" defTabSz="9810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335338" defTabSz="9810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792538" defTabSz="9810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30000"/>
              </a:spcBef>
              <a:spcAft>
                <a:spcPct val="30000"/>
              </a:spcAft>
              <a:defRPr/>
            </a:pPr>
            <a:r>
              <a:rPr lang="en-US" altLang="en-US" sz="1600" b="1" i="1" dirty="0">
                <a:solidFill>
                  <a:schemeClr val="tx1">
                    <a:lumMod val="85000"/>
                    <a:lumOff val="15000"/>
                  </a:schemeClr>
                </a:solidFill>
                <a:latin typeface="Trebuchet MS" panose="020B0603020202020204" pitchFamily="34" charset="0"/>
              </a:rPr>
              <a:t>What can we do to reduce or eliminate these losses?</a:t>
            </a:r>
          </a:p>
        </p:txBody>
      </p:sp>
      <p:sp>
        <p:nvSpPr>
          <p:cNvPr id="141318" name="Rectangle 6">
            <a:extLst>
              <a:ext uri="{FF2B5EF4-FFF2-40B4-BE49-F238E27FC236}">
                <a16:creationId xmlns:a16="http://schemas.microsoft.com/office/drawing/2014/main" id="{13F5C4DB-D6B3-43CC-A5E9-4E8FD8CAE8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91880" y="1484784"/>
            <a:ext cx="3048000" cy="403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n"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n"/>
              <a:defRPr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4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55000"/>
              <a:buFont typeface="Wingdings" panose="05000000000000000000" pitchFamily="2" charset="2"/>
              <a:buChar char="n"/>
              <a:defRPr sz="20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5000"/>
              <a:buFont typeface="Wingdings" panose="05000000000000000000" pitchFamily="2" charset="2"/>
              <a:buChar char="n"/>
              <a:defRPr sz="20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5000"/>
              <a:buFont typeface="Wingdings" panose="05000000000000000000" pitchFamily="2" charset="2"/>
              <a:buChar char="n"/>
              <a:defRPr sz="20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5000"/>
              <a:buFont typeface="Wingdings" panose="05000000000000000000" pitchFamily="2" charset="2"/>
              <a:buChar char="n"/>
              <a:defRPr sz="20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5000"/>
              <a:buFont typeface="Wingdings" panose="05000000000000000000" pitchFamily="2" charset="2"/>
              <a:buChar char="n"/>
              <a:defRPr sz="20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9pPr>
          </a:lstStyle>
          <a:p>
            <a:pPr eaLnBrk="1" hangingPunct="1">
              <a:spcAft>
                <a:spcPct val="35000"/>
              </a:spcAft>
              <a:defRPr/>
            </a:pPr>
            <a:r>
              <a:rPr lang="en-US" altLang="en-US" sz="2400" b="0" dirty="0">
                <a:solidFill>
                  <a:srgbClr val="C00000"/>
                </a:solidFill>
                <a:effectLst/>
                <a:latin typeface="+mj-lt"/>
                <a:cs typeface="Times New Roman" panose="02020603050405020304" pitchFamily="18" charset="0"/>
              </a:rPr>
              <a:t>Territory </a:t>
            </a:r>
          </a:p>
          <a:p>
            <a:pPr eaLnBrk="1" hangingPunct="1">
              <a:spcAft>
                <a:spcPct val="35000"/>
              </a:spcAft>
              <a:defRPr/>
            </a:pPr>
            <a:r>
              <a:rPr lang="en-US" altLang="en-US" sz="2400" b="0" dirty="0">
                <a:solidFill>
                  <a:srgbClr val="00B050"/>
                </a:solidFill>
                <a:effectLst/>
                <a:latin typeface="+mj-lt"/>
                <a:cs typeface="Times New Roman" panose="02020603050405020304" pitchFamily="18" charset="0"/>
              </a:rPr>
              <a:t>Future Opportunities</a:t>
            </a:r>
          </a:p>
          <a:p>
            <a:pPr eaLnBrk="1" hangingPunct="1">
              <a:spcAft>
                <a:spcPct val="35000"/>
              </a:spcAft>
              <a:defRPr/>
            </a:pPr>
            <a:r>
              <a:rPr lang="en-US" altLang="en-US" sz="2400" b="0" dirty="0">
                <a:solidFill>
                  <a:srgbClr val="0000FF"/>
                </a:solidFill>
                <a:effectLst/>
                <a:latin typeface="+mj-lt"/>
                <a:cs typeface="Times New Roman" panose="02020603050405020304" pitchFamily="18" charset="0"/>
              </a:rPr>
              <a:t>Power</a:t>
            </a:r>
          </a:p>
          <a:p>
            <a:pPr eaLnBrk="1" hangingPunct="1">
              <a:spcAft>
                <a:spcPct val="35000"/>
              </a:spcAft>
              <a:defRPr/>
            </a:pPr>
            <a:r>
              <a:rPr lang="en-US" altLang="en-US" sz="2400" b="0" dirty="0">
                <a:solidFill>
                  <a:srgbClr val="CC3300"/>
                </a:solidFill>
                <a:effectLst/>
                <a:latin typeface="+mj-lt"/>
                <a:cs typeface="Times New Roman" panose="02020603050405020304" pitchFamily="18" charset="0"/>
              </a:rPr>
              <a:t>Social Status</a:t>
            </a:r>
          </a:p>
          <a:p>
            <a:pPr eaLnBrk="1" hangingPunct="1">
              <a:spcAft>
                <a:spcPct val="35000"/>
              </a:spcAft>
              <a:defRPr/>
            </a:pPr>
            <a:r>
              <a:rPr lang="en-US" altLang="en-US" sz="2400" b="0" dirty="0">
                <a:solidFill>
                  <a:srgbClr val="FF00FF"/>
                </a:solidFill>
                <a:effectLst/>
                <a:latin typeface="+mj-lt"/>
                <a:cs typeface="Times New Roman" panose="02020603050405020304" pitchFamily="18" charset="0"/>
              </a:rPr>
              <a:t>Trust in Others </a:t>
            </a:r>
          </a:p>
          <a:p>
            <a:pPr eaLnBrk="1" hangingPunct="1">
              <a:spcAft>
                <a:spcPct val="35000"/>
              </a:spcAft>
              <a:defRPr/>
            </a:pPr>
            <a:r>
              <a:rPr lang="en-US" altLang="en-US" sz="2400" b="0" dirty="0">
                <a:solidFill>
                  <a:srgbClr val="FF0000"/>
                </a:solidFill>
                <a:effectLst/>
                <a:latin typeface="+mj-lt"/>
                <a:cs typeface="Times New Roman" panose="02020603050405020304" pitchFamily="18" charset="0"/>
              </a:rPr>
              <a:t>Independence and Autonomy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627120-0F25-43D1-809A-AAF72FEEDC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A9856F7-946F-4E14-A84C-48A3AB88B9C1}" type="datetime1">
              <a:rPr lang="en-GB" smtClean="0"/>
              <a:t>18/12/2024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E839A37-8D22-4741-AD42-0D1A2F2825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1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1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41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41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413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13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413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413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1314" grpId="0" autoUpdateAnimBg="0"/>
      <p:bldP spid="141315" grpId="0" autoUpdateAnimBg="0"/>
      <p:bldP spid="141316" grpId="0" animBg="1" autoUpdateAnimBg="0"/>
      <p:bldP spid="141317" grpId="0" animBg="1" autoUpdateAnimBg="0"/>
      <p:bldP spid="141318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>
            <a:extLst>
              <a:ext uri="{FF2B5EF4-FFF2-40B4-BE49-F238E27FC236}">
                <a16:creationId xmlns:a16="http://schemas.microsoft.com/office/drawing/2014/main" id="{AF8AEA6D-B502-4874-8E67-B641E87E9B6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3528" y="152400"/>
            <a:ext cx="8568952" cy="121920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026" tIns="46012" rIns="92026" bIns="46012">
            <a:normAutofit/>
          </a:bodyPr>
          <a:lstStyle/>
          <a:p>
            <a:pPr algn="l" eaLnBrk="1" hangingPunct="1"/>
            <a:r>
              <a:rPr lang="en-US" altLang="en-US" sz="3200" dirty="0"/>
              <a:t>Characteristics of </a:t>
            </a:r>
            <a:r>
              <a:rPr lang="en-US" altLang="en-US" sz="3200" i="1" u="sng" dirty="0"/>
              <a:t>Fear, Anger and Resistance</a:t>
            </a:r>
            <a:endParaRPr lang="en-US" altLang="en-US" sz="3200" dirty="0"/>
          </a:p>
        </p:txBody>
      </p:sp>
      <p:sp>
        <p:nvSpPr>
          <p:cNvPr id="124931" name="Rectangle 3">
            <a:extLst>
              <a:ext uri="{FF2B5EF4-FFF2-40B4-BE49-F238E27FC236}">
                <a16:creationId xmlns:a16="http://schemas.microsoft.com/office/drawing/2014/main" id="{396916FE-753C-4EDE-82FF-87A73D20808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23528" y="1289844"/>
            <a:ext cx="3352800" cy="4267200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026" tIns="46012" rIns="92026" bIns="46012"/>
          <a:lstStyle/>
          <a:p>
            <a:pPr marL="317500" indent="-317500" defTabSz="847725" eaLnBrk="1" hangingPunct="1"/>
            <a:r>
              <a:rPr lang="en-US" altLang="en-US" sz="2800" b="1" dirty="0">
                <a:latin typeface="Calibri Light" panose="020F0302020204030204" pitchFamily="34" charset="0"/>
                <a:cs typeface="Times New Roman" panose="02020603050405020304" pitchFamily="18" charset="0"/>
              </a:rPr>
              <a:t>Frustration</a:t>
            </a:r>
          </a:p>
          <a:p>
            <a:pPr marL="317500" indent="-317500" defTabSz="847725" eaLnBrk="1" hangingPunct="1"/>
            <a:r>
              <a:rPr lang="en-US" altLang="en-US" sz="2800" b="1" dirty="0">
                <a:latin typeface="Calibri Light" panose="020F0302020204030204" pitchFamily="34" charset="0"/>
                <a:cs typeface="Times New Roman" panose="02020603050405020304" pitchFamily="18" charset="0"/>
              </a:rPr>
              <a:t>Anger</a:t>
            </a:r>
          </a:p>
          <a:p>
            <a:pPr marL="317500" indent="-317500" defTabSz="847725" eaLnBrk="1" hangingPunct="1"/>
            <a:r>
              <a:rPr lang="en-US" altLang="en-US" sz="2800" b="1" dirty="0">
                <a:latin typeface="Calibri Light" panose="020F0302020204030204" pitchFamily="34" charset="0"/>
                <a:cs typeface="Times New Roman" panose="02020603050405020304" pitchFamily="18" charset="0"/>
              </a:rPr>
              <a:t>Fearful</a:t>
            </a:r>
          </a:p>
          <a:p>
            <a:pPr marL="317500" indent="-317500" defTabSz="847725" eaLnBrk="1" hangingPunct="1"/>
            <a:r>
              <a:rPr lang="en-US" altLang="en-US" sz="2800" b="1" dirty="0">
                <a:latin typeface="Calibri Light" panose="020F0302020204030204" pitchFamily="34" charset="0"/>
                <a:cs typeface="Times New Roman" panose="02020603050405020304" pitchFamily="18" charset="0"/>
              </a:rPr>
              <a:t>Betrayed</a:t>
            </a:r>
          </a:p>
          <a:p>
            <a:pPr marL="317500" indent="-317500" defTabSz="847725" eaLnBrk="1" hangingPunct="1"/>
            <a:r>
              <a:rPr lang="en-US" altLang="en-US" sz="2800" b="1" dirty="0">
                <a:latin typeface="Calibri Light" panose="020F0302020204030204" pitchFamily="34" charset="0"/>
                <a:cs typeface="Times New Roman" panose="02020603050405020304" pitchFamily="18" charset="0"/>
              </a:rPr>
              <a:t>Upset</a:t>
            </a:r>
          </a:p>
          <a:p>
            <a:pPr marL="317500" indent="-317500" defTabSz="847725" eaLnBrk="1" hangingPunct="1"/>
            <a:r>
              <a:rPr lang="en-US" altLang="en-US" sz="2800" b="1" dirty="0">
                <a:latin typeface="Calibri Light" panose="020F0302020204030204" pitchFamily="34" charset="0"/>
                <a:cs typeface="Times New Roman" panose="02020603050405020304" pitchFamily="18" charset="0"/>
              </a:rPr>
              <a:t>Confused</a:t>
            </a:r>
          </a:p>
          <a:p>
            <a:pPr marL="317500" indent="-317500" defTabSz="847725" eaLnBrk="1" hangingPunct="1"/>
            <a:r>
              <a:rPr lang="en-US" altLang="en-US" sz="2800" b="1" dirty="0">
                <a:latin typeface="Calibri Light" panose="020F0302020204030204" pitchFamily="34" charset="0"/>
                <a:cs typeface="Times New Roman" panose="02020603050405020304" pitchFamily="18" charset="0"/>
              </a:rPr>
              <a:t>Challenged</a:t>
            </a:r>
          </a:p>
          <a:p>
            <a:pPr marL="317500" indent="-317500" defTabSz="847725" eaLnBrk="1" hangingPunct="1">
              <a:buFont typeface="Wingdings" panose="05000000000000000000" pitchFamily="2" charset="2"/>
              <a:buNone/>
            </a:pPr>
            <a:endParaRPr lang="en-US" altLang="en-US" dirty="0"/>
          </a:p>
        </p:txBody>
      </p:sp>
      <p:sp>
        <p:nvSpPr>
          <p:cNvPr id="124932" name="Rectangle 4">
            <a:extLst>
              <a:ext uri="{FF2B5EF4-FFF2-40B4-BE49-F238E27FC236}">
                <a16:creationId xmlns:a16="http://schemas.microsoft.com/office/drawing/2014/main" id="{550553BB-2920-4DA3-9FEF-C2D337B385D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16016" y="4470975"/>
            <a:ext cx="4344441" cy="1112838"/>
          </a:xfrm>
          <a:prstGeom prst="rect">
            <a:avLst/>
          </a:prstGeom>
          <a:solidFill>
            <a:srgbClr val="FFFF99"/>
          </a:solidFill>
          <a:ln w="9525">
            <a:solidFill>
              <a:schemeClr val="folHlink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8843" tIns="49422" rIns="98843" bIns="49422">
            <a:spAutoFit/>
          </a:bodyPr>
          <a:lstStyle>
            <a:lvl1pPr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81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81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81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81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30000"/>
              </a:spcBef>
              <a:spcAft>
                <a:spcPct val="30000"/>
              </a:spcAft>
            </a:pPr>
            <a:r>
              <a:rPr lang="en-US" altLang="en-US" sz="2200" b="1" i="1">
                <a:solidFill>
                  <a:schemeClr val="folHlink"/>
                </a:solidFill>
                <a:latin typeface="Trebuchet MS" panose="020B0603020202020204" pitchFamily="34" charset="0"/>
              </a:rPr>
              <a:t>People feel frustrated, angry and fearful about the change. Performance deteriorates.</a:t>
            </a:r>
          </a:p>
        </p:txBody>
      </p:sp>
      <p:sp>
        <p:nvSpPr>
          <p:cNvPr id="124933" name="Rectangle 5">
            <a:extLst>
              <a:ext uri="{FF2B5EF4-FFF2-40B4-BE49-F238E27FC236}">
                <a16:creationId xmlns:a16="http://schemas.microsoft.com/office/drawing/2014/main" id="{9EDD84DC-4181-4D8A-9479-ABD7773CDB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59832" y="1124744"/>
            <a:ext cx="3352800" cy="426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026" tIns="46012" rIns="92026" bIns="46012"/>
          <a:lstStyle>
            <a:lvl1pPr marL="317500" indent="-317500" defTabSz="847725">
              <a:spcBef>
                <a:spcPct val="20000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n"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1pPr>
            <a:lvl2pPr marL="685800" indent="-254000" defTabSz="847725"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n"/>
              <a:defRPr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2pPr>
            <a:lvl3pPr marL="1058863" indent="-211138" defTabSz="847725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4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3pPr>
            <a:lvl4pPr marL="1481138" indent="-211138" defTabSz="847725">
              <a:spcBef>
                <a:spcPct val="20000"/>
              </a:spcBef>
              <a:buChar char="–"/>
              <a:defRPr sz="20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4pPr>
            <a:lvl5pPr marL="1903413" indent="-211138" defTabSz="847725">
              <a:spcBef>
                <a:spcPct val="20000"/>
              </a:spcBef>
              <a:buClr>
                <a:schemeClr val="tx2"/>
              </a:buClr>
              <a:buSzPct val="55000"/>
              <a:buFont typeface="Wingdings" panose="05000000000000000000" pitchFamily="2" charset="2"/>
              <a:buChar char="n"/>
              <a:defRPr sz="20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5pPr>
            <a:lvl6pPr marL="2360613" indent="-211138" defTabSz="847725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5000"/>
              <a:buFont typeface="Wingdings" panose="05000000000000000000" pitchFamily="2" charset="2"/>
              <a:buChar char="n"/>
              <a:defRPr sz="20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6pPr>
            <a:lvl7pPr marL="2817813" indent="-211138" defTabSz="847725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5000"/>
              <a:buFont typeface="Wingdings" panose="05000000000000000000" pitchFamily="2" charset="2"/>
              <a:buChar char="n"/>
              <a:defRPr sz="20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7pPr>
            <a:lvl8pPr marL="3275013" indent="-211138" defTabSz="847725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5000"/>
              <a:buFont typeface="Wingdings" panose="05000000000000000000" pitchFamily="2" charset="2"/>
              <a:buChar char="n"/>
              <a:defRPr sz="20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8pPr>
            <a:lvl9pPr marL="3732213" indent="-211138" defTabSz="847725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5000"/>
              <a:buFont typeface="Wingdings" panose="05000000000000000000" pitchFamily="2" charset="2"/>
              <a:buChar char="n"/>
              <a:defRPr sz="20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en-US" sz="2800" dirty="0">
                <a:solidFill>
                  <a:srgbClr val="FF0000"/>
                </a:solidFill>
                <a:effectLst/>
                <a:latin typeface="+mj-lt"/>
                <a:cs typeface="Times New Roman" panose="02020603050405020304" pitchFamily="18" charset="0"/>
              </a:rPr>
              <a:t>Hostility</a:t>
            </a:r>
          </a:p>
          <a:p>
            <a:pPr eaLnBrk="1" hangingPunct="1">
              <a:defRPr/>
            </a:pPr>
            <a:r>
              <a:rPr lang="en-US" altLang="en-US" sz="2800" dirty="0">
                <a:solidFill>
                  <a:srgbClr val="FF0000"/>
                </a:solidFill>
                <a:effectLst/>
                <a:latin typeface="+mj-lt"/>
                <a:cs typeface="Times New Roman" panose="02020603050405020304" pitchFamily="18" charset="0"/>
              </a:rPr>
              <a:t>Anxiety</a:t>
            </a:r>
          </a:p>
          <a:p>
            <a:pPr eaLnBrk="1" hangingPunct="1">
              <a:defRPr/>
            </a:pPr>
            <a:r>
              <a:rPr lang="en-US" altLang="en-US" sz="2800" dirty="0">
                <a:solidFill>
                  <a:srgbClr val="FF0000"/>
                </a:solidFill>
                <a:effectLst/>
                <a:latin typeface="+mj-lt"/>
                <a:cs typeface="Times New Roman" panose="02020603050405020304" pitchFamily="18" charset="0"/>
              </a:rPr>
              <a:t>Self-doubt</a:t>
            </a:r>
          </a:p>
          <a:p>
            <a:pPr eaLnBrk="1" hangingPunct="1">
              <a:defRPr/>
            </a:pPr>
            <a:r>
              <a:rPr lang="en-US" altLang="en-US" sz="2800" dirty="0">
                <a:solidFill>
                  <a:srgbClr val="FF0000"/>
                </a:solidFill>
                <a:effectLst/>
                <a:latin typeface="+mj-lt"/>
                <a:cs typeface="Times New Roman" panose="02020603050405020304" pitchFamily="18" charset="0"/>
              </a:rPr>
              <a:t>Lost</a:t>
            </a:r>
          </a:p>
          <a:p>
            <a:pPr eaLnBrk="1" hangingPunct="1">
              <a:defRPr/>
            </a:pPr>
            <a:r>
              <a:rPr lang="en-US" altLang="en-US" sz="2800" dirty="0">
                <a:solidFill>
                  <a:srgbClr val="FF0000"/>
                </a:solidFill>
                <a:effectLst/>
                <a:latin typeface="+mj-lt"/>
                <a:cs typeface="Times New Roman" panose="02020603050405020304" pitchFamily="18" charset="0"/>
              </a:rPr>
              <a:t>Dazed</a:t>
            </a:r>
          </a:p>
          <a:p>
            <a:pPr eaLnBrk="1" hangingPunct="1">
              <a:defRPr/>
            </a:pPr>
            <a:endParaRPr lang="en-US" altLang="en-US" sz="2800" dirty="0">
              <a:solidFill>
                <a:srgbClr val="FF0000"/>
              </a:solidFill>
              <a:cs typeface="Times New Roman" panose="02020603050405020304" pitchFamily="18" charset="0"/>
            </a:endParaRPr>
          </a:p>
          <a:p>
            <a:pPr eaLnBrk="1" hangingPunct="1">
              <a:buFont typeface="Wingdings" panose="05000000000000000000" pitchFamily="2" charset="2"/>
              <a:buNone/>
              <a:defRPr/>
            </a:pPr>
            <a:endParaRPr lang="en-US" altLang="en-US" dirty="0">
              <a:solidFill>
                <a:srgbClr val="FF0000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B73A326-5D98-4311-8AA7-BAA244A997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47417D8-CF7D-47EF-A6D3-436B5EDFE13D}" type="datetime1">
              <a:rPr lang="en-GB" smtClean="0"/>
              <a:t>18/12/2024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5A79E0A-8D4F-434E-8FB5-B0B4CF127B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49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49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249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249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49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49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4930" grpId="0" autoUpdateAnimBg="0"/>
      <p:bldP spid="124931" grpId="0" autoUpdateAnimBg="0"/>
      <p:bldP spid="124932" grpId="0" animBg="1" autoUpdateAnimBg="0"/>
      <p:bldP spid="124933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1026">
            <a:extLst>
              <a:ext uri="{FF2B5EF4-FFF2-40B4-BE49-F238E27FC236}">
                <a16:creationId xmlns:a16="http://schemas.microsoft.com/office/drawing/2014/main" id="{E9EB2B9C-F87D-44A6-A703-2E81285ABE1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9512" y="117351"/>
            <a:ext cx="8229600" cy="114300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026" tIns="46012" rIns="92026" bIns="46012">
            <a:normAutofit fontScale="90000"/>
          </a:bodyPr>
          <a:lstStyle/>
          <a:p>
            <a:pPr algn="r" eaLnBrk="1" hangingPunct="1"/>
            <a:r>
              <a:rPr lang="en-US" altLang="en-US" sz="4000" dirty="0"/>
              <a:t>Actions for </a:t>
            </a:r>
            <a:r>
              <a:rPr lang="en-US" altLang="en-US" sz="4000" i="1" dirty="0"/>
              <a:t>Fear, Anger and</a:t>
            </a:r>
            <a:r>
              <a:rPr lang="en-US" altLang="en-US" sz="4000" dirty="0"/>
              <a:t> </a:t>
            </a:r>
            <a:r>
              <a:rPr lang="en-US" altLang="en-US" sz="4000" i="1" dirty="0"/>
              <a:t>Resistance</a:t>
            </a:r>
          </a:p>
        </p:txBody>
      </p:sp>
      <p:sp>
        <p:nvSpPr>
          <p:cNvPr id="134147" name="Rectangle 1027">
            <a:extLst>
              <a:ext uri="{FF2B5EF4-FFF2-40B4-BE49-F238E27FC236}">
                <a16:creationId xmlns:a16="http://schemas.microsoft.com/office/drawing/2014/main" id="{87A3A3DD-A2F6-4491-950B-C2CDC191D6D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23528" y="1628800"/>
            <a:ext cx="8231187" cy="3962400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026" tIns="46012" rIns="92026" bIns="46012"/>
          <a:lstStyle/>
          <a:p>
            <a:pPr marL="317500" indent="-317500" defTabSz="847725" eaLnBrk="1" hangingPunct="1">
              <a:spcBef>
                <a:spcPct val="5000"/>
              </a:spcBef>
            </a:pPr>
            <a:r>
              <a:rPr lang="en-US" altLang="en-US" sz="2200" dirty="0">
                <a:cs typeface="Times New Roman" panose="02020603050405020304" pitchFamily="18" charset="0"/>
              </a:rPr>
              <a:t>Co-create the vision</a:t>
            </a:r>
          </a:p>
          <a:p>
            <a:pPr marL="317500" indent="-317500" defTabSz="847725" eaLnBrk="1" hangingPunct="1">
              <a:spcBef>
                <a:spcPct val="5000"/>
              </a:spcBef>
            </a:pPr>
            <a:r>
              <a:rPr lang="en-US" altLang="en-US" sz="2200" dirty="0">
                <a:cs typeface="Times New Roman" panose="02020603050405020304" pitchFamily="18" charset="0"/>
              </a:rPr>
              <a:t>Listen, listen, listen</a:t>
            </a:r>
          </a:p>
          <a:p>
            <a:pPr marL="317500" indent="-317500" defTabSz="847725" eaLnBrk="1" hangingPunct="1">
              <a:spcBef>
                <a:spcPct val="5000"/>
              </a:spcBef>
            </a:pPr>
            <a:r>
              <a:rPr lang="en-US" altLang="en-US" sz="2200" dirty="0">
                <a:cs typeface="Times New Roman" panose="02020603050405020304" pitchFamily="18" charset="0"/>
              </a:rPr>
              <a:t>Acknowledge people’s pain, perceived losses and anger</a:t>
            </a:r>
          </a:p>
          <a:p>
            <a:pPr marL="317500" indent="-317500" defTabSz="847725" eaLnBrk="1" hangingPunct="1">
              <a:spcBef>
                <a:spcPct val="5000"/>
              </a:spcBef>
            </a:pPr>
            <a:r>
              <a:rPr lang="en-US" altLang="en-US" sz="2200" dirty="0">
                <a:cs typeface="Times New Roman" panose="02020603050405020304" pitchFamily="18" charset="0"/>
              </a:rPr>
              <a:t>Strive to address their perceived losses</a:t>
            </a:r>
          </a:p>
          <a:p>
            <a:pPr marL="317500" indent="-317500" defTabSz="847725" eaLnBrk="1" hangingPunct="1">
              <a:spcBef>
                <a:spcPct val="5000"/>
              </a:spcBef>
            </a:pPr>
            <a:r>
              <a:rPr lang="en-US" altLang="en-US" sz="2200" dirty="0">
                <a:cs typeface="Times New Roman" panose="02020603050405020304" pitchFamily="18" charset="0"/>
              </a:rPr>
              <a:t>Tell people what you know — and what you </a:t>
            </a:r>
            <a:r>
              <a:rPr lang="en-US" altLang="en-US" sz="2200" u="sng" dirty="0">
                <a:cs typeface="Times New Roman" panose="02020603050405020304" pitchFamily="18" charset="0"/>
              </a:rPr>
              <a:t>don’t</a:t>
            </a:r>
            <a:r>
              <a:rPr lang="en-US" altLang="en-US" sz="2200" dirty="0">
                <a:cs typeface="Times New Roman" panose="02020603050405020304" pitchFamily="18" charset="0"/>
              </a:rPr>
              <a:t> know</a:t>
            </a:r>
          </a:p>
          <a:p>
            <a:pPr marL="317500" indent="-317500" defTabSz="847725" eaLnBrk="1" hangingPunct="1">
              <a:spcBef>
                <a:spcPct val="5000"/>
              </a:spcBef>
            </a:pPr>
            <a:r>
              <a:rPr lang="en-US" altLang="en-US" sz="2200" dirty="0">
                <a:cs typeface="Times New Roman" panose="02020603050405020304" pitchFamily="18" charset="0"/>
              </a:rPr>
              <a:t>Don’t try to talk people out of their feelings</a:t>
            </a:r>
          </a:p>
          <a:p>
            <a:pPr marL="317500" indent="-317500" defTabSz="847725" eaLnBrk="1" hangingPunct="1">
              <a:spcBef>
                <a:spcPct val="5000"/>
              </a:spcBef>
            </a:pPr>
            <a:r>
              <a:rPr lang="en-US" altLang="en-US" sz="2200" dirty="0">
                <a:cs typeface="Times New Roman" panose="02020603050405020304" pitchFamily="18" charset="0"/>
              </a:rPr>
              <a:t>Discuss ways to </a:t>
            </a:r>
            <a:r>
              <a:rPr lang="en-US" altLang="en-US" sz="2200" i="1" u="sng" dirty="0">
                <a:cs typeface="Times New Roman" panose="02020603050405020304" pitchFamily="18" charset="0"/>
              </a:rPr>
              <a:t>solve</a:t>
            </a:r>
            <a:r>
              <a:rPr lang="en-US" altLang="en-US" sz="2200" dirty="0">
                <a:cs typeface="Times New Roman" panose="02020603050405020304" pitchFamily="18" charset="0"/>
              </a:rPr>
              <a:t> the problems people see with </a:t>
            </a:r>
            <a:br>
              <a:rPr lang="en-US" altLang="en-US" sz="2200" dirty="0">
                <a:cs typeface="Times New Roman" panose="02020603050405020304" pitchFamily="18" charset="0"/>
              </a:rPr>
            </a:br>
            <a:r>
              <a:rPr lang="en-US" altLang="en-US" sz="2200" dirty="0">
                <a:cs typeface="Times New Roman" panose="02020603050405020304" pitchFamily="18" charset="0"/>
              </a:rPr>
              <a:t>the change</a:t>
            </a:r>
          </a:p>
          <a:p>
            <a:pPr marL="317500" indent="-317500" defTabSz="847725" eaLnBrk="1" hangingPunct="1">
              <a:spcBef>
                <a:spcPct val="5000"/>
              </a:spcBef>
            </a:pPr>
            <a:r>
              <a:rPr lang="en-US" altLang="en-US" sz="2200" dirty="0">
                <a:cs typeface="Times New Roman" panose="02020603050405020304" pitchFamily="18" charset="0"/>
              </a:rPr>
              <a:t>Encourage discussion, dissent, disagreement, </a:t>
            </a:r>
            <a:br>
              <a:rPr lang="en-US" altLang="en-US" sz="2200" dirty="0">
                <a:cs typeface="Times New Roman" panose="02020603050405020304" pitchFamily="18" charset="0"/>
              </a:rPr>
            </a:br>
            <a:r>
              <a:rPr lang="en-US" altLang="en-US" sz="2200" dirty="0">
                <a:cs typeface="Times New Roman" panose="02020603050405020304" pitchFamily="18" charset="0"/>
              </a:rPr>
              <a:t>debate . . . keep people talking</a:t>
            </a:r>
            <a:endParaRPr lang="en-US" altLang="en-US" sz="2200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F18C81F-A5A3-4863-8D27-E618DF161B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7FF633E-A5BC-404E-8B0D-36E2324BF459}" type="datetime1">
              <a:rPr lang="en-GB" smtClean="0"/>
              <a:t>18/12/2024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E44CAA2-4598-44ED-A638-EC42EA05C3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4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4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34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34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34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34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134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134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134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134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4146" grpId="0" autoUpdateAnimBg="0"/>
      <p:bldP spid="134147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>
            <a:extLst>
              <a:ext uri="{FF2B5EF4-FFF2-40B4-BE49-F238E27FC236}">
                <a16:creationId xmlns:a16="http://schemas.microsoft.com/office/drawing/2014/main" id="{7D2AE492-6611-46A3-99AD-ED383798343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0947" y="25177"/>
            <a:ext cx="5976664" cy="1143000"/>
          </a:xfrm>
        </p:spPr>
        <p:txBody>
          <a:bodyPr/>
          <a:lstStyle/>
          <a:p>
            <a:pPr eaLnBrk="1" hangingPunct="1"/>
            <a:r>
              <a:rPr lang="en-US" altLang="en-US" dirty="0"/>
              <a:t>Resilience is . . .</a:t>
            </a:r>
          </a:p>
        </p:txBody>
      </p:sp>
      <p:sp>
        <p:nvSpPr>
          <p:cNvPr id="49155" name="Rectangle 3">
            <a:extLst>
              <a:ext uri="{FF2B5EF4-FFF2-40B4-BE49-F238E27FC236}">
                <a16:creationId xmlns:a16="http://schemas.microsoft.com/office/drawing/2014/main" id="{B89102B6-79FF-4CA4-930B-58F67039478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0947" y="1700808"/>
            <a:ext cx="5173141" cy="2952328"/>
          </a:xfrm>
        </p:spPr>
        <p:txBody>
          <a:bodyPr>
            <a:normAutofit lnSpcReduction="10000"/>
          </a:bodyPr>
          <a:lstStyle/>
          <a:p>
            <a:pPr marL="346075" indent="-346075" eaLnBrk="1" hangingPunct="1">
              <a:defRPr/>
            </a:pPr>
            <a:r>
              <a:rPr lang="en-US" altLang="en-US" sz="2400" dirty="0">
                <a:solidFill>
                  <a:srgbClr val="0000FF"/>
                </a:solidFill>
                <a:latin typeface="+mj-lt"/>
                <a:cs typeface="Times New Roman" panose="02020603050405020304" pitchFamily="18" charset="0"/>
              </a:rPr>
              <a:t>The ability to recover from, or adjust easily to, misfortune or change.</a:t>
            </a:r>
          </a:p>
          <a:p>
            <a:pPr marL="346075" indent="-346075" eaLnBrk="1" hangingPunct="1">
              <a:defRPr/>
            </a:pPr>
            <a:endParaRPr lang="en-US" altLang="en-US" sz="2400" dirty="0">
              <a:latin typeface="+mj-lt"/>
              <a:cs typeface="Times New Roman" panose="02020603050405020304" pitchFamily="18" charset="0"/>
            </a:endParaRPr>
          </a:p>
          <a:p>
            <a:pPr marL="346075" indent="-346075" eaLnBrk="1" hangingPunct="1">
              <a:defRPr/>
            </a:pPr>
            <a:r>
              <a:rPr lang="en-US" altLang="en-US" sz="2400" dirty="0">
                <a:solidFill>
                  <a:srgbClr val="FF00FF"/>
                </a:solidFill>
                <a:latin typeface="+mj-lt"/>
                <a:cs typeface="Times New Roman" panose="02020603050405020304" pitchFamily="18" charset="0"/>
              </a:rPr>
              <a:t>The capability of a strained body to recover its size and shape after being subjected to adversity or stress.</a:t>
            </a:r>
            <a:endParaRPr lang="en-US" altLang="en-US" sz="2400" dirty="0">
              <a:solidFill>
                <a:srgbClr val="FF00FF"/>
              </a:solidFill>
              <a:latin typeface="+mj-lt"/>
            </a:endParaRPr>
          </a:p>
        </p:txBody>
      </p:sp>
      <p:pic>
        <p:nvPicPr>
          <p:cNvPr id="7" name="Picture 6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F6AFDB1A-0B9B-4A75-B794-50541EBE34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629342" y="25177"/>
            <a:ext cx="3514658" cy="2585301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E3F498B-7615-4194-8E8A-3612B99794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8F61CE9-DC42-45B3-A869-37834265A47F}" type="datetime1">
              <a:rPr lang="en-GB" smtClean="0"/>
              <a:t>18/12/2024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4215A8E-8C3D-4594-B1A0-5C46E789AF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</p:spTree>
  </p:cSld>
  <p:clrMapOvr>
    <a:masterClrMapping/>
  </p:clrMapOvr>
  <p:transition>
    <p:dissolv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8" name="Rectangle 2">
            <a:extLst>
              <a:ext uri="{FF2B5EF4-FFF2-40B4-BE49-F238E27FC236}">
                <a16:creationId xmlns:a16="http://schemas.microsoft.com/office/drawing/2014/main" id="{30C57ED8-524E-4F21-846A-5881BE331A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026" tIns="46012" rIns="92026" bIns="46012"/>
          <a:lstStyle/>
          <a:p>
            <a:pPr eaLnBrk="1" hangingPunct="1"/>
            <a:r>
              <a:rPr lang="en-US" altLang="en-US" sz="4000"/>
              <a:t>Develop Your </a:t>
            </a:r>
            <a:r>
              <a:rPr lang="en-US" altLang="en-US" sz="4000" i="1"/>
              <a:t>Resilience</a:t>
            </a:r>
            <a:endParaRPr lang="en-US" altLang="en-US"/>
          </a:p>
        </p:txBody>
      </p:sp>
      <p:sp>
        <p:nvSpPr>
          <p:cNvPr id="142339" name="Rectangle 3">
            <a:extLst>
              <a:ext uri="{FF2B5EF4-FFF2-40B4-BE49-F238E27FC236}">
                <a16:creationId xmlns:a16="http://schemas.microsoft.com/office/drawing/2014/main" id="{C0781971-8AB4-47E1-B90D-A9614CD48EA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026" tIns="46012" rIns="92026" bIns="46012"/>
          <a:lstStyle/>
          <a:p>
            <a:pPr marL="457200" indent="-457200" defTabSz="847725" eaLnBrk="1" hangingPunct="1"/>
            <a:r>
              <a:rPr lang="en-US" altLang="en-US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Calibri Light" panose="020F0302020204030204" pitchFamily="34" charset="0"/>
              </a:rPr>
              <a:t>Self-Assured</a:t>
            </a:r>
          </a:p>
          <a:p>
            <a:pPr marL="457200" indent="-457200" defTabSz="847725" eaLnBrk="1" hangingPunct="1"/>
            <a:r>
              <a:rPr lang="en-US" altLang="en-US" sz="2400" dirty="0">
                <a:solidFill>
                  <a:srgbClr val="C00000"/>
                </a:solidFill>
                <a:latin typeface="Calibri Light" panose="020F0302020204030204" pitchFamily="34" charset="0"/>
              </a:rPr>
              <a:t>Clarity of Personal Vision</a:t>
            </a:r>
          </a:p>
          <a:p>
            <a:pPr marL="457200" indent="-457200" defTabSz="847725" eaLnBrk="1" hangingPunct="1"/>
            <a:r>
              <a:rPr lang="en-US" altLang="en-US" sz="2400" dirty="0">
                <a:solidFill>
                  <a:srgbClr val="FF0000"/>
                </a:solidFill>
                <a:latin typeface="Calibri Light" panose="020F0302020204030204" pitchFamily="34" charset="0"/>
              </a:rPr>
              <a:t>Flexible</a:t>
            </a:r>
          </a:p>
          <a:p>
            <a:pPr marL="457200" indent="-457200" defTabSz="847725" eaLnBrk="1" hangingPunct="1"/>
            <a:r>
              <a:rPr lang="en-US" altLang="en-US" sz="2400" dirty="0">
                <a:solidFill>
                  <a:srgbClr val="9966FF"/>
                </a:solidFill>
                <a:latin typeface="Calibri Light" panose="020F0302020204030204" pitchFamily="34" charset="0"/>
              </a:rPr>
              <a:t>Organized</a:t>
            </a:r>
          </a:p>
          <a:p>
            <a:pPr marL="457200" indent="-457200" defTabSz="847725" eaLnBrk="1" hangingPunct="1"/>
            <a:r>
              <a:rPr lang="en-US" altLang="en-US" sz="2400" dirty="0">
                <a:solidFill>
                  <a:srgbClr val="FF00FF"/>
                </a:solidFill>
                <a:latin typeface="Calibri Light" panose="020F0302020204030204" pitchFamily="34" charset="0"/>
              </a:rPr>
              <a:t>Problem Solver</a:t>
            </a:r>
          </a:p>
          <a:p>
            <a:pPr marL="457200" indent="-457200" defTabSz="847725" eaLnBrk="1" hangingPunct="1"/>
            <a:r>
              <a:rPr lang="en-US" altLang="en-US" sz="2400" dirty="0">
                <a:solidFill>
                  <a:srgbClr val="0070C0"/>
                </a:solidFill>
                <a:latin typeface="Calibri Light" panose="020F0302020204030204" pitchFamily="34" charset="0"/>
              </a:rPr>
              <a:t>Interpersonal Competence</a:t>
            </a:r>
          </a:p>
          <a:p>
            <a:pPr marL="457200" indent="-457200" defTabSz="847725" eaLnBrk="1" hangingPunct="1"/>
            <a:r>
              <a:rPr lang="en-US" altLang="en-US" sz="2400" dirty="0">
                <a:solidFill>
                  <a:srgbClr val="00FF00"/>
                </a:solidFill>
                <a:latin typeface="Calibri Light" panose="020F0302020204030204" pitchFamily="34" charset="0"/>
              </a:rPr>
              <a:t>Socially Connected</a:t>
            </a:r>
          </a:p>
          <a:p>
            <a:pPr marL="457200" indent="-457200" defTabSz="847725" eaLnBrk="1" hangingPunct="1"/>
            <a:r>
              <a:rPr lang="en-US" altLang="en-US" sz="2400" b="1" i="1" dirty="0">
                <a:solidFill>
                  <a:srgbClr val="0000FF"/>
                </a:solidFill>
                <a:latin typeface="Calibri Light" panose="020F0302020204030204" pitchFamily="34" charset="0"/>
              </a:rPr>
              <a:t>Proactive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52EB218-7487-4243-86BC-DA0D1552463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346690" y="3222403"/>
            <a:ext cx="4774093" cy="2464048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9A887EE-9A27-47BF-A565-CEC562274D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CA97E13-2B21-4D96-9FE9-35B880AC11BF}" type="datetime1">
              <a:rPr lang="en-GB" smtClean="0"/>
              <a:t>18/12/2024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95135E4-6586-4000-A766-446219BC92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2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23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42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42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42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42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142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142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142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142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2338" grpId="0" autoUpdateAnimBg="0"/>
      <p:bldP spid="142339" grpId="0" build="p" bldLvl="2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EA3DCC-CB82-8C00-9BD1-269BEFC095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96" y="274638"/>
            <a:ext cx="8928992" cy="2866330"/>
          </a:xfrm>
        </p:spPr>
        <p:txBody>
          <a:bodyPr>
            <a:normAutofit/>
          </a:bodyPr>
          <a:lstStyle/>
          <a:p>
            <a:r>
              <a:rPr lang="en-GB" sz="2800" dirty="0"/>
              <a:t>Watch the Video on Managing Resistance to change </a:t>
            </a:r>
            <a:br>
              <a:rPr lang="en-GB" dirty="0"/>
            </a:br>
            <a:r>
              <a:rPr lang="en-GB" dirty="0"/>
              <a:t>And </a:t>
            </a:r>
            <a:br>
              <a:rPr lang="en-GB" dirty="0"/>
            </a:br>
            <a:r>
              <a:rPr lang="en-GB" dirty="0"/>
              <a:t>present your findings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Class Activity : 15 Minutes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4704DE-5C75-4206-33D9-CB9C5BBA11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996951"/>
            <a:ext cx="8229600" cy="2520281"/>
          </a:xfrm>
        </p:spPr>
        <p:txBody>
          <a:bodyPr/>
          <a:lstStyle/>
          <a:p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https://www.youtube.com/watch?v=o9ulQvQdBQY</a:t>
            </a:r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9BE82A-B65D-F781-FDC5-B33836E914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4AD5FF-8DC7-47E3-A324-FB99D0D9BA70}" type="datetime1">
              <a:rPr lang="en-GB" smtClean="0"/>
              <a:t>18/12/2024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741596-3945-9433-F329-BD95BB860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365527"/>
      </p:ext>
    </p:extLst>
  </p:cSld>
  <p:clrMapOvr>
    <a:masterClrMapping/>
  </p:clrMapOvr>
  <p:transition>
    <p:dissolv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6E913-8F96-4242-9D29-C806E83905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Outcomes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B528EF-0BF6-440F-980C-EDC22990E4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You should now be able to:</a:t>
            </a:r>
          </a:p>
          <a:p>
            <a:endParaRPr lang="en-US" dirty="0"/>
          </a:p>
          <a:p>
            <a:r>
              <a:rPr lang="en-US" dirty="0"/>
              <a:t>Demonstrate that you understand that individuals experience and react to change in different ways </a:t>
            </a:r>
          </a:p>
          <a:p>
            <a:endParaRPr lang="en-US" dirty="0"/>
          </a:p>
          <a:p>
            <a:r>
              <a:rPr lang="en-US" dirty="0"/>
              <a:t>Develop some individual strategies for managing change in your lives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FE803-FF26-4068-B973-07E7D4BAAE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4AD5FF-8DC7-47E3-A324-FB99D0D9BA70}" type="datetime1">
              <a:rPr lang="en-GB" smtClean="0"/>
              <a:t>18/12/2024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4E62AE-C37D-471E-BF5A-42133BC8DA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86290"/>
      </p:ext>
    </p:extLst>
  </p:cSld>
  <p:clrMapOvr>
    <a:masterClrMapping/>
  </p:clrMapOvr>
  <p:transition>
    <p:dissolv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8C5E1-76A0-4AC7-C579-C979D006F9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39947A-8A4E-F90F-78D8-76498F5E6B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Armstrong, M. (2016) Armstrong’s handbook of management and leadership for HR : developing effective people skills for better leadership and management . Fourth edition. London, England ; </a:t>
            </a:r>
          </a:p>
          <a:p>
            <a:endParaRPr lang="en-GB" dirty="0"/>
          </a:p>
          <a:p>
            <a:r>
              <a:rPr lang="en-GB" dirty="0"/>
              <a:t>Kotter, J.P. (2012) Leading change [electronic resource] . Boston, Massachusetts :, Harvard Business Review Press.</a:t>
            </a:r>
          </a:p>
          <a:p>
            <a:endParaRPr lang="en-GB" dirty="0"/>
          </a:p>
          <a:p>
            <a:r>
              <a:rPr lang="en-GB" dirty="0"/>
              <a:t>R. Henderson, R. Gulati, &amp; M. Tushman (eds.) (2015) Leading sustainable change : an organizational perspective . First edition. Oxford :, Oxford University Press.</a:t>
            </a:r>
          </a:p>
          <a:p>
            <a:endParaRPr lang="en-GB" dirty="0"/>
          </a:p>
          <a:p>
            <a:r>
              <a:rPr lang="en-GB" dirty="0"/>
              <a:t>https://www.strategy-business.com/article/rr00006</a:t>
            </a:r>
          </a:p>
          <a:p>
            <a:endParaRPr lang="en-GB" dirty="0"/>
          </a:p>
          <a:p>
            <a:r>
              <a:rPr lang="en-GB" dirty="0"/>
              <a:t>https://hbr.org/1995/05/leading-change-why-transformation-efforts-fail-2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2029E5-9984-28D4-0314-A79FB225C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4AD5FF-8DC7-47E3-A324-FB99D0D9BA70}" type="datetime1">
              <a:rPr lang="en-GB" smtClean="0"/>
              <a:t>18/12/2024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4F81F9-DD4F-44B1-DA75-97AC84CE0D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2099894"/>
      </p:ext>
    </p:extLst>
  </p:cSld>
  <p:clrMapOvr>
    <a:masterClrMapping/>
  </p:clrMapOvr>
  <p:transition>
    <p:dissolve/>
  </p:transition>
</p:sld>
</file>

<file path=ppt/theme/theme1.xml><?xml version="1.0" encoding="utf-8"?>
<a:theme xmlns:a="http://schemas.openxmlformats.org/drawingml/2006/main" name="1_Default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fault Theme" id="{4EDD5D2F-0DA9-45A0-9D74-260097302066}" vid="{328693C3-4DA8-45CE-A288-7D0FF9D8548B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EMPL6003 Leading and implementing workplace change</Template>
  <TotalTime>176</TotalTime>
  <Words>798</Words>
  <Application>Microsoft Office PowerPoint</Application>
  <PresentationFormat>On-screen Show (4:3)</PresentationFormat>
  <Paragraphs>154</Paragraphs>
  <Slides>16</Slides>
  <Notes>6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16</vt:i4>
      </vt:variant>
    </vt:vector>
  </HeadingPairs>
  <TitlesOfParts>
    <vt:vector size="25" baseType="lpstr">
      <vt:lpstr>Arial</vt:lpstr>
      <vt:lpstr>Calibri Light</vt:lpstr>
      <vt:lpstr>Myriad Pro</vt:lpstr>
      <vt:lpstr>Times New Roman</vt:lpstr>
      <vt:lpstr>Trebuchet MS</vt:lpstr>
      <vt:lpstr>Wingdings</vt:lpstr>
      <vt:lpstr>1_Default Theme</vt:lpstr>
      <vt:lpstr>VISIO</vt:lpstr>
      <vt:lpstr>Visio</vt:lpstr>
      <vt:lpstr>LCLM6003 Leading and Implementing Change  Week 6 Session 1 </vt:lpstr>
      <vt:lpstr>Session Aims</vt:lpstr>
      <vt:lpstr>The Journey Through Change (Russell 2003)</vt:lpstr>
      <vt:lpstr>Characteristics of Comfort and Control</vt:lpstr>
      <vt:lpstr>Actions for Comfort and Control</vt:lpstr>
      <vt:lpstr>RESISTANCE</vt:lpstr>
      <vt:lpstr>The Origins of Resistance . . .</vt:lpstr>
      <vt:lpstr>Human Nature . . .</vt:lpstr>
      <vt:lpstr>The PERCEIVED Losses . . .</vt:lpstr>
      <vt:lpstr>Characteristics of Fear, Anger and Resistance</vt:lpstr>
      <vt:lpstr>Actions for Fear, Anger and Resistance</vt:lpstr>
      <vt:lpstr>Resilience is . . .</vt:lpstr>
      <vt:lpstr>Develop Your Resilience</vt:lpstr>
      <vt:lpstr>Watch the Video on Managing Resistance to change  And  present your findings   Class Activity : 15 Minutes</vt:lpstr>
      <vt:lpstr>Learning Outcomes</vt:lpstr>
      <vt:lpstr>References </vt:lpstr>
    </vt:vector>
  </TitlesOfParts>
  <Company>Russell Consulting, Inc.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Leading and implementing workplace change</dc:title>
  <dc:creator>Paul</dc:creator>
  <cp:lastModifiedBy>Nadeem Mirza</cp:lastModifiedBy>
  <cp:revision>9</cp:revision>
  <cp:lastPrinted>2015-05-08T17:50:00Z</cp:lastPrinted>
  <dcterms:created xsi:type="dcterms:W3CDTF">2018-06-14T10:40:44Z</dcterms:created>
  <dcterms:modified xsi:type="dcterms:W3CDTF">2024-12-18T13:06:42Z</dcterms:modified>
</cp:coreProperties>
</file>