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29.797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85 239 442 0,'-3'3'241'0,"1"0"-94"16,2-1 26-16,-1-2-57 0,1 0-70 15,1 0-14-15,1-2-9 0,1 2-15 16,2-1-5-16,0-1 6 0,3-1 2 15,-3-2 11-15,0 1 18 0,-1-1 9 16,2-1 6-16,1-1 11 0,1 0-2 16,2 1-3-16,-2-2-4 0,2 1-10 0,4-3-9 15,-3-2 0-15,4 2-6 0,3-1-4 16,-1-2 2-16,-1 3-7 0,1 0-7 16,1 3 0-16,-4-3-5 0,0 5-5 15,0 0 3-15,-3 0-2 0,-2 2-4 16,-1-4 5-16,-1 4-3 0,1 0-3 15,-2-2 4-15,3 1-4 0,-3 3-2 16,3-3 6-16,1-1-5 0,0-3-1 0,4 0 5 16,0 0 0-16,1 1-1 0,0 0 5 15,-1 6-2-15,0-3 0 0,-3 4 6 16,-1 0-3-16,-1 2-4 0,-5 0 5 16,1 1-4-16,-1-1-2 0,-1 3 2 15,0-2-3-15,2 2-3 0,0 0 4 16,0 0-4-16,-1-2-1 0,2-1 4 15,1-1-4-15,-2-1-1 0,3 2 4 0,-3-4-3 16,2 2-2-16,-1-1 4 0,-1 2-3 16,2 1 0-16,0 3 3 0,-2-2-2 15,1 6-1-15,2 1 5 0,1 0-4 16,1-2-1-16,-4 0 3 0,1-3-3 16,1 0-2-16,-1-2 5 0,0 1-3 15,1-1-2-15,-2 0 4 0,1-1 0 16,1-2-3-16,2-2 4 0,2 2-1 0,-2 0-4 15,3-1 6-15,-3-1-2 0,2 0-4 16,-2 1 6-16,1-1-2 0,-3 2-3 16,2-2 5-16,-1 1-2 0,-1 2-2 15,0-2 5-15,-1-1-4 0,-2 0-1 16,0 2 4-16,-2-3-3 0,2 1-2 16,2-1 4-16,-1 3-4 0,1-3 0 15,1-1 4-15,-1-1-3 0,3 1-1 0,1 0 3 16,1 1-1-16,0 1-2 0,1 2 5 15,-2 2-3-15,1-2-3 0,-2 3 7 16,0 1-4-16,2 0-1 0,-1 0 5 16,-1-1-5-16,0 0 0 0,3-3 5 15,-3 0-5-15,2 0 0 0,-2 0 3 16,1-1-2-16,1 2-2 0,0-1 3 0,1 0-1 16,-3 2-3-16,0 1 4 0,0 1-2 15,-4 1-2-15,4 0 4 0,2 1-1 16,1 4-3-16,-1 0 6 0,4 2-3 15,-1-1-1-15,0 1 5 0,0-4-4 16,2 2-1-16,-2 0 3 0,-2-2-2 16,2 2-3-16,-2-1 4 0,-1-3-2 15,-1-1-1-15,6 2 3 0,-7-2-1 16,3 1-3-16,-3-1 6 0,1 0-3 0,-1-3-3 16,0 1 6-16,-1-3-3 0,-1 2-3 15,2 0 6-15,-2 1-4 0,4 0-1 16,-2 2 5-16,0 0-3 0,-2 0 0 15,2 0 3-15,0 2-2 0,-2-2-2 16,4 1 4-16,-2-4-4 0,-2 1-1 16,-1-3 5-16,1 0-4 0,-2 0-1 15,1 0 4-15,1-3-3 0,1 3-1 0,-1-3 3 16,-1-1-2-16,2 3-2 0,1-1 4 16,-1 1-2-16,-1-1-2 0,0 2 7 15,-1-2-4-15,-2 2-2 0,2 0 4 16,-3 2-3-16,1 0 0 0,0-2 4 15,0 0-3-15,0 0-1 0,0 0 3 16,0 0-1-16,-1-2-3 0,1 0 4 0,0-1-3 16,0 0 0-16,1-1 3 0,-1 1-2 15,2 0-2-15,-1 1 5 0,1 0-3 16,1 1-2-16,-1-1 3 0,0 2-1 16,-2 0-2-16,0 0 3 0,-2 3-1 15,2-1-2-15,-2 1 6 0,0 1-4 16,-1-3-2-16,1 3 6 0,-1-3-4 15,1 1-2-15,-1 0 4 0,0-2-3 0,1 0 1 16,2 0 2-16,-2-2-2 0,1 2-3 16,-1 0 6-16,0-2-3 0,2 2 0 15,-1 0 4-15,-1 2 2 0,-3 0-2 16,3-1 8-16,-3 4-4 0,2 0-1 16,-1 2 3-16,3-1-3 0,-4 1-6 15,1-2 4-15,-1 2-4 0,0-1-2 16,0-1 3-16,0-1-2 0,-1-1-2 0,-1 0 5 15,0-1-3-15,1 1-2 0,-3-1 5 16,1-1-3-16,2 1-1 0,-4 1 5 16,0-1-4-16,0 1-2 0,0 2 6 15,-2-3-3-15,2 3-3 0,0-2 5 16,0 2-3-16,-2-3-1 0,-1 3 3 16,0-3-2-16,-2 4-3 0,0-1 6 0,-2 5-3 15,1-2-1-15,1 2 2 0,-2-3 0 16,2 0-3-16,-1-1 5 0,-1-1-3 15,1 2-3-15,-1-2 6 0,0 0-3 16,4-2-1-16,1 0 5 0,1-1-4 16,-1 0 0-16,1-1 5 0,-1 1-3 15,-3 0-1-15,0 1 4 0,-2 4-3 16,1-2-2-16,-2 1 5 0,-2 1-4 16,1 1-2-16,-1-1 5 0,-1-2-4 0,1 0-1 15,2 0 8-15,-4 0 0 0,4 1 0 16,0 1 8-16,-2-2-3 0,1-2-2 15,5-3 6-15,0 0-5 0,-1 0-5 16,2-1 2-16,1-1-5 0,-4-3-3 16,-2 0 6-16,1-2-6 0,-1 2-1 15,1-1 3-15,-1 2-2 0,-4-1-2 0,2 2 5 16,-1 0-4-16,-2 1 0 0,1 2 3 16,4 0-2-16,-1 2-3 0,3-2 7 15,1 1-5-15,3 1-1 0,-1-2 4 16,1-2-2-16,2 2-2 0,-1-1 5 15,-3-3-3-15,3 1-2 0,-2-2 6 16,-1 0-2-16,-1 0-1 0,0-1 4 16,0-1-3-16,-3-1-1 0,0-1 3 15,0 3-3-15,-1-1-2 0,3 2 4 0,-1 0-3 16,1 2-2-16,1-2 5 0,0 3-3 16,0-1-2-16,2 3 4 0,-2-3-2 15,1 3-1-15,1-2 4 0,0 4-4 16,-1-4 0-16,-1 2 4 0,1 2-3 15,-1-1-2-15,0-1 4 0,-2 0-2 16,-1-1-1-16,1-1 4 0,1-3-3 0,-1-3-2 16,0 1 5-16,2 0-4 0,-4 3 0 15,-3 0 3-15,0 3-2 0,4-1-3 16,-5 0 5-16,0 4-2 0,-1-2-3 16,-2 5 5-16,-6 1-2 0,3 3-3 15,-3 2 6-15,2-1-3 0,0-1-2 16,4-1 5-16,-1-3-3 0,2 1-1 15,2-2 3-15,0-1-2 0,0-1-2 0,1-1 4 16,2 1-2-16,0-2-1 0,4 0 3 16,-3 0-2-16,3 0-2 0,-1-2 4 15,-3-1-2-15,0 1-2 0,0-4 3 16,-3-1-1-16,2-1-2 0,-1-2 5 16,4 0-3-16,0 3-3 0,1 1 6 15,2 1-3-15,0 3-1 0,-1 0 3 0,2 2-3 16,1 2-1-16,-2-2 5 0,0 2-3 15,2-1-2-15,-1 1 5 0,1-2-3 16,2-3-2-16,-1-1 5 0,0 0-2 16,-1-3-3-16,1 0 5 0,1-1-4 15,-1-2-2-15,-1-3 7 0,1 0-5 16,1-1-2-16,-3 3 6 0,3 4-3 16,1 2-2-16,-2 0 4 0,0 2-2 15,1 3-2-15,-1 0 5 0,2 0-3 0,0 0-3 16,2 1 5-16,1 1-2 0,1-2-2 15,1 0 4-15,0-2-3 0,-2 2-1 16,0-1 4-16,4-1-3 0,0 2-1 16,-2-2 3-16,0 2-2 0,0 0-1 15,3 0 4-15,-1 0-2 0,-2 2-3 16,1-2 6-16,-1 0-3 0,-1 0-2 16,1 0 4-16,0 2-2 0,0-1-2 0,0 4 5 15,1 2-4-15,-1 0-2 0,0 1 5 16,2 0-3-16,0 1-2 0,-1 0 5 15,3-2-3-15,-1 0-1 0,-1-2 5 16,1-2-3-16,-1-1-2 0,-2 1 5 16,0-1-5-16,1-1 1 0,1 3 3 15,3-3-2-15,0 1-2 0,0 0 4 0,5-2-3 16,1 3 1-16,1 0 1 0,-1-1-2 16,1 1 0-16,-2 0 3 0,0 2-3 15,3-3-1-15,2 1 4 0,-2 2-2 16,4-3-3-16,-5 1 5 0,2-1-3 15,0 0-1-15,4-2 5 0,0 0-3 16,5-2-1-16,2-1 4 0,0-2-3 16,0-2-2-16,-2 2 5 0,-1-1-4 15,-2 1-1-15,1 0 3 0,1 1-2 0,-1 1 0 16,1 0 3-16,-1-2-2 0,2 0-2 16,1 1 4-16,-1-1-2 0,0 2-2 15,0 3 4-15,-1-2-3 0,-6 1-1 16,1 1 3-16,-5 0-1 0,1 1-2 15,-5-1 4-15,5 4-2 0,-3-3-2 16,2 1 5-16,-1 0-3 0,3-1-3 16,-1 3 5-16,2-4-2 0,-3 1-2 0,-3-1 5 15,3 2-3-15,-2-2-2 0,0 0 4 16,0 0-2-16,0 0-2 0,0 2 4 16,1-2-2-16,-1 1-3 0,2-1 6 15,0 2-4-15,1-2-1 0,2 0 3 16,-2 2-1-16,2-4-3 0,0 2 6 15,-2 0-4-15,-1 0 0 0,-1-2 4 0,1 1-3 16,-1-1-3-16,3 0 6 0,-1 1-3 16,0 1-1-16,2-4 2 0,-2 4-2 15,2 0-1-15,0 0 5 0,2-1-3 16,-2 1-2-16,1-2 4 0,2 0-2 16,1-1-1-16,-1 0 3 0,2-1-2 15,-2 3-2-15,2-3 4 0,0 3-2 16,0-1-2-16,-4-3 4 0,3 2-2 0,-5-2-3 15,-2 2 6-15,3 1-3 0,-2 2-2 16,0 0 4-16,-1-2-2 0,1 2-3 16,-4 2 6-16,-1-2-4 0,0 0-1 15,-1 3 3-15,-1-1-1 0,3 0-2 16,-3-1 4-16,1-1-2 0,1 0-1 16,-1 0 4-16,-2-1-3 0,1-3-2 15,1 3 5-15,0-1-4 0,1-3-1 16,2 0 4-16,0 3-2 0,5 1-3 0,-2 1 6 15,0 0-4-15,2 1-1 0,-2 3 4 16,1 1-2-16,-3-2-2 0,1 2 4 16,0-2-2-16,-1 1-3 0,-1-4 5 15,0 0-2-15,0 0-2 0,-3 0 4 16,1 0-3-16,0 0-1 0,0 0 4 16,1 0-3-16,-1 0-1 0,2-2 4 0,0 0-2 15,0 1-1-15,1-1 3 0,-1 2-1 16,0 0-3-16,0 0 4 0,-1 0-2 15,-4 0-2-15,0 0 4 0,-4 0-3 16,1 0 0-16,-2 2 4 0,0-2-2 16,-2 0-3-16,1 1 4 0,-3 3-1 15,-1 1-2-15,0-2 3 0,0 2-1 16,-1-2-4-16,-1 0 7 0,2-1-5 0,-3 3 1 16,-2 0 2-16,2 0-2 0,-2 2-3 15,-2-1 6-15,-1 3-4 0,-1 0 0 16,0 1 3-16,-3-1-2 0,-1 1-2 15,-2-2 6-15,-3 0-1 0,-2 1 3 16,-2-1 7-16,1 0-3 0,-4-1 1 16,3-2 4-16,3 0-3 0,0 0-5 15,5 0 0-15,4-2-6 0,1-1 0 0,1 1 0 16,1-1-2-16,3 3 0 0,-6-1 4 16,1 1-5-16,-5 2 1 0,4 1 3 15,-5-3-2-15,3 0 1 0,-3 4 4 16,4 1-1-16,-4-4 0 0,0 4 5 15,2-3 1-15,-2-2-2 0,2-4 5 16,-1 1-3-16,3-4-3 0,-1 1 4 16,2-3-5-16,2-6-4 0,0 1 4 0,1-5-5 15,4 4-2-15,-4-1 4 0,2 4-3 16,2 0-2-16,0 2 5 0,-1 2-2 16,0 0-2-16,-1 0 5 0,-2-1-4 15,0 1-2-15,-1 1 7 0,0 1-4 16,0-1-5-16,-2 2 6 0,3-2-3 15,-1 2-1-15,1-1 5 0,2 1-5 16,2 0-1-16,0-2 5 0,-2 0-2 0,0-1-3 16,-2 1 6-16,2-1-4 0,-3 1 0 15,1 1 5-15,-1-3-3 0,-3 1-3 16,1 1 4-16,-2-1-2 0,1 1-1 16,-4 2 4-16,6-1-4 0,0 2-2 15,-3-1 6-15,2 0-3 0,2 0-3 16,-2 0 5-16,2-1-2 0,1-1-4 0,4-1 7 15,-1 0-3-15,3-2-2 0,-2-2 4 16,-1 0-1-16,1-1-4 0,-2-2 5 16,0 2-2-16,2-1-2 0,-4 1 6 15,2 2-4-15,-1-1-3 0,1 2 5 16,-2 0-1-16,2 0-4 0,4 3 5 16,1-1-3-16,0 1-2 0,0 1 5 15,3-3-3-15,-3 3-1 0,3-3 4 16,-1 1-2-16,0 0-2 0,1 0 4 0,-1-2-2 15,-1 1-2-15,-1 1 4 0,2 1-2 16,-2-3-2-16,0 4 4 0,-1-3-2 16,1 3-1-16,0-1 3 0,0 0-2 15,1 1-3-15,1-1 6 0,0 0-4 16,1 1-1-16,0 1 4 0,1 0-2 16,1 0-3-16,-2-2 5 0,2 4-2 15,-2-4-2-15,1 2 4 0,-3 0-2 0,-1-2-3 16,2 2 4-16,-2 0-1 0,-1 0-1 15,-1-1 4-15,0 1-2 0,-1-2-4 16,-2-1 7-16,0 1-2 0,4-1-4 16,-3 1 3-16,3-1-2 0,1 1 0 15,-2 1 4-15,2-1-3 0,-2 2-3 16,2 0 5-16,-1 2-2 0,-1-1-3 0,-1 2 5 16,0-1-2-16,-1 1-3 0,3 2 5 15,-1-1-2-15,0-1-1 0,1-1 4 16,-1 1-4-16,1-3-1 0,1 2 5 15,0-2-2-15,1 0-4 0,1 0 5 16,1 1-2-16,-3 1-2 0,0-2 4 16,2 2-3-16,-2-1-3 0,2 4 6 15,1-1-3-15,2 1-3 0,-2 0 5 16,2 0-3-16,2-1-5 0,0 0-3 0,1 1-16 16,0-5-21-16,6 0-14 0,-1-4-30 15,5-2-273-15,7-4 144 0,0-5-164 16,-5-3-960-16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32.949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6 233 830 0,'0'4'286'0,"-1"-4"-139"0,1 1 92 15,-2-1-159-15,2 0-33 0,-1 2-19 16,-1-2-5-16,2-2 1 0,-2 2-1 15,2 2 0-15,0-2 7 0,2 0 0 16,0-2 1-16,2 4 6 0,1-4-4 16,2 2-5-16,0-1-1 0,1-3-7 15,4 3-6-15,-1-1 0 0,-1-1-6 16,3-1-3-16,1-1 6 0,-1 2-1 0,0 1 0 16,2 1 7-16,-2 1-1 0,-1 0-2 15,-2 0 6-15,-2 0-5 0,-1 0-2 16,-1 1 2-16,3 1-6 0,-3-2-4 15,4 3 2-15,-1-1-5 0,4-2-3 16,-3 2 5-16,1-2-4 0,1-2 0 16,1-1 3-16,2-1-1 0,-2 1-4 0,1 2 8 15,1 1 0-15,1-4 1 0,-4 4 7 16,1-3 1-16,0 1 0 0,-3 6 6 16,0-3-5-16,0-2-6 0,-3 6 3 15,3-4-7-15,0 2-4 0,0-3 3 16,-1 2-4-16,3 0-2 0,-2-2 5 15,-2-2-4-15,4-1-1 0,1-4 6 16,0 1-2-16,1-1-1 0,1-6 6 0,-1 1 0 16,1 2-1-16,-1 2 6 0,1-4-4 15,-4 7-3-15,-1 0 5 0,-2 2-5 16,1 0-3-16,-1 3 3 0,2 1-4 16,-2 4-3-16,4 5 4 0,-4-1-3 15,2-1-2-15,3-2 7 0,-1 1-3 16,-1-4-1-16,4 1 7 0,-3-1 1 15,-2 2-1-15,2-2 6 0,-1-1-4 16,1-2-1-16,1-2 4 0,0 2-5 0,2-5-6 16,0 4 3-16,0-3-4 0,2 1-2 15,-3 3 3-15,5 0-2 0,-1-2-4 16,-2 4 6-16,3-2-1 0,1 0-2 16,1 3 2-16,1-3-2 0,-2 2-1 15,-4-2 3-15,2-2 0 0,-3-1-3 16,4-2 4-16,0-3-1 0,3 0-3 0,1 1 4 15,0 2-1-15,1-2-3 0,-5 1 3 16,1-1 0-16,-3 2-3 0,-2-2 5 16,-2 2-4-16,0 0-1 0,1-1 4 15,-3 1-1-15,2-5-4 0,1 2 4 16,-1-1-4-16,5 1-3 0,2-2 0 16,3 2-5-16,2 1-3 0,3 1 2 15,-1-1-1-15,-1 4-1 0,-1 1 6 0,0-1 1 16,0 3 1-16,-4-2 7 0,3 0-2 15,-3 2-6-15,-1 0 0 0,-3-1-8 16,-2 1-11-16,-6 0 2 0,3 0-3 16,-4 0-4-16,-1 1 6 0,1 1 0 15,-1 0-1-15,-2-2 9 0,1 1-3 16,3-1-2-16,1 2 6 0,-2-2-3 16,7 2-6-16,0-1-4 0,0 1-209 0,1-2-62 15,6 0 73-15,-6-5-270 0,-4 0-300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16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1645 273 1294 0,'0'0'288'0,"0"-1"-156"16,2-3 160-16,-2 3-268 0,0-1-7 0,-2-1-9 15,2-2 3-15,0-2-5 0,-5-1-2 16,-1-1 3-16,-1 0-5 0,-1-1-5 16,-1 3 6-16,1 0-2 0,1 1 0 15,-1-1 10-15,0 4 2 0,-2-1 5 16,-2 3 10-16,1-1 3 0,-1 2 3 15,-1 3 6-15,-2 1-2 0,-2 1-3 16,-2 0 2-16,-1-2-5 0,-4 2-4 0,1 0 0 16,-2-3-5-16,2-1-5 0,-2 3 2 15,0-8-6-15,-4 4-6 0,-3-5 3 16,-1 0-4-16,-3-1-3 0,-6-3 2 16,4 4-4-16,-2 0-5 0,2 4 5 15,0-2-5-15,-2-1-6 0,4 1 0 16,-1 1-5-16,-4 1-3 0,4 1 5 15,-1 0-2-15,0 0 0 0,5 1 9 0,3-1 2 16,2-1 1-16,7 4 10 0,2-3 0 16,-2-2 2-16,3 2 8 0,1-1-1 15,-6-3 3-15,-2 3 3 0,2-8-6 16,0 3-3-16,-2-3 1 0,3-2-8 16,-1 1-5-16,-2-3-2 0,0 1-8 15,-1 0-6-15,-1 4 1 0,2 0-6 16,2 3-2-16,2 0 7 0,2 2-2 0,4 1 3 15,2 0 9-15,3 1 0 0,0 1 1 16,2 0 7-16,-2 0-5 0,2 0 0 16,0 1 4-16,1 1-3 0,0-2-3 15,2 2 6-15,0-1-5 0,0-1-5 16,0 0 0-16,0 2-7 0,-1-2-4 16,-1 0-2-16,2 0-9 0,0-2-7 15,0 1 4-15,4 1-2 0,-3 0-4 0,1 0-2 16,0-2-9-16,-1-1-12 0,4-2-260 15,0 0 151-15,-3-7-160 0,0-6-967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29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6 88 1409 0,'-1'3'365'16,"-3"-1"-179"-16,4-4 162 0,0 2-298 15,2 0-11-15,0-2-16 0,-2 2-15 16,3 0-9-16,-3 4 4 0,3-4-3 16,0-2 2-16,7 0 6 0,2 1 0 15,1-6-1-15,4 5 7 0,3-2-3 16,3-3-1-16,3 2 4 0,4-2-6 15,3 2-3-15,2-1 2 0,2 4-3 16,1-1-3-16,-2 3 6 0,1 1-4 0,-3-1-2 16,3 0 10-16,-1 0 2 0,7-1 2 15,1-1 6-15,-1 0-3 0,-2-3 1 16,5 2 4-16,-1-2-8 0,-2 0-3 16,-3 0 0-16,1 2-4 0,-4 0-4 15,-2 1 4-15,-4-1-3 0,2-1-4 16,-3 6 0-16,-2 0-12 0,-4-2-17 0,-3 3-16 15,-6 0-34-15,0 6-25 0,-2-5-77 16,0 3-208-16,1-4 109 0,-9-3-180 16,-5-8-697-16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38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0 105 870 0,'16'0'561'0,"3"-10"-266"0,10-4 61 0,6-6-64 16,-2 1-237-16,2 3-14 0,-3 3-14 15,-6 4-15-15,-3 6-11 0,2 3 5 16,-2 2-6-16,1 4-2 0,-1 4 6 15,2 2-3-15,-4-1-3 0,2-1 5 16,-3 0-3-16,0-1-4 0,2-3 4 16,-1-2-7-16,-1 1-3 0,2 0 3 15,-2-5-7-15,-2 0-8 0,-2 0-1 0,-1 1-12 16,-3 2-15-16,-4-3-8 0,-1 0-38 16,-1 0-251-16,-1-8 145 0,-5-5-165 15,0-10-911-15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46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142 36 1354 0,'9'0'334'0,"-6"2"-151"15,0-2 155-15,2 2-272 0,2-2-15 16,-7 0-1-16,-2 0 0 0,0 0-12 16,-4 0-7-16,1 0-2 0,-2-2-7 15,2 2-12-15,-3-2-12 0,0 1-23 0,1-3-22 16,-5-2-13-16,4 1-21 0,-2-2-77 15,-3 2-204-15,-5 4 112 0,-7-3-165 16,-8 1-741-16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57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0 248 1327 0,'0'-3'329'15,"0"3"-152"-15,0-2 150 0,0-1-274 16,2-2-5-16,0 0-16 0,1 0-8 16,0 0-10-16,2-1-5 0,-2 2 0 15,1-1-6-15,-3 4-2 0,1-3 7 16,0 1-1-16,-2 6 2 0,0-1 7 0,0-5-1 16,0 4 0-16,1-1 5 0,1 2-6 15,3 5-3-15,3-6 0 0,2 3-4 16,3 1 0-16,2-2 5 0,2-5 0 15,1 2 1-15,2 0 9 0,2-5 1 16,-1-1-1-16,1-6 7 0,-1 0-5 16,4-2-5-16,-3 2 4 0,1-3-6 15,0 7-8-15,0-1 5 0,0 3-8 0,-3 1-5 16,4 2 6-16,-1 1-6 0,-2-1-3 16,-4 1 7-16,3 2-5 0,0 2-2 15,-2-1 6-15,2 3-5 0,1-1-1 16,-1 0 5-16,-2 4-4 0,4-2-1 15,-4 1 7-15,4 1-3 0,1 0 3 16,2 1 8-16,3-1-2 0,3-6 0 0,3 1 5 16,2-2-2-16,2-2-4 0,-1-3 1 15,2 0-6-15,-2 4-2 0,-1-1 2 16,1 2-4-16,-1 5-2 0,-1 0 3 16,1 5-1-16,-4-2-3 0,-2 5 5 15,-4-3-2-15,1 4-3 0,1-6 5 16,0 3-6-16,4-1-10 0,1 0-6 15,2 2-11-15,-4-4-7 0,2-3 2 16,4-1-5-16,-4-4 2 0,2-7 13 0,-4-3 8 16,0-2 2-16,-4-4 6 0,3-4-14 15,-2-7-21-15,0 1-28 0,-3-7-136 16,-5 0-163-16,-13-1 95 0,-7 3-241 16,-4-7-557-16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66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0 143 1683 0,'5'0'362'15,"1"-2"-200"-15,6-1 213 0,-1-2-366 16,4 0-19-16,-6-2-36 0,-1-3-45 16,-5-1-283-16,-3-4 156 0,-3-17-227 15,-4-21-962-15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72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52 74 1706 0,'3'22'416'16,"0"-20"-228"-16,-3 1 211 0,4 0-372 15,2-4-9-15,-3 2-37 0,-3-1-34 0,0-3-39 16,-1-2-166-16,-9-5-141 0,-5-10 85 16,-7-8-270-16,-1-10-451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1:56:41.178"/>
    </inkml:context>
    <inkml:brush xml:id="br0">
      <inkml:brushProperty name="width" value="0.2" units="cm"/>
      <inkml:brushProperty name="height" value="0.4" units="cm"/>
      <inkml:brushProperty name="color" value="#FFFF00"/>
      <inkml:brushProperty name="tip" value="rectangle"/>
      <inkml:brushProperty name="rasterOp" value="maskPen"/>
      <inkml:brushProperty name="fitToCurve" value="1"/>
    </inkml:brush>
  </inkml:definitions>
  <inkml:trace contextRef="#ctx0" brushRef="#br0">1 209 1764 0,'-2'5'446'0,"4"-5"-248"0,-2-4 217 16,8 1-388-16,4-4-20 0,-2 1-52 16,-2-6-52-16,-6-4-41 0,-2-11-278 15,-7-13 134-15,-3-8-214 0,-10-3-887 16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2:03:31.147"/>
    </inkml:context>
    <inkml:brush xml:id="br0">
      <inkml:brushProperty name="width" value="0.05" units="cm"/>
      <inkml:brushProperty name="height" value="0.05" units="cm"/>
      <inkml:brushProperty name="color" value="#ED1C24"/>
      <inkml:brushProperty name="fitToCurve" value="1"/>
    </inkml:brush>
  </inkml:definitions>
  <inkml:trace contextRef="#ctx0" brushRef="#br0">1091 111 443 0,'-3'2'166'0,"1"-2"-76"0,2 0 42 0,-2 0-89 16,2-5-13-16,4 0-23 0,-4-5-26 16,1 0-23-16,-1-3-26 0,2 1-20 15,-2-1-11-15,0 0-1 0,2 1 10 16,-2 4 16-16,1 1 50 0,-2 2 78 0,-1 4 47 15,2 1 32-15,-3 0 19 0,-1 1 7 16,-2 1 5-16,-1 1-26 0,0 2-48 16,-1 2-25-16,0 1-20 0,1 1-15 15,-1 1-8-15,0-2-5 0,1-2-6 16,0 1-1-16,1-4 1 0,-3 1-2 16,3-3 1-16,-2 1 2 0,-1-2-1 15,-1 0 2-15,2 0 2 0,-2 2-3 0,0-1 0 16,0 1 2-16,-1 1-4 15,-1 1 1-15,-3 2 1 0,0 1-1 0,0-1 1 16,0 1 0-16,2 0-2 0,-2-4 2 16,2 0-1-16,0 2-3 0,-1-3-2 15,1 0 1-15,0-1-1 0,0 1-1 16,-1-2 1-16,3 2-1 0,-1-2-3 16,1 0 3-16,1 0-3 0,-4 0 1 15,-1 0 3-15,-1 0-3 0,-2 1 4 16,-1-1 2-16,0 0 1 0,-1 0 1 0,0 0 1 15,0 2-2-15,3-2 2 0,2 0-2 16,2 0-2-16,0 0-2 0,3-2-1 16,-3 2-2-16,-2 0-1 0,2 0-1 15,3 0-1-15,-4 0 1 0,4 0 1 16,2 0-2-16,-5 2 1 0,0-2 1 16,1 2-2-16,0 1 0 0,1-1 0 0,1-2-1 15,-2 0 2-15,2 0 0 0,2-2-3 16,0 0 2-16,1 1 2 0,2-1-3 15,0 0 1-15,2 1 2 0,0-1-3 16,-1 0 2-16,-1 1 1 0,-1-1-3 16,1 0 2-16,-4 1 1 0,1-1-4 15,0 0 3-15,-1 2 1 0,1-1-3 0,-2-1 2 16,4 2 0-16,-1-2-3 0,-1 2 3 16,1 0 0-16,2 0-2 0,0 0 1 15,0 2 1-15,2-2-1 0,0 0 1 16,-1 2-1-16,1-2 0 0,0 0 0 15,-2 0 1-15,0 0-1 0,1 1-1 16,1 1 2-16,-2 0-3 0,2-1 3 16,-1 1 0-16,1 1-2 0,0-1-1 15,-1-2 3-15,3 2-1 0,-1-2 1 0,-1 0 0 16,1 1-2-16,-1-1 0 0,0 0 3 16,-1 4-3-16,1-3 0 0,-2 3 1 15,2 4-2-15,-2 0 1 0,1 2 1 16,1 0-3-16,1 0 2 0,1-2 1 15,-1 1-1-15,0-3 0 0,1 1 3 16,-1-1-3-16,2 3 1 0,-2-3 1 0,1 1-1 16,-1 1 1-16,2-1-1 0,-2-2-1 15,2 1 2-15,0 1 0 0,-1-2-2 16,-1 2 1-16,2 1 0 0,0-1 0 16,-1-1 0-16,1 3 0 0,-2-1-1 15,2-2 1-15,0 1 1 0,0 0-2 16,2-1 2-16,-1 1 0 0,-1-2-4 15,2 0 4-15,-2-2-2 0,1-1 0 16,-1 1 1-16,2 0 0 0,0 1-1 16,-2 1 1-16,3 0 0 0,-1 1 0 0,-1 1 0 15,1 3 2-15,1 0-4 0,-3-3 2 16,0 2 2-16,0 1-2 0,0-3 0 16,2 0 1-16,-2 1-2 0,0-3 2 15,0-2-1-15,0-1-2 0,0 0 2 16,0-1 1-16,0-1-2 0,0 2 1 0,-2-2 2 15,2 0-2-15,0 3 1 0,0-3 0 16,0 0-2-16,-1 2 1 0,1 1 1 16,1-1-2-16,-1-1 1 0,0 1-1 15,2 1 0-15,0-1 2 0,-1 0 0 16,1-4-2-16,0 2 0 0,-2 0 1 16,1-2 0-16,-1 2 1 0,0 0 0 15,2 0-1-15,-4 0-1 0,2-1 1 16,0 2 0-16,0 1 0 0,0 0 2 15,0-2-3-15,0 1 0 0,0 3 2 0,0-1-2 16,0-1 1-16,0-1 1 0,2 1-2 16,-2 0 1-16,0 3 0 0,2-2 1 15,-1 2-1-15,-1-2 0 0,0 2-1 16,0 3 1-16,0-3 1 0,2 2-1 16,-2 0 0-16,2-1 0 0,-1-2 1 0,1 2-2 15,0-2 1-15,1 2-2 0,0-1 2 16,-1 2 1-16,1-2-2 0,1 0 0 15,-1 0 3-15,-2-2-1 0,1 2-1 16,1 0 1-16,-3 2-2 0,2-1 2 16,-2 3 0-16,2-3-3 0,-1 1 2 15,1 1 1-15,0-1-2 0,-2-2 1 16,1 0 1-16,-1-2-2 0,2-1 1 16,0-1 1-16,1 1-2 0,-1 0 1 0,3-1 1 15,-2 1-1-15,0 1 0 0,1 2 2 16,-1 0-4-16,0 0 2 0,2 0 1 15,-1 0-2-15,0-2 0 0,1 1 3 16,0-1-3-16,0 0 1 0,2 1 1 16,1-3-3-16,-1 3 3 0,0-4 0 15,1 1-3-15,0-1 1 0,-1 0 3 0,1-1-2 16,-1 1 0-16,1 0 0 0,-1-2-1 16,1-1 1-16,-1-1 1 0,1 1-3 15,0 1 2-15,0 1 1 0,1 1-3 16,1 0 3-16,0 0 0 0,-1 1-2 15,1 1 1-15,0 1 1 0,2-1-2 16,-2 0 2-16,0-1 0 0,0 1-2 16,0-2 0-16,-2 0 3 0,4-2-3 15,-2 1 1-15,3 1 0 0,0-4-1 0,-1 3 1 16,3-1 1-16,-2-1-2 0,-3 1 1 16,0-1 0-16,3 1 1 0,-1 2 0 15,-4 0 0-15,2 0-3 0,0 2 2 16,-2 1 2-16,0 0-2 0,1 1-1 15,-1-3 2-15,0 3-2 0,-1-3 1 16,-1-1 1-16,1 2-3 0,0-2 2 0,3 0 2 16,0 0-3-16,1 0 1 0,1 2 0 15,-2-2 0-15,0 0 0 0,-2 0 1 16,2 0-2-16,-3 1 0 0,-1-1 2 16,-1-1-2-16,2 1 1 0,-1 0 2 15,-1 0-4-15,2 0 1 0,0 0 2 16,-2 0-1-16,1 0 0 0,-1 0 2 0,0 0-3 15,2-2 1-15,-2 2 0 0,1 0-1 16,1 0 2-16,0 2 0 0,1-2-3 16,0 0 1-16,0 0 3 0,1 1-3 15,-3-1 2-15,1 0 0 0,-4 0-3 16,2 0 3-16,2 2 1 0,0-2-3 16,-2 0 2-16,1 0 0 0,1 0-2 15,-1 0 1-15,1 0 1 0,0 0-3 16,-1 0 1-16,-1 0 2 0,0 0-1 0,0 0-1 15,-1 0 3-15,1 0-4 0,-1 0 2 16,1 0 2-16,2 0-2 0,1 2-1 16,1-2 1-16,-3 0-1 0,4 0 1 15,0 0 2-15,-2 0-4 0,4 0 1 16,1-2 2-16,-1 2-2 0,1-2 1 16,2 2 2-16,2-1-4 0,-6 1 2 15,6-2 0-15,-4 2-1 0,2 0 2 0,-3 0 0 16,-1 0-2-16,-3 0 0 0,2 0 2 15,-3 0-1-15,1 0 0 0,-3-2 1 16,2 2-2-16,-2 0 0 0,0-1 2 16,2-1-1-16,1 0 0 0,-2 1 1 15,3-1-3-15,-1 2 2 0,-3 0 2 16,3 0-2-16,2 2 0 0,-3 1 0 0,3-1 1 16,-2-1 0-16,-1-1 0 15,1 2-3-15,0-2 2 0,-1 0 2 0,1 0-1 16,-1-2-4-16,-2 1 3 0,0 1 0 15,0-4 0-15,0 3 1 0,-2-3-2 16,0 1-1-16,1 0 4 0,-1-2-3 16,0 0 1-16,1 0 2 0,-1 0-2 15,0 0-1-15,0 2 2 0,2 1-1 16,-1-1 1-16,-1-2-1 0,-1 1-1 0,3-1 1 16,-2 0 1-16,0 0-1 0,2-3 1 15,-1 0 0-15,1 0-1 0,0-2 1 16,0 1-1-16,0 3-1 0,-2-4 2 15,2-2 0-15,0 1-1 0,-2-1-1 16,2 2 2-16,-2 2 0 0,1 1 0 0,-1 0 0 16,-1 1-1-16,1-1 0 0,-1 2 3 15,-1-1-3-15,1-1 0 0,0-1 1 16,-1 1-1-16,1-3 0 0,1-1 1 16,-1 2-2-16,0-1 1 0,-1 0 1 15,-1 2-1-15,2 3 1 0,-4-2 0 16,1 2-1-16,1-3 1 0,-2 2 1 15,2-3-4-15,-2 1 2 0,1 0 2 16,-3-2-2-16,3-3-1 0,-3-1 2 16,1-1-1-16,1-3 1 0,1 0 0 0,-3 1-2 15,3 1 1-15,-1-1 2 0,-1 2-4 16,1 4 3-16,-1-1 1 0,1 4-3 16,-1 1-2-16,-1 2 1 0,1-1-5 15,-2 2 1-15,0 1-1 0,2 1-4 16,-2 1 2-16,-2 1 4 0,2-2-3 0,2 0 5 15,0 2 4-15,-1-1-3 0,3-1 6 16,-1 0 2-16,2 1-2 0,-2-3 4 16,1 1-1-16,-1 0-1 0,0-2-1 15,-1 0 1-15,0 0-6 0,-1 0 2 16,1-2 0-16,-2 4-4 0,2-2 1 16,0 2 3-16,-1 1-3 0,1 0 1 15,0 1 1-15,1-1-2 0,0 0 2 16,-1 1 1-16,0 1-1 0,1-2 3 0,0 2 3 15,-1-2-1-15,1 2 2 0,1-1 0 16,-1-1-2-16,-1 0 0 0,-1-1 0 16,1 0-5-16,0-1 1 0,-2-2-1 15,2 1 0-15,-1 2-1 0,1-1 1 16,0 1-2-16,-1 3 2 0,3-2 0 16,-1 2-1-16,-1 0 0 0,1-1 2 15,-1 1-2-15,1 0 2 0,-1 0 0 0,-1-2 0 16,-1 0-1-16,2 1 3 0,-2 1-2 15,0 0-1-15,4 0 1 0,-3 1-2 16,-2-1 1-16,1 2-1 0,0 1-1 16,-4 1 1-16,3 2 1 0,-3-1-1 15,4 3-1-15,-1-3 2 0,-1 2 0 16,2-4-1-16,0 1 0 0,0-3-1 16,2 1 2-16,0-2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2:03:37.548"/>
    </inkml:context>
    <inkml:brush xml:id="br0">
      <inkml:brushProperty name="width" value="0.05" units="cm"/>
      <inkml:brushProperty name="height" value="0.05" units="cm"/>
      <inkml:brushProperty name="color" value="#ED1C24"/>
      <inkml:brushProperty name="fitToCurve" value="1"/>
    </inkml:brush>
  </inkml:definitions>
  <inkml:trace contextRef="#ctx0" brushRef="#br0">3157 269 783 0,'-5'0'193'15,"0"0"-79"-15,2-4 84 0,0 1-163 16,3-2-7-16,0 0-2 0,-4-2-11 16,-2 2-5-16,1 2 6 0,-2 3 4 15,-1 2 4-15,-1-2 6 0,0 5 6 16,-6 1 3-16,0 1-1 0,-2 1-1 15,1-1-6-15,-3-4-5 0,6 2-4 0,-2-5-7 16,2-1-6-16,0-6-2 0,4-3-5 16,-1-2 1-16,2-1 1 0,-2 0-2 15,0 3 1-15,-1 2 2 0,2-1 2 16,-1 4 2-16,0 2 2 0,-1 1-1 16,-4 2 1-16,0 0 1 0,-3 5-2 15,-2 0-1-15,0 4-1 0,0 1-1 16,0-2 0-16,0-2 3 0,2-4-2 0,3-2-1 15,0-2 0-15,-1-4-1 0,3-4 0 16,-1-2-1-16,1 2-2 0,0-1 2 16,0 2 4-16,-2 1 0 0,0 2 2 15,-4 2 0-15,0 4 0 0,-5 0 0 16,-2 2-1-16,-4 3-3 0,-1 3 0 16,-1 2 2-16,-1 0-1 0,-2-2-1 15,2 1 1-15,0-3-3 0,0-6 1 16,1 0-1-16,6-1-5 0,-1-6 0 0,1-5 2 15,1-4-2-15,0-1 1 0,2-3 2 16,-2 2-3-16,3 0 1 0,1 5 1 16,-1-2-2-16,-1 5 0 0,2 0 1 15,-1 7-1-15,2-1 1 0,2 4 5 16,3 2 0-16,0 3 3 0,3-2 1 16,1-3-1-16,1 0 1 0,0 0 0 0,-2-2-5 15,-1 1-1-15,0-6-2 0,0 1 1 16,-4-1-2-16,4-1-1 0,-5 1 1 15,-4 2 0-15,-3-2 1 0,-3 2-2 16,-4 4-1-16,3 1 2 0,0 0-1 16,6 1-2-16,-2-1 3 0,6 4-2 15,0-1 2-15,4 0 2 0,0 1-2 0,4-1 0 16,-1-1 1-16,1 1 1 0,-1 2-3 16,-3-2 1-16,2 4-1 0,-5 3-1 15,1 0 1-15,1 1 0 0,-3 1-2 16,1 1 3-16,-2 1-1 0,0 0-2 15,2 1 4-15,0-3 0 0,-2 0-1 16,5-3 1-16,-1 0 1 0,2-4-1 16,3 1 1-16,-1-2-1 0,0-4-3 15,3 0 4-15,-5 0-1 0,-1-2-2 0,-1-1 0 16,-1 1 1-16,2 0-1 0,-1-1 2 16,-3 1-2-16,1-1 0 0,-3 0 1 15,-4-2-1-15,0 2 0 0,2 1 1 16,0-1-3-16,1 1 3 0,4 0-1 15,3 2-1-15,2-1 1 0,1 1 2 16,2 0-3-16,2 0 1 0,-2 0 0 0,-2 0-1 16,2 1 1-16,-1-1 1 0,1 0-2 15,0 2 2-15,2-2 1 0,-1-2-3 16,1 1 0-16,0-1 3 0,-1-1-2 16,-4 1 1-16,3 0 1 0,-1 1-3 15,1 1 1-15,-2 0 2 0,2 0-3 16,-1 1 1-16,-1 1-1 0,2 0 0 15,-2 3 2-15,2-2-1 0,1 2 0 16,-1-2 0-16,1 0 0 0,1 2 2 0,0-3-3 16,1 3 2-16,-1-2-2 0,0 2 0 15,-2 0 0-15,1 4 2 0,-1-3 1 16,0 3 0-16,0-1 1 0,-1-2 1 16,1 3 0-16,0-1 1 0,-2-1-2 15,1-1-1-15,-1 1-2 0,-3-2 0 16,2-2 1-16,3 2-1 0,-2 0-1 0,3 0 2 15,2-2-3-15,-1 2 4 0,-1-3-1 16,3 0-1-16,-6-1 1 0,4 1 0 16,0 0-2-16,-2 1 1 0,-4 0 1 15,3 1-2-15,-1 1 0 0,-1 1 1 16,1 2-2-16,2 2 0 0,2 2 3 16,-2 0-3-16,0-1 1 0,2 1 2 15,3-1-2-15,2 1 2 0,1 0-1 0,-1-1 1 16,1-1-1-16,2 2 0 0,-3-1-1 15,3-1 1-15,-2 4 1 0,0 0 0 16,2 0-1-16,-1 2 2 0,-1 1-2 16,0-1 0-16,1 1 2 0,-1 1-2 15,0-3 0-15,1-2-1 0,1 1 1 16,-2-1-1-16,2-3 2 0,0 0-3 16,2 1 3-16,-1-1-1 0,1 0 0 0,0 2 0 15,-1 0 0-15,1-3 0 0,1 1 0 16,1 0 1-16,-1-1-2 0,2 1 1 15,3-2 1-15,-1 2 0 0,1-2-2 16,4 0 1-16,-1 1-2 0,4-1 1 16,0 0 2-16,2 1-2 0,-2 0 0 15,-2 0 0-15,-3-3 2 0,-2 3 1 0,2-1-1 16,-3 0-1-16,1 1 0 0,2 0 0 16,-3-2-1-16,3 1 0 0,1-3 1 15,1 0-1-15,-2 0 0 0,0-1 3 16,0-1-3-16,-2-1 2 0,0 1-1 15,0-1 0-15,2-1-1 0,-3 3 3 16,0-3-3-16,1 4 2 0,0 2-1 16,0 1-1-16,2 2 0 0,-1 2 2 15,1 1-3-15,-4-2 2 0,3-1 1 0,-3 0-2 16,2-1 3-16,-3-1-2 0,0 0 0 16,2 0 0-16,-2-1 1 0,0-2-3 15,0 0 3-15,3-2-3 0,-1-1 2 16,1-2-1-16,2 0 1 0,0-2-1 15,0-1 3-15,-2 0-1 0,2-2-1 16,-2 3 0-16,1 0 2 0,-3 2-1 0,-1 2-2 16,0 0 0-16,0 3 1 0,-1 0 0 15,2 1 1-15,1 3-2 0,0-1 0 16,1-1 2-16,0 1-1 0,-1-2-2 16,1-2 4-16,2-4-2 0,0 1-1 15,1-1 3-15,1-3-2 0,-2-4 0 16,2 1 1-16,-2 1-3 0,-2 0 1 15,0 2 1-15,0 3-1 0,1 1 2 16,-1-1 0-16,2 5-1 0,0 2 1 0,1 1 1 16,4 0-1-16,-3-1-1 0,3 0 1 15,3-2-1-15,0 0 0 0,1 0 1 16,0-2-3-16,3 2 1 0,-5-2 2 16,-1-1-2-16,-3 1 0 0,2-1 1 15,-5 1 1-15,0-1-1 0,0 1 1 16,2 0-2-16,-4-1 2 0,2 1-2 0,-2-1 2 15,1 0-3-15,-1 1 3 0,2 2 0 16,0-2-1-16,1 2-1 0,1 0 2 16,-2 2-2-16,0-4 1 0,1 2 0 15,1 0-1-15,0-2 0 0,-1-1 2 16,2 0-2-16,-3 1 3 0,0 2-1 16,-1-3-1-16,-1 1 1 0,-1-1 1 15,-1 1-3-15,1-1 3 0,1-1-3 16,0 3 0-16,1-1 1 0,-1-1-1 0,2 1 0 15,3-1 2-15,-1 1-4 0,1 0 3 16,0-1 2-16,-1-1-2 0,-4 3-1 16,2-1 2-16,-3 0-3 0,1 1 3 15,-1-4-1-15,-1 3-1 0,1-3 0 16,1 2 2-16,4-2-3 0,1 3 3 16,4 0-2-16,2 1 0 0,0-1-1 0,1 0 4 15,-1 1-4-15,1-3 2 0,0 1 0 16,-2 1-1-16,4-1 1 0,-5 0 0 15,1-1-1-15,-3 1 0 0,1-2 1 16,-2 0-1-16,2 0 0 0,1 0 1 16,-1 0-1-16,4-2-1 0,0-3 2 15,3 2-2-15,0-4 1 0,2 1 1 0,2-3-1 16,-1 1 2-16,-1-2-1 0,0 2 0 16,-3 1 1-16,-4 1 0 0,2 2-1 15,-2-1 2-15,-2 4-1 0,4-3-1 16,-1 1 0-16,-1 0 2 15,2 1-2-15,1-3-2 0,2 2 2 0,-1-1 0 16,0-1-1-16,-1 1 1 0,-1-1 0 16,-2 0 1-16,2 1-1 0,0 1 1 15,-2 1-2-15,0 2 2 0,1-1 0 16,-3 1 0-16,1-2-1 0,-2 2 1 0,1 0-1 16,-1 2 1-16,2-2-2 0,-2 3 1 15,1-1 0-15,-1-2-1 0,0 0 2 16,0 0 0-16,0 0-2 0,0 0 1 15,-2-2 0-15,4 0 0 0,-2 2 0 16,-1 0 0-16,0-1-1 0,1-1 2 0,-2 0 0 16,2 4 1-16,0-2-4 0,0 0 3 15,0 2-1-15,1-1 0 0,-3 3 1 16,4-3 0-16,-1 1-2 0,1-2 2 16,1 0-1-16,2 0-1 0,0 0 0 15,2-2-1-15,1 2 1 0,0-3 0 16,0 1 0-16,4 1 0 0,-2 1 2 15,-1-2-1-15,-2 0-1 0,-2 2 2 16,-5-1-1-16,0 1 0 0,-4 0 1 0,4-2-2 16,-2 0 2-16,-1 2-1 0,1 0-1 15,-1-1 0-15,0-1 0 0,-1 0 1 16,6 1 0-16,-2-1 0 0,1 2-1 16,2 0 1-16,1 0 1 0,-3-2-1 15,-1 2 0-15,-2-1 1 0,2 1 0 16,-1-2 0-16,-1 2 1 0,0 0-1 15,2 0-1-15,-2-2-1 0,2 2 0 0,-2 0 0 16,2 0 1-16,0 0-2 0,0-1 1 16,-2 1 2-16,4 0-1 0,-2 0 1 15,0 0-1-15,0 0-1 0,1 1 2 16,-1-1 0-16,2 0-1 0,-2 4-1 16,0-6 1-16,1 4-3 0,-1-2 1 15,0 0 0-15,2 1 0 0,1-4 0 0,-2 1 1 16,-1 1 0-16,0-6 1 0,-2 4 2 15,2-2-3-15,-3-2 1 0,1 1 0 16,-1-1 0-16,-1 0-1 0,-1-3 2 16,0 0-2-16,4-1 2 0,-1-1-1 15,0-1 1-15,2 1-1 0,-2 1 3 16,-3 3-5-16,2-2 3 0,-2 1-2 16,1 3 1-16,-1 1-1 0,2-2 0 0,3 2-1 15,0 0 3-15,0 0-2 0,-1 0 1 16,1 2 1-16,0-2 0 0,-1 2 0 15,-1-1-1-15,-2-1 2 0,3 0-2 16,-1 0 0-16,0 0 1 0,2-1-2 16,3 1 0-16,-1 0 1 0,1 0-2 15,0-2 1-15,1 1 1 0,-3-1-1 0,-3-1 0 16,-1-1 1-16,0 1-1 0,-1-3 0 16,-1 1 2-16,0 0-2 0,2-2 0 15,-4 2 2-15,5 0-1 0,-3-1 0 16,0-1 1-16,3 2-1 0,-1 0 1 15,0 0 2-15,-2 2-4 0,3 1 1 16,-5-3 0-16,-1 4 0 0,-4-1-1 16,4-1 2-16,-7-1-1 0,0 4 1 0,1-1 1 15,-1-1-1-15,-1 1 0 16,1-1 2-16,0 0-2 0,0-1-2 0,0 1 3 16,-4 2-1-16,1-3-1 0,-2 2 2 15,-2-1-1-15,2 0-1 0,0 2 3 16,1-1-3-16,-3-1 0 0,0 2 1 15,1-2-1-15,-3 1-1 0,1-2 1 16,1 1 0-16,-1-3 0 0,-3 2 0 0,-1-4 0 16,0 4 0-16,1-1 2 0,-3 1-2 15,6 0 0-15,-2-2 0 0,0 0 0 16,0 2 1-16,2-4 0 0,-4-1-3 16,1 0 2-16,-1 3 2 0,-3-4-2 15,2 3 0-15,-2 1 1 0,2 0 0 16,0 0 0-16,-1 0-2 0,1 0 1 15,-2 2 0-15,4 0 2 0,-4-2-3 16,0 0 1-16,0 0 1 0,2 1-1 16,-4-1-1-16,4 2 2 0,-2 3-2 0,0 0 0 15,2-1 0-15,-2 2 2 0,0-2 0 16,-2 1 2-16,1-2-3 0,-2 2 0 16,-1-1 2-16,-1 1 0 0,2 0-3 15,0 1 2-15,1-2-2 0,1 1 2 16,3 0-1-16,-2 0-1 0,-2 0 0 15,1 1 0-15,-3 3 1 0,1-3-3 0,2 4 1 16,4 2 1-16,-5 1-2 0,1 1 2 16,3 1 1-16,-2 0 1 0,-4 0 1 15,8 0-1-15,1-2-1 0,-2-1 2 16,1-2-1-16,1 0 0 0,-2 0-2 16,2-2 0-16,2 0 1 0,3 2 1 15,0-1-1-15,2-1 0 0,-1 2 1 0,-1 2-1 16,-1-1 1-16,-3 3 1 0,1 1-2 15,-2 1 0-15,0 2 0 0,2-1-1 16,0 0 1-16,-1-2 0 0,3-2 0 16,-1-1-1-16,-1-1 1 0,-2-1 1 15,2-1 0-15,-2-1 1 0,0 0-2 16,1-1 0-16,1 0 4 0,2 1-2 16,1 0 0-16,0 1 0 0,0-1-2 15,0 2 3-15,-2 0-2 0,0-2-1 0,2 2-1 16,-1 0 1-16,-2 2-1 0,-1-2 0 15,3 3 1-15,-3-1-2 0,1 1 2 16,1 1 5-16,1-3-2 0,-1 1 1 16,2-2 1-16,-1 0 0 0,1-2 2 15,-4-1-2-15,1-2-1 0,-2 0 0 16,0-3-1-16,0 0 1 0,0-1 0 0,2 3-1 16,0-3-4-16,-4 6 0 0,2 3 1 15,2 0-2-15,-2 0 0 0,0 3-1 16,3 2 2-16,-1-1 4 0,1 2 0 15,2-2 2-15,2-3 2 0,0-1 0 16,1 0-1-16,0 0-2 0,2-1 0 16,0-1-1-16,2-1-3 0,-2 1 0 15,2-3-3-15,-2-2-1 0,3-3-2 16,0 0-4-16,6 1-7 0,-4-5-7 0,1 3-5 16,4-1-20-16,-1-1-18 0,-1-2-233 15,10-2-21-15,0 1 47 0,-1-4-274 16,-1-5-119-16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2:03:43.425"/>
    </inkml:context>
    <inkml:brush xml:id="br0">
      <inkml:brushProperty name="width" value="0.05" units="cm"/>
      <inkml:brushProperty name="height" value="0.05" units="cm"/>
      <inkml:brushProperty name="color" value="#ED1C24"/>
      <inkml:brushProperty name="fitToCurve" value="1"/>
    </inkml:brush>
  </inkml:definitions>
  <inkml:trace contextRef="#ctx0" brushRef="#br0">0 1 394 0,'2'0'200'0,"1"-1"-51"0,-1 1 19 15,-1 0-72-15,1 0-15 0,0 0-18 16,-2 1-14-16,-2 3-12 0,2 1-4 16,-2-2 4-16,2 3-3 0,-1 1 0 15,-1-4-5-15,2 1-7 0,0 1-4 16,0-4-4-16,0-1-8 0,0 2-2 15,0 1 1-15,2-1-2 0,-2 1 3 0,1 1 4 16,1-1 0-16,0-1 4 0,-1 1 3 16,3-3 2-16,-1 3 2 0,-1-3 0 15,1 4-3-15,0-4-1 0,1 0-3 16,-3-2-2-16,3 0-5 0,-1-3 0 16,0 0-2-16,1 0-3 0,0 2 0 15,0 1-1-15,-1 1-1 0,0 1 2 16,2 0-2-16,-1 0 0 0,-1 1 3 15,0-1-2-15,1 0 0 0,-3 2 1 0,3 0 1 16,1-2 0-16,-2 1 1 0,2 1 0 16,0 3 0-16,0-3 1 0,0-1-1 15,0 3 1-15,1-3-1 0,1 3-3 16,0-4 1-16,-1-2 1 0,1 2-3 16,1 0 1-16,0 0 1 0,1 0-2 15,-1-3 1-15,-1 1 0 0,-2 2-2 16,0 0 3-16,0 0 0 0,0 0-3 0,0 2 1 15,-1 1 1-15,1 0 1 0,-1 2-2 16,-1 0 1-16,0 2-1 0,2 1 0 16,-1-3 2-16,2 0 0 0,-1 0-2 15,2-2 4-15,-2-3-4 0,2-1 2 16,-1 1 1-16,1-4-2 0,1 1 0 16,0 1 1-16,2 2-1 0,-3 0 0 0,1-1 0 15,-3 1-1-15,0 0 2 0,0 0 0 16,-2 1-3-16,1-2 1 0,1 1 2 15,3 0 1-15,-1-2 3 0,3 2 4 16,-2 0-1-16,2-2 3 0,0 1 2 16,-2-1-1-16,2-1 0 0,0-1-2 15,2-1-4-15,1 2-2 0,2 0 0 16,-2-2-2-16,4 2 0 0,-1 1-2 16,-4 0-1-16,-1-1 1 0,-1 1-1 0,-1 2-1 15,0 0 1-15,1 0 2 0,0 5-3 16,-1-1 2-16,-1 1-1 0,-1-1 1 15,-1 0 1-15,1-3-1 0,-1-1 0 16,-1 2 1-16,4 0 0 0,-1-1 0 16,0-2 0-16,1-1 1 0,-1 4-2 15,0-2 0-15,2-2 1 0,2 0-1 0,-1-1 0 16,-1-2 0-16,-2 2-1 0,2 0 0 16,0 1 2-16,-3 2-1 0,1 0 0 15,-1 0 1-15,-2 0 0 0,0 0 0 16,0 0 0-16,3 2 1 0,-1 1-2 15,-1 0 2-15,-2 2-1 0,2-3 0 16,-1 3-1-16,-1-4-1 0,1-1 1 16,0 0 1-16,1 2 0 0,2-4-2 15,1 2 2-15,1-3-1 0,0 1 1 0,0 1 0 16,1-3-3-16,-3 1 2 0,1 3 2 16,-3 2-2-16,3-2-1 0,-4-2 1 15,0 2-1-15,0 0 0 0,1 2 1 16,1-2-2-16,1 1 1 0,-1 1 2 15,1 1-1-15,2 2-1 0,-2-3 1 16,4 1-1-16,-2 1 0 0,1-1 0 0,-1 0 0 16,2-1-1-16,-4 0 1 0,2-1 1 15,0-1 0-15,0 0 2 0,-2 0-1 16,1 0-1-16,-3-1 2 0,-2-1 0 16,1 2-1-16,-1 0 0 0,1 0-2 15,2 2-1-15,-2-1 3 0,2 4-2 16,1 0 0-16,2 2 0 0,0 1-1 15,1-1 1-15,-1 1 1 0,2 0-1 16,1-1 0-16,-1-4 3 0,-1 2-2 16,1-1 1-16,-2-4-1 0,0-2 0 0,0 2 0 15,-2-3 2-15,-1 1-1 0,-1 0 1 16,1 1 0-16,-2 1 0 0,0-2 0 16,-2 4 0-16,4-4-1 0,-4 2-2 15,1-2 1-15,1 1-1 0,1 1 0 16,1 1 0-16,-1-1-2 0,3 4 2 0,1-4 0 15,-2 0 0-15,2-2 1 0,0-1 2 16,0-1 0-16,0 3 0 0,0-1 0 16,-4 2 0-16,1 0 0 0,0 2-1 15,-4-1-1-15,0 1 0 0,0 1 0 16,1 1 0-16,1-1-1 0,0 2 1 16,1 0-1-16,3-2 0 0,-1-1 0 15,2 0 0-15,1-2 0 0,-1-2 2 0,4-1 0 16,-3-1 1-16,3 3 2 0,-3-3 0 15,1-1-1-15,1 4 2 0,0-3-3 16,-1 4 0-16,-1 0 0 0,1 0-2 16,-2 4 0-16,-3-3 0 0,-2 3-1 15,0-1 1-15,0 0 1 0,1 1-2 16,1 1 0-16,4-2 1 0,1 2-2 16,3-4 1-16,0 1 0 0,1-2 1 0,-2-2 1 15,2-1 2-15,1-2 2 0,1 0 1 16,-3-1 0-16,1 1 1 0,1 1-4 15,-5-2 1-15,-2 1-1 0,0 0-4 16,-1 1 1-16,-2-1-2 0,0 2 1 16,3 1 1-16,-4-1 0 0,3 2-2 15,-3-1 3-15,4 0-2 0,-2 2 1 0,4-1-2 16,1 1 2-16,-1 1-1 0,0-1 2 16,-3 0-1-16,0-1 2 0,-3 2 0 15,-1-1 1-15,0-1-1 0,0 1 1 16,-1 0-2-16,-1 0 0 0,-1 0-1 15,-2 0 0-15,1-2 0 0,1 0 0 16,1 2-2-16,0 0 2 0,2 0-1 16,-1 0 1-16,1-1 0 0,1 1 0 0,3-2-2 15,-1 2 1-15,4-2 0 0,-3 1 0 16,5-1-1-16,-3 0 3 0,-4 1 1 16,1-3 3-16,1 1 0 0,-3 3 1 15,-1-2-1-15,2 1 1 0,-6 1-3 16,1 0-1-16,0-2-2 0,1 2 0 15,-1 0 0-15,1 2 1 0,0-1-1 16,2-1-1-16,2 2 1 0,0 1 2 16,1-1-2-16,0-2 0 0,2 0 2 0,0-2 1 15,0 2 1-15,0 2 0 0,-2-4 0 16,-3 2-1-16,-2-1 2 0,1 1-3 16,-3 0 0-16,1 0-1 0,1-2 0 15,1 4 0-15,-1-2-1 0,-1 0 0 16,1-4 1-16,0 6 2 0,-3-4-1 15,2 1 0-15,1 1 0 0,1 0 1 16,-1 3-1-16,0 0-1 0,1-1-1 0,-3 0 1 16,3-2-2-16,-3 0 1 0,3-2-1 15,-3 2 0-15,1-2 1 0,-1 2 0 16,1-1 0-16,0 1 1 0,-2 0-1 16,1-2 2-16,1 2 0 0,0 0-1 15,-1 0 0-15,-1 2 0 0,2-2 1 16,-2 0-3-16,2 0 0 0,1 0 1 0,-1 0-2 15,1-4 1-15,-1 4 0 0,-1 0 0 16,1-3 0-16,1 3 1 0,-1 2-1 16,0-2 1-16,1 0 0 0,2 0-1 15,-3 3-2-15,-1-3 1 0,3 0 0 16,-3 0 0-16,1 0-3 0,0 2-9 16,-1-2-10-16,1 0-16 0,1-2-21 0,-1 0-21 15,-1-4-247-15,-1-3 129 0,-3-9-151 16,-5-10-850-16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26277" units="cm"/>
          <inkml:channel name="Y" type="integer" max="16423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1000.26648" units="1/cm"/>
          <inkml:channelProperty channel="Y" name="resolution" value="1000.18268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19-10-28T12:08:29.676"/>
    </inkml:context>
    <inkml:brush xml:id="br0">
      <inkml:brushProperty name="width" value="0.05" units="cm"/>
      <inkml:brushProperty name="height" value="0.05" units="cm"/>
      <inkml:brushProperty name="color" value="#ED1C24"/>
      <inkml:brushProperty name="fitToCurve" value="1"/>
    </inkml:brush>
  </inkml:definitions>
  <inkml:trace contextRef="#ctx0" brushRef="#br0">949 117 688 0,'0'1'225'0,"-2"-1"-102"0,1 2 75 0,-3-2-139 16,-1 2-17-16,0-1-13 0,-1 1-14 16,-1 1-6-16,0-3-2 0,1 2-5 15,1-2 1-15,-3 0 1 0,1 2-3 16,0-1 3-16,1-2 6 0,-1 4 1 0,-1-1 6 16,3 1 5-16,0 0-1 0,-2-3 3 15,1 3 2-15,1 2-5 0,0-1 0 16,-4 1-2-16,4 0-5 0,-3 0-1 15,1-2 1-15,-1-1-4 0,0-2 2 16,0 0 0-16,-4-2-1 0,0-3 1 16,-1 2 1-16,0-4-4 0,0-1 0 15,1 4-2-15,-3-4-2 0,0 5 0 16,0 1 0-16,-3 2-4 0,-2 4 2 16,-3 1 1-16,-2-2-1 0,0 2 2 15,0 0 2-15,1 1-3 0,-1-1 2 0,1 4 3 16,0-1-3-16,-1 0 1 0,2 1 1 15,-4 0-1-15,4 0 3 0,0 1 3 16,-1 1-2-16,1 3 3 0,2-3 1 16,1 4-3-16,3 0-1 0,-1 0-1 15,1-2-4-15,1 4-1 0,-1 3-2 0,2-1-3 16,1 3 3-16,-1-2-1 0,1-4-3 16,4-1 2-16,0-3 0 0,2 0-2 15,2 1 1-15,-3 0-1 0,4 7-2 16,0 0 0-16,2 3 0 0,3 2-2 15,0 0 0-15,0 0 2 0,2 0-2 16,-1-1 3-16,-1 3 2 0,0-1-1 0,-1 3 1 16,1-3 3-16,-2 1-3 15,2-3 1-15,-3-4 1 0,3 0-2 0,0-3 0 16,0-2 1-16,0-4-2 0,0 1 2 16,-2 3-1-16,2-2-1 0,0 2 1 15,0-2 2-15,0 4-3 0,-2 1 0 16,1 2 2-16,1 0-3 0,-2 0 1 15,0 0 3-15,2-6-5 0,0 5 3 16,0-1 2-16,2 5-3 0,-4 2 2 0,4 3 1 16,-2-3-3-16,2-2 1 0,1-1 1 15,-3-1-4-15,0-1 3 0,0-3 2 16,0 1-5-16,0-3 3 0,-3-3 2 16,1-3-3-16,2 1 2 0,-2-5 1 15,2-1-4-15,-1-1 2 0,1 2 2 16,0 2-4-16,1-1 3 0,-1 3 0 15,2 0-3-15,-2 3 2 0,2 0 0 0,1 1-2 16,0 0 1-16,2 4 2 0,-1-1-3 16,-1 1 2-16,0-1 2 0,1 1-4 15,-1 1 3-15,-1-4 0 0,-1 2-1 16,4-3 0-16,-2 4 1 0,1-4-2 16,-1 0 1-16,2-1 1 0,-2 1-2 15,2-3 0-15,-1 2 1 0,1-2-2 16,0-2 2-16,0-1 1 0,-2-2-3 0,2 0 2 15,-2 1 3-15,4 1-4 0,-1 1 1 16,-1 0 0-16,2 2-3 0,0 0 3 16,-1 0 1-16,-1 0-3 0,4 2 2 15,-3-1 2-15,1 1-2 0,-1 0 0 16,3 1 1-16,-3 0-3 0,1 0 1 16,1 1 1-16,-1-3-4 0,0 1 1 0,-1 1 1 15,-1-1-2-15,0-2 1 0,2-2 1 16,-2 0-2-16,1 0 2 0,1-1 2 15,0 1-3-15,-2-1 3 0,1 0 2 16,2 1-4-16,2 2 3 0,0 0 0 16,0 3-2-16,0-3 2 0,-1 2 0 15,0-1-2-15,-2 2 1 0,1 1 1 16,1-3-3-16,2 1 1 0,-1-4 0 16,3-3-2-16,1-1 1 0,-1 0 3 15,0-2-3-15,0-2 2 0,2 0 1 0,-1-2-1 16,-1 1 2-16,0-1 2 0,0 1-5 15,1 1 2-15,1 1 0 0,0-1 0 16,1 2-1-16,-1-1 2 0,2-1-4 16,-1 4 2-16,-4-3 1 0,1 4-2 15,0-1 1-15,1 2 3 0,-1-1-4 16,2 0 1-16,1-3 0 0,2 1-1 0,-1-3 1 16,3-1 1-16,-2-1-5 0,-5 0 4 15,4-1 2-15,-2 0-3 0,-3 1 1 16,1 2 3-16,-2 0-5 0,1 0 4 15,-2 0 0-15,0 2-3 0,0 1 2 16,0-1 2-16,1-1-5 0,-1 1 4 16,2 0 1-16,-2-2-2 0,3 0-1 15,2-2 2-15,2 0-4 0,-1 1 3 16,1-1 0-16,-1 0-2 0,-2 2 1 0,-1 0 3 16,-2 0-3-16,1 2 1 0,-2 0 1 15,0-2-3-15,0 0 1 0,-2 1 1 16,2-1-2-16,2 0 0 0,-2 0 3 15,3-3-3-15,2 3 0 0,-2-3 2 16,0-1-3-16,1-1 2 0,-5 2 1 0,0 0-3 16,-1 1 3-16,-1-1 2 0,-1 1-3 15,3 2 1-15,-1-2 0 0,0 2-2 16,0-3 0-16,2 0 1 0,-1-2-4 16,-1-2 1-16,2 1 1 0,0-3-2 15,-2 1 2-15,2 0 3 0,0-1-3 16,2 1 2-16,-2 0 3 0,-1 1-3 15,0-3 2-15,2 4 1 0,-2-3-4 0,-3 3 2 16,3-2 0-16,-3 1-2 0,2-3 0 16,2-3-1-16,-1-2-2 0,1-5 2 15,1-3 1-15,3-2-2 0,-3-3 2 16,1-1 3-16,1 1-1 0,0-2 0 16,0 6 1-16,-1 4-2 0,1 2 1 15,1 3 2-15,-3 1-4 0,-1-1 1 16,0-3 1-16,-2 0-2 0,-1-2 3 15,0 0 0-15,1 0-4 0,0-3 1 0,4-2 1 16,-1-5-3-16,4 1 2 0,-1 0 1 16,-1 3-3-16,-2-1 2 0,-2 3 2 15,-1-3-2-15,-1-3 2 0,-2 0 2 16,-2 1-3-16,-1 0 2 0,-1 3 3 16,-1 4-3-16,-1-1 1 0,1-2 1 0,-4 0-3 15,3 1 1-15,-3 0 1 0,3 0-5 16,-1 0 1-16,0-2 2 0,1-4-3 15,-1-6 2-15,0 1 2 0,1 0-4 16,-4 0 3-16,1 5 1 0,-1 2-2 16,-3 2 3-16,1 1 3 0,-1 2 0 15,0-1 4-15,-2 4 5 0,0 1 0 16,0-3 4-16,0 5 2 0,-1-2-5 16,1-5 0-16,0-2-3 0,0-4-5 15,-2 0-1-15,4 0-4 0,-4 2-4 0,1 2 0 16,1 1 0-16,1 0-2 0,-2-2 1 15,3 4 1-15,-4 5-1 0,0 3 1 16,1 5 1-16,-3 2 0 0,0 3 1 16,-1 0 2-16,0 2 0 0,0-1 4 15,3 1 1-15,1-4-3 0,-3-1 1 16,3-3 0-16,-2-3-2 0,-2-4-1 0,5 3-1 16,0 0-2-16,0-1 0 0,-3 2 2 15,3 4-2-15,-4 0 0 0,1 1-1 16,-2 2 0-16,0 0 0 0,0 4 2 15,-1 1-3-15,-2 2 1 0,-1-1 3 16,1-1-1-16,-2-1-1 0,2 1 3 16,1 2-1-16,-1-3 1 0,0 1 2 15,0-1 1-15,-1-2 4 0,3 1 7 0,-1-4 1 16,2-2 2-16,4-1 3 0,3-3-1 16,-2-1-2-16,3 2-3 0,0 2-7 15,1 4-3-15,-3 0 0 0,3 6-4 16,-4 1-3-16,2 0 1 0,-2 1-3 15,0 3 3-15,1 2-1 0,-1 3-2 16,2-1 1-16,0 2 2 0,0 0-1 16,-1 0 2-16,3-4-1 0,1 1-2 0,0-4 3 15,3 1-1-15,0-3-2 0,1 1 1 16,-1 1-3-16,0-1-7 0,2 0-5 16,-1 3-11-16,1 3-16 0,1 0-20 15,-1-1-19-15,2 1-244 0,3-8 134 16,0-3-157-16,-3-14-839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CC096-E186-4F41-A3F8-43A6F8200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455B48-68DD-4CA3-BE96-24AB63631C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0995F-5B0B-47A3-930F-2513D1007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6E2F4-7FD3-4EBF-AFF9-5D8C2981D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549B6-881A-4C3C-B441-558F819DE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250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E8FB0-D73A-4771-A378-B67359089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5E376-5154-449E-93AB-182FB2F37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0BB02-E75B-4924-A5E4-2C948EA9E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B65AF-DF4C-42B5-994A-BA93B9709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5DD3E-C281-4025-8130-751DFC509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053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4C516-77A0-4F7F-A75A-54BCA4CDF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A4FF-B5FF-4C81-B94F-A3FCBD221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B72AA-7922-4B2E-B057-72234DEBC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82801-A502-4951-863A-C370D1FA2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6FCB8-9E3F-4740-9517-E2E45E27B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697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93BD0-D23C-4E93-99D8-3B9D2E596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178FB-7A7B-43FF-8AA4-2845D5B10F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2CC36C-F355-4E3C-8DC7-03DEDCFF53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2A4842-36B8-41F4-802C-F724EB38F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FF59BB-095D-4278-B17B-6C4D8AC54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7386EB-C411-4393-BF1A-3E8593B03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016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EC950-0703-4207-A939-C436569C3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1ECEED-68C4-418C-910C-5012AF5CE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DCC39-E9C1-40A8-890C-CBBF33841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AF8148-9D53-4C03-91DE-EDA46C7078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0E1507-A788-41ED-A834-915CDB52D4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F083B7-228D-4F4A-BEA8-692D8B370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ECB037-B97B-495C-8392-EF45B4BB8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3EBF90-5584-4AFC-B007-3A5580938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686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F56D8-35A5-44F7-8F05-9E17B0830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D6CB78-DC14-4041-B675-E75C92919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1BCBC4-F414-4923-8CC0-E1E26D705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D44E30-632F-47CB-8098-B49F4DBEA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28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6F034E-F09C-4A85-B12C-FFF5419D5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253354-12DD-4CC6-BCEE-79A11E7AB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69C95E-9A70-42B2-B9FE-CE3A39762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044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24869-5CEA-432D-8047-305446EA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EB0CE-15C7-4E63-BC5F-B4FA77721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0B012-8318-448D-BC4C-BF93917DAA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223FBF-1E1E-4CC5-8832-DE5E58C3B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C0F855-40C1-4D37-80A7-8F3391D77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AC77B-3803-4082-8604-1767D14EE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48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87B9-E615-447B-97DD-D6C20C259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5A61ED-8B6F-4823-B5CC-D0C933B55F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87B128-26A2-4986-8757-F922E1B930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F3B2B5-29E9-4A71-BE2C-24F7E1997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C6DBD1-BE27-4985-A66A-199E69442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230261-D9C1-4848-83E3-06964E75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60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A3811-B207-4725-82FF-634DE88FA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E2D663-8F82-4A22-94AD-1A6550DDA1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FFB2F-A8B9-4727-9CE3-825151844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BA6BD-F189-4687-B49A-10C044A05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339AA-0AF8-423E-9D1F-721AB9E92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50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3483CD-C9E3-4BF4-B2A3-EC87CF7A15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A5C4D1-0C53-4F2A-A2DB-E0C1360F21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A1A82-D675-40B9-9102-4F7237AAF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514C4-3C8E-4566-883B-7ED7876FB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287DD-E306-4BFE-BBE0-956248833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11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E20885-A8BA-4882-8324-DB03E444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2712D-8F4A-4CD9-B48F-28034272E7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C58EE-FBDC-427A-979D-668DCB1872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05028C-8911-4068-9236-4AD0E8F7FBFE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AA913-08ED-4C8B-B504-82DE2A678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A20DA-5FDD-48A8-9CCA-CFDEF9A1D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D4BB1E-2DF3-443E-9A3C-777258612C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70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13" Type="http://schemas.openxmlformats.org/officeDocument/2006/relationships/image" Target="../media/image11.emf"/><Relationship Id="rId18" Type="http://schemas.openxmlformats.org/officeDocument/2006/relationships/customXml" Target="../ink/ink8.xml"/><Relationship Id="rId3" Type="http://schemas.openxmlformats.org/officeDocument/2006/relationships/image" Target="../media/image6.png"/><Relationship Id="rId21" Type="http://schemas.openxmlformats.org/officeDocument/2006/relationships/image" Target="../media/image15.emf"/><Relationship Id="rId7" Type="http://schemas.openxmlformats.org/officeDocument/2006/relationships/image" Target="../media/image8.emf"/><Relationship Id="rId12" Type="http://schemas.openxmlformats.org/officeDocument/2006/relationships/customXml" Target="../ink/ink5.xml"/><Relationship Id="rId17" Type="http://schemas.openxmlformats.org/officeDocument/2006/relationships/image" Target="../media/image13.emf"/><Relationship Id="rId2" Type="http://schemas.openxmlformats.org/officeDocument/2006/relationships/image" Target="../media/image5.png"/><Relationship Id="rId16" Type="http://schemas.openxmlformats.org/officeDocument/2006/relationships/customXml" Target="../ink/ink7.xml"/><Relationship Id="rId20" Type="http://schemas.openxmlformats.org/officeDocument/2006/relationships/customXml" Target="../ink/ink9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1" Type="http://schemas.openxmlformats.org/officeDocument/2006/relationships/image" Target="../media/image10.emf"/><Relationship Id="rId5" Type="http://schemas.openxmlformats.org/officeDocument/2006/relationships/image" Target="../media/image7.emf"/><Relationship Id="rId15" Type="http://schemas.openxmlformats.org/officeDocument/2006/relationships/image" Target="../media/image12.emf"/><Relationship Id="rId23" Type="http://schemas.openxmlformats.org/officeDocument/2006/relationships/image" Target="../media/image16.emf"/><Relationship Id="rId10" Type="http://schemas.openxmlformats.org/officeDocument/2006/relationships/customXml" Target="../ink/ink4.xml"/><Relationship Id="rId19" Type="http://schemas.openxmlformats.org/officeDocument/2006/relationships/image" Target="../media/image14.emf"/><Relationship Id="rId4" Type="http://schemas.openxmlformats.org/officeDocument/2006/relationships/customXml" Target="../ink/ink1.xml"/><Relationship Id="rId9" Type="http://schemas.openxmlformats.org/officeDocument/2006/relationships/image" Target="../media/image9.emf"/><Relationship Id="rId14" Type="http://schemas.openxmlformats.org/officeDocument/2006/relationships/customXml" Target="../ink/ink6.xml"/><Relationship Id="rId22" Type="http://schemas.openxmlformats.org/officeDocument/2006/relationships/customXml" Target="../ink/ink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emf"/><Relationship Id="rId3" Type="http://schemas.openxmlformats.org/officeDocument/2006/relationships/customXml" Target="../ink/ink11.xml"/><Relationship Id="rId7" Type="http://schemas.openxmlformats.org/officeDocument/2006/relationships/customXml" Target="../ink/ink1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emf"/><Relationship Id="rId5" Type="http://schemas.openxmlformats.org/officeDocument/2006/relationships/customXml" Target="../ink/ink12.xml"/><Relationship Id="rId10" Type="http://schemas.openxmlformats.org/officeDocument/2006/relationships/image" Target="../media/image24.emf"/><Relationship Id="rId4" Type="http://schemas.openxmlformats.org/officeDocument/2006/relationships/image" Target="../media/image21.emf"/><Relationship Id="rId9" Type="http://schemas.openxmlformats.org/officeDocument/2006/relationships/customXml" Target="../ink/ink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CE8EF6F-00EE-48DF-ACFF-CB1F561F30AB}"/>
              </a:ext>
            </a:extLst>
          </p:cNvPr>
          <p:cNvSpPr txBox="1"/>
          <p:nvPr/>
        </p:nvSpPr>
        <p:spPr>
          <a:xfrm>
            <a:off x="1503680" y="1117600"/>
            <a:ext cx="85242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Mae angen </a:t>
            </a:r>
            <a:r>
              <a:rPr lang="en-GB" sz="3600" dirty="0" err="1"/>
              <a:t>sicrhau</a:t>
            </a:r>
            <a:r>
              <a:rPr lang="en-GB" sz="3600" dirty="0"/>
              <a:t> bod y </a:t>
            </a:r>
            <a:r>
              <a:rPr lang="en-GB" sz="3600" dirty="0" err="1"/>
              <a:t>sleid</a:t>
            </a:r>
            <a:r>
              <a:rPr lang="en-GB" sz="3600" dirty="0"/>
              <a:t> </a:t>
            </a:r>
            <a:r>
              <a:rPr lang="en-GB" sz="3600" dirty="0" err="1"/>
              <a:t>ddim</a:t>
            </a:r>
            <a:r>
              <a:rPr lang="en-GB" sz="3600" dirty="0"/>
              <a:t> yn </a:t>
            </a:r>
            <a:r>
              <a:rPr lang="en-GB" sz="3600" dirty="0" err="1"/>
              <a:t>defnyddio</a:t>
            </a:r>
            <a:r>
              <a:rPr lang="en-GB" sz="3600" dirty="0"/>
              <a:t> </a:t>
            </a:r>
            <a:r>
              <a:rPr lang="en-GB" sz="3600" dirty="0" err="1"/>
              <a:t>animeiddiad</a:t>
            </a:r>
            <a:r>
              <a:rPr lang="en-GB" sz="3600" dirty="0"/>
              <a:t> neu </a:t>
            </a:r>
            <a:r>
              <a:rPr lang="en-GB" sz="3600" dirty="0" err="1"/>
              <a:t>drawsnewidiad</a:t>
            </a:r>
            <a:r>
              <a:rPr lang="en-GB" sz="3600" dirty="0"/>
              <a:t> gall </a:t>
            </a:r>
            <a:r>
              <a:rPr lang="en-GB" sz="3600" dirty="0" err="1"/>
              <a:t>torri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draws </a:t>
            </a:r>
            <a:r>
              <a:rPr lang="en-GB" sz="3600" dirty="0" err="1"/>
              <a:t>rhediad</a:t>
            </a:r>
            <a:r>
              <a:rPr lang="en-GB" sz="3600" dirty="0"/>
              <a:t> </a:t>
            </a:r>
            <a:r>
              <a:rPr lang="en-GB" sz="3600" dirty="0" err="1"/>
              <a:t>cychwyn</a:t>
            </a:r>
            <a:r>
              <a:rPr lang="en-GB" sz="3600" dirty="0"/>
              <a:t> a </a:t>
            </a:r>
            <a:r>
              <a:rPr lang="en-GB" sz="3600" dirty="0" err="1"/>
              <a:t>diwedd</a:t>
            </a:r>
            <a:r>
              <a:rPr lang="en-GB" sz="3600" dirty="0"/>
              <a:t> y </a:t>
            </a:r>
            <a:r>
              <a:rPr lang="en-GB" sz="3600" dirty="0" err="1"/>
              <a:t>ffeil</a:t>
            </a:r>
            <a:r>
              <a:rPr lang="en-GB" sz="3600" dirty="0"/>
              <a:t> </a:t>
            </a:r>
            <a:r>
              <a:rPr lang="en-GB" sz="3600" dirty="0" err="1"/>
              <a:t>fideo</a:t>
            </a:r>
            <a:r>
              <a:rPr lang="en-GB" sz="3600" dirty="0"/>
              <a:t>.</a:t>
            </a:r>
          </a:p>
          <a:p>
            <a:r>
              <a:rPr lang="en-GB" sz="3600" dirty="0" err="1"/>
              <a:t>Sicrhewch</a:t>
            </a:r>
            <a:r>
              <a:rPr lang="en-GB" sz="3600" dirty="0"/>
              <a:t> </a:t>
            </a:r>
            <a:r>
              <a:rPr lang="en-GB" sz="3600" dirty="0" err="1"/>
              <a:t>fod</a:t>
            </a:r>
            <a:r>
              <a:rPr lang="en-GB" sz="3600" dirty="0"/>
              <a:t> y </a:t>
            </a:r>
            <a:r>
              <a:rPr lang="en-GB" sz="3600" dirty="0" err="1"/>
              <a:t>sleid</a:t>
            </a:r>
            <a:r>
              <a:rPr lang="en-GB" sz="3600" dirty="0"/>
              <a:t> yn </a:t>
            </a:r>
            <a:r>
              <a:rPr lang="en-GB" sz="3600" dirty="0" err="1"/>
              <a:t>symud</a:t>
            </a:r>
            <a:r>
              <a:rPr lang="en-GB" sz="3600" dirty="0"/>
              <a:t> </a:t>
            </a:r>
            <a:r>
              <a:rPr lang="en-GB" sz="3600" dirty="0" err="1"/>
              <a:t>ymlaen</a:t>
            </a:r>
            <a:r>
              <a:rPr lang="en-GB" sz="3600" dirty="0"/>
              <a:t> yn </a:t>
            </a:r>
            <a:r>
              <a:rPr lang="en-GB" sz="3600" dirty="0" err="1"/>
              <a:t>awtomatig</a:t>
            </a:r>
            <a:r>
              <a:rPr lang="en-GB" sz="3600" dirty="0"/>
              <a:t> yn </a:t>
            </a:r>
            <a:r>
              <a:rPr lang="en-GB" sz="3600" dirty="0" err="1"/>
              <a:t>ôl</a:t>
            </a:r>
            <a:r>
              <a:rPr lang="en-GB" sz="3600" dirty="0"/>
              <a:t> </a:t>
            </a:r>
            <a:r>
              <a:rPr lang="en-GB" sz="3600" dirty="0" err="1"/>
              <a:t>amseriad</a:t>
            </a:r>
            <a:r>
              <a:rPr lang="en-GB" sz="3600" dirty="0"/>
              <a:t> y </a:t>
            </a:r>
            <a:r>
              <a:rPr lang="en-GB" sz="3600" dirty="0" err="1"/>
              <a:t>recordiad</a:t>
            </a:r>
            <a:r>
              <a:rPr lang="en-GB" sz="3600" dirty="0"/>
              <a:t> sain ac </a:t>
            </a:r>
            <a:r>
              <a:rPr lang="en-GB" sz="3600" dirty="0" err="1"/>
              <a:t>nid</a:t>
            </a:r>
            <a:r>
              <a:rPr lang="en-GB" sz="3600" dirty="0"/>
              <a:t> </a:t>
            </a:r>
            <a:r>
              <a:rPr lang="en-GB" sz="3600" dirty="0" err="1"/>
              <a:t>clic</a:t>
            </a:r>
            <a:r>
              <a:rPr lang="en-GB" sz="3600" dirty="0"/>
              <a:t> y </a:t>
            </a:r>
            <a:r>
              <a:rPr lang="en-GB" sz="3600" dirty="0" err="1"/>
              <a:t>llygoden</a:t>
            </a:r>
            <a:r>
              <a:rPr lang="en-GB" sz="3600" dirty="0"/>
              <a:t>.</a:t>
            </a:r>
          </a:p>
          <a:p>
            <a:r>
              <a:rPr lang="en-GB" sz="3600" dirty="0" err="1"/>
              <a:t>Dyle’r</a:t>
            </a:r>
            <a:r>
              <a:rPr lang="en-GB" sz="3600" dirty="0"/>
              <a:t> </a:t>
            </a:r>
            <a:r>
              <a:rPr lang="en-GB" sz="3600" dirty="0" err="1"/>
              <a:t>sleid</a:t>
            </a:r>
            <a:r>
              <a:rPr lang="en-GB" sz="3600" dirty="0"/>
              <a:t> </a:t>
            </a:r>
            <a:r>
              <a:rPr lang="en-GB" sz="3600" dirty="0" err="1"/>
              <a:t>rhedeg</a:t>
            </a:r>
            <a:r>
              <a:rPr lang="en-GB" sz="3600" dirty="0"/>
              <a:t> yn </a:t>
            </a:r>
            <a:r>
              <a:rPr lang="en-GB" sz="3600" dirty="0" err="1"/>
              <a:t>ôl</a:t>
            </a:r>
            <a:r>
              <a:rPr lang="en-GB" sz="3600" dirty="0"/>
              <a:t> </a:t>
            </a:r>
            <a:r>
              <a:rPr lang="en-GB" sz="3600" dirty="0" err="1"/>
              <a:t>amseriad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amlgyfrwng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y </a:t>
            </a:r>
            <a:r>
              <a:rPr lang="en-GB" sz="3600" dirty="0" err="1"/>
              <a:t>sleid</a:t>
            </a:r>
            <a:r>
              <a:rPr lang="en-GB" sz="3600" dirty="0"/>
              <a:t> </a:t>
            </a:r>
            <a:r>
              <a:rPr lang="en-GB" sz="3600" dirty="0" err="1"/>
              <a:t>e.e.</a:t>
            </a:r>
            <a:r>
              <a:rPr lang="en-GB" sz="3600" dirty="0"/>
              <a:t> </a:t>
            </a:r>
            <a:r>
              <a:rPr lang="en-GB" sz="3600" dirty="0" err="1"/>
              <a:t>hyd</a:t>
            </a:r>
            <a:r>
              <a:rPr lang="en-GB" sz="3600" dirty="0"/>
              <a:t> y video neu sain.</a:t>
            </a:r>
          </a:p>
        </p:txBody>
      </p:sp>
    </p:spTree>
    <p:extLst>
      <p:ext uri="{BB962C8B-B14F-4D97-AF65-F5344CB8AC3E}">
        <p14:creationId xmlns:p14="http://schemas.microsoft.com/office/powerpoint/2010/main" val="2884209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CE8EF6F-00EE-48DF-ACFF-CB1F561F30AB}"/>
              </a:ext>
            </a:extLst>
          </p:cNvPr>
          <p:cNvSpPr txBox="1"/>
          <p:nvPr/>
        </p:nvSpPr>
        <p:spPr>
          <a:xfrm>
            <a:off x="1503680" y="1117600"/>
            <a:ext cx="85242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slide must not have any animation or transitions to interfere with start and stop of the sound or video file.</a:t>
            </a:r>
          </a:p>
          <a:p>
            <a:r>
              <a:rPr lang="en-GB" sz="3600" dirty="0"/>
              <a:t>There should be an automatic slide move on based on duration not mouse click.</a:t>
            </a:r>
          </a:p>
          <a:p>
            <a:r>
              <a:rPr lang="en-GB" sz="3600" dirty="0"/>
              <a:t>The slide timing should relate to the media on the slide e.g. the sound recording or video length.</a:t>
            </a:r>
          </a:p>
        </p:txBody>
      </p:sp>
    </p:spTree>
    <p:extLst>
      <p:ext uri="{BB962C8B-B14F-4D97-AF65-F5344CB8AC3E}">
        <p14:creationId xmlns:p14="http://schemas.microsoft.com/office/powerpoint/2010/main" val="340562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D0F3E51-05F6-4FC6-ADB4-940B24F6F9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405" r="497" b="73214"/>
          <a:stretch/>
        </p:blipFill>
        <p:spPr>
          <a:xfrm>
            <a:off x="0" y="0"/>
            <a:ext cx="12137976" cy="17063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CACCDEA-D32C-4255-A2F8-8535DCB0E9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62528" y="4149572"/>
            <a:ext cx="2682472" cy="14326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ADCD2D-56EE-4561-98BD-8C62A2B951C4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1562760" y="2269127"/>
            <a:ext cx="2682240" cy="147066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48A821-86B3-4899-99A0-B79B9A8E2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600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7000"/>
    </mc:Choice>
    <mc:Fallback xmlns="">
      <p:transition spd="slow" advClick="0" advTm="2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B14829-000F-4F35-954A-6D1B01C6FA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24" t="4168" r="28621" b="52381"/>
          <a:stretch/>
        </p:blipFill>
        <p:spPr>
          <a:xfrm>
            <a:off x="6286500" y="0"/>
            <a:ext cx="5837464" cy="36735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6BF539-C648-4CFE-B3D9-64984BD0F5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31" t="4404" r="10093" b="31309"/>
          <a:stretch/>
        </p:blipFill>
        <p:spPr>
          <a:xfrm>
            <a:off x="0" y="0"/>
            <a:ext cx="6229779" cy="440871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112CF0D-40CC-411A-987B-B21623B792D4}"/>
                  </a:ext>
                </a:extLst>
              </p14:cNvPr>
              <p14:cNvContentPartPr/>
              <p14:nvPr/>
            </p14:nvContentPartPr>
            <p14:xfrm>
              <a:off x="653439" y="278807"/>
              <a:ext cx="699120" cy="2246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112CF0D-40CC-411A-987B-B21623B792D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17439" y="206807"/>
                <a:ext cx="770760" cy="36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9AD490E-3B85-40C4-978C-E5450FA4B937}"/>
                  </a:ext>
                </a:extLst>
              </p14:cNvPr>
              <p14:cNvContentPartPr/>
              <p14:nvPr/>
            </p14:nvContentPartPr>
            <p14:xfrm>
              <a:off x="7728159" y="460247"/>
              <a:ext cx="714960" cy="867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9AD490E-3B85-40C4-978C-E5450FA4B93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692159" y="388247"/>
                <a:ext cx="786600" cy="23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41DDF3D8-952B-4179-8E20-B2AD573171B9}"/>
                  </a:ext>
                </a:extLst>
              </p14:cNvPr>
              <p14:cNvContentPartPr/>
              <p14:nvPr/>
            </p14:nvContentPartPr>
            <p14:xfrm>
              <a:off x="7925079" y="453047"/>
              <a:ext cx="592920" cy="986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41DDF3D8-952B-4179-8E20-B2AD573171B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89079" y="381047"/>
                <a:ext cx="664560" cy="24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65EC322C-8331-480B-85CD-00FE646FA85A}"/>
                  </a:ext>
                </a:extLst>
              </p14:cNvPr>
              <p14:cNvContentPartPr/>
              <p14:nvPr/>
            </p14:nvContentPartPr>
            <p14:xfrm>
              <a:off x="7727079" y="508487"/>
              <a:ext cx="428400" cy="338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65EC322C-8331-480B-85CD-00FE646FA85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691079" y="436487"/>
                <a:ext cx="50004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4A5D8987-991D-4C60-9FF4-A341AA3BEAB6}"/>
                  </a:ext>
                </a:extLst>
              </p14:cNvPr>
              <p14:cNvContentPartPr/>
              <p14:nvPr/>
            </p14:nvContentPartPr>
            <p14:xfrm>
              <a:off x="7686399" y="481847"/>
              <a:ext cx="232200" cy="38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4A5D8987-991D-4C60-9FF4-A341AA3BEAB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650399" y="409847"/>
                <a:ext cx="30384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9299A9F-44D0-4550-88BC-2003375C291A}"/>
                  </a:ext>
                </a:extLst>
              </p14:cNvPr>
              <p14:cNvContentPartPr/>
              <p14:nvPr/>
            </p14:nvContentPartPr>
            <p14:xfrm>
              <a:off x="7836159" y="628367"/>
              <a:ext cx="61200" cy="147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9299A9F-44D0-4550-88BC-2003375C291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800159" y="556367"/>
                <a:ext cx="132840" cy="15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79D8E892-34FE-4EF6-893D-D8BDA420E7C2}"/>
                  </a:ext>
                </a:extLst>
              </p14:cNvPr>
              <p14:cNvContentPartPr/>
              <p14:nvPr/>
            </p14:nvContentPartPr>
            <p14:xfrm>
              <a:off x="7685679" y="453047"/>
              <a:ext cx="662760" cy="1036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79D8E892-34FE-4EF6-893D-D8BDA420E7C2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649679" y="381047"/>
                <a:ext cx="734400" cy="24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5BE59BE-24C5-496E-A896-577AB407423A}"/>
                  </a:ext>
                </a:extLst>
              </p14:cNvPr>
              <p14:cNvContentPartPr/>
              <p14:nvPr/>
            </p14:nvContentPartPr>
            <p14:xfrm>
              <a:off x="7993119" y="549527"/>
              <a:ext cx="25560" cy="518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5BE59BE-24C5-496E-A896-577AB407423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7957119" y="477527"/>
                <a:ext cx="97200" cy="19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20C45D8-CD6E-4F1A-8E96-CA40115D75D0}"/>
                  </a:ext>
                </a:extLst>
              </p14:cNvPr>
              <p14:cNvContentPartPr/>
              <p14:nvPr/>
            </p14:nvContentPartPr>
            <p14:xfrm>
              <a:off x="8017959" y="510287"/>
              <a:ext cx="25920" cy="378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20C45D8-CD6E-4F1A-8E96-CA40115D75D0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7981959" y="438287"/>
                <a:ext cx="9756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1CF03F43-96F5-4D5E-B629-818C1814D0B5}"/>
                  </a:ext>
                </a:extLst>
              </p14:cNvPr>
              <p14:cNvContentPartPr/>
              <p14:nvPr/>
            </p14:nvContentPartPr>
            <p14:xfrm>
              <a:off x="7960359" y="493007"/>
              <a:ext cx="15120" cy="7704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1CF03F43-96F5-4D5E-B629-818C1814D0B5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7924359" y="421007"/>
                <a:ext cx="86760" cy="220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48175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5F6F6C-FC1D-4FF3-8E14-108BD11436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400" t="47262" r="16270" b="30714"/>
          <a:stretch/>
        </p:blipFill>
        <p:spPr>
          <a:xfrm>
            <a:off x="171450" y="367392"/>
            <a:ext cx="5094514" cy="28822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15DA8B6-881C-4919-88FF-F17ABDE13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0852" y="1128136"/>
            <a:ext cx="3338712" cy="21214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B46585-39F0-4EFF-B341-19A0B9B209CC}"/>
              </a:ext>
            </a:extLst>
          </p:cNvPr>
          <p:cNvSpPr txBox="1"/>
          <p:nvPr/>
        </p:nvSpPr>
        <p:spPr>
          <a:xfrm>
            <a:off x="7764236" y="244929"/>
            <a:ext cx="3445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Transitions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907F31-2058-479A-B972-A6E987CE1A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0852" y="3486485"/>
            <a:ext cx="3338712" cy="2411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199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B888735-2861-4121-9F3B-6426E93F6D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0453"/>
            <a:ext cx="12192000" cy="463513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CF90C63-5388-40A4-A181-73457D74920D}"/>
                  </a:ext>
                </a:extLst>
              </p14:cNvPr>
              <p14:cNvContentPartPr/>
              <p14:nvPr/>
            </p14:nvContentPartPr>
            <p14:xfrm>
              <a:off x="225759" y="5167967"/>
              <a:ext cx="538200" cy="28044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CF90C63-5388-40A4-A181-73457D74920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6759" y="5158967"/>
                <a:ext cx="555840" cy="29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89E0346-2FB9-493B-8AD1-5B73864A8653}"/>
                  </a:ext>
                </a:extLst>
              </p14:cNvPr>
              <p14:cNvContentPartPr/>
              <p14:nvPr/>
            </p14:nvContentPartPr>
            <p14:xfrm>
              <a:off x="1619319" y="2487767"/>
              <a:ext cx="1604880" cy="493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89E0346-2FB9-493B-8AD1-5B73864A865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610319" y="2478767"/>
                <a:ext cx="1622520" cy="51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B03C6007-634B-4824-B04D-0C052DF88C10}"/>
                  </a:ext>
                </a:extLst>
              </p14:cNvPr>
              <p14:cNvContentPartPr/>
              <p14:nvPr/>
            </p14:nvContentPartPr>
            <p14:xfrm>
              <a:off x="5391399" y="3621407"/>
              <a:ext cx="889200" cy="705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B03C6007-634B-4824-B04D-0C052DF88C1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382399" y="3612407"/>
                <a:ext cx="906840" cy="8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637F957C-32CB-4C7E-BA5E-D8911903320A}"/>
                  </a:ext>
                </a:extLst>
              </p14:cNvPr>
              <p14:cNvContentPartPr/>
              <p14:nvPr/>
            </p14:nvContentPartPr>
            <p14:xfrm>
              <a:off x="5062359" y="4570727"/>
              <a:ext cx="651960" cy="8100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637F957C-32CB-4C7E-BA5E-D8911903320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053359" y="4561727"/>
                <a:ext cx="669600" cy="827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566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000"/>
    </mc:Choice>
    <mc:Fallback xmlns="">
      <p:transition spd="slow" advClick="0" advTm="15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126</Words>
  <Application>Microsoft Office PowerPoint</Application>
  <PresentationFormat>Widescreen</PresentationFormat>
  <Paragraphs>7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Alun Thomas</dc:creator>
  <cp:lastModifiedBy>Jessica Roberts</cp:lastModifiedBy>
  <cp:revision>7</cp:revision>
  <dcterms:created xsi:type="dcterms:W3CDTF">2019-10-28T11:36:53Z</dcterms:created>
  <dcterms:modified xsi:type="dcterms:W3CDTF">2025-03-31T12:30:53Z</dcterms:modified>
</cp:coreProperties>
</file>