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 Catrina" initials="DC" lastIdx="1" clrIdx="0">
    <p:extLst>
      <p:ext uri="{19B8F6BF-5375-455C-9EA6-DF929625EA0E}">
        <p15:presenceInfo xmlns:p15="http://schemas.microsoft.com/office/powerpoint/2012/main" userId="044515922cba0bf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55" d="100"/>
          <a:sy n="155" d="100"/>
        </p:scale>
        <p:origin x="49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3-07-15T12:41:08.928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B847E8-4205-4BF6-AA32-2A06172323F9}" type="doc">
      <dgm:prSet loTypeId="urn:microsoft.com/office/officeart/2005/8/layout/orgChart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C698C2B-4834-49FB-85A6-B31339CCC7E6}">
      <dgm:prSet phldrT="[Text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14A776-83A8-4A4E-B393-9AEBECFC25CA}" type="parTrans" cxnId="{49E49B65-AF5B-4F96-8DF7-E86CD8801A55}">
      <dgm:prSet/>
      <dgm:spPr/>
      <dgm:t>
        <a:bodyPr/>
        <a:lstStyle/>
        <a:p>
          <a:endParaRPr lang="en-GB"/>
        </a:p>
      </dgm:t>
    </dgm:pt>
    <dgm:pt modelId="{67948F95-8DE6-4693-9A73-947E4D63FA3D}" type="sibTrans" cxnId="{49E49B65-AF5B-4F96-8DF7-E86CD8801A55}">
      <dgm:prSet/>
      <dgm:spPr/>
      <dgm:t>
        <a:bodyPr/>
        <a:lstStyle/>
        <a:p>
          <a:endParaRPr lang="en-GB"/>
        </a:p>
      </dgm:t>
    </dgm:pt>
    <dgm:pt modelId="{63D1D92E-3C80-4B0A-A33E-A30E9D056BBC}">
      <dgm:prSet custT="1"/>
      <dgm:spPr/>
      <dgm:t>
        <a:bodyPr/>
        <a:lstStyle/>
        <a:p>
          <a:r>
            <a:rPr lang="en-US" sz="900" dirty="0"/>
            <a:t>OPERATIONS DEPARTMENT</a:t>
          </a:r>
          <a:endParaRPr lang="en-GB" sz="900" dirty="0"/>
        </a:p>
      </dgm:t>
    </dgm:pt>
    <dgm:pt modelId="{616C9F71-CFB2-443D-BFEE-97EA42E18555}" type="parTrans" cxnId="{31CD66B1-C209-453F-8A06-A4B195B9D62F}">
      <dgm:prSet/>
      <dgm:spPr/>
      <dgm:t>
        <a:bodyPr/>
        <a:lstStyle/>
        <a:p>
          <a:endParaRPr lang="en-GB"/>
        </a:p>
      </dgm:t>
    </dgm:pt>
    <dgm:pt modelId="{A7C9F980-63FD-4014-8295-61B3FF1E3C93}" type="sibTrans" cxnId="{31CD66B1-C209-453F-8A06-A4B195B9D62F}">
      <dgm:prSet/>
      <dgm:spPr/>
      <dgm:t>
        <a:bodyPr/>
        <a:lstStyle/>
        <a:p>
          <a:endParaRPr lang="en-GB"/>
        </a:p>
      </dgm:t>
    </dgm:pt>
    <dgm:pt modelId="{8ABD2D4A-CA83-420A-B758-F1575D895F72}">
      <dgm:prSet/>
      <dgm:spPr/>
      <dgm:t>
        <a:bodyPr/>
        <a:lstStyle/>
        <a:p>
          <a:r>
            <a:rPr lang="en-US" dirty="0"/>
            <a:t> SALES AND MARKETING DEPARTMENT</a:t>
          </a:r>
          <a:endParaRPr lang="en-GB" dirty="0"/>
        </a:p>
      </dgm:t>
    </dgm:pt>
    <dgm:pt modelId="{24ADECF0-0095-4567-9352-11046938C765}" type="parTrans" cxnId="{633E6A5B-1E95-4D8A-BB7F-C557B04593A6}">
      <dgm:prSet/>
      <dgm:spPr/>
      <dgm:t>
        <a:bodyPr/>
        <a:lstStyle/>
        <a:p>
          <a:endParaRPr lang="en-GB"/>
        </a:p>
      </dgm:t>
    </dgm:pt>
    <dgm:pt modelId="{B2E4E34D-F504-4C4D-A5BB-E88FBB5071A2}" type="sibTrans" cxnId="{633E6A5B-1E95-4D8A-BB7F-C557B04593A6}">
      <dgm:prSet/>
      <dgm:spPr/>
      <dgm:t>
        <a:bodyPr/>
        <a:lstStyle/>
        <a:p>
          <a:endParaRPr lang="en-GB"/>
        </a:p>
      </dgm:t>
    </dgm:pt>
    <dgm:pt modelId="{72D327AF-CEA9-480C-A894-99E9B221A51E}">
      <dgm:prSet/>
      <dgm:spPr/>
      <dgm:t>
        <a:bodyPr/>
        <a:lstStyle/>
        <a:p>
          <a:r>
            <a:rPr lang="en-US" dirty="0"/>
            <a:t>FINANCE DEPARTMENT</a:t>
          </a:r>
          <a:endParaRPr lang="en-GB" dirty="0"/>
        </a:p>
      </dgm:t>
    </dgm:pt>
    <dgm:pt modelId="{B346D56A-72F2-4704-A034-243D30987928}" type="parTrans" cxnId="{20297A1B-6136-43D8-AACA-542868D5C055}">
      <dgm:prSet/>
      <dgm:spPr/>
      <dgm:t>
        <a:bodyPr/>
        <a:lstStyle/>
        <a:p>
          <a:endParaRPr lang="en-GB"/>
        </a:p>
      </dgm:t>
    </dgm:pt>
    <dgm:pt modelId="{C8C8C4C3-0541-4F0A-A110-675C019DAD9C}" type="sibTrans" cxnId="{20297A1B-6136-43D8-AACA-542868D5C055}">
      <dgm:prSet/>
      <dgm:spPr/>
      <dgm:t>
        <a:bodyPr/>
        <a:lstStyle/>
        <a:p>
          <a:endParaRPr lang="en-GB"/>
        </a:p>
      </dgm:t>
    </dgm:pt>
    <dgm:pt modelId="{72853011-6F1C-4305-92BA-EDD142F840C9}">
      <dgm:prSet/>
      <dgm:spPr/>
      <dgm:t>
        <a:bodyPr/>
        <a:lstStyle/>
        <a:p>
          <a:r>
            <a:rPr lang="en-US" dirty="0"/>
            <a:t>Store Manager</a:t>
          </a:r>
          <a:endParaRPr lang="en-GB" dirty="0"/>
        </a:p>
      </dgm:t>
    </dgm:pt>
    <dgm:pt modelId="{32E8C5F0-BABC-4D16-82A2-58D563169CF2}" type="parTrans" cxnId="{B5B3FBE3-BE9E-44CC-8E4D-1F1E775E24D0}">
      <dgm:prSet/>
      <dgm:spPr/>
      <dgm:t>
        <a:bodyPr/>
        <a:lstStyle/>
        <a:p>
          <a:endParaRPr lang="en-GB"/>
        </a:p>
      </dgm:t>
    </dgm:pt>
    <dgm:pt modelId="{5CFD1FA3-6ABA-4BFD-9CB5-C3789B3EFCE6}" type="sibTrans" cxnId="{B5B3FBE3-BE9E-44CC-8E4D-1F1E775E24D0}">
      <dgm:prSet/>
      <dgm:spPr/>
      <dgm:t>
        <a:bodyPr/>
        <a:lstStyle/>
        <a:p>
          <a:endParaRPr lang="en-GB"/>
        </a:p>
      </dgm:t>
    </dgm:pt>
    <dgm:pt modelId="{A89C9EFD-C52B-4B41-B9DF-A2B6E88FD9E2}">
      <dgm:prSet/>
      <dgm:spPr/>
      <dgm:t>
        <a:bodyPr/>
        <a:lstStyle/>
        <a:p>
          <a:r>
            <a:rPr lang="en-US" dirty="0"/>
            <a:t>Sales and Marketing Manager</a:t>
          </a:r>
          <a:endParaRPr lang="en-GB" dirty="0"/>
        </a:p>
      </dgm:t>
    </dgm:pt>
    <dgm:pt modelId="{5B356F10-61BB-4481-990B-FA5559718FD5}" type="parTrans" cxnId="{C34A83C5-D88B-4A0A-B624-DDDF46056104}">
      <dgm:prSet/>
      <dgm:spPr/>
      <dgm:t>
        <a:bodyPr/>
        <a:lstStyle/>
        <a:p>
          <a:endParaRPr lang="en-GB"/>
        </a:p>
      </dgm:t>
    </dgm:pt>
    <dgm:pt modelId="{ED556501-43B7-454F-B7D7-A8E9A8BFD591}" type="sibTrans" cxnId="{C34A83C5-D88B-4A0A-B624-DDDF46056104}">
      <dgm:prSet/>
      <dgm:spPr/>
      <dgm:t>
        <a:bodyPr/>
        <a:lstStyle/>
        <a:p>
          <a:endParaRPr lang="en-GB"/>
        </a:p>
      </dgm:t>
    </dgm:pt>
    <dgm:pt modelId="{71702F76-4B48-4B0F-A518-1AF530CA10FF}">
      <dgm:prSet/>
      <dgm:spPr/>
      <dgm:t>
        <a:bodyPr/>
        <a:lstStyle/>
        <a:p>
          <a:r>
            <a:rPr lang="en-US" dirty="0"/>
            <a:t>Accounting Manager</a:t>
          </a:r>
          <a:endParaRPr lang="en-GB" dirty="0"/>
        </a:p>
      </dgm:t>
    </dgm:pt>
    <dgm:pt modelId="{BF4F8824-707A-4D18-89BD-093AF8D754E7}" type="parTrans" cxnId="{DBCE64F9-E866-4E12-ADF2-1F149059FB5D}">
      <dgm:prSet/>
      <dgm:spPr/>
      <dgm:t>
        <a:bodyPr/>
        <a:lstStyle/>
        <a:p>
          <a:endParaRPr lang="en-GB"/>
        </a:p>
      </dgm:t>
    </dgm:pt>
    <dgm:pt modelId="{E000818E-ADA3-4FDD-B2B2-064B44EA0B17}" type="sibTrans" cxnId="{DBCE64F9-E866-4E12-ADF2-1F149059FB5D}">
      <dgm:prSet/>
      <dgm:spPr/>
      <dgm:t>
        <a:bodyPr/>
        <a:lstStyle/>
        <a:p>
          <a:endParaRPr lang="en-GB"/>
        </a:p>
      </dgm:t>
    </dgm:pt>
    <dgm:pt modelId="{79B0A5ED-0120-46C5-A598-AEC04E137626}">
      <dgm:prSet/>
      <dgm:spPr/>
      <dgm:t>
        <a:bodyPr/>
        <a:lstStyle/>
        <a:p>
          <a:r>
            <a:rPr lang="en-US" dirty="0"/>
            <a:t>PURCHASES DEPARTMENT</a:t>
          </a:r>
          <a:endParaRPr lang="en-GB" dirty="0"/>
        </a:p>
      </dgm:t>
    </dgm:pt>
    <dgm:pt modelId="{B1B38FE2-EB7D-4765-829E-D61B0EB6BD98}" type="parTrans" cxnId="{03906510-F85E-4057-AA79-6CDA6F1D3472}">
      <dgm:prSet/>
      <dgm:spPr/>
      <dgm:t>
        <a:bodyPr/>
        <a:lstStyle/>
        <a:p>
          <a:endParaRPr lang="en-GB"/>
        </a:p>
      </dgm:t>
    </dgm:pt>
    <dgm:pt modelId="{3BFE6E2B-A12B-409C-89A8-18F7CF274D0D}" type="sibTrans" cxnId="{03906510-F85E-4057-AA79-6CDA6F1D3472}">
      <dgm:prSet/>
      <dgm:spPr/>
      <dgm:t>
        <a:bodyPr/>
        <a:lstStyle/>
        <a:p>
          <a:endParaRPr lang="en-GB"/>
        </a:p>
      </dgm:t>
    </dgm:pt>
    <dgm:pt modelId="{D236E8AC-1F8A-40D2-B97E-D487D82A7E6F}">
      <dgm:prSet/>
      <dgm:spPr/>
      <dgm:t>
        <a:bodyPr/>
        <a:lstStyle/>
        <a:p>
          <a:r>
            <a:rPr lang="en-US" dirty="0"/>
            <a:t>Merchandise Manager</a:t>
          </a:r>
          <a:endParaRPr lang="en-GB" dirty="0"/>
        </a:p>
      </dgm:t>
    </dgm:pt>
    <dgm:pt modelId="{AC82B23A-1219-492D-8F93-B7502014C183}" type="parTrans" cxnId="{3162B408-D8F6-4E40-9EF0-438A906D5CA4}">
      <dgm:prSet/>
      <dgm:spPr/>
      <dgm:t>
        <a:bodyPr/>
        <a:lstStyle/>
        <a:p>
          <a:endParaRPr lang="en-GB"/>
        </a:p>
      </dgm:t>
    </dgm:pt>
    <dgm:pt modelId="{36234278-A164-4359-9D5E-D337DC2E0043}" type="sibTrans" cxnId="{3162B408-D8F6-4E40-9EF0-438A906D5CA4}">
      <dgm:prSet/>
      <dgm:spPr/>
      <dgm:t>
        <a:bodyPr/>
        <a:lstStyle/>
        <a:p>
          <a:endParaRPr lang="en-GB"/>
        </a:p>
      </dgm:t>
    </dgm:pt>
    <dgm:pt modelId="{21790414-5AC0-494B-9CA3-DE76290705B4}">
      <dgm:prSet/>
      <dgm:spPr/>
      <dgm:t>
        <a:bodyPr/>
        <a:lstStyle/>
        <a:p>
          <a:r>
            <a:rPr lang="en-US" dirty="0"/>
            <a:t>Supervisor</a:t>
          </a:r>
          <a:endParaRPr lang="en-GB" dirty="0"/>
        </a:p>
      </dgm:t>
    </dgm:pt>
    <dgm:pt modelId="{6CC56DC2-AA35-4F5D-A539-80B89FBB9327}" type="parTrans" cxnId="{8808887C-F014-4DEC-80F7-4D14B441E040}">
      <dgm:prSet/>
      <dgm:spPr/>
      <dgm:t>
        <a:bodyPr/>
        <a:lstStyle/>
        <a:p>
          <a:endParaRPr lang="en-GB"/>
        </a:p>
      </dgm:t>
    </dgm:pt>
    <dgm:pt modelId="{CF45045A-0347-4020-B2E2-CC98A5652BF9}" type="sibTrans" cxnId="{8808887C-F014-4DEC-80F7-4D14B441E040}">
      <dgm:prSet/>
      <dgm:spPr/>
      <dgm:t>
        <a:bodyPr/>
        <a:lstStyle/>
        <a:p>
          <a:endParaRPr lang="en-GB"/>
        </a:p>
      </dgm:t>
    </dgm:pt>
    <dgm:pt modelId="{CFC9C046-A12E-4F56-ABFE-C7B5A8DC9076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Shopfloor Staff</a:t>
          </a:r>
          <a:endParaRPr lang="en-GB" dirty="0"/>
        </a:p>
      </dgm:t>
    </dgm:pt>
    <dgm:pt modelId="{8477172C-6054-416C-A252-7115A78EDE69}" type="parTrans" cxnId="{CA7AF37D-41C1-4918-83DB-9A982B2E7F02}">
      <dgm:prSet/>
      <dgm:spPr/>
      <dgm:t>
        <a:bodyPr/>
        <a:lstStyle/>
        <a:p>
          <a:endParaRPr lang="en-GB"/>
        </a:p>
      </dgm:t>
    </dgm:pt>
    <dgm:pt modelId="{30428F34-6071-4749-A165-430DA855A683}" type="sibTrans" cxnId="{CA7AF37D-41C1-4918-83DB-9A982B2E7F02}">
      <dgm:prSet/>
      <dgm:spPr/>
      <dgm:t>
        <a:bodyPr/>
        <a:lstStyle/>
        <a:p>
          <a:endParaRPr lang="en-GB"/>
        </a:p>
      </dgm:t>
    </dgm:pt>
    <dgm:pt modelId="{17E84CA0-E0FB-4077-88C4-A5C1AA960E5F}">
      <dgm:prSet/>
      <dgm:spPr/>
      <dgm:t>
        <a:bodyPr/>
        <a:lstStyle/>
        <a:p>
          <a:r>
            <a:rPr lang="en-US" dirty="0"/>
            <a:t>Digital Marketing Specialist</a:t>
          </a:r>
          <a:endParaRPr lang="en-GB" dirty="0"/>
        </a:p>
      </dgm:t>
    </dgm:pt>
    <dgm:pt modelId="{EFD4358A-F5B9-4983-BF92-6BAC04AE6A8E}" type="parTrans" cxnId="{D0C6E260-FF74-4C08-AAC9-FED4A532C151}">
      <dgm:prSet/>
      <dgm:spPr/>
      <dgm:t>
        <a:bodyPr/>
        <a:lstStyle/>
        <a:p>
          <a:endParaRPr lang="en-GB"/>
        </a:p>
      </dgm:t>
    </dgm:pt>
    <dgm:pt modelId="{F4A01A16-D586-4E8E-A8E9-C200D917E3E2}" type="sibTrans" cxnId="{D0C6E260-FF74-4C08-AAC9-FED4A532C151}">
      <dgm:prSet/>
      <dgm:spPr/>
      <dgm:t>
        <a:bodyPr/>
        <a:lstStyle/>
        <a:p>
          <a:endParaRPr lang="en-GB"/>
        </a:p>
      </dgm:t>
    </dgm:pt>
    <dgm:pt modelId="{8ED50EEE-B430-47B7-B9B7-DFEA4254F601}">
      <dgm:prSet/>
      <dgm:spPr/>
      <dgm:t>
        <a:bodyPr/>
        <a:lstStyle/>
        <a:p>
          <a:r>
            <a:rPr lang="en-US" dirty="0"/>
            <a:t>Bookkeeper</a:t>
          </a:r>
          <a:endParaRPr lang="en-GB" dirty="0"/>
        </a:p>
      </dgm:t>
    </dgm:pt>
    <dgm:pt modelId="{CB2B3693-A079-4113-BD52-E8B5FCDDFD22}" type="parTrans" cxnId="{D19A84A2-9A12-470F-B248-C95BBC3DEA67}">
      <dgm:prSet/>
      <dgm:spPr/>
      <dgm:t>
        <a:bodyPr/>
        <a:lstStyle/>
        <a:p>
          <a:endParaRPr lang="en-GB"/>
        </a:p>
      </dgm:t>
    </dgm:pt>
    <dgm:pt modelId="{1D5F184A-9EDE-445F-B970-3BFC5F758417}" type="sibTrans" cxnId="{D19A84A2-9A12-470F-B248-C95BBC3DEA67}">
      <dgm:prSet/>
      <dgm:spPr/>
      <dgm:t>
        <a:bodyPr/>
        <a:lstStyle/>
        <a:p>
          <a:endParaRPr lang="en-GB"/>
        </a:p>
      </dgm:t>
    </dgm:pt>
    <dgm:pt modelId="{5964427C-A0E9-448B-9C36-972889332EEC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Customer Support representative</a:t>
          </a:r>
          <a:endParaRPr lang="en-GB" dirty="0"/>
        </a:p>
      </dgm:t>
    </dgm:pt>
    <dgm:pt modelId="{52F66EF2-E4F0-4941-A5DD-DB5D5FD80213}" type="parTrans" cxnId="{D2C1C0FA-EC2A-47C6-9CFF-18E4AC228A86}">
      <dgm:prSet/>
      <dgm:spPr/>
      <dgm:t>
        <a:bodyPr/>
        <a:lstStyle/>
        <a:p>
          <a:endParaRPr lang="en-GB"/>
        </a:p>
      </dgm:t>
    </dgm:pt>
    <dgm:pt modelId="{96B73DD4-17A5-4CD0-8606-AB3EAD372120}" type="sibTrans" cxnId="{D2C1C0FA-EC2A-47C6-9CFF-18E4AC228A86}">
      <dgm:prSet/>
      <dgm:spPr/>
      <dgm:t>
        <a:bodyPr/>
        <a:lstStyle/>
        <a:p>
          <a:endParaRPr lang="en-GB"/>
        </a:p>
      </dgm:t>
    </dgm:pt>
    <dgm:pt modelId="{157CF68B-727A-4D62-8838-3FC34CDE5277}">
      <dgm:prSet/>
      <dgm:spPr/>
      <dgm:t>
        <a:bodyPr/>
        <a:lstStyle/>
        <a:p>
          <a:r>
            <a:rPr lang="en-US" dirty="0"/>
            <a:t>Purchasing Officer</a:t>
          </a:r>
          <a:endParaRPr lang="en-GB" dirty="0"/>
        </a:p>
      </dgm:t>
    </dgm:pt>
    <dgm:pt modelId="{2EB5E9CA-75CA-4B0F-AAD4-A4244A9FE17E}" type="parTrans" cxnId="{2C44B417-B0C9-4A7C-8C19-D2A5EB88AEE2}">
      <dgm:prSet/>
      <dgm:spPr/>
      <dgm:t>
        <a:bodyPr/>
        <a:lstStyle/>
        <a:p>
          <a:endParaRPr lang="en-GB"/>
        </a:p>
      </dgm:t>
    </dgm:pt>
    <dgm:pt modelId="{D5D75CA9-B669-4B44-A377-D8D8D0C51767}" type="sibTrans" cxnId="{2C44B417-B0C9-4A7C-8C19-D2A5EB88AEE2}">
      <dgm:prSet/>
      <dgm:spPr/>
      <dgm:t>
        <a:bodyPr/>
        <a:lstStyle/>
        <a:p>
          <a:endParaRPr lang="en-GB"/>
        </a:p>
      </dgm:t>
    </dgm:pt>
    <dgm:pt modelId="{0B8A7107-D3CF-48F8-AD80-3ED29309FA52}" type="pres">
      <dgm:prSet presAssocID="{20B847E8-4205-4BF6-AA32-2A06172323F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E561F0-A02A-4D0B-8CCD-DB9D88C9A63E}" type="pres">
      <dgm:prSet presAssocID="{6C698C2B-4834-49FB-85A6-B31339CCC7E6}" presName="hierRoot1" presStyleCnt="0">
        <dgm:presLayoutVars>
          <dgm:hierBranch val="init"/>
        </dgm:presLayoutVars>
      </dgm:prSet>
      <dgm:spPr/>
    </dgm:pt>
    <dgm:pt modelId="{337E632F-8F1D-4DDF-AB17-AEF7D5A609EE}" type="pres">
      <dgm:prSet presAssocID="{6C698C2B-4834-49FB-85A6-B31339CCC7E6}" presName="rootComposite1" presStyleCnt="0"/>
      <dgm:spPr/>
    </dgm:pt>
    <dgm:pt modelId="{8916002B-40D6-462D-97EC-8C2CB2514AF4}" type="pres">
      <dgm:prSet presAssocID="{6C698C2B-4834-49FB-85A6-B31339CCC7E6}" presName="rootText1" presStyleLbl="node0" presStyleIdx="0" presStyleCnt="1">
        <dgm:presLayoutVars>
          <dgm:chPref val="3"/>
        </dgm:presLayoutVars>
      </dgm:prSet>
      <dgm:spPr/>
    </dgm:pt>
    <dgm:pt modelId="{B6735279-3D89-45F2-9157-8AE4B0645049}" type="pres">
      <dgm:prSet presAssocID="{6C698C2B-4834-49FB-85A6-B31339CCC7E6}" presName="rootConnector1" presStyleLbl="node1" presStyleIdx="0" presStyleCnt="0"/>
      <dgm:spPr/>
    </dgm:pt>
    <dgm:pt modelId="{19323E9D-C2E5-4335-A7CB-B87DE5346123}" type="pres">
      <dgm:prSet presAssocID="{6C698C2B-4834-49FB-85A6-B31339CCC7E6}" presName="hierChild2" presStyleCnt="0"/>
      <dgm:spPr/>
    </dgm:pt>
    <dgm:pt modelId="{A8A60541-A36C-4078-833A-50B469E4D67D}" type="pres">
      <dgm:prSet presAssocID="{616C9F71-CFB2-443D-BFEE-97EA42E18555}" presName="Name37" presStyleLbl="parChTrans1D2" presStyleIdx="0" presStyleCnt="4"/>
      <dgm:spPr/>
    </dgm:pt>
    <dgm:pt modelId="{A76886C0-48EE-4C69-9E55-85E0E4CDBCB9}" type="pres">
      <dgm:prSet presAssocID="{63D1D92E-3C80-4B0A-A33E-A30E9D056BBC}" presName="hierRoot2" presStyleCnt="0">
        <dgm:presLayoutVars>
          <dgm:hierBranch val="init"/>
        </dgm:presLayoutVars>
      </dgm:prSet>
      <dgm:spPr/>
    </dgm:pt>
    <dgm:pt modelId="{FAFA4993-7208-4750-91B8-838B144883A8}" type="pres">
      <dgm:prSet presAssocID="{63D1D92E-3C80-4B0A-A33E-A30E9D056BBC}" presName="rootComposite" presStyleCnt="0"/>
      <dgm:spPr/>
    </dgm:pt>
    <dgm:pt modelId="{2249CCB4-687C-4F3D-95B9-1B911C6370C3}" type="pres">
      <dgm:prSet presAssocID="{63D1D92E-3C80-4B0A-A33E-A30E9D056BBC}" presName="rootText" presStyleLbl="node2" presStyleIdx="0" presStyleCnt="4">
        <dgm:presLayoutVars>
          <dgm:chPref val="3"/>
        </dgm:presLayoutVars>
      </dgm:prSet>
      <dgm:spPr/>
    </dgm:pt>
    <dgm:pt modelId="{4B04D7AE-5879-4B37-9AC6-C77AA6B9FCF3}" type="pres">
      <dgm:prSet presAssocID="{63D1D92E-3C80-4B0A-A33E-A30E9D056BBC}" presName="rootConnector" presStyleLbl="node2" presStyleIdx="0" presStyleCnt="4"/>
      <dgm:spPr/>
    </dgm:pt>
    <dgm:pt modelId="{FCFEAC8A-8515-4C6C-BE0B-35FA86A900D4}" type="pres">
      <dgm:prSet presAssocID="{63D1D92E-3C80-4B0A-A33E-A30E9D056BBC}" presName="hierChild4" presStyleCnt="0"/>
      <dgm:spPr/>
    </dgm:pt>
    <dgm:pt modelId="{5EBA7A98-AEF5-4754-82DE-3F073AF54B9B}" type="pres">
      <dgm:prSet presAssocID="{32E8C5F0-BABC-4D16-82A2-58D563169CF2}" presName="Name37" presStyleLbl="parChTrans1D3" presStyleIdx="0" presStyleCnt="4"/>
      <dgm:spPr/>
    </dgm:pt>
    <dgm:pt modelId="{3182CCDB-3CD9-4A21-ACB0-D3B4C2B0FDA5}" type="pres">
      <dgm:prSet presAssocID="{72853011-6F1C-4305-92BA-EDD142F840C9}" presName="hierRoot2" presStyleCnt="0">
        <dgm:presLayoutVars>
          <dgm:hierBranch val="init"/>
        </dgm:presLayoutVars>
      </dgm:prSet>
      <dgm:spPr/>
    </dgm:pt>
    <dgm:pt modelId="{22797D4D-0369-47AD-A95A-06EAA375CC8E}" type="pres">
      <dgm:prSet presAssocID="{72853011-6F1C-4305-92BA-EDD142F840C9}" presName="rootComposite" presStyleCnt="0"/>
      <dgm:spPr/>
    </dgm:pt>
    <dgm:pt modelId="{2527A43E-75B9-494F-8BC1-D6A5C6B1C980}" type="pres">
      <dgm:prSet presAssocID="{72853011-6F1C-4305-92BA-EDD142F840C9}" presName="rootText" presStyleLbl="node3" presStyleIdx="0" presStyleCnt="4">
        <dgm:presLayoutVars>
          <dgm:chPref val="3"/>
        </dgm:presLayoutVars>
      </dgm:prSet>
      <dgm:spPr/>
    </dgm:pt>
    <dgm:pt modelId="{5B45E670-17FD-41A5-A379-BE1EF431792E}" type="pres">
      <dgm:prSet presAssocID="{72853011-6F1C-4305-92BA-EDD142F840C9}" presName="rootConnector" presStyleLbl="node3" presStyleIdx="0" presStyleCnt="4"/>
      <dgm:spPr/>
    </dgm:pt>
    <dgm:pt modelId="{495406D3-ECB5-422E-A025-9DE136988921}" type="pres">
      <dgm:prSet presAssocID="{72853011-6F1C-4305-92BA-EDD142F840C9}" presName="hierChild4" presStyleCnt="0"/>
      <dgm:spPr/>
    </dgm:pt>
    <dgm:pt modelId="{65A68A55-C1D3-4855-AE0A-E80F0EC75689}" type="pres">
      <dgm:prSet presAssocID="{6CC56DC2-AA35-4F5D-A539-80B89FBB9327}" presName="Name37" presStyleLbl="parChTrans1D4" presStyleIdx="0" presStyleCnt="6"/>
      <dgm:spPr/>
    </dgm:pt>
    <dgm:pt modelId="{AF6B0031-102A-4431-BC3B-382265971BBF}" type="pres">
      <dgm:prSet presAssocID="{21790414-5AC0-494B-9CA3-DE76290705B4}" presName="hierRoot2" presStyleCnt="0">
        <dgm:presLayoutVars>
          <dgm:hierBranch val="init"/>
        </dgm:presLayoutVars>
      </dgm:prSet>
      <dgm:spPr/>
    </dgm:pt>
    <dgm:pt modelId="{B4C248FB-8F21-4D7E-A19C-6FC63D6AFC0C}" type="pres">
      <dgm:prSet presAssocID="{21790414-5AC0-494B-9CA3-DE76290705B4}" presName="rootComposite" presStyleCnt="0"/>
      <dgm:spPr/>
    </dgm:pt>
    <dgm:pt modelId="{D4EDBBD3-B53F-4F7A-810D-B5016E1F591B}" type="pres">
      <dgm:prSet presAssocID="{21790414-5AC0-494B-9CA3-DE76290705B4}" presName="rootText" presStyleLbl="node4" presStyleIdx="0" presStyleCnt="6">
        <dgm:presLayoutVars>
          <dgm:chPref val="3"/>
        </dgm:presLayoutVars>
      </dgm:prSet>
      <dgm:spPr/>
    </dgm:pt>
    <dgm:pt modelId="{E9B224F7-A105-401A-884F-C255E75D4E69}" type="pres">
      <dgm:prSet presAssocID="{21790414-5AC0-494B-9CA3-DE76290705B4}" presName="rootConnector" presStyleLbl="node4" presStyleIdx="0" presStyleCnt="6"/>
      <dgm:spPr/>
    </dgm:pt>
    <dgm:pt modelId="{BA8789B3-8343-47C6-9533-271418FE5BDF}" type="pres">
      <dgm:prSet presAssocID="{21790414-5AC0-494B-9CA3-DE76290705B4}" presName="hierChild4" presStyleCnt="0"/>
      <dgm:spPr/>
    </dgm:pt>
    <dgm:pt modelId="{A5F4CA64-DBCD-49A4-9509-A3737F0F50CE}" type="pres">
      <dgm:prSet presAssocID="{8477172C-6054-416C-A252-7115A78EDE69}" presName="Name37" presStyleLbl="parChTrans1D4" presStyleIdx="1" presStyleCnt="6"/>
      <dgm:spPr/>
    </dgm:pt>
    <dgm:pt modelId="{97B68BB3-C3F6-4FDB-BB2B-E077500B0FF6}" type="pres">
      <dgm:prSet presAssocID="{CFC9C046-A12E-4F56-ABFE-C7B5A8DC9076}" presName="hierRoot2" presStyleCnt="0">
        <dgm:presLayoutVars>
          <dgm:hierBranch val="init"/>
        </dgm:presLayoutVars>
      </dgm:prSet>
      <dgm:spPr/>
    </dgm:pt>
    <dgm:pt modelId="{AAB8F1B9-C2DC-485C-BD90-91A40F725C53}" type="pres">
      <dgm:prSet presAssocID="{CFC9C046-A12E-4F56-ABFE-C7B5A8DC9076}" presName="rootComposite" presStyleCnt="0"/>
      <dgm:spPr/>
    </dgm:pt>
    <dgm:pt modelId="{50A9EEDD-E684-45F2-854F-32A44358D12B}" type="pres">
      <dgm:prSet presAssocID="{CFC9C046-A12E-4F56-ABFE-C7B5A8DC9076}" presName="rootText" presStyleLbl="node4" presStyleIdx="1" presStyleCnt="6">
        <dgm:presLayoutVars>
          <dgm:chPref val="3"/>
        </dgm:presLayoutVars>
      </dgm:prSet>
      <dgm:spPr/>
    </dgm:pt>
    <dgm:pt modelId="{019EA40F-6647-43B8-A372-999BD9BE0E75}" type="pres">
      <dgm:prSet presAssocID="{CFC9C046-A12E-4F56-ABFE-C7B5A8DC9076}" presName="rootConnector" presStyleLbl="node4" presStyleIdx="1" presStyleCnt="6"/>
      <dgm:spPr/>
    </dgm:pt>
    <dgm:pt modelId="{CEE7D9D6-A910-418C-8CB8-649B2226F6BB}" type="pres">
      <dgm:prSet presAssocID="{CFC9C046-A12E-4F56-ABFE-C7B5A8DC9076}" presName="hierChild4" presStyleCnt="0"/>
      <dgm:spPr/>
    </dgm:pt>
    <dgm:pt modelId="{8201C8E6-7A65-448E-BA16-E4EE84EA9ECF}" type="pres">
      <dgm:prSet presAssocID="{CFC9C046-A12E-4F56-ABFE-C7B5A8DC9076}" presName="hierChild5" presStyleCnt="0"/>
      <dgm:spPr/>
    </dgm:pt>
    <dgm:pt modelId="{B2B9F3E8-91F5-4DD7-B2EC-E02EA2075422}" type="pres">
      <dgm:prSet presAssocID="{21790414-5AC0-494B-9CA3-DE76290705B4}" presName="hierChild5" presStyleCnt="0"/>
      <dgm:spPr/>
    </dgm:pt>
    <dgm:pt modelId="{4299DF2E-7B20-46E1-BF95-9C2402CAC493}" type="pres">
      <dgm:prSet presAssocID="{72853011-6F1C-4305-92BA-EDD142F840C9}" presName="hierChild5" presStyleCnt="0"/>
      <dgm:spPr/>
    </dgm:pt>
    <dgm:pt modelId="{08EAFBB7-C2F6-4D6F-91BA-4EFBFD096A96}" type="pres">
      <dgm:prSet presAssocID="{63D1D92E-3C80-4B0A-A33E-A30E9D056BBC}" presName="hierChild5" presStyleCnt="0"/>
      <dgm:spPr/>
    </dgm:pt>
    <dgm:pt modelId="{2293D787-FCE8-4BF3-8357-D96352D684E2}" type="pres">
      <dgm:prSet presAssocID="{24ADECF0-0095-4567-9352-11046938C765}" presName="Name37" presStyleLbl="parChTrans1D2" presStyleIdx="1" presStyleCnt="4"/>
      <dgm:spPr/>
    </dgm:pt>
    <dgm:pt modelId="{9000E10F-DB5D-489C-862D-15034E532281}" type="pres">
      <dgm:prSet presAssocID="{8ABD2D4A-CA83-420A-B758-F1575D895F72}" presName="hierRoot2" presStyleCnt="0">
        <dgm:presLayoutVars>
          <dgm:hierBranch val="init"/>
        </dgm:presLayoutVars>
      </dgm:prSet>
      <dgm:spPr/>
    </dgm:pt>
    <dgm:pt modelId="{B1A46BDE-8F84-4EF4-A837-B32A1E0884AF}" type="pres">
      <dgm:prSet presAssocID="{8ABD2D4A-CA83-420A-B758-F1575D895F72}" presName="rootComposite" presStyleCnt="0"/>
      <dgm:spPr/>
    </dgm:pt>
    <dgm:pt modelId="{9B322439-E0C6-4046-8296-7194982CE7CB}" type="pres">
      <dgm:prSet presAssocID="{8ABD2D4A-CA83-420A-B758-F1575D895F72}" presName="rootText" presStyleLbl="node2" presStyleIdx="1" presStyleCnt="4">
        <dgm:presLayoutVars>
          <dgm:chPref val="3"/>
        </dgm:presLayoutVars>
      </dgm:prSet>
      <dgm:spPr/>
    </dgm:pt>
    <dgm:pt modelId="{55AEA8FF-BFFB-4403-ADF8-142237C30C73}" type="pres">
      <dgm:prSet presAssocID="{8ABD2D4A-CA83-420A-B758-F1575D895F72}" presName="rootConnector" presStyleLbl="node2" presStyleIdx="1" presStyleCnt="4"/>
      <dgm:spPr/>
    </dgm:pt>
    <dgm:pt modelId="{6C474FFF-46B8-436B-AD89-AB26AD83230F}" type="pres">
      <dgm:prSet presAssocID="{8ABD2D4A-CA83-420A-B758-F1575D895F72}" presName="hierChild4" presStyleCnt="0"/>
      <dgm:spPr/>
    </dgm:pt>
    <dgm:pt modelId="{80CE59E6-7612-4FA6-93E1-C2592028D816}" type="pres">
      <dgm:prSet presAssocID="{5B356F10-61BB-4481-990B-FA5559718FD5}" presName="Name37" presStyleLbl="parChTrans1D3" presStyleIdx="1" presStyleCnt="4"/>
      <dgm:spPr/>
    </dgm:pt>
    <dgm:pt modelId="{D302C814-A46F-4BD1-AEFA-BCE56DF2006A}" type="pres">
      <dgm:prSet presAssocID="{A89C9EFD-C52B-4B41-B9DF-A2B6E88FD9E2}" presName="hierRoot2" presStyleCnt="0">
        <dgm:presLayoutVars>
          <dgm:hierBranch val="init"/>
        </dgm:presLayoutVars>
      </dgm:prSet>
      <dgm:spPr/>
    </dgm:pt>
    <dgm:pt modelId="{A5FEC34C-8B24-409B-8415-83C5855704EF}" type="pres">
      <dgm:prSet presAssocID="{A89C9EFD-C52B-4B41-B9DF-A2B6E88FD9E2}" presName="rootComposite" presStyleCnt="0"/>
      <dgm:spPr/>
    </dgm:pt>
    <dgm:pt modelId="{48856C72-AEDE-41DE-B47A-D4BBA04DE278}" type="pres">
      <dgm:prSet presAssocID="{A89C9EFD-C52B-4B41-B9DF-A2B6E88FD9E2}" presName="rootText" presStyleLbl="node3" presStyleIdx="1" presStyleCnt="4">
        <dgm:presLayoutVars>
          <dgm:chPref val="3"/>
        </dgm:presLayoutVars>
      </dgm:prSet>
      <dgm:spPr/>
    </dgm:pt>
    <dgm:pt modelId="{BDA76A2B-BDCC-4FE4-9ACC-4FB67AD691C1}" type="pres">
      <dgm:prSet presAssocID="{A89C9EFD-C52B-4B41-B9DF-A2B6E88FD9E2}" presName="rootConnector" presStyleLbl="node3" presStyleIdx="1" presStyleCnt="4"/>
      <dgm:spPr/>
    </dgm:pt>
    <dgm:pt modelId="{62F74CE7-0D3F-4D9C-8654-9D693F41C162}" type="pres">
      <dgm:prSet presAssocID="{A89C9EFD-C52B-4B41-B9DF-A2B6E88FD9E2}" presName="hierChild4" presStyleCnt="0"/>
      <dgm:spPr/>
    </dgm:pt>
    <dgm:pt modelId="{7B90D7F5-8E56-4A60-BBBD-A2482E9FCC78}" type="pres">
      <dgm:prSet presAssocID="{EFD4358A-F5B9-4983-BF92-6BAC04AE6A8E}" presName="Name37" presStyleLbl="parChTrans1D4" presStyleIdx="2" presStyleCnt="6"/>
      <dgm:spPr/>
    </dgm:pt>
    <dgm:pt modelId="{40E94BBD-4E7C-4186-B889-7B7ED32763C8}" type="pres">
      <dgm:prSet presAssocID="{17E84CA0-E0FB-4077-88C4-A5C1AA960E5F}" presName="hierRoot2" presStyleCnt="0">
        <dgm:presLayoutVars>
          <dgm:hierBranch val="init"/>
        </dgm:presLayoutVars>
      </dgm:prSet>
      <dgm:spPr/>
    </dgm:pt>
    <dgm:pt modelId="{7ED3ADCA-6E7D-482E-B877-CDF1000A6C7E}" type="pres">
      <dgm:prSet presAssocID="{17E84CA0-E0FB-4077-88C4-A5C1AA960E5F}" presName="rootComposite" presStyleCnt="0"/>
      <dgm:spPr/>
    </dgm:pt>
    <dgm:pt modelId="{14605DDA-1D7D-4882-811D-9CC80F78F2EB}" type="pres">
      <dgm:prSet presAssocID="{17E84CA0-E0FB-4077-88C4-A5C1AA960E5F}" presName="rootText" presStyleLbl="node4" presStyleIdx="2" presStyleCnt="6">
        <dgm:presLayoutVars>
          <dgm:chPref val="3"/>
        </dgm:presLayoutVars>
      </dgm:prSet>
      <dgm:spPr/>
    </dgm:pt>
    <dgm:pt modelId="{EC686D20-F4AD-47A2-9105-F3457A7E0655}" type="pres">
      <dgm:prSet presAssocID="{17E84CA0-E0FB-4077-88C4-A5C1AA960E5F}" presName="rootConnector" presStyleLbl="node4" presStyleIdx="2" presStyleCnt="6"/>
      <dgm:spPr/>
    </dgm:pt>
    <dgm:pt modelId="{E352C48D-7D52-4426-A7BE-85EF60D7BEE0}" type="pres">
      <dgm:prSet presAssocID="{17E84CA0-E0FB-4077-88C4-A5C1AA960E5F}" presName="hierChild4" presStyleCnt="0"/>
      <dgm:spPr/>
    </dgm:pt>
    <dgm:pt modelId="{7BBF7659-AC7E-4C32-8CD4-B1F8EC086458}" type="pres">
      <dgm:prSet presAssocID="{52F66EF2-E4F0-4941-A5DD-DB5D5FD80213}" presName="Name37" presStyleLbl="parChTrans1D4" presStyleIdx="3" presStyleCnt="6"/>
      <dgm:spPr/>
    </dgm:pt>
    <dgm:pt modelId="{76045EAB-29B1-4A68-8BB0-B4AB5C60D65C}" type="pres">
      <dgm:prSet presAssocID="{5964427C-A0E9-448B-9C36-972889332EEC}" presName="hierRoot2" presStyleCnt="0">
        <dgm:presLayoutVars>
          <dgm:hierBranch val="init"/>
        </dgm:presLayoutVars>
      </dgm:prSet>
      <dgm:spPr/>
    </dgm:pt>
    <dgm:pt modelId="{FA820272-3D6E-42EA-9F99-4F8D25C8DF6C}" type="pres">
      <dgm:prSet presAssocID="{5964427C-A0E9-448B-9C36-972889332EEC}" presName="rootComposite" presStyleCnt="0"/>
      <dgm:spPr/>
    </dgm:pt>
    <dgm:pt modelId="{B051B330-8733-43C9-9572-850634CF6ED8}" type="pres">
      <dgm:prSet presAssocID="{5964427C-A0E9-448B-9C36-972889332EEC}" presName="rootText" presStyleLbl="node4" presStyleIdx="3" presStyleCnt="6">
        <dgm:presLayoutVars>
          <dgm:chPref val="3"/>
        </dgm:presLayoutVars>
      </dgm:prSet>
      <dgm:spPr/>
    </dgm:pt>
    <dgm:pt modelId="{B27FF3AA-1A65-4398-B099-CACC01B3BB9D}" type="pres">
      <dgm:prSet presAssocID="{5964427C-A0E9-448B-9C36-972889332EEC}" presName="rootConnector" presStyleLbl="node4" presStyleIdx="3" presStyleCnt="6"/>
      <dgm:spPr/>
    </dgm:pt>
    <dgm:pt modelId="{8D018CB3-7380-49C3-B991-112F284B3CF0}" type="pres">
      <dgm:prSet presAssocID="{5964427C-A0E9-448B-9C36-972889332EEC}" presName="hierChild4" presStyleCnt="0"/>
      <dgm:spPr/>
    </dgm:pt>
    <dgm:pt modelId="{8A9EA33B-71E6-416C-921E-41B88DD2C5F6}" type="pres">
      <dgm:prSet presAssocID="{5964427C-A0E9-448B-9C36-972889332EEC}" presName="hierChild5" presStyleCnt="0"/>
      <dgm:spPr/>
    </dgm:pt>
    <dgm:pt modelId="{940CD416-A76E-4FA1-9444-44FB4BDB96C3}" type="pres">
      <dgm:prSet presAssocID="{17E84CA0-E0FB-4077-88C4-A5C1AA960E5F}" presName="hierChild5" presStyleCnt="0"/>
      <dgm:spPr/>
    </dgm:pt>
    <dgm:pt modelId="{5E88272D-7A98-45AE-9835-5EFEEC9E4CCD}" type="pres">
      <dgm:prSet presAssocID="{A89C9EFD-C52B-4B41-B9DF-A2B6E88FD9E2}" presName="hierChild5" presStyleCnt="0"/>
      <dgm:spPr/>
    </dgm:pt>
    <dgm:pt modelId="{D5F9DBA1-D588-499E-B0CF-353A42853A6A}" type="pres">
      <dgm:prSet presAssocID="{8ABD2D4A-CA83-420A-B758-F1575D895F72}" presName="hierChild5" presStyleCnt="0"/>
      <dgm:spPr/>
    </dgm:pt>
    <dgm:pt modelId="{F08D2D1B-CBCD-436E-BB25-01EABAD65EAF}" type="pres">
      <dgm:prSet presAssocID="{B346D56A-72F2-4704-A034-243D30987928}" presName="Name37" presStyleLbl="parChTrans1D2" presStyleIdx="2" presStyleCnt="4"/>
      <dgm:spPr/>
    </dgm:pt>
    <dgm:pt modelId="{F43A2C04-3A50-4EB5-9681-1E6034FE7CFA}" type="pres">
      <dgm:prSet presAssocID="{72D327AF-CEA9-480C-A894-99E9B221A51E}" presName="hierRoot2" presStyleCnt="0">
        <dgm:presLayoutVars>
          <dgm:hierBranch val="init"/>
        </dgm:presLayoutVars>
      </dgm:prSet>
      <dgm:spPr/>
    </dgm:pt>
    <dgm:pt modelId="{660C7767-2428-4975-AD88-93AD863C1D95}" type="pres">
      <dgm:prSet presAssocID="{72D327AF-CEA9-480C-A894-99E9B221A51E}" presName="rootComposite" presStyleCnt="0"/>
      <dgm:spPr/>
    </dgm:pt>
    <dgm:pt modelId="{F48D3AD4-251B-4671-888E-EE7BF055A0DE}" type="pres">
      <dgm:prSet presAssocID="{72D327AF-CEA9-480C-A894-99E9B221A51E}" presName="rootText" presStyleLbl="node2" presStyleIdx="2" presStyleCnt="4">
        <dgm:presLayoutVars>
          <dgm:chPref val="3"/>
        </dgm:presLayoutVars>
      </dgm:prSet>
      <dgm:spPr/>
    </dgm:pt>
    <dgm:pt modelId="{D26E62A8-94CE-40C9-8706-06A7B10F402E}" type="pres">
      <dgm:prSet presAssocID="{72D327AF-CEA9-480C-A894-99E9B221A51E}" presName="rootConnector" presStyleLbl="node2" presStyleIdx="2" presStyleCnt="4"/>
      <dgm:spPr/>
    </dgm:pt>
    <dgm:pt modelId="{CF9A6AA8-1A83-4C93-AD75-0E40A1907F76}" type="pres">
      <dgm:prSet presAssocID="{72D327AF-CEA9-480C-A894-99E9B221A51E}" presName="hierChild4" presStyleCnt="0"/>
      <dgm:spPr/>
    </dgm:pt>
    <dgm:pt modelId="{B1558277-938A-4B35-B7D6-BE2991AA96D2}" type="pres">
      <dgm:prSet presAssocID="{BF4F8824-707A-4D18-89BD-093AF8D754E7}" presName="Name37" presStyleLbl="parChTrans1D3" presStyleIdx="2" presStyleCnt="4"/>
      <dgm:spPr/>
    </dgm:pt>
    <dgm:pt modelId="{06C61D11-577C-49C3-895B-2C66504FBD1F}" type="pres">
      <dgm:prSet presAssocID="{71702F76-4B48-4B0F-A518-1AF530CA10FF}" presName="hierRoot2" presStyleCnt="0">
        <dgm:presLayoutVars>
          <dgm:hierBranch val="init"/>
        </dgm:presLayoutVars>
      </dgm:prSet>
      <dgm:spPr/>
    </dgm:pt>
    <dgm:pt modelId="{60727679-DC7D-4318-AD84-FCD8D7CA6531}" type="pres">
      <dgm:prSet presAssocID="{71702F76-4B48-4B0F-A518-1AF530CA10FF}" presName="rootComposite" presStyleCnt="0"/>
      <dgm:spPr/>
    </dgm:pt>
    <dgm:pt modelId="{5E692C37-C351-454B-811A-B06919196653}" type="pres">
      <dgm:prSet presAssocID="{71702F76-4B48-4B0F-A518-1AF530CA10FF}" presName="rootText" presStyleLbl="node3" presStyleIdx="2" presStyleCnt="4">
        <dgm:presLayoutVars>
          <dgm:chPref val="3"/>
        </dgm:presLayoutVars>
      </dgm:prSet>
      <dgm:spPr/>
    </dgm:pt>
    <dgm:pt modelId="{2C91AFE0-C635-4F11-B52D-2E6D7FBFE9F0}" type="pres">
      <dgm:prSet presAssocID="{71702F76-4B48-4B0F-A518-1AF530CA10FF}" presName="rootConnector" presStyleLbl="node3" presStyleIdx="2" presStyleCnt="4"/>
      <dgm:spPr/>
    </dgm:pt>
    <dgm:pt modelId="{C3DA419B-8285-43FC-B6AA-6D2525CE2E69}" type="pres">
      <dgm:prSet presAssocID="{71702F76-4B48-4B0F-A518-1AF530CA10FF}" presName="hierChild4" presStyleCnt="0"/>
      <dgm:spPr/>
    </dgm:pt>
    <dgm:pt modelId="{7CA1B8E8-2C97-43A0-9669-02FD33FA606E}" type="pres">
      <dgm:prSet presAssocID="{CB2B3693-A079-4113-BD52-E8B5FCDDFD22}" presName="Name37" presStyleLbl="parChTrans1D4" presStyleIdx="4" presStyleCnt="6"/>
      <dgm:spPr/>
    </dgm:pt>
    <dgm:pt modelId="{E92A13F0-920A-4719-9CB7-55CCDB7F2B90}" type="pres">
      <dgm:prSet presAssocID="{8ED50EEE-B430-47B7-B9B7-DFEA4254F601}" presName="hierRoot2" presStyleCnt="0">
        <dgm:presLayoutVars>
          <dgm:hierBranch val="init"/>
        </dgm:presLayoutVars>
      </dgm:prSet>
      <dgm:spPr/>
    </dgm:pt>
    <dgm:pt modelId="{D7C1D716-0EE2-45CE-9477-E3FC748DF94B}" type="pres">
      <dgm:prSet presAssocID="{8ED50EEE-B430-47B7-B9B7-DFEA4254F601}" presName="rootComposite" presStyleCnt="0"/>
      <dgm:spPr/>
    </dgm:pt>
    <dgm:pt modelId="{CB097DBD-536E-4BE2-98E8-785BA63921C0}" type="pres">
      <dgm:prSet presAssocID="{8ED50EEE-B430-47B7-B9B7-DFEA4254F601}" presName="rootText" presStyleLbl="node4" presStyleIdx="4" presStyleCnt="6">
        <dgm:presLayoutVars>
          <dgm:chPref val="3"/>
        </dgm:presLayoutVars>
      </dgm:prSet>
      <dgm:spPr/>
    </dgm:pt>
    <dgm:pt modelId="{8F3F2916-334A-4672-A70C-BDFFA7B91A55}" type="pres">
      <dgm:prSet presAssocID="{8ED50EEE-B430-47B7-B9B7-DFEA4254F601}" presName="rootConnector" presStyleLbl="node4" presStyleIdx="4" presStyleCnt="6"/>
      <dgm:spPr/>
    </dgm:pt>
    <dgm:pt modelId="{59C170FC-B868-4073-B42B-0523C3F41EAF}" type="pres">
      <dgm:prSet presAssocID="{8ED50EEE-B430-47B7-B9B7-DFEA4254F601}" presName="hierChild4" presStyleCnt="0"/>
      <dgm:spPr/>
    </dgm:pt>
    <dgm:pt modelId="{FFE0264F-A2D7-4758-A789-BDAC98197093}" type="pres">
      <dgm:prSet presAssocID="{8ED50EEE-B430-47B7-B9B7-DFEA4254F601}" presName="hierChild5" presStyleCnt="0"/>
      <dgm:spPr/>
    </dgm:pt>
    <dgm:pt modelId="{68B43BB0-01F2-4679-A981-14BF382E112A}" type="pres">
      <dgm:prSet presAssocID="{71702F76-4B48-4B0F-A518-1AF530CA10FF}" presName="hierChild5" presStyleCnt="0"/>
      <dgm:spPr/>
    </dgm:pt>
    <dgm:pt modelId="{6C1A1B5D-C5ED-41C8-80A5-7A3456D37696}" type="pres">
      <dgm:prSet presAssocID="{72D327AF-CEA9-480C-A894-99E9B221A51E}" presName="hierChild5" presStyleCnt="0"/>
      <dgm:spPr/>
    </dgm:pt>
    <dgm:pt modelId="{1D2C4002-8E91-4803-BF74-77999D09B505}" type="pres">
      <dgm:prSet presAssocID="{B1B38FE2-EB7D-4765-829E-D61B0EB6BD98}" presName="Name37" presStyleLbl="parChTrans1D2" presStyleIdx="3" presStyleCnt="4"/>
      <dgm:spPr/>
    </dgm:pt>
    <dgm:pt modelId="{86FB092E-47C7-42A3-A39D-69DB925831B4}" type="pres">
      <dgm:prSet presAssocID="{79B0A5ED-0120-46C5-A598-AEC04E137626}" presName="hierRoot2" presStyleCnt="0">
        <dgm:presLayoutVars>
          <dgm:hierBranch val="init"/>
        </dgm:presLayoutVars>
      </dgm:prSet>
      <dgm:spPr/>
    </dgm:pt>
    <dgm:pt modelId="{6A3B35F5-6953-4CC2-B220-A649CA769A2A}" type="pres">
      <dgm:prSet presAssocID="{79B0A5ED-0120-46C5-A598-AEC04E137626}" presName="rootComposite" presStyleCnt="0"/>
      <dgm:spPr/>
    </dgm:pt>
    <dgm:pt modelId="{CA9DD2A0-DDD2-4E23-B39D-817699555FFC}" type="pres">
      <dgm:prSet presAssocID="{79B0A5ED-0120-46C5-A598-AEC04E137626}" presName="rootText" presStyleLbl="node2" presStyleIdx="3" presStyleCnt="4">
        <dgm:presLayoutVars>
          <dgm:chPref val="3"/>
        </dgm:presLayoutVars>
      </dgm:prSet>
      <dgm:spPr/>
    </dgm:pt>
    <dgm:pt modelId="{84D729D3-944C-4115-97B2-7EA0C8A3C11D}" type="pres">
      <dgm:prSet presAssocID="{79B0A5ED-0120-46C5-A598-AEC04E137626}" presName="rootConnector" presStyleLbl="node2" presStyleIdx="3" presStyleCnt="4"/>
      <dgm:spPr/>
    </dgm:pt>
    <dgm:pt modelId="{1BDD5760-2B3C-4142-8008-86D694C5A157}" type="pres">
      <dgm:prSet presAssocID="{79B0A5ED-0120-46C5-A598-AEC04E137626}" presName="hierChild4" presStyleCnt="0"/>
      <dgm:spPr/>
    </dgm:pt>
    <dgm:pt modelId="{A318B506-E895-4E20-8432-BA472928A6FD}" type="pres">
      <dgm:prSet presAssocID="{AC82B23A-1219-492D-8F93-B7502014C183}" presName="Name37" presStyleLbl="parChTrans1D3" presStyleIdx="3" presStyleCnt="4"/>
      <dgm:spPr/>
    </dgm:pt>
    <dgm:pt modelId="{E47EF77B-35BB-4B4D-A61D-A77BE6AC853D}" type="pres">
      <dgm:prSet presAssocID="{D236E8AC-1F8A-40D2-B97E-D487D82A7E6F}" presName="hierRoot2" presStyleCnt="0">
        <dgm:presLayoutVars>
          <dgm:hierBranch val="init"/>
        </dgm:presLayoutVars>
      </dgm:prSet>
      <dgm:spPr/>
    </dgm:pt>
    <dgm:pt modelId="{D564BB66-C97D-4E6F-9E7D-8277EB3FC32E}" type="pres">
      <dgm:prSet presAssocID="{D236E8AC-1F8A-40D2-B97E-D487D82A7E6F}" presName="rootComposite" presStyleCnt="0"/>
      <dgm:spPr/>
    </dgm:pt>
    <dgm:pt modelId="{C5121D17-A5C1-48A0-B853-40F2C53FB82D}" type="pres">
      <dgm:prSet presAssocID="{D236E8AC-1F8A-40D2-B97E-D487D82A7E6F}" presName="rootText" presStyleLbl="node3" presStyleIdx="3" presStyleCnt="4">
        <dgm:presLayoutVars>
          <dgm:chPref val="3"/>
        </dgm:presLayoutVars>
      </dgm:prSet>
      <dgm:spPr/>
    </dgm:pt>
    <dgm:pt modelId="{9142953E-59BF-4B3B-AC91-B33C0DD10364}" type="pres">
      <dgm:prSet presAssocID="{D236E8AC-1F8A-40D2-B97E-D487D82A7E6F}" presName="rootConnector" presStyleLbl="node3" presStyleIdx="3" presStyleCnt="4"/>
      <dgm:spPr/>
    </dgm:pt>
    <dgm:pt modelId="{E2435D8A-A8EC-4A1B-A7AB-0F8644EF9A96}" type="pres">
      <dgm:prSet presAssocID="{D236E8AC-1F8A-40D2-B97E-D487D82A7E6F}" presName="hierChild4" presStyleCnt="0"/>
      <dgm:spPr/>
    </dgm:pt>
    <dgm:pt modelId="{E930CCA0-E24E-466F-BD0E-9CFE55F07A5D}" type="pres">
      <dgm:prSet presAssocID="{2EB5E9CA-75CA-4B0F-AAD4-A4244A9FE17E}" presName="Name37" presStyleLbl="parChTrans1D4" presStyleIdx="5" presStyleCnt="6"/>
      <dgm:spPr/>
    </dgm:pt>
    <dgm:pt modelId="{41D6AE83-BE08-4A6B-AA6B-2DE3D2DFD9AC}" type="pres">
      <dgm:prSet presAssocID="{157CF68B-727A-4D62-8838-3FC34CDE5277}" presName="hierRoot2" presStyleCnt="0">
        <dgm:presLayoutVars>
          <dgm:hierBranch val="init"/>
        </dgm:presLayoutVars>
      </dgm:prSet>
      <dgm:spPr/>
    </dgm:pt>
    <dgm:pt modelId="{8AD3BF7F-6804-44B9-97F5-D2C548811ABC}" type="pres">
      <dgm:prSet presAssocID="{157CF68B-727A-4D62-8838-3FC34CDE5277}" presName="rootComposite" presStyleCnt="0"/>
      <dgm:spPr/>
    </dgm:pt>
    <dgm:pt modelId="{CC8BB1A9-A8A0-407B-90E7-4EFE31CA525C}" type="pres">
      <dgm:prSet presAssocID="{157CF68B-727A-4D62-8838-3FC34CDE5277}" presName="rootText" presStyleLbl="node4" presStyleIdx="5" presStyleCnt="6">
        <dgm:presLayoutVars>
          <dgm:chPref val="3"/>
        </dgm:presLayoutVars>
      </dgm:prSet>
      <dgm:spPr/>
    </dgm:pt>
    <dgm:pt modelId="{82641759-CBA3-4E05-8CD7-CF495BE7F519}" type="pres">
      <dgm:prSet presAssocID="{157CF68B-727A-4D62-8838-3FC34CDE5277}" presName="rootConnector" presStyleLbl="node4" presStyleIdx="5" presStyleCnt="6"/>
      <dgm:spPr/>
    </dgm:pt>
    <dgm:pt modelId="{743CF3AA-364A-4F64-B4E1-B7BBE7D9FD76}" type="pres">
      <dgm:prSet presAssocID="{157CF68B-727A-4D62-8838-3FC34CDE5277}" presName="hierChild4" presStyleCnt="0"/>
      <dgm:spPr/>
    </dgm:pt>
    <dgm:pt modelId="{DCF8FDD3-A879-4C1E-BEB5-0CC4AFCD37C0}" type="pres">
      <dgm:prSet presAssocID="{157CF68B-727A-4D62-8838-3FC34CDE5277}" presName="hierChild5" presStyleCnt="0"/>
      <dgm:spPr/>
    </dgm:pt>
    <dgm:pt modelId="{AF54550C-6CFF-4320-A4CE-CAE08F69E8EE}" type="pres">
      <dgm:prSet presAssocID="{D236E8AC-1F8A-40D2-B97E-D487D82A7E6F}" presName="hierChild5" presStyleCnt="0"/>
      <dgm:spPr/>
    </dgm:pt>
    <dgm:pt modelId="{32581C55-46FC-4D96-91FD-7AF6E36579F0}" type="pres">
      <dgm:prSet presAssocID="{79B0A5ED-0120-46C5-A598-AEC04E137626}" presName="hierChild5" presStyleCnt="0"/>
      <dgm:spPr/>
    </dgm:pt>
    <dgm:pt modelId="{E8EC5BF1-BD4F-4AA6-AACB-99B256CFF5DE}" type="pres">
      <dgm:prSet presAssocID="{6C698C2B-4834-49FB-85A6-B31339CCC7E6}" presName="hierChild3" presStyleCnt="0"/>
      <dgm:spPr/>
    </dgm:pt>
  </dgm:ptLst>
  <dgm:cxnLst>
    <dgm:cxn modelId="{357A2D07-ED13-442E-B6EB-F3A513CCEB4A}" type="presOf" srcId="{EFD4358A-F5B9-4983-BF92-6BAC04AE6A8E}" destId="{7B90D7F5-8E56-4A60-BBBD-A2482E9FCC78}" srcOrd="0" destOrd="0" presId="urn:microsoft.com/office/officeart/2005/8/layout/orgChart1"/>
    <dgm:cxn modelId="{3162B408-D8F6-4E40-9EF0-438A906D5CA4}" srcId="{79B0A5ED-0120-46C5-A598-AEC04E137626}" destId="{D236E8AC-1F8A-40D2-B97E-D487D82A7E6F}" srcOrd="0" destOrd="0" parTransId="{AC82B23A-1219-492D-8F93-B7502014C183}" sibTransId="{36234278-A164-4359-9D5E-D337DC2E0043}"/>
    <dgm:cxn modelId="{5954250A-CD49-4A8A-8409-4FA072E7C9B1}" type="presOf" srcId="{CB2B3693-A079-4113-BD52-E8B5FCDDFD22}" destId="{7CA1B8E8-2C97-43A0-9669-02FD33FA606E}" srcOrd="0" destOrd="0" presId="urn:microsoft.com/office/officeart/2005/8/layout/orgChart1"/>
    <dgm:cxn modelId="{03906510-F85E-4057-AA79-6CDA6F1D3472}" srcId="{6C698C2B-4834-49FB-85A6-B31339CCC7E6}" destId="{79B0A5ED-0120-46C5-A598-AEC04E137626}" srcOrd="3" destOrd="0" parTransId="{B1B38FE2-EB7D-4765-829E-D61B0EB6BD98}" sibTransId="{3BFE6E2B-A12B-409C-89A8-18F7CF274D0D}"/>
    <dgm:cxn modelId="{8CF15F11-6C54-4ADA-886D-4E37C9F6D9DD}" type="presOf" srcId="{A89C9EFD-C52B-4B41-B9DF-A2B6E88FD9E2}" destId="{48856C72-AEDE-41DE-B47A-D4BBA04DE278}" srcOrd="0" destOrd="0" presId="urn:microsoft.com/office/officeart/2005/8/layout/orgChart1"/>
    <dgm:cxn modelId="{EA4BCA11-26B8-44F9-9A85-03E3A0CBF7B3}" type="presOf" srcId="{72D327AF-CEA9-480C-A894-99E9B221A51E}" destId="{F48D3AD4-251B-4671-888E-EE7BF055A0DE}" srcOrd="0" destOrd="0" presId="urn:microsoft.com/office/officeart/2005/8/layout/orgChart1"/>
    <dgm:cxn modelId="{8AA64317-F315-490B-BBB7-6EA16CCFB6BA}" type="presOf" srcId="{8ED50EEE-B430-47B7-B9B7-DFEA4254F601}" destId="{CB097DBD-536E-4BE2-98E8-785BA63921C0}" srcOrd="0" destOrd="0" presId="urn:microsoft.com/office/officeart/2005/8/layout/orgChart1"/>
    <dgm:cxn modelId="{2C44B417-B0C9-4A7C-8C19-D2A5EB88AEE2}" srcId="{D236E8AC-1F8A-40D2-B97E-D487D82A7E6F}" destId="{157CF68B-727A-4D62-8838-3FC34CDE5277}" srcOrd="0" destOrd="0" parTransId="{2EB5E9CA-75CA-4B0F-AAD4-A4244A9FE17E}" sibTransId="{D5D75CA9-B669-4B44-A377-D8D8D0C51767}"/>
    <dgm:cxn modelId="{323BC217-1C1E-444C-8D20-9B60AA097F38}" type="presOf" srcId="{52F66EF2-E4F0-4941-A5DD-DB5D5FD80213}" destId="{7BBF7659-AC7E-4C32-8CD4-B1F8EC086458}" srcOrd="0" destOrd="0" presId="urn:microsoft.com/office/officeart/2005/8/layout/orgChart1"/>
    <dgm:cxn modelId="{20297A1B-6136-43D8-AACA-542868D5C055}" srcId="{6C698C2B-4834-49FB-85A6-B31339CCC7E6}" destId="{72D327AF-CEA9-480C-A894-99E9B221A51E}" srcOrd="2" destOrd="0" parTransId="{B346D56A-72F2-4704-A034-243D30987928}" sibTransId="{C8C8C4C3-0541-4F0A-A110-675C019DAD9C}"/>
    <dgm:cxn modelId="{E54A831E-78C6-42CB-BE40-60B76D32662A}" type="presOf" srcId="{63D1D92E-3C80-4B0A-A33E-A30E9D056BBC}" destId="{4B04D7AE-5879-4B37-9AC6-C77AA6B9FCF3}" srcOrd="1" destOrd="0" presId="urn:microsoft.com/office/officeart/2005/8/layout/orgChart1"/>
    <dgm:cxn modelId="{5326A121-2259-464B-BDB0-B87632763F28}" type="presOf" srcId="{5964427C-A0E9-448B-9C36-972889332EEC}" destId="{B051B330-8733-43C9-9572-850634CF6ED8}" srcOrd="0" destOrd="0" presId="urn:microsoft.com/office/officeart/2005/8/layout/orgChart1"/>
    <dgm:cxn modelId="{3D1E2822-D026-481A-AB22-724D6FD68DB1}" type="presOf" srcId="{72853011-6F1C-4305-92BA-EDD142F840C9}" destId="{5B45E670-17FD-41A5-A379-BE1EF431792E}" srcOrd="1" destOrd="0" presId="urn:microsoft.com/office/officeart/2005/8/layout/orgChart1"/>
    <dgm:cxn modelId="{31B26322-1FCF-45A1-8C45-220D6E734359}" type="presOf" srcId="{72D327AF-CEA9-480C-A894-99E9B221A51E}" destId="{D26E62A8-94CE-40C9-8706-06A7B10F402E}" srcOrd="1" destOrd="0" presId="urn:microsoft.com/office/officeart/2005/8/layout/orgChart1"/>
    <dgm:cxn modelId="{1D353925-FBDF-4B01-95A1-DC4AD6AF2D6E}" type="presOf" srcId="{6C698C2B-4834-49FB-85A6-B31339CCC7E6}" destId="{B6735279-3D89-45F2-9157-8AE4B0645049}" srcOrd="1" destOrd="0" presId="urn:microsoft.com/office/officeart/2005/8/layout/orgChart1"/>
    <dgm:cxn modelId="{1420622E-2B48-49FD-8393-08C7DF9D008D}" type="presOf" srcId="{CFC9C046-A12E-4F56-ABFE-C7B5A8DC9076}" destId="{50A9EEDD-E684-45F2-854F-32A44358D12B}" srcOrd="0" destOrd="0" presId="urn:microsoft.com/office/officeart/2005/8/layout/orgChart1"/>
    <dgm:cxn modelId="{5102C532-B474-484B-898E-BEF6DD1EAAD2}" type="presOf" srcId="{21790414-5AC0-494B-9CA3-DE76290705B4}" destId="{D4EDBBD3-B53F-4F7A-810D-B5016E1F591B}" srcOrd="0" destOrd="0" presId="urn:microsoft.com/office/officeart/2005/8/layout/orgChart1"/>
    <dgm:cxn modelId="{442C103C-4E9D-4619-80D6-CC248B04D0C3}" type="presOf" srcId="{32E8C5F0-BABC-4D16-82A2-58D563169CF2}" destId="{5EBA7A98-AEF5-4754-82DE-3F073AF54B9B}" srcOrd="0" destOrd="0" presId="urn:microsoft.com/office/officeart/2005/8/layout/orgChart1"/>
    <dgm:cxn modelId="{CAEA7F3D-53ED-4105-AE00-E6CB86415D29}" type="presOf" srcId="{24ADECF0-0095-4567-9352-11046938C765}" destId="{2293D787-FCE8-4BF3-8357-D96352D684E2}" srcOrd="0" destOrd="0" presId="urn:microsoft.com/office/officeart/2005/8/layout/orgChart1"/>
    <dgm:cxn modelId="{633E6A5B-1E95-4D8A-BB7F-C557B04593A6}" srcId="{6C698C2B-4834-49FB-85A6-B31339CCC7E6}" destId="{8ABD2D4A-CA83-420A-B758-F1575D895F72}" srcOrd="1" destOrd="0" parTransId="{24ADECF0-0095-4567-9352-11046938C765}" sibTransId="{B2E4E34D-F504-4C4D-A5BB-E88FBB5071A2}"/>
    <dgm:cxn modelId="{14163D5D-194C-4EAD-A990-BF8402B5321B}" type="presOf" srcId="{79B0A5ED-0120-46C5-A598-AEC04E137626}" destId="{CA9DD2A0-DDD2-4E23-B39D-817699555FFC}" srcOrd="0" destOrd="0" presId="urn:microsoft.com/office/officeart/2005/8/layout/orgChart1"/>
    <dgm:cxn modelId="{D0C6E260-FF74-4C08-AAC9-FED4A532C151}" srcId="{A89C9EFD-C52B-4B41-B9DF-A2B6E88FD9E2}" destId="{17E84CA0-E0FB-4077-88C4-A5C1AA960E5F}" srcOrd="0" destOrd="0" parTransId="{EFD4358A-F5B9-4983-BF92-6BAC04AE6A8E}" sibTransId="{F4A01A16-D586-4E8E-A8E9-C200D917E3E2}"/>
    <dgm:cxn modelId="{49E49B65-AF5B-4F96-8DF7-E86CD8801A55}" srcId="{20B847E8-4205-4BF6-AA32-2A06172323F9}" destId="{6C698C2B-4834-49FB-85A6-B31339CCC7E6}" srcOrd="0" destOrd="0" parTransId="{AF14A776-83A8-4A4E-B393-9AEBECFC25CA}" sibTransId="{67948F95-8DE6-4693-9A73-947E4D63FA3D}"/>
    <dgm:cxn modelId="{D2C7DD66-F29A-49E5-8076-CB7FC0E59DC2}" type="presOf" srcId="{D236E8AC-1F8A-40D2-B97E-D487D82A7E6F}" destId="{C5121D17-A5C1-48A0-B853-40F2C53FB82D}" srcOrd="0" destOrd="0" presId="urn:microsoft.com/office/officeart/2005/8/layout/orgChart1"/>
    <dgm:cxn modelId="{B1B67B4B-6585-438D-A858-67A372F7BA76}" type="presOf" srcId="{CFC9C046-A12E-4F56-ABFE-C7B5A8DC9076}" destId="{019EA40F-6647-43B8-A372-999BD9BE0E75}" srcOrd="1" destOrd="0" presId="urn:microsoft.com/office/officeart/2005/8/layout/orgChart1"/>
    <dgm:cxn modelId="{93CF3B4C-4929-485A-B7D6-D088B4E4E64C}" type="presOf" srcId="{157CF68B-727A-4D62-8838-3FC34CDE5277}" destId="{82641759-CBA3-4E05-8CD7-CF495BE7F519}" srcOrd="1" destOrd="0" presId="urn:microsoft.com/office/officeart/2005/8/layout/orgChart1"/>
    <dgm:cxn modelId="{A4388070-0C77-4B52-9F26-C42649207A77}" type="presOf" srcId="{616C9F71-CFB2-443D-BFEE-97EA42E18555}" destId="{A8A60541-A36C-4078-833A-50B469E4D67D}" srcOrd="0" destOrd="0" presId="urn:microsoft.com/office/officeart/2005/8/layout/orgChart1"/>
    <dgm:cxn modelId="{3929BB72-0BA0-4FE7-8CE5-5988674399CE}" type="presOf" srcId="{A89C9EFD-C52B-4B41-B9DF-A2B6E88FD9E2}" destId="{BDA76A2B-BDCC-4FE4-9ACC-4FB67AD691C1}" srcOrd="1" destOrd="0" presId="urn:microsoft.com/office/officeart/2005/8/layout/orgChart1"/>
    <dgm:cxn modelId="{91B73654-A8D4-4D70-AFD6-36D9D679EFDB}" type="presOf" srcId="{B346D56A-72F2-4704-A034-243D30987928}" destId="{F08D2D1B-CBCD-436E-BB25-01EABAD65EAF}" srcOrd="0" destOrd="0" presId="urn:microsoft.com/office/officeart/2005/8/layout/orgChart1"/>
    <dgm:cxn modelId="{DF196B54-B282-4597-BB3A-663D4877C81A}" type="presOf" srcId="{71702F76-4B48-4B0F-A518-1AF530CA10FF}" destId="{2C91AFE0-C635-4F11-B52D-2E6D7FBFE9F0}" srcOrd="1" destOrd="0" presId="urn:microsoft.com/office/officeart/2005/8/layout/orgChart1"/>
    <dgm:cxn modelId="{47625674-AA41-48F5-8E9E-31C0A928B149}" type="presOf" srcId="{8ABD2D4A-CA83-420A-B758-F1575D895F72}" destId="{55AEA8FF-BFFB-4403-ADF8-142237C30C73}" srcOrd="1" destOrd="0" presId="urn:microsoft.com/office/officeart/2005/8/layout/orgChart1"/>
    <dgm:cxn modelId="{2E08FF74-6D04-468C-B1C0-D4271E558964}" type="presOf" srcId="{5964427C-A0E9-448B-9C36-972889332EEC}" destId="{B27FF3AA-1A65-4398-B099-CACC01B3BB9D}" srcOrd="1" destOrd="0" presId="urn:microsoft.com/office/officeart/2005/8/layout/orgChart1"/>
    <dgm:cxn modelId="{8808887C-F014-4DEC-80F7-4D14B441E040}" srcId="{72853011-6F1C-4305-92BA-EDD142F840C9}" destId="{21790414-5AC0-494B-9CA3-DE76290705B4}" srcOrd="0" destOrd="0" parTransId="{6CC56DC2-AA35-4F5D-A539-80B89FBB9327}" sibTransId="{CF45045A-0347-4020-B2E2-CC98A5652BF9}"/>
    <dgm:cxn modelId="{CA7AF37D-41C1-4918-83DB-9A982B2E7F02}" srcId="{21790414-5AC0-494B-9CA3-DE76290705B4}" destId="{CFC9C046-A12E-4F56-ABFE-C7B5A8DC9076}" srcOrd="0" destOrd="0" parTransId="{8477172C-6054-416C-A252-7115A78EDE69}" sibTransId="{30428F34-6071-4749-A165-430DA855A683}"/>
    <dgm:cxn modelId="{3D1B0884-04A8-4C6C-873A-9435C4AD6B66}" type="presOf" srcId="{72853011-6F1C-4305-92BA-EDD142F840C9}" destId="{2527A43E-75B9-494F-8BC1-D6A5C6B1C980}" srcOrd="0" destOrd="0" presId="urn:microsoft.com/office/officeart/2005/8/layout/orgChart1"/>
    <dgm:cxn modelId="{D3426591-7069-4ADC-A1EA-8F480928DF2B}" type="presOf" srcId="{8477172C-6054-416C-A252-7115A78EDE69}" destId="{A5F4CA64-DBCD-49A4-9509-A3737F0F50CE}" srcOrd="0" destOrd="0" presId="urn:microsoft.com/office/officeart/2005/8/layout/orgChart1"/>
    <dgm:cxn modelId="{2BB32F92-A2DD-4513-A62D-D2FC6A74AB3E}" type="presOf" srcId="{157CF68B-727A-4D62-8838-3FC34CDE5277}" destId="{CC8BB1A9-A8A0-407B-90E7-4EFE31CA525C}" srcOrd="0" destOrd="0" presId="urn:microsoft.com/office/officeart/2005/8/layout/orgChart1"/>
    <dgm:cxn modelId="{67E87A9C-2E99-450A-97E2-A259AAFC202A}" type="presOf" srcId="{8ABD2D4A-CA83-420A-B758-F1575D895F72}" destId="{9B322439-E0C6-4046-8296-7194982CE7CB}" srcOrd="0" destOrd="0" presId="urn:microsoft.com/office/officeart/2005/8/layout/orgChart1"/>
    <dgm:cxn modelId="{D19A84A2-9A12-470F-B248-C95BBC3DEA67}" srcId="{71702F76-4B48-4B0F-A518-1AF530CA10FF}" destId="{8ED50EEE-B430-47B7-B9B7-DFEA4254F601}" srcOrd="0" destOrd="0" parTransId="{CB2B3693-A079-4113-BD52-E8B5FCDDFD22}" sibTransId="{1D5F184A-9EDE-445F-B970-3BFC5F758417}"/>
    <dgm:cxn modelId="{DD1828AA-5C18-43C4-B3CF-DBD8C9C6DD91}" type="presOf" srcId="{2EB5E9CA-75CA-4B0F-AAD4-A4244A9FE17E}" destId="{E930CCA0-E24E-466F-BD0E-9CFE55F07A5D}" srcOrd="0" destOrd="0" presId="urn:microsoft.com/office/officeart/2005/8/layout/orgChart1"/>
    <dgm:cxn modelId="{53FB66AA-E2C9-49EF-AD21-D076E93431D9}" type="presOf" srcId="{71702F76-4B48-4B0F-A518-1AF530CA10FF}" destId="{5E692C37-C351-454B-811A-B06919196653}" srcOrd="0" destOrd="0" presId="urn:microsoft.com/office/officeart/2005/8/layout/orgChart1"/>
    <dgm:cxn modelId="{46A5C0AB-EDFB-4AB9-AAC5-9EEBB28170A3}" type="presOf" srcId="{5B356F10-61BB-4481-990B-FA5559718FD5}" destId="{80CE59E6-7612-4FA6-93E1-C2592028D816}" srcOrd="0" destOrd="0" presId="urn:microsoft.com/office/officeart/2005/8/layout/orgChart1"/>
    <dgm:cxn modelId="{327F96AC-9CAA-4471-9470-49ABDF5B2823}" type="presOf" srcId="{17E84CA0-E0FB-4077-88C4-A5C1AA960E5F}" destId="{EC686D20-F4AD-47A2-9105-F3457A7E0655}" srcOrd="1" destOrd="0" presId="urn:microsoft.com/office/officeart/2005/8/layout/orgChart1"/>
    <dgm:cxn modelId="{A8A6B8B0-0D61-40FD-B556-AD3E6B3EA331}" type="presOf" srcId="{8ED50EEE-B430-47B7-B9B7-DFEA4254F601}" destId="{8F3F2916-334A-4672-A70C-BDFFA7B91A55}" srcOrd="1" destOrd="0" presId="urn:microsoft.com/office/officeart/2005/8/layout/orgChart1"/>
    <dgm:cxn modelId="{31CD66B1-C209-453F-8A06-A4B195B9D62F}" srcId="{6C698C2B-4834-49FB-85A6-B31339CCC7E6}" destId="{63D1D92E-3C80-4B0A-A33E-A30E9D056BBC}" srcOrd="0" destOrd="0" parTransId="{616C9F71-CFB2-443D-BFEE-97EA42E18555}" sibTransId="{A7C9F980-63FD-4014-8295-61B3FF1E3C93}"/>
    <dgm:cxn modelId="{9380E5B1-747A-422D-975F-BABFC2C3E0E0}" type="presOf" srcId="{D236E8AC-1F8A-40D2-B97E-D487D82A7E6F}" destId="{9142953E-59BF-4B3B-AC91-B33C0DD10364}" srcOrd="1" destOrd="0" presId="urn:microsoft.com/office/officeart/2005/8/layout/orgChart1"/>
    <dgm:cxn modelId="{036A9EBA-2651-40DD-84ED-129752876A80}" type="presOf" srcId="{63D1D92E-3C80-4B0A-A33E-A30E9D056BBC}" destId="{2249CCB4-687C-4F3D-95B9-1B911C6370C3}" srcOrd="0" destOrd="0" presId="urn:microsoft.com/office/officeart/2005/8/layout/orgChart1"/>
    <dgm:cxn modelId="{771527C2-A682-4DFC-B596-04DE1AECC08D}" type="presOf" srcId="{6C698C2B-4834-49FB-85A6-B31339CCC7E6}" destId="{8916002B-40D6-462D-97EC-8C2CB2514AF4}" srcOrd="0" destOrd="0" presId="urn:microsoft.com/office/officeart/2005/8/layout/orgChart1"/>
    <dgm:cxn modelId="{850439C5-7C73-438E-B603-03192B39AE37}" type="presOf" srcId="{79B0A5ED-0120-46C5-A598-AEC04E137626}" destId="{84D729D3-944C-4115-97B2-7EA0C8A3C11D}" srcOrd="1" destOrd="0" presId="urn:microsoft.com/office/officeart/2005/8/layout/orgChart1"/>
    <dgm:cxn modelId="{C34A83C5-D88B-4A0A-B624-DDDF46056104}" srcId="{8ABD2D4A-CA83-420A-B758-F1575D895F72}" destId="{A89C9EFD-C52B-4B41-B9DF-A2B6E88FD9E2}" srcOrd="0" destOrd="0" parTransId="{5B356F10-61BB-4481-990B-FA5559718FD5}" sibTransId="{ED556501-43B7-454F-B7D7-A8E9A8BFD591}"/>
    <dgm:cxn modelId="{FB7170C7-470C-4F25-827D-9EDFADABB4D1}" type="presOf" srcId="{AC82B23A-1219-492D-8F93-B7502014C183}" destId="{A318B506-E895-4E20-8432-BA472928A6FD}" srcOrd="0" destOrd="0" presId="urn:microsoft.com/office/officeart/2005/8/layout/orgChart1"/>
    <dgm:cxn modelId="{138BEBCD-7614-4C88-B574-F26DBD85F2EB}" type="presOf" srcId="{B1B38FE2-EB7D-4765-829E-D61B0EB6BD98}" destId="{1D2C4002-8E91-4803-BF74-77999D09B505}" srcOrd="0" destOrd="0" presId="urn:microsoft.com/office/officeart/2005/8/layout/orgChart1"/>
    <dgm:cxn modelId="{2AD688D5-B034-4067-A3E3-4C55454FE5AB}" type="presOf" srcId="{21790414-5AC0-494B-9CA3-DE76290705B4}" destId="{E9B224F7-A105-401A-884F-C255E75D4E69}" srcOrd="1" destOrd="0" presId="urn:microsoft.com/office/officeart/2005/8/layout/orgChart1"/>
    <dgm:cxn modelId="{CDAD77DD-D105-483C-AD0F-599C34B6549C}" type="presOf" srcId="{20B847E8-4205-4BF6-AA32-2A06172323F9}" destId="{0B8A7107-D3CF-48F8-AD80-3ED29309FA52}" srcOrd="0" destOrd="0" presId="urn:microsoft.com/office/officeart/2005/8/layout/orgChart1"/>
    <dgm:cxn modelId="{C91747DE-D742-4AD7-B450-2EB58D65A11A}" type="presOf" srcId="{17E84CA0-E0FB-4077-88C4-A5C1AA960E5F}" destId="{14605DDA-1D7D-4882-811D-9CC80F78F2EB}" srcOrd="0" destOrd="0" presId="urn:microsoft.com/office/officeart/2005/8/layout/orgChart1"/>
    <dgm:cxn modelId="{B5B3FBE3-BE9E-44CC-8E4D-1F1E775E24D0}" srcId="{63D1D92E-3C80-4B0A-A33E-A30E9D056BBC}" destId="{72853011-6F1C-4305-92BA-EDD142F840C9}" srcOrd="0" destOrd="0" parTransId="{32E8C5F0-BABC-4D16-82A2-58D563169CF2}" sibTransId="{5CFD1FA3-6ABA-4BFD-9CB5-C3789B3EFCE6}"/>
    <dgm:cxn modelId="{94FC41ED-38CC-486F-B6DC-796764CA5D35}" type="presOf" srcId="{BF4F8824-707A-4D18-89BD-093AF8D754E7}" destId="{B1558277-938A-4B35-B7D6-BE2991AA96D2}" srcOrd="0" destOrd="0" presId="urn:microsoft.com/office/officeart/2005/8/layout/orgChart1"/>
    <dgm:cxn modelId="{DBCE64F9-E866-4E12-ADF2-1F149059FB5D}" srcId="{72D327AF-CEA9-480C-A894-99E9B221A51E}" destId="{71702F76-4B48-4B0F-A518-1AF530CA10FF}" srcOrd="0" destOrd="0" parTransId="{BF4F8824-707A-4D18-89BD-093AF8D754E7}" sibTransId="{E000818E-ADA3-4FDD-B2B2-064B44EA0B17}"/>
    <dgm:cxn modelId="{D2C1C0FA-EC2A-47C6-9CFF-18E4AC228A86}" srcId="{17E84CA0-E0FB-4077-88C4-A5C1AA960E5F}" destId="{5964427C-A0E9-448B-9C36-972889332EEC}" srcOrd="0" destOrd="0" parTransId="{52F66EF2-E4F0-4941-A5DD-DB5D5FD80213}" sibTransId="{96B73DD4-17A5-4CD0-8606-AB3EAD372120}"/>
    <dgm:cxn modelId="{6BD2F8FA-46DC-4ED1-B12C-7421B7EE3C62}" type="presOf" srcId="{6CC56DC2-AA35-4F5D-A539-80B89FBB9327}" destId="{65A68A55-C1D3-4855-AE0A-E80F0EC75689}" srcOrd="0" destOrd="0" presId="urn:microsoft.com/office/officeart/2005/8/layout/orgChart1"/>
    <dgm:cxn modelId="{E78C6D83-9016-409A-92DE-EC830212D6B5}" type="presParOf" srcId="{0B8A7107-D3CF-48F8-AD80-3ED29309FA52}" destId="{AFE561F0-A02A-4D0B-8CCD-DB9D88C9A63E}" srcOrd="0" destOrd="0" presId="urn:microsoft.com/office/officeart/2005/8/layout/orgChart1"/>
    <dgm:cxn modelId="{CD1AF5E5-8047-4BF4-A857-A504FCFAC730}" type="presParOf" srcId="{AFE561F0-A02A-4D0B-8CCD-DB9D88C9A63E}" destId="{337E632F-8F1D-4DDF-AB17-AEF7D5A609EE}" srcOrd="0" destOrd="0" presId="urn:microsoft.com/office/officeart/2005/8/layout/orgChart1"/>
    <dgm:cxn modelId="{798286CA-65A5-4D71-8ED9-17BE26BDDDDC}" type="presParOf" srcId="{337E632F-8F1D-4DDF-AB17-AEF7D5A609EE}" destId="{8916002B-40D6-462D-97EC-8C2CB2514AF4}" srcOrd="0" destOrd="0" presId="urn:microsoft.com/office/officeart/2005/8/layout/orgChart1"/>
    <dgm:cxn modelId="{270F46D9-B2F5-47E8-886A-8AAFBEC2A5FF}" type="presParOf" srcId="{337E632F-8F1D-4DDF-AB17-AEF7D5A609EE}" destId="{B6735279-3D89-45F2-9157-8AE4B0645049}" srcOrd="1" destOrd="0" presId="urn:microsoft.com/office/officeart/2005/8/layout/orgChart1"/>
    <dgm:cxn modelId="{64F22130-5CAA-4A9F-BB28-D663D7A85CDD}" type="presParOf" srcId="{AFE561F0-A02A-4D0B-8CCD-DB9D88C9A63E}" destId="{19323E9D-C2E5-4335-A7CB-B87DE5346123}" srcOrd="1" destOrd="0" presId="urn:microsoft.com/office/officeart/2005/8/layout/orgChart1"/>
    <dgm:cxn modelId="{4139861C-F222-4C59-8002-49DEB5905AFC}" type="presParOf" srcId="{19323E9D-C2E5-4335-A7CB-B87DE5346123}" destId="{A8A60541-A36C-4078-833A-50B469E4D67D}" srcOrd="0" destOrd="0" presId="urn:microsoft.com/office/officeart/2005/8/layout/orgChart1"/>
    <dgm:cxn modelId="{4107319E-ABBE-450F-939D-B7FEA1577DE1}" type="presParOf" srcId="{19323E9D-C2E5-4335-A7CB-B87DE5346123}" destId="{A76886C0-48EE-4C69-9E55-85E0E4CDBCB9}" srcOrd="1" destOrd="0" presId="urn:microsoft.com/office/officeart/2005/8/layout/orgChart1"/>
    <dgm:cxn modelId="{ACCA92BB-4F5E-4841-851A-F8405ACB21EB}" type="presParOf" srcId="{A76886C0-48EE-4C69-9E55-85E0E4CDBCB9}" destId="{FAFA4993-7208-4750-91B8-838B144883A8}" srcOrd="0" destOrd="0" presId="urn:microsoft.com/office/officeart/2005/8/layout/orgChart1"/>
    <dgm:cxn modelId="{52601196-189E-4BC5-87C4-62537474A1DC}" type="presParOf" srcId="{FAFA4993-7208-4750-91B8-838B144883A8}" destId="{2249CCB4-687C-4F3D-95B9-1B911C6370C3}" srcOrd="0" destOrd="0" presId="urn:microsoft.com/office/officeart/2005/8/layout/orgChart1"/>
    <dgm:cxn modelId="{A93B555E-BCC8-41CB-BA3F-9A0325F42061}" type="presParOf" srcId="{FAFA4993-7208-4750-91B8-838B144883A8}" destId="{4B04D7AE-5879-4B37-9AC6-C77AA6B9FCF3}" srcOrd="1" destOrd="0" presId="urn:microsoft.com/office/officeart/2005/8/layout/orgChart1"/>
    <dgm:cxn modelId="{B3D13226-631C-41EC-A211-972DB94CFE9A}" type="presParOf" srcId="{A76886C0-48EE-4C69-9E55-85E0E4CDBCB9}" destId="{FCFEAC8A-8515-4C6C-BE0B-35FA86A900D4}" srcOrd="1" destOrd="0" presId="urn:microsoft.com/office/officeart/2005/8/layout/orgChart1"/>
    <dgm:cxn modelId="{8712281F-70F6-48F8-8324-A2F6E9DA8F20}" type="presParOf" srcId="{FCFEAC8A-8515-4C6C-BE0B-35FA86A900D4}" destId="{5EBA7A98-AEF5-4754-82DE-3F073AF54B9B}" srcOrd="0" destOrd="0" presId="urn:microsoft.com/office/officeart/2005/8/layout/orgChart1"/>
    <dgm:cxn modelId="{D9EC61E2-F863-40CF-AA68-5E6B8C925B22}" type="presParOf" srcId="{FCFEAC8A-8515-4C6C-BE0B-35FA86A900D4}" destId="{3182CCDB-3CD9-4A21-ACB0-D3B4C2B0FDA5}" srcOrd="1" destOrd="0" presId="urn:microsoft.com/office/officeart/2005/8/layout/orgChart1"/>
    <dgm:cxn modelId="{CE6B18A3-719C-4CF2-B58C-0C044B75BCB9}" type="presParOf" srcId="{3182CCDB-3CD9-4A21-ACB0-D3B4C2B0FDA5}" destId="{22797D4D-0369-47AD-A95A-06EAA375CC8E}" srcOrd="0" destOrd="0" presId="urn:microsoft.com/office/officeart/2005/8/layout/orgChart1"/>
    <dgm:cxn modelId="{D170759F-1C8F-43D6-8863-7BBC7A1ABC6A}" type="presParOf" srcId="{22797D4D-0369-47AD-A95A-06EAA375CC8E}" destId="{2527A43E-75B9-494F-8BC1-D6A5C6B1C980}" srcOrd="0" destOrd="0" presId="urn:microsoft.com/office/officeart/2005/8/layout/orgChart1"/>
    <dgm:cxn modelId="{2FD3B66F-77D6-49C9-B887-6243816954EB}" type="presParOf" srcId="{22797D4D-0369-47AD-A95A-06EAA375CC8E}" destId="{5B45E670-17FD-41A5-A379-BE1EF431792E}" srcOrd="1" destOrd="0" presId="urn:microsoft.com/office/officeart/2005/8/layout/orgChart1"/>
    <dgm:cxn modelId="{8C2F7547-1928-44C8-80C3-A4212F60A56B}" type="presParOf" srcId="{3182CCDB-3CD9-4A21-ACB0-D3B4C2B0FDA5}" destId="{495406D3-ECB5-422E-A025-9DE136988921}" srcOrd="1" destOrd="0" presId="urn:microsoft.com/office/officeart/2005/8/layout/orgChart1"/>
    <dgm:cxn modelId="{97C7C21E-1433-4E49-8EBA-6F95710EB219}" type="presParOf" srcId="{495406D3-ECB5-422E-A025-9DE136988921}" destId="{65A68A55-C1D3-4855-AE0A-E80F0EC75689}" srcOrd="0" destOrd="0" presId="urn:microsoft.com/office/officeart/2005/8/layout/orgChart1"/>
    <dgm:cxn modelId="{22ECCD95-406A-47D8-AE00-270ECC303243}" type="presParOf" srcId="{495406D3-ECB5-422E-A025-9DE136988921}" destId="{AF6B0031-102A-4431-BC3B-382265971BBF}" srcOrd="1" destOrd="0" presId="urn:microsoft.com/office/officeart/2005/8/layout/orgChart1"/>
    <dgm:cxn modelId="{DA04BA47-62FE-4A3A-83D6-5365853CDAA8}" type="presParOf" srcId="{AF6B0031-102A-4431-BC3B-382265971BBF}" destId="{B4C248FB-8F21-4D7E-A19C-6FC63D6AFC0C}" srcOrd="0" destOrd="0" presId="urn:microsoft.com/office/officeart/2005/8/layout/orgChart1"/>
    <dgm:cxn modelId="{B358F090-122C-44D8-9DD9-4E674BE56428}" type="presParOf" srcId="{B4C248FB-8F21-4D7E-A19C-6FC63D6AFC0C}" destId="{D4EDBBD3-B53F-4F7A-810D-B5016E1F591B}" srcOrd="0" destOrd="0" presId="urn:microsoft.com/office/officeart/2005/8/layout/orgChart1"/>
    <dgm:cxn modelId="{481080ED-41FF-46D9-8332-5D08E0CB2DAB}" type="presParOf" srcId="{B4C248FB-8F21-4D7E-A19C-6FC63D6AFC0C}" destId="{E9B224F7-A105-401A-884F-C255E75D4E69}" srcOrd="1" destOrd="0" presId="urn:microsoft.com/office/officeart/2005/8/layout/orgChart1"/>
    <dgm:cxn modelId="{FE0E56A2-31A8-4E49-A275-3B295AAA8128}" type="presParOf" srcId="{AF6B0031-102A-4431-BC3B-382265971BBF}" destId="{BA8789B3-8343-47C6-9533-271418FE5BDF}" srcOrd="1" destOrd="0" presId="urn:microsoft.com/office/officeart/2005/8/layout/orgChart1"/>
    <dgm:cxn modelId="{378B9558-B403-47C6-928C-132633367987}" type="presParOf" srcId="{BA8789B3-8343-47C6-9533-271418FE5BDF}" destId="{A5F4CA64-DBCD-49A4-9509-A3737F0F50CE}" srcOrd="0" destOrd="0" presId="urn:microsoft.com/office/officeart/2005/8/layout/orgChart1"/>
    <dgm:cxn modelId="{07BD2572-2AD3-4CDC-989E-297E8B449760}" type="presParOf" srcId="{BA8789B3-8343-47C6-9533-271418FE5BDF}" destId="{97B68BB3-C3F6-4FDB-BB2B-E077500B0FF6}" srcOrd="1" destOrd="0" presId="urn:microsoft.com/office/officeart/2005/8/layout/orgChart1"/>
    <dgm:cxn modelId="{36A20111-E268-4529-804F-436D27ACABF5}" type="presParOf" srcId="{97B68BB3-C3F6-4FDB-BB2B-E077500B0FF6}" destId="{AAB8F1B9-C2DC-485C-BD90-91A40F725C53}" srcOrd="0" destOrd="0" presId="urn:microsoft.com/office/officeart/2005/8/layout/orgChart1"/>
    <dgm:cxn modelId="{986C709D-C463-48EA-8346-C0E52AA0481D}" type="presParOf" srcId="{AAB8F1B9-C2DC-485C-BD90-91A40F725C53}" destId="{50A9EEDD-E684-45F2-854F-32A44358D12B}" srcOrd="0" destOrd="0" presId="urn:microsoft.com/office/officeart/2005/8/layout/orgChart1"/>
    <dgm:cxn modelId="{77DE9699-ABCC-4D81-92F1-D4D6F6386321}" type="presParOf" srcId="{AAB8F1B9-C2DC-485C-BD90-91A40F725C53}" destId="{019EA40F-6647-43B8-A372-999BD9BE0E75}" srcOrd="1" destOrd="0" presId="urn:microsoft.com/office/officeart/2005/8/layout/orgChart1"/>
    <dgm:cxn modelId="{86A8ADC1-973D-40B2-B6DB-5D0A83370E1D}" type="presParOf" srcId="{97B68BB3-C3F6-4FDB-BB2B-E077500B0FF6}" destId="{CEE7D9D6-A910-418C-8CB8-649B2226F6BB}" srcOrd="1" destOrd="0" presId="urn:microsoft.com/office/officeart/2005/8/layout/orgChart1"/>
    <dgm:cxn modelId="{C16DAF4E-5CCA-4A5B-83E7-69D58692DE47}" type="presParOf" srcId="{97B68BB3-C3F6-4FDB-BB2B-E077500B0FF6}" destId="{8201C8E6-7A65-448E-BA16-E4EE84EA9ECF}" srcOrd="2" destOrd="0" presId="urn:microsoft.com/office/officeart/2005/8/layout/orgChart1"/>
    <dgm:cxn modelId="{0BDE01FE-0539-4BD5-9072-5F6A1D917368}" type="presParOf" srcId="{AF6B0031-102A-4431-BC3B-382265971BBF}" destId="{B2B9F3E8-91F5-4DD7-B2EC-E02EA2075422}" srcOrd="2" destOrd="0" presId="urn:microsoft.com/office/officeart/2005/8/layout/orgChart1"/>
    <dgm:cxn modelId="{61D6912F-773A-407D-91B4-92DC4ADB05AA}" type="presParOf" srcId="{3182CCDB-3CD9-4A21-ACB0-D3B4C2B0FDA5}" destId="{4299DF2E-7B20-46E1-BF95-9C2402CAC493}" srcOrd="2" destOrd="0" presId="urn:microsoft.com/office/officeart/2005/8/layout/orgChart1"/>
    <dgm:cxn modelId="{CEA333BC-1D22-463C-A7AC-6D504FA0F0BA}" type="presParOf" srcId="{A76886C0-48EE-4C69-9E55-85E0E4CDBCB9}" destId="{08EAFBB7-C2F6-4D6F-91BA-4EFBFD096A96}" srcOrd="2" destOrd="0" presId="urn:microsoft.com/office/officeart/2005/8/layout/orgChart1"/>
    <dgm:cxn modelId="{46CE8B67-CC9B-4A25-B678-9B16FDEECE4F}" type="presParOf" srcId="{19323E9D-C2E5-4335-A7CB-B87DE5346123}" destId="{2293D787-FCE8-4BF3-8357-D96352D684E2}" srcOrd="2" destOrd="0" presId="urn:microsoft.com/office/officeart/2005/8/layout/orgChart1"/>
    <dgm:cxn modelId="{51297EE9-41C7-4AC1-AD91-78C75723BA20}" type="presParOf" srcId="{19323E9D-C2E5-4335-A7CB-B87DE5346123}" destId="{9000E10F-DB5D-489C-862D-15034E532281}" srcOrd="3" destOrd="0" presId="urn:microsoft.com/office/officeart/2005/8/layout/orgChart1"/>
    <dgm:cxn modelId="{46288E02-14B3-4C07-A306-51D5EA356C40}" type="presParOf" srcId="{9000E10F-DB5D-489C-862D-15034E532281}" destId="{B1A46BDE-8F84-4EF4-A837-B32A1E0884AF}" srcOrd="0" destOrd="0" presId="urn:microsoft.com/office/officeart/2005/8/layout/orgChart1"/>
    <dgm:cxn modelId="{5F52A1EF-D869-4B42-8C76-D38FDC70ACD2}" type="presParOf" srcId="{B1A46BDE-8F84-4EF4-A837-B32A1E0884AF}" destId="{9B322439-E0C6-4046-8296-7194982CE7CB}" srcOrd="0" destOrd="0" presId="urn:microsoft.com/office/officeart/2005/8/layout/orgChart1"/>
    <dgm:cxn modelId="{96DDD555-8F5E-49E3-9DA0-10F3A7EACDE2}" type="presParOf" srcId="{B1A46BDE-8F84-4EF4-A837-B32A1E0884AF}" destId="{55AEA8FF-BFFB-4403-ADF8-142237C30C73}" srcOrd="1" destOrd="0" presId="urn:microsoft.com/office/officeart/2005/8/layout/orgChart1"/>
    <dgm:cxn modelId="{F6E4DA89-DA5D-4B5D-9069-4D45FD7D72EB}" type="presParOf" srcId="{9000E10F-DB5D-489C-862D-15034E532281}" destId="{6C474FFF-46B8-436B-AD89-AB26AD83230F}" srcOrd="1" destOrd="0" presId="urn:microsoft.com/office/officeart/2005/8/layout/orgChart1"/>
    <dgm:cxn modelId="{3EAF8588-58D2-4894-89AA-8CAF448F2C41}" type="presParOf" srcId="{6C474FFF-46B8-436B-AD89-AB26AD83230F}" destId="{80CE59E6-7612-4FA6-93E1-C2592028D816}" srcOrd="0" destOrd="0" presId="urn:microsoft.com/office/officeart/2005/8/layout/orgChart1"/>
    <dgm:cxn modelId="{C734E176-9763-443A-BF60-176BC109F0D5}" type="presParOf" srcId="{6C474FFF-46B8-436B-AD89-AB26AD83230F}" destId="{D302C814-A46F-4BD1-AEFA-BCE56DF2006A}" srcOrd="1" destOrd="0" presId="urn:microsoft.com/office/officeart/2005/8/layout/orgChart1"/>
    <dgm:cxn modelId="{E836795F-35B1-4D8E-924C-A799D67F8939}" type="presParOf" srcId="{D302C814-A46F-4BD1-AEFA-BCE56DF2006A}" destId="{A5FEC34C-8B24-409B-8415-83C5855704EF}" srcOrd="0" destOrd="0" presId="urn:microsoft.com/office/officeart/2005/8/layout/orgChart1"/>
    <dgm:cxn modelId="{F7A2F19A-6BE7-4E35-B30C-5BB228E556F1}" type="presParOf" srcId="{A5FEC34C-8B24-409B-8415-83C5855704EF}" destId="{48856C72-AEDE-41DE-B47A-D4BBA04DE278}" srcOrd="0" destOrd="0" presId="urn:microsoft.com/office/officeart/2005/8/layout/orgChart1"/>
    <dgm:cxn modelId="{9A0A0D54-A23A-45E2-918F-66363EF86204}" type="presParOf" srcId="{A5FEC34C-8B24-409B-8415-83C5855704EF}" destId="{BDA76A2B-BDCC-4FE4-9ACC-4FB67AD691C1}" srcOrd="1" destOrd="0" presId="urn:microsoft.com/office/officeart/2005/8/layout/orgChart1"/>
    <dgm:cxn modelId="{6C160AEF-50B7-4DA7-B3FC-3465F8C3CF2A}" type="presParOf" srcId="{D302C814-A46F-4BD1-AEFA-BCE56DF2006A}" destId="{62F74CE7-0D3F-4D9C-8654-9D693F41C162}" srcOrd="1" destOrd="0" presId="urn:microsoft.com/office/officeart/2005/8/layout/orgChart1"/>
    <dgm:cxn modelId="{D1B33BDC-59BE-45F1-A5FA-D95DA57C49D6}" type="presParOf" srcId="{62F74CE7-0D3F-4D9C-8654-9D693F41C162}" destId="{7B90D7F5-8E56-4A60-BBBD-A2482E9FCC78}" srcOrd="0" destOrd="0" presId="urn:microsoft.com/office/officeart/2005/8/layout/orgChart1"/>
    <dgm:cxn modelId="{2CF44328-77B0-417E-B6B0-B9FC96E97227}" type="presParOf" srcId="{62F74CE7-0D3F-4D9C-8654-9D693F41C162}" destId="{40E94BBD-4E7C-4186-B889-7B7ED32763C8}" srcOrd="1" destOrd="0" presId="urn:microsoft.com/office/officeart/2005/8/layout/orgChart1"/>
    <dgm:cxn modelId="{F2900897-AB6D-4624-B31B-B089CF621CFF}" type="presParOf" srcId="{40E94BBD-4E7C-4186-B889-7B7ED32763C8}" destId="{7ED3ADCA-6E7D-482E-B877-CDF1000A6C7E}" srcOrd="0" destOrd="0" presId="urn:microsoft.com/office/officeart/2005/8/layout/orgChart1"/>
    <dgm:cxn modelId="{EE49B6AB-8637-4C92-915B-7FC39EF000B6}" type="presParOf" srcId="{7ED3ADCA-6E7D-482E-B877-CDF1000A6C7E}" destId="{14605DDA-1D7D-4882-811D-9CC80F78F2EB}" srcOrd="0" destOrd="0" presId="urn:microsoft.com/office/officeart/2005/8/layout/orgChart1"/>
    <dgm:cxn modelId="{9C14EDA3-2BBF-4E7E-95D6-21F7E1279FE1}" type="presParOf" srcId="{7ED3ADCA-6E7D-482E-B877-CDF1000A6C7E}" destId="{EC686D20-F4AD-47A2-9105-F3457A7E0655}" srcOrd="1" destOrd="0" presId="urn:microsoft.com/office/officeart/2005/8/layout/orgChart1"/>
    <dgm:cxn modelId="{120F3619-1C1E-45AB-A87C-88F3F6FBEC69}" type="presParOf" srcId="{40E94BBD-4E7C-4186-B889-7B7ED32763C8}" destId="{E352C48D-7D52-4426-A7BE-85EF60D7BEE0}" srcOrd="1" destOrd="0" presId="urn:microsoft.com/office/officeart/2005/8/layout/orgChart1"/>
    <dgm:cxn modelId="{17B90B09-298D-46AB-90DA-5080BB9F7E40}" type="presParOf" srcId="{E352C48D-7D52-4426-A7BE-85EF60D7BEE0}" destId="{7BBF7659-AC7E-4C32-8CD4-B1F8EC086458}" srcOrd="0" destOrd="0" presId="urn:microsoft.com/office/officeart/2005/8/layout/orgChart1"/>
    <dgm:cxn modelId="{BCA19F5C-BCF4-40A8-A298-A2435497DD8E}" type="presParOf" srcId="{E352C48D-7D52-4426-A7BE-85EF60D7BEE0}" destId="{76045EAB-29B1-4A68-8BB0-B4AB5C60D65C}" srcOrd="1" destOrd="0" presId="urn:microsoft.com/office/officeart/2005/8/layout/orgChart1"/>
    <dgm:cxn modelId="{693173D3-A2AF-4F94-B018-A6A551BE3C40}" type="presParOf" srcId="{76045EAB-29B1-4A68-8BB0-B4AB5C60D65C}" destId="{FA820272-3D6E-42EA-9F99-4F8D25C8DF6C}" srcOrd="0" destOrd="0" presId="urn:microsoft.com/office/officeart/2005/8/layout/orgChart1"/>
    <dgm:cxn modelId="{4A6097D4-DD7C-454E-9B4F-B6770A1C2730}" type="presParOf" srcId="{FA820272-3D6E-42EA-9F99-4F8D25C8DF6C}" destId="{B051B330-8733-43C9-9572-850634CF6ED8}" srcOrd="0" destOrd="0" presId="urn:microsoft.com/office/officeart/2005/8/layout/orgChart1"/>
    <dgm:cxn modelId="{446401F6-37A8-469E-A2A6-0A4EB0414F8B}" type="presParOf" srcId="{FA820272-3D6E-42EA-9F99-4F8D25C8DF6C}" destId="{B27FF3AA-1A65-4398-B099-CACC01B3BB9D}" srcOrd="1" destOrd="0" presId="urn:microsoft.com/office/officeart/2005/8/layout/orgChart1"/>
    <dgm:cxn modelId="{CE66EA3B-A6F8-430E-B7DE-AB1FD125C5B6}" type="presParOf" srcId="{76045EAB-29B1-4A68-8BB0-B4AB5C60D65C}" destId="{8D018CB3-7380-49C3-B991-112F284B3CF0}" srcOrd="1" destOrd="0" presId="urn:microsoft.com/office/officeart/2005/8/layout/orgChart1"/>
    <dgm:cxn modelId="{DE7FFEEE-FE10-4B52-ADDE-DC9A325AE2E4}" type="presParOf" srcId="{76045EAB-29B1-4A68-8BB0-B4AB5C60D65C}" destId="{8A9EA33B-71E6-416C-921E-41B88DD2C5F6}" srcOrd="2" destOrd="0" presId="urn:microsoft.com/office/officeart/2005/8/layout/orgChart1"/>
    <dgm:cxn modelId="{C34842B7-6390-409D-9921-7F0196432FDC}" type="presParOf" srcId="{40E94BBD-4E7C-4186-B889-7B7ED32763C8}" destId="{940CD416-A76E-4FA1-9444-44FB4BDB96C3}" srcOrd="2" destOrd="0" presId="urn:microsoft.com/office/officeart/2005/8/layout/orgChart1"/>
    <dgm:cxn modelId="{BBDE3CEF-CB84-40EB-B362-73EB03313E51}" type="presParOf" srcId="{D302C814-A46F-4BD1-AEFA-BCE56DF2006A}" destId="{5E88272D-7A98-45AE-9835-5EFEEC9E4CCD}" srcOrd="2" destOrd="0" presId="urn:microsoft.com/office/officeart/2005/8/layout/orgChart1"/>
    <dgm:cxn modelId="{A4B5144F-C489-43B8-91DC-CB84ED9974F1}" type="presParOf" srcId="{9000E10F-DB5D-489C-862D-15034E532281}" destId="{D5F9DBA1-D588-499E-B0CF-353A42853A6A}" srcOrd="2" destOrd="0" presId="urn:microsoft.com/office/officeart/2005/8/layout/orgChart1"/>
    <dgm:cxn modelId="{46A52DBA-D913-4656-BD0B-581DDE7696AF}" type="presParOf" srcId="{19323E9D-C2E5-4335-A7CB-B87DE5346123}" destId="{F08D2D1B-CBCD-436E-BB25-01EABAD65EAF}" srcOrd="4" destOrd="0" presId="urn:microsoft.com/office/officeart/2005/8/layout/orgChart1"/>
    <dgm:cxn modelId="{22AEB529-95CE-4E7E-8CBA-04F822E311B3}" type="presParOf" srcId="{19323E9D-C2E5-4335-A7CB-B87DE5346123}" destId="{F43A2C04-3A50-4EB5-9681-1E6034FE7CFA}" srcOrd="5" destOrd="0" presId="urn:microsoft.com/office/officeart/2005/8/layout/orgChart1"/>
    <dgm:cxn modelId="{2A4D9C11-6395-4803-8696-24B67F1FC97E}" type="presParOf" srcId="{F43A2C04-3A50-4EB5-9681-1E6034FE7CFA}" destId="{660C7767-2428-4975-AD88-93AD863C1D95}" srcOrd="0" destOrd="0" presId="urn:microsoft.com/office/officeart/2005/8/layout/orgChart1"/>
    <dgm:cxn modelId="{85B1BF2B-C53B-474A-ADA4-D50CCF9C7D27}" type="presParOf" srcId="{660C7767-2428-4975-AD88-93AD863C1D95}" destId="{F48D3AD4-251B-4671-888E-EE7BF055A0DE}" srcOrd="0" destOrd="0" presId="urn:microsoft.com/office/officeart/2005/8/layout/orgChart1"/>
    <dgm:cxn modelId="{C5A596DF-4EE2-4FAB-AD15-47519BECA532}" type="presParOf" srcId="{660C7767-2428-4975-AD88-93AD863C1D95}" destId="{D26E62A8-94CE-40C9-8706-06A7B10F402E}" srcOrd="1" destOrd="0" presId="urn:microsoft.com/office/officeart/2005/8/layout/orgChart1"/>
    <dgm:cxn modelId="{727D7E70-FF8F-4549-ACEB-05D3AA581BC4}" type="presParOf" srcId="{F43A2C04-3A50-4EB5-9681-1E6034FE7CFA}" destId="{CF9A6AA8-1A83-4C93-AD75-0E40A1907F76}" srcOrd="1" destOrd="0" presId="urn:microsoft.com/office/officeart/2005/8/layout/orgChart1"/>
    <dgm:cxn modelId="{D18DBD9E-9223-4E5E-8FF8-59D9A1ED8F1B}" type="presParOf" srcId="{CF9A6AA8-1A83-4C93-AD75-0E40A1907F76}" destId="{B1558277-938A-4B35-B7D6-BE2991AA96D2}" srcOrd="0" destOrd="0" presId="urn:microsoft.com/office/officeart/2005/8/layout/orgChart1"/>
    <dgm:cxn modelId="{3B14E0ED-3405-44C9-817E-ED8AD25B3C21}" type="presParOf" srcId="{CF9A6AA8-1A83-4C93-AD75-0E40A1907F76}" destId="{06C61D11-577C-49C3-895B-2C66504FBD1F}" srcOrd="1" destOrd="0" presId="urn:microsoft.com/office/officeart/2005/8/layout/orgChart1"/>
    <dgm:cxn modelId="{27FAE51E-E68A-44C9-B047-355B480ECE1D}" type="presParOf" srcId="{06C61D11-577C-49C3-895B-2C66504FBD1F}" destId="{60727679-DC7D-4318-AD84-FCD8D7CA6531}" srcOrd="0" destOrd="0" presId="urn:microsoft.com/office/officeart/2005/8/layout/orgChart1"/>
    <dgm:cxn modelId="{55FC07FB-F375-43A9-B7AC-6D2123594800}" type="presParOf" srcId="{60727679-DC7D-4318-AD84-FCD8D7CA6531}" destId="{5E692C37-C351-454B-811A-B06919196653}" srcOrd="0" destOrd="0" presId="urn:microsoft.com/office/officeart/2005/8/layout/orgChart1"/>
    <dgm:cxn modelId="{142CB1B1-2928-48A8-86E7-96975452C406}" type="presParOf" srcId="{60727679-DC7D-4318-AD84-FCD8D7CA6531}" destId="{2C91AFE0-C635-4F11-B52D-2E6D7FBFE9F0}" srcOrd="1" destOrd="0" presId="urn:microsoft.com/office/officeart/2005/8/layout/orgChart1"/>
    <dgm:cxn modelId="{65BCB495-9D72-45F3-8D77-B3E0006C0086}" type="presParOf" srcId="{06C61D11-577C-49C3-895B-2C66504FBD1F}" destId="{C3DA419B-8285-43FC-B6AA-6D2525CE2E69}" srcOrd="1" destOrd="0" presId="urn:microsoft.com/office/officeart/2005/8/layout/orgChart1"/>
    <dgm:cxn modelId="{5477115A-6292-4115-9D21-2EED38CB1974}" type="presParOf" srcId="{C3DA419B-8285-43FC-B6AA-6D2525CE2E69}" destId="{7CA1B8E8-2C97-43A0-9669-02FD33FA606E}" srcOrd="0" destOrd="0" presId="urn:microsoft.com/office/officeart/2005/8/layout/orgChart1"/>
    <dgm:cxn modelId="{94D85C51-9BC6-4F3F-8203-E7EC74AD86F2}" type="presParOf" srcId="{C3DA419B-8285-43FC-B6AA-6D2525CE2E69}" destId="{E92A13F0-920A-4719-9CB7-55CCDB7F2B90}" srcOrd="1" destOrd="0" presId="urn:microsoft.com/office/officeart/2005/8/layout/orgChart1"/>
    <dgm:cxn modelId="{7CC15C01-2B94-490B-99FB-DEA53C9B112F}" type="presParOf" srcId="{E92A13F0-920A-4719-9CB7-55CCDB7F2B90}" destId="{D7C1D716-0EE2-45CE-9477-E3FC748DF94B}" srcOrd="0" destOrd="0" presId="urn:microsoft.com/office/officeart/2005/8/layout/orgChart1"/>
    <dgm:cxn modelId="{3C748141-DD2F-43A4-B9E2-BD6A327DF6AF}" type="presParOf" srcId="{D7C1D716-0EE2-45CE-9477-E3FC748DF94B}" destId="{CB097DBD-536E-4BE2-98E8-785BA63921C0}" srcOrd="0" destOrd="0" presId="urn:microsoft.com/office/officeart/2005/8/layout/orgChart1"/>
    <dgm:cxn modelId="{5EAFF555-726D-440B-A341-3A7491616C3F}" type="presParOf" srcId="{D7C1D716-0EE2-45CE-9477-E3FC748DF94B}" destId="{8F3F2916-334A-4672-A70C-BDFFA7B91A55}" srcOrd="1" destOrd="0" presId="urn:microsoft.com/office/officeart/2005/8/layout/orgChart1"/>
    <dgm:cxn modelId="{CA3B0B41-C7FD-4A83-BA3A-0669B8FE8E4B}" type="presParOf" srcId="{E92A13F0-920A-4719-9CB7-55CCDB7F2B90}" destId="{59C170FC-B868-4073-B42B-0523C3F41EAF}" srcOrd="1" destOrd="0" presId="urn:microsoft.com/office/officeart/2005/8/layout/orgChart1"/>
    <dgm:cxn modelId="{7805BE4A-CE29-4422-A4C3-6DCE62C44EEC}" type="presParOf" srcId="{E92A13F0-920A-4719-9CB7-55CCDB7F2B90}" destId="{FFE0264F-A2D7-4758-A789-BDAC98197093}" srcOrd="2" destOrd="0" presId="urn:microsoft.com/office/officeart/2005/8/layout/orgChart1"/>
    <dgm:cxn modelId="{DD1A72DF-587E-45DF-97F4-F14D274A9F30}" type="presParOf" srcId="{06C61D11-577C-49C3-895B-2C66504FBD1F}" destId="{68B43BB0-01F2-4679-A981-14BF382E112A}" srcOrd="2" destOrd="0" presId="urn:microsoft.com/office/officeart/2005/8/layout/orgChart1"/>
    <dgm:cxn modelId="{2807C348-C252-438B-A989-CEDAD4B56046}" type="presParOf" srcId="{F43A2C04-3A50-4EB5-9681-1E6034FE7CFA}" destId="{6C1A1B5D-C5ED-41C8-80A5-7A3456D37696}" srcOrd="2" destOrd="0" presId="urn:microsoft.com/office/officeart/2005/8/layout/orgChart1"/>
    <dgm:cxn modelId="{C5ECFD7C-E0C5-4607-AB88-9D691E3BD431}" type="presParOf" srcId="{19323E9D-C2E5-4335-A7CB-B87DE5346123}" destId="{1D2C4002-8E91-4803-BF74-77999D09B505}" srcOrd="6" destOrd="0" presId="urn:microsoft.com/office/officeart/2005/8/layout/orgChart1"/>
    <dgm:cxn modelId="{3F0300A1-ABBA-4BF8-8E41-7B7C53D3EF31}" type="presParOf" srcId="{19323E9D-C2E5-4335-A7CB-B87DE5346123}" destId="{86FB092E-47C7-42A3-A39D-69DB925831B4}" srcOrd="7" destOrd="0" presId="urn:microsoft.com/office/officeart/2005/8/layout/orgChart1"/>
    <dgm:cxn modelId="{28535EFF-412B-4701-9506-23AE7983A553}" type="presParOf" srcId="{86FB092E-47C7-42A3-A39D-69DB925831B4}" destId="{6A3B35F5-6953-4CC2-B220-A649CA769A2A}" srcOrd="0" destOrd="0" presId="urn:microsoft.com/office/officeart/2005/8/layout/orgChart1"/>
    <dgm:cxn modelId="{2033C554-CC56-4FCF-9BC1-2E5F7186C204}" type="presParOf" srcId="{6A3B35F5-6953-4CC2-B220-A649CA769A2A}" destId="{CA9DD2A0-DDD2-4E23-B39D-817699555FFC}" srcOrd="0" destOrd="0" presId="urn:microsoft.com/office/officeart/2005/8/layout/orgChart1"/>
    <dgm:cxn modelId="{D90874E4-3D83-4638-85EC-5E80BC513D3C}" type="presParOf" srcId="{6A3B35F5-6953-4CC2-B220-A649CA769A2A}" destId="{84D729D3-944C-4115-97B2-7EA0C8A3C11D}" srcOrd="1" destOrd="0" presId="urn:microsoft.com/office/officeart/2005/8/layout/orgChart1"/>
    <dgm:cxn modelId="{E09B7873-01E2-409B-AA67-7AB975D07227}" type="presParOf" srcId="{86FB092E-47C7-42A3-A39D-69DB925831B4}" destId="{1BDD5760-2B3C-4142-8008-86D694C5A157}" srcOrd="1" destOrd="0" presId="urn:microsoft.com/office/officeart/2005/8/layout/orgChart1"/>
    <dgm:cxn modelId="{41B7698D-C9BA-478C-9C17-7E84A5B559E5}" type="presParOf" srcId="{1BDD5760-2B3C-4142-8008-86D694C5A157}" destId="{A318B506-E895-4E20-8432-BA472928A6FD}" srcOrd="0" destOrd="0" presId="urn:microsoft.com/office/officeart/2005/8/layout/orgChart1"/>
    <dgm:cxn modelId="{4D19C5AE-020C-4039-8AD0-48ABB823FC37}" type="presParOf" srcId="{1BDD5760-2B3C-4142-8008-86D694C5A157}" destId="{E47EF77B-35BB-4B4D-A61D-A77BE6AC853D}" srcOrd="1" destOrd="0" presId="urn:microsoft.com/office/officeart/2005/8/layout/orgChart1"/>
    <dgm:cxn modelId="{041739BF-0005-45FF-A6B9-CF5CF41FA54D}" type="presParOf" srcId="{E47EF77B-35BB-4B4D-A61D-A77BE6AC853D}" destId="{D564BB66-C97D-4E6F-9E7D-8277EB3FC32E}" srcOrd="0" destOrd="0" presId="urn:microsoft.com/office/officeart/2005/8/layout/orgChart1"/>
    <dgm:cxn modelId="{B9B132ED-9E49-4A1F-95C2-61F5BB9E8323}" type="presParOf" srcId="{D564BB66-C97D-4E6F-9E7D-8277EB3FC32E}" destId="{C5121D17-A5C1-48A0-B853-40F2C53FB82D}" srcOrd="0" destOrd="0" presId="urn:microsoft.com/office/officeart/2005/8/layout/orgChart1"/>
    <dgm:cxn modelId="{6AD26A26-8A9D-4D21-A746-3A54DD93EAA9}" type="presParOf" srcId="{D564BB66-C97D-4E6F-9E7D-8277EB3FC32E}" destId="{9142953E-59BF-4B3B-AC91-B33C0DD10364}" srcOrd="1" destOrd="0" presId="urn:microsoft.com/office/officeart/2005/8/layout/orgChart1"/>
    <dgm:cxn modelId="{5515A4A1-07AA-4C08-8EBE-A98589F6469D}" type="presParOf" srcId="{E47EF77B-35BB-4B4D-A61D-A77BE6AC853D}" destId="{E2435D8A-A8EC-4A1B-A7AB-0F8644EF9A96}" srcOrd="1" destOrd="0" presId="urn:microsoft.com/office/officeart/2005/8/layout/orgChart1"/>
    <dgm:cxn modelId="{C507214D-3FD5-472E-A083-1FCF7F87C7C8}" type="presParOf" srcId="{E2435D8A-A8EC-4A1B-A7AB-0F8644EF9A96}" destId="{E930CCA0-E24E-466F-BD0E-9CFE55F07A5D}" srcOrd="0" destOrd="0" presId="urn:microsoft.com/office/officeart/2005/8/layout/orgChart1"/>
    <dgm:cxn modelId="{7A152F09-640F-456F-ABDF-4B034C86C540}" type="presParOf" srcId="{E2435D8A-A8EC-4A1B-A7AB-0F8644EF9A96}" destId="{41D6AE83-BE08-4A6B-AA6B-2DE3D2DFD9AC}" srcOrd="1" destOrd="0" presId="urn:microsoft.com/office/officeart/2005/8/layout/orgChart1"/>
    <dgm:cxn modelId="{7336EC4C-7A80-456F-AD24-39AF18FB908D}" type="presParOf" srcId="{41D6AE83-BE08-4A6B-AA6B-2DE3D2DFD9AC}" destId="{8AD3BF7F-6804-44B9-97F5-D2C548811ABC}" srcOrd="0" destOrd="0" presId="urn:microsoft.com/office/officeart/2005/8/layout/orgChart1"/>
    <dgm:cxn modelId="{B66A7DEE-385A-4DF4-A470-AF815B2C7C91}" type="presParOf" srcId="{8AD3BF7F-6804-44B9-97F5-D2C548811ABC}" destId="{CC8BB1A9-A8A0-407B-90E7-4EFE31CA525C}" srcOrd="0" destOrd="0" presId="urn:microsoft.com/office/officeart/2005/8/layout/orgChart1"/>
    <dgm:cxn modelId="{EFD794C1-C780-4947-B455-2AC60A2F5F96}" type="presParOf" srcId="{8AD3BF7F-6804-44B9-97F5-D2C548811ABC}" destId="{82641759-CBA3-4E05-8CD7-CF495BE7F519}" srcOrd="1" destOrd="0" presId="urn:microsoft.com/office/officeart/2005/8/layout/orgChart1"/>
    <dgm:cxn modelId="{EC9D0648-6C13-4455-A861-51C14D8B74A3}" type="presParOf" srcId="{41D6AE83-BE08-4A6B-AA6B-2DE3D2DFD9AC}" destId="{743CF3AA-364A-4F64-B4E1-B7BBE7D9FD76}" srcOrd="1" destOrd="0" presId="urn:microsoft.com/office/officeart/2005/8/layout/orgChart1"/>
    <dgm:cxn modelId="{0554A64C-7ACA-4A56-80C8-C239E1049203}" type="presParOf" srcId="{41D6AE83-BE08-4A6B-AA6B-2DE3D2DFD9AC}" destId="{DCF8FDD3-A879-4C1E-BEB5-0CC4AFCD37C0}" srcOrd="2" destOrd="0" presId="urn:microsoft.com/office/officeart/2005/8/layout/orgChart1"/>
    <dgm:cxn modelId="{7FC6AEEC-A563-4681-9DB5-F28BBE5A02BE}" type="presParOf" srcId="{E47EF77B-35BB-4B4D-A61D-A77BE6AC853D}" destId="{AF54550C-6CFF-4320-A4CE-CAE08F69E8EE}" srcOrd="2" destOrd="0" presId="urn:microsoft.com/office/officeart/2005/8/layout/orgChart1"/>
    <dgm:cxn modelId="{882E4A0B-3DE2-4D59-A1FE-D141E113239A}" type="presParOf" srcId="{86FB092E-47C7-42A3-A39D-69DB925831B4}" destId="{32581C55-46FC-4D96-91FD-7AF6E36579F0}" srcOrd="2" destOrd="0" presId="urn:microsoft.com/office/officeart/2005/8/layout/orgChart1"/>
    <dgm:cxn modelId="{CB154B5D-989D-440B-A82F-E4D71910BD3D}" type="presParOf" srcId="{AFE561F0-A02A-4D0B-8CCD-DB9D88C9A63E}" destId="{E8EC5BF1-BD4F-4AA6-AACB-99B256CFF5D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AE9FD7-7641-49A1-8DCC-88DEF7A55BD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CCEC3296-18A9-4524-A0D4-F9299677FE6B}">
      <dgm:prSet phldrT="[Text]" custT="1"/>
      <dgm:spPr/>
      <dgm:t>
        <a:bodyPr/>
        <a:lstStyle/>
        <a:p>
          <a:r>
            <a:rPr lang="en-US" sz="2000" dirty="0"/>
            <a:t>We offer what our competitors don’t.</a:t>
          </a:r>
          <a:endParaRPr lang="en-GB" sz="2000" dirty="0"/>
        </a:p>
      </dgm:t>
    </dgm:pt>
    <dgm:pt modelId="{913A30FC-0493-45D6-AC3D-302385097C60}" type="parTrans" cxnId="{EE28110D-846A-489E-90F6-3C30BF0F7C1B}">
      <dgm:prSet/>
      <dgm:spPr/>
      <dgm:t>
        <a:bodyPr/>
        <a:lstStyle/>
        <a:p>
          <a:endParaRPr lang="en-GB"/>
        </a:p>
      </dgm:t>
    </dgm:pt>
    <dgm:pt modelId="{7B46522C-0B29-48BE-A7DB-838A0B771C6E}" type="sibTrans" cxnId="{EE28110D-846A-489E-90F6-3C30BF0F7C1B}">
      <dgm:prSet/>
      <dgm:spPr/>
      <dgm:t>
        <a:bodyPr/>
        <a:lstStyle/>
        <a:p>
          <a:endParaRPr lang="en-GB"/>
        </a:p>
      </dgm:t>
    </dgm:pt>
    <dgm:pt modelId="{8663C3FB-705F-42B7-9C8A-F720CBB252B4}">
      <dgm:prSet phldrT="[Text]"/>
      <dgm:spPr/>
      <dgm:t>
        <a:bodyPr/>
        <a:lstStyle/>
        <a:p>
          <a:endParaRPr lang="en-GB" dirty="0"/>
        </a:p>
      </dgm:t>
    </dgm:pt>
    <dgm:pt modelId="{59F36FD0-B14F-4EBB-B750-9E713F222A99}" type="parTrans" cxnId="{ADB458D7-6AE3-4592-8F6D-864BC6B7B8C2}">
      <dgm:prSet/>
      <dgm:spPr/>
      <dgm:t>
        <a:bodyPr/>
        <a:lstStyle/>
        <a:p>
          <a:endParaRPr lang="en-GB"/>
        </a:p>
      </dgm:t>
    </dgm:pt>
    <dgm:pt modelId="{E464EAAF-DB0F-44C1-B8C9-48124943DBD1}" type="sibTrans" cxnId="{ADB458D7-6AE3-4592-8F6D-864BC6B7B8C2}">
      <dgm:prSet/>
      <dgm:spPr/>
      <dgm:t>
        <a:bodyPr/>
        <a:lstStyle/>
        <a:p>
          <a:endParaRPr lang="en-GB"/>
        </a:p>
      </dgm:t>
    </dgm:pt>
    <dgm:pt modelId="{8BE0C2EB-ABE9-49F4-A459-1283B5BDA155}">
      <dgm:prSet phldrT="[Text]"/>
      <dgm:spPr/>
      <dgm:t>
        <a:bodyPr/>
        <a:lstStyle/>
        <a:p>
          <a:r>
            <a:rPr lang="en-US" b="0" i="0" dirty="0"/>
            <a:t>It's not just clothing; it’s a lifestyle.</a:t>
          </a:r>
          <a:br>
            <a:rPr lang="en-US" dirty="0"/>
          </a:br>
          <a:endParaRPr lang="en-GB" dirty="0"/>
        </a:p>
      </dgm:t>
    </dgm:pt>
    <dgm:pt modelId="{48320421-0A32-491B-BF02-31C402E41699}" type="parTrans" cxnId="{8102A681-1736-4041-8D6A-582DF389153C}">
      <dgm:prSet/>
      <dgm:spPr/>
      <dgm:t>
        <a:bodyPr/>
        <a:lstStyle/>
        <a:p>
          <a:endParaRPr lang="en-GB"/>
        </a:p>
      </dgm:t>
    </dgm:pt>
    <dgm:pt modelId="{3625E4EA-F252-4675-803A-B7F7273571F6}" type="sibTrans" cxnId="{8102A681-1736-4041-8D6A-582DF389153C}">
      <dgm:prSet/>
      <dgm:spPr/>
      <dgm:t>
        <a:bodyPr/>
        <a:lstStyle/>
        <a:p>
          <a:endParaRPr lang="en-GB"/>
        </a:p>
      </dgm:t>
    </dgm:pt>
    <dgm:pt modelId="{DADFA44F-1739-4882-BB24-E0BEC85CBE7E}">
      <dgm:prSet phldrT="[Text]"/>
      <dgm:spPr/>
      <dgm:t>
        <a:bodyPr/>
        <a:lstStyle/>
        <a:p>
          <a:endParaRPr lang="en-GB" dirty="0"/>
        </a:p>
      </dgm:t>
    </dgm:pt>
    <dgm:pt modelId="{F30C8043-385A-4CD5-B6C4-5D0CD88AE6BA}" type="parTrans" cxnId="{21BF6401-C214-4C78-AB3C-FF98DDA61C11}">
      <dgm:prSet/>
      <dgm:spPr/>
      <dgm:t>
        <a:bodyPr/>
        <a:lstStyle/>
        <a:p>
          <a:endParaRPr lang="en-GB"/>
        </a:p>
      </dgm:t>
    </dgm:pt>
    <dgm:pt modelId="{DBE3B7FF-45F0-41FD-9DF4-7805486CC298}" type="sibTrans" cxnId="{21BF6401-C214-4C78-AB3C-FF98DDA61C11}">
      <dgm:prSet/>
      <dgm:spPr/>
      <dgm:t>
        <a:bodyPr/>
        <a:lstStyle/>
        <a:p>
          <a:endParaRPr lang="en-GB"/>
        </a:p>
      </dgm:t>
    </dgm:pt>
    <dgm:pt modelId="{B5D61D85-49EB-4282-A533-14664ACA8173}">
      <dgm:prSet/>
      <dgm:spPr/>
      <dgm:t>
        <a:bodyPr/>
        <a:lstStyle/>
        <a:p>
          <a:r>
            <a:rPr lang="en-US" dirty="0"/>
            <a:t>Nostalgia in every stitching.</a:t>
          </a:r>
          <a:endParaRPr lang="en-GB" dirty="0"/>
        </a:p>
      </dgm:t>
    </dgm:pt>
    <dgm:pt modelId="{E4D3AB69-508F-4AB1-BCE5-B43DDCAEBF2C}" type="sibTrans" cxnId="{7CDD4A9B-6B9A-46CB-A91E-A3F0CBC3E171}">
      <dgm:prSet/>
      <dgm:spPr/>
      <dgm:t>
        <a:bodyPr/>
        <a:lstStyle/>
        <a:p>
          <a:endParaRPr lang="en-GB"/>
        </a:p>
      </dgm:t>
    </dgm:pt>
    <dgm:pt modelId="{C83E4D4E-7134-4E3E-B4FF-57889BE2E409}" type="parTrans" cxnId="{7CDD4A9B-6B9A-46CB-A91E-A3F0CBC3E171}">
      <dgm:prSet/>
      <dgm:spPr/>
      <dgm:t>
        <a:bodyPr/>
        <a:lstStyle/>
        <a:p>
          <a:endParaRPr lang="en-GB"/>
        </a:p>
      </dgm:t>
    </dgm:pt>
    <dgm:pt modelId="{65AB75A5-09D7-4B14-A807-A5EBDDA4B037}" type="pres">
      <dgm:prSet presAssocID="{95AE9FD7-7641-49A1-8DCC-88DEF7A55BD2}" presName="linear" presStyleCnt="0">
        <dgm:presLayoutVars>
          <dgm:animLvl val="lvl"/>
          <dgm:resizeHandles val="exact"/>
        </dgm:presLayoutVars>
      </dgm:prSet>
      <dgm:spPr/>
    </dgm:pt>
    <dgm:pt modelId="{804B1AB7-E086-427D-BA2B-4DFCACA4D7ED}" type="pres">
      <dgm:prSet presAssocID="{CCEC3296-18A9-4524-A0D4-F9299677FE6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63E977-B592-475C-98E8-A8727C05F271}" type="pres">
      <dgm:prSet presAssocID="{CCEC3296-18A9-4524-A0D4-F9299677FE6B}" presName="childText" presStyleLbl="revTx" presStyleIdx="0" presStyleCnt="2">
        <dgm:presLayoutVars>
          <dgm:bulletEnabled val="1"/>
        </dgm:presLayoutVars>
      </dgm:prSet>
      <dgm:spPr/>
    </dgm:pt>
    <dgm:pt modelId="{4A280D64-5156-48FA-A8F0-8DAC1EFB16B2}" type="pres">
      <dgm:prSet presAssocID="{8BE0C2EB-ABE9-49F4-A459-1283B5BDA15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0E3AC4-646B-4CDA-A712-760BDD43E9E2}" type="pres">
      <dgm:prSet presAssocID="{8BE0C2EB-ABE9-49F4-A459-1283B5BDA155}" presName="childText" presStyleLbl="revTx" presStyleIdx="1" presStyleCnt="2">
        <dgm:presLayoutVars>
          <dgm:bulletEnabled val="1"/>
        </dgm:presLayoutVars>
      </dgm:prSet>
      <dgm:spPr/>
    </dgm:pt>
    <dgm:pt modelId="{9D9F42E3-E88C-4407-9889-F42F68F7F4EC}" type="pres">
      <dgm:prSet presAssocID="{B5D61D85-49EB-4282-A533-14664ACA817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1BF6401-C214-4C78-AB3C-FF98DDA61C11}" srcId="{8BE0C2EB-ABE9-49F4-A459-1283B5BDA155}" destId="{DADFA44F-1739-4882-BB24-E0BEC85CBE7E}" srcOrd="0" destOrd="0" parTransId="{F30C8043-385A-4CD5-B6C4-5D0CD88AE6BA}" sibTransId="{DBE3B7FF-45F0-41FD-9DF4-7805486CC298}"/>
    <dgm:cxn modelId="{EE28110D-846A-489E-90F6-3C30BF0F7C1B}" srcId="{95AE9FD7-7641-49A1-8DCC-88DEF7A55BD2}" destId="{CCEC3296-18A9-4524-A0D4-F9299677FE6B}" srcOrd="0" destOrd="0" parTransId="{913A30FC-0493-45D6-AC3D-302385097C60}" sibTransId="{7B46522C-0B29-48BE-A7DB-838A0B771C6E}"/>
    <dgm:cxn modelId="{E22B4328-3665-42DA-90DD-1010DF447B35}" type="presOf" srcId="{B5D61D85-49EB-4282-A533-14664ACA8173}" destId="{9D9F42E3-E88C-4407-9889-F42F68F7F4EC}" srcOrd="0" destOrd="0" presId="urn:microsoft.com/office/officeart/2005/8/layout/vList2"/>
    <dgm:cxn modelId="{6C260C30-4FD1-4361-B2B5-CD01796BA705}" type="presOf" srcId="{DADFA44F-1739-4882-BB24-E0BEC85CBE7E}" destId="{810E3AC4-646B-4CDA-A712-760BDD43E9E2}" srcOrd="0" destOrd="0" presId="urn:microsoft.com/office/officeart/2005/8/layout/vList2"/>
    <dgm:cxn modelId="{A7E25B58-C9B9-4FD5-87E7-9AAAF0147BBA}" type="presOf" srcId="{95AE9FD7-7641-49A1-8DCC-88DEF7A55BD2}" destId="{65AB75A5-09D7-4B14-A807-A5EBDDA4B037}" srcOrd="0" destOrd="0" presId="urn:microsoft.com/office/officeart/2005/8/layout/vList2"/>
    <dgm:cxn modelId="{8102A681-1736-4041-8D6A-582DF389153C}" srcId="{95AE9FD7-7641-49A1-8DCC-88DEF7A55BD2}" destId="{8BE0C2EB-ABE9-49F4-A459-1283B5BDA155}" srcOrd="1" destOrd="0" parTransId="{48320421-0A32-491B-BF02-31C402E41699}" sibTransId="{3625E4EA-F252-4675-803A-B7F7273571F6}"/>
    <dgm:cxn modelId="{7CDD4A9B-6B9A-46CB-A91E-A3F0CBC3E171}" srcId="{95AE9FD7-7641-49A1-8DCC-88DEF7A55BD2}" destId="{B5D61D85-49EB-4282-A533-14664ACA8173}" srcOrd="2" destOrd="0" parTransId="{C83E4D4E-7134-4E3E-B4FF-57889BE2E409}" sibTransId="{E4D3AB69-508F-4AB1-BCE5-B43DDCAEBF2C}"/>
    <dgm:cxn modelId="{4EE45DC3-77B5-4419-A0CD-671C69B94B42}" type="presOf" srcId="{8663C3FB-705F-42B7-9C8A-F720CBB252B4}" destId="{C563E977-B592-475C-98E8-A8727C05F271}" srcOrd="0" destOrd="0" presId="urn:microsoft.com/office/officeart/2005/8/layout/vList2"/>
    <dgm:cxn modelId="{CCAE07C6-A022-4B0D-A783-ED664F17BCBA}" type="presOf" srcId="{CCEC3296-18A9-4524-A0D4-F9299677FE6B}" destId="{804B1AB7-E086-427D-BA2B-4DFCACA4D7ED}" srcOrd="0" destOrd="0" presId="urn:microsoft.com/office/officeart/2005/8/layout/vList2"/>
    <dgm:cxn modelId="{ADB458D7-6AE3-4592-8F6D-864BC6B7B8C2}" srcId="{CCEC3296-18A9-4524-A0D4-F9299677FE6B}" destId="{8663C3FB-705F-42B7-9C8A-F720CBB252B4}" srcOrd="0" destOrd="0" parTransId="{59F36FD0-B14F-4EBB-B750-9E713F222A99}" sibTransId="{E464EAAF-DB0F-44C1-B8C9-48124943DBD1}"/>
    <dgm:cxn modelId="{BE62A1EA-D3AC-4678-B86A-C798F2E563C6}" type="presOf" srcId="{8BE0C2EB-ABE9-49F4-A459-1283B5BDA155}" destId="{4A280D64-5156-48FA-A8F0-8DAC1EFB16B2}" srcOrd="0" destOrd="0" presId="urn:microsoft.com/office/officeart/2005/8/layout/vList2"/>
    <dgm:cxn modelId="{C4C63F12-7EA7-4F81-B4DB-88B71130A35D}" type="presParOf" srcId="{65AB75A5-09D7-4B14-A807-A5EBDDA4B037}" destId="{804B1AB7-E086-427D-BA2B-4DFCACA4D7ED}" srcOrd="0" destOrd="0" presId="urn:microsoft.com/office/officeart/2005/8/layout/vList2"/>
    <dgm:cxn modelId="{142CEC74-2A2B-490C-BEB8-89E0C7E8E35A}" type="presParOf" srcId="{65AB75A5-09D7-4B14-A807-A5EBDDA4B037}" destId="{C563E977-B592-475C-98E8-A8727C05F271}" srcOrd="1" destOrd="0" presId="urn:microsoft.com/office/officeart/2005/8/layout/vList2"/>
    <dgm:cxn modelId="{4D939BC4-002C-4B31-978D-10300B2A6D1A}" type="presParOf" srcId="{65AB75A5-09D7-4B14-A807-A5EBDDA4B037}" destId="{4A280D64-5156-48FA-A8F0-8DAC1EFB16B2}" srcOrd="2" destOrd="0" presId="urn:microsoft.com/office/officeart/2005/8/layout/vList2"/>
    <dgm:cxn modelId="{E838C17C-E749-4675-A764-9D3B3D5093CA}" type="presParOf" srcId="{65AB75A5-09D7-4B14-A807-A5EBDDA4B037}" destId="{810E3AC4-646B-4CDA-A712-760BDD43E9E2}" srcOrd="3" destOrd="0" presId="urn:microsoft.com/office/officeart/2005/8/layout/vList2"/>
    <dgm:cxn modelId="{696E1919-3562-4091-8A4A-B9BEFB6020C0}" type="presParOf" srcId="{65AB75A5-09D7-4B14-A807-A5EBDDA4B037}" destId="{9D9F42E3-E88C-4407-9889-F42F68F7F4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A4C721-75CD-4476-AC9D-864B5205E4B5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D6019F29-3642-4022-89C4-B7DCE3E28A2C}">
      <dgm:prSet phldrT="[Text]"/>
      <dgm:spPr/>
      <dgm:t>
        <a:bodyPr/>
        <a:lstStyle/>
        <a:p>
          <a:r>
            <a:rPr lang="en-US" dirty="0"/>
            <a:t>Strengths</a:t>
          </a:r>
          <a:endParaRPr lang="en-GB" dirty="0"/>
        </a:p>
      </dgm:t>
    </dgm:pt>
    <dgm:pt modelId="{2B70E3C0-BCF4-4732-8A2F-F11D7F28DD89}" type="parTrans" cxnId="{89F456FB-B537-4035-ADA8-3AC5FED0AEFD}">
      <dgm:prSet/>
      <dgm:spPr/>
      <dgm:t>
        <a:bodyPr/>
        <a:lstStyle/>
        <a:p>
          <a:endParaRPr lang="en-GB"/>
        </a:p>
      </dgm:t>
    </dgm:pt>
    <dgm:pt modelId="{9EBE049D-091E-4EA8-B0EB-C86A706F5285}" type="sibTrans" cxnId="{89F456FB-B537-4035-ADA8-3AC5FED0AEFD}">
      <dgm:prSet/>
      <dgm:spPr/>
      <dgm:t>
        <a:bodyPr/>
        <a:lstStyle/>
        <a:p>
          <a:endParaRPr lang="en-GB"/>
        </a:p>
      </dgm:t>
    </dgm:pt>
    <dgm:pt modelId="{EC1AA9C0-72D4-4283-80D3-A3C3420FAC4A}">
      <dgm:prSet phldrT="[Text]" custT="1"/>
      <dgm:spPr/>
      <dgm:t>
        <a:bodyPr/>
        <a:lstStyle/>
        <a:p>
          <a:r>
            <a:rPr lang="en-US" sz="1400" dirty="0"/>
            <a:t>Strong brand position</a:t>
          </a:r>
          <a:endParaRPr lang="en-GB" sz="1400" dirty="0"/>
        </a:p>
      </dgm:t>
    </dgm:pt>
    <dgm:pt modelId="{8A910BF9-A301-4A86-A786-7E6492CDFD84}" type="parTrans" cxnId="{D9F31418-DD57-454A-B457-4935DA9519E1}">
      <dgm:prSet/>
      <dgm:spPr/>
      <dgm:t>
        <a:bodyPr/>
        <a:lstStyle/>
        <a:p>
          <a:endParaRPr lang="en-GB"/>
        </a:p>
      </dgm:t>
    </dgm:pt>
    <dgm:pt modelId="{D390F1C3-5D01-4E5B-A0D4-639EA319AD37}" type="sibTrans" cxnId="{D9F31418-DD57-454A-B457-4935DA9519E1}">
      <dgm:prSet/>
      <dgm:spPr/>
      <dgm:t>
        <a:bodyPr/>
        <a:lstStyle/>
        <a:p>
          <a:endParaRPr lang="en-GB"/>
        </a:p>
      </dgm:t>
    </dgm:pt>
    <dgm:pt modelId="{1B0785A0-57DB-4B02-A148-5CDD7CB708F5}">
      <dgm:prSet phldrT="[Text]" custT="1"/>
      <dgm:spPr/>
      <dgm:t>
        <a:bodyPr/>
        <a:lstStyle/>
        <a:p>
          <a:r>
            <a:rPr lang="en-US" sz="1400" dirty="0"/>
            <a:t>Adaptability</a:t>
          </a:r>
          <a:endParaRPr lang="en-GB" sz="1400" dirty="0"/>
        </a:p>
      </dgm:t>
    </dgm:pt>
    <dgm:pt modelId="{F5E06ADE-5E7D-42CC-B3E1-435AECA31540}" type="parTrans" cxnId="{0F56FB66-EA8E-49B0-AE68-23B96E6A1A7B}">
      <dgm:prSet/>
      <dgm:spPr/>
      <dgm:t>
        <a:bodyPr/>
        <a:lstStyle/>
        <a:p>
          <a:endParaRPr lang="en-GB"/>
        </a:p>
      </dgm:t>
    </dgm:pt>
    <dgm:pt modelId="{89BA40B4-3909-4F43-A41B-9C0043B5CDEA}" type="sibTrans" cxnId="{0F56FB66-EA8E-49B0-AE68-23B96E6A1A7B}">
      <dgm:prSet/>
      <dgm:spPr/>
      <dgm:t>
        <a:bodyPr/>
        <a:lstStyle/>
        <a:p>
          <a:endParaRPr lang="en-GB"/>
        </a:p>
      </dgm:t>
    </dgm:pt>
    <dgm:pt modelId="{6196F443-F703-416F-8527-E70C91C7C9CA}">
      <dgm:prSet phldrT="[Text]"/>
      <dgm:spPr/>
      <dgm:t>
        <a:bodyPr/>
        <a:lstStyle/>
        <a:p>
          <a:r>
            <a:rPr lang="en-US" dirty="0"/>
            <a:t>Weaknesses</a:t>
          </a:r>
          <a:endParaRPr lang="en-GB" dirty="0"/>
        </a:p>
      </dgm:t>
    </dgm:pt>
    <dgm:pt modelId="{CCF3070D-DCE3-4F57-8D30-8007BCC30A50}" type="parTrans" cxnId="{D44A7C26-B2D3-4D60-B2CE-303098332569}">
      <dgm:prSet/>
      <dgm:spPr/>
      <dgm:t>
        <a:bodyPr/>
        <a:lstStyle/>
        <a:p>
          <a:endParaRPr lang="en-GB"/>
        </a:p>
      </dgm:t>
    </dgm:pt>
    <dgm:pt modelId="{66A11D87-74F9-4633-9DA2-1CCF3880D8F9}" type="sibTrans" cxnId="{D44A7C26-B2D3-4D60-B2CE-303098332569}">
      <dgm:prSet/>
      <dgm:spPr/>
      <dgm:t>
        <a:bodyPr/>
        <a:lstStyle/>
        <a:p>
          <a:endParaRPr lang="en-GB"/>
        </a:p>
      </dgm:t>
    </dgm:pt>
    <dgm:pt modelId="{6C9940DE-236B-41C9-A308-C4938F6ABFCC}">
      <dgm:prSet phldrT="[Text]" custT="1"/>
      <dgm:spPr/>
      <dgm:t>
        <a:bodyPr/>
        <a:lstStyle/>
        <a:p>
          <a:r>
            <a:rPr lang="en-US" sz="1400" dirty="0"/>
            <a:t>Limited finances</a:t>
          </a:r>
          <a:endParaRPr lang="en-GB" sz="1400" dirty="0"/>
        </a:p>
      </dgm:t>
    </dgm:pt>
    <dgm:pt modelId="{FF9620A1-CC0B-4817-882D-442B5A9D59A7}" type="parTrans" cxnId="{0513D587-F823-4A09-96D5-7A02F32986D1}">
      <dgm:prSet/>
      <dgm:spPr/>
      <dgm:t>
        <a:bodyPr/>
        <a:lstStyle/>
        <a:p>
          <a:endParaRPr lang="en-GB"/>
        </a:p>
      </dgm:t>
    </dgm:pt>
    <dgm:pt modelId="{44DA4A81-AA72-483B-B8BF-702EA80A0526}" type="sibTrans" cxnId="{0513D587-F823-4A09-96D5-7A02F32986D1}">
      <dgm:prSet/>
      <dgm:spPr/>
      <dgm:t>
        <a:bodyPr/>
        <a:lstStyle/>
        <a:p>
          <a:endParaRPr lang="en-GB"/>
        </a:p>
      </dgm:t>
    </dgm:pt>
    <dgm:pt modelId="{723620DD-0633-4CE2-81C9-128B3DC43C5C}">
      <dgm:prSet phldrT="[Text]" custT="1"/>
      <dgm:spPr/>
      <dgm:t>
        <a:bodyPr/>
        <a:lstStyle/>
        <a:p>
          <a:r>
            <a:rPr lang="en-US" sz="1400" dirty="0"/>
            <a:t>Limited geographic reach</a:t>
          </a:r>
          <a:endParaRPr lang="en-GB" sz="1400" dirty="0"/>
        </a:p>
      </dgm:t>
    </dgm:pt>
    <dgm:pt modelId="{51C24C77-24E5-4B62-8FF6-AB19A9DAD75C}" type="parTrans" cxnId="{81686873-1FA6-4C47-9AD8-F57305F28258}">
      <dgm:prSet/>
      <dgm:spPr/>
      <dgm:t>
        <a:bodyPr/>
        <a:lstStyle/>
        <a:p>
          <a:endParaRPr lang="en-GB"/>
        </a:p>
      </dgm:t>
    </dgm:pt>
    <dgm:pt modelId="{78336F59-0EC7-40AA-B72E-836B57C06CCC}" type="sibTrans" cxnId="{81686873-1FA6-4C47-9AD8-F57305F28258}">
      <dgm:prSet/>
      <dgm:spPr/>
      <dgm:t>
        <a:bodyPr/>
        <a:lstStyle/>
        <a:p>
          <a:endParaRPr lang="en-GB"/>
        </a:p>
      </dgm:t>
    </dgm:pt>
    <dgm:pt modelId="{B3515966-943B-42CA-BA6F-A192AEE2DC64}">
      <dgm:prSet phldrT="[Text]"/>
      <dgm:spPr/>
      <dgm:t>
        <a:bodyPr/>
        <a:lstStyle/>
        <a:p>
          <a:r>
            <a:rPr lang="en-US" dirty="0"/>
            <a:t>Opportunities</a:t>
          </a:r>
          <a:endParaRPr lang="en-GB" dirty="0"/>
        </a:p>
      </dgm:t>
    </dgm:pt>
    <dgm:pt modelId="{6BA856C9-5621-4017-A181-46133094EFC9}" type="parTrans" cxnId="{B9AF7FF1-AC65-45A1-AD44-CED88C2832BC}">
      <dgm:prSet/>
      <dgm:spPr/>
      <dgm:t>
        <a:bodyPr/>
        <a:lstStyle/>
        <a:p>
          <a:endParaRPr lang="en-GB"/>
        </a:p>
      </dgm:t>
    </dgm:pt>
    <dgm:pt modelId="{2A516439-1645-4419-A929-F8A13C7A58D9}" type="sibTrans" cxnId="{B9AF7FF1-AC65-45A1-AD44-CED88C2832BC}">
      <dgm:prSet/>
      <dgm:spPr/>
      <dgm:t>
        <a:bodyPr/>
        <a:lstStyle/>
        <a:p>
          <a:endParaRPr lang="en-GB"/>
        </a:p>
      </dgm:t>
    </dgm:pt>
    <dgm:pt modelId="{2990733E-BCB9-47C9-A2AD-1AD2749692BC}">
      <dgm:prSet phldrT="[Text]" custT="1"/>
      <dgm:spPr/>
      <dgm:t>
        <a:bodyPr/>
        <a:lstStyle/>
        <a:p>
          <a:r>
            <a:rPr lang="en-US" sz="1400" dirty="0"/>
            <a:t>Rise of online commerce</a:t>
          </a:r>
          <a:endParaRPr lang="en-GB" sz="1400" dirty="0"/>
        </a:p>
      </dgm:t>
    </dgm:pt>
    <dgm:pt modelId="{3F240B41-6002-4700-81DA-D1B320BA4914}" type="parTrans" cxnId="{50134EA8-5160-46A0-84EE-4B3B3658643C}">
      <dgm:prSet/>
      <dgm:spPr/>
      <dgm:t>
        <a:bodyPr/>
        <a:lstStyle/>
        <a:p>
          <a:endParaRPr lang="en-GB"/>
        </a:p>
      </dgm:t>
    </dgm:pt>
    <dgm:pt modelId="{235CEA44-B88E-4B3A-A4E7-ABDCF2CD5346}" type="sibTrans" cxnId="{50134EA8-5160-46A0-84EE-4B3B3658643C}">
      <dgm:prSet/>
      <dgm:spPr/>
      <dgm:t>
        <a:bodyPr/>
        <a:lstStyle/>
        <a:p>
          <a:endParaRPr lang="en-GB"/>
        </a:p>
      </dgm:t>
    </dgm:pt>
    <dgm:pt modelId="{1ECE0C83-6C02-492A-8109-481DDDAEEBF6}">
      <dgm:prSet phldrT="[Text]" custT="1"/>
      <dgm:spPr/>
      <dgm:t>
        <a:bodyPr/>
        <a:lstStyle/>
        <a:p>
          <a:r>
            <a:rPr lang="en-US" sz="1400" dirty="0"/>
            <a:t>The use of influencers to boost brand awareness</a:t>
          </a:r>
          <a:endParaRPr lang="en-GB" sz="1400" dirty="0"/>
        </a:p>
      </dgm:t>
    </dgm:pt>
    <dgm:pt modelId="{348C8D64-2CD5-4E41-A367-AD49C4C2A827}" type="parTrans" cxnId="{A2806989-3834-4D46-8616-E2D39EDC698C}">
      <dgm:prSet/>
      <dgm:spPr/>
      <dgm:t>
        <a:bodyPr/>
        <a:lstStyle/>
        <a:p>
          <a:endParaRPr lang="en-GB"/>
        </a:p>
      </dgm:t>
    </dgm:pt>
    <dgm:pt modelId="{6F93C5D8-6162-45BC-8092-5AE0947F3168}" type="sibTrans" cxnId="{A2806989-3834-4D46-8616-E2D39EDC698C}">
      <dgm:prSet/>
      <dgm:spPr/>
      <dgm:t>
        <a:bodyPr/>
        <a:lstStyle/>
        <a:p>
          <a:endParaRPr lang="en-GB"/>
        </a:p>
      </dgm:t>
    </dgm:pt>
    <dgm:pt modelId="{C3EC269E-EA39-4430-BF02-6611BA3735EF}">
      <dgm:prSet phldrT="[Text]"/>
      <dgm:spPr/>
      <dgm:t>
        <a:bodyPr/>
        <a:lstStyle/>
        <a:p>
          <a:endParaRPr lang="en-GB" sz="2100" dirty="0"/>
        </a:p>
      </dgm:t>
    </dgm:pt>
    <dgm:pt modelId="{8780BB37-A59C-49D9-94E8-8BB72F435695}" type="parTrans" cxnId="{F571D0B6-502A-47D9-A7EE-F0BE6228D314}">
      <dgm:prSet/>
      <dgm:spPr/>
      <dgm:t>
        <a:bodyPr/>
        <a:lstStyle/>
        <a:p>
          <a:endParaRPr lang="en-GB"/>
        </a:p>
      </dgm:t>
    </dgm:pt>
    <dgm:pt modelId="{02AB4AE7-582C-433A-863C-DB8F751674C8}" type="sibTrans" cxnId="{F571D0B6-502A-47D9-A7EE-F0BE6228D314}">
      <dgm:prSet/>
      <dgm:spPr/>
      <dgm:t>
        <a:bodyPr/>
        <a:lstStyle/>
        <a:p>
          <a:endParaRPr lang="en-GB"/>
        </a:p>
      </dgm:t>
    </dgm:pt>
    <dgm:pt modelId="{672AC883-AE5E-49C2-9FD2-22529442AE45}">
      <dgm:prSet phldrT="[Text]" custT="1"/>
      <dgm:spPr/>
      <dgm:t>
        <a:bodyPr/>
        <a:lstStyle/>
        <a:p>
          <a:r>
            <a:rPr lang="en-US" sz="1400" dirty="0"/>
            <a:t>Uniqueness</a:t>
          </a:r>
          <a:endParaRPr lang="en-GB" sz="1400" dirty="0"/>
        </a:p>
      </dgm:t>
    </dgm:pt>
    <dgm:pt modelId="{B1FF7963-622F-4A70-8228-CC694E38B385}" type="parTrans" cxnId="{A20AB19E-C7FC-4E2C-A394-3AFFC8D353EA}">
      <dgm:prSet/>
      <dgm:spPr/>
      <dgm:t>
        <a:bodyPr/>
        <a:lstStyle/>
        <a:p>
          <a:endParaRPr lang="en-GB"/>
        </a:p>
      </dgm:t>
    </dgm:pt>
    <dgm:pt modelId="{5C0C02EC-AD25-47B3-9AD3-D089D9227DFD}" type="sibTrans" cxnId="{A20AB19E-C7FC-4E2C-A394-3AFFC8D353EA}">
      <dgm:prSet/>
      <dgm:spPr/>
      <dgm:t>
        <a:bodyPr/>
        <a:lstStyle/>
        <a:p>
          <a:endParaRPr lang="en-GB"/>
        </a:p>
      </dgm:t>
    </dgm:pt>
    <dgm:pt modelId="{1B9A9C1D-022E-4B57-9A07-6E91CA6E048C}">
      <dgm:prSet phldrT="[Text]" custT="1"/>
      <dgm:spPr/>
      <dgm:t>
        <a:bodyPr/>
        <a:lstStyle/>
        <a:p>
          <a:r>
            <a:rPr lang="en-US" sz="1400" dirty="0"/>
            <a:t>Niece market</a:t>
          </a:r>
          <a:endParaRPr lang="en-GB" sz="1400" dirty="0"/>
        </a:p>
      </dgm:t>
    </dgm:pt>
    <dgm:pt modelId="{E46D0A0A-6D66-43B8-ABDB-F3D417DCEFBB}" type="parTrans" cxnId="{5778C298-2584-48C5-93CC-B96D6E51701B}">
      <dgm:prSet/>
      <dgm:spPr/>
      <dgm:t>
        <a:bodyPr/>
        <a:lstStyle/>
        <a:p>
          <a:endParaRPr lang="en-GB"/>
        </a:p>
      </dgm:t>
    </dgm:pt>
    <dgm:pt modelId="{FEA15CE4-1DAA-43FF-B26D-A4E34C482F2B}" type="sibTrans" cxnId="{5778C298-2584-48C5-93CC-B96D6E51701B}">
      <dgm:prSet/>
      <dgm:spPr/>
      <dgm:t>
        <a:bodyPr/>
        <a:lstStyle/>
        <a:p>
          <a:endParaRPr lang="en-GB"/>
        </a:p>
      </dgm:t>
    </dgm:pt>
    <dgm:pt modelId="{0A10992E-837B-4F04-8B53-83EBEDEC6276}">
      <dgm:prSet phldrT="[Text]" custT="1"/>
      <dgm:spPr/>
      <dgm:t>
        <a:bodyPr/>
        <a:lstStyle/>
        <a:p>
          <a:endParaRPr lang="en-GB" sz="1400" dirty="0"/>
        </a:p>
      </dgm:t>
    </dgm:pt>
    <dgm:pt modelId="{A722B99C-835A-4D32-B902-21DB1E3843FC}" type="parTrans" cxnId="{52EE187D-B108-4E04-B260-DE4CD8736397}">
      <dgm:prSet/>
      <dgm:spPr/>
      <dgm:t>
        <a:bodyPr/>
        <a:lstStyle/>
        <a:p>
          <a:endParaRPr lang="en-GB"/>
        </a:p>
      </dgm:t>
    </dgm:pt>
    <dgm:pt modelId="{937346F7-1E94-4515-8479-55C764018719}" type="sibTrans" cxnId="{52EE187D-B108-4E04-B260-DE4CD8736397}">
      <dgm:prSet/>
      <dgm:spPr/>
      <dgm:t>
        <a:bodyPr/>
        <a:lstStyle/>
        <a:p>
          <a:endParaRPr lang="en-GB"/>
        </a:p>
      </dgm:t>
    </dgm:pt>
    <dgm:pt modelId="{9571741F-1C74-46BA-85EF-1DAF11CF78E2}">
      <dgm:prSet/>
      <dgm:spPr/>
      <dgm:t>
        <a:bodyPr/>
        <a:lstStyle/>
        <a:p>
          <a:r>
            <a:rPr lang="en-US" dirty="0"/>
            <a:t>Threats</a:t>
          </a:r>
          <a:endParaRPr lang="en-GB" dirty="0"/>
        </a:p>
      </dgm:t>
    </dgm:pt>
    <dgm:pt modelId="{4CF78A75-1BA4-4FBE-AFFF-ADB58D5C50AA}" type="parTrans" cxnId="{9F4EA52C-B611-42DB-8F1B-113B0D7C4CE1}">
      <dgm:prSet/>
      <dgm:spPr/>
      <dgm:t>
        <a:bodyPr/>
        <a:lstStyle/>
        <a:p>
          <a:endParaRPr lang="en-GB"/>
        </a:p>
      </dgm:t>
    </dgm:pt>
    <dgm:pt modelId="{999F7E0B-E9BF-4F67-8D63-367AD70483C1}" type="sibTrans" cxnId="{9F4EA52C-B611-42DB-8F1B-113B0D7C4CE1}">
      <dgm:prSet/>
      <dgm:spPr/>
      <dgm:t>
        <a:bodyPr/>
        <a:lstStyle/>
        <a:p>
          <a:endParaRPr lang="en-GB"/>
        </a:p>
      </dgm:t>
    </dgm:pt>
    <dgm:pt modelId="{97EAC320-EC9B-4BD9-B3A7-027FC327AB67}">
      <dgm:prSet custT="1"/>
      <dgm:spPr/>
      <dgm:t>
        <a:bodyPr/>
        <a:lstStyle/>
        <a:p>
          <a:r>
            <a:rPr lang="en-US" sz="1400" dirty="0"/>
            <a:t>Established big brands</a:t>
          </a:r>
          <a:endParaRPr lang="en-GB" sz="1400" dirty="0"/>
        </a:p>
      </dgm:t>
    </dgm:pt>
    <dgm:pt modelId="{88215627-9372-4107-96C0-3B327565DB48}" type="parTrans" cxnId="{C63328A2-F899-40FD-A595-534C26829DD7}">
      <dgm:prSet/>
      <dgm:spPr/>
      <dgm:t>
        <a:bodyPr/>
        <a:lstStyle/>
        <a:p>
          <a:endParaRPr lang="en-GB"/>
        </a:p>
      </dgm:t>
    </dgm:pt>
    <dgm:pt modelId="{133A13E7-EA9E-4167-B449-692509581FE9}" type="sibTrans" cxnId="{C63328A2-F899-40FD-A595-534C26829DD7}">
      <dgm:prSet/>
      <dgm:spPr/>
      <dgm:t>
        <a:bodyPr/>
        <a:lstStyle/>
        <a:p>
          <a:endParaRPr lang="en-GB"/>
        </a:p>
      </dgm:t>
    </dgm:pt>
    <dgm:pt modelId="{54BE665B-47DC-455E-8DF3-73CFA1FE24BB}">
      <dgm:prSet custT="1"/>
      <dgm:spPr/>
      <dgm:t>
        <a:bodyPr/>
        <a:lstStyle/>
        <a:p>
          <a:r>
            <a:rPr lang="en-US" sz="1400" dirty="0"/>
            <a:t>Online sellers and re-sellers</a:t>
          </a:r>
          <a:endParaRPr lang="en-GB" sz="1400" dirty="0"/>
        </a:p>
      </dgm:t>
    </dgm:pt>
    <dgm:pt modelId="{AB0068F9-2434-4425-AC05-77C266473D21}" type="parTrans" cxnId="{24F02AC3-4495-4599-9440-3307F356DD72}">
      <dgm:prSet/>
      <dgm:spPr/>
      <dgm:t>
        <a:bodyPr/>
        <a:lstStyle/>
        <a:p>
          <a:endParaRPr lang="en-GB"/>
        </a:p>
      </dgm:t>
    </dgm:pt>
    <dgm:pt modelId="{42A0E90C-5E9C-49A8-AA64-FDA5AB0EFF10}" type="sibTrans" cxnId="{24F02AC3-4495-4599-9440-3307F356DD72}">
      <dgm:prSet/>
      <dgm:spPr/>
      <dgm:t>
        <a:bodyPr/>
        <a:lstStyle/>
        <a:p>
          <a:endParaRPr lang="en-GB"/>
        </a:p>
      </dgm:t>
    </dgm:pt>
    <dgm:pt modelId="{ADF804A1-1FF1-4C4B-891C-F91AAA653785}">
      <dgm:prSet custT="1"/>
      <dgm:spPr/>
      <dgm:t>
        <a:bodyPr/>
        <a:lstStyle/>
        <a:p>
          <a:r>
            <a:rPr lang="en-US" sz="1400" dirty="0"/>
            <a:t>Ourselves</a:t>
          </a:r>
          <a:endParaRPr lang="en-GB" sz="1400" dirty="0"/>
        </a:p>
      </dgm:t>
    </dgm:pt>
    <dgm:pt modelId="{B83DB6B8-D4C3-42FF-895E-EC66D02F93B4}" type="parTrans" cxnId="{DBB0389B-2328-4A8C-9F96-16258F11E452}">
      <dgm:prSet/>
      <dgm:spPr/>
      <dgm:t>
        <a:bodyPr/>
        <a:lstStyle/>
        <a:p>
          <a:endParaRPr lang="en-GB"/>
        </a:p>
      </dgm:t>
    </dgm:pt>
    <dgm:pt modelId="{D4D42A6E-2AA7-42B0-AF40-5E13C4ADC4D2}" type="sibTrans" cxnId="{DBB0389B-2328-4A8C-9F96-16258F11E452}">
      <dgm:prSet/>
      <dgm:spPr/>
      <dgm:t>
        <a:bodyPr/>
        <a:lstStyle/>
        <a:p>
          <a:endParaRPr lang="en-GB"/>
        </a:p>
      </dgm:t>
    </dgm:pt>
    <dgm:pt modelId="{7DB8076C-0610-4C6C-9016-2EC5063253D5}" type="pres">
      <dgm:prSet presAssocID="{32A4C721-75CD-4476-AC9D-864B5205E4B5}" presName="Name0" presStyleCnt="0">
        <dgm:presLayoutVars>
          <dgm:dir/>
          <dgm:animLvl val="lvl"/>
          <dgm:resizeHandles val="exact"/>
        </dgm:presLayoutVars>
      </dgm:prSet>
      <dgm:spPr/>
    </dgm:pt>
    <dgm:pt modelId="{3A341592-430D-44B2-BECE-E996DEC04689}" type="pres">
      <dgm:prSet presAssocID="{D6019F29-3642-4022-89C4-B7DCE3E28A2C}" presName="composite" presStyleCnt="0"/>
      <dgm:spPr/>
    </dgm:pt>
    <dgm:pt modelId="{E76D2AE8-F2AF-476F-8AAC-273AA1D9E0CF}" type="pres">
      <dgm:prSet presAssocID="{D6019F29-3642-4022-89C4-B7DCE3E28A2C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590999A6-0C7D-4DB9-8AD8-C8CFE2CF1868}" type="pres">
      <dgm:prSet presAssocID="{D6019F29-3642-4022-89C4-B7DCE3E28A2C}" presName="desTx" presStyleLbl="alignAccFollowNode1" presStyleIdx="0" presStyleCnt="4">
        <dgm:presLayoutVars>
          <dgm:bulletEnabled val="1"/>
        </dgm:presLayoutVars>
      </dgm:prSet>
      <dgm:spPr/>
    </dgm:pt>
    <dgm:pt modelId="{34D4F17E-2609-45F8-B29A-9F07DFB99336}" type="pres">
      <dgm:prSet presAssocID="{9EBE049D-091E-4EA8-B0EB-C86A706F5285}" presName="space" presStyleCnt="0"/>
      <dgm:spPr/>
    </dgm:pt>
    <dgm:pt modelId="{77E80DFE-7917-4E18-9CB3-3EEB0B950D4D}" type="pres">
      <dgm:prSet presAssocID="{6196F443-F703-416F-8527-E70C91C7C9CA}" presName="composite" presStyleCnt="0"/>
      <dgm:spPr/>
    </dgm:pt>
    <dgm:pt modelId="{4653BEF5-8FC8-4FF5-9ED0-02E8593A0EE7}" type="pres">
      <dgm:prSet presAssocID="{6196F443-F703-416F-8527-E70C91C7C9C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C70462A4-0AF1-4578-9138-B33ACB844C0B}" type="pres">
      <dgm:prSet presAssocID="{6196F443-F703-416F-8527-E70C91C7C9CA}" presName="desTx" presStyleLbl="alignAccFollowNode1" presStyleIdx="1" presStyleCnt="4">
        <dgm:presLayoutVars>
          <dgm:bulletEnabled val="1"/>
        </dgm:presLayoutVars>
      </dgm:prSet>
      <dgm:spPr/>
    </dgm:pt>
    <dgm:pt modelId="{F419B24D-D1DC-4FC1-8D90-72D24FCF6393}" type="pres">
      <dgm:prSet presAssocID="{66A11D87-74F9-4633-9DA2-1CCF3880D8F9}" presName="space" presStyleCnt="0"/>
      <dgm:spPr/>
    </dgm:pt>
    <dgm:pt modelId="{EA07C457-B73D-4E00-A16B-BB543DCF02C5}" type="pres">
      <dgm:prSet presAssocID="{B3515966-943B-42CA-BA6F-A192AEE2DC64}" presName="composite" presStyleCnt="0"/>
      <dgm:spPr/>
    </dgm:pt>
    <dgm:pt modelId="{D1FAC843-E9E3-4DBB-B460-234AE757A41A}" type="pres">
      <dgm:prSet presAssocID="{B3515966-943B-42CA-BA6F-A192AEE2DC64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DB813D89-3C6A-4617-8716-45E05EAC89E7}" type="pres">
      <dgm:prSet presAssocID="{B3515966-943B-42CA-BA6F-A192AEE2DC64}" presName="desTx" presStyleLbl="alignAccFollowNode1" presStyleIdx="2" presStyleCnt="4">
        <dgm:presLayoutVars>
          <dgm:bulletEnabled val="1"/>
        </dgm:presLayoutVars>
      </dgm:prSet>
      <dgm:spPr/>
    </dgm:pt>
    <dgm:pt modelId="{CD19BB2D-3702-43D9-B29C-898E205BAC6E}" type="pres">
      <dgm:prSet presAssocID="{2A516439-1645-4419-A929-F8A13C7A58D9}" presName="space" presStyleCnt="0"/>
      <dgm:spPr/>
    </dgm:pt>
    <dgm:pt modelId="{EF67050E-CEEF-4A21-BA5B-7F36092BCB9E}" type="pres">
      <dgm:prSet presAssocID="{9571741F-1C74-46BA-85EF-1DAF11CF78E2}" presName="composite" presStyleCnt="0"/>
      <dgm:spPr/>
    </dgm:pt>
    <dgm:pt modelId="{59516428-638B-49DD-8809-87D44237733F}" type="pres">
      <dgm:prSet presAssocID="{9571741F-1C74-46BA-85EF-1DAF11CF78E2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E89E0C01-C1B0-4111-85AD-5B60ADCC637D}" type="pres">
      <dgm:prSet presAssocID="{9571741F-1C74-46BA-85EF-1DAF11CF78E2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7AB06901-3210-4E4C-8AF2-994C867EC5C8}" type="presOf" srcId="{1B9A9C1D-022E-4B57-9A07-6E91CA6E048C}" destId="{C70462A4-0AF1-4578-9138-B33ACB844C0B}" srcOrd="0" destOrd="2" presId="urn:microsoft.com/office/officeart/2005/8/layout/hList1"/>
    <dgm:cxn modelId="{C7C7C803-0ED3-46A6-84EC-E5E6325DF752}" type="presOf" srcId="{ADF804A1-1FF1-4C4B-891C-F91AAA653785}" destId="{E89E0C01-C1B0-4111-85AD-5B60ADCC637D}" srcOrd="0" destOrd="2" presId="urn:microsoft.com/office/officeart/2005/8/layout/hList1"/>
    <dgm:cxn modelId="{3838F908-735A-48BD-81EE-B70BC58071BE}" type="presOf" srcId="{1ECE0C83-6C02-492A-8109-481DDDAEEBF6}" destId="{DB813D89-3C6A-4617-8716-45E05EAC89E7}" srcOrd="0" destOrd="1" presId="urn:microsoft.com/office/officeart/2005/8/layout/hList1"/>
    <dgm:cxn modelId="{D9F31418-DD57-454A-B457-4935DA9519E1}" srcId="{D6019F29-3642-4022-89C4-B7DCE3E28A2C}" destId="{EC1AA9C0-72D4-4283-80D3-A3C3420FAC4A}" srcOrd="0" destOrd="0" parTransId="{8A910BF9-A301-4A86-A786-7E6492CDFD84}" sibTransId="{D390F1C3-5D01-4E5B-A0D4-639EA319AD37}"/>
    <dgm:cxn modelId="{1D2EF21B-E629-4BC9-9E77-B10381081A87}" type="presOf" srcId="{54BE665B-47DC-455E-8DF3-73CFA1FE24BB}" destId="{E89E0C01-C1B0-4111-85AD-5B60ADCC637D}" srcOrd="0" destOrd="1" presId="urn:microsoft.com/office/officeart/2005/8/layout/hList1"/>
    <dgm:cxn modelId="{D44A7C26-B2D3-4D60-B2CE-303098332569}" srcId="{32A4C721-75CD-4476-AC9D-864B5205E4B5}" destId="{6196F443-F703-416F-8527-E70C91C7C9CA}" srcOrd="1" destOrd="0" parTransId="{CCF3070D-DCE3-4F57-8D30-8007BCC30A50}" sibTransId="{66A11D87-74F9-4633-9DA2-1CCF3880D8F9}"/>
    <dgm:cxn modelId="{9F4EA52C-B611-42DB-8F1B-113B0D7C4CE1}" srcId="{32A4C721-75CD-4476-AC9D-864B5205E4B5}" destId="{9571741F-1C74-46BA-85EF-1DAF11CF78E2}" srcOrd="3" destOrd="0" parTransId="{4CF78A75-1BA4-4FBE-AFFF-ADB58D5C50AA}" sibTransId="{999F7E0B-E9BF-4F67-8D63-367AD70483C1}"/>
    <dgm:cxn modelId="{61920934-2325-4E14-8597-EB6D31A0869D}" type="presOf" srcId="{97EAC320-EC9B-4BD9-B3A7-027FC327AB67}" destId="{E89E0C01-C1B0-4111-85AD-5B60ADCC637D}" srcOrd="0" destOrd="0" presId="urn:microsoft.com/office/officeart/2005/8/layout/hList1"/>
    <dgm:cxn modelId="{B949503C-3D01-43EE-A235-6A4E421189F6}" type="presOf" srcId="{672AC883-AE5E-49C2-9FD2-22529442AE45}" destId="{590999A6-0C7D-4DB9-8AD8-C8CFE2CF1868}" srcOrd="0" destOrd="2" presId="urn:microsoft.com/office/officeart/2005/8/layout/hList1"/>
    <dgm:cxn modelId="{0F56FB66-EA8E-49B0-AE68-23B96E6A1A7B}" srcId="{D6019F29-3642-4022-89C4-B7DCE3E28A2C}" destId="{1B0785A0-57DB-4B02-A148-5CDD7CB708F5}" srcOrd="1" destOrd="0" parTransId="{F5E06ADE-5E7D-42CC-B3E1-435AECA31540}" sibTransId="{89BA40B4-3909-4F43-A41B-9C0043B5CDEA}"/>
    <dgm:cxn modelId="{F3838E68-A2FC-4F76-926B-1C1A1A79AA5C}" type="presOf" srcId="{D6019F29-3642-4022-89C4-B7DCE3E28A2C}" destId="{E76D2AE8-F2AF-476F-8AAC-273AA1D9E0CF}" srcOrd="0" destOrd="0" presId="urn:microsoft.com/office/officeart/2005/8/layout/hList1"/>
    <dgm:cxn modelId="{C8EDEB4E-8E38-41C1-A7CD-18E10E536894}" type="presOf" srcId="{2990733E-BCB9-47C9-A2AD-1AD2749692BC}" destId="{DB813D89-3C6A-4617-8716-45E05EAC89E7}" srcOrd="0" destOrd="0" presId="urn:microsoft.com/office/officeart/2005/8/layout/hList1"/>
    <dgm:cxn modelId="{81686873-1FA6-4C47-9AD8-F57305F28258}" srcId="{6196F443-F703-416F-8527-E70C91C7C9CA}" destId="{723620DD-0633-4CE2-81C9-128B3DC43C5C}" srcOrd="1" destOrd="0" parTransId="{51C24C77-24E5-4B62-8FF6-AB19A9DAD75C}" sibTransId="{78336F59-0EC7-40AA-B72E-836B57C06CCC}"/>
    <dgm:cxn modelId="{70537A58-52CD-453E-9790-31F7853BF7B4}" type="presOf" srcId="{9571741F-1C74-46BA-85EF-1DAF11CF78E2}" destId="{59516428-638B-49DD-8809-87D44237733F}" srcOrd="0" destOrd="0" presId="urn:microsoft.com/office/officeart/2005/8/layout/hList1"/>
    <dgm:cxn modelId="{BEFFC559-2C09-4BB2-8A4E-77685ED02946}" type="presOf" srcId="{6C9940DE-236B-41C9-A308-C4938F6ABFCC}" destId="{C70462A4-0AF1-4578-9138-B33ACB844C0B}" srcOrd="0" destOrd="0" presId="urn:microsoft.com/office/officeart/2005/8/layout/hList1"/>
    <dgm:cxn modelId="{52EE187D-B108-4E04-B260-DE4CD8736397}" srcId="{B3515966-943B-42CA-BA6F-A192AEE2DC64}" destId="{0A10992E-837B-4F04-8B53-83EBEDEC6276}" srcOrd="2" destOrd="0" parTransId="{A722B99C-835A-4D32-B902-21DB1E3843FC}" sibTransId="{937346F7-1E94-4515-8479-55C764018719}"/>
    <dgm:cxn modelId="{0513D587-F823-4A09-96D5-7A02F32986D1}" srcId="{6196F443-F703-416F-8527-E70C91C7C9CA}" destId="{6C9940DE-236B-41C9-A308-C4938F6ABFCC}" srcOrd="0" destOrd="0" parTransId="{FF9620A1-CC0B-4817-882D-442B5A9D59A7}" sibTransId="{44DA4A81-AA72-483B-B8BF-702EA80A0526}"/>
    <dgm:cxn modelId="{A2806989-3834-4D46-8616-E2D39EDC698C}" srcId="{B3515966-943B-42CA-BA6F-A192AEE2DC64}" destId="{1ECE0C83-6C02-492A-8109-481DDDAEEBF6}" srcOrd="1" destOrd="0" parTransId="{348C8D64-2CD5-4E41-A367-AD49C4C2A827}" sibTransId="{6F93C5D8-6162-45BC-8092-5AE0947F3168}"/>
    <dgm:cxn modelId="{9CC59F8B-E96F-4D74-88A5-348FF1BF2139}" type="presOf" srcId="{C3EC269E-EA39-4430-BF02-6611BA3735EF}" destId="{590999A6-0C7D-4DB9-8AD8-C8CFE2CF1868}" srcOrd="0" destOrd="3" presId="urn:microsoft.com/office/officeart/2005/8/layout/hList1"/>
    <dgm:cxn modelId="{6E00088C-81B3-4706-AF82-3571F0656A3B}" type="presOf" srcId="{1B0785A0-57DB-4B02-A148-5CDD7CB708F5}" destId="{590999A6-0C7D-4DB9-8AD8-C8CFE2CF1868}" srcOrd="0" destOrd="1" presId="urn:microsoft.com/office/officeart/2005/8/layout/hList1"/>
    <dgm:cxn modelId="{A2980891-F078-48C4-A06B-76B02831AA25}" type="presOf" srcId="{6196F443-F703-416F-8527-E70C91C7C9CA}" destId="{4653BEF5-8FC8-4FF5-9ED0-02E8593A0EE7}" srcOrd="0" destOrd="0" presId="urn:microsoft.com/office/officeart/2005/8/layout/hList1"/>
    <dgm:cxn modelId="{5778C298-2584-48C5-93CC-B96D6E51701B}" srcId="{6196F443-F703-416F-8527-E70C91C7C9CA}" destId="{1B9A9C1D-022E-4B57-9A07-6E91CA6E048C}" srcOrd="2" destOrd="0" parTransId="{E46D0A0A-6D66-43B8-ABDB-F3D417DCEFBB}" sibTransId="{FEA15CE4-1DAA-43FF-B26D-A4E34C482F2B}"/>
    <dgm:cxn modelId="{DBB0389B-2328-4A8C-9F96-16258F11E452}" srcId="{9571741F-1C74-46BA-85EF-1DAF11CF78E2}" destId="{ADF804A1-1FF1-4C4B-891C-F91AAA653785}" srcOrd="2" destOrd="0" parTransId="{B83DB6B8-D4C3-42FF-895E-EC66D02F93B4}" sibTransId="{D4D42A6E-2AA7-42B0-AF40-5E13C4ADC4D2}"/>
    <dgm:cxn modelId="{A20AB19E-C7FC-4E2C-A394-3AFFC8D353EA}" srcId="{D6019F29-3642-4022-89C4-B7DCE3E28A2C}" destId="{672AC883-AE5E-49C2-9FD2-22529442AE45}" srcOrd="2" destOrd="0" parTransId="{B1FF7963-622F-4A70-8228-CC694E38B385}" sibTransId="{5C0C02EC-AD25-47B3-9AD3-D089D9227DFD}"/>
    <dgm:cxn modelId="{C63328A2-F899-40FD-A595-534C26829DD7}" srcId="{9571741F-1C74-46BA-85EF-1DAF11CF78E2}" destId="{97EAC320-EC9B-4BD9-B3A7-027FC327AB67}" srcOrd="0" destOrd="0" parTransId="{88215627-9372-4107-96C0-3B327565DB48}" sibTransId="{133A13E7-EA9E-4167-B449-692509581FE9}"/>
    <dgm:cxn modelId="{50134EA8-5160-46A0-84EE-4B3B3658643C}" srcId="{B3515966-943B-42CA-BA6F-A192AEE2DC64}" destId="{2990733E-BCB9-47C9-A2AD-1AD2749692BC}" srcOrd="0" destOrd="0" parTransId="{3F240B41-6002-4700-81DA-D1B320BA4914}" sibTransId="{235CEA44-B88E-4B3A-A4E7-ABDCF2CD5346}"/>
    <dgm:cxn modelId="{F571D0B6-502A-47D9-A7EE-F0BE6228D314}" srcId="{D6019F29-3642-4022-89C4-B7DCE3E28A2C}" destId="{C3EC269E-EA39-4430-BF02-6611BA3735EF}" srcOrd="3" destOrd="0" parTransId="{8780BB37-A59C-49D9-94E8-8BB72F435695}" sibTransId="{02AB4AE7-582C-433A-863C-DB8F751674C8}"/>
    <dgm:cxn modelId="{A39962BD-F2C2-440B-BC21-ED3DC653C8D7}" type="presOf" srcId="{32A4C721-75CD-4476-AC9D-864B5205E4B5}" destId="{7DB8076C-0610-4C6C-9016-2EC5063253D5}" srcOrd="0" destOrd="0" presId="urn:microsoft.com/office/officeart/2005/8/layout/hList1"/>
    <dgm:cxn modelId="{AE7794BD-6605-42D9-B1F5-423864A82DD6}" type="presOf" srcId="{EC1AA9C0-72D4-4283-80D3-A3C3420FAC4A}" destId="{590999A6-0C7D-4DB9-8AD8-C8CFE2CF1868}" srcOrd="0" destOrd="0" presId="urn:microsoft.com/office/officeart/2005/8/layout/hList1"/>
    <dgm:cxn modelId="{7B222ABE-4A22-4879-8279-80A38DB95B6B}" type="presOf" srcId="{B3515966-943B-42CA-BA6F-A192AEE2DC64}" destId="{D1FAC843-E9E3-4DBB-B460-234AE757A41A}" srcOrd="0" destOrd="0" presId="urn:microsoft.com/office/officeart/2005/8/layout/hList1"/>
    <dgm:cxn modelId="{24F02AC3-4495-4599-9440-3307F356DD72}" srcId="{9571741F-1C74-46BA-85EF-1DAF11CF78E2}" destId="{54BE665B-47DC-455E-8DF3-73CFA1FE24BB}" srcOrd="1" destOrd="0" parTransId="{AB0068F9-2434-4425-AC05-77C266473D21}" sibTransId="{42A0E90C-5E9C-49A8-AA64-FDA5AB0EFF10}"/>
    <dgm:cxn modelId="{99404FE2-578E-488F-A011-0C5D2F37D416}" type="presOf" srcId="{0A10992E-837B-4F04-8B53-83EBEDEC6276}" destId="{DB813D89-3C6A-4617-8716-45E05EAC89E7}" srcOrd="0" destOrd="2" presId="urn:microsoft.com/office/officeart/2005/8/layout/hList1"/>
    <dgm:cxn modelId="{218201E9-3A7B-4BD6-AA12-7D4CDD35B92F}" type="presOf" srcId="{723620DD-0633-4CE2-81C9-128B3DC43C5C}" destId="{C70462A4-0AF1-4578-9138-B33ACB844C0B}" srcOrd="0" destOrd="1" presId="urn:microsoft.com/office/officeart/2005/8/layout/hList1"/>
    <dgm:cxn modelId="{B9AF7FF1-AC65-45A1-AD44-CED88C2832BC}" srcId="{32A4C721-75CD-4476-AC9D-864B5205E4B5}" destId="{B3515966-943B-42CA-BA6F-A192AEE2DC64}" srcOrd="2" destOrd="0" parTransId="{6BA856C9-5621-4017-A181-46133094EFC9}" sibTransId="{2A516439-1645-4419-A929-F8A13C7A58D9}"/>
    <dgm:cxn modelId="{89F456FB-B537-4035-ADA8-3AC5FED0AEFD}" srcId="{32A4C721-75CD-4476-AC9D-864B5205E4B5}" destId="{D6019F29-3642-4022-89C4-B7DCE3E28A2C}" srcOrd="0" destOrd="0" parTransId="{2B70E3C0-BCF4-4732-8A2F-F11D7F28DD89}" sibTransId="{9EBE049D-091E-4EA8-B0EB-C86A706F5285}"/>
    <dgm:cxn modelId="{0B3F3C71-1888-4E25-82FB-F41261A18F11}" type="presParOf" srcId="{7DB8076C-0610-4C6C-9016-2EC5063253D5}" destId="{3A341592-430D-44B2-BECE-E996DEC04689}" srcOrd="0" destOrd="0" presId="urn:microsoft.com/office/officeart/2005/8/layout/hList1"/>
    <dgm:cxn modelId="{C9840224-D7CE-4B66-AE67-5986C0FC5C98}" type="presParOf" srcId="{3A341592-430D-44B2-BECE-E996DEC04689}" destId="{E76D2AE8-F2AF-476F-8AAC-273AA1D9E0CF}" srcOrd="0" destOrd="0" presId="urn:microsoft.com/office/officeart/2005/8/layout/hList1"/>
    <dgm:cxn modelId="{BEAF2338-D4F3-45EC-8461-CE0D5B7F7239}" type="presParOf" srcId="{3A341592-430D-44B2-BECE-E996DEC04689}" destId="{590999A6-0C7D-4DB9-8AD8-C8CFE2CF1868}" srcOrd="1" destOrd="0" presId="urn:microsoft.com/office/officeart/2005/8/layout/hList1"/>
    <dgm:cxn modelId="{E7B7843A-08E5-44EB-8058-87A2941EBC46}" type="presParOf" srcId="{7DB8076C-0610-4C6C-9016-2EC5063253D5}" destId="{34D4F17E-2609-45F8-B29A-9F07DFB99336}" srcOrd="1" destOrd="0" presId="urn:microsoft.com/office/officeart/2005/8/layout/hList1"/>
    <dgm:cxn modelId="{0E03416F-343B-4571-BA2C-EDABD6DF75D7}" type="presParOf" srcId="{7DB8076C-0610-4C6C-9016-2EC5063253D5}" destId="{77E80DFE-7917-4E18-9CB3-3EEB0B950D4D}" srcOrd="2" destOrd="0" presId="urn:microsoft.com/office/officeart/2005/8/layout/hList1"/>
    <dgm:cxn modelId="{9A034E24-FB97-48D2-ACFC-67F1D8D6DF17}" type="presParOf" srcId="{77E80DFE-7917-4E18-9CB3-3EEB0B950D4D}" destId="{4653BEF5-8FC8-4FF5-9ED0-02E8593A0EE7}" srcOrd="0" destOrd="0" presId="urn:microsoft.com/office/officeart/2005/8/layout/hList1"/>
    <dgm:cxn modelId="{20849715-249B-413A-9533-216E5E054A62}" type="presParOf" srcId="{77E80DFE-7917-4E18-9CB3-3EEB0B950D4D}" destId="{C70462A4-0AF1-4578-9138-B33ACB844C0B}" srcOrd="1" destOrd="0" presId="urn:microsoft.com/office/officeart/2005/8/layout/hList1"/>
    <dgm:cxn modelId="{79E987A4-1A6D-4925-83D8-CFFAA4A686C3}" type="presParOf" srcId="{7DB8076C-0610-4C6C-9016-2EC5063253D5}" destId="{F419B24D-D1DC-4FC1-8D90-72D24FCF6393}" srcOrd="3" destOrd="0" presId="urn:microsoft.com/office/officeart/2005/8/layout/hList1"/>
    <dgm:cxn modelId="{1A669671-B107-4D26-9990-530E7EDE40EC}" type="presParOf" srcId="{7DB8076C-0610-4C6C-9016-2EC5063253D5}" destId="{EA07C457-B73D-4E00-A16B-BB543DCF02C5}" srcOrd="4" destOrd="0" presId="urn:microsoft.com/office/officeart/2005/8/layout/hList1"/>
    <dgm:cxn modelId="{7D9E807D-2648-42B9-8DB9-95CCF5BF7E93}" type="presParOf" srcId="{EA07C457-B73D-4E00-A16B-BB543DCF02C5}" destId="{D1FAC843-E9E3-4DBB-B460-234AE757A41A}" srcOrd="0" destOrd="0" presId="urn:microsoft.com/office/officeart/2005/8/layout/hList1"/>
    <dgm:cxn modelId="{12AD88AE-4AA8-4309-889F-D551B6E9FB20}" type="presParOf" srcId="{EA07C457-B73D-4E00-A16B-BB543DCF02C5}" destId="{DB813D89-3C6A-4617-8716-45E05EAC89E7}" srcOrd="1" destOrd="0" presId="urn:microsoft.com/office/officeart/2005/8/layout/hList1"/>
    <dgm:cxn modelId="{DE3CCBC6-ECE7-4C71-9C3B-0E591A5B71B8}" type="presParOf" srcId="{7DB8076C-0610-4C6C-9016-2EC5063253D5}" destId="{CD19BB2D-3702-43D9-B29C-898E205BAC6E}" srcOrd="5" destOrd="0" presId="urn:microsoft.com/office/officeart/2005/8/layout/hList1"/>
    <dgm:cxn modelId="{E74C90BE-AC71-43A9-B0EB-E1E4431991D3}" type="presParOf" srcId="{7DB8076C-0610-4C6C-9016-2EC5063253D5}" destId="{EF67050E-CEEF-4A21-BA5B-7F36092BCB9E}" srcOrd="6" destOrd="0" presId="urn:microsoft.com/office/officeart/2005/8/layout/hList1"/>
    <dgm:cxn modelId="{2DA0E204-0148-42E5-A51D-6591315628DC}" type="presParOf" srcId="{EF67050E-CEEF-4A21-BA5B-7F36092BCB9E}" destId="{59516428-638B-49DD-8809-87D44237733F}" srcOrd="0" destOrd="0" presId="urn:microsoft.com/office/officeart/2005/8/layout/hList1"/>
    <dgm:cxn modelId="{2B46F1E7-C848-46CD-8968-6C2A40D02619}" type="presParOf" srcId="{EF67050E-CEEF-4A21-BA5B-7F36092BCB9E}" destId="{E89E0C01-C1B0-4111-85AD-5B60ADCC637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0CCA0-E24E-466F-BD0E-9CFE55F07A5D}">
      <dsp:nvSpPr>
        <dsp:cNvPr id="0" name=""/>
        <dsp:cNvSpPr/>
      </dsp:nvSpPr>
      <dsp:spPr>
        <a:xfrm>
          <a:off x="3726921" y="3108611"/>
          <a:ext cx="149806" cy="4594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9407"/>
              </a:lnTo>
              <a:lnTo>
                <a:pt x="149806" y="4594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18B506-E895-4E20-8432-BA472928A6FD}">
      <dsp:nvSpPr>
        <dsp:cNvPr id="0" name=""/>
        <dsp:cNvSpPr/>
      </dsp:nvSpPr>
      <dsp:spPr>
        <a:xfrm>
          <a:off x="4080685" y="2399526"/>
          <a:ext cx="91440" cy="2097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97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2C4002-8E91-4803-BF74-77999D09B505}">
      <dsp:nvSpPr>
        <dsp:cNvPr id="0" name=""/>
        <dsp:cNvSpPr/>
      </dsp:nvSpPr>
      <dsp:spPr>
        <a:xfrm>
          <a:off x="2313744" y="1690441"/>
          <a:ext cx="1812661" cy="2097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864"/>
              </a:lnTo>
              <a:lnTo>
                <a:pt x="1812661" y="104864"/>
              </a:lnTo>
              <a:lnTo>
                <a:pt x="1812661" y="209729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A1B8E8-2C97-43A0-9669-02FD33FA606E}">
      <dsp:nvSpPr>
        <dsp:cNvPr id="0" name=""/>
        <dsp:cNvSpPr/>
      </dsp:nvSpPr>
      <dsp:spPr>
        <a:xfrm>
          <a:off x="2518479" y="3108611"/>
          <a:ext cx="149806" cy="4594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9407"/>
              </a:lnTo>
              <a:lnTo>
                <a:pt x="149806" y="4594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558277-938A-4B35-B7D6-BE2991AA96D2}">
      <dsp:nvSpPr>
        <dsp:cNvPr id="0" name=""/>
        <dsp:cNvSpPr/>
      </dsp:nvSpPr>
      <dsp:spPr>
        <a:xfrm>
          <a:off x="2872244" y="2399526"/>
          <a:ext cx="91440" cy="2097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97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8D2D1B-CBCD-436E-BB25-01EABAD65EAF}">
      <dsp:nvSpPr>
        <dsp:cNvPr id="0" name=""/>
        <dsp:cNvSpPr/>
      </dsp:nvSpPr>
      <dsp:spPr>
        <a:xfrm>
          <a:off x="2313744" y="1690441"/>
          <a:ext cx="604220" cy="2097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864"/>
              </a:lnTo>
              <a:lnTo>
                <a:pt x="604220" y="104864"/>
              </a:lnTo>
              <a:lnTo>
                <a:pt x="604220" y="209729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BF7659-AC7E-4C32-8CD4-B1F8EC086458}">
      <dsp:nvSpPr>
        <dsp:cNvPr id="0" name=""/>
        <dsp:cNvSpPr/>
      </dsp:nvSpPr>
      <dsp:spPr>
        <a:xfrm>
          <a:off x="1310038" y="3817697"/>
          <a:ext cx="149806" cy="4594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9407"/>
              </a:lnTo>
              <a:lnTo>
                <a:pt x="149806" y="4594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90D7F5-8E56-4A60-BBBD-A2482E9FCC78}">
      <dsp:nvSpPr>
        <dsp:cNvPr id="0" name=""/>
        <dsp:cNvSpPr/>
      </dsp:nvSpPr>
      <dsp:spPr>
        <a:xfrm>
          <a:off x="1663803" y="3108611"/>
          <a:ext cx="91440" cy="2097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972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CE59E6-7612-4FA6-93E1-C2592028D816}">
      <dsp:nvSpPr>
        <dsp:cNvPr id="0" name=""/>
        <dsp:cNvSpPr/>
      </dsp:nvSpPr>
      <dsp:spPr>
        <a:xfrm>
          <a:off x="1663803" y="2399526"/>
          <a:ext cx="91440" cy="2097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97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93D787-FCE8-4BF3-8357-D96352D684E2}">
      <dsp:nvSpPr>
        <dsp:cNvPr id="0" name=""/>
        <dsp:cNvSpPr/>
      </dsp:nvSpPr>
      <dsp:spPr>
        <a:xfrm>
          <a:off x="1709523" y="1690441"/>
          <a:ext cx="604220" cy="209729"/>
        </a:xfrm>
        <a:custGeom>
          <a:avLst/>
          <a:gdLst/>
          <a:ahLst/>
          <a:cxnLst/>
          <a:rect l="0" t="0" r="0" b="0"/>
          <a:pathLst>
            <a:path>
              <a:moveTo>
                <a:pt x="604220" y="0"/>
              </a:moveTo>
              <a:lnTo>
                <a:pt x="604220" y="104864"/>
              </a:lnTo>
              <a:lnTo>
                <a:pt x="0" y="104864"/>
              </a:lnTo>
              <a:lnTo>
                <a:pt x="0" y="209729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F4CA64-DBCD-49A4-9509-A3737F0F50CE}">
      <dsp:nvSpPr>
        <dsp:cNvPr id="0" name=""/>
        <dsp:cNvSpPr/>
      </dsp:nvSpPr>
      <dsp:spPr>
        <a:xfrm>
          <a:off x="101597" y="3817697"/>
          <a:ext cx="149806" cy="4594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9407"/>
              </a:lnTo>
              <a:lnTo>
                <a:pt x="149806" y="4594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68A55-C1D3-4855-AE0A-E80F0EC75689}">
      <dsp:nvSpPr>
        <dsp:cNvPr id="0" name=""/>
        <dsp:cNvSpPr/>
      </dsp:nvSpPr>
      <dsp:spPr>
        <a:xfrm>
          <a:off x="455362" y="3108611"/>
          <a:ext cx="91440" cy="2097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972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BA7A98-AEF5-4754-82DE-3F073AF54B9B}">
      <dsp:nvSpPr>
        <dsp:cNvPr id="0" name=""/>
        <dsp:cNvSpPr/>
      </dsp:nvSpPr>
      <dsp:spPr>
        <a:xfrm>
          <a:off x="455362" y="2399526"/>
          <a:ext cx="91440" cy="2097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97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A60541-A36C-4078-833A-50B469E4D67D}">
      <dsp:nvSpPr>
        <dsp:cNvPr id="0" name=""/>
        <dsp:cNvSpPr/>
      </dsp:nvSpPr>
      <dsp:spPr>
        <a:xfrm>
          <a:off x="501082" y="1690441"/>
          <a:ext cx="1812661" cy="209729"/>
        </a:xfrm>
        <a:custGeom>
          <a:avLst/>
          <a:gdLst/>
          <a:ahLst/>
          <a:cxnLst/>
          <a:rect l="0" t="0" r="0" b="0"/>
          <a:pathLst>
            <a:path>
              <a:moveTo>
                <a:pt x="1812661" y="0"/>
              </a:moveTo>
              <a:lnTo>
                <a:pt x="1812661" y="104864"/>
              </a:lnTo>
              <a:lnTo>
                <a:pt x="0" y="104864"/>
              </a:lnTo>
              <a:lnTo>
                <a:pt x="0" y="209729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16002B-40D6-462D-97EC-8C2CB2514AF4}">
      <dsp:nvSpPr>
        <dsp:cNvPr id="0" name=""/>
        <dsp:cNvSpPr/>
      </dsp:nvSpPr>
      <dsp:spPr>
        <a:xfrm>
          <a:off x="1814388" y="1191085"/>
          <a:ext cx="998711" cy="499355"/>
        </a:xfrm>
        <a:prstGeom prst="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4388" y="1191085"/>
        <a:ext cx="998711" cy="499355"/>
      </dsp:txXfrm>
    </dsp:sp>
    <dsp:sp modelId="{2249CCB4-687C-4F3D-95B9-1B911C6370C3}">
      <dsp:nvSpPr>
        <dsp:cNvPr id="0" name=""/>
        <dsp:cNvSpPr/>
      </dsp:nvSpPr>
      <dsp:spPr>
        <a:xfrm>
          <a:off x="1726" y="1900170"/>
          <a:ext cx="998711" cy="4993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OPERATIONS DEPARTMENT</a:t>
          </a:r>
          <a:endParaRPr lang="en-GB" sz="900" kern="1200" dirty="0"/>
        </a:p>
      </dsp:txBody>
      <dsp:txXfrm>
        <a:off x="1726" y="1900170"/>
        <a:ext cx="998711" cy="499355"/>
      </dsp:txXfrm>
    </dsp:sp>
    <dsp:sp modelId="{2527A43E-75B9-494F-8BC1-D6A5C6B1C980}">
      <dsp:nvSpPr>
        <dsp:cNvPr id="0" name=""/>
        <dsp:cNvSpPr/>
      </dsp:nvSpPr>
      <dsp:spPr>
        <a:xfrm>
          <a:off x="1726" y="2609256"/>
          <a:ext cx="998711" cy="4993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Store Manager</a:t>
          </a:r>
          <a:endParaRPr lang="en-GB" sz="1100" kern="1200" dirty="0"/>
        </a:p>
      </dsp:txBody>
      <dsp:txXfrm>
        <a:off x="1726" y="2609256"/>
        <a:ext cx="998711" cy="499355"/>
      </dsp:txXfrm>
    </dsp:sp>
    <dsp:sp modelId="{D4EDBBD3-B53F-4F7A-810D-B5016E1F591B}">
      <dsp:nvSpPr>
        <dsp:cNvPr id="0" name=""/>
        <dsp:cNvSpPr/>
      </dsp:nvSpPr>
      <dsp:spPr>
        <a:xfrm>
          <a:off x="1726" y="3318341"/>
          <a:ext cx="998711" cy="4993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Supervisor</a:t>
          </a:r>
          <a:endParaRPr lang="en-GB" sz="1100" kern="1200" dirty="0"/>
        </a:p>
      </dsp:txBody>
      <dsp:txXfrm>
        <a:off x="1726" y="3318341"/>
        <a:ext cx="998711" cy="499355"/>
      </dsp:txXfrm>
    </dsp:sp>
    <dsp:sp modelId="{50A9EEDD-E684-45F2-854F-32A44358D12B}">
      <dsp:nvSpPr>
        <dsp:cNvPr id="0" name=""/>
        <dsp:cNvSpPr/>
      </dsp:nvSpPr>
      <dsp:spPr>
        <a:xfrm>
          <a:off x="251404" y="4027426"/>
          <a:ext cx="998711" cy="499355"/>
        </a:xfrm>
        <a:prstGeom prst="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Shopfloor Staff</a:t>
          </a:r>
          <a:endParaRPr lang="en-GB" sz="1100" kern="1200" dirty="0"/>
        </a:p>
      </dsp:txBody>
      <dsp:txXfrm>
        <a:off x="251404" y="4027426"/>
        <a:ext cx="998711" cy="499355"/>
      </dsp:txXfrm>
    </dsp:sp>
    <dsp:sp modelId="{9B322439-E0C6-4046-8296-7194982CE7CB}">
      <dsp:nvSpPr>
        <dsp:cNvPr id="0" name=""/>
        <dsp:cNvSpPr/>
      </dsp:nvSpPr>
      <dsp:spPr>
        <a:xfrm>
          <a:off x="1210167" y="1900170"/>
          <a:ext cx="998711" cy="4993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SALES AND MARKETING DEPARTMENT</a:t>
          </a:r>
          <a:endParaRPr lang="en-GB" sz="1100" kern="1200" dirty="0"/>
        </a:p>
      </dsp:txBody>
      <dsp:txXfrm>
        <a:off x="1210167" y="1900170"/>
        <a:ext cx="998711" cy="499355"/>
      </dsp:txXfrm>
    </dsp:sp>
    <dsp:sp modelId="{48856C72-AEDE-41DE-B47A-D4BBA04DE278}">
      <dsp:nvSpPr>
        <dsp:cNvPr id="0" name=""/>
        <dsp:cNvSpPr/>
      </dsp:nvSpPr>
      <dsp:spPr>
        <a:xfrm>
          <a:off x="1210167" y="2609256"/>
          <a:ext cx="998711" cy="4993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Sales and Marketing Manager</a:t>
          </a:r>
          <a:endParaRPr lang="en-GB" sz="1100" kern="1200" dirty="0"/>
        </a:p>
      </dsp:txBody>
      <dsp:txXfrm>
        <a:off x="1210167" y="2609256"/>
        <a:ext cx="998711" cy="499355"/>
      </dsp:txXfrm>
    </dsp:sp>
    <dsp:sp modelId="{14605DDA-1D7D-4882-811D-9CC80F78F2EB}">
      <dsp:nvSpPr>
        <dsp:cNvPr id="0" name=""/>
        <dsp:cNvSpPr/>
      </dsp:nvSpPr>
      <dsp:spPr>
        <a:xfrm>
          <a:off x="1210167" y="3318341"/>
          <a:ext cx="998711" cy="4993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Digital Marketing Specialist</a:t>
          </a:r>
          <a:endParaRPr lang="en-GB" sz="1100" kern="1200" dirty="0"/>
        </a:p>
      </dsp:txBody>
      <dsp:txXfrm>
        <a:off x="1210167" y="3318341"/>
        <a:ext cx="998711" cy="499355"/>
      </dsp:txXfrm>
    </dsp:sp>
    <dsp:sp modelId="{B051B330-8733-43C9-9572-850634CF6ED8}">
      <dsp:nvSpPr>
        <dsp:cNvPr id="0" name=""/>
        <dsp:cNvSpPr/>
      </dsp:nvSpPr>
      <dsp:spPr>
        <a:xfrm>
          <a:off x="1459845" y="4027426"/>
          <a:ext cx="998711" cy="499355"/>
        </a:xfrm>
        <a:prstGeom prst="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Customer Support representative</a:t>
          </a:r>
          <a:endParaRPr lang="en-GB" sz="1100" kern="1200" dirty="0"/>
        </a:p>
      </dsp:txBody>
      <dsp:txXfrm>
        <a:off x="1459845" y="4027426"/>
        <a:ext cx="998711" cy="499355"/>
      </dsp:txXfrm>
    </dsp:sp>
    <dsp:sp modelId="{F48D3AD4-251B-4671-888E-EE7BF055A0DE}">
      <dsp:nvSpPr>
        <dsp:cNvPr id="0" name=""/>
        <dsp:cNvSpPr/>
      </dsp:nvSpPr>
      <dsp:spPr>
        <a:xfrm>
          <a:off x="2418608" y="1900170"/>
          <a:ext cx="998711" cy="4993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FINANCE DEPARTMENT</a:t>
          </a:r>
          <a:endParaRPr lang="en-GB" sz="1100" kern="1200" dirty="0"/>
        </a:p>
      </dsp:txBody>
      <dsp:txXfrm>
        <a:off x="2418608" y="1900170"/>
        <a:ext cx="998711" cy="499355"/>
      </dsp:txXfrm>
    </dsp:sp>
    <dsp:sp modelId="{5E692C37-C351-454B-811A-B06919196653}">
      <dsp:nvSpPr>
        <dsp:cNvPr id="0" name=""/>
        <dsp:cNvSpPr/>
      </dsp:nvSpPr>
      <dsp:spPr>
        <a:xfrm>
          <a:off x="2418608" y="2609256"/>
          <a:ext cx="998711" cy="4993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Accounting Manager</a:t>
          </a:r>
          <a:endParaRPr lang="en-GB" sz="1100" kern="1200" dirty="0"/>
        </a:p>
      </dsp:txBody>
      <dsp:txXfrm>
        <a:off x="2418608" y="2609256"/>
        <a:ext cx="998711" cy="499355"/>
      </dsp:txXfrm>
    </dsp:sp>
    <dsp:sp modelId="{CB097DBD-536E-4BE2-98E8-785BA63921C0}">
      <dsp:nvSpPr>
        <dsp:cNvPr id="0" name=""/>
        <dsp:cNvSpPr/>
      </dsp:nvSpPr>
      <dsp:spPr>
        <a:xfrm>
          <a:off x="2668286" y="3318341"/>
          <a:ext cx="998711" cy="4993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Bookkeeper</a:t>
          </a:r>
          <a:endParaRPr lang="en-GB" sz="1100" kern="1200" dirty="0"/>
        </a:p>
      </dsp:txBody>
      <dsp:txXfrm>
        <a:off x="2668286" y="3318341"/>
        <a:ext cx="998711" cy="499355"/>
      </dsp:txXfrm>
    </dsp:sp>
    <dsp:sp modelId="{CA9DD2A0-DDD2-4E23-B39D-817699555FFC}">
      <dsp:nvSpPr>
        <dsp:cNvPr id="0" name=""/>
        <dsp:cNvSpPr/>
      </dsp:nvSpPr>
      <dsp:spPr>
        <a:xfrm>
          <a:off x="3627049" y="1900170"/>
          <a:ext cx="998711" cy="4993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PURCHASES DEPARTMENT</a:t>
          </a:r>
          <a:endParaRPr lang="en-GB" sz="1100" kern="1200" dirty="0"/>
        </a:p>
      </dsp:txBody>
      <dsp:txXfrm>
        <a:off x="3627049" y="1900170"/>
        <a:ext cx="998711" cy="499355"/>
      </dsp:txXfrm>
    </dsp:sp>
    <dsp:sp modelId="{C5121D17-A5C1-48A0-B853-40F2C53FB82D}">
      <dsp:nvSpPr>
        <dsp:cNvPr id="0" name=""/>
        <dsp:cNvSpPr/>
      </dsp:nvSpPr>
      <dsp:spPr>
        <a:xfrm>
          <a:off x="3627049" y="2609256"/>
          <a:ext cx="998711" cy="4993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Merchandise Manager</a:t>
          </a:r>
          <a:endParaRPr lang="en-GB" sz="1100" kern="1200" dirty="0"/>
        </a:p>
      </dsp:txBody>
      <dsp:txXfrm>
        <a:off x="3627049" y="2609256"/>
        <a:ext cx="998711" cy="499355"/>
      </dsp:txXfrm>
    </dsp:sp>
    <dsp:sp modelId="{CC8BB1A9-A8A0-407B-90E7-4EFE31CA525C}">
      <dsp:nvSpPr>
        <dsp:cNvPr id="0" name=""/>
        <dsp:cNvSpPr/>
      </dsp:nvSpPr>
      <dsp:spPr>
        <a:xfrm>
          <a:off x="3876727" y="3318341"/>
          <a:ext cx="998711" cy="4993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Purchasing Officer</a:t>
          </a:r>
          <a:endParaRPr lang="en-GB" sz="1100" kern="1200" dirty="0"/>
        </a:p>
      </dsp:txBody>
      <dsp:txXfrm>
        <a:off x="3876727" y="3318341"/>
        <a:ext cx="998711" cy="4993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B1AB7-E086-427D-BA2B-4DFCACA4D7ED}">
      <dsp:nvSpPr>
        <dsp:cNvPr id="0" name=""/>
        <dsp:cNvSpPr/>
      </dsp:nvSpPr>
      <dsp:spPr>
        <a:xfrm>
          <a:off x="0" y="3342"/>
          <a:ext cx="4478525" cy="772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 offer what our competitors don’t.</a:t>
          </a:r>
          <a:endParaRPr lang="en-GB" sz="2000" kern="1200" dirty="0"/>
        </a:p>
      </dsp:txBody>
      <dsp:txXfrm>
        <a:off x="37696" y="41038"/>
        <a:ext cx="4403133" cy="696808"/>
      </dsp:txXfrm>
    </dsp:sp>
    <dsp:sp modelId="{C563E977-B592-475C-98E8-A8727C05F271}">
      <dsp:nvSpPr>
        <dsp:cNvPr id="0" name=""/>
        <dsp:cNvSpPr/>
      </dsp:nvSpPr>
      <dsp:spPr>
        <a:xfrm>
          <a:off x="0" y="775542"/>
          <a:ext cx="4478525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193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600" kern="1200" dirty="0"/>
        </a:p>
      </dsp:txBody>
      <dsp:txXfrm>
        <a:off x="0" y="775542"/>
        <a:ext cx="4478525" cy="331200"/>
      </dsp:txXfrm>
    </dsp:sp>
    <dsp:sp modelId="{4A280D64-5156-48FA-A8F0-8DAC1EFB16B2}">
      <dsp:nvSpPr>
        <dsp:cNvPr id="0" name=""/>
        <dsp:cNvSpPr/>
      </dsp:nvSpPr>
      <dsp:spPr>
        <a:xfrm>
          <a:off x="0" y="1106742"/>
          <a:ext cx="4478525" cy="772200"/>
        </a:xfrm>
        <a:prstGeom prst="roundRect">
          <a:avLst/>
        </a:prstGeom>
        <a:solidFill>
          <a:schemeClr val="accent5">
            <a:hueOff val="-9214729"/>
            <a:satOff val="10313"/>
            <a:lumOff val="5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It's not just clothing; it’s a lifestyle.</a:t>
          </a:r>
          <a:br>
            <a:rPr lang="en-US" sz="2000" kern="1200" dirty="0"/>
          </a:br>
          <a:endParaRPr lang="en-GB" sz="2000" kern="1200" dirty="0"/>
        </a:p>
      </dsp:txBody>
      <dsp:txXfrm>
        <a:off x="37696" y="1144438"/>
        <a:ext cx="4403133" cy="696808"/>
      </dsp:txXfrm>
    </dsp:sp>
    <dsp:sp modelId="{810E3AC4-646B-4CDA-A712-760BDD43E9E2}">
      <dsp:nvSpPr>
        <dsp:cNvPr id="0" name=""/>
        <dsp:cNvSpPr/>
      </dsp:nvSpPr>
      <dsp:spPr>
        <a:xfrm>
          <a:off x="0" y="1878942"/>
          <a:ext cx="4478525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193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600" kern="1200" dirty="0"/>
        </a:p>
      </dsp:txBody>
      <dsp:txXfrm>
        <a:off x="0" y="1878942"/>
        <a:ext cx="4478525" cy="331200"/>
      </dsp:txXfrm>
    </dsp:sp>
    <dsp:sp modelId="{9D9F42E3-E88C-4407-9889-F42F68F7F4EC}">
      <dsp:nvSpPr>
        <dsp:cNvPr id="0" name=""/>
        <dsp:cNvSpPr/>
      </dsp:nvSpPr>
      <dsp:spPr>
        <a:xfrm>
          <a:off x="0" y="2210142"/>
          <a:ext cx="4478525" cy="772200"/>
        </a:xfrm>
        <a:prstGeom prst="roundRect">
          <a:avLst/>
        </a:prstGeom>
        <a:solidFill>
          <a:schemeClr val="accent5">
            <a:hueOff val="-18429457"/>
            <a:satOff val="20625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Nostalgia in every stitching.</a:t>
          </a:r>
          <a:endParaRPr lang="en-GB" sz="2000" kern="1200" dirty="0"/>
        </a:p>
      </dsp:txBody>
      <dsp:txXfrm>
        <a:off x="37696" y="2247838"/>
        <a:ext cx="4403133" cy="696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D2AE8-F2AF-476F-8AAC-273AA1D9E0CF}">
      <dsp:nvSpPr>
        <dsp:cNvPr id="0" name=""/>
        <dsp:cNvSpPr/>
      </dsp:nvSpPr>
      <dsp:spPr>
        <a:xfrm>
          <a:off x="3476" y="2027148"/>
          <a:ext cx="2090328" cy="6048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Strengths</a:t>
          </a:r>
          <a:endParaRPr lang="en-GB" sz="2100" kern="1200" dirty="0"/>
        </a:p>
      </dsp:txBody>
      <dsp:txXfrm>
        <a:off x="3476" y="2027148"/>
        <a:ext cx="2090328" cy="604800"/>
      </dsp:txXfrm>
    </dsp:sp>
    <dsp:sp modelId="{590999A6-0C7D-4DB9-8AD8-C8CFE2CF1868}">
      <dsp:nvSpPr>
        <dsp:cNvPr id="0" name=""/>
        <dsp:cNvSpPr/>
      </dsp:nvSpPr>
      <dsp:spPr>
        <a:xfrm>
          <a:off x="3476" y="2631948"/>
          <a:ext cx="2090328" cy="140509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Strong brand position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Adaptability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Uniqueness</a:t>
          </a:r>
          <a:endParaRPr lang="en-GB" sz="14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100" kern="1200" dirty="0"/>
        </a:p>
      </dsp:txBody>
      <dsp:txXfrm>
        <a:off x="3476" y="2631948"/>
        <a:ext cx="2090328" cy="1405096"/>
      </dsp:txXfrm>
    </dsp:sp>
    <dsp:sp modelId="{4653BEF5-8FC8-4FF5-9ED0-02E8593A0EE7}">
      <dsp:nvSpPr>
        <dsp:cNvPr id="0" name=""/>
        <dsp:cNvSpPr/>
      </dsp:nvSpPr>
      <dsp:spPr>
        <a:xfrm>
          <a:off x="2386450" y="2027148"/>
          <a:ext cx="2090328" cy="604800"/>
        </a:xfrm>
        <a:prstGeom prst="rect">
          <a:avLst/>
        </a:prstGeom>
        <a:solidFill>
          <a:schemeClr val="accent5">
            <a:hueOff val="-6143153"/>
            <a:satOff val="6875"/>
            <a:lumOff val="392"/>
            <a:alphaOff val="0"/>
          </a:schemeClr>
        </a:solidFill>
        <a:ln w="19050" cap="flat" cmpd="sng" algn="ctr">
          <a:solidFill>
            <a:schemeClr val="accent5">
              <a:hueOff val="-6143153"/>
              <a:satOff val="6875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Weaknesses</a:t>
          </a:r>
          <a:endParaRPr lang="en-GB" sz="2100" kern="1200" dirty="0"/>
        </a:p>
      </dsp:txBody>
      <dsp:txXfrm>
        <a:off x="2386450" y="2027148"/>
        <a:ext cx="2090328" cy="604800"/>
      </dsp:txXfrm>
    </dsp:sp>
    <dsp:sp modelId="{C70462A4-0AF1-4578-9138-B33ACB844C0B}">
      <dsp:nvSpPr>
        <dsp:cNvPr id="0" name=""/>
        <dsp:cNvSpPr/>
      </dsp:nvSpPr>
      <dsp:spPr>
        <a:xfrm>
          <a:off x="2386450" y="2631948"/>
          <a:ext cx="2090328" cy="1405096"/>
        </a:xfrm>
        <a:prstGeom prst="rect">
          <a:avLst/>
        </a:prstGeom>
        <a:solidFill>
          <a:schemeClr val="accent5">
            <a:tint val="40000"/>
            <a:alpha val="90000"/>
            <a:hueOff val="-6433715"/>
            <a:satOff val="6995"/>
            <a:lumOff val="425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6433715"/>
              <a:satOff val="6995"/>
              <a:lumOff val="4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Limited finances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Limited geographic reach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Niece market</a:t>
          </a:r>
          <a:endParaRPr lang="en-GB" sz="1400" kern="1200" dirty="0"/>
        </a:p>
      </dsp:txBody>
      <dsp:txXfrm>
        <a:off x="2386450" y="2631948"/>
        <a:ext cx="2090328" cy="1405096"/>
      </dsp:txXfrm>
    </dsp:sp>
    <dsp:sp modelId="{D1FAC843-E9E3-4DBB-B460-234AE757A41A}">
      <dsp:nvSpPr>
        <dsp:cNvPr id="0" name=""/>
        <dsp:cNvSpPr/>
      </dsp:nvSpPr>
      <dsp:spPr>
        <a:xfrm>
          <a:off x="4769425" y="2027148"/>
          <a:ext cx="2090328" cy="604800"/>
        </a:xfrm>
        <a:prstGeom prst="rect">
          <a:avLst/>
        </a:prstGeom>
        <a:solidFill>
          <a:schemeClr val="accent5">
            <a:hueOff val="-12286306"/>
            <a:satOff val="13750"/>
            <a:lumOff val="785"/>
            <a:alphaOff val="0"/>
          </a:schemeClr>
        </a:solidFill>
        <a:ln w="19050" cap="flat" cmpd="sng" algn="ctr">
          <a:solidFill>
            <a:schemeClr val="accent5">
              <a:hueOff val="-12286306"/>
              <a:satOff val="13750"/>
              <a:lumOff val="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Opportunities</a:t>
          </a:r>
          <a:endParaRPr lang="en-GB" sz="2100" kern="1200" dirty="0"/>
        </a:p>
      </dsp:txBody>
      <dsp:txXfrm>
        <a:off x="4769425" y="2027148"/>
        <a:ext cx="2090328" cy="604800"/>
      </dsp:txXfrm>
    </dsp:sp>
    <dsp:sp modelId="{DB813D89-3C6A-4617-8716-45E05EAC89E7}">
      <dsp:nvSpPr>
        <dsp:cNvPr id="0" name=""/>
        <dsp:cNvSpPr/>
      </dsp:nvSpPr>
      <dsp:spPr>
        <a:xfrm>
          <a:off x="4769425" y="2631948"/>
          <a:ext cx="2090328" cy="1405096"/>
        </a:xfrm>
        <a:prstGeom prst="rect">
          <a:avLst/>
        </a:prstGeom>
        <a:solidFill>
          <a:schemeClr val="accent5">
            <a:tint val="40000"/>
            <a:alpha val="90000"/>
            <a:hueOff val="-12867429"/>
            <a:satOff val="13990"/>
            <a:lumOff val="849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2867429"/>
              <a:satOff val="13990"/>
              <a:lumOff val="8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Rise of online commerce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The use of influencers to boost brand awareness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/>
        </a:p>
      </dsp:txBody>
      <dsp:txXfrm>
        <a:off x="4769425" y="2631948"/>
        <a:ext cx="2090328" cy="1405096"/>
      </dsp:txXfrm>
    </dsp:sp>
    <dsp:sp modelId="{59516428-638B-49DD-8809-87D44237733F}">
      <dsp:nvSpPr>
        <dsp:cNvPr id="0" name=""/>
        <dsp:cNvSpPr/>
      </dsp:nvSpPr>
      <dsp:spPr>
        <a:xfrm>
          <a:off x="7152400" y="2027148"/>
          <a:ext cx="2090328" cy="604800"/>
        </a:xfrm>
        <a:prstGeom prst="rect">
          <a:avLst/>
        </a:prstGeom>
        <a:solidFill>
          <a:schemeClr val="accent5">
            <a:hueOff val="-18429457"/>
            <a:satOff val="20625"/>
            <a:lumOff val="1177"/>
            <a:alphaOff val="0"/>
          </a:schemeClr>
        </a:solidFill>
        <a:ln w="19050" cap="flat" cmpd="sng" algn="ctr">
          <a:solidFill>
            <a:schemeClr val="accent5">
              <a:hueOff val="-18429457"/>
              <a:satOff val="20625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Threats</a:t>
          </a:r>
          <a:endParaRPr lang="en-GB" sz="2100" kern="1200" dirty="0"/>
        </a:p>
      </dsp:txBody>
      <dsp:txXfrm>
        <a:off x="7152400" y="2027148"/>
        <a:ext cx="2090328" cy="604800"/>
      </dsp:txXfrm>
    </dsp:sp>
    <dsp:sp modelId="{E89E0C01-C1B0-4111-85AD-5B60ADCC637D}">
      <dsp:nvSpPr>
        <dsp:cNvPr id="0" name=""/>
        <dsp:cNvSpPr/>
      </dsp:nvSpPr>
      <dsp:spPr>
        <a:xfrm>
          <a:off x="7152400" y="2631948"/>
          <a:ext cx="2090328" cy="1405096"/>
        </a:xfrm>
        <a:prstGeom prst="rect">
          <a:avLst/>
        </a:prstGeom>
        <a:solidFill>
          <a:schemeClr val="accent5">
            <a:tint val="40000"/>
            <a:alpha val="90000"/>
            <a:hueOff val="-19301144"/>
            <a:satOff val="20985"/>
            <a:lumOff val="127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9301144"/>
              <a:satOff val="20985"/>
              <a:lumOff val="12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Established big brands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Online sellers and re-sellers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Ourselves</a:t>
          </a:r>
          <a:endParaRPr lang="en-GB" sz="1400" kern="1200" dirty="0"/>
        </a:p>
      </dsp:txBody>
      <dsp:txXfrm>
        <a:off x="7152400" y="2631948"/>
        <a:ext cx="2090328" cy="14050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86FFE-918E-424E-A19D-B5DFE83C34BA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9ECEA-BD7F-4BB6-9D77-6F2BA046D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774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23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479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376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917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54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064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153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9ECEA-BD7F-4BB6-9D77-6F2BA046DB1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2091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985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65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946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34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27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814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675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46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29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3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293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15173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5036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834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800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911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033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F487B5-FC20-463F-9FD5-4935B37570FE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9B1A6-CAD8-472C-AA96-0356BCFF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1435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41" r:id="rId1"/>
    <p:sldLayoutId id="2147484242" r:id="rId2"/>
    <p:sldLayoutId id="2147484243" r:id="rId3"/>
    <p:sldLayoutId id="2147484244" r:id="rId4"/>
    <p:sldLayoutId id="2147484245" r:id="rId5"/>
    <p:sldLayoutId id="2147484246" r:id="rId6"/>
    <p:sldLayoutId id="2147484247" r:id="rId7"/>
    <p:sldLayoutId id="2147484248" r:id="rId8"/>
    <p:sldLayoutId id="2147484249" r:id="rId9"/>
    <p:sldLayoutId id="2147484250" r:id="rId10"/>
    <p:sldLayoutId id="2147484251" r:id="rId11"/>
    <p:sldLayoutId id="2147484252" r:id="rId12"/>
    <p:sldLayoutId id="2147484253" r:id="rId13"/>
    <p:sldLayoutId id="2147484254" r:id="rId14"/>
    <p:sldLayoutId id="2147484255" r:id="rId15"/>
    <p:sldLayoutId id="2147484256" r:id="rId16"/>
    <p:sldLayoutId id="214748425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alcorfund.com/insight/15-types-of-investors-and-finding-the-right-one-for-your-busines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64A8-137F-A450-C48F-3BF63CB832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BUSINESS PLAN FOR A CLOTHING COMPANY: </a:t>
            </a:r>
            <a:r>
              <a:rPr lang="en-US" sz="4000" b="1" dirty="0">
                <a:solidFill>
                  <a:schemeClr val="tx2">
                    <a:lumMod val="75000"/>
                  </a:schemeClr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WEARX</a:t>
            </a:r>
            <a:br>
              <a:rPr lang="en-GB" sz="4000" b="1" dirty="0">
                <a:solidFill>
                  <a:schemeClr val="tx2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4000" b="0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26D336-38CD-27B1-3CBC-5EDFA18527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 b="1" dirty="0">
                <a:effectLst/>
                <a:ea typeface="Arial" panose="020B0604020202020204" pitchFamily="34" charset="0"/>
              </a:rPr>
              <a:t>ENTREPRENEURSHIP</a:t>
            </a:r>
          </a:p>
          <a:p>
            <a:r>
              <a:rPr lang="en-US" sz="2000" b="1" dirty="0">
                <a:effectLst/>
                <a:ea typeface="Arial" panose="020B0604020202020204" pitchFamily="34" charset="0"/>
              </a:rPr>
              <a:t>LCBB5001</a:t>
            </a:r>
          </a:p>
          <a:p>
            <a:r>
              <a:rPr lang="en-US" sz="1500" b="1" dirty="0">
                <a:effectLst/>
              </a:rPr>
              <a:t>Student: Radu-Daniel Catrina</a:t>
            </a:r>
          </a:p>
          <a:p>
            <a:r>
              <a:rPr lang="en-US" sz="1500" b="1" dirty="0">
                <a:effectLst/>
              </a:rPr>
              <a:t>Lecturer: David Jenkins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587777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4B193-F78A-7C85-FA5C-48A675754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+mn-lt"/>
              </a:rPr>
              <a:t>Table of Contents</a:t>
            </a:r>
            <a:endParaRPr lang="en-GB" sz="32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B73E1-57F5-4C6D-B102-AB373D86C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 and Legal format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 and reasons for starting the business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Potential sources of funding and investments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of Expenses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 Analysis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8645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07B8D-B61A-A1B8-1041-6A114DE66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+mn-lt"/>
                <a:cs typeface="Arial" panose="020B0604020202020204" pitchFamily="34" charset="0"/>
              </a:rPr>
              <a:t>Introduction</a:t>
            </a:r>
            <a:endParaRPr lang="en-GB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84F5F-A1FD-DB04-A544-24CB78B3F7C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cs typeface="Arial" panose="020B0604020202020204" pitchFamily="34" charset="0"/>
              </a:rPr>
              <a:t>Who are we?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cs typeface="Arial" panose="020B0604020202020204" pitchFamily="34" charset="0"/>
              </a:rPr>
              <a:t>What do we offer?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cs typeface="Arial" panose="020B0604020202020204" pitchFamily="34" charset="0"/>
              </a:rPr>
              <a:t>Who is our target audience?</a:t>
            </a:r>
            <a:endParaRPr lang="en-GB" sz="2400" dirty="0">
              <a:cs typeface="Arial" panose="020B0604020202020204" pitchFamily="34" charset="0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31C8EB2-212D-E453-88E0-1EDF655FC61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7" r="4485"/>
          <a:stretch/>
        </p:blipFill>
        <p:spPr>
          <a:xfrm>
            <a:off x="6847001" y="758881"/>
            <a:ext cx="4427772" cy="488303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05A48F-58B1-14E0-346F-B24D86263873}"/>
              </a:ext>
            </a:extLst>
          </p:cNvPr>
          <p:cNvSpPr txBox="1"/>
          <p:nvPr/>
        </p:nvSpPr>
        <p:spPr>
          <a:xfrm>
            <a:off x="8587943" y="5641919"/>
            <a:ext cx="2415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Primary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786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A811288-D669-407D-1257-6FFAF34CD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Management and Legal Format</a:t>
            </a:r>
            <a:endParaRPr lang="en-GB" sz="32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393791-1672-E620-704F-4CD9DB8E02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2400" dirty="0"/>
              <a:t>Management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70FB6AF-AA0C-92A8-7DA6-5BA5A69B51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Legal Format</a:t>
            </a:r>
          </a:p>
          <a:p>
            <a:pPr marL="0" indent="0" algn="ctr">
              <a:buNone/>
            </a:pPr>
            <a:endParaRPr lang="en-US" sz="2400" dirty="0"/>
          </a:p>
          <a:p>
            <a:r>
              <a:rPr lang="en-US" dirty="0"/>
              <a:t>WearX operates within the format of a private limited company (Ltd). </a:t>
            </a:r>
          </a:p>
          <a:p>
            <a:r>
              <a:rPr lang="en-US" dirty="0"/>
              <a:t>Benefits of such a format.</a:t>
            </a:r>
          </a:p>
          <a:p>
            <a:r>
              <a:rPr lang="en-US" dirty="0"/>
              <a:t>Downsides of such a format.</a:t>
            </a:r>
            <a:endParaRPr lang="en-GB" dirty="0"/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13E616A0-16E3-05F9-E54E-9CC9D816DEF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0081897"/>
              </p:ext>
            </p:extLst>
          </p:nvPr>
        </p:nvGraphicFramePr>
        <p:xfrm>
          <a:off x="1116000" y="1445742"/>
          <a:ext cx="4877166" cy="5717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AEB03E5A-7E03-1ED0-A679-F87C21AA8531}"/>
              </a:ext>
            </a:extLst>
          </p:cNvPr>
          <p:cNvSpPr txBox="1"/>
          <p:nvPr/>
        </p:nvSpPr>
        <p:spPr>
          <a:xfrm>
            <a:off x="2804984" y="6061906"/>
            <a:ext cx="17979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Primary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918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EEEE864-7A52-27D0-FAC1-6870C5A8B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USP and reason for starting the business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713A044-BC31-80A6-BA34-EA440C7855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Unique Selling Proposition(s)</a:t>
            </a:r>
            <a:endParaRPr lang="en-GB" sz="24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FB4E159-B304-052A-F378-E1CA454768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Reasons for starting the business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GB" dirty="0"/>
              <a:t>Increasing demand for streetwear fashion.</a:t>
            </a:r>
          </a:p>
          <a:p>
            <a:r>
              <a:rPr lang="en-GB" dirty="0"/>
              <a:t>Lack of alternative products in the market. </a:t>
            </a:r>
          </a:p>
          <a:p>
            <a:r>
              <a:rPr lang="en-GB" dirty="0"/>
              <a:t>My passion for clothing and the culture that goes with it. </a:t>
            </a:r>
          </a:p>
          <a:p>
            <a:endParaRPr lang="en-GB" sz="2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667B462A-74DB-2E59-778F-9EE00158C93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5053676"/>
              </p:ext>
            </p:extLst>
          </p:nvPr>
        </p:nvGraphicFramePr>
        <p:xfrm>
          <a:off x="792000" y="2988000"/>
          <a:ext cx="4478525" cy="2985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1363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7A7DA-B1BC-984D-9DDE-42400B583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+mn-lt"/>
              </a:rPr>
              <a:t>Potential Sources of Funding and Investments</a:t>
            </a:r>
            <a:endParaRPr lang="en-GB" dirty="0">
              <a:latin typeface="+mn-lt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AFBAEBFD-2DAB-31C9-F636-C59E4A54668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1" r="5784"/>
          <a:stretch/>
        </p:blipFill>
        <p:spPr>
          <a:xfrm>
            <a:off x="6319962" y="2458466"/>
            <a:ext cx="5727876" cy="3621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9A51C3-BCB5-7E27-D739-7AB7BDE1C56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US" sz="2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/>
              <a:t>Bank loans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/>
              <a:t>Business angels funding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/>
              <a:t>Importance of Working Capital Management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06F692-38A0-B6F8-B9C6-4048D3619C01}"/>
              </a:ext>
            </a:extLst>
          </p:cNvPr>
          <p:cNvSpPr txBox="1"/>
          <p:nvPr/>
        </p:nvSpPr>
        <p:spPr>
          <a:xfrm>
            <a:off x="8125092" y="6080055"/>
            <a:ext cx="22782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Source: (AF Bureau, 2020)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89769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B4F5EA-04A7-8A9C-54F8-E9DF6013C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of Expenses</a:t>
            </a:r>
            <a:endParaRPr lang="en-GB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7DF2E5CB-DDB1-3CAF-D6DE-126DA9FB4A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141652"/>
              </p:ext>
            </p:extLst>
          </p:nvPr>
        </p:nvGraphicFramePr>
        <p:xfrm>
          <a:off x="3957151" y="1481459"/>
          <a:ext cx="4267048" cy="502905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96471">
                  <a:extLst>
                    <a:ext uri="{9D8B030D-6E8A-4147-A177-3AD203B41FA5}">
                      <a16:colId xmlns:a16="http://schemas.microsoft.com/office/drawing/2014/main" val="4126199175"/>
                    </a:ext>
                  </a:extLst>
                </a:gridCol>
                <a:gridCol w="1618658">
                  <a:extLst>
                    <a:ext uri="{9D8B030D-6E8A-4147-A177-3AD203B41FA5}">
                      <a16:colId xmlns:a16="http://schemas.microsoft.com/office/drawing/2014/main" val="3566824632"/>
                    </a:ext>
                  </a:extLst>
                </a:gridCol>
                <a:gridCol w="1451919">
                  <a:extLst>
                    <a:ext uri="{9D8B030D-6E8A-4147-A177-3AD203B41FA5}">
                      <a16:colId xmlns:a16="http://schemas.microsoft.com/office/drawing/2014/main" val="2953508634"/>
                    </a:ext>
                  </a:extLst>
                </a:gridCol>
              </a:tblGrid>
              <a:tr h="360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Expenses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Month 1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8302612"/>
                  </a:ext>
                </a:extLst>
              </a:tr>
              <a:tr h="354757">
                <a:tc rowSpan="2"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Start-Up Assets 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Stock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2500£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0701781"/>
                  </a:ext>
                </a:extLst>
              </a:tr>
              <a:tr h="354757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Computers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663664"/>
                  </a:ext>
                </a:extLst>
              </a:tr>
              <a:tr h="354757">
                <a:tc rowSpan="3">
                  <a:txBody>
                    <a:bodyPr/>
                    <a:lstStyle/>
                    <a:p>
                      <a:pPr algn="ctr"/>
                      <a:endParaRPr lang="en-US" sz="1600" dirty="0"/>
                    </a:p>
                    <a:p>
                      <a:pPr algn="ctr"/>
                      <a:r>
                        <a:rPr lang="en-US" sz="1600" dirty="0"/>
                        <a:t>Start-Up Costs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Registration Fee</a:t>
                      </a:r>
                      <a:endParaRPr lang="en-GB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0891126"/>
                  </a:ext>
                </a:extLst>
              </a:tr>
              <a:tr h="354757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Web Design</a:t>
                      </a:r>
                      <a:endParaRPr lang="en-GB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6652335"/>
                  </a:ext>
                </a:extLst>
              </a:tr>
              <a:tr h="354757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Logo Design</a:t>
                      </a:r>
                      <a:endParaRPr lang="en-GB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338129"/>
                  </a:ext>
                </a:extLst>
              </a:tr>
              <a:tr h="354757">
                <a:tc rowSpan="4">
                  <a:txBody>
                    <a:bodyPr/>
                    <a:lstStyle/>
                    <a:p>
                      <a:pPr algn="ctr"/>
                      <a:endParaRPr lang="en-US" sz="1600" dirty="0"/>
                    </a:p>
                    <a:p>
                      <a:pPr algn="ctr"/>
                      <a:endParaRPr lang="en-US" sz="1600" dirty="0"/>
                    </a:p>
                    <a:p>
                      <a:pPr algn="ctr"/>
                      <a:r>
                        <a:rPr lang="en-US" sz="1600" dirty="0"/>
                        <a:t>Fixed</a:t>
                      </a:r>
                    </a:p>
                    <a:p>
                      <a:pPr algn="ctr"/>
                      <a:r>
                        <a:rPr lang="en-US" sz="1600" dirty="0"/>
                        <a:t>Costs</a:t>
                      </a:r>
                      <a:endParaRPr lang="en-GB" sz="16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Rent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550£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6879546"/>
                  </a:ext>
                </a:extLst>
              </a:tr>
              <a:tr h="394669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Salaries Employes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7000£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304001"/>
                  </a:ext>
                </a:extLst>
              </a:tr>
              <a:tr h="354757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Salaries Owner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1300£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7191199"/>
                  </a:ext>
                </a:extLst>
              </a:tr>
              <a:tr h="487533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Marketing Expenses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3986608"/>
                  </a:ext>
                </a:extLst>
              </a:tr>
              <a:tr h="354757">
                <a:tc rowSpan="2"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Variable </a:t>
                      </a:r>
                    </a:p>
                    <a:p>
                      <a:pPr algn="ctr"/>
                      <a:r>
                        <a:rPr lang="en-US" sz="1600" dirty="0"/>
                        <a:t>Costs</a:t>
                      </a:r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Utilities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350£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3572612"/>
                  </a:ext>
                </a:extLst>
              </a:tr>
              <a:tr h="354757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Packaging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100£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2572692"/>
                  </a:ext>
                </a:extLst>
              </a:tr>
              <a:tr h="35475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TOTAL</a:t>
                      </a:r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12,967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51319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1353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28B5F-FBDE-5136-B3A0-1CCA74A56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Analysis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C60E98-505E-CA30-80A4-5B9343796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GB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C8C8E0BF-7FAD-F3CD-3C0F-7DADEF8DD1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9380406"/>
              </p:ext>
            </p:extLst>
          </p:nvPr>
        </p:nvGraphicFramePr>
        <p:xfrm>
          <a:off x="1234989" y="1066800"/>
          <a:ext cx="9246205" cy="6064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388CDE3-06B8-F503-C59F-035E9ACB33E4}"/>
              </a:ext>
            </a:extLst>
          </p:cNvPr>
          <p:cNvSpPr txBox="1"/>
          <p:nvPr/>
        </p:nvSpPr>
        <p:spPr>
          <a:xfrm>
            <a:off x="1234989" y="1782343"/>
            <a:ext cx="4360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SWOT analysis should be carried out by a new business since it provides a full insight of the company's current situation and assists with recognizing areas of competitive advantage as well as areas that require development. (Li et al., 2018).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52628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5025E5-6F63-7404-9757-BA348FFAF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  <a:endParaRPr lang="en-GB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F4E4127-221D-B266-0208-2134882A562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78" b="10378"/>
          <a:stretch>
            <a:fillRect/>
          </a:stretch>
        </p:blipFill>
        <p:spPr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AC912D2-2953-1DB6-101F-3432DA16481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423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865030E-EB5C-3BCA-C7C8-A589B1651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96D1E-0B41-9D83-776F-56962F743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AF Bureau., 2020. 15 Types of Investors is all you need to know for Startup [online] available at:  </a:t>
            </a:r>
            <a:r>
              <a:rPr lang="en-US" dirty="0">
                <a:hlinkClick r:id="rId2"/>
              </a:rPr>
              <a:t>https://alcorfund.com/insight/15-types-of-investors-and-finding-the-right-one-for-your-business/</a:t>
            </a:r>
            <a:endParaRPr lang="en-US" dirty="0"/>
          </a:p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Li, Y., Wu, Y., &amp; Liu, J. (2018). SWOT Analysis of Open Innovation: A Case Study of a Chinese Automotive Company. Journal of Open Innovation: Technology, Market, and Complexity, 4(2), 17.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0838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797</TotalTime>
  <Words>458</Words>
  <Application>Microsoft Office PowerPoint</Application>
  <PresentationFormat>Widescreen</PresentationFormat>
  <Paragraphs>125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Bookman Old Style</vt:lpstr>
      <vt:lpstr>Calibri</vt:lpstr>
      <vt:lpstr>Rockwell</vt:lpstr>
      <vt:lpstr>Damask</vt:lpstr>
      <vt:lpstr>BUSINESS PLAN FOR A CLOTHING COMPANY: WEARX </vt:lpstr>
      <vt:lpstr>Table of Contents</vt:lpstr>
      <vt:lpstr>Introduction</vt:lpstr>
      <vt:lpstr>Management and Legal Format</vt:lpstr>
      <vt:lpstr>USP and reason for starting the business</vt:lpstr>
      <vt:lpstr>Potential Sources of Funding and Investments</vt:lpstr>
      <vt:lpstr>Overview of Expenses</vt:lpstr>
      <vt:lpstr>SWOT Analysis</vt:lpstr>
      <vt:lpstr>Thank you!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LCBB5001</dc:title>
  <dc:creator>Daniel Catrina</dc:creator>
  <cp:lastModifiedBy>Daniel Catrina</cp:lastModifiedBy>
  <cp:revision>37</cp:revision>
  <dcterms:created xsi:type="dcterms:W3CDTF">2023-07-15T09:48:15Z</dcterms:created>
  <dcterms:modified xsi:type="dcterms:W3CDTF">2023-07-16T06:27:56Z</dcterms:modified>
</cp:coreProperties>
</file>