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473853-CF4E-481D-B60E-9F2757D3CC62}" v="40" dt="2025-10-12T17:56:03.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6" d="100"/>
          <a:sy n="56" d="100"/>
        </p:scale>
        <p:origin x="40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fahy" userId="a3c2586e94c742a2" providerId="LiveId" clId="{69473853-CF4E-481D-B60E-9F2757D3CC62}"/>
    <pc:docChg chg="undo custSel addSld modSld">
      <pc:chgData name="jodie fahy" userId="a3c2586e94c742a2" providerId="LiveId" clId="{69473853-CF4E-481D-B60E-9F2757D3CC62}" dt="2025-10-12T17:58:35.225" v="216" actId="1076"/>
      <pc:docMkLst>
        <pc:docMk/>
      </pc:docMkLst>
      <pc:sldChg chg="addSp delSp modSp mod modMedia setBg">
        <pc:chgData name="jodie fahy" userId="a3c2586e94c742a2" providerId="LiveId" clId="{69473853-CF4E-481D-B60E-9F2757D3CC62}" dt="2025-10-12T17:58:12.676" v="215" actId="26606"/>
        <pc:sldMkLst>
          <pc:docMk/>
          <pc:sldMk cId="3310180671" sldId="256"/>
        </pc:sldMkLst>
        <pc:spChg chg="mod">
          <ac:chgData name="jodie fahy" userId="a3c2586e94c742a2" providerId="LiveId" clId="{69473853-CF4E-481D-B60E-9F2757D3CC62}" dt="2025-10-12T17:58:12.676" v="215" actId="26606"/>
          <ac:spMkLst>
            <pc:docMk/>
            <pc:sldMk cId="3310180671" sldId="256"/>
            <ac:spMk id="2" creationId="{014F6E3F-6620-B3B4-F0B0-722104672D28}"/>
          </ac:spMkLst>
        </pc:spChg>
        <pc:spChg chg="add del">
          <ac:chgData name="jodie fahy" userId="a3c2586e94c742a2" providerId="LiveId" clId="{69473853-CF4E-481D-B60E-9F2757D3CC62}" dt="2025-10-12T17:58:12.676" v="215" actId="26606"/>
          <ac:spMkLst>
            <pc:docMk/>
            <pc:sldMk cId="3310180671" sldId="256"/>
            <ac:spMk id="8" creationId="{E0AE394F-AFF1-4485-AF1F-7387A2F041AA}"/>
          </ac:spMkLst>
        </pc:spChg>
        <pc:spChg chg="add del">
          <ac:chgData name="jodie fahy" userId="a3c2586e94c742a2" providerId="LiveId" clId="{69473853-CF4E-481D-B60E-9F2757D3CC62}" dt="2025-10-12T17:58:12.676" v="215" actId="26606"/>
          <ac:spMkLst>
            <pc:docMk/>
            <pc:sldMk cId="3310180671" sldId="256"/>
            <ac:spMk id="10" creationId="{5683D043-25BB-4AC9-8130-641179672614}"/>
          </ac:spMkLst>
        </pc:spChg>
        <pc:spChg chg="add del">
          <ac:chgData name="jodie fahy" userId="a3c2586e94c742a2" providerId="LiveId" clId="{69473853-CF4E-481D-B60E-9F2757D3CC62}" dt="2025-10-12T17:58:12.676" v="215" actId="26606"/>
          <ac:spMkLst>
            <pc:docMk/>
            <pc:sldMk cId="3310180671" sldId="256"/>
            <ac:spMk id="12" creationId="{AA61CCAC-6875-474C-8E9E-F57ABF078C2B}"/>
          </ac:spMkLst>
        </pc:spChg>
        <pc:spChg chg="add del">
          <ac:chgData name="jodie fahy" userId="a3c2586e94c742a2" providerId="LiveId" clId="{69473853-CF4E-481D-B60E-9F2757D3CC62}" dt="2025-10-12T17:58:12.644" v="214" actId="26606"/>
          <ac:spMkLst>
            <pc:docMk/>
            <pc:sldMk cId="3310180671" sldId="256"/>
            <ac:spMk id="17" creationId="{94714483-7072-431F-9DBE-87F44E4D44BC}"/>
          </ac:spMkLst>
        </pc:spChg>
        <pc:spChg chg="add del">
          <ac:chgData name="jodie fahy" userId="a3c2586e94c742a2" providerId="LiveId" clId="{69473853-CF4E-481D-B60E-9F2757D3CC62}" dt="2025-10-12T17:58:12.644" v="214" actId="26606"/>
          <ac:spMkLst>
            <pc:docMk/>
            <pc:sldMk cId="3310180671" sldId="256"/>
            <ac:spMk id="19" creationId="{495892E1-F4A5-4991-AC52-4F417B14A2A2}"/>
          </ac:spMkLst>
        </pc:spChg>
        <pc:spChg chg="add del">
          <ac:chgData name="jodie fahy" userId="a3c2586e94c742a2" providerId="LiveId" clId="{69473853-CF4E-481D-B60E-9F2757D3CC62}" dt="2025-10-12T17:58:12.644" v="214" actId="26606"/>
          <ac:spMkLst>
            <pc:docMk/>
            <pc:sldMk cId="3310180671" sldId="256"/>
            <ac:spMk id="29" creationId="{E2683E3F-F855-4549-84F8-42064EC0F247}"/>
          </ac:spMkLst>
        </pc:spChg>
        <pc:spChg chg="add del">
          <ac:chgData name="jodie fahy" userId="a3c2586e94c742a2" providerId="LiveId" clId="{69473853-CF4E-481D-B60E-9F2757D3CC62}" dt="2025-10-12T17:58:12.644" v="214" actId="26606"/>
          <ac:spMkLst>
            <pc:docMk/>
            <pc:sldMk cId="3310180671" sldId="256"/>
            <ac:spMk id="37" creationId="{832F3179-0CD5-40C8-9939-D8355006F7BA}"/>
          </ac:spMkLst>
        </pc:spChg>
        <pc:spChg chg="add">
          <ac:chgData name="jodie fahy" userId="a3c2586e94c742a2" providerId="LiveId" clId="{69473853-CF4E-481D-B60E-9F2757D3CC62}" dt="2025-10-12T17:58:12.676" v="215" actId="26606"/>
          <ac:spMkLst>
            <pc:docMk/>
            <pc:sldMk cId="3310180671" sldId="256"/>
            <ac:spMk id="45" creationId="{19D32F93-50AC-4C46-A5DB-291C60DDB7BD}"/>
          </ac:spMkLst>
        </pc:spChg>
        <pc:spChg chg="add">
          <ac:chgData name="jodie fahy" userId="a3c2586e94c742a2" providerId="LiveId" clId="{69473853-CF4E-481D-B60E-9F2757D3CC62}" dt="2025-10-12T17:58:12.676" v="215" actId="26606"/>
          <ac:spMkLst>
            <pc:docMk/>
            <pc:sldMk cId="3310180671" sldId="256"/>
            <ac:spMk id="46" creationId="{827DC2C4-B485-428A-BF4A-472D2967F47F}"/>
          </ac:spMkLst>
        </pc:spChg>
        <pc:spChg chg="add">
          <ac:chgData name="jodie fahy" userId="a3c2586e94c742a2" providerId="LiveId" clId="{69473853-CF4E-481D-B60E-9F2757D3CC62}" dt="2025-10-12T17:58:12.676" v="215" actId="26606"/>
          <ac:spMkLst>
            <pc:docMk/>
            <pc:sldMk cId="3310180671" sldId="256"/>
            <ac:spMk id="47" creationId="{EE04B5EB-F158-4507-90DD-BD23620C7CC9}"/>
          </ac:spMkLst>
        </pc:spChg>
        <pc:grpChg chg="add del">
          <ac:chgData name="jodie fahy" userId="a3c2586e94c742a2" providerId="LiveId" clId="{69473853-CF4E-481D-B60E-9F2757D3CC62}" dt="2025-10-12T17:58:12.644" v="214" actId="26606"/>
          <ac:grpSpMkLst>
            <pc:docMk/>
            <pc:sldMk cId="3310180671" sldId="256"/>
            <ac:grpSpMk id="21" creationId="{ACF597F8-76AA-44FA-8E6A-06223B66C0DD}"/>
          </ac:grpSpMkLst>
        </pc:grpChg>
        <pc:picChg chg="add mod ord">
          <ac:chgData name="jodie fahy" userId="a3c2586e94c742a2" providerId="LiveId" clId="{69473853-CF4E-481D-B60E-9F2757D3CC62}" dt="2025-10-12T17:58:12.676" v="215" actId="26606"/>
          <ac:picMkLst>
            <pc:docMk/>
            <pc:sldMk cId="3310180671" sldId="256"/>
            <ac:picMk id="4" creationId="{560610E5-311A-1668-F273-EE40BD5D3432}"/>
          </ac:picMkLst>
        </pc:picChg>
      </pc:sldChg>
      <pc:sldChg chg="addSp modSp mod setBg">
        <pc:chgData name="jodie fahy" userId="a3c2586e94c742a2" providerId="LiveId" clId="{69473853-CF4E-481D-B60E-9F2757D3CC62}" dt="2025-10-12T17:58:35.225" v="216" actId="1076"/>
        <pc:sldMkLst>
          <pc:docMk/>
          <pc:sldMk cId="2813779706" sldId="257"/>
        </pc:sldMkLst>
        <pc:spChg chg="mod ord">
          <ac:chgData name="jodie fahy" userId="a3c2586e94c742a2" providerId="LiveId" clId="{69473853-CF4E-481D-B60E-9F2757D3CC62}" dt="2025-10-12T17:53:52.146" v="160" actId="26606"/>
          <ac:spMkLst>
            <pc:docMk/>
            <pc:sldMk cId="2813779706" sldId="257"/>
            <ac:spMk id="2" creationId="{4221559E-72D6-EB07-3AA6-262F68D6E3E3}"/>
          </ac:spMkLst>
        </pc:spChg>
        <pc:spChg chg="mod">
          <ac:chgData name="jodie fahy" userId="a3c2586e94c742a2" providerId="LiveId" clId="{69473853-CF4E-481D-B60E-9F2757D3CC62}" dt="2025-10-12T17:53:52.146" v="160" actId="26606"/>
          <ac:spMkLst>
            <pc:docMk/>
            <pc:sldMk cId="2813779706" sldId="257"/>
            <ac:spMk id="3" creationId="{CE803194-000C-442D-1093-B72AB22CAF9F}"/>
          </ac:spMkLst>
        </pc:spChg>
        <pc:spChg chg="add">
          <ac:chgData name="jodie fahy" userId="a3c2586e94c742a2" providerId="LiveId" clId="{69473853-CF4E-481D-B60E-9F2757D3CC62}" dt="2025-10-12T17:53:52.146" v="160" actId="26606"/>
          <ac:spMkLst>
            <pc:docMk/>
            <pc:sldMk cId="2813779706" sldId="257"/>
            <ac:spMk id="9" creationId="{04812C46-200A-4DEB-A05E-3ED6C68C2387}"/>
          </ac:spMkLst>
        </pc:spChg>
        <pc:spChg chg="add">
          <ac:chgData name="jodie fahy" userId="a3c2586e94c742a2" providerId="LiveId" clId="{69473853-CF4E-481D-B60E-9F2757D3CC62}" dt="2025-10-12T17:53:52.146" v="160" actId="26606"/>
          <ac:spMkLst>
            <pc:docMk/>
            <pc:sldMk cId="2813779706" sldId="257"/>
            <ac:spMk id="11" creationId="{D1EA859B-E555-4109-94F3-6700E046E008}"/>
          </ac:spMkLst>
        </pc:spChg>
        <pc:picChg chg="add mod">
          <ac:chgData name="jodie fahy" userId="a3c2586e94c742a2" providerId="LiveId" clId="{69473853-CF4E-481D-B60E-9F2757D3CC62}" dt="2025-10-12T17:58:35.225" v="216" actId="1076"/>
          <ac:picMkLst>
            <pc:docMk/>
            <pc:sldMk cId="2813779706" sldId="257"/>
            <ac:picMk id="5" creationId="{09612613-43A7-B7FB-960A-DA3EA7719DB8}"/>
          </ac:picMkLst>
        </pc:picChg>
      </pc:sldChg>
      <pc:sldChg chg="addSp modSp mod setBg">
        <pc:chgData name="jodie fahy" userId="a3c2586e94c742a2" providerId="LiveId" clId="{69473853-CF4E-481D-B60E-9F2757D3CC62}" dt="2025-10-12T17:54:17.735" v="164" actId="1076"/>
        <pc:sldMkLst>
          <pc:docMk/>
          <pc:sldMk cId="1197152846" sldId="258"/>
        </pc:sldMkLst>
        <pc:spChg chg="mod ord">
          <ac:chgData name="jodie fahy" userId="a3c2586e94c742a2" providerId="LiveId" clId="{69473853-CF4E-481D-B60E-9F2757D3CC62}" dt="2025-10-12T17:54:17.735" v="164" actId="1076"/>
          <ac:spMkLst>
            <pc:docMk/>
            <pc:sldMk cId="1197152846" sldId="258"/>
            <ac:spMk id="2" creationId="{9D8001B7-245E-A4C4-78A7-CAFB8FD6A28A}"/>
          </ac:spMkLst>
        </pc:spChg>
        <pc:spChg chg="mod">
          <ac:chgData name="jodie fahy" userId="a3c2586e94c742a2" providerId="LiveId" clId="{69473853-CF4E-481D-B60E-9F2757D3CC62}" dt="2025-10-12T17:54:01.207" v="161" actId="26606"/>
          <ac:spMkLst>
            <pc:docMk/>
            <pc:sldMk cId="1197152846" sldId="258"/>
            <ac:spMk id="3" creationId="{B4623AC3-19C3-127D-8274-2A70E31D7CCB}"/>
          </ac:spMkLst>
        </pc:spChg>
        <pc:spChg chg="add">
          <ac:chgData name="jodie fahy" userId="a3c2586e94c742a2" providerId="LiveId" clId="{69473853-CF4E-481D-B60E-9F2757D3CC62}" dt="2025-10-12T17:54:01.207" v="161" actId="26606"/>
          <ac:spMkLst>
            <pc:docMk/>
            <pc:sldMk cId="1197152846" sldId="258"/>
            <ac:spMk id="9" creationId="{04812C46-200A-4DEB-A05E-3ED6C68C2387}"/>
          </ac:spMkLst>
        </pc:spChg>
        <pc:picChg chg="add">
          <ac:chgData name="jodie fahy" userId="a3c2586e94c742a2" providerId="LiveId" clId="{69473853-CF4E-481D-B60E-9F2757D3CC62}" dt="2025-10-12T17:54:01.207" v="161" actId="26606"/>
          <ac:picMkLst>
            <pc:docMk/>
            <pc:sldMk cId="1197152846" sldId="258"/>
            <ac:picMk id="5" creationId="{4F8266ED-767E-A961-30A8-403A620E0FA4}"/>
          </ac:picMkLst>
        </pc:picChg>
      </pc:sldChg>
      <pc:sldChg chg="addSp delSp modSp new mod setBg">
        <pc:chgData name="jodie fahy" userId="a3c2586e94c742a2" providerId="LiveId" clId="{69473853-CF4E-481D-B60E-9F2757D3CC62}" dt="2025-10-12T17:55:10.789" v="176"/>
        <pc:sldMkLst>
          <pc:docMk/>
          <pc:sldMk cId="3564466918" sldId="259"/>
        </pc:sldMkLst>
        <pc:spChg chg="add del mod">
          <ac:chgData name="jodie fahy" userId="a3c2586e94c742a2" providerId="LiveId" clId="{69473853-CF4E-481D-B60E-9F2757D3CC62}" dt="2025-10-12T17:54:26.214" v="165" actId="26606"/>
          <ac:spMkLst>
            <pc:docMk/>
            <pc:sldMk cId="3564466918" sldId="259"/>
            <ac:spMk id="2" creationId="{FD18949D-0C22-62A5-159E-E359B9CE739F}"/>
          </ac:spMkLst>
        </pc:spChg>
        <pc:spChg chg="add mod">
          <ac:chgData name="jodie fahy" userId="a3c2586e94c742a2" providerId="LiveId" clId="{69473853-CF4E-481D-B60E-9F2757D3CC62}" dt="2025-10-12T17:54:26.214" v="165" actId="26606"/>
          <ac:spMkLst>
            <pc:docMk/>
            <pc:sldMk cId="3564466918" sldId="259"/>
            <ac:spMk id="3" creationId="{8E4D7475-4363-7D15-ED06-811F785FDEBE}"/>
          </ac:spMkLst>
        </pc:spChg>
        <pc:graphicFrameChg chg="add mod">
          <ac:chgData name="jodie fahy" userId="a3c2586e94c742a2" providerId="LiveId" clId="{69473853-CF4E-481D-B60E-9F2757D3CC62}" dt="2025-10-12T17:55:10.789" v="176"/>
          <ac:graphicFrameMkLst>
            <pc:docMk/>
            <pc:sldMk cId="3564466918" sldId="259"/>
            <ac:graphicFrameMk id="5" creationId="{9531615C-961A-D800-752D-CC24BE3D684B}"/>
          </ac:graphicFrameMkLst>
        </pc:graphicFrameChg>
        <pc:picChg chg="add mod">
          <ac:chgData name="jodie fahy" userId="a3c2586e94c742a2" providerId="LiveId" clId="{69473853-CF4E-481D-B60E-9F2757D3CC62}" dt="2025-10-12T17:54:34.099" v="167" actId="27614"/>
          <ac:picMkLst>
            <pc:docMk/>
            <pc:sldMk cId="3564466918" sldId="259"/>
            <ac:picMk id="6" creationId="{CAA64C25-96F8-313B-5D8C-449037445899}"/>
          </ac:picMkLst>
        </pc:picChg>
      </pc:sldChg>
      <pc:sldChg chg="addSp delSp modSp new mod setBg">
        <pc:chgData name="jodie fahy" userId="a3c2586e94c742a2" providerId="LiveId" clId="{69473853-CF4E-481D-B60E-9F2757D3CC62}" dt="2025-10-12T17:56:03.356" v="182" actId="255"/>
        <pc:sldMkLst>
          <pc:docMk/>
          <pc:sldMk cId="321413730" sldId="260"/>
        </pc:sldMkLst>
        <pc:spChg chg="add del mod">
          <ac:chgData name="jodie fahy" userId="a3c2586e94c742a2" providerId="LiveId" clId="{69473853-CF4E-481D-B60E-9F2757D3CC62}" dt="2025-10-12T17:55:40.585" v="179" actId="26606"/>
          <ac:spMkLst>
            <pc:docMk/>
            <pc:sldMk cId="321413730" sldId="260"/>
            <ac:spMk id="2" creationId="{53C53596-23C4-F8E3-F262-3B2379C909A2}"/>
          </ac:spMkLst>
        </pc:spChg>
        <pc:spChg chg="add mod">
          <ac:chgData name="jodie fahy" userId="a3c2586e94c742a2" providerId="LiveId" clId="{69473853-CF4E-481D-B60E-9F2757D3CC62}" dt="2025-10-12T17:55:40.585" v="179" actId="26606"/>
          <ac:spMkLst>
            <pc:docMk/>
            <pc:sldMk cId="321413730" sldId="260"/>
            <ac:spMk id="3" creationId="{DEE2AD27-BBFF-5A0C-7A63-9C1F32538D63}"/>
          </ac:spMkLst>
        </pc:spChg>
        <pc:spChg chg="add">
          <ac:chgData name="jodie fahy" userId="a3c2586e94c742a2" providerId="LiveId" clId="{69473853-CF4E-481D-B60E-9F2757D3CC62}" dt="2025-10-12T17:55:40.585" v="179" actId="26606"/>
          <ac:spMkLst>
            <pc:docMk/>
            <pc:sldMk cId="321413730" sldId="260"/>
            <ac:spMk id="9" creationId="{BACC6370-2D7E-4714-9D71-7542949D7D5D}"/>
          </ac:spMkLst>
        </pc:spChg>
        <pc:spChg chg="add del">
          <ac:chgData name="jodie fahy" userId="a3c2586e94c742a2" providerId="LiveId" clId="{69473853-CF4E-481D-B60E-9F2757D3CC62}" dt="2025-10-12T17:55:40.460" v="178" actId="26606"/>
          <ac:spMkLst>
            <pc:docMk/>
            <pc:sldMk cId="321413730" sldId="260"/>
            <ac:spMk id="10" creationId="{E51BA4DF-2BD4-4EC2-B1DB-B27C8AC71864}"/>
          </ac:spMkLst>
        </pc:spChg>
        <pc:spChg chg="add">
          <ac:chgData name="jodie fahy" userId="a3c2586e94c742a2" providerId="LiveId" clId="{69473853-CF4E-481D-B60E-9F2757D3CC62}" dt="2025-10-12T17:55:40.585" v="179" actId="26606"/>
          <ac:spMkLst>
            <pc:docMk/>
            <pc:sldMk cId="321413730" sldId="260"/>
            <ac:spMk id="11" creationId="{F68B3F68-107C-434F-AA38-110D5EA91B85}"/>
          </ac:spMkLst>
        </pc:spChg>
        <pc:spChg chg="add">
          <ac:chgData name="jodie fahy" userId="a3c2586e94c742a2" providerId="LiveId" clId="{69473853-CF4E-481D-B60E-9F2757D3CC62}" dt="2025-10-12T17:55:40.585" v="179" actId="26606"/>
          <ac:spMkLst>
            <pc:docMk/>
            <pc:sldMk cId="321413730" sldId="260"/>
            <ac:spMk id="13" creationId="{AAD0DBB9-1A4B-4391-81D4-CB19F9AB918A}"/>
          </ac:spMkLst>
        </pc:spChg>
        <pc:spChg chg="add">
          <ac:chgData name="jodie fahy" userId="a3c2586e94c742a2" providerId="LiveId" clId="{69473853-CF4E-481D-B60E-9F2757D3CC62}" dt="2025-10-12T17:55:40.585" v="179" actId="26606"/>
          <ac:spMkLst>
            <pc:docMk/>
            <pc:sldMk cId="321413730" sldId="260"/>
            <ac:spMk id="15" creationId="{063BBA22-50EA-4C4D-BE05-F1CE4E63AA56}"/>
          </ac:spMkLst>
        </pc:spChg>
        <pc:graphicFrameChg chg="add del">
          <ac:chgData name="jodie fahy" userId="a3c2586e94c742a2" providerId="LiveId" clId="{69473853-CF4E-481D-B60E-9F2757D3CC62}" dt="2025-10-12T17:55:40.460" v="178" actId="26606"/>
          <ac:graphicFrameMkLst>
            <pc:docMk/>
            <pc:sldMk cId="321413730" sldId="260"/>
            <ac:graphicFrameMk id="5" creationId="{0BB0EDFB-9FFD-E319-40D3-895245C23806}"/>
          </ac:graphicFrameMkLst>
        </pc:graphicFrameChg>
        <pc:graphicFrameChg chg="add mod">
          <ac:chgData name="jodie fahy" userId="a3c2586e94c742a2" providerId="LiveId" clId="{69473853-CF4E-481D-B60E-9F2757D3CC62}" dt="2025-10-12T17:56:03.356" v="182" actId="255"/>
          <ac:graphicFrameMkLst>
            <pc:docMk/>
            <pc:sldMk cId="321413730" sldId="260"/>
            <ac:graphicFrameMk id="12" creationId="{7CBCBF97-1250-D010-90E2-CDDE013D6292}"/>
          </ac:graphicFrameMkLst>
        </pc:graphicFrameChg>
        <pc:picChg chg="add del">
          <ac:chgData name="jodie fahy" userId="a3c2586e94c742a2" providerId="LiveId" clId="{69473853-CF4E-481D-B60E-9F2757D3CC62}" dt="2025-10-12T17:55:40.460" v="178" actId="26606"/>
          <ac:picMkLst>
            <pc:docMk/>
            <pc:sldMk cId="321413730" sldId="260"/>
            <ac:picMk id="6" creationId="{C06DA371-1AC9-419D-1C29-FF457CC20CCB}"/>
          </ac:picMkLst>
        </pc:picChg>
      </pc:sldChg>
      <pc:sldChg chg="addSp delSp modSp new mod setBg">
        <pc:chgData name="jodie fahy" userId="a3c2586e94c742a2" providerId="LiveId" clId="{69473853-CF4E-481D-B60E-9F2757D3CC62}" dt="2025-10-12T17:56:09.688" v="183" actId="26606"/>
        <pc:sldMkLst>
          <pc:docMk/>
          <pc:sldMk cId="154849288" sldId="261"/>
        </pc:sldMkLst>
        <pc:spChg chg="add del mod">
          <ac:chgData name="jodie fahy" userId="a3c2586e94c742a2" providerId="LiveId" clId="{69473853-CF4E-481D-B60E-9F2757D3CC62}" dt="2025-10-12T17:56:09.688" v="183" actId="26606"/>
          <ac:spMkLst>
            <pc:docMk/>
            <pc:sldMk cId="154849288" sldId="261"/>
            <ac:spMk id="2" creationId="{6A198DD2-923A-9371-87AD-2ED6ACFEA039}"/>
          </ac:spMkLst>
        </pc:spChg>
        <pc:spChg chg="add mod">
          <ac:chgData name="jodie fahy" userId="a3c2586e94c742a2" providerId="LiveId" clId="{69473853-CF4E-481D-B60E-9F2757D3CC62}" dt="2025-10-12T17:56:09.688" v="183" actId="26606"/>
          <ac:spMkLst>
            <pc:docMk/>
            <pc:sldMk cId="154849288" sldId="261"/>
            <ac:spMk id="3" creationId="{D873289D-A523-D9B0-5E2E-7AB0F6717D76}"/>
          </ac:spMkLst>
        </pc:spChg>
        <pc:spChg chg="add">
          <ac:chgData name="jodie fahy" userId="a3c2586e94c742a2" providerId="LiveId" clId="{69473853-CF4E-481D-B60E-9F2757D3CC62}" dt="2025-10-12T17:56:09.688" v="183" actId="26606"/>
          <ac:spMkLst>
            <pc:docMk/>
            <pc:sldMk cId="154849288" sldId="261"/>
            <ac:spMk id="9" creationId="{BACC6370-2D7E-4714-9D71-7542949D7D5D}"/>
          </ac:spMkLst>
        </pc:spChg>
        <pc:spChg chg="add">
          <ac:chgData name="jodie fahy" userId="a3c2586e94c742a2" providerId="LiveId" clId="{69473853-CF4E-481D-B60E-9F2757D3CC62}" dt="2025-10-12T17:56:09.688" v="183" actId="26606"/>
          <ac:spMkLst>
            <pc:docMk/>
            <pc:sldMk cId="154849288" sldId="261"/>
            <ac:spMk id="11" creationId="{F68B3F68-107C-434F-AA38-110D5EA91B85}"/>
          </ac:spMkLst>
        </pc:spChg>
        <pc:spChg chg="add">
          <ac:chgData name="jodie fahy" userId="a3c2586e94c742a2" providerId="LiveId" clId="{69473853-CF4E-481D-B60E-9F2757D3CC62}" dt="2025-10-12T17:56:09.688" v="183" actId="26606"/>
          <ac:spMkLst>
            <pc:docMk/>
            <pc:sldMk cId="154849288" sldId="261"/>
            <ac:spMk id="13" creationId="{AAD0DBB9-1A4B-4391-81D4-CB19F9AB918A}"/>
          </ac:spMkLst>
        </pc:spChg>
        <pc:spChg chg="add">
          <ac:chgData name="jodie fahy" userId="a3c2586e94c742a2" providerId="LiveId" clId="{69473853-CF4E-481D-B60E-9F2757D3CC62}" dt="2025-10-12T17:56:09.688" v="183" actId="26606"/>
          <ac:spMkLst>
            <pc:docMk/>
            <pc:sldMk cId="154849288" sldId="261"/>
            <ac:spMk id="15" creationId="{063BBA22-50EA-4C4D-BE05-F1CE4E63AA56}"/>
          </ac:spMkLst>
        </pc:spChg>
        <pc:graphicFrameChg chg="add">
          <ac:chgData name="jodie fahy" userId="a3c2586e94c742a2" providerId="LiveId" clId="{69473853-CF4E-481D-B60E-9F2757D3CC62}" dt="2025-10-12T17:56:09.688" v="183" actId="26606"/>
          <ac:graphicFrameMkLst>
            <pc:docMk/>
            <pc:sldMk cId="154849288" sldId="261"/>
            <ac:graphicFrameMk id="5" creationId="{6580DB6F-2957-C381-9D3F-9C416280E71D}"/>
          </ac:graphicFrameMkLst>
        </pc:graphicFrameChg>
      </pc:sldChg>
      <pc:sldChg chg="addSp modSp new mod setBg">
        <pc:chgData name="jodie fahy" userId="a3c2586e94c742a2" providerId="LiveId" clId="{69473853-CF4E-481D-B60E-9F2757D3CC62}" dt="2025-10-12T17:57:01.316" v="192" actId="27636"/>
        <pc:sldMkLst>
          <pc:docMk/>
          <pc:sldMk cId="3469018056" sldId="262"/>
        </pc:sldMkLst>
        <pc:spChg chg="add mod ord">
          <ac:chgData name="jodie fahy" userId="a3c2586e94c742a2" providerId="LiveId" clId="{69473853-CF4E-481D-B60E-9F2757D3CC62}" dt="2025-10-12T17:57:01.316" v="192" actId="27636"/>
          <ac:spMkLst>
            <pc:docMk/>
            <pc:sldMk cId="3469018056" sldId="262"/>
            <ac:spMk id="2" creationId="{863DD724-44C4-190C-A3BE-5FB40360C852}"/>
          </ac:spMkLst>
        </pc:spChg>
        <pc:spChg chg="add mod">
          <ac:chgData name="jodie fahy" userId="a3c2586e94c742a2" providerId="LiveId" clId="{69473853-CF4E-481D-B60E-9F2757D3CC62}" dt="2025-10-12T17:56:24.285" v="185" actId="1076"/>
          <ac:spMkLst>
            <pc:docMk/>
            <pc:sldMk cId="3469018056" sldId="262"/>
            <ac:spMk id="3" creationId="{ECC2B10A-BE0B-60EA-7067-374BEE189457}"/>
          </ac:spMkLst>
        </pc:spChg>
        <pc:picChg chg="add">
          <ac:chgData name="jodie fahy" userId="a3c2586e94c742a2" providerId="LiveId" clId="{69473853-CF4E-481D-B60E-9F2757D3CC62}" dt="2025-10-12T17:56:18.012" v="184" actId="26606"/>
          <ac:picMkLst>
            <pc:docMk/>
            <pc:sldMk cId="3469018056" sldId="262"/>
            <ac:picMk id="5" creationId="{FBCE4295-5E14-864B-D9E1-1DA9C51DFD53}"/>
          </ac:picMkLst>
        </pc:picChg>
        <pc:cxnChg chg="add">
          <ac:chgData name="jodie fahy" userId="a3c2586e94c742a2" providerId="LiveId" clId="{69473853-CF4E-481D-B60E-9F2757D3CC62}" dt="2025-10-12T17:56:18.012" v="184" actId="26606"/>
          <ac:cxnSpMkLst>
            <pc:docMk/>
            <pc:sldMk cId="3469018056" sldId="262"/>
            <ac:cxnSpMk id="9" creationId="{249EDD1B-F94D-B4E6-ACAA-566B9A26FDE3}"/>
          </ac:cxnSpMkLst>
        </pc:cxnChg>
      </pc:sldChg>
      <pc:sldChg chg="addSp modSp new mod setBg">
        <pc:chgData name="jodie fahy" userId="a3c2586e94c742a2" providerId="LiveId" clId="{69473853-CF4E-481D-B60E-9F2757D3CC62}" dt="2025-10-12T17:57:09.107" v="193" actId="26606"/>
        <pc:sldMkLst>
          <pc:docMk/>
          <pc:sldMk cId="4128239171" sldId="263"/>
        </pc:sldMkLst>
        <pc:spChg chg="add mod ord">
          <ac:chgData name="jodie fahy" userId="a3c2586e94c742a2" providerId="LiveId" clId="{69473853-CF4E-481D-B60E-9F2757D3CC62}" dt="2025-10-12T17:57:09.107" v="193" actId="26606"/>
          <ac:spMkLst>
            <pc:docMk/>
            <pc:sldMk cId="4128239171" sldId="263"/>
            <ac:spMk id="2" creationId="{D167688A-64DA-5BEC-F8C8-492A42ECE2C4}"/>
          </ac:spMkLst>
        </pc:spChg>
        <pc:spChg chg="add mod">
          <ac:chgData name="jodie fahy" userId="a3c2586e94c742a2" providerId="LiveId" clId="{69473853-CF4E-481D-B60E-9F2757D3CC62}" dt="2025-10-12T17:57:09.107" v="193" actId="26606"/>
          <ac:spMkLst>
            <pc:docMk/>
            <pc:sldMk cId="4128239171" sldId="263"/>
            <ac:spMk id="3" creationId="{66546D4C-D34F-5384-B833-1013EA74AF3E}"/>
          </ac:spMkLst>
        </pc:spChg>
        <pc:spChg chg="add">
          <ac:chgData name="jodie fahy" userId="a3c2586e94c742a2" providerId="LiveId" clId="{69473853-CF4E-481D-B60E-9F2757D3CC62}" dt="2025-10-12T17:57:09.107" v="193" actId="26606"/>
          <ac:spMkLst>
            <pc:docMk/>
            <pc:sldMk cId="4128239171" sldId="263"/>
            <ac:spMk id="9" creationId="{B210AC1D-4063-4C6E-9528-FA9C4C0C18E6}"/>
          </ac:spMkLst>
        </pc:spChg>
        <pc:spChg chg="add">
          <ac:chgData name="jodie fahy" userId="a3c2586e94c742a2" providerId="LiveId" clId="{69473853-CF4E-481D-B60E-9F2757D3CC62}" dt="2025-10-12T17:57:09.107" v="193" actId="26606"/>
          <ac:spMkLst>
            <pc:docMk/>
            <pc:sldMk cId="4128239171" sldId="263"/>
            <ac:spMk id="11" creationId="{02F8C595-E68C-4306-AED8-DC7826A0A506}"/>
          </ac:spMkLst>
        </pc:spChg>
        <pc:picChg chg="add">
          <ac:chgData name="jodie fahy" userId="a3c2586e94c742a2" providerId="LiveId" clId="{69473853-CF4E-481D-B60E-9F2757D3CC62}" dt="2025-10-12T17:57:09.107" v="193" actId="26606"/>
          <ac:picMkLst>
            <pc:docMk/>
            <pc:sldMk cId="4128239171" sldId="263"/>
            <ac:picMk id="5" creationId="{A36742DB-384C-E1EF-DA58-41416ED57F4E}"/>
          </ac:picMkLst>
        </pc:picChg>
      </pc:sldChg>
      <pc:sldChg chg="addSp modSp new mod setBg">
        <pc:chgData name="jodie fahy" userId="a3c2586e94c742a2" providerId="LiveId" clId="{69473853-CF4E-481D-B60E-9F2757D3CC62}" dt="2025-10-12T17:57:22.304" v="194" actId="26606"/>
        <pc:sldMkLst>
          <pc:docMk/>
          <pc:sldMk cId="3677314898" sldId="264"/>
        </pc:sldMkLst>
        <pc:spChg chg="add mod ord">
          <ac:chgData name="jodie fahy" userId="a3c2586e94c742a2" providerId="LiveId" clId="{69473853-CF4E-481D-B60E-9F2757D3CC62}" dt="2025-10-12T17:57:22.304" v="194" actId="26606"/>
          <ac:spMkLst>
            <pc:docMk/>
            <pc:sldMk cId="3677314898" sldId="264"/>
            <ac:spMk id="2" creationId="{4FC623A5-5004-C74D-7D5B-A53A9BB254ED}"/>
          </ac:spMkLst>
        </pc:spChg>
        <pc:spChg chg="add mod">
          <ac:chgData name="jodie fahy" userId="a3c2586e94c742a2" providerId="LiveId" clId="{69473853-CF4E-481D-B60E-9F2757D3CC62}" dt="2025-10-12T17:57:22.304" v="194" actId="26606"/>
          <ac:spMkLst>
            <pc:docMk/>
            <pc:sldMk cId="3677314898" sldId="264"/>
            <ac:spMk id="3" creationId="{2A242E4D-D884-F09B-9002-67095B6B6900}"/>
          </ac:spMkLst>
        </pc:spChg>
        <pc:spChg chg="add">
          <ac:chgData name="jodie fahy" userId="a3c2586e94c742a2" providerId="LiveId" clId="{69473853-CF4E-481D-B60E-9F2757D3CC62}" dt="2025-10-12T17:57:22.304" v="194" actId="26606"/>
          <ac:spMkLst>
            <pc:docMk/>
            <pc:sldMk cId="3677314898" sldId="264"/>
            <ac:spMk id="8" creationId="{1B15ED52-F352-441B-82BF-E0EA34836D08}"/>
          </ac:spMkLst>
        </pc:spChg>
        <pc:spChg chg="add">
          <ac:chgData name="jodie fahy" userId="a3c2586e94c742a2" providerId="LiveId" clId="{69473853-CF4E-481D-B60E-9F2757D3CC62}" dt="2025-10-12T17:57:22.304" v="194" actId="26606"/>
          <ac:spMkLst>
            <pc:docMk/>
            <pc:sldMk cId="3677314898" sldId="264"/>
            <ac:spMk id="10" creationId="{3B2E3793-BFE6-45A2-9B7B-E18844431C99}"/>
          </ac:spMkLst>
        </pc:spChg>
        <pc:spChg chg="add">
          <ac:chgData name="jodie fahy" userId="a3c2586e94c742a2" providerId="LiveId" clId="{69473853-CF4E-481D-B60E-9F2757D3CC62}" dt="2025-10-12T17:57:22.304" v="194" actId="26606"/>
          <ac:spMkLst>
            <pc:docMk/>
            <pc:sldMk cId="3677314898" sldId="264"/>
            <ac:spMk id="12" creationId="{BC4C4868-CB8F-4AF9-9CDB-8108F2C19B67}"/>
          </ac:spMkLst>
        </pc:spChg>
        <pc:spChg chg="add">
          <ac:chgData name="jodie fahy" userId="a3c2586e94c742a2" providerId="LiveId" clId="{69473853-CF4E-481D-B60E-9F2757D3CC62}" dt="2025-10-12T17:57:22.304" v="194" actId="26606"/>
          <ac:spMkLst>
            <pc:docMk/>
            <pc:sldMk cId="3677314898" sldId="264"/>
            <ac:spMk id="14" creationId="{375E0459-6403-40CD-989D-56A4407CA12E}"/>
          </ac:spMkLst>
        </pc:spChg>
        <pc:spChg chg="add">
          <ac:chgData name="jodie fahy" userId="a3c2586e94c742a2" providerId="LiveId" clId="{69473853-CF4E-481D-B60E-9F2757D3CC62}" dt="2025-10-12T17:57:22.304" v="194" actId="26606"/>
          <ac:spMkLst>
            <pc:docMk/>
            <pc:sldMk cId="3677314898" sldId="264"/>
            <ac:spMk id="16" creationId="{53E5B1A8-3AC9-4BD1-9BBC-78CA94F2D1B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6124F-DFB7-484D-BE51-3A86EBE478B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CA0AEC-38D8-4493-9BE9-7E201DE3D347}">
      <dgm:prSet/>
      <dgm:spPr/>
      <dgm:t>
        <a:bodyPr/>
        <a:lstStyle/>
        <a:p>
          <a:pPr>
            <a:defRPr cap="all"/>
          </a:pPr>
          <a:r>
            <a:rPr lang="en-GB" dirty="0"/>
            <a:t>1: Anxiety upon Separation (Egocentrism &amp; Centration): (Gateshead Council, 2021) Amira’s egocentric thinking means she may believe that because she misses her carers, they must be missing her in the same intense way, increasing her distress. She concentrates on her carers' absence and cannot yet logically reason that they will return. </a:t>
          </a:r>
          <a:endParaRPr lang="en-US" dirty="0"/>
        </a:p>
      </dgm:t>
    </dgm:pt>
    <dgm:pt modelId="{76FEAB83-DCEE-4961-AB88-54F03ABA68A5}" type="parTrans" cxnId="{C28C6AAC-AB79-4D3A-9E97-880DDE131548}">
      <dgm:prSet/>
      <dgm:spPr/>
      <dgm:t>
        <a:bodyPr/>
        <a:lstStyle/>
        <a:p>
          <a:endParaRPr lang="en-US"/>
        </a:p>
      </dgm:t>
    </dgm:pt>
    <dgm:pt modelId="{5303B70C-2AA2-40DB-AB0D-5F313DD958CD}" type="sibTrans" cxnId="{C28C6AAC-AB79-4D3A-9E97-880DDE131548}">
      <dgm:prSet/>
      <dgm:spPr/>
      <dgm:t>
        <a:bodyPr/>
        <a:lstStyle/>
        <a:p>
          <a:endParaRPr lang="en-US"/>
        </a:p>
      </dgm:t>
    </dgm:pt>
    <dgm:pt modelId="{A50A0DF1-4C77-4259-ABD7-220F3A29BFD1}">
      <dgm:prSet/>
      <dgm:spPr/>
      <dgm:t>
        <a:bodyPr/>
        <a:lstStyle/>
        <a:p>
          <a:pPr>
            <a:defRPr cap="all"/>
          </a:pPr>
          <a:r>
            <a:rPr lang="en-GB"/>
            <a:t>2: Limited Verbal Communication (Symbolic Thought Development): (Mcleod, 2024) Language is still developing as part of symbolic thought. Her limited communication may reflect her current cognitive capacity or anxiety overwhelming her developing skills. </a:t>
          </a:r>
          <a:endParaRPr lang="en-US"/>
        </a:p>
      </dgm:t>
    </dgm:pt>
    <dgm:pt modelId="{05E0D44E-A977-4280-9A6E-0B1F4825BA3A}" type="parTrans" cxnId="{2CED305B-5E9A-4907-B441-4FFCCDB63A67}">
      <dgm:prSet/>
      <dgm:spPr/>
      <dgm:t>
        <a:bodyPr/>
        <a:lstStyle/>
        <a:p>
          <a:endParaRPr lang="en-US"/>
        </a:p>
      </dgm:t>
    </dgm:pt>
    <dgm:pt modelId="{775C324A-0BE0-4FF4-867E-F4AE123A3429}" type="sibTrans" cxnId="{2CED305B-5E9A-4907-B441-4FFCCDB63A67}">
      <dgm:prSet/>
      <dgm:spPr/>
      <dgm:t>
        <a:bodyPr/>
        <a:lstStyle/>
        <a:p>
          <a:endParaRPr lang="en-US"/>
        </a:p>
      </dgm:t>
    </dgm:pt>
    <dgm:pt modelId="{8A1FF158-0CB1-4BDF-A1CE-2D6BB6C14886}">
      <dgm:prSet/>
      <dgm:spPr/>
      <dgm:t>
        <a:bodyPr/>
        <a:lstStyle/>
        <a:p>
          <a:pPr>
            <a:defRPr cap="all"/>
          </a:pPr>
          <a:r>
            <a:rPr lang="en-GB"/>
            <a:t>3: Difficulty with Group Play (Egocentrism): (Gateshead Council, 2021) Egocentrism makes cooperative, shared-perspective play very challenging. She may not understand the social rules of group play or the needs of other children.</a:t>
          </a:r>
          <a:endParaRPr lang="en-US"/>
        </a:p>
      </dgm:t>
    </dgm:pt>
    <dgm:pt modelId="{1D690095-8629-4A82-8604-D9C390682BA0}" type="parTrans" cxnId="{D87EDA93-D934-4C9B-BCA1-95A4FA5FAE3D}">
      <dgm:prSet/>
      <dgm:spPr/>
      <dgm:t>
        <a:bodyPr/>
        <a:lstStyle/>
        <a:p>
          <a:endParaRPr lang="en-US"/>
        </a:p>
      </dgm:t>
    </dgm:pt>
    <dgm:pt modelId="{E4D0980C-3C61-46BF-A62D-C3AAB1CFE79C}" type="sibTrans" cxnId="{D87EDA93-D934-4C9B-BCA1-95A4FA5FAE3D}">
      <dgm:prSet/>
      <dgm:spPr/>
      <dgm:t>
        <a:bodyPr/>
        <a:lstStyle/>
        <a:p>
          <a:endParaRPr lang="en-US"/>
        </a:p>
      </dgm:t>
    </dgm:pt>
    <dgm:pt modelId="{5A9C27B2-702E-4D30-B2E5-379DF6783190}" type="pres">
      <dgm:prSet presAssocID="{A086124F-DFB7-484D-BE51-3A86EBE478B8}" presName="root" presStyleCnt="0">
        <dgm:presLayoutVars>
          <dgm:dir/>
          <dgm:resizeHandles val="exact"/>
        </dgm:presLayoutVars>
      </dgm:prSet>
      <dgm:spPr/>
    </dgm:pt>
    <dgm:pt modelId="{3C733C74-82F3-4C2C-80B8-1205B4C37E04}" type="pres">
      <dgm:prSet presAssocID="{B8CA0AEC-38D8-4493-9BE9-7E201DE3D347}" presName="compNode" presStyleCnt="0"/>
      <dgm:spPr/>
    </dgm:pt>
    <dgm:pt modelId="{1E1AF355-E66D-4ECF-A984-6BAA9B3896B7}" type="pres">
      <dgm:prSet presAssocID="{B8CA0AEC-38D8-4493-9BE9-7E201DE3D347}" presName="iconBgRect" presStyleLbl="bgShp" presStyleIdx="0" presStyleCnt="3"/>
      <dgm:spPr/>
    </dgm:pt>
    <dgm:pt modelId="{9FFEE802-BB7D-4E13-929F-AFB4E8414450}" type="pres">
      <dgm:prSet presAssocID="{B8CA0AEC-38D8-4493-9BE9-7E201DE3D3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BD03D62-10C9-4CC1-9D17-9208AFE2CA7A}" type="pres">
      <dgm:prSet presAssocID="{B8CA0AEC-38D8-4493-9BE9-7E201DE3D347}" presName="spaceRect" presStyleCnt="0"/>
      <dgm:spPr/>
    </dgm:pt>
    <dgm:pt modelId="{402EBFFF-5172-49A2-9430-C26D39286A46}" type="pres">
      <dgm:prSet presAssocID="{B8CA0AEC-38D8-4493-9BE9-7E201DE3D347}" presName="textRect" presStyleLbl="revTx" presStyleIdx="0" presStyleCnt="3" custLinFactNeighborX="-115" custLinFactNeighborY="-17681">
        <dgm:presLayoutVars>
          <dgm:chMax val="1"/>
          <dgm:chPref val="1"/>
        </dgm:presLayoutVars>
      </dgm:prSet>
      <dgm:spPr/>
    </dgm:pt>
    <dgm:pt modelId="{0AEDC16A-621F-4CB4-8A1B-7D4EDC7F8288}" type="pres">
      <dgm:prSet presAssocID="{5303B70C-2AA2-40DB-AB0D-5F313DD958CD}" presName="sibTrans" presStyleCnt="0"/>
      <dgm:spPr/>
    </dgm:pt>
    <dgm:pt modelId="{11B578A1-E4F3-4FBE-9AC9-2288280DC90A}" type="pres">
      <dgm:prSet presAssocID="{A50A0DF1-4C77-4259-ABD7-220F3A29BFD1}" presName="compNode" presStyleCnt="0"/>
      <dgm:spPr/>
    </dgm:pt>
    <dgm:pt modelId="{215C5ED7-3E7C-43F5-A2F1-617AD5406955}" type="pres">
      <dgm:prSet presAssocID="{A50A0DF1-4C77-4259-ABD7-220F3A29BFD1}" presName="iconBgRect" presStyleLbl="bgShp" presStyleIdx="1" presStyleCnt="3"/>
      <dgm:spPr/>
    </dgm:pt>
    <dgm:pt modelId="{0CD064FB-B192-49EE-ADAF-299BE7EA76A3}" type="pres">
      <dgm:prSet presAssocID="{A50A0DF1-4C77-4259-ABD7-220F3A29BFD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6134A30D-F762-4699-96FE-5C6D6FBF4857}" type="pres">
      <dgm:prSet presAssocID="{A50A0DF1-4C77-4259-ABD7-220F3A29BFD1}" presName="spaceRect" presStyleCnt="0"/>
      <dgm:spPr/>
    </dgm:pt>
    <dgm:pt modelId="{F8E83426-0BA2-427E-B35B-A6C7AF94C0E4}" type="pres">
      <dgm:prSet presAssocID="{A50A0DF1-4C77-4259-ABD7-220F3A29BFD1}" presName="textRect" presStyleLbl="revTx" presStyleIdx="1" presStyleCnt="3">
        <dgm:presLayoutVars>
          <dgm:chMax val="1"/>
          <dgm:chPref val="1"/>
        </dgm:presLayoutVars>
      </dgm:prSet>
      <dgm:spPr/>
    </dgm:pt>
    <dgm:pt modelId="{A664E509-7F4C-4565-A73B-EF0191D6B8C5}" type="pres">
      <dgm:prSet presAssocID="{775C324A-0BE0-4FF4-867E-F4AE123A3429}" presName="sibTrans" presStyleCnt="0"/>
      <dgm:spPr/>
    </dgm:pt>
    <dgm:pt modelId="{7734FEF5-3615-4ECF-A8B9-624275DF85E8}" type="pres">
      <dgm:prSet presAssocID="{8A1FF158-0CB1-4BDF-A1CE-2D6BB6C14886}" presName="compNode" presStyleCnt="0"/>
      <dgm:spPr/>
    </dgm:pt>
    <dgm:pt modelId="{973FA8B1-F118-46D8-80B0-CCCBADDC2CDA}" type="pres">
      <dgm:prSet presAssocID="{8A1FF158-0CB1-4BDF-A1CE-2D6BB6C14886}" presName="iconBgRect" presStyleLbl="bgShp" presStyleIdx="2" presStyleCnt="3"/>
      <dgm:spPr/>
    </dgm:pt>
    <dgm:pt modelId="{A2A2B0EF-2A3A-4D85-B6B7-1F1FB89D310D}" type="pres">
      <dgm:prSet presAssocID="{8A1FF158-0CB1-4BDF-A1CE-2D6BB6C148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nlock"/>
        </a:ext>
      </dgm:extLst>
    </dgm:pt>
    <dgm:pt modelId="{86A4CC76-F2B7-4C36-B8FA-3A9AB3E58165}" type="pres">
      <dgm:prSet presAssocID="{8A1FF158-0CB1-4BDF-A1CE-2D6BB6C14886}" presName="spaceRect" presStyleCnt="0"/>
      <dgm:spPr/>
    </dgm:pt>
    <dgm:pt modelId="{3A88DD49-3A0A-445C-8CBF-6F1624ACCE8F}" type="pres">
      <dgm:prSet presAssocID="{8A1FF158-0CB1-4BDF-A1CE-2D6BB6C14886}" presName="textRect" presStyleLbl="revTx" presStyleIdx="2" presStyleCnt="3">
        <dgm:presLayoutVars>
          <dgm:chMax val="1"/>
          <dgm:chPref val="1"/>
        </dgm:presLayoutVars>
      </dgm:prSet>
      <dgm:spPr/>
    </dgm:pt>
  </dgm:ptLst>
  <dgm:cxnLst>
    <dgm:cxn modelId="{2CED305B-5E9A-4907-B441-4FFCCDB63A67}" srcId="{A086124F-DFB7-484D-BE51-3A86EBE478B8}" destId="{A50A0DF1-4C77-4259-ABD7-220F3A29BFD1}" srcOrd="1" destOrd="0" parTransId="{05E0D44E-A977-4280-9A6E-0B1F4825BA3A}" sibTransId="{775C324A-0BE0-4FF4-867E-F4AE123A3429}"/>
    <dgm:cxn modelId="{893D0E7D-9A8A-4597-9961-829B5DEC39E4}" type="presOf" srcId="{B8CA0AEC-38D8-4493-9BE9-7E201DE3D347}" destId="{402EBFFF-5172-49A2-9430-C26D39286A46}" srcOrd="0" destOrd="0" presId="urn:microsoft.com/office/officeart/2018/5/layout/IconCircleLabelList"/>
    <dgm:cxn modelId="{A6EE8883-57E3-41C3-AF91-D64A4C3D3345}" type="presOf" srcId="{A50A0DF1-4C77-4259-ABD7-220F3A29BFD1}" destId="{F8E83426-0BA2-427E-B35B-A6C7AF94C0E4}" srcOrd="0" destOrd="0" presId="urn:microsoft.com/office/officeart/2018/5/layout/IconCircleLabelList"/>
    <dgm:cxn modelId="{D87EDA93-D934-4C9B-BCA1-95A4FA5FAE3D}" srcId="{A086124F-DFB7-484D-BE51-3A86EBE478B8}" destId="{8A1FF158-0CB1-4BDF-A1CE-2D6BB6C14886}" srcOrd="2" destOrd="0" parTransId="{1D690095-8629-4A82-8604-D9C390682BA0}" sibTransId="{E4D0980C-3C61-46BF-A62D-C3AAB1CFE79C}"/>
    <dgm:cxn modelId="{C28C6AAC-AB79-4D3A-9E97-880DDE131548}" srcId="{A086124F-DFB7-484D-BE51-3A86EBE478B8}" destId="{B8CA0AEC-38D8-4493-9BE9-7E201DE3D347}" srcOrd="0" destOrd="0" parTransId="{76FEAB83-DCEE-4961-AB88-54F03ABA68A5}" sibTransId="{5303B70C-2AA2-40DB-AB0D-5F313DD958CD}"/>
    <dgm:cxn modelId="{DF52D9EA-C877-4531-A258-768E88A23C93}" type="presOf" srcId="{A086124F-DFB7-484D-BE51-3A86EBE478B8}" destId="{5A9C27B2-702E-4D30-B2E5-379DF6783190}" srcOrd="0" destOrd="0" presId="urn:microsoft.com/office/officeart/2018/5/layout/IconCircleLabelList"/>
    <dgm:cxn modelId="{726564EC-F5F9-4438-B226-C4DA9EB6CD68}" type="presOf" srcId="{8A1FF158-0CB1-4BDF-A1CE-2D6BB6C14886}" destId="{3A88DD49-3A0A-445C-8CBF-6F1624ACCE8F}" srcOrd="0" destOrd="0" presId="urn:microsoft.com/office/officeart/2018/5/layout/IconCircleLabelList"/>
    <dgm:cxn modelId="{C464B8B1-6CA6-4FCA-B3F8-D8430DCF1303}" type="presParOf" srcId="{5A9C27B2-702E-4D30-B2E5-379DF6783190}" destId="{3C733C74-82F3-4C2C-80B8-1205B4C37E04}" srcOrd="0" destOrd="0" presId="urn:microsoft.com/office/officeart/2018/5/layout/IconCircleLabelList"/>
    <dgm:cxn modelId="{DA092B8A-C811-4E82-B9EA-1687FE3A2F92}" type="presParOf" srcId="{3C733C74-82F3-4C2C-80B8-1205B4C37E04}" destId="{1E1AF355-E66D-4ECF-A984-6BAA9B3896B7}" srcOrd="0" destOrd="0" presId="urn:microsoft.com/office/officeart/2018/5/layout/IconCircleLabelList"/>
    <dgm:cxn modelId="{849020EA-C122-463D-8004-8B173BB179C3}" type="presParOf" srcId="{3C733C74-82F3-4C2C-80B8-1205B4C37E04}" destId="{9FFEE802-BB7D-4E13-929F-AFB4E8414450}" srcOrd="1" destOrd="0" presId="urn:microsoft.com/office/officeart/2018/5/layout/IconCircleLabelList"/>
    <dgm:cxn modelId="{D9792D67-3A36-46F3-B9C8-54D12CEED0DE}" type="presParOf" srcId="{3C733C74-82F3-4C2C-80B8-1205B4C37E04}" destId="{CBD03D62-10C9-4CC1-9D17-9208AFE2CA7A}" srcOrd="2" destOrd="0" presId="urn:microsoft.com/office/officeart/2018/5/layout/IconCircleLabelList"/>
    <dgm:cxn modelId="{F66B398B-4770-4872-A1CA-07C76A5808BC}" type="presParOf" srcId="{3C733C74-82F3-4C2C-80B8-1205B4C37E04}" destId="{402EBFFF-5172-49A2-9430-C26D39286A46}" srcOrd="3" destOrd="0" presId="urn:microsoft.com/office/officeart/2018/5/layout/IconCircleLabelList"/>
    <dgm:cxn modelId="{7DEC2D2F-9ADE-4197-8C40-FF921ECC158A}" type="presParOf" srcId="{5A9C27B2-702E-4D30-B2E5-379DF6783190}" destId="{0AEDC16A-621F-4CB4-8A1B-7D4EDC7F8288}" srcOrd="1" destOrd="0" presId="urn:microsoft.com/office/officeart/2018/5/layout/IconCircleLabelList"/>
    <dgm:cxn modelId="{0D16AC63-2D1C-41CA-AD1E-7A59F81CB814}" type="presParOf" srcId="{5A9C27B2-702E-4D30-B2E5-379DF6783190}" destId="{11B578A1-E4F3-4FBE-9AC9-2288280DC90A}" srcOrd="2" destOrd="0" presId="urn:microsoft.com/office/officeart/2018/5/layout/IconCircleLabelList"/>
    <dgm:cxn modelId="{36E9656D-FDFE-4B7F-8592-CCDDD9E1BE55}" type="presParOf" srcId="{11B578A1-E4F3-4FBE-9AC9-2288280DC90A}" destId="{215C5ED7-3E7C-43F5-A2F1-617AD5406955}" srcOrd="0" destOrd="0" presId="urn:microsoft.com/office/officeart/2018/5/layout/IconCircleLabelList"/>
    <dgm:cxn modelId="{55A2E8B7-3F49-4AD7-9828-C7E235310E39}" type="presParOf" srcId="{11B578A1-E4F3-4FBE-9AC9-2288280DC90A}" destId="{0CD064FB-B192-49EE-ADAF-299BE7EA76A3}" srcOrd="1" destOrd="0" presId="urn:microsoft.com/office/officeart/2018/5/layout/IconCircleLabelList"/>
    <dgm:cxn modelId="{5D627502-E751-451B-BF5F-70724C93AB89}" type="presParOf" srcId="{11B578A1-E4F3-4FBE-9AC9-2288280DC90A}" destId="{6134A30D-F762-4699-96FE-5C6D6FBF4857}" srcOrd="2" destOrd="0" presId="urn:microsoft.com/office/officeart/2018/5/layout/IconCircleLabelList"/>
    <dgm:cxn modelId="{94B9136F-BE48-454A-A863-BE3803612E45}" type="presParOf" srcId="{11B578A1-E4F3-4FBE-9AC9-2288280DC90A}" destId="{F8E83426-0BA2-427E-B35B-A6C7AF94C0E4}" srcOrd="3" destOrd="0" presId="urn:microsoft.com/office/officeart/2018/5/layout/IconCircleLabelList"/>
    <dgm:cxn modelId="{0C37756C-CA44-4356-A650-C20F62E28AB4}" type="presParOf" srcId="{5A9C27B2-702E-4D30-B2E5-379DF6783190}" destId="{A664E509-7F4C-4565-A73B-EF0191D6B8C5}" srcOrd="3" destOrd="0" presId="urn:microsoft.com/office/officeart/2018/5/layout/IconCircleLabelList"/>
    <dgm:cxn modelId="{803CC266-84FF-4991-A03F-37DE1F3D9F06}" type="presParOf" srcId="{5A9C27B2-702E-4D30-B2E5-379DF6783190}" destId="{7734FEF5-3615-4ECF-A8B9-624275DF85E8}" srcOrd="4" destOrd="0" presId="urn:microsoft.com/office/officeart/2018/5/layout/IconCircleLabelList"/>
    <dgm:cxn modelId="{DD664DA8-BE48-4527-8203-2020D809AEE5}" type="presParOf" srcId="{7734FEF5-3615-4ECF-A8B9-624275DF85E8}" destId="{973FA8B1-F118-46D8-80B0-CCCBADDC2CDA}" srcOrd="0" destOrd="0" presId="urn:microsoft.com/office/officeart/2018/5/layout/IconCircleLabelList"/>
    <dgm:cxn modelId="{6B3A5313-6089-41EA-AD66-C50527476FB3}" type="presParOf" srcId="{7734FEF5-3615-4ECF-A8B9-624275DF85E8}" destId="{A2A2B0EF-2A3A-4D85-B6B7-1F1FB89D310D}" srcOrd="1" destOrd="0" presId="urn:microsoft.com/office/officeart/2018/5/layout/IconCircleLabelList"/>
    <dgm:cxn modelId="{7D5DC621-EB47-4BFB-AD8E-0BCBC0DF93AC}" type="presParOf" srcId="{7734FEF5-3615-4ECF-A8B9-624275DF85E8}" destId="{86A4CC76-F2B7-4C36-B8FA-3A9AB3E58165}" srcOrd="2" destOrd="0" presId="urn:microsoft.com/office/officeart/2018/5/layout/IconCircleLabelList"/>
    <dgm:cxn modelId="{B7BB6045-05F4-44BC-89EE-5DA1A1B9E626}" type="presParOf" srcId="{7734FEF5-3615-4ECF-A8B9-624275DF85E8}" destId="{3A88DD49-3A0A-445C-8CBF-6F1624ACCE8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2817FC-1F6B-4214-8AEF-0A607B36D6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9210D9E-57BA-4B1F-BB95-88C932697C59}">
      <dgm:prSet custT="1"/>
      <dgm:spPr/>
      <dgm:t>
        <a:bodyPr/>
        <a:lstStyle/>
        <a:p>
          <a:r>
            <a:rPr lang="en-GB" sz="1400" dirty="0"/>
            <a:t>1: To Ease Separation Anxiety: (Mirza and Jabeen, 2024) </a:t>
          </a:r>
          <a:br>
            <a:rPr lang="en-GB" sz="1400" dirty="0"/>
          </a:br>
          <a:r>
            <a:rPr lang="en-GB" sz="1400" dirty="0"/>
            <a:t>Use a Visual Timetable: </a:t>
          </a:r>
          <a:br>
            <a:rPr lang="en-GB" sz="1400" dirty="0"/>
          </a:br>
          <a:r>
            <a:rPr lang="en-GB" sz="1400" dirty="0"/>
            <a:t>Use pictures to show the sequence of the day (e.g., hang coat, play, snack, story, home).</a:t>
          </a:r>
          <a:br>
            <a:rPr lang="en-GB" sz="1400" dirty="0"/>
          </a:br>
          <a:r>
            <a:rPr lang="en-GB" sz="1400" dirty="0"/>
            <a:t>This provides a concrete, visual representation of time, helping to counteract centration on the departure. </a:t>
          </a:r>
          <a:endParaRPr lang="en-US" sz="1400" dirty="0"/>
        </a:p>
      </dgm:t>
    </dgm:pt>
    <dgm:pt modelId="{9BE44999-9D6B-49FB-ADEB-778228D79674}" type="parTrans" cxnId="{8B181EE0-E0BB-4AEE-A150-60CEFF2A2C3E}">
      <dgm:prSet/>
      <dgm:spPr/>
      <dgm:t>
        <a:bodyPr/>
        <a:lstStyle/>
        <a:p>
          <a:endParaRPr lang="en-US"/>
        </a:p>
      </dgm:t>
    </dgm:pt>
    <dgm:pt modelId="{EB5EA2D3-34E6-4FB5-9ECE-B664A3E1D02F}" type="sibTrans" cxnId="{8B181EE0-E0BB-4AEE-A150-60CEFF2A2C3E}">
      <dgm:prSet/>
      <dgm:spPr/>
      <dgm:t>
        <a:bodyPr/>
        <a:lstStyle/>
        <a:p>
          <a:endParaRPr lang="en-US"/>
        </a:p>
      </dgm:t>
    </dgm:pt>
    <dgm:pt modelId="{C61812F1-29F5-41CE-96CC-2413B80FB27C}">
      <dgm:prSet custT="1"/>
      <dgm:spPr/>
      <dgm:t>
        <a:bodyPr/>
        <a:lstStyle/>
        <a:p>
          <a:r>
            <a:rPr lang="en-GB" sz="1400" dirty="0"/>
            <a:t>2: To Support Communication: (</a:t>
          </a:r>
          <a:r>
            <a:rPr lang="en-GB" sz="1400" dirty="0" err="1"/>
            <a:t>Radenan</a:t>
          </a:r>
          <a:r>
            <a:rPr lang="en-GB" sz="1400" dirty="0"/>
            <a:t> and Toran, 2025) Model "Self-Talk": </a:t>
          </a:r>
          <a:br>
            <a:rPr lang="en-GB" sz="1400" dirty="0"/>
          </a:br>
          <a:r>
            <a:rPr lang="en-GB" sz="1400" dirty="0"/>
            <a:t>Narrate your own actions in a calm, simple way (e.g., "I'm pouring the water"). </a:t>
          </a:r>
          <a:br>
            <a:rPr lang="en-GB" sz="1400" dirty="0"/>
          </a:br>
          <a:r>
            <a:rPr lang="en-GB" sz="1400" dirty="0"/>
            <a:t>This scaffolds her language development within her zone of proximal development, a concept that builds on Piaget's ideas. </a:t>
          </a:r>
          <a:endParaRPr lang="en-US" sz="1400" dirty="0"/>
        </a:p>
      </dgm:t>
    </dgm:pt>
    <dgm:pt modelId="{7FB9C78D-1761-4387-A937-4240E9657EFA}" type="parTrans" cxnId="{F1E309DA-66C9-4A30-94AE-9D91604D0B02}">
      <dgm:prSet/>
      <dgm:spPr/>
      <dgm:t>
        <a:bodyPr/>
        <a:lstStyle/>
        <a:p>
          <a:endParaRPr lang="en-US"/>
        </a:p>
      </dgm:t>
    </dgm:pt>
    <dgm:pt modelId="{F26ECA5E-1618-4C1A-84DE-6ED86158AA99}" type="sibTrans" cxnId="{F1E309DA-66C9-4A30-94AE-9D91604D0B02}">
      <dgm:prSet/>
      <dgm:spPr/>
      <dgm:t>
        <a:bodyPr/>
        <a:lstStyle/>
        <a:p>
          <a:endParaRPr lang="en-US"/>
        </a:p>
      </dgm:t>
    </dgm:pt>
    <dgm:pt modelId="{29763781-737B-4668-8468-F04FA72188F0}">
      <dgm:prSet custT="1"/>
      <dgm:spPr/>
      <dgm:t>
        <a:bodyPr/>
        <a:lstStyle/>
        <a:p>
          <a:r>
            <a:rPr lang="en-GB" sz="1400" dirty="0"/>
            <a:t>3: To Encourage Social Engagement: (</a:t>
          </a:r>
          <a:r>
            <a:rPr lang="en-GB" sz="1400" dirty="0" err="1"/>
            <a:t>Radenan</a:t>
          </a:r>
          <a:r>
            <a:rPr lang="en-GB" sz="1400" dirty="0"/>
            <a:t> and Toran, 2025) Facilitate Parallel Play: </a:t>
          </a:r>
          <a:br>
            <a:rPr lang="en-GB" sz="1400" dirty="0"/>
          </a:br>
          <a:r>
            <a:rPr lang="en-GB" sz="1400" dirty="0"/>
            <a:t>Place her alongside other children in similar activities (e.g., both playing with dough) without pressure to interact directly. </a:t>
          </a:r>
          <a:br>
            <a:rPr lang="en-GB" sz="1400" dirty="0"/>
          </a:br>
          <a:r>
            <a:rPr lang="en-GB" sz="1400" dirty="0"/>
            <a:t>This respects her egocentric stage while acclimatising her to peers. </a:t>
          </a:r>
          <a:br>
            <a:rPr lang="en-GB" sz="1400" dirty="0"/>
          </a:br>
          <a:r>
            <a:rPr lang="en-GB" sz="1400" dirty="0"/>
            <a:t>Use Role-Play: Encourage pretend play with dolls or figures. </a:t>
          </a:r>
          <a:br>
            <a:rPr lang="en-GB" sz="1400" dirty="0"/>
          </a:br>
          <a:r>
            <a:rPr lang="en-GB" sz="1400" dirty="0"/>
            <a:t>This leverages her developing symbolic thought and can be a gateway to social interaction.</a:t>
          </a:r>
          <a:endParaRPr lang="en-US" sz="1400" dirty="0"/>
        </a:p>
      </dgm:t>
    </dgm:pt>
    <dgm:pt modelId="{E9DD9501-1F73-420E-AB89-CFBDE8789413}" type="parTrans" cxnId="{CAB85F06-F081-4ACE-81AB-A73A4B8EBA70}">
      <dgm:prSet/>
      <dgm:spPr/>
      <dgm:t>
        <a:bodyPr/>
        <a:lstStyle/>
        <a:p>
          <a:endParaRPr lang="en-US"/>
        </a:p>
      </dgm:t>
    </dgm:pt>
    <dgm:pt modelId="{42AB3197-18CB-4B05-A35A-596C901FD318}" type="sibTrans" cxnId="{CAB85F06-F081-4ACE-81AB-A73A4B8EBA70}">
      <dgm:prSet/>
      <dgm:spPr/>
      <dgm:t>
        <a:bodyPr/>
        <a:lstStyle/>
        <a:p>
          <a:endParaRPr lang="en-US"/>
        </a:p>
      </dgm:t>
    </dgm:pt>
    <dgm:pt modelId="{61AEA756-26BA-48B4-B877-8DD63E048E19}" type="pres">
      <dgm:prSet presAssocID="{D12817FC-1F6B-4214-8AEF-0A607B36D6DF}" presName="outerComposite" presStyleCnt="0">
        <dgm:presLayoutVars>
          <dgm:chMax val="5"/>
          <dgm:dir/>
          <dgm:resizeHandles val="exact"/>
        </dgm:presLayoutVars>
      </dgm:prSet>
      <dgm:spPr/>
    </dgm:pt>
    <dgm:pt modelId="{E9E878D3-8391-4143-B306-F754F6838E9D}" type="pres">
      <dgm:prSet presAssocID="{D12817FC-1F6B-4214-8AEF-0A607B36D6DF}" presName="dummyMaxCanvas" presStyleCnt="0">
        <dgm:presLayoutVars/>
      </dgm:prSet>
      <dgm:spPr/>
    </dgm:pt>
    <dgm:pt modelId="{8256C1FF-2F96-4BC1-B967-09D243996090}" type="pres">
      <dgm:prSet presAssocID="{D12817FC-1F6B-4214-8AEF-0A607B36D6DF}" presName="ThreeNodes_1" presStyleLbl="node1" presStyleIdx="0" presStyleCnt="3">
        <dgm:presLayoutVars>
          <dgm:bulletEnabled val="1"/>
        </dgm:presLayoutVars>
      </dgm:prSet>
      <dgm:spPr/>
    </dgm:pt>
    <dgm:pt modelId="{DB25C1BB-E04F-4948-B49D-C049E92CFC86}" type="pres">
      <dgm:prSet presAssocID="{D12817FC-1F6B-4214-8AEF-0A607B36D6DF}" presName="ThreeNodes_2" presStyleLbl="node1" presStyleIdx="1" presStyleCnt="3">
        <dgm:presLayoutVars>
          <dgm:bulletEnabled val="1"/>
        </dgm:presLayoutVars>
      </dgm:prSet>
      <dgm:spPr/>
    </dgm:pt>
    <dgm:pt modelId="{706B397D-66D2-407E-A3C5-0468E4899B49}" type="pres">
      <dgm:prSet presAssocID="{D12817FC-1F6B-4214-8AEF-0A607B36D6DF}" presName="ThreeNodes_3" presStyleLbl="node1" presStyleIdx="2" presStyleCnt="3">
        <dgm:presLayoutVars>
          <dgm:bulletEnabled val="1"/>
        </dgm:presLayoutVars>
      </dgm:prSet>
      <dgm:spPr/>
    </dgm:pt>
    <dgm:pt modelId="{D90063FD-9A89-4065-B07D-E65CF5DED218}" type="pres">
      <dgm:prSet presAssocID="{D12817FC-1F6B-4214-8AEF-0A607B36D6DF}" presName="ThreeConn_1-2" presStyleLbl="fgAccFollowNode1" presStyleIdx="0" presStyleCnt="2">
        <dgm:presLayoutVars>
          <dgm:bulletEnabled val="1"/>
        </dgm:presLayoutVars>
      </dgm:prSet>
      <dgm:spPr/>
    </dgm:pt>
    <dgm:pt modelId="{333F6C87-E7FB-4648-A26E-78AD84BC530A}" type="pres">
      <dgm:prSet presAssocID="{D12817FC-1F6B-4214-8AEF-0A607B36D6DF}" presName="ThreeConn_2-3" presStyleLbl="fgAccFollowNode1" presStyleIdx="1" presStyleCnt="2">
        <dgm:presLayoutVars>
          <dgm:bulletEnabled val="1"/>
        </dgm:presLayoutVars>
      </dgm:prSet>
      <dgm:spPr/>
    </dgm:pt>
    <dgm:pt modelId="{854BD45D-F3FF-4F66-97EC-84A77CA8929B}" type="pres">
      <dgm:prSet presAssocID="{D12817FC-1F6B-4214-8AEF-0A607B36D6DF}" presName="ThreeNodes_1_text" presStyleLbl="node1" presStyleIdx="2" presStyleCnt="3">
        <dgm:presLayoutVars>
          <dgm:bulletEnabled val="1"/>
        </dgm:presLayoutVars>
      </dgm:prSet>
      <dgm:spPr/>
    </dgm:pt>
    <dgm:pt modelId="{6CF90563-A134-4BBF-9B00-F89C50640AA8}" type="pres">
      <dgm:prSet presAssocID="{D12817FC-1F6B-4214-8AEF-0A607B36D6DF}" presName="ThreeNodes_2_text" presStyleLbl="node1" presStyleIdx="2" presStyleCnt="3">
        <dgm:presLayoutVars>
          <dgm:bulletEnabled val="1"/>
        </dgm:presLayoutVars>
      </dgm:prSet>
      <dgm:spPr/>
    </dgm:pt>
    <dgm:pt modelId="{DCC8E180-C781-4E40-AFF8-86AD56F3B849}" type="pres">
      <dgm:prSet presAssocID="{D12817FC-1F6B-4214-8AEF-0A607B36D6DF}" presName="ThreeNodes_3_text" presStyleLbl="node1" presStyleIdx="2" presStyleCnt="3">
        <dgm:presLayoutVars>
          <dgm:bulletEnabled val="1"/>
        </dgm:presLayoutVars>
      </dgm:prSet>
      <dgm:spPr/>
    </dgm:pt>
  </dgm:ptLst>
  <dgm:cxnLst>
    <dgm:cxn modelId="{CAB85F06-F081-4ACE-81AB-A73A4B8EBA70}" srcId="{D12817FC-1F6B-4214-8AEF-0A607B36D6DF}" destId="{29763781-737B-4668-8468-F04FA72188F0}" srcOrd="2" destOrd="0" parTransId="{E9DD9501-1F73-420E-AB89-CFBDE8789413}" sibTransId="{42AB3197-18CB-4B05-A35A-596C901FD318}"/>
    <dgm:cxn modelId="{02D06526-769A-4F8E-96A3-FD6CBE36854A}" type="presOf" srcId="{D12817FC-1F6B-4214-8AEF-0A607B36D6DF}" destId="{61AEA756-26BA-48B4-B877-8DD63E048E19}" srcOrd="0" destOrd="0" presId="urn:microsoft.com/office/officeart/2005/8/layout/vProcess5"/>
    <dgm:cxn modelId="{61DD4F31-853F-43B5-A6A4-4652D1A723D6}" type="presOf" srcId="{29763781-737B-4668-8468-F04FA72188F0}" destId="{706B397D-66D2-407E-A3C5-0468E4899B49}" srcOrd="0" destOrd="0" presId="urn:microsoft.com/office/officeart/2005/8/layout/vProcess5"/>
    <dgm:cxn modelId="{496AE34D-C5A3-4E70-9C2A-A26AF5B54FEC}" type="presOf" srcId="{C61812F1-29F5-41CE-96CC-2413B80FB27C}" destId="{6CF90563-A134-4BBF-9B00-F89C50640AA8}" srcOrd="1" destOrd="0" presId="urn:microsoft.com/office/officeart/2005/8/layout/vProcess5"/>
    <dgm:cxn modelId="{88DE5472-1A58-4A8B-8546-D921A12C4111}" type="presOf" srcId="{C61812F1-29F5-41CE-96CC-2413B80FB27C}" destId="{DB25C1BB-E04F-4948-B49D-C049E92CFC86}" srcOrd="0" destOrd="0" presId="urn:microsoft.com/office/officeart/2005/8/layout/vProcess5"/>
    <dgm:cxn modelId="{E89244AC-97D3-4D69-839F-2DB64F3C5562}" type="presOf" srcId="{09210D9E-57BA-4B1F-BB95-88C932697C59}" destId="{854BD45D-F3FF-4F66-97EC-84A77CA8929B}" srcOrd="1" destOrd="0" presId="urn:microsoft.com/office/officeart/2005/8/layout/vProcess5"/>
    <dgm:cxn modelId="{C53E96CD-90FF-4EB9-BD55-37E873615623}" type="presOf" srcId="{29763781-737B-4668-8468-F04FA72188F0}" destId="{DCC8E180-C781-4E40-AFF8-86AD56F3B849}" srcOrd="1" destOrd="0" presId="urn:microsoft.com/office/officeart/2005/8/layout/vProcess5"/>
    <dgm:cxn modelId="{F1E309DA-66C9-4A30-94AE-9D91604D0B02}" srcId="{D12817FC-1F6B-4214-8AEF-0A607B36D6DF}" destId="{C61812F1-29F5-41CE-96CC-2413B80FB27C}" srcOrd="1" destOrd="0" parTransId="{7FB9C78D-1761-4387-A937-4240E9657EFA}" sibTransId="{F26ECA5E-1618-4C1A-84DE-6ED86158AA99}"/>
    <dgm:cxn modelId="{8B181EE0-E0BB-4AEE-A150-60CEFF2A2C3E}" srcId="{D12817FC-1F6B-4214-8AEF-0A607B36D6DF}" destId="{09210D9E-57BA-4B1F-BB95-88C932697C59}" srcOrd="0" destOrd="0" parTransId="{9BE44999-9D6B-49FB-ADEB-778228D79674}" sibTransId="{EB5EA2D3-34E6-4FB5-9ECE-B664A3E1D02F}"/>
    <dgm:cxn modelId="{7E77CEE5-D58F-43BA-BAB4-A9D2A6E4F9F4}" type="presOf" srcId="{F26ECA5E-1618-4C1A-84DE-6ED86158AA99}" destId="{333F6C87-E7FB-4648-A26E-78AD84BC530A}" srcOrd="0" destOrd="0" presId="urn:microsoft.com/office/officeart/2005/8/layout/vProcess5"/>
    <dgm:cxn modelId="{F51022EA-E8C4-4DDE-9D27-F9E9C0074FD9}" type="presOf" srcId="{EB5EA2D3-34E6-4FB5-9ECE-B664A3E1D02F}" destId="{D90063FD-9A89-4065-B07D-E65CF5DED218}" srcOrd="0" destOrd="0" presId="urn:microsoft.com/office/officeart/2005/8/layout/vProcess5"/>
    <dgm:cxn modelId="{4B31F2FD-AA29-4A55-A8FC-634D849BAF1A}" type="presOf" srcId="{09210D9E-57BA-4B1F-BB95-88C932697C59}" destId="{8256C1FF-2F96-4BC1-B967-09D243996090}" srcOrd="0" destOrd="0" presId="urn:microsoft.com/office/officeart/2005/8/layout/vProcess5"/>
    <dgm:cxn modelId="{31ABB7DE-0FD3-4F80-8529-FC9CA224E530}" type="presParOf" srcId="{61AEA756-26BA-48B4-B877-8DD63E048E19}" destId="{E9E878D3-8391-4143-B306-F754F6838E9D}" srcOrd="0" destOrd="0" presId="urn:microsoft.com/office/officeart/2005/8/layout/vProcess5"/>
    <dgm:cxn modelId="{66017393-57A1-4F34-B2D9-2715D7F2FFA0}" type="presParOf" srcId="{61AEA756-26BA-48B4-B877-8DD63E048E19}" destId="{8256C1FF-2F96-4BC1-B967-09D243996090}" srcOrd="1" destOrd="0" presId="urn:microsoft.com/office/officeart/2005/8/layout/vProcess5"/>
    <dgm:cxn modelId="{AC843E1C-A235-4740-B2B5-87FA8CCA6400}" type="presParOf" srcId="{61AEA756-26BA-48B4-B877-8DD63E048E19}" destId="{DB25C1BB-E04F-4948-B49D-C049E92CFC86}" srcOrd="2" destOrd="0" presId="urn:microsoft.com/office/officeart/2005/8/layout/vProcess5"/>
    <dgm:cxn modelId="{646E0C48-BB90-4504-908F-C6047AF58679}" type="presParOf" srcId="{61AEA756-26BA-48B4-B877-8DD63E048E19}" destId="{706B397D-66D2-407E-A3C5-0468E4899B49}" srcOrd="3" destOrd="0" presId="urn:microsoft.com/office/officeart/2005/8/layout/vProcess5"/>
    <dgm:cxn modelId="{3FE42637-BA45-40B9-90E9-A1C0212A4876}" type="presParOf" srcId="{61AEA756-26BA-48B4-B877-8DD63E048E19}" destId="{D90063FD-9A89-4065-B07D-E65CF5DED218}" srcOrd="4" destOrd="0" presId="urn:microsoft.com/office/officeart/2005/8/layout/vProcess5"/>
    <dgm:cxn modelId="{25349A93-911A-4F8C-BECE-A7DED7D00A23}" type="presParOf" srcId="{61AEA756-26BA-48B4-B877-8DD63E048E19}" destId="{333F6C87-E7FB-4648-A26E-78AD84BC530A}" srcOrd="5" destOrd="0" presId="urn:microsoft.com/office/officeart/2005/8/layout/vProcess5"/>
    <dgm:cxn modelId="{35568EA9-E94D-42FC-8CF6-14C46C3E3349}" type="presParOf" srcId="{61AEA756-26BA-48B4-B877-8DD63E048E19}" destId="{854BD45D-F3FF-4F66-97EC-84A77CA8929B}" srcOrd="6" destOrd="0" presId="urn:microsoft.com/office/officeart/2005/8/layout/vProcess5"/>
    <dgm:cxn modelId="{AC36C223-4AA1-486F-82EF-A5AE61A9A53D}" type="presParOf" srcId="{61AEA756-26BA-48B4-B877-8DD63E048E19}" destId="{6CF90563-A134-4BBF-9B00-F89C50640AA8}" srcOrd="7" destOrd="0" presId="urn:microsoft.com/office/officeart/2005/8/layout/vProcess5"/>
    <dgm:cxn modelId="{B6040F92-E8BA-4F73-890A-2F0977D1C226}" type="presParOf" srcId="{61AEA756-26BA-48B4-B877-8DD63E048E19}" destId="{DCC8E180-C781-4E40-AFF8-86AD56F3B84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44B6D4-D95C-46C2-9B96-0F034E95DFFC}"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B59F9296-1D4E-4C58-B5EF-797852D2D4EA}">
      <dgm:prSet/>
      <dgm:spPr/>
      <dgm:t>
        <a:bodyPr/>
        <a:lstStyle/>
        <a:p>
          <a:r>
            <a:rPr lang="en-GB"/>
            <a:t>Nature (Biological): (Conkbayir, 2021) </a:t>
          </a:r>
          <a:br>
            <a:rPr lang="en-GB"/>
          </a:br>
          <a:r>
            <a:rPr lang="en-GB"/>
            <a:t>Amira’s temperament is a key biological factor. An innate predisposition towards being slow-to-warm up or cautious would interact with her stage of cognitive development, intensifying her anxiety (Klein, 2019). </a:t>
          </a:r>
          <a:br>
            <a:rPr lang="en-GB"/>
          </a:br>
          <a:br>
            <a:rPr lang="en-GB"/>
          </a:br>
          <a:r>
            <a:rPr lang="en-GB"/>
            <a:t>The maturation of her brain dictates her progression through Piaget's stages. </a:t>
          </a:r>
          <a:endParaRPr lang="en-US"/>
        </a:p>
      </dgm:t>
    </dgm:pt>
    <dgm:pt modelId="{5D0D3CC8-9CD7-4C68-91B5-2D3CA711B260}" type="parTrans" cxnId="{D14ACD8C-5A95-4709-9C4D-57D8C1E5F785}">
      <dgm:prSet/>
      <dgm:spPr/>
      <dgm:t>
        <a:bodyPr/>
        <a:lstStyle/>
        <a:p>
          <a:endParaRPr lang="en-US"/>
        </a:p>
      </dgm:t>
    </dgm:pt>
    <dgm:pt modelId="{F8121AE5-9BB6-4802-9824-378BE7D58B51}" type="sibTrans" cxnId="{D14ACD8C-5A95-4709-9C4D-57D8C1E5F785}">
      <dgm:prSet/>
      <dgm:spPr/>
      <dgm:t>
        <a:bodyPr/>
        <a:lstStyle/>
        <a:p>
          <a:endParaRPr lang="en-US"/>
        </a:p>
      </dgm:t>
    </dgm:pt>
    <dgm:pt modelId="{3B9E6AC8-551D-4AFE-B5F0-A8E3C41EB19E}">
      <dgm:prSet/>
      <dgm:spPr/>
      <dgm:t>
        <a:bodyPr/>
        <a:lstStyle/>
        <a:p>
          <a:r>
            <a:rPr lang="en-GB"/>
            <a:t>Nurture (Environmental): (Conkbayir, 2021) </a:t>
          </a:r>
          <a:br>
            <a:rPr lang="en-GB"/>
          </a:br>
          <a:r>
            <a:rPr lang="en-GB"/>
            <a:t>Previous social experiences: Has she had opportunities to play with other children? </a:t>
          </a:r>
          <a:br>
            <a:rPr lang="en-GB"/>
          </a:br>
          <a:br>
            <a:rPr lang="en-GB"/>
          </a:br>
          <a:r>
            <a:rPr lang="en-GB"/>
            <a:t>Home environment and attachment security: The quality of her primary attachments influences her ability to cope with separation (a point where attachment theory complements Piaget). </a:t>
          </a:r>
          <a:br>
            <a:rPr lang="en-GB"/>
          </a:br>
          <a:br>
            <a:rPr lang="en-GB"/>
          </a:br>
          <a:r>
            <a:rPr lang="en-GB"/>
            <a:t>The nursery environment itself is a critical nurturing factor that we can control.</a:t>
          </a:r>
          <a:endParaRPr lang="en-US"/>
        </a:p>
      </dgm:t>
    </dgm:pt>
    <dgm:pt modelId="{31EE4EC7-98F7-4E83-850E-875E73C5446E}" type="parTrans" cxnId="{ED4EBB72-7C3F-4422-9E66-7117ED383B9E}">
      <dgm:prSet/>
      <dgm:spPr/>
      <dgm:t>
        <a:bodyPr/>
        <a:lstStyle/>
        <a:p>
          <a:endParaRPr lang="en-US"/>
        </a:p>
      </dgm:t>
    </dgm:pt>
    <dgm:pt modelId="{6BAC9D6F-C0BD-483F-B14F-05A919E2A4A0}" type="sibTrans" cxnId="{ED4EBB72-7C3F-4422-9E66-7117ED383B9E}">
      <dgm:prSet/>
      <dgm:spPr/>
      <dgm:t>
        <a:bodyPr/>
        <a:lstStyle/>
        <a:p>
          <a:endParaRPr lang="en-US"/>
        </a:p>
      </dgm:t>
    </dgm:pt>
    <dgm:pt modelId="{29844BF1-D59D-4B01-81C4-B9D75B37BFAD}" type="pres">
      <dgm:prSet presAssocID="{6D44B6D4-D95C-46C2-9B96-0F034E95DFFC}" presName="Name0" presStyleCnt="0">
        <dgm:presLayoutVars>
          <dgm:dir/>
          <dgm:resizeHandles val="exact"/>
        </dgm:presLayoutVars>
      </dgm:prSet>
      <dgm:spPr/>
    </dgm:pt>
    <dgm:pt modelId="{FF1F7209-4346-40A9-944F-2EAC67AFE9B8}" type="pres">
      <dgm:prSet presAssocID="{B59F9296-1D4E-4C58-B5EF-797852D2D4EA}" presName="node" presStyleLbl="node1" presStyleIdx="0" presStyleCnt="2">
        <dgm:presLayoutVars>
          <dgm:bulletEnabled val="1"/>
        </dgm:presLayoutVars>
      </dgm:prSet>
      <dgm:spPr/>
    </dgm:pt>
    <dgm:pt modelId="{EA0F86BA-106B-46F5-8158-E0EAF2AB85E8}" type="pres">
      <dgm:prSet presAssocID="{F8121AE5-9BB6-4802-9824-378BE7D58B51}" presName="sibTrans" presStyleLbl="sibTrans2D1" presStyleIdx="0" presStyleCnt="1"/>
      <dgm:spPr/>
    </dgm:pt>
    <dgm:pt modelId="{289B7070-C910-4AEF-A8FC-6C1BB9C2B939}" type="pres">
      <dgm:prSet presAssocID="{F8121AE5-9BB6-4802-9824-378BE7D58B51}" presName="connectorText" presStyleLbl="sibTrans2D1" presStyleIdx="0" presStyleCnt="1"/>
      <dgm:spPr/>
    </dgm:pt>
    <dgm:pt modelId="{407FB923-7E85-458E-9FD6-378CF8BD29C2}" type="pres">
      <dgm:prSet presAssocID="{3B9E6AC8-551D-4AFE-B5F0-A8E3C41EB19E}" presName="node" presStyleLbl="node1" presStyleIdx="1" presStyleCnt="2">
        <dgm:presLayoutVars>
          <dgm:bulletEnabled val="1"/>
        </dgm:presLayoutVars>
      </dgm:prSet>
      <dgm:spPr/>
    </dgm:pt>
  </dgm:ptLst>
  <dgm:cxnLst>
    <dgm:cxn modelId="{B0F6F025-E031-4170-A585-5E5C91E5020C}" type="presOf" srcId="{6D44B6D4-D95C-46C2-9B96-0F034E95DFFC}" destId="{29844BF1-D59D-4B01-81C4-B9D75B37BFAD}" srcOrd="0" destOrd="0" presId="urn:microsoft.com/office/officeart/2005/8/layout/process1"/>
    <dgm:cxn modelId="{D9226029-EC31-4445-902A-D5568CE5B18D}" type="presOf" srcId="{F8121AE5-9BB6-4802-9824-378BE7D58B51}" destId="{EA0F86BA-106B-46F5-8158-E0EAF2AB85E8}" srcOrd="0" destOrd="0" presId="urn:microsoft.com/office/officeart/2005/8/layout/process1"/>
    <dgm:cxn modelId="{ED4EBB72-7C3F-4422-9E66-7117ED383B9E}" srcId="{6D44B6D4-D95C-46C2-9B96-0F034E95DFFC}" destId="{3B9E6AC8-551D-4AFE-B5F0-A8E3C41EB19E}" srcOrd="1" destOrd="0" parTransId="{31EE4EC7-98F7-4E83-850E-875E73C5446E}" sibTransId="{6BAC9D6F-C0BD-483F-B14F-05A919E2A4A0}"/>
    <dgm:cxn modelId="{D6C59586-A33B-41E2-815A-72A38F247275}" type="presOf" srcId="{3B9E6AC8-551D-4AFE-B5F0-A8E3C41EB19E}" destId="{407FB923-7E85-458E-9FD6-378CF8BD29C2}" srcOrd="0" destOrd="0" presId="urn:microsoft.com/office/officeart/2005/8/layout/process1"/>
    <dgm:cxn modelId="{D14ACD8C-5A95-4709-9C4D-57D8C1E5F785}" srcId="{6D44B6D4-D95C-46C2-9B96-0F034E95DFFC}" destId="{B59F9296-1D4E-4C58-B5EF-797852D2D4EA}" srcOrd="0" destOrd="0" parTransId="{5D0D3CC8-9CD7-4C68-91B5-2D3CA711B260}" sibTransId="{F8121AE5-9BB6-4802-9824-378BE7D58B51}"/>
    <dgm:cxn modelId="{52F78EB9-3AC1-4512-BAE0-B93E919B4C43}" type="presOf" srcId="{B59F9296-1D4E-4C58-B5EF-797852D2D4EA}" destId="{FF1F7209-4346-40A9-944F-2EAC67AFE9B8}" srcOrd="0" destOrd="0" presId="urn:microsoft.com/office/officeart/2005/8/layout/process1"/>
    <dgm:cxn modelId="{16DAD2BD-27DC-4965-A76F-84B53238F6E1}" type="presOf" srcId="{F8121AE5-9BB6-4802-9824-378BE7D58B51}" destId="{289B7070-C910-4AEF-A8FC-6C1BB9C2B939}" srcOrd="1" destOrd="0" presId="urn:microsoft.com/office/officeart/2005/8/layout/process1"/>
    <dgm:cxn modelId="{859413FB-9540-4783-8547-3EBA45378684}" type="presParOf" srcId="{29844BF1-D59D-4B01-81C4-B9D75B37BFAD}" destId="{FF1F7209-4346-40A9-944F-2EAC67AFE9B8}" srcOrd="0" destOrd="0" presId="urn:microsoft.com/office/officeart/2005/8/layout/process1"/>
    <dgm:cxn modelId="{4D1AA6DE-0A9F-4963-8541-C1374B25BD64}" type="presParOf" srcId="{29844BF1-D59D-4B01-81C4-B9D75B37BFAD}" destId="{EA0F86BA-106B-46F5-8158-E0EAF2AB85E8}" srcOrd="1" destOrd="0" presId="urn:microsoft.com/office/officeart/2005/8/layout/process1"/>
    <dgm:cxn modelId="{FD51A200-7AA2-4960-A364-0F62FB18E450}" type="presParOf" srcId="{EA0F86BA-106B-46F5-8158-E0EAF2AB85E8}" destId="{289B7070-C910-4AEF-A8FC-6C1BB9C2B939}" srcOrd="0" destOrd="0" presId="urn:microsoft.com/office/officeart/2005/8/layout/process1"/>
    <dgm:cxn modelId="{5904DE93-6535-45BD-966A-2B365ED94039}" type="presParOf" srcId="{29844BF1-D59D-4B01-81C4-B9D75B37BFAD}" destId="{407FB923-7E85-458E-9FD6-378CF8BD29C2}"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1AF355-E66D-4ECF-A984-6BAA9B3896B7}">
      <dsp:nvSpPr>
        <dsp:cNvPr id="0" name=""/>
        <dsp:cNvSpPr/>
      </dsp:nvSpPr>
      <dsp:spPr>
        <a:xfrm>
          <a:off x="309628" y="443877"/>
          <a:ext cx="962894" cy="9628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FEE802-BB7D-4E13-929F-AFB4E8414450}">
      <dsp:nvSpPr>
        <dsp:cNvPr id="0" name=""/>
        <dsp:cNvSpPr/>
      </dsp:nvSpPr>
      <dsp:spPr>
        <a:xfrm>
          <a:off x="514835" y="649084"/>
          <a:ext cx="552480" cy="552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2EBFFF-5172-49A2-9430-C26D39286A46}">
      <dsp:nvSpPr>
        <dsp:cNvPr id="0" name=""/>
        <dsp:cNvSpPr/>
      </dsp:nvSpPr>
      <dsp:spPr>
        <a:xfrm>
          <a:off x="2" y="1322930"/>
          <a:ext cx="1578515" cy="2170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1: Anxiety upon Separation (Egocentrism &amp; Centration): (Gateshead Council, 2021) Amira’s egocentric thinking means she may believe that because she misses her carers, they must be missing her in the same intense way, increasing her distress. She concentrates on her carers' absence and cannot yet logically reason that they will return. </a:t>
          </a:r>
          <a:endParaRPr lang="en-US" sz="1100" kern="1200" dirty="0"/>
        </a:p>
      </dsp:txBody>
      <dsp:txXfrm>
        <a:off x="2" y="1322930"/>
        <a:ext cx="1578515" cy="2170458"/>
      </dsp:txXfrm>
    </dsp:sp>
    <dsp:sp modelId="{215C5ED7-3E7C-43F5-A2F1-617AD5406955}">
      <dsp:nvSpPr>
        <dsp:cNvPr id="0" name=""/>
        <dsp:cNvSpPr/>
      </dsp:nvSpPr>
      <dsp:spPr>
        <a:xfrm>
          <a:off x="2164384" y="443877"/>
          <a:ext cx="962894" cy="9628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D064FB-B192-49EE-ADAF-299BE7EA76A3}">
      <dsp:nvSpPr>
        <dsp:cNvPr id="0" name=""/>
        <dsp:cNvSpPr/>
      </dsp:nvSpPr>
      <dsp:spPr>
        <a:xfrm>
          <a:off x="2369591" y="649084"/>
          <a:ext cx="552480" cy="552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E83426-0BA2-427E-B35B-A6C7AF94C0E4}">
      <dsp:nvSpPr>
        <dsp:cNvPr id="0" name=""/>
        <dsp:cNvSpPr/>
      </dsp:nvSpPr>
      <dsp:spPr>
        <a:xfrm>
          <a:off x="1856573" y="1706689"/>
          <a:ext cx="1578515" cy="2170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2: Limited Verbal Communication (Symbolic Thought Development): (Mcleod, 2024) Language is still developing as part of symbolic thought. Her limited communication may reflect her current cognitive capacity or anxiety overwhelming her developing skills. </a:t>
          </a:r>
          <a:endParaRPr lang="en-US" sz="1100" kern="1200"/>
        </a:p>
      </dsp:txBody>
      <dsp:txXfrm>
        <a:off x="1856573" y="1706689"/>
        <a:ext cx="1578515" cy="2170458"/>
      </dsp:txXfrm>
    </dsp:sp>
    <dsp:sp modelId="{973FA8B1-F118-46D8-80B0-CCCBADDC2CDA}">
      <dsp:nvSpPr>
        <dsp:cNvPr id="0" name=""/>
        <dsp:cNvSpPr/>
      </dsp:nvSpPr>
      <dsp:spPr>
        <a:xfrm>
          <a:off x="4019140" y="443877"/>
          <a:ext cx="962894" cy="9628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2B0EF-2A3A-4D85-B6B7-1F1FB89D310D}">
      <dsp:nvSpPr>
        <dsp:cNvPr id="0" name=""/>
        <dsp:cNvSpPr/>
      </dsp:nvSpPr>
      <dsp:spPr>
        <a:xfrm>
          <a:off x="4224347" y="649084"/>
          <a:ext cx="552480" cy="5524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8DD49-3A0A-445C-8CBF-6F1624ACCE8F}">
      <dsp:nvSpPr>
        <dsp:cNvPr id="0" name=""/>
        <dsp:cNvSpPr/>
      </dsp:nvSpPr>
      <dsp:spPr>
        <a:xfrm>
          <a:off x="3711329" y="1706689"/>
          <a:ext cx="1578515" cy="2170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3: Difficulty with Group Play (Egocentrism): (Gateshead Council, 2021) Egocentrism makes cooperative, shared-perspective play very challenging. She may not understand the social rules of group play or the needs of other children.</a:t>
          </a:r>
          <a:endParaRPr lang="en-US" sz="1100" kern="1200"/>
        </a:p>
      </dsp:txBody>
      <dsp:txXfrm>
        <a:off x="3711329" y="1706689"/>
        <a:ext cx="1578515" cy="2170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6C1FF-2F96-4BC1-B967-09D243996090}">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1: To Ease Separation Anxiety: (Mirza and Jabeen, 2024) </a:t>
          </a:r>
          <a:br>
            <a:rPr lang="en-GB" sz="1400" kern="1200" dirty="0"/>
          </a:br>
          <a:r>
            <a:rPr lang="en-GB" sz="1400" kern="1200" dirty="0"/>
            <a:t>Use a Visual Timetable: </a:t>
          </a:r>
          <a:br>
            <a:rPr lang="en-GB" sz="1400" kern="1200" dirty="0"/>
          </a:br>
          <a:r>
            <a:rPr lang="en-GB" sz="1400" kern="1200" dirty="0"/>
            <a:t>Use pictures to show the sequence of the day (e.g., hang coat, play, snack, story, home).</a:t>
          </a:r>
          <a:br>
            <a:rPr lang="en-GB" sz="1400" kern="1200" dirty="0"/>
          </a:br>
          <a:r>
            <a:rPr lang="en-GB" sz="1400" kern="1200" dirty="0"/>
            <a:t>This provides a concrete, visual representation of time, helping to counteract centration on the departure. </a:t>
          </a:r>
          <a:endParaRPr lang="en-US" sz="1400" kern="1200" dirty="0"/>
        </a:p>
      </dsp:txBody>
      <dsp:txXfrm>
        <a:off x="36841" y="36841"/>
        <a:ext cx="7931345" cy="1184159"/>
      </dsp:txXfrm>
    </dsp:sp>
    <dsp:sp modelId="{DB25C1BB-E04F-4948-B49D-C049E92CFC86}">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2: To Support Communication: (</a:t>
          </a:r>
          <a:r>
            <a:rPr lang="en-GB" sz="1400" kern="1200" dirty="0" err="1"/>
            <a:t>Radenan</a:t>
          </a:r>
          <a:r>
            <a:rPr lang="en-GB" sz="1400" kern="1200" dirty="0"/>
            <a:t> and Toran, 2025) Model "Self-Talk": </a:t>
          </a:r>
          <a:br>
            <a:rPr lang="en-GB" sz="1400" kern="1200" dirty="0"/>
          </a:br>
          <a:r>
            <a:rPr lang="en-GB" sz="1400" kern="1200" dirty="0"/>
            <a:t>Narrate your own actions in a calm, simple way (e.g., "I'm pouring the water"). </a:t>
          </a:r>
          <a:br>
            <a:rPr lang="en-GB" sz="1400" kern="1200" dirty="0"/>
          </a:br>
          <a:r>
            <a:rPr lang="en-GB" sz="1400" kern="1200" dirty="0"/>
            <a:t>This scaffolds her language development within her zone of proximal development, a concept that builds on Piaget's ideas. </a:t>
          </a:r>
          <a:endParaRPr lang="en-US" sz="1400" kern="1200" dirty="0"/>
        </a:p>
      </dsp:txBody>
      <dsp:txXfrm>
        <a:off x="856428" y="1504322"/>
        <a:ext cx="7577788" cy="1184159"/>
      </dsp:txXfrm>
    </dsp:sp>
    <dsp:sp modelId="{706B397D-66D2-407E-A3C5-0468E4899B49}">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3: To Encourage Social Engagement: (</a:t>
          </a:r>
          <a:r>
            <a:rPr lang="en-GB" sz="1400" kern="1200" dirty="0" err="1"/>
            <a:t>Radenan</a:t>
          </a:r>
          <a:r>
            <a:rPr lang="en-GB" sz="1400" kern="1200" dirty="0"/>
            <a:t> and Toran, 2025) Facilitate Parallel Play: </a:t>
          </a:r>
          <a:br>
            <a:rPr lang="en-GB" sz="1400" kern="1200" dirty="0"/>
          </a:br>
          <a:r>
            <a:rPr lang="en-GB" sz="1400" kern="1200" dirty="0"/>
            <a:t>Place her alongside other children in similar activities (e.g., both playing with dough) without pressure to interact directly. </a:t>
          </a:r>
          <a:br>
            <a:rPr lang="en-GB" sz="1400" kern="1200" dirty="0"/>
          </a:br>
          <a:r>
            <a:rPr lang="en-GB" sz="1400" kern="1200" dirty="0"/>
            <a:t>This respects her egocentric stage while acclimatising her to peers. </a:t>
          </a:r>
          <a:br>
            <a:rPr lang="en-GB" sz="1400" kern="1200" dirty="0"/>
          </a:br>
          <a:r>
            <a:rPr lang="en-GB" sz="1400" kern="1200" dirty="0"/>
            <a:t>Use Role-Play: Encourage pretend play with dolls or figures. </a:t>
          </a:r>
          <a:br>
            <a:rPr lang="en-GB" sz="1400" kern="1200" dirty="0"/>
          </a:br>
          <a:r>
            <a:rPr lang="en-GB" sz="1400" kern="1200" dirty="0"/>
            <a:t>This leverages her developing symbolic thought and can be a gateway to social interaction.</a:t>
          </a:r>
          <a:endParaRPr lang="en-US" sz="1400" kern="1200" dirty="0"/>
        </a:p>
      </dsp:txBody>
      <dsp:txXfrm>
        <a:off x="1676015" y="2971804"/>
        <a:ext cx="7577788" cy="1184159"/>
      </dsp:txXfrm>
    </dsp:sp>
    <dsp:sp modelId="{D90063FD-9A89-4065-B07D-E65CF5DED218}">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333F6C87-E7FB-4648-A26E-78AD84BC530A}">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F7209-4346-40A9-944F-2EAC67AFE9B8}">
      <dsp:nvSpPr>
        <dsp:cNvPr id="0" name=""/>
        <dsp:cNvSpPr/>
      </dsp:nvSpPr>
      <dsp:spPr>
        <a:xfrm>
          <a:off x="2134" y="418931"/>
          <a:ext cx="4551483" cy="33549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Nature (Biological): (Conkbayir, 2021) </a:t>
          </a:r>
          <a:br>
            <a:rPr lang="en-GB" sz="1800" kern="1200"/>
          </a:br>
          <a:r>
            <a:rPr lang="en-GB" sz="1800" kern="1200"/>
            <a:t>Amira’s temperament is a key biological factor. An innate predisposition towards being slow-to-warm up or cautious would interact with her stage of cognitive development, intensifying her anxiety (Klein, 2019). </a:t>
          </a:r>
          <a:br>
            <a:rPr lang="en-GB" sz="1800" kern="1200"/>
          </a:br>
          <a:br>
            <a:rPr lang="en-GB" sz="1800" kern="1200"/>
          </a:br>
          <a:r>
            <a:rPr lang="en-GB" sz="1800" kern="1200"/>
            <a:t>The maturation of her brain dictates her progression through Piaget's stages. </a:t>
          </a:r>
          <a:endParaRPr lang="en-US" sz="1800" kern="1200"/>
        </a:p>
      </dsp:txBody>
      <dsp:txXfrm>
        <a:off x="100397" y="517194"/>
        <a:ext cx="4354957" cy="3158415"/>
      </dsp:txXfrm>
    </dsp:sp>
    <dsp:sp modelId="{EA0F86BA-106B-46F5-8158-E0EAF2AB85E8}">
      <dsp:nvSpPr>
        <dsp:cNvPr id="0" name=""/>
        <dsp:cNvSpPr/>
      </dsp:nvSpPr>
      <dsp:spPr>
        <a:xfrm>
          <a:off x="5008766" y="15320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757771"/>
        <a:ext cx="675440" cy="677261"/>
      </dsp:txXfrm>
    </dsp:sp>
    <dsp:sp modelId="{407FB923-7E85-458E-9FD6-378CF8BD29C2}">
      <dsp:nvSpPr>
        <dsp:cNvPr id="0" name=""/>
        <dsp:cNvSpPr/>
      </dsp:nvSpPr>
      <dsp:spPr>
        <a:xfrm>
          <a:off x="6374211" y="418931"/>
          <a:ext cx="4551483" cy="335494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Nurture (Environmental): (Conkbayir, 2021) </a:t>
          </a:r>
          <a:br>
            <a:rPr lang="en-GB" sz="1800" kern="1200"/>
          </a:br>
          <a:r>
            <a:rPr lang="en-GB" sz="1800" kern="1200"/>
            <a:t>Previous social experiences: Has she had opportunities to play with other children? </a:t>
          </a:r>
          <a:br>
            <a:rPr lang="en-GB" sz="1800" kern="1200"/>
          </a:br>
          <a:br>
            <a:rPr lang="en-GB" sz="1800" kern="1200"/>
          </a:br>
          <a:r>
            <a:rPr lang="en-GB" sz="1800" kern="1200"/>
            <a:t>Home environment and attachment security: The quality of her primary attachments influences her ability to cope with separation (a point where attachment theory complements Piaget). </a:t>
          </a:r>
          <a:br>
            <a:rPr lang="en-GB" sz="1800" kern="1200"/>
          </a:br>
          <a:br>
            <a:rPr lang="en-GB" sz="1800" kern="1200"/>
          </a:br>
          <a:r>
            <a:rPr lang="en-GB" sz="1800" kern="1200"/>
            <a:t>The nursery environment itself is a critical nurturing factor that we can control.</a:t>
          </a:r>
          <a:endParaRPr lang="en-US" sz="1800" kern="1200"/>
        </a:p>
      </dsp:txBody>
      <dsp:txXfrm>
        <a:off x="6472474" y="517194"/>
        <a:ext cx="4354957" cy="315841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CCA2-177B-AB9A-6F56-70209B1B9DD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6A4F645-DC2A-5535-046F-1B936A79CF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8299F0-F236-F348-4FCC-8844BDCC6AA4}"/>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5E113495-537E-7440-459A-211EA41FD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7A9C88-ED3F-09F2-FF66-0FBEC8739B57}"/>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453474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4328-322C-0FFA-EE8B-D14EF3BE0C1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005E39-BE11-BCA2-E3E1-FC053A9A9B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C91C47-5E86-F9D1-087C-3B9BDC7635D0}"/>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7D77D9B6-C82E-03E0-AC33-2551C1227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0EA20-AF11-4299-61D1-DC87A23D7BCF}"/>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3597156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D969B-D271-AD1A-0D11-81E4CB4DEE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382E240-B3B8-7F4D-6853-C8668DEB7E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E3D6BCB-2EA1-F922-52BF-696963091D81}"/>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E5476354-330C-359A-7B64-1A53E2D39A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AC1648-BA3B-FB68-2184-0814278F9DC4}"/>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2521453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11B36-3EE8-87BA-3B1D-9CE4902CD0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5501891-CE53-9CF3-1B81-0D3D4585D5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0FA50E2-947C-E9D8-BF74-BEF3E768CF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B813AD-56BC-A8AA-56FC-135F42E297B2}"/>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6" name="Footer Placeholder 5">
            <a:extLst>
              <a:ext uri="{FF2B5EF4-FFF2-40B4-BE49-F238E27FC236}">
                <a16:creationId xmlns:a16="http://schemas.microsoft.com/office/drawing/2014/main" id="{C8293EC3-121D-F037-0369-B5AF825A8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35BA4C-325E-8EB5-361B-0387DE865635}"/>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402576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595A6-66D9-2AE4-2625-0C841754540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EFD010-8ED5-C778-D02A-9811260DFE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949718-8564-C06B-F79A-5DAC940D5F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DC10335-1D83-1E7A-A190-A1A8768D98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D9AA06-3B08-8C10-6611-F882DAD1A31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9D9DB6C-7EEB-B653-91B7-630229C27AE2}"/>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8" name="Footer Placeholder 7">
            <a:extLst>
              <a:ext uri="{FF2B5EF4-FFF2-40B4-BE49-F238E27FC236}">
                <a16:creationId xmlns:a16="http://schemas.microsoft.com/office/drawing/2014/main" id="{104C64C8-96BB-35EE-E64E-0F9AF37D0A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A21121-B938-B3A6-D606-79DDC7A30CD9}"/>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2299298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5C0C-13D9-DD55-D787-0C9A51C586A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95DB49D-E1A1-01CF-F65D-58654941B72F}"/>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4" name="Footer Placeholder 3">
            <a:extLst>
              <a:ext uri="{FF2B5EF4-FFF2-40B4-BE49-F238E27FC236}">
                <a16:creationId xmlns:a16="http://schemas.microsoft.com/office/drawing/2014/main" id="{7666822A-13EB-8594-8204-1D84298EFB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5BD9B8-4ADC-FDB9-7BF5-2ADEF6593F55}"/>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1093848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D8470D-F408-E4B0-24DF-A99DEC518543}"/>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3" name="Footer Placeholder 2">
            <a:extLst>
              <a:ext uri="{FF2B5EF4-FFF2-40B4-BE49-F238E27FC236}">
                <a16:creationId xmlns:a16="http://schemas.microsoft.com/office/drawing/2014/main" id="{1E4BC23D-7F07-C7E4-9FC7-689D5C2E51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E68AF4-2A41-6CD8-DCAD-F26736E099F4}"/>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127566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4977-2347-C80A-9331-83850A0C2A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7C3E14-CBEE-A592-28CA-A5F1EB2BAC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514B2F0-A32F-B312-037A-E7EB89690E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0356B1-3A06-0CFE-85F4-AAB50748FB41}"/>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6" name="Footer Placeholder 5">
            <a:extLst>
              <a:ext uri="{FF2B5EF4-FFF2-40B4-BE49-F238E27FC236}">
                <a16:creationId xmlns:a16="http://schemas.microsoft.com/office/drawing/2014/main" id="{8D2FE1E8-5C87-ACA3-F724-E5F0F956D0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4A22B6-78CC-9CFB-8BF4-7DB35296B612}"/>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369245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DFD8D-AEB2-73EB-D0A4-BE2A64A698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419A357-5AA0-37CA-888A-8A43F84F11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14E490-35A4-5B0D-0AC6-AB20623CE6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DA960C-1C1A-A9EB-7D1D-AB83A8C7912E}"/>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6" name="Footer Placeholder 5">
            <a:extLst>
              <a:ext uri="{FF2B5EF4-FFF2-40B4-BE49-F238E27FC236}">
                <a16:creationId xmlns:a16="http://schemas.microsoft.com/office/drawing/2014/main" id="{A6ECF8AC-F388-1367-47F7-F4AD31A022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930FED-DF1D-DFE9-1611-35AFA14B25E8}"/>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326518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8DCAB-D9F3-30BA-2B70-E8D5580B96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ABBFD4A-8CD1-721D-FC3B-2AA28A578F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AB1F14-D558-5E03-4ADE-9F1B3D6DB9FB}"/>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D7367BCD-FA81-A181-5BE4-4C5A4944E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960B0C-83E6-DC1A-64D0-07C1F66FCF20}"/>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1229910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ADEC49-BC9A-8F64-A71D-E119AD35BA0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D2B1AE8-B50B-929C-0219-93D48332BB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EF5254-6F30-B0FC-FFCC-F4349E30478F}"/>
              </a:ext>
            </a:extLst>
          </p:cNvPr>
          <p:cNvSpPr>
            <a:spLocks noGrp="1"/>
          </p:cNvSpPr>
          <p:nvPr>
            <p:ph type="dt" sz="half" idx="10"/>
          </p:nvPr>
        </p:nvSpPr>
        <p:spPr/>
        <p:txBody>
          <a:body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CBB60E5F-4C40-F823-A65F-B7BF81FD75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7F9B6-D04E-B334-8B20-C65357BABC7C}"/>
              </a:ext>
            </a:extLst>
          </p:cNvPr>
          <p:cNvSpPr>
            <a:spLocks noGrp="1"/>
          </p:cNvSpPr>
          <p:nvPr>
            <p:ph type="sldNum" sz="quarter" idx="12"/>
          </p:nvPr>
        </p:nvSpPr>
        <p:spPr/>
        <p:txBody>
          <a:bodyPr/>
          <a:lstStyle/>
          <a:p>
            <a:fld id="{14B34FF8-3E71-4A93-AAD1-D2B605164900}" type="slidenum">
              <a:rPr lang="en-GB" smtClean="0"/>
              <a:t>‹#›</a:t>
            </a:fld>
            <a:endParaRPr lang="en-GB"/>
          </a:p>
        </p:txBody>
      </p:sp>
    </p:spTree>
    <p:extLst>
      <p:ext uri="{BB962C8B-B14F-4D97-AF65-F5344CB8AC3E}">
        <p14:creationId xmlns:p14="http://schemas.microsoft.com/office/powerpoint/2010/main" val="733807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6EB40-1DFC-0241-5913-90267E4C37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0EF090F-CBDF-79B2-DC38-AC9580421C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648235-06B6-8CDD-C9D9-A97FE1B554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89ADB5-DE05-4125-8C63-6CC9A21E982B}" type="datetimeFigureOut">
              <a:rPr lang="en-GB" smtClean="0"/>
              <a:t>12/10/2025</a:t>
            </a:fld>
            <a:endParaRPr lang="en-GB"/>
          </a:p>
        </p:txBody>
      </p:sp>
      <p:sp>
        <p:nvSpPr>
          <p:cNvPr id="5" name="Footer Placeholder 4">
            <a:extLst>
              <a:ext uri="{FF2B5EF4-FFF2-40B4-BE49-F238E27FC236}">
                <a16:creationId xmlns:a16="http://schemas.microsoft.com/office/drawing/2014/main" id="{9AF9C361-68FA-BA4F-9DA7-C8407B7BA6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30D651-1C8B-CFB5-3F3E-B932C13EAB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B34FF8-3E71-4A93-AAD1-D2B605164900}" type="slidenum">
              <a:rPr lang="en-GB" smtClean="0"/>
              <a:t>‹#›</a:t>
            </a:fld>
            <a:endParaRPr lang="en-GB"/>
          </a:p>
        </p:txBody>
      </p:sp>
    </p:spTree>
    <p:extLst>
      <p:ext uri="{BB962C8B-B14F-4D97-AF65-F5344CB8AC3E}">
        <p14:creationId xmlns:p14="http://schemas.microsoft.com/office/powerpoint/2010/main" val="3335855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ight Triangle 4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F6E3F-6620-B3B4-F0B0-722104672D28}"/>
              </a:ext>
            </a:extLst>
          </p:cNvPr>
          <p:cNvSpPr>
            <a:spLocks noGrp="1"/>
          </p:cNvSpPr>
          <p:nvPr>
            <p:ph type="ctrTitle"/>
          </p:nvPr>
        </p:nvSpPr>
        <p:spPr>
          <a:xfrm>
            <a:off x="965201" y="1036674"/>
            <a:ext cx="3689096" cy="3514364"/>
          </a:xfrm>
        </p:spPr>
        <p:txBody>
          <a:bodyPr anchor="b">
            <a:normAutofit/>
          </a:bodyPr>
          <a:lstStyle/>
          <a:p>
            <a:pPr algn="r"/>
            <a:r>
              <a:rPr lang="en-GB" sz="2300"/>
              <a:t>Supporting Amira: Applying Piaget's Cognitive Development Theory in an Early Years Setting </a:t>
            </a:r>
            <a:br>
              <a:rPr lang="en-GB" sz="2300"/>
            </a:br>
            <a:r>
              <a:rPr lang="en-GB" sz="2300"/>
              <a:t>Name: Jodie Fahy </a:t>
            </a:r>
            <a:br>
              <a:rPr lang="en-GB" sz="2300"/>
            </a:br>
            <a:r>
              <a:rPr lang="en-GB" sz="2300"/>
              <a:t>Module: LCHS4010 Psychology in Health and Social Care</a:t>
            </a:r>
          </a:p>
        </p:txBody>
      </p:sp>
      <p:pic>
        <p:nvPicPr>
          <p:cNvPr id="4" name="Video 3" descr="3D Glass Rendering Of Chemical Compounds">
            <a:extLst>
              <a:ext uri="{FF2B5EF4-FFF2-40B4-BE49-F238E27FC236}">
                <a16:creationId xmlns:a16="http://schemas.microsoft.com/office/drawing/2014/main" id="{560610E5-311A-1668-F273-EE40BD5D343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5342862" y="1796035"/>
            <a:ext cx="4811872" cy="2698990"/>
          </a:xfrm>
          <a:prstGeom prst="rect">
            <a:avLst/>
          </a:prstGeom>
        </p:spPr>
      </p:pic>
    </p:spTree>
    <p:extLst>
      <p:ext uri="{BB962C8B-B14F-4D97-AF65-F5344CB8AC3E}">
        <p14:creationId xmlns:p14="http://schemas.microsoft.com/office/powerpoint/2010/main" val="331018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mbers and symbols">
            <a:extLst>
              <a:ext uri="{FF2B5EF4-FFF2-40B4-BE49-F238E27FC236}">
                <a16:creationId xmlns:a16="http://schemas.microsoft.com/office/drawing/2014/main" id="{09612613-43A7-B7FB-960A-DA3EA7719DB8}"/>
              </a:ext>
            </a:extLst>
          </p:cNvPr>
          <p:cNvPicPr>
            <a:picLocks noChangeAspect="1"/>
          </p:cNvPicPr>
          <p:nvPr/>
        </p:nvPicPr>
        <p:blipFill>
          <a:blip r:embed="rId2"/>
          <a:srcRect l="5871" r="11" b="-1"/>
          <a:stretch>
            <a:fillRect/>
          </a:stretch>
        </p:blipFill>
        <p:spPr>
          <a:xfrm>
            <a:off x="0"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E803194-000C-442D-1093-B72AB22CAF9F}"/>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Introduction</a:t>
            </a:r>
          </a:p>
        </p:txBody>
      </p:sp>
      <p:sp>
        <p:nvSpPr>
          <p:cNvPr id="2" name="TextBox 1">
            <a:extLst>
              <a:ext uri="{FF2B5EF4-FFF2-40B4-BE49-F238E27FC236}">
                <a16:creationId xmlns:a16="http://schemas.microsoft.com/office/drawing/2014/main" id="{4221559E-72D6-EB07-3AA6-262F68D6E3E3}"/>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1"/>
              <a:t>Who is Amira?</a:t>
            </a:r>
            <a:br>
              <a:rPr lang="en-US" sz="1700"/>
            </a:br>
            <a:r>
              <a:rPr lang="en-US" sz="1700"/>
              <a:t>3-year-old new to the nursery.</a:t>
            </a:r>
            <a:br>
              <a:rPr lang="en-US" sz="1700"/>
            </a:br>
            <a:br>
              <a:rPr lang="en-US" sz="1700"/>
            </a:br>
            <a:r>
              <a:rPr lang="en-US" sz="1700" b="1"/>
              <a:t>Presenting Behaviours: </a:t>
            </a:r>
            <a:br>
              <a:rPr lang="en-US" sz="1700"/>
            </a:br>
            <a:r>
              <a:rPr lang="en-US" sz="1700"/>
              <a:t>Signs of anxiety upon separation from carers. </a:t>
            </a:r>
            <a:br>
              <a:rPr lang="en-US" sz="1700"/>
            </a:br>
            <a:r>
              <a:rPr lang="en-US" sz="1700"/>
              <a:t>Limited verbal communication. </a:t>
            </a:r>
            <a:br>
              <a:rPr lang="en-US" sz="1700"/>
            </a:br>
            <a:r>
              <a:rPr lang="en-US" sz="1700"/>
              <a:t>Difficulty engaging in group play. </a:t>
            </a:r>
          </a:p>
          <a:p>
            <a:pPr indent="-228600">
              <a:lnSpc>
                <a:spcPct val="90000"/>
              </a:lnSpc>
              <a:spcAft>
                <a:spcPts val="600"/>
              </a:spcAft>
              <a:buFont typeface="Arial" panose="020B0604020202020204" pitchFamily="34" charset="0"/>
              <a:buChar char="•"/>
            </a:pPr>
            <a:br>
              <a:rPr lang="en-US" sz="1700"/>
            </a:br>
            <a:r>
              <a:rPr lang="en-US" sz="1700" b="1"/>
              <a:t>Aim of Presentation: </a:t>
            </a:r>
            <a:br>
              <a:rPr lang="en-US" sz="1700"/>
            </a:br>
            <a:r>
              <a:rPr lang="en-US" sz="1700"/>
              <a:t>To use Piaget's theory to understand Amira's needs. </a:t>
            </a:r>
            <a:br>
              <a:rPr lang="en-US" sz="1700"/>
            </a:br>
            <a:r>
              <a:rPr lang="en-US" sz="1700"/>
              <a:t>To propose evidence-based strategies to support her development.</a:t>
            </a:r>
          </a:p>
        </p:txBody>
      </p:sp>
    </p:spTree>
    <p:extLst>
      <p:ext uri="{BB962C8B-B14F-4D97-AF65-F5344CB8AC3E}">
        <p14:creationId xmlns:p14="http://schemas.microsoft.com/office/powerpoint/2010/main" val="2813779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4623AC3-19C3-127D-8274-2A70E31D7CCB}"/>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Introduction to Piaget's Theory</a:t>
            </a:r>
          </a:p>
        </p:txBody>
      </p:sp>
      <p:pic>
        <p:nvPicPr>
          <p:cNvPr id="5" name="Picture 4" descr="Colourful carved figures of humans">
            <a:extLst>
              <a:ext uri="{FF2B5EF4-FFF2-40B4-BE49-F238E27FC236}">
                <a16:creationId xmlns:a16="http://schemas.microsoft.com/office/drawing/2014/main" id="{4F8266ED-767E-A961-30A8-403A620E0FA4}"/>
              </a:ext>
            </a:extLst>
          </p:cNvPr>
          <p:cNvPicPr>
            <a:picLocks noChangeAspect="1"/>
          </p:cNvPicPr>
          <p:nvPr/>
        </p:nvPicPr>
        <p:blipFill>
          <a:blip r:embed="rId2"/>
          <a:srcRect l="14084" r="13851" b="-1"/>
          <a:stretch>
            <a:fillRect/>
          </a:stretch>
        </p:blipFill>
        <p:spPr>
          <a:xfrm>
            <a:off x="1" y="10"/>
            <a:ext cx="6936390" cy="6857990"/>
          </a:xfrm>
          <a:prstGeom prst="rect">
            <a:avLst/>
          </a:prstGeom>
        </p:spPr>
      </p:pic>
      <p:sp>
        <p:nvSpPr>
          <p:cNvPr id="2" name="TextBox 1">
            <a:extLst>
              <a:ext uri="{FF2B5EF4-FFF2-40B4-BE49-F238E27FC236}">
                <a16:creationId xmlns:a16="http://schemas.microsoft.com/office/drawing/2014/main" id="{9D8001B7-245E-A4C4-78A7-CAFB8FD6A28A}"/>
              </a:ext>
            </a:extLst>
          </p:cNvPr>
          <p:cNvSpPr txBox="1"/>
          <p:nvPr/>
        </p:nvSpPr>
        <p:spPr>
          <a:xfrm>
            <a:off x="7232476" y="2265037"/>
            <a:ext cx="4660390" cy="374276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1400" b="1" dirty="0"/>
              <a:t>Key Concept: </a:t>
            </a:r>
            <a:br>
              <a:rPr lang="en-US" sz="1400" b="1" dirty="0"/>
            </a:br>
            <a:r>
              <a:rPr lang="en-US" sz="1400" dirty="0"/>
              <a:t>Piaget's theory proposes that a child's cognitive development progresses through four distinct, universal, and sequential stages (</a:t>
            </a:r>
            <a:r>
              <a:rPr lang="en-US" sz="1400" dirty="0" err="1"/>
              <a:t>Madanagopal</a:t>
            </a:r>
            <a:r>
              <a:rPr lang="en-US" sz="1400" dirty="0"/>
              <a:t>, 2020).</a:t>
            </a:r>
            <a:br>
              <a:rPr lang="en-US" sz="1400" dirty="0"/>
            </a:br>
            <a:br>
              <a:rPr lang="en-US" sz="1400" b="1" dirty="0"/>
            </a:br>
            <a:r>
              <a:rPr lang="en-US" sz="1400" b="1" dirty="0"/>
              <a:t>Focus for Amira: </a:t>
            </a:r>
            <a:br>
              <a:rPr lang="en-US" sz="1400" b="1" dirty="0"/>
            </a:br>
            <a:r>
              <a:rPr lang="en-US" sz="1400" dirty="0"/>
              <a:t>As a 3-year-old, Amira is situated within the Preoperational Stage, which typically spans from approximately two to seven years of age. </a:t>
            </a:r>
            <a:br>
              <a:rPr lang="en-US" sz="1400" dirty="0"/>
            </a:br>
            <a:endParaRPr lang="en-US" sz="1400" b="1" dirty="0"/>
          </a:p>
          <a:p>
            <a:pPr indent="-228600">
              <a:lnSpc>
                <a:spcPct val="90000"/>
              </a:lnSpc>
              <a:spcAft>
                <a:spcPts val="600"/>
              </a:spcAft>
              <a:buFont typeface="Arial" panose="020B0604020202020204" pitchFamily="34" charset="0"/>
              <a:buChar char="•"/>
            </a:pPr>
            <a:r>
              <a:rPr lang="en-US" sz="1400" b="1" dirty="0"/>
              <a:t>Key Characteristics of the Preoperational Stage: (Bjorklund, 2022) Egocentrism: </a:t>
            </a:r>
            <a:br>
              <a:rPr lang="en-US" sz="1400" b="1" dirty="0"/>
            </a:br>
            <a:r>
              <a:rPr lang="en-US" sz="1400" dirty="0"/>
              <a:t>Difficulty seeing the world from others' perspectives. Centration: Focusing on one salient aspect of a situation, ignoring others. Symbolic Thought: Use of language and pretend play, but thinking is intuitive, not logical. </a:t>
            </a:r>
            <a:br>
              <a:rPr lang="en-US" sz="1400" dirty="0"/>
            </a:br>
            <a:br>
              <a:rPr lang="en-US" sz="1400" dirty="0"/>
            </a:br>
            <a:r>
              <a:rPr lang="en-US" sz="1400" b="1" dirty="0"/>
              <a:t>Relevance: </a:t>
            </a:r>
            <a:br>
              <a:rPr lang="en-US" sz="1400" b="1" dirty="0"/>
            </a:br>
            <a:r>
              <a:rPr lang="en-US" sz="1400" dirty="0"/>
              <a:t>This stage directly explains the cognitive abilities and limitations of a 3-year-old.</a:t>
            </a:r>
          </a:p>
        </p:txBody>
      </p:sp>
    </p:spTree>
    <p:extLst>
      <p:ext uri="{BB962C8B-B14F-4D97-AF65-F5344CB8AC3E}">
        <p14:creationId xmlns:p14="http://schemas.microsoft.com/office/powerpoint/2010/main" val="1197152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4D7475-4363-7D15-ED06-811F785FDEBE}"/>
              </a:ext>
            </a:extLst>
          </p:cNvPr>
          <p:cNvSpPr txBox="1"/>
          <p:nvPr/>
        </p:nvSpPr>
        <p:spPr>
          <a:xfrm>
            <a:off x="6417733" y="490537"/>
            <a:ext cx="5291663" cy="16287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a:latin typeface="+mj-lt"/>
                <a:ea typeface="+mj-ea"/>
                <a:cs typeface="+mj-cs"/>
              </a:rPr>
              <a:t>Applying Piaget's Theory to Amira's Situation</a:t>
            </a:r>
          </a:p>
        </p:txBody>
      </p:sp>
      <p:pic>
        <p:nvPicPr>
          <p:cNvPr id="6" name="Picture 5" descr="A close-up of a blue background&#10;&#10;AI-generated content may be incorrect.">
            <a:extLst>
              <a:ext uri="{FF2B5EF4-FFF2-40B4-BE49-F238E27FC236}">
                <a16:creationId xmlns:a16="http://schemas.microsoft.com/office/drawing/2014/main" id="{CAA64C25-96F8-313B-5D8C-449037445899}"/>
              </a:ext>
            </a:extLst>
          </p:cNvPr>
          <p:cNvPicPr>
            <a:picLocks noChangeAspect="1"/>
          </p:cNvPicPr>
          <p:nvPr/>
        </p:nvPicPr>
        <p:blipFill>
          <a:blip r:embed="rId2"/>
          <a:srcRect l="13535" r="2711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TextBox 1">
            <a:extLst>
              <a:ext uri="{FF2B5EF4-FFF2-40B4-BE49-F238E27FC236}">
                <a16:creationId xmlns:a16="http://schemas.microsoft.com/office/drawing/2014/main" id="{9531615C-961A-D800-752D-CC24BE3D684B}"/>
              </a:ext>
            </a:extLst>
          </p:cNvPr>
          <p:cNvGraphicFramePr/>
          <p:nvPr>
            <p:extLst>
              <p:ext uri="{D42A27DB-BD31-4B8C-83A1-F6EECF244321}">
                <p14:modId xmlns:p14="http://schemas.microsoft.com/office/powerpoint/2010/main" val="3871718454"/>
              </p:ext>
            </p:extLst>
          </p:nvPr>
        </p:nvGraphicFramePr>
        <p:xfrm>
          <a:off x="6417733" y="2304061"/>
          <a:ext cx="5291663" cy="43210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466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EE2AD27-BBFF-5A0C-7A63-9C1F32538D63}"/>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Practical Strategies Based on Piaget's Theory</a:t>
            </a:r>
          </a:p>
        </p:txBody>
      </p:sp>
      <p:graphicFrame>
        <p:nvGraphicFramePr>
          <p:cNvPr id="12" name="TextBox 1">
            <a:extLst>
              <a:ext uri="{FF2B5EF4-FFF2-40B4-BE49-F238E27FC236}">
                <a16:creationId xmlns:a16="http://schemas.microsoft.com/office/drawing/2014/main" id="{7CBCBF97-1250-D010-90E2-CDDE013D6292}"/>
              </a:ext>
            </a:extLst>
          </p:cNvPr>
          <p:cNvGraphicFramePr/>
          <p:nvPr>
            <p:extLst>
              <p:ext uri="{D42A27DB-BD31-4B8C-83A1-F6EECF244321}">
                <p14:modId xmlns:p14="http://schemas.microsoft.com/office/powerpoint/2010/main" val="29389902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413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873289D-A523-D9B0-5E2E-7AB0F6717D76}"/>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Nature and Nurture Influences</a:t>
            </a:r>
          </a:p>
        </p:txBody>
      </p:sp>
      <p:graphicFrame>
        <p:nvGraphicFramePr>
          <p:cNvPr id="5" name="TextBox 1">
            <a:extLst>
              <a:ext uri="{FF2B5EF4-FFF2-40B4-BE49-F238E27FC236}">
                <a16:creationId xmlns:a16="http://schemas.microsoft.com/office/drawing/2014/main" id="{6580DB6F-2957-C381-9D3F-9C416280E71D}"/>
              </a:ext>
            </a:extLst>
          </p:cNvPr>
          <p:cNvGraphicFramePr/>
          <p:nvPr>
            <p:extLst>
              <p:ext uri="{D42A27DB-BD31-4B8C-83A1-F6EECF244321}">
                <p14:modId xmlns:p14="http://schemas.microsoft.com/office/powerpoint/2010/main" val="353866466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849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C2B10A-BE0B-60EA-7067-374BEE189457}"/>
              </a:ext>
            </a:extLst>
          </p:cNvPr>
          <p:cNvSpPr txBox="1"/>
          <p:nvPr/>
        </p:nvSpPr>
        <p:spPr>
          <a:xfrm>
            <a:off x="8153400" y="420728"/>
            <a:ext cx="3434180" cy="141527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200" dirty="0">
                <a:latin typeface="+mj-lt"/>
                <a:ea typeface="+mj-ea"/>
                <a:cs typeface="+mj-cs"/>
              </a:rPr>
              <a:t>Critical Evaluation: Usefulness and Limitations</a:t>
            </a:r>
          </a:p>
        </p:txBody>
      </p:sp>
      <p:pic>
        <p:nvPicPr>
          <p:cNvPr id="5" name="Picture 4" descr="Toy plastic numbers">
            <a:extLst>
              <a:ext uri="{FF2B5EF4-FFF2-40B4-BE49-F238E27FC236}">
                <a16:creationId xmlns:a16="http://schemas.microsoft.com/office/drawing/2014/main" id="{FBCE4295-5E14-864B-D9E1-1DA9C51DFD53}"/>
              </a:ext>
            </a:extLst>
          </p:cNvPr>
          <p:cNvPicPr>
            <a:picLocks noChangeAspect="1"/>
          </p:cNvPicPr>
          <p:nvPr/>
        </p:nvPicPr>
        <p:blipFill>
          <a:blip r:embed="rId2"/>
          <a:srcRect l="12368" r="13925" b="-1"/>
          <a:stretch>
            <a:fillRect/>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63DD724-44C4-190C-A3BE-5FB40360C852}"/>
              </a:ext>
            </a:extLst>
          </p:cNvPr>
          <p:cNvSpPr txBox="1"/>
          <p:nvPr/>
        </p:nvSpPr>
        <p:spPr>
          <a:xfrm>
            <a:off x="8153400" y="1835998"/>
            <a:ext cx="3434180" cy="4306385"/>
          </a:xfrm>
          <a:prstGeom prst="rect">
            <a:avLst/>
          </a:prstGeom>
        </p:spPr>
        <p:txBody>
          <a:bodyPr vert="horz" lIns="91440" tIns="45720" rIns="91440" bIns="45720" rtlCol="0">
            <a:normAutofit fontScale="85000" lnSpcReduction="10000"/>
          </a:bodyPr>
          <a:lstStyle/>
          <a:p>
            <a:pPr indent="-228600">
              <a:lnSpc>
                <a:spcPct val="90000"/>
              </a:lnSpc>
              <a:spcAft>
                <a:spcPts val="600"/>
              </a:spcAft>
              <a:buFont typeface="Arial" panose="020B0604020202020204" pitchFamily="34" charset="0"/>
              <a:buChar char="•"/>
            </a:pPr>
            <a:r>
              <a:rPr lang="en-US" sz="1400" b="1" dirty="0"/>
              <a:t>Usefulness: (Siegler et al., 2020) </a:t>
            </a:r>
            <a:br>
              <a:rPr lang="en-US" sz="1400" b="1" dirty="0"/>
            </a:br>
            <a:endParaRPr lang="en-US" sz="1400" b="1" dirty="0"/>
          </a:p>
          <a:p>
            <a:pPr indent="-228600">
              <a:lnSpc>
                <a:spcPct val="90000"/>
              </a:lnSpc>
              <a:spcAft>
                <a:spcPts val="600"/>
              </a:spcAft>
              <a:buFont typeface="Arial" panose="020B0604020202020204" pitchFamily="34" charset="0"/>
              <a:buChar char="•"/>
            </a:pPr>
            <a:r>
              <a:rPr lang="en-US" sz="1400" dirty="0"/>
              <a:t>Provides a clear framework for understanding age-typical cognitive limitations. </a:t>
            </a:r>
            <a:br>
              <a:rPr lang="en-US" sz="1400" dirty="0"/>
            </a:br>
            <a:r>
              <a:rPr lang="en-US" sz="1400" dirty="0"/>
              <a:t>Helps set realistic expectations for a 3-year-old's behavior (e.g., not expecting logical reasoning). </a:t>
            </a:r>
            <a:br>
              <a:rPr lang="en-US" sz="1400" dirty="0"/>
            </a:br>
            <a:r>
              <a:rPr lang="en-US" sz="1400" dirty="0"/>
              <a:t>Informs the creation of stage-appropriate activities (e.g., pretend play). </a:t>
            </a:r>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r>
              <a:rPr lang="en-US" sz="1500" b="1" dirty="0"/>
              <a:t>Limitations: (</a:t>
            </a:r>
            <a:r>
              <a:rPr lang="en-US" sz="1500" b="1" dirty="0" err="1"/>
              <a:t>Babakr</a:t>
            </a:r>
            <a:r>
              <a:rPr lang="en-US" sz="1500" b="1" dirty="0"/>
              <a:t>, Mohamedamin and </a:t>
            </a:r>
            <a:r>
              <a:rPr lang="en-US" sz="1500" b="1" dirty="0" err="1"/>
              <a:t>Kakamad</a:t>
            </a:r>
            <a:r>
              <a:rPr lang="en-US" sz="1500" b="1" dirty="0"/>
              <a:t>, 2019) </a:t>
            </a:r>
            <a:br>
              <a:rPr lang="en-US" sz="1500" b="1" dirty="0"/>
            </a:br>
            <a:br>
              <a:rPr lang="en-US" sz="1500" dirty="0"/>
            </a:br>
            <a:r>
              <a:rPr lang="en-US" sz="1500" dirty="0"/>
              <a:t>Underestimates Social Influence: Piaget underestimated the role of social interaction and language (a strength of Vygotsky's theory). Amira's development is heavily influenced by her interactions with adults and peers. </a:t>
            </a:r>
            <a:br>
              <a:rPr lang="en-US" sz="1500" dirty="0"/>
            </a:br>
            <a:r>
              <a:rPr lang="en-US" sz="1500" dirty="0"/>
              <a:t>Individual Variation: The theory can be rigid. Children develop at different paces; the stages are not as fixed as Piaget suggested. </a:t>
            </a:r>
            <a:br>
              <a:rPr lang="en-US" sz="1500" dirty="0"/>
            </a:br>
            <a:r>
              <a:rPr lang="en-US" sz="1500" dirty="0"/>
              <a:t>Doesn't Fully Address Emotion: The theory focuses on cognition, while Amira's anxiety is a key emotional factor that needs addressing alongside her cognitive development.</a:t>
            </a:r>
          </a:p>
        </p:txBody>
      </p:sp>
    </p:spTree>
    <p:extLst>
      <p:ext uri="{BB962C8B-B14F-4D97-AF65-F5344CB8AC3E}">
        <p14:creationId xmlns:p14="http://schemas.microsoft.com/office/powerpoint/2010/main" val="3469018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6546D4C-D34F-5384-B833-1013EA74AF3E}"/>
              </a:ext>
            </a:extLst>
          </p:cNvPr>
          <p:cNvSpPr txBox="1"/>
          <p:nvPr/>
        </p:nvSpPr>
        <p:spPr>
          <a:xfrm>
            <a:off x="6803409" y="762001"/>
            <a:ext cx="4156512" cy="170824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Conclusion</a:t>
            </a:r>
          </a:p>
        </p:txBody>
      </p:sp>
      <p:pic>
        <p:nvPicPr>
          <p:cNvPr id="5" name="Picture 4" descr="A network formed by white dots">
            <a:extLst>
              <a:ext uri="{FF2B5EF4-FFF2-40B4-BE49-F238E27FC236}">
                <a16:creationId xmlns:a16="http://schemas.microsoft.com/office/drawing/2014/main" id="{A36742DB-384C-E1EF-DA58-41416ED57F4E}"/>
              </a:ext>
            </a:extLst>
          </p:cNvPr>
          <p:cNvPicPr>
            <a:picLocks noChangeAspect="1"/>
          </p:cNvPicPr>
          <p:nvPr/>
        </p:nvPicPr>
        <p:blipFill>
          <a:blip r:embed="rId2"/>
          <a:srcRect l="31556" r="-1" b="-1"/>
          <a:stretch>
            <a:fillRect/>
          </a:stretch>
        </p:blipFill>
        <p:spPr>
          <a:xfrm>
            <a:off x="-1" y="-2"/>
            <a:ext cx="6096001" cy="6858002"/>
          </a:xfrm>
          <a:prstGeom prst="rect">
            <a:avLst/>
          </a:prstGeom>
        </p:spPr>
      </p:pic>
      <p:sp>
        <p:nvSpPr>
          <p:cNvPr id="2" name="TextBox 1">
            <a:extLst>
              <a:ext uri="{FF2B5EF4-FFF2-40B4-BE49-F238E27FC236}">
                <a16:creationId xmlns:a16="http://schemas.microsoft.com/office/drawing/2014/main" id="{D167688A-64DA-5BEC-F8C8-492A42ECE2C4}"/>
              </a:ext>
            </a:extLst>
          </p:cNvPr>
          <p:cNvSpPr txBox="1"/>
          <p:nvPr/>
        </p:nvSpPr>
        <p:spPr>
          <a:xfrm>
            <a:off x="6803409" y="2470245"/>
            <a:ext cx="4156512" cy="376983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a:t>Piaget's Preoperational Stage effectively explains Amira's egocentric and centred thinking, which underpins her anxiety and social challenges.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Strategies like visual timetables, parallel play, and modelling are directly informed by this understanding.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A holistic approach recognises the interplay of nature (temperament) and nurture (environment) and the need to complement Piaget's insights with other perspectives to support the whole child.</a:t>
            </a:r>
          </a:p>
        </p:txBody>
      </p:sp>
    </p:spTree>
    <p:extLst>
      <p:ext uri="{BB962C8B-B14F-4D97-AF65-F5344CB8AC3E}">
        <p14:creationId xmlns:p14="http://schemas.microsoft.com/office/powerpoint/2010/main" val="4128239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A242E4D-D884-F09B-9002-67095B6B6900}"/>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rgbClr val="FFFFFF"/>
                </a:solidFill>
                <a:latin typeface="+mj-lt"/>
                <a:ea typeface="+mj-ea"/>
                <a:cs typeface="+mj-cs"/>
              </a:rPr>
              <a:t>References</a:t>
            </a:r>
          </a:p>
        </p:txBody>
      </p:sp>
      <p:sp>
        <p:nvSpPr>
          <p:cNvPr id="2" name="TextBox 1">
            <a:extLst>
              <a:ext uri="{FF2B5EF4-FFF2-40B4-BE49-F238E27FC236}">
                <a16:creationId xmlns:a16="http://schemas.microsoft.com/office/drawing/2014/main" id="{4FC623A5-5004-C74D-7D5B-A53A9BB254ED}"/>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300"/>
              <a:t>Babakr, Z.H., Mohamedamin, P. and Kakamad, K. (2019). Piaget’s Cognitive Developmental Theory: Critical Review. Education Quarterly Reviews, [online] 2(3), pp.517–524. Available at: https://files.eric.ed.gov/fulltext/EJ1274368.pdf. </a:t>
            </a:r>
          </a:p>
          <a:p>
            <a:pPr marL="285750" indent="-228600">
              <a:lnSpc>
                <a:spcPct val="90000"/>
              </a:lnSpc>
              <a:spcAft>
                <a:spcPts val="600"/>
              </a:spcAft>
              <a:buFont typeface="Arial" panose="020B0604020202020204" pitchFamily="34" charset="0"/>
              <a:buChar char="•"/>
            </a:pPr>
            <a:r>
              <a:rPr lang="en-US" sz="1300"/>
              <a:t>Bjorklund, D.F. (2022). Children′s Thinking: Cognitive development and individual differences. 7th ed. SAGE Publications. </a:t>
            </a:r>
          </a:p>
          <a:p>
            <a:pPr marL="285750" indent="-228600">
              <a:lnSpc>
                <a:spcPct val="90000"/>
              </a:lnSpc>
              <a:spcAft>
                <a:spcPts val="600"/>
              </a:spcAft>
              <a:buFont typeface="Arial" panose="020B0604020202020204" pitchFamily="34" charset="0"/>
              <a:buChar char="•"/>
            </a:pPr>
            <a:r>
              <a:rPr lang="en-US" sz="1300"/>
              <a:t>Conkbayir, M. (2021). Early childhood and neuroscience : theory, research and implications for practice. London: Bloomsbury Academic. </a:t>
            </a:r>
          </a:p>
          <a:p>
            <a:pPr marL="285750" indent="-228600">
              <a:lnSpc>
                <a:spcPct val="90000"/>
              </a:lnSpc>
              <a:spcAft>
                <a:spcPts val="600"/>
              </a:spcAft>
              <a:buFont typeface="Arial" panose="020B0604020202020204" pitchFamily="34" charset="0"/>
              <a:buChar char="•"/>
            </a:pPr>
            <a:r>
              <a:rPr lang="en-US" sz="1300"/>
              <a:t>Gateshead Council (2021). Children And Egocentrism Advice from the Primary Behaviour Support Service. [online] Available at: https://educationgateshead.org/wp-content/uploads/2021/09/3535b-JH-Children-And-Egocentrism.pdf. </a:t>
            </a:r>
          </a:p>
          <a:p>
            <a:pPr marL="285750" indent="-228600">
              <a:lnSpc>
                <a:spcPct val="90000"/>
              </a:lnSpc>
              <a:spcAft>
                <a:spcPts val="600"/>
              </a:spcAft>
              <a:buFont typeface="Arial" panose="020B0604020202020204" pitchFamily="34" charset="0"/>
              <a:buChar char="•"/>
            </a:pPr>
            <a:r>
              <a:rPr lang="en-US" sz="1300"/>
              <a:t>Madanagopal, D. (2020). Piaget’s theory and stages of cognitive development- an overview. Scholars Journal of Applied Medical Sciences, [online] 8(9), pp.2152–2157. doi:https://doi.org/10.36347/sjams.2020.v08i09.034. </a:t>
            </a:r>
          </a:p>
          <a:p>
            <a:pPr marL="285750" indent="-228600">
              <a:lnSpc>
                <a:spcPct val="90000"/>
              </a:lnSpc>
              <a:spcAft>
                <a:spcPts val="600"/>
              </a:spcAft>
              <a:buFont typeface="Arial" panose="020B0604020202020204" pitchFamily="34" charset="0"/>
              <a:buChar char="•"/>
            </a:pPr>
            <a:r>
              <a:rPr lang="en-US" sz="1300"/>
              <a:t>Mcleod, S. (2024). The Preoperational Stage of Cognitive Development. [online] Simply Psychology. Available at: https://www.simplypsychology.org/preoperational.html. </a:t>
            </a:r>
          </a:p>
          <a:p>
            <a:pPr marL="285750" indent="-228600">
              <a:lnSpc>
                <a:spcPct val="90000"/>
              </a:lnSpc>
              <a:spcAft>
                <a:spcPts val="600"/>
              </a:spcAft>
              <a:buFont typeface="Arial" panose="020B0604020202020204" pitchFamily="34" charset="0"/>
              <a:buChar char="•"/>
            </a:pPr>
            <a:r>
              <a:rPr lang="en-US" sz="1300"/>
              <a:t>Mirza, B. and Jabeen, R. (2024). Exploring Teaching Strategies to Encourage Critical Thinking in Students. Academy of Education and Social Sciences Review, [online] 4(4), pp.554–564. doi:https://doi.org/10.48112/aessr.v4i4.930. </a:t>
            </a:r>
          </a:p>
          <a:p>
            <a:pPr marL="285750" indent="-228600">
              <a:lnSpc>
                <a:spcPct val="90000"/>
              </a:lnSpc>
              <a:spcAft>
                <a:spcPts val="600"/>
              </a:spcAft>
              <a:buFont typeface="Arial" panose="020B0604020202020204" pitchFamily="34" charset="0"/>
              <a:buChar char="•"/>
            </a:pPr>
            <a:r>
              <a:rPr lang="en-US" sz="1300"/>
              <a:t>Radenan, A. and Toran, N.H. (2025). JEAN PIAGET COGNITIVE LEARNING THEORY AND STUDENT TEACHING STRATEGIES WITH SPECIAL EDUCATION NEEDS. Special Education [SE], 3(1), pp.e0033–e0033. doi:https://doi.org/10.59055/se.v3i1.41. </a:t>
            </a:r>
          </a:p>
          <a:p>
            <a:pPr marL="285750" indent="-228600">
              <a:lnSpc>
                <a:spcPct val="90000"/>
              </a:lnSpc>
              <a:spcAft>
                <a:spcPts val="600"/>
              </a:spcAft>
              <a:buFont typeface="Arial" panose="020B0604020202020204" pitchFamily="34" charset="0"/>
              <a:buChar char="•"/>
            </a:pPr>
            <a:r>
              <a:rPr lang="en-US" sz="1300"/>
              <a:t>Siegler, R.S., Saffran, J.R., Gershoff, E.T. and Eisenberg, N. (2020). How Children Develop. Worth Publishers.</a:t>
            </a:r>
          </a:p>
        </p:txBody>
      </p:sp>
    </p:spTree>
    <p:extLst>
      <p:ext uri="{BB962C8B-B14F-4D97-AF65-F5344CB8AC3E}">
        <p14:creationId xmlns:p14="http://schemas.microsoft.com/office/powerpoint/2010/main" val="3677314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129</TotalTime>
  <Words>1324</Words>
  <Application>Microsoft Office PowerPoint</Application>
  <PresentationFormat>Widescreen</PresentationFormat>
  <Paragraphs>39</Paragraphs>
  <Slides>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Supporting Amira: Applying Piaget's Cognitive Development Theory in an Early Years Setting  Name: Jodie Fahy  Module: LCHS4010 Psychology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fahy</dc:creator>
  <cp:lastModifiedBy>jodie fahy</cp:lastModifiedBy>
  <cp:revision>1</cp:revision>
  <dcterms:created xsi:type="dcterms:W3CDTF">2025-10-12T15:49:22Z</dcterms:created>
  <dcterms:modified xsi:type="dcterms:W3CDTF">2025-10-12T17:58:45Z</dcterms:modified>
</cp:coreProperties>
</file>