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78" r:id="rId3"/>
    <p:sldId id="27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Nurses</a:t>
            </a:r>
          </a:p>
          <a:p>
            <a:r>
              <a:rPr lang="en-GB" dirty="0"/>
              <a:t>Aesthetics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F97C6B4-D8CB-46A3-9106-3A014F3A078A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653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About self improvement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F97C6B4-D8CB-46A3-9106-3A014F3A078A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Part 5 -</a:t>
            </a:r>
            <a:br>
              <a:rPr lang="en-GB"/>
            </a:br>
            <a:r>
              <a:rPr lang="en-GB"/>
              <a:t>Reflection </a:t>
            </a:r>
            <a:r>
              <a:rPr lang="en-GB" dirty="0"/>
              <a:t>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June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Johns Model for Structural Reflection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Looking In</a:t>
            </a:r>
          </a:p>
          <a:p>
            <a:pPr marL="0" indent="0">
              <a:buNone/>
            </a:pPr>
            <a:r>
              <a:rPr lang="en-GB" sz="2400" dirty="0"/>
              <a:t>Consider your thoughts and emotions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dirty="0"/>
              <a:t>Looking Out</a:t>
            </a:r>
          </a:p>
          <a:p>
            <a:pPr marL="0" indent="0">
              <a:buNone/>
            </a:pPr>
            <a:r>
              <a:rPr lang="en-GB" sz="2400" dirty="0"/>
              <a:t>What issues seemed important and what is important now?</a:t>
            </a:r>
          </a:p>
          <a:p>
            <a:pPr marL="0" indent="0">
              <a:buNone/>
            </a:pPr>
            <a:r>
              <a:rPr lang="en-GB" sz="2400" dirty="0"/>
              <a:t>Aesthetics</a:t>
            </a:r>
            <a:endParaRPr lang="en-US" sz="2400" dirty="0"/>
          </a:p>
          <a:p>
            <a:pPr marL="0" indent="0">
              <a:buNone/>
            </a:pPr>
            <a:r>
              <a:rPr lang="en-GB" sz="2400" dirty="0"/>
              <a:t>Ethics</a:t>
            </a:r>
          </a:p>
          <a:p>
            <a:pPr marL="0" indent="0">
              <a:buNone/>
            </a:pPr>
            <a:r>
              <a:rPr lang="en-GB" sz="2400" dirty="0"/>
              <a:t>What knowledge could / should have informed me?</a:t>
            </a:r>
          </a:p>
          <a:p>
            <a:pPr marL="0" indent="0">
              <a:buNone/>
            </a:pPr>
            <a:r>
              <a:rPr lang="en-GB" sz="2400" dirty="0"/>
              <a:t>Influencing Factors?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73DF38CB-59B0-4C7C-AE57-86DB8292FB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47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65"/>
    </mc:Choice>
    <mc:Fallback xmlns="">
      <p:transition spd="slow" advTm="21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Aesthetics          			Reflexivity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What was I trying to achieve?</a:t>
            </a:r>
          </a:p>
          <a:p>
            <a:r>
              <a:rPr lang="en-GB" dirty="0"/>
              <a:t>Why did I respond as I did?</a:t>
            </a:r>
          </a:p>
          <a:p>
            <a:r>
              <a:rPr lang="en-GB" dirty="0"/>
              <a:t>What were the consequences for me and others?</a:t>
            </a:r>
          </a:p>
          <a:p>
            <a:r>
              <a:rPr lang="en-GB" dirty="0"/>
              <a:t>How were others feeling?</a:t>
            </a:r>
          </a:p>
          <a:p>
            <a:r>
              <a:rPr lang="en-GB" dirty="0"/>
              <a:t>How did I know this?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does this relate to previous experiences?</a:t>
            </a:r>
          </a:p>
          <a:p>
            <a:r>
              <a:rPr lang="en-GB" dirty="0"/>
              <a:t>How could I have done better?</a:t>
            </a:r>
          </a:p>
          <a:p>
            <a:r>
              <a:rPr lang="en-GB" dirty="0"/>
              <a:t>What alternatives could have applied?</a:t>
            </a:r>
          </a:p>
          <a:p>
            <a:r>
              <a:rPr lang="en-GB" dirty="0"/>
              <a:t>How do I feel now?</a:t>
            </a:r>
          </a:p>
          <a:p>
            <a:r>
              <a:rPr lang="en-GB" dirty="0"/>
              <a:t>How can I support others better in the future?</a:t>
            </a:r>
            <a:endParaRPr lang="en-US" dirty="0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CD848501-9EA3-466A-8A16-0DF00FDDA6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882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38"/>
    </mc:Choice>
    <mc:Fallback xmlns="">
      <p:transition spd="slow" advTm="31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139</Words>
  <Application>Microsoft Macintosh PowerPoint</Application>
  <PresentationFormat>Widescreen</PresentationFormat>
  <Paragraphs>29</Paragraphs>
  <Slides>3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Part 5 - Reflection for Police Officers </vt:lpstr>
      <vt:lpstr>Johns Model for Structural Reflection</vt:lpstr>
      <vt:lpstr>Aesthetics             Reflexivity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 Harris (Pontyberem Primary School)</cp:lastModifiedBy>
  <cp:revision>15</cp:revision>
  <dcterms:created xsi:type="dcterms:W3CDTF">2020-05-13T10:52:49Z</dcterms:created>
  <dcterms:modified xsi:type="dcterms:W3CDTF">2020-06-10T17:01:34Z</dcterms:modified>
</cp:coreProperties>
</file>