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59" r:id="rId8"/>
    <p:sldId id="260" r:id="rId9"/>
    <p:sldId id="261" r:id="rId10"/>
    <p:sldId id="269" r:id="rId11"/>
    <p:sldId id="263" r:id="rId12"/>
    <p:sldId id="262" r:id="rId13"/>
    <p:sldId id="264" r:id="rId14"/>
    <p:sldId id="268" r:id="rId15"/>
    <p:sldId id="265" r:id="rId16"/>
    <p:sldId id="266"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80F346-D4F7-40F6-A13D-356E4A179392}" v="95" dt="2020-04-21T12:28:45.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42" d="100"/>
          <a:sy n="42" d="100"/>
        </p:scale>
        <p:origin x="72"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rina Tucker-hughes (1706475)" userId="2e4a8c6d-9c1e-46ae-8b18-c540d17ae2a7" providerId="ADAL" clId="{6580F346-D4F7-40F6-A13D-356E4A179392}"/>
    <pc:docChg chg="undo custSel mod addSld modSld sldOrd">
      <pc:chgData name="Carrina Tucker-hughes (1706475)" userId="2e4a8c6d-9c1e-46ae-8b18-c540d17ae2a7" providerId="ADAL" clId="{6580F346-D4F7-40F6-A13D-356E4A179392}" dt="2020-04-21T12:29:06.628" v="3222" actId="20577"/>
      <pc:docMkLst>
        <pc:docMk/>
      </pc:docMkLst>
      <pc:sldChg chg="modNotesTx">
        <pc:chgData name="Carrina Tucker-hughes (1706475)" userId="2e4a8c6d-9c1e-46ae-8b18-c540d17ae2a7" providerId="ADAL" clId="{6580F346-D4F7-40F6-A13D-356E4A179392}" dt="2020-04-21T12:21:10.428" v="3025" actId="20577"/>
        <pc:sldMkLst>
          <pc:docMk/>
          <pc:sldMk cId="2960651138" sldId="256"/>
        </pc:sldMkLst>
      </pc:sldChg>
      <pc:sldChg chg="addSp delSp modSp mod">
        <pc:chgData name="Carrina Tucker-hughes (1706475)" userId="2e4a8c6d-9c1e-46ae-8b18-c540d17ae2a7" providerId="ADAL" clId="{6580F346-D4F7-40F6-A13D-356E4A179392}" dt="2020-04-20T16:26:47.864" v="2869" actId="20577"/>
        <pc:sldMkLst>
          <pc:docMk/>
          <pc:sldMk cId="2798351118" sldId="257"/>
        </pc:sldMkLst>
        <pc:spChg chg="mod">
          <ac:chgData name="Carrina Tucker-hughes (1706475)" userId="2e4a8c6d-9c1e-46ae-8b18-c540d17ae2a7" providerId="ADAL" clId="{6580F346-D4F7-40F6-A13D-356E4A179392}" dt="2020-04-20T16:26:41.148" v="2867" actId="1076"/>
          <ac:spMkLst>
            <pc:docMk/>
            <pc:sldMk cId="2798351118" sldId="257"/>
            <ac:spMk id="2" creationId="{F5DB62AE-50B6-44C2-BAD3-00182374ED45}"/>
          </ac:spMkLst>
        </pc:spChg>
        <pc:spChg chg="add mod">
          <ac:chgData name="Carrina Tucker-hughes (1706475)" userId="2e4a8c6d-9c1e-46ae-8b18-c540d17ae2a7" providerId="ADAL" clId="{6580F346-D4F7-40F6-A13D-356E4A179392}" dt="2020-04-20T16:26:47.864" v="2869" actId="20577"/>
          <ac:spMkLst>
            <pc:docMk/>
            <pc:sldMk cId="2798351118" sldId="257"/>
            <ac:spMk id="3" creationId="{B2FF7CFB-08A1-4306-9040-9958AC64E9AD}"/>
          </ac:spMkLst>
        </pc:spChg>
        <pc:spChg chg="del">
          <ac:chgData name="Carrina Tucker-hughes (1706475)" userId="2e4a8c6d-9c1e-46ae-8b18-c540d17ae2a7" providerId="ADAL" clId="{6580F346-D4F7-40F6-A13D-356E4A179392}" dt="2020-04-16T20:49:34.844" v="175" actId="931"/>
          <ac:spMkLst>
            <pc:docMk/>
            <pc:sldMk cId="2798351118" sldId="257"/>
            <ac:spMk id="3" creationId="{CE10A2B3-3F62-488A-88A5-7AC60EA43353}"/>
          </ac:spMkLst>
        </pc:spChg>
        <pc:spChg chg="add del mod">
          <ac:chgData name="Carrina Tucker-hughes (1706475)" userId="2e4a8c6d-9c1e-46ae-8b18-c540d17ae2a7" providerId="ADAL" clId="{6580F346-D4F7-40F6-A13D-356E4A179392}" dt="2020-04-16T20:54:31.092" v="200" actId="478"/>
          <ac:spMkLst>
            <pc:docMk/>
            <pc:sldMk cId="2798351118" sldId="257"/>
            <ac:spMk id="7" creationId="{A6663509-71A6-48BF-94D2-BE8A20DFD004}"/>
          </ac:spMkLst>
        </pc:spChg>
        <pc:picChg chg="add del mod">
          <ac:chgData name="Carrina Tucker-hughes (1706475)" userId="2e4a8c6d-9c1e-46ae-8b18-c540d17ae2a7" providerId="ADAL" clId="{6580F346-D4F7-40F6-A13D-356E4A179392}" dt="2020-04-16T20:54:22.606" v="198" actId="478"/>
          <ac:picMkLst>
            <pc:docMk/>
            <pc:sldMk cId="2798351118" sldId="257"/>
            <ac:picMk id="5" creationId="{4D2B91EE-4538-4C73-B310-0506767B84C7}"/>
          </ac:picMkLst>
        </pc:picChg>
        <pc:picChg chg="add mod">
          <ac:chgData name="Carrina Tucker-hughes (1706475)" userId="2e4a8c6d-9c1e-46ae-8b18-c540d17ae2a7" providerId="ADAL" clId="{6580F346-D4F7-40F6-A13D-356E4A179392}" dt="2020-04-20T13:02:38.837" v="1717" actId="1076"/>
          <ac:picMkLst>
            <pc:docMk/>
            <pc:sldMk cId="2798351118" sldId="257"/>
            <ac:picMk id="11" creationId="{5FA2270F-2B95-4411-992D-ED1C1C38C2E1}"/>
          </ac:picMkLst>
        </pc:picChg>
      </pc:sldChg>
      <pc:sldChg chg="addSp delSp modSp mod">
        <pc:chgData name="Carrina Tucker-hughes (1706475)" userId="2e4a8c6d-9c1e-46ae-8b18-c540d17ae2a7" providerId="ADAL" clId="{6580F346-D4F7-40F6-A13D-356E4A179392}" dt="2020-04-20T16:32:18.164" v="2974" actId="14100"/>
        <pc:sldMkLst>
          <pc:docMk/>
          <pc:sldMk cId="4142962625" sldId="258"/>
        </pc:sldMkLst>
        <pc:spChg chg="mod">
          <ac:chgData name="Carrina Tucker-hughes (1706475)" userId="2e4a8c6d-9c1e-46ae-8b18-c540d17ae2a7" providerId="ADAL" clId="{6580F346-D4F7-40F6-A13D-356E4A179392}" dt="2020-04-20T15:50:48.838" v="2849" actId="122"/>
          <ac:spMkLst>
            <pc:docMk/>
            <pc:sldMk cId="4142962625" sldId="258"/>
            <ac:spMk id="2" creationId="{42D3FEEE-38AA-4889-BF45-72E1D3437048}"/>
          </ac:spMkLst>
        </pc:spChg>
        <pc:spChg chg="del">
          <ac:chgData name="Carrina Tucker-hughes (1706475)" userId="2e4a8c6d-9c1e-46ae-8b18-c540d17ae2a7" providerId="ADAL" clId="{6580F346-D4F7-40F6-A13D-356E4A179392}" dt="2020-04-16T20:47:13.734" v="169" actId="931"/>
          <ac:spMkLst>
            <pc:docMk/>
            <pc:sldMk cId="4142962625" sldId="258"/>
            <ac:spMk id="3" creationId="{2C0EC3FF-18DA-47B0-A0DB-FD23E4E3E5C8}"/>
          </ac:spMkLst>
        </pc:spChg>
        <pc:spChg chg="add mod">
          <ac:chgData name="Carrina Tucker-hughes (1706475)" userId="2e4a8c6d-9c1e-46ae-8b18-c540d17ae2a7" providerId="ADAL" clId="{6580F346-D4F7-40F6-A13D-356E4A179392}" dt="2020-04-20T16:32:18.164" v="2974" actId="14100"/>
          <ac:spMkLst>
            <pc:docMk/>
            <pc:sldMk cId="4142962625" sldId="258"/>
            <ac:spMk id="3" creationId="{3837483C-4659-4CC6-90E3-C5EDB3EC6BB3}"/>
          </ac:spMkLst>
        </pc:spChg>
        <pc:spChg chg="add del mod">
          <ac:chgData name="Carrina Tucker-hughes (1706475)" userId="2e4a8c6d-9c1e-46ae-8b18-c540d17ae2a7" providerId="ADAL" clId="{6580F346-D4F7-40F6-A13D-356E4A179392}" dt="2020-04-16T20:53:59.145" v="195"/>
          <ac:spMkLst>
            <pc:docMk/>
            <pc:sldMk cId="4142962625" sldId="258"/>
            <ac:spMk id="9" creationId="{38C07762-CE22-41E2-8A9A-4DB5F0205855}"/>
          </ac:spMkLst>
        </pc:spChg>
        <pc:picChg chg="add del mod">
          <ac:chgData name="Carrina Tucker-hughes (1706475)" userId="2e4a8c6d-9c1e-46ae-8b18-c540d17ae2a7" providerId="ADAL" clId="{6580F346-D4F7-40F6-A13D-356E4A179392}" dt="2020-04-16T20:51:20.896" v="189" actId="478"/>
          <ac:picMkLst>
            <pc:docMk/>
            <pc:sldMk cId="4142962625" sldId="258"/>
            <ac:picMk id="5" creationId="{8023CE70-EFF0-400B-BA7C-D91A8E79552F}"/>
          </ac:picMkLst>
        </pc:picChg>
        <pc:picChg chg="add del mod">
          <ac:chgData name="Carrina Tucker-hughes (1706475)" userId="2e4a8c6d-9c1e-46ae-8b18-c540d17ae2a7" providerId="ADAL" clId="{6580F346-D4F7-40F6-A13D-356E4A179392}" dt="2020-04-16T20:54:05.164" v="196" actId="478"/>
          <ac:picMkLst>
            <pc:docMk/>
            <pc:sldMk cId="4142962625" sldId="258"/>
            <ac:picMk id="7" creationId="{C2868D58-C7A7-43B2-985C-399A6E346152}"/>
          </ac:picMkLst>
        </pc:picChg>
        <pc:picChg chg="add del mod">
          <ac:chgData name="Carrina Tucker-hughes (1706475)" userId="2e4a8c6d-9c1e-46ae-8b18-c540d17ae2a7" providerId="ADAL" clId="{6580F346-D4F7-40F6-A13D-356E4A179392}" dt="2020-04-20T01:42:39.205" v="1093" actId="21"/>
          <ac:picMkLst>
            <pc:docMk/>
            <pc:sldMk cId="4142962625" sldId="258"/>
            <ac:picMk id="11" creationId="{4F2B03E3-F235-4D2E-9273-2E94A3F46EE6}"/>
          </ac:picMkLst>
        </pc:picChg>
        <pc:picChg chg="add mod">
          <ac:chgData name="Carrina Tucker-hughes (1706475)" userId="2e4a8c6d-9c1e-46ae-8b18-c540d17ae2a7" providerId="ADAL" clId="{6580F346-D4F7-40F6-A13D-356E4A179392}" dt="2020-04-16T20:56:21.783" v="218" actId="14100"/>
          <ac:picMkLst>
            <pc:docMk/>
            <pc:sldMk cId="4142962625" sldId="258"/>
            <ac:picMk id="14" creationId="{B7F2750C-A3DA-4BDD-B4D6-BCD474C87850}"/>
          </ac:picMkLst>
        </pc:picChg>
      </pc:sldChg>
      <pc:sldChg chg="addSp delSp modSp mod">
        <pc:chgData name="Carrina Tucker-hughes (1706475)" userId="2e4a8c6d-9c1e-46ae-8b18-c540d17ae2a7" providerId="ADAL" clId="{6580F346-D4F7-40F6-A13D-356E4A179392}" dt="2020-04-20T02:27:35.403" v="1669" actId="115"/>
        <pc:sldMkLst>
          <pc:docMk/>
          <pc:sldMk cId="2725457308" sldId="259"/>
        </pc:sldMkLst>
        <pc:spChg chg="mod">
          <ac:chgData name="Carrina Tucker-hughes (1706475)" userId="2e4a8c6d-9c1e-46ae-8b18-c540d17ae2a7" providerId="ADAL" clId="{6580F346-D4F7-40F6-A13D-356E4A179392}" dt="2020-04-20T02:27:35.403" v="1669" actId="115"/>
          <ac:spMkLst>
            <pc:docMk/>
            <pc:sldMk cId="2725457308" sldId="259"/>
            <ac:spMk id="2" creationId="{D4B27797-6ADA-490B-ADEF-6FD6B60567CF}"/>
          </ac:spMkLst>
        </pc:spChg>
        <pc:spChg chg="del">
          <ac:chgData name="Carrina Tucker-hughes (1706475)" userId="2e4a8c6d-9c1e-46ae-8b18-c540d17ae2a7" providerId="ADAL" clId="{6580F346-D4F7-40F6-A13D-356E4A179392}" dt="2020-04-16T20:41:56.818" v="137" actId="931"/>
          <ac:spMkLst>
            <pc:docMk/>
            <pc:sldMk cId="2725457308" sldId="259"/>
            <ac:spMk id="3" creationId="{6696A291-E6E2-4801-A39E-598100BFDF4F}"/>
          </ac:spMkLst>
        </pc:spChg>
        <pc:spChg chg="add mod">
          <ac:chgData name="Carrina Tucker-hughes (1706475)" userId="2e4a8c6d-9c1e-46ae-8b18-c540d17ae2a7" providerId="ADAL" clId="{6580F346-D4F7-40F6-A13D-356E4A179392}" dt="2020-04-20T01:11:42.902" v="285" actId="14100"/>
          <ac:spMkLst>
            <pc:docMk/>
            <pc:sldMk cId="2725457308" sldId="259"/>
            <ac:spMk id="3" creationId="{73EEA719-D380-4D41-93C5-8DA0290B804E}"/>
          </ac:spMkLst>
        </pc:spChg>
        <pc:picChg chg="add mod">
          <ac:chgData name="Carrina Tucker-hughes (1706475)" userId="2e4a8c6d-9c1e-46ae-8b18-c540d17ae2a7" providerId="ADAL" clId="{6580F346-D4F7-40F6-A13D-356E4A179392}" dt="2020-04-20T01:11:57.482" v="287" actId="1076"/>
          <ac:picMkLst>
            <pc:docMk/>
            <pc:sldMk cId="2725457308" sldId="259"/>
            <ac:picMk id="5" creationId="{C602E27C-BB1B-40DE-9A5C-F2BA595442F1}"/>
          </ac:picMkLst>
        </pc:picChg>
      </pc:sldChg>
      <pc:sldChg chg="addSp delSp modSp mod">
        <pc:chgData name="Carrina Tucker-hughes (1706475)" userId="2e4a8c6d-9c1e-46ae-8b18-c540d17ae2a7" providerId="ADAL" clId="{6580F346-D4F7-40F6-A13D-356E4A179392}" dt="2020-04-20T16:33:27.340" v="2983" actId="207"/>
        <pc:sldMkLst>
          <pc:docMk/>
          <pc:sldMk cId="2335231947" sldId="260"/>
        </pc:sldMkLst>
        <pc:spChg chg="mod">
          <ac:chgData name="Carrina Tucker-hughes (1706475)" userId="2e4a8c6d-9c1e-46ae-8b18-c540d17ae2a7" providerId="ADAL" clId="{6580F346-D4F7-40F6-A13D-356E4A179392}" dt="2020-04-20T02:27:44.874" v="1670" actId="115"/>
          <ac:spMkLst>
            <pc:docMk/>
            <pc:sldMk cId="2335231947" sldId="260"/>
            <ac:spMk id="2" creationId="{00E18D96-E5A5-463D-9A07-B5524B318670}"/>
          </ac:spMkLst>
        </pc:spChg>
        <pc:spChg chg="add mod">
          <ac:chgData name="Carrina Tucker-hughes (1706475)" userId="2e4a8c6d-9c1e-46ae-8b18-c540d17ae2a7" providerId="ADAL" clId="{6580F346-D4F7-40F6-A13D-356E4A179392}" dt="2020-04-20T16:33:27.340" v="2983" actId="207"/>
          <ac:spMkLst>
            <pc:docMk/>
            <pc:sldMk cId="2335231947" sldId="260"/>
            <ac:spMk id="3" creationId="{A272EF97-30B5-49FD-A79F-9C096BF16BC5}"/>
          </ac:spMkLst>
        </pc:spChg>
        <pc:spChg chg="del">
          <ac:chgData name="Carrina Tucker-hughes (1706475)" userId="2e4a8c6d-9c1e-46ae-8b18-c540d17ae2a7" providerId="ADAL" clId="{6580F346-D4F7-40F6-A13D-356E4A179392}" dt="2020-04-16T20:43:45.457" v="142" actId="931"/>
          <ac:spMkLst>
            <pc:docMk/>
            <pc:sldMk cId="2335231947" sldId="260"/>
            <ac:spMk id="3" creationId="{D02C8DCF-553B-4045-BEED-960A061541CA}"/>
          </ac:spMkLst>
        </pc:spChg>
        <pc:picChg chg="add mod">
          <ac:chgData name="Carrina Tucker-hughes (1706475)" userId="2e4a8c6d-9c1e-46ae-8b18-c540d17ae2a7" providerId="ADAL" clId="{6580F346-D4F7-40F6-A13D-356E4A179392}" dt="2020-04-16T20:44:08.113" v="146" actId="14100"/>
          <ac:picMkLst>
            <pc:docMk/>
            <pc:sldMk cId="2335231947" sldId="260"/>
            <ac:picMk id="5" creationId="{73FC62E5-5E28-4239-953D-8D42465FFCF5}"/>
          </ac:picMkLst>
        </pc:picChg>
      </pc:sldChg>
      <pc:sldChg chg="addSp delSp modSp mod">
        <pc:chgData name="Carrina Tucker-hughes (1706475)" userId="2e4a8c6d-9c1e-46ae-8b18-c540d17ae2a7" providerId="ADAL" clId="{6580F346-D4F7-40F6-A13D-356E4A179392}" dt="2020-04-20T17:44:34.860" v="3011" actId="1076"/>
        <pc:sldMkLst>
          <pc:docMk/>
          <pc:sldMk cId="3734818018" sldId="261"/>
        </pc:sldMkLst>
        <pc:spChg chg="mod ord">
          <ac:chgData name="Carrina Tucker-hughes (1706475)" userId="2e4a8c6d-9c1e-46ae-8b18-c540d17ae2a7" providerId="ADAL" clId="{6580F346-D4F7-40F6-A13D-356E4A179392}" dt="2020-04-20T02:27:52.524" v="1671" actId="115"/>
          <ac:spMkLst>
            <pc:docMk/>
            <pc:sldMk cId="3734818018" sldId="261"/>
            <ac:spMk id="2" creationId="{15A1501B-38FD-4BDA-B2E6-F6BD4B80B957}"/>
          </ac:spMkLst>
        </pc:spChg>
        <pc:spChg chg="del">
          <ac:chgData name="Carrina Tucker-hughes (1706475)" userId="2e4a8c6d-9c1e-46ae-8b18-c540d17ae2a7" providerId="ADAL" clId="{6580F346-D4F7-40F6-A13D-356E4A179392}" dt="2020-04-16T20:44:32.961" v="147" actId="931"/>
          <ac:spMkLst>
            <pc:docMk/>
            <pc:sldMk cId="3734818018" sldId="261"/>
            <ac:spMk id="3" creationId="{9C43E871-19E4-403F-B82A-9C87B745AF64}"/>
          </ac:spMkLst>
        </pc:spChg>
        <pc:spChg chg="add mod ord">
          <ac:chgData name="Carrina Tucker-hughes (1706475)" userId="2e4a8c6d-9c1e-46ae-8b18-c540d17ae2a7" providerId="ADAL" clId="{6580F346-D4F7-40F6-A13D-356E4A179392}" dt="2020-04-20T17:44:34.860" v="3011" actId="1076"/>
          <ac:spMkLst>
            <pc:docMk/>
            <pc:sldMk cId="3734818018" sldId="261"/>
            <ac:spMk id="3" creationId="{EB13AA83-6F6E-4264-A323-EFFB7B96C54E}"/>
          </ac:spMkLst>
        </pc:spChg>
        <pc:spChg chg="add del mod">
          <ac:chgData name="Carrina Tucker-hughes (1706475)" userId="2e4a8c6d-9c1e-46ae-8b18-c540d17ae2a7" providerId="ADAL" clId="{6580F346-D4F7-40F6-A13D-356E4A179392}" dt="2020-04-20T01:43:30.318" v="1098" actId="478"/>
          <ac:spMkLst>
            <pc:docMk/>
            <pc:sldMk cId="3734818018" sldId="261"/>
            <ac:spMk id="6" creationId="{1CDA322E-F4B1-4714-A044-547918EC350E}"/>
          </ac:spMkLst>
        </pc:spChg>
        <pc:spChg chg="add del">
          <ac:chgData name="Carrina Tucker-hughes (1706475)" userId="2e4a8c6d-9c1e-46ae-8b18-c540d17ae2a7" providerId="ADAL" clId="{6580F346-D4F7-40F6-A13D-356E4A179392}" dt="2020-04-20T01:43:13.427" v="1096" actId="26606"/>
          <ac:spMkLst>
            <pc:docMk/>
            <pc:sldMk cId="3734818018" sldId="261"/>
            <ac:spMk id="8" creationId="{4351DFE5-F63D-4BE0-BDA9-E3EB88F01AA5}"/>
          </ac:spMkLst>
        </pc:spChg>
        <pc:spChg chg="add del">
          <ac:chgData name="Carrina Tucker-hughes (1706475)" userId="2e4a8c6d-9c1e-46ae-8b18-c540d17ae2a7" providerId="ADAL" clId="{6580F346-D4F7-40F6-A13D-356E4A179392}" dt="2020-04-20T01:43:13.427" v="1096" actId="26606"/>
          <ac:spMkLst>
            <pc:docMk/>
            <pc:sldMk cId="3734818018" sldId="261"/>
            <ac:spMk id="15" creationId="{231BF440-39FA-4087-84CC-2EEC0BBDAF29}"/>
          </ac:spMkLst>
        </pc:spChg>
        <pc:spChg chg="add del">
          <ac:chgData name="Carrina Tucker-hughes (1706475)" userId="2e4a8c6d-9c1e-46ae-8b18-c540d17ae2a7" providerId="ADAL" clId="{6580F346-D4F7-40F6-A13D-356E4A179392}" dt="2020-04-20T01:43:13.427" v="1096" actId="26606"/>
          <ac:spMkLst>
            <pc:docMk/>
            <pc:sldMk cId="3734818018" sldId="261"/>
            <ac:spMk id="17" creationId="{F04E4CBA-303B-48BD-8451-C2701CB0EEBF}"/>
          </ac:spMkLst>
        </pc:spChg>
        <pc:spChg chg="add del">
          <ac:chgData name="Carrina Tucker-hughes (1706475)" userId="2e4a8c6d-9c1e-46ae-8b18-c540d17ae2a7" providerId="ADAL" clId="{6580F346-D4F7-40F6-A13D-356E4A179392}" dt="2020-04-20T01:43:13.427" v="1096" actId="26606"/>
          <ac:spMkLst>
            <pc:docMk/>
            <pc:sldMk cId="3734818018" sldId="261"/>
            <ac:spMk id="19" creationId="{F6CA58B3-AFCC-4A40-9882-50D5080879B0}"/>
          </ac:spMkLst>
        </pc:spChg>
        <pc:spChg chg="add del">
          <ac:chgData name="Carrina Tucker-hughes (1706475)" userId="2e4a8c6d-9c1e-46ae-8b18-c540d17ae2a7" providerId="ADAL" clId="{6580F346-D4F7-40F6-A13D-356E4A179392}" dt="2020-04-20T01:43:13.427" v="1096" actId="26606"/>
          <ac:spMkLst>
            <pc:docMk/>
            <pc:sldMk cId="3734818018" sldId="261"/>
            <ac:spMk id="21" creationId="{75C56826-D4E5-42ED-8529-079651CB3005}"/>
          </ac:spMkLst>
        </pc:spChg>
        <pc:spChg chg="add del">
          <ac:chgData name="Carrina Tucker-hughes (1706475)" userId="2e4a8c6d-9c1e-46ae-8b18-c540d17ae2a7" providerId="ADAL" clId="{6580F346-D4F7-40F6-A13D-356E4A179392}" dt="2020-04-20T01:43:13.427" v="1096" actId="26606"/>
          <ac:spMkLst>
            <pc:docMk/>
            <pc:sldMk cId="3734818018" sldId="261"/>
            <ac:spMk id="23" creationId="{82095FCE-EF05-4443-B97A-85DEE3A5CA17}"/>
          </ac:spMkLst>
        </pc:spChg>
        <pc:spChg chg="add del">
          <ac:chgData name="Carrina Tucker-hughes (1706475)" userId="2e4a8c6d-9c1e-46ae-8b18-c540d17ae2a7" providerId="ADAL" clId="{6580F346-D4F7-40F6-A13D-356E4A179392}" dt="2020-04-20T01:43:13.427" v="1096" actId="26606"/>
          <ac:spMkLst>
            <pc:docMk/>
            <pc:sldMk cId="3734818018" sldId="261"/>
            <ac:spMk id="25" creationId="{CA00AE6B-AA30-4CF8-BA6F-339B780AD76C}"/>
          </ac:spMkLst>
        </pc:spChg>
        <pc:picChg chg="add del mod">
          <ac:chgData name="Carrina Tucker-hughes (1706475)" userId="2e4a8c6d-9c1e-46ae-8b18-c540d17ae2a7" providerId="ADAL" clId="{6580F346-D4F7-40F6-A13D-356E4A179392}" dt="2020-04-20T01:43:24.382" v="1097" actId="478"/>
          <ac:picMkLst>
            <pc:docMk/>
            <pc:sldMk cId="3734818018" sldId="261"/>
            <ac:picMk id="5" creationId="{F4B348D9-49BE-432A-A80E-3264D96FB4F5}"/>
          </ac:picMkLst>
        </pc:picChg>
        <pc:picChg chg="add mod">
          <ac:chgData name="Carrina Tucker-hughes (1706475)" userId="2e4a8c6d-9c1e-46ae-8b18-c540d17ae2a7" providerId="ADAL" clId="{6580F346-D4F7-40F6-A13D-356E4A179392}" dt="2020-04-20T17:44:15.434" v="3007" actId="1076"/>
          <ac:picMkLst>
            <pc:docMk/>
            <pc:sldMk cId="3734818018" sldId="261"/>
            <ac:picMk id="7" creationId="{19586733-07DF-4FC4-8843-41826E212CEF}"/>
          </ac:picMkLst>
        </pc:picChg>
        <pc:picChg chg="add del">
          <ac:chgData name="Carrina Tucker-hughes (1706475)" userId="2e4a8c6d-9c1e-46ae-8b18-c540d17ae2a7" providerId="ADAL" clId="{6580F346-D4F7-40F6-A13D-356E4A179392}" dt="2020-04-20T01:43:13.427" v="1096" actId="26606"/>
          <ac:picMkLst>
            <pc:docMk/>
            <pc:sldMk cId="3734818018" sldId="261"/>
            <ac:picMk id="10" creationId="{3AA16612-ACD2-4A16-8F2B-4514FD6BF28F}"/>
          </ac:picMkLst>
        </pc:picChg>
      </pc:sldChg>
      <pc:sldChg chg="addSp delSp modSp mod">
        <pc:chgData name="Carrina Tucker-hughes (1706475)" userId="2e4a8c6d-9c1e-46ae-8b18-c540d17ae2a7" providerId="ADAL" clId="{6580F346-D4F7-40F6-A13D-356E4A179392}" dt="2020-04-20T17:40:27.230" v="2996" actId="20577"/>
        <pc:sldMkLst>
          <pc:docMk/>
          <pc:sldMk cId="204930058" sldId="262"/>
        </pc:sldMkLst>
        <pc:spChg chg="mod">
          <ac:chgData name="Carrina Tucker-hughes (1706475)" userId="2e4a8c6d-9c1e-46ae-8b18-c540d17ae2a7" providerId="ADAL" clId="{6580F346-D4F7-40F6-A13D-356E4A179392}" dt="2020-04-20T02:28:34.646" v="1677" actId="1076"/>
          <ac:spMkLst>
            <pc:docMk/>
            <pc:sldMk cId="204930058" sldId="262"/>
            <ac:spMk id="2" creationId="{E75551A1-4E7B-42C9-AC4D-9C5328A9FD27}"/>
          </ac:spMkLst>
        </pc:spChg>
        <pc:spChg chg="del">
          <ac:chgData name="Carrina Tucker-hughes (1706475)" userId="2e4a8c6d-9c1e-46ae-8b18-c540d17ae2a7" providerId="ADAL" clId="{6580F346-D4F7-40F6-A13D-356E4A179392}" dt="2020-04-16T20:45:29.402" v="158" actId="931"/>
          <ac:spMkLst>
            <pc:docMk/>
            <pc:sldMk cId="204930058" sldId="262"/>
            <ac:spMk id="3" creationId="{24817022-3161-4FFB-BB47-856E8B26CC0D}"/>
          </ac:spMkLst>
        </pc:spChg>
        <pc:spChg chg="add mod">
          <ac:chgData name="Carrina Tucker-hughes (1706475)" userId="2e4a8c6d-9c1e-46ae-8b18-c540d17ae2a7" providerId="ADAL" clId="{6580F346-D4F7-40F6-A13D-356E4A179392}" dt="2020-04-20T17:40:27.230" v="2996" actId="20577"/>
          <ac:spMkLst>
            <pc:docMk/>
            <pc:sldMk cId="204930058" sldId="262"/>
            <ac:spMk id="3" creationId="{92822CBC-9BF4-49C0-A3F9-6F6601B67CC5}"/>
          </ac:spMkLst>
        </pc:spChg>
        <pc:picChg chg="add mod">
          <ac:chgData name="Carrina Tucker-hughes (1706475)" userId="2e4a8c6d-9c1e-46ae-8b18-c540d17ae2a7" providerId="ADAL" clId="{6580F346-D4F7-40F6-A13D-356E4A179392}" dt="2020-04-20T02:28:41.231" v="1678" actId="1076"/>
          <ac:picMkLst>
            <pc:docMk/>
            <pc:sldMk cId="204930058" sldId="262"/>
            <ac:picMk id="5" creationId="{8D303E99-8C1C-4C42-A521-E59DEF288EFF}"/>
          </ac:picMkLst>
        </pc:picChg>
        <pc:picChg chg="add mod">
          <ac:chgData name="Carrina Tucker-hughes (1706475)" userId="2e4a8c6d-9c1e-46ae-8b18-c540d17ae2a7" providerId="ADAL" clId="{6580F346-D4F7-40F6-A13D-356E4A179392}" dt="2020-04-20T02:28:29.641" v="1676" actId="1076"/>
          <ac:picMkLst>
            <pc:docMk/>
            <pc:sldMk cId="204930058" sldId="262"/>
            <ac:picMk id="7" creationId="{62C55187-BF79-4133-9B09-D0AF6C4AC5DD}"/>
          </ac:picMkLst>
        </pc:picChg>
      </pc:sldChg>
      <pc:sldChg chg="addSp delSp modSp mod ord">
        <pc:chgData name="Carrina Tucker-hughes (1706475)" userId="2e4a8c6d-9c1e-46ae-8b18-c540d17ae2a7" providerId="ADAL" clId="{6580F346-D4F7-40F6-A13D-356E4A179392}" dt="2020-04-20T15:04:31.235" v="2743" actId="313"/>
        <pc:sldMkLst>
          <pc:docMk/>
          <pc:sldMk cId="3010812939" sldId="263"/>
        </pc:sldMkLst>
        <pc:spChg chg="mod">
          <ac:chgData name="Carrina Tucker-hughes (1706475)" userId="2e4a8c6d-9c1e-46ae-8b18-c540d17ae2a7" providerId="ADAL" clId="{6580F346-D4F7-40F6-A13D-356E4A179392}" dt="2020-04-20T02:28:06.060" v="1673" actId="115"/>
          <ac:spMkLst>
            <pc:docMk/>
            <pc:sldMk cId="3010812939" sldId="263"/>
            <ac:spMk id="2" creationId="{1296C94E-B86B-4C19-A439-17337F437AF0}"/>
          </ac:spMkLst>
        </pc:spChg>
        <pc:spChg chg="del">
          <ac:chgData name="Carrina Tucker-hughes (1706475)" userId="2e4a8c6d-9c1e-46ae-8b18-c540d17ae2a7" providerId="ADAL" clId="{6580F346-D4F7-40F6-A13D-356E4A179392}" dt="2020-04-16T20:44:58.882" v="153" actId="931"/>
          <ac:spMkLst>
            <pc:docMk/>
            <pc:sldMk cId="3010812939" sldId="263"/>
            <ac:spMk id="3" creationId="{9C090319-5C38-46E3-B472-14E8C98B5085}"/>
          </ac:spMkLst>
        </pc:spChg>
        <pc:spChg chg="add mod">
          <ac:chgData name="Carrina Tucker-hughes (1706475)" userId="2e4a8c6d-9c1e-46ae-8b18-c540d17ae2a7" providerId="ADAL" clId="{6580F346-D4F7-40F6-A13D-356E4A179392}" dt="2020-04-20T15:04:31.235" v="2743" actId="313"/>
          <ac:spMkLst>
            <pc:docMk/>
            <pc:sldMk cId="3010812939" sldId="263"/>
            <ac:spMk id="3" creationId="{C505C5EE-9364-4874-80AC-648DC1676AD0}"/>
          </ac:spMkLst>
        </pc:spChg>
        <pc:picChg chg="add mod">
          <ac:chgData name="Carrina Tucker-hughes (1706475)" userId="2e4a8c6d-9c1e-46ae-8b18-c540d17ae2a7" providerId="ADAL" clId="{6580F346-D4F7-40F6-A13D-356E4A179392}" dt="2020-04-16T20:45:11.080" v="157" actId="14100"/>
          <ac:picMkLst>
            <pc:docMk/>
            <pc:sldMk cId="3010812939" sldId="263"/>
            <ac:picMk id="5" creationId="{897C5882-06D4-452D-8FEA-C08997E9D67A}"/>
          </ac:picMkLst>
        </pc:picChg>
      </pc:sldChg>
      <pc:sldChg chg="addSp delSp modSp mod">
        <pc:chgData name="Carrina Tucker-hughes (1706475)" userId="2e4a8c6d-9c1e-46ae-8b18-c540d17ae2a7" providerId="ADAL" clId="{6580F346-D4F7-40F6-A13D-356E4A179392}" dt="2020-04-20T17:40:51.770" v="2998"/>
        <pc:sldMkLst>
          <pc:docMk/>
          <pc:sldMk cId="3229889544" sldId="264"/>
        </pc:sldMkLst>
        <pc:spChg chg="mod">
          <ac:chgData name="Carrina Tucker-hughes (1706475)" userId="2e4a8c6d-9c1e-46ae-8b18-c540d17ae2a7" providerId="ADAL" clId="{6580F346-D4F7-40F6-A13D-356E4A179392}" dt="2020-04-20T02:26:44.025" v="1665" actId="115"/>
          <ac:spMkLst>
            <pc:docMk/>
            <pc:sldMk cId="3229889544" sldId="264"/>
            <ac:spMk id="2" creationId="{A50ABE0A-EB14-4AD1-BD77-D9052FD4924C}"/>
          </ac:spMkLst>
        </pc:spChg>
        <pc:spChg chg="mod">
          <ac:chgData name="Carrina Tucker-hughes (1706475)" userId="2e4a8c6d-9c1e-46ae-8b18-c540d17ae2a7" providerId="ADAL" clId="{6580F346-D4F7-40F6-A13D-356E4A179392}" dt="2020-04-20T17:40:51.770" v="2998"/>
          <ac:spMkLst>
            <pc:docMk/>
            <pc:sldMk cId="3229889544" sldId="264"/>
            <ac:spMk id="3" creationId="{4E417B83-591D-4F7E-8416-9833E679A8E6}"/>
          </ac:spMkLst>
        </pc:spChg>
        <pc:picChg chg="add del mod">
          <ac:chgData name="Carrina Tucker-hughes (1706475)" userId="2e4a8c6d-9c1e-46ae-8b18-c540d17ae2a7" providerId="ADAL" clId="{6580F346-D4F7-40F6-A13D-356E4A179392}" dt="2020-04-16T20:53:41.851" v="194" actId="478"/>
          <ac:picMkLst>
            <pc:docMk/>
            <pc:sldMk cId="3229889544" sldId="264"/>
            <ac:picMk id="9" creationId="{E12EA6ED-2B43-4E37-BA90-89B0DC1F6C82}"/>
          </ac:picMkLst>
        </pc:picChg>
        <pc:picChg chg="add mod">
          <ac:chgData name="Carrina Tucker-hughes (1706475)" userId="2e4a8c6d-9c1e-46ae-8b18-c540d17ae2a7" providerId="ADAL" clId="{6580F346-D4F7-40F6-A13D-356E4A179392}" dt="2020-04-20T02:25:31.107" v="1657" actId="1076"/>
          <ac:picMkLst>
            <pc:docMk/>
            <pc:sldMk cId="3229889544" sldId="264"/>
            <ac:picMk id="11" creationId="{6E20375C-C65A-4FD9-8A8C-A707D7379391}"/>
          </ac:picMkLst>
        </pc:picChg>
      </pc:sldChg>
      <pc:sldChg chg="modSp mod modNotesTx">
        <pc:chgData name="Carrina Tucker-hughes (1706475)" userId="2e4a8c6d-9c1e-46ae-8b18-c540d17ae2a7" providerId="ADAL" clId="{6580F346-D4F7-40F6-A13D-356E4A179392}" dt="2020-04-21T12:29:06.628" v="3222" actId="20577"/>
        <pc:sldMkLst>
          <pc:docMk/>
          <pc:sldMk cId="3060749611" sldId="265"/>
        </pc:sldMkLst>
        <pc:spChg chg="mod">
          <ac:chgData name="Carrina Tucker-hughes (1706475)" userId="2e4a8c6d-9c1e-46ae-8b18-c540d17ae2a7" providerId="ADAL" clId="{6580F346-D4F7-40F6-A13D-356E4A179392}" dt="2020-04-20T02:30:31.027" v="1682" actId="115"/>
          <ac:spMkLst>
            <pc:docMk/>
            <pc:sldMk cId="3060749611" sldId="265"/>
            <ac:spMk id="2" creationId="{9D74DECE-1B8A-4537-8994-3BBB2B3B5AB7}"/>
          </ac:spMkLst>
        </pc:spChg>
        <pc:spChg chg="mod">
          <ac:chgData name="Carrina Tucker-hughes (1706475)" userId="2e4a8c6d-9c1e-46ae-8b18-c540d17ae2a7" providerId="ADAL" clId="{6580F346-D4F7-40F6-A13D-356E4A179392}" dt="2020-04-20T15:48:23.916" v="2847" actId="20577"/>
          <ac:spMkLst>
            <pc:docMk/>
            <pc:sldMk cId="3060749611" sldId="265"/>
            <ac:spMk id="3" creationId="{09D71A19-9102-42C4-87DC-92983D75419B}"/>
          </ac:spMkLst>
        </pc:spChg>
      </pc:sldChg>
      <pc:sldChg chg="modSp add mod">
        <pc:chgData name="Carrina Tucker-hughes (1706475)" userId="2e4a8c6d-9c1e-46ae-8b18-c540d17ae2a7" providerId="ADAL" clId="{6580F346-D4F7-40F6-A13D-356E4A179392}" dt="2020-04-20T15:28:54.703" v="2841" actId="27636"/>
        <pc:sldMkLst>
          <pc:docMk/>
          <pc:sldMk cId="2976847556" sldId="266"/>
        </pc:sldMkLst>
        <pc:spChg chg="mod">
          <ac:chgData name="Carrina Tucker-hughes (1706475)" userId="2e4a8c6d-9c1e-46ae-8b18-c540d17ae2a7" providerId="ADAL" clId="{6580F346-D4F7-40F6-A13D-356E4A179392}" dt="2020-04-20T02:30:53.948" v="1683" actId="115"/>
          <ac:spMkLst>
            <pc:docMk/>
            <pc:sldMk cId="2976847556" sldId="266"/>
            <ac:spMk id="2" creationId="{9D74DECE-1B8A-4537-8994-3BBB2B3B5AB7}"/>
          </ac:spMkLst>
        </pc:spChg>
        <pc:spChg chg="mod">
          <ac:chgData name="Carrina Tucker-hughes (1706475)" userId="2e4a8c6d-9c1e-46ae-8b18-c540d17ae2a7" providerId="ADAL" clId="{6580F346-D4F7-40F6-A13D-356E4A179392}" dt="2020-04-20T15:28:54.703" v="2841" actId="27636"/>
          <ac:spMkLst>
            <pc:docMk/>
            <pc:sldMk cId="2976847556" sldId="266"/>
            <ac:spMk id="3" creationId="{09D71A19-9102-42C4-87DC-92983D75419B}"/>
          </ac:spMkLst>
        </pc:spChg>
      </pc:sldChg>
      <pc:sldChg chg="modSp add mod">
        <pc:chgData name="Carrina Tucker-hughes (1706475)" userId="2e4a8c6d-9c1e-46ae-8b18-c540d17ae2a7" providerId="ADAL" clId="{6580F346-D4F7-40F6-A13D-356E4A179392}" dt="2020-04-20T02:31:01.518" v="1684" actId="115"/>
        <pc:sldMkLst>
          <pc:docMk/>
          <pc:sldMk cId="2520943814" sldId="267"/>
        </pc:sldMkLst>
        <pc:spChg chg="mod">
          <ac:chgData name="Carrina Tucker-hughes (1706475)" userId="2e4a8c6d-9c1e-46ae-8b18-c540d17ae2a7" providerId="ADAL" clId="{6580F346-D4F7-40F6-A13D-356E4A179392}" dt="2020-04-20T02:31:01.518" v="1684" actId="115"/>
          <ac:spMkLst>
            <pc:docMk/>
            <pc:sldMk cId="2520943814" sldId="267"/>
            <ac:spMk id="2" creationId="{9D74DECE-1B8A-4537-8994-3BBB2B3B5AB7}"/>
          </ac:spMkLst>
        </pc:spChg>
        <pc:spChg chg="mod">
          <ac:chgData name="Carrina Tucker-hughes (1706475)" userId="2e4a8c6d-9c1e-46ae-8b18-c540d17ae2a7" providerId="ADAL" clId="{6580F346-D4F7-40F6-A13D-356E4A179392}" dt="2020-04-16T20:38:53.500" v="136" actId="27636"/>
          <ac:spMkLst>
            <pc:docMk/>
            <pc:sldMk cId="2520943814" sldId="267"/>
            <ac:spMk id="3" creationId="{09D71A19-9102-42C4-87DC-92983D75419B}"/>
          </ac:spMkLst>
        </pc:spChg>
      </pc:sldChg>
      <pc:sldChg chg="delSp modSp add mod">
        <pc:chgData name="Carrina Tucker-hughes (1706475)" userId="2e4a8c6d-9c1e-46ae-8b18-c540d17ae2a7" providerId="ADAL" clId="{6580F346-D4F7-40F6-A13D-356E4A179392}" dt="2020-04-20T02:26:34.931" v="1664" actId="115"/>
        <pc:sldMkLst>
          <pc:docMk/>
          <pc:sldMk cId="3464787907" sldId="268"/>
        </pc:sldMkLst>
        <pc:spChg chg="mod">
          <ac:chgData name="Carrina Tucker-hughes (1706475)" userId="2e4a8c6d-9c1e-46ae-8b18-c540d17ae2a7" providerId="ADAL" clId="{6580F346-D4F7-40F6-A13D-356E4A179392}" dt="2020-04-20T02:26:34.931" v="1664" actId="115"/>
          <ac:spMkLst>
            <pc:docMk/>
            <pc:sldMk cId="3464787907" sldId="268"/>
            <ac:spMk id="2" creationId="{A50ABE0A-EB14-4AD1-BD77-D9052FD4924C}"/>
          </ac:spMkLst>
        </pc:spChg>
        <pc:spChg chg="mod">
          <ac:chgData name="Carrina Tucker-hughes (1706475)" userId="2e4a8c6d-9c1e-46ae-8b18-c540d17ae2a7" providerId="ADAL" clId="{6580F346-D4F7-40F6-A13D-356E4A179392}" dt="2020-04-20T02:26:25.106" v="1663" actId="1076"/>
          <ac:spMkLst>
            <pc:docMk/>
            <pc:sldMk cId="3464787907" sldId="268"/>
            <ac:spMk id="3" creationId="{4E417B83-591D-4F7E-8416-9833E679A8E6}"/>
          </ac:spMkLst>
        </pc:spChg>
        <pc:picChg chg="del">
          <ac:chgData name="Carrina Tucker-hughes (1706475)" userId="2e4a8c6d-9c1e-46ae-8b18-c540d17ae2a7" providerId="ADAL" clId="{6580F346-D4F7-40F6-A13D-356E4A179392}" dt="2020-04-17T09:32:29.318" v="268" actId="21"/>
          <ac:picMkLst>
            <pc:docMk/>
            <pc:sldMk cId="3464787907" sldId="268"/>
            <ac:picMk id="11" creationId="{6E20375C-C65A-4FD9-8A8C-A707D7379391}"/>
          </ac:picMkLst>
        </pc:picChg>
      </pc:sldChg>
      <pc:sldChg chg="addSp delSp modSp add mod modNotesTx">
        <pc:chgData name="Carrina Tucker-hughes (1706475)" userId="2e4a8c6d-9c1e-46ae-8b18-c540d17ae2a7" providerId="ADAL" clId="{6580F346-D4F7-40F6-A13D-356E4A179392}" dt="2020-04-21T12:25:50.149" v="3157" actId="20577"/>
        <pc:sldMkLst>
          <pc:docMk/>
          <pc:sldMk cId="1568227629" sldId="269"/>
        </pc:sldMkLst>
        <pc:spChg chg="mod">
          <ac:chgData name="Carrina Tucker-hughes (1706475)" userId="2e4a8c6d-9c1e-46ae-8b18-c540d17ae2a7" providerId="ADAL" clId="{6580F346-D4F7-40F6-A13D-356E4A179392}" dt="2020-04-20T02:28:00.788" v="1672" actId="115"/>
          <ac:spMkLst>
            <pc:docMk/>
            <pc:sldMk cId="1568227629" sldId="269"/>
            <ac:spMk id="2" creationId="{15A1501B-38FD-4BDA-B2E6-F6BD4B80B957}"/>
          </ac:spMkLst>
        </pc:spChg>
        <pc:spChg chg="mod">
          <ac:chgData name="Carrina Tucker-hughes (1706475)" userId="2e4a8c6d-9c1e-46ae-8b18-c540d17ae2a7" providerId="ADAL" clId="{6580F346-D4F7-40F6-A13D-356E4A179392}" dt="2020-04-20T17:45:29.166" v="3023" actId="14100"/>
          <ac:spMkLst>
            <pc:docMk/>
            <pc:sldMk cId="1568227629" sldId="269"/>
            <ac:spMk id="3" creationId="{EB13AA83-6F6E-4264-A323-EFFB7B96C54E}"/>
          </ac:spMkLst>
        </pc:spChg>
        <pc:spChg chg="add del mod">
          <ac:chgData name="Carrina Tucker-hughes (1706475)" userId="2e4a8c6d-9c1e-46ae-8b18-c540d17ae2a7" providerId="ADAL" clId="{6580F346-D4F7-40F6-A13D-356E4A179392}" dt="2020-04-20T01:43:55.811" v="1103"/>
          <ac:spMkLst>
            <pc:docMk/>
            <pc:sldMk cId="1568227629" sldId="269"/>
            <ac:spMk id="6" creationId="{98ED0C91-7B6E-4093-8E3E-6B2D99837C25}"/>
          </ac:spMkLst>
        </pc:spChg>
        <pc:spChg chg="add del">
          <ac:chgData name="Carrina Tucker-hughes (1706475)" userId="2e4a8c6d-9c1e-46ae-8b18-c540d17ae2a7" providerId="ADAL" clId="{6580F346-D4F7-40F6-A13D-356E4A179392}" dt="2020-04-20T01:44:15.215" v="1106" actId="26606"/>
          <ac:spMkLst>
            <pc:docMk/>
            <pc:sldMk cId="1568227629" sldId="269"/>
            <ac:spMk id="8" creationId="{4351DFE5-F63D-4BE0-BDA9-E3EB88F01AA5}"/>
          </ac:spMkLst>
        </pc:spChg>
        <pc:spChg chg="add del">
          <ac:chgData name="Carrina Tucker-hughes (1706475)" userId="2e4a8c6d-9c1e-46ae-8b18-c540d17ae2a7" providerId="ADAL" clId="{6580F346-D4F7-40F6-A13D-356E4A179392}" dt="2020-04-20T01:44:15.215" v="1106" actId="26606"/>
          <ac:spMkLst>
            <pc:docMk/>
            <pc:sldMk cId="1568227629" sldId="269"/>
            <ac:spMk id="15" creationId="{F4C0B10B-D2C4-4A54-AFAD-3D27DF88BB37}"/>
          </ac:spMkLst>
        </pc:spChg>
        <pc:grpChg chg="add del">
          <ac:chgData name="Carrina Tucker-hughes (1706475)" userId="2e4a8c6d-9c1e-46ae-8b18-c540d17ae2a7" providerId="ADAL" clId="{6580F346-D4F7-40F6-A13D-356E4A179392}" dt="2020-04-20T01:44:15.215" v="1106" actId="26606"/>
          <ac:grpSpMkLst>
            <pc:docMk/>
            <pc:sldMk cId="1568227629" sldId="269"/>
            <ac:grpSpMk id="17" creationId="{B6BADB90-C74B-40D6-86DC-503F65FCE8DC}"/>
          </ac:grpSpMkLst>
        </pc:grpChg>
        <pc:picChg chg="del">
          <ac:chgData name="Carrina Tucker-hughes (1706475)" userId="2e4a8c6d-9c1e-46ae-8b18-c540d17ae2a7" providerId="ADAL" clId="{6580F346-D4F7-40F6-A13D-356E4A179392}" dt="2020-04-20T01:42:10.605" v="1092" actId="21"/>
          <ac:picMkLst>
            <pc:docMk/>
            <pc:sldMk cId="1568227629" sldId="269"/>
            <ac:picMk id="5" creationId="{F4B348D9-49BE-432A-A80E-3264D96FB4F5}"/>
          </ac:picMkLst>
        </pc:picChg>
        <pc:picChg chg="add mod">
          <ac:chgData name="Carrina Tucker-hughes (1706475)" userId="2e4a8c6d-9c1e-46ae-8b18-c540d17ae2a7" providerId="ADAL" clId="{6580F346-D4F7-40F6-A13D-356E4A179392}" dt="2020-04-20T17:45:34.418" v="3024" actId="1076"/>
          <ac:picMkLst>
            <pc:docMk/>
            <pc:sldMk cId="1568227629" sldId="269"/>
            <ac:picMk id="9" creationId="{D884B00F-A1DD-4ECA-82BC-06E8EE195266}"/>
          </ac:picMkLst>
        </pc:picChg>
        <pc:picChg chg="add del">
          <ac:chgData name="Carrina Tucker-hughes (1706475)" userId="2e4a8c6d-9c1e-46ae-8b18-c540d17ae2a7" providerId="ADAL" clId="{6580F346-D4F7-40F6-A13D-356E4A179392}" dt="2020-04-20T01:44:15.215" v="1106" actId="26606"/>
          <ac:picMkLst>
            <pc:docMk/>
            <pc:sldMk cId="1568227629" sldId="269"/>
            <ac:picMk id="10" creationId="{3AA16612-ACD2-4A16-8F2B-4514FD6BF28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2638CF-A709-4554-B0AE-3FC52E29AA98}" type="datetimeFigureOut">
              <a:rPr lang="en-GB" smtClean="0"/>
              <a:t>21/04/2020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C50DD-A3CA-4544-9EF3-60F6633868DF}" type="slidenum">
              <a:rPr lang="en-GB" smtClean="0"/>
              <a:t>‹#›</a:t>
            </a:fld>
            <a:endParaRPr lang="en-GB"/>
          </a:p>
        </p:txBody>
      </p:sp>
    </p:spTree>
    <p:extLst>
      <p:ext uri="{BB962C8B-B14F-4D97-AF65-F5344CB8AC3E}">
        <p14:creationId xmlns:p14="http://schemas.microsoft.com/office/powerpoint/2010/main" val="3105781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rPr>
              <a:t>“Welcome to my presentation, I am Carrina Tucker-Hughes and my presentation is on the Erechtheion.”</a:t>
            </a:r>
            <a:endParaRPr lang="en-GB" sz="1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9AEC50DD-A3CA-4544-9EF3-60F6633868DF}" type="slidenum">
              <a:rPr lang="en-GB" smtClean="0"/>
              <a:t>1</a:t>
            </a:fld>
            <a:endParaRPr lang="en-GB"/>
          </a:p>
        </p:txBody>
      </p:sp>
    </p:spTree>
    <p:extLst>
      <p:ext uri="{BB962C8B-B14F-4D97-AF65-F5344CB8AC3E}">
        <p14:creationId xmlns:p14="http://schemas.microsoft.com/office/powerpoint/2010/main" val="1441355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solidFill>
                  <a:srgbClr val="000000"/>
                </a:solidFill>
                <a:effectLst/>
                <a:latin typeface="Arial" panose="020B0604020202020204" pitchFamily="34" charset="0"/>
                <a:ea typeface="Times New Roman" panose="02020603050405020304" pitchFamily="18" charset="0"/>
              </a:rPr>
              <a:t>“The Erechtheion stands in the Greek city of Athens, at the site of the Acropolis. In the Acropolis the Erechtheion is situated opposite the Greek monument, the Parthenon. </a:t>
            </a:r>
            <a:endParaRPr lang="en-GB" sz="1100" dirty="0">
              <a:effectLst/>
              <a:latin typeface="Arial" panose="020B0604020202020204" pitchFamily="34" charset="0"/>
              <a:ea typeface="Calibri" panose="020F0502020204030204" pitchFamily="34" charset="0"/>
            </a:endParaRPr>
          </a:p>
          <a:p>
            <a:pPr>
              <a:lnSpc>
                <a:spcPct val="150000"/>
              </a:lnSpc>
              <a:spcAft>
                <a:spcPts val="0"/>
              </a:spcAft>
            </a:pPr>
            <a:r>
              <a:rPr lang="en-GB" sz="1200" b="1" dirty="0">
                <a:solidFill>
                  <a:srgbClr val="000000"/>
                </a:solidFill>
                <a:effectLst/>
                <a:latin typeface="Arial" panose="020B0604020202020204" pitchFamily="34" charset="0"/>
                <a:ea typeface="Times New Roman" panose="02020603050405020304" pitchFamily="18" charset="0"/>
              </a:rPr>
              <a:t>The Erechtheion is a temple dedicated to Athena, Zeus, Poseidon and </a:t>
            </a:r>
            <a:r>
              <a:rPr lang="en-GB" sz="1200" b="1" dirty="0" err="1">
                <a:solidFill>
                  <a:srgbClr val="000000"/>
                </a:solidFill>
                <a:effectLst/>
                <a:latin typeface="Arial" panose="020B0604020202020204" pitchFamily="34" charset="0"/>
                <a:ea typeface="Times New Roman" panose="02020603050405020304" pitchFamily="18" charset="0"/>
              </a:rPr>
              <a:t>Hephastious</a:t>
            </a:r>
            <a:r>
              <a:rPr lang="en-GB" sz="1200" b="1" dirty="0">
                <a:solidFill>
                  <a:srgbClr val="000000"/>
                </a:solidFill>
                <a:effectLst/>
                <a:latin typeface="Arial" panose="020B0604020202020204" pitchFamily="34" charset="0"/>
                <a:ea typeface="Times New Roman" panose="02020603050405020304" pitchFamily="18" charset="0"/>
              </a:rPr>
              <a:t> and it is also a cult centre.  </a:t>
            </a:r>
            <a:endParaRPr lang="en-GB" sz="1100" dirty="0">
              <a:effectLst/>
              <a:latin typeface="Arial" panose="020B0604020202020204" pitchFamily="34" charset="0"/>
              <a:ea typeface="Calibri" panose="020F0502020204030204" pitchFamily="34" charset="0"/>
            </a:endParaRPr>
          </a:p>
          <a:p>
            <a:pPr>
              <a:lnSpc>
                <a:spcPct val="150000"/>
              </a:lnSpc>
              <a:spcAft>
                <a:spcPts val="0"/>
              </a:spcAft>
            </a:pPr>
            <a:r>
              <a:rPr lang="en-GB" sz="1200" b="1" dirty="0">
                <a:solidFill>
                  <a:srgbClr val="000000"/>
                </a:solidFill>
                <a:effectLst/>
                <a:latin typeface="Arial" panose="020B0604020202020204" pitchFamily="34" charset="0"/>
                <a:ea typeface="Times New Roman" panose="02020603050405020304" pitchFamily="18" charset="0"/>
              </a:rPr>
              <a:t> </a:t>
            </a:r>
            <a:endParaRPr lang="en-GB" sz="1100" dirty="0">
              <a:effectLst/>
              <a:latin typeface="Arial" panose="020B0604020202020204" pitchFamily="34" charset="0"/>
              <a:ea typeface="Calibri" panose="020F0502020204030204" pitchFamily="34" charset="0"/>
            </a:endParaRPr>
          </a:p>
          <a:p>
            <a:pPr>
              <a:lnSpc>
                <a:spcPct val="150000"/>
              </a:lnSpc>
              <a:spcAft>
                <a:spcPts val="0"/>
              </a:spcAft>
            </a:pPr>
            <a:r>
              <a:rPr lang="en-GB" sz="1200" b="1" dirty="0">
                <a:solidFill>
                  <a:srgbClr val="000000"/>
                </a:solidFill>
                <a:effectLst/>
                <a:latin typeface="Arial" panose="020B0604020202020204" pitchFamily="34" charset="0"/>
                <a:ea typeface="Times New Roman" panose="02020603050405020304" pitchFamily="18" charset="0"/>
              </a:rPr>
              <a:t>As a multi-purpose building it served the ancient cults of Erechtheus, the demi-god Athenian King and his brother </a:t>
            </a:r>
            <a:r>
              <a:rPr lang="en-GB" sz="1200" b="1" dirty="0" err="1">
                <a:solidFill>
                  <a:srgbClr val="000000"/>
                </a:solidFill>
                <a:effectLst/>
                <a:latin typeface="Arial" panose="020B0604020202020204" pitchFamily="34" charset="0"/>
                <a:ea typeface="Times New Roman" panose="02020603050405020304" pitchFamily="18" charset="0"/>
              </a:rPr>
              <a:t>Boutes</a:t>
            </a:r>
            <a:r>
              <a:rPr lang="en-GB" sz="1200" b="1" dirty="0">
                <a:solidFill>
                  <a:srgbClr val="000000"/>
                </a:solidFill>
                <a:effectLst/>
                <a:latin typeface="Arial" panose="020B0604020202020204" pitchFamily="34" charset="0"/>
                <a:ea typeface="Times New Roman" panose="02020603050405020304" pitchFamily="18" charset="0"/>
              </a:rPr>
              <a:t>, the Ploughman. The mythical first Athenian king </a:t>
            </a:r>
            <a:r>
              <a:rPr lang="en-GB" sz="1200" b="1" dirty="0" err="1">
                <a:solidFill>
                  <a:srgbClr val="000000"/>
                </a:solidFill>
                <a:effectLst/>
                <a:latin typeface="Arial" panose="020B0604020202020204" pitchFamily="34" charset="0"/>
                <a:ea typeface="Times New Roman" panose="02020603050405020304" pitchFamily="18" charset="0"/>
              </a:rPr>
              <a:t>Kekrops</a:t>
            </a:r>
            <a:r>
              <a:rPr lang="en-GB" sz="1200" b="1" dirty="0">
                <a:solidFill>
                  <a:srgbClr val="000000"/>
                </a:solidFill>
                <a:effectLst/>
                <a:latin typeface="Arial" panose="020B0604020202020204" pitchFamily="34" charset="0"/>
                <a:ea typeface="Times New Roman" panose="02020603050405020304" pitchFamily="18" charset="0"/>
              </a:rPr>
              <a:t> (or </a:t>
            </a:r>
            <a:r>
              <a:rPr lang="en-GB" sz="1200" b="1" dirty="0" err="1">
                <a:solidFill>
                  <a:srgbClr val="000000"/>
                </a:solidFill>
                <a:effectLst/>
                <a:latin typeface="Arial" panose="020B0604020202020204" pitchFamily="34" charset="0"/>
                <a:ea typeface="Times New Roman" panose="02020603050405020304" pitchFamily="18" charset="0"/>
              </a:rPr>
              <a:t>Cecrops</a:t>
            </a:r>
            <a:r>
              <a:rPr lang="en-GB" sz="1200" b="1" dirty="0">
                <a:solidFill>
                  <a:srgbClr val="000000"/>
                </a:solidFill>
                <a:effectLst/>
                <a:latin typeface="Arial" panose="020B0604020202020204" pitchFamily="34" charset="0"/>
                <a:ea typeface="Times New Roman" panose="02020603050405020304" pitchFamily="18" charset="0"/>
              </a:rPr>
              <a:t>) who was half-man, half-snake and his daughter </a:t>
            </a:r>
            <a:r>
              <a:rPr lang="en-GB" sz="1200" b="1" dirty="0" err="1">
                <a:solidFill>
                  <a:srgbClr val="000000"/>
                </a:solidFill>
                <a:effectLst/>
                <a:latin typeface="Arial" panose="020B0604020202020204" pitchFamily="34" charset="0"/>
                <a:ea typeface="Times New Roman" panose="02020603050405020304" pitchFamily="18" charset="0"/>
              </a:rPr>
              <a:t>Pandrosos</a:t>
            </a:r>
            <a:r>
              <a:rPr lang="en-GB" sz="1200" b="1" dirty="0">
                <a:solidFill>
                  <a:srgbClr val="000000"/>
                </a:solidFill>
                <a:effectLst/>
                <a:latin typeface="Arial" panose="020B0604020202020204" pitchFamily="34" charset="0"/>
                <a:ea typeface="Times New Roman" panose="02020603050405020304" pitchFamily="18" charset="0"/>
              </a:rPr>
              <a:t>.   </a:t>
            </a:r>
            <a:endParaRPr lang="en-GB" sz="1100" dirty="0">
              <a:effectLst/>
              <a:latin typeface="Arial" panose="020B0604020202020204" pitchFamily="34" charset="0"/>
              <a:ea typeface="Calibri" panose="020F0502020204030204" pitchFamily="34" charset="0"/>
            </a:endParaRPr>
          </a:p>
          <a:p>
            <a:pPr>
              <a:lnSpc>
                <a:spcPct val="150000"/>
              </a:lnSpc>
              <a:spcAft>
                <a:spcPts val="0"/>
              </a:spcAft>
            </a:pPr>
            <a:r>
              <a:rPr lang="en-GB" sz="1200" dirty="0">
                <a:effectLst/>
                <a:latin typeface="Times New Roman" panose="02020603050405020304" pitchFamily="18" charset="0"/>
                <a:ea typeface="Times New Roman" panose="02020603050405020304" pitchFamily="18" charset="0"/>
              </a:rPr>
              <a:t> </a:t>
            </a:r>
            <a:endParaRPr lang="en-GB" sz="1100" dirty="0">
              <a:effectLst/>
              <a:latin typeface="Arial" panose="020B0604020202020204" pitchFamily="34" charset="0"/>
              <a:ea typeface="Calibri" panose="020F0502020204030204" pitchFamily="34" charset="0"/>
            </a:endParaRPr>
          </a:p>
          <a:p>
            <a:pPr>
              <a:lnSpc>
                <a:spcPct val="150000"/>
              </a:lnSpc>
              <a:spcAft>
                <a:spcPts val="0"/>
              </a:spcAft>
            </a:pPr>
            <a:r>
              <a:rPr lang="en-GB" sz="1200" b="1" dirty="0">
                <a:solidFill>
                  <a:srgbClr val="000000"/>
                </a:solidFill>
                <a:effectLst/>
                <a:latin typeface="Arial" panose="020B0604020202020204" pitchFamily="34" charset="0"/>
                <a:ea typeface="Times New Roman" panose="02020603050405020304" pitchFamily="18" charset="0"/>
              </a:rPr>
              <a:t>It was built in the classical Greece period approximately between the years 421 and 405 BCE.</a:t>
            </a:r>
            <a:endParaRPr lang="en-GB" sz="1100" dirty="0">
              <a:effectLst/>
              <a:latin typeface="Arial" panose="020B0604020202020204" pitchFamily="34" charset="0"/>
              <a:ea typeface="Calibri" panose="020F0502020204030204" pitchFamily="34" charset="0"/>
            </a:endParaRPr>
          </a:p>
          <a:p>
            <a:pPr>
              <a:lnSpc>
                <a:spcPct val="150000"/>
              </a:lnSpc>
              <a:spcAft>
                <a:spcPts val="0"/>
              </a:spcAft>
            </a:pPr>
            <a:r>
              <a:rPr lang="en-GB" sz="1200" dirty="0">
                <a:effectLst/>
                <a:latin typeface="Times New Roman" panose="02020603050405020304" pitchFamily="18" charset="0"/>
                <a:ea typeface="Times New Roman" panose="02020603050405020304" pitchFamily="18" charset="0"/>
              </a:rPr>
              <a:t> </a:t>
            </a:r>
            <a:endParaRPr lang="en-GB" sz="1100" dirty="0">
              <a:effectLst/>
              <a:latin typeface="Arial" panose="020B0604020202020204" pitchFamily="34" charset="0"/>
              <a:ea typeface="Calibri" panose="020F0502020204030204" pitchFamily="34" charset="0"/>
            </a:endParaRPr>
          </a:p>
          <a:p>
            <a:pPr>
              <a:lnSpc>
                <a:spcPct val="150000"/>
              </a:lnSpc>
              <a:spcAft>
                <a:spcPts val="0"/>
              </a:spcAft>
            </a:pPr>
            <a:r>
              <a:rPr lang="en-GB" sz="1200" b="1" dirty="0">
                <a:solidFill>
                  <a:srgbClr val="000000"/>
                </a:solidFill>
                <a:effectLst/>
                <a:latin typeface="Arial" panose="020B0604020202020204" pitchFamily="34" charset="0"/>
                <a:ea typeface="Times New Roman" panose="02020603050405020304" pitchFamily="18" charset="0"/>
              </a:rPr>
              <a:t>The Erechtheion was commissioned to be built to honour the alleged demi-god, Athenian King Erechtheus, hence its name The Erechtheion. </a:t>
            </a:r>
            <a:endParaRPr lang="en-GB" sz="1100" dirty="0">
              <a:effectLst/>
              <a:latin typeface="Arial" panose="020B0604020202020204" pitchFamily="34" charset="0"/>
              <a:ea typeface="Calibri" panose="020F0502020204030204" pitchFamily="34" charset="0"/>
            </a:endParaRPr>
          </a:p>
          <a:p>
            <a:pPr>
              <a:lnSpc>
                <a:spcPct val="150000"/>
              </a:lnSpc>
              <a:spcAft>
                <a:spcPts val="0"/>
              </a:spcAft>
            </a:pPr>
            <a:r>
              <a:rPr lang="en-GB" sz="1200" dirty="0">
                <a:effectLst/>
                <a:latin typeface="Times New Roman" panose="02020603050405020304" pitchFamily="18" charset="0"/>
                <a:ea typeface="Times New Roman" panose="02020603050405020304" pitchFamily="18" charset="0"/>
              </a:rPr>
              <a:t> </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solidFill>
                  <a:srgbClr val="000000"/>
                </a:solidFill>
                <a:effectLst/>
                <a:latin typeface="Arial" panose="020B0604020202020204" pitchFamily="34" charset="0"/>
                <a:ea typeface="Times New Roman" panose="02020603050405020304" pitchFamily="18" charset="0"/>
              </a:rPr>
              <a:t>The temple was constructed to contain the olive wood cult statue of Athena which was clothed in robes and was used in the Panathenaic procession. The temple was also built to serve as a shrine to Athena and other local gods.”</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2</a:t>
            </a:fld>
            <a:endParaRPr lang="en-GB"/>
          </a:p>
        </p:txBody>
      </p:sp>
    </p:spTree>
    <p:extLst>
      <p:ext uri="{BB962C8B-B14F-4D97-AF65-F5344CB8AC3E}">
        <p14:creationId xmlns:p14="http://schemas.microsoft.com/office/powerpoint/2010/main" val="1568390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rPr>
              <a:t>“In one of the central chambers of the temple housed a simple olive wood carving of Athena which is in contrast to the ornate marble statue of Athena in the Parthenon. The Olive wood carving was a cult statue that was used in the </a:t>
            </a:r>
            <a:r>
              <a:rPr lang="en-GB" sz="1200" b="1" dirty="0" err="1">
                <a:effectLst/>
                <a:latin typeface="Arial" panose="020B0604020202020204" pitchFamily="34" charset="0"/>
                <a:ea typeface="Calibri" panose="020F0502020204030204" pitchFamily="34" charset="0"/>
              </a:rPr>
              <a:t>Panathenic</a:t>
            </a:r>
            <a:r>
              <a:rPr lang="en-GB" sz="1200" b="1" dirty="0">
                <a:effectLst/>
                <a:latin typeface="Arial" panose="020B0604020202020204" pitchFamily="34" charset="0"/>
                <a:ea typeface="Calibri" panose="020F0502020204030204" pitchFamily="34" charset="0"/>
              </a:rPr>
              <a:t> procession.</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Located on the west side of the temple is the sacred olive tree from the foundation of Athens myth.</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 north feature is where the sacred salt spring created by the god Poseidon also in the foundation myth.</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There is also a feature in the north area of the temple that is sacred to the god Zeus.</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 south feature of the temple is where the Caryatids stand tall in a porch formation.</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There was also a room that held a snake that was thought to be Erechtheus reincarnated to protect the temple. It was kept alive by being fed honey cakes.</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Other rooms with other historical paraphernalia such as a wooden statue of the god Hermes can be found in the centre of the temple. Relics from the Persian war were also said be kept in the temple.”</a:t>
            </a:r>
            <a:r>
              <a:rPr lang="en-GB" sz="1200" dirty="0">
                <a:effectLst/>
                <a:latin typeface="Arial" panose="020B0604020202020204" pitchFamily="34" charset="0"/>
                <a:ea typeface="Calibri" panose="020F0502020204030204" pitchFamily="34" charset="0"/>
              </a:rPr>
              <a:t> </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3</a:t>
            </a:fld>
            <a:endParaRPr lang="en-GB"/>
          </a:p>
        </p:txBody>
      </p:sp>
    </p:spTree>
    <p:extLst>
      <p:ext uri="{BB962C8B-B14F-4D97-AF65-F5344CB8AC3E}">
        <p14:creationId xmlns:p14="http://schemas.microsoft.com/office/powerpoint/2010/main" val="4071816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rPr>
              <a:t>“On the north side of the Erechtheion temple is the sacred porch to Poseidon Erechtheus which is the local version of the god, Poseidon.</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One of the reasons for this being sacred to Poseidon is linked to the foundation myth, where he struck the ground with his trident and gave the people the gift of salt spring.</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As well as the salt spring, the north porch is also sacred to Zeus </a:t>
            </a:r>
            <a:r>
              <a:rPr lang="en-GB" sz="1200" b="1" dirty="0" err="1">
                <a:effectLst/>
                <a:latin typeface="Arial" panose="020B0604020202020204" pitchFamily="34" charset="0"/>
                <a:ea typeface="Calibri" panose="020F0502020204030204" pitchFamily="34" charset="0"/>
              </a:rPr>
              <a:t>Hypatos</a:t>
            </a:r>
            <a:r>
              <a:rPr lang="en-GB" sz="1200" b="1" dirty="0">
                <a:effectLst/>
                <a:latin typeface="Arial" panose="020B0604020202020204" pitchFamily="34" charset="0"/>
                <a:ea typeface="Calibri" panose="020F0502020204030204" pitchFamily="34" charset="0"/>
              </a:rPr>
              <a:t> another local version of a Olympian god. According to the myth, this was where Zeus struck his thunderbolt to kill Erechtheus for revenge after he killed his brother Poseidon’s son. There is a hole in porch roof that it argued to be the link to the myth.</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Much like other features of the temple the north porch contained six ionic columns.” </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4</a:t>
            </a:fld>
            <a:endParaRPr lang="en-GB"/>
          </a:p>
        </p:txBody>
      </p:sp>
    </p:spTree>
    <p:extLst>
      <p:ext uri="{BB962C8B-B14F-4D97-AF65-F5344CB8AC3E}">
        <p14:creationId xmlns:p14="http://schemas.microsoft.com/office/powerpoint/2010/main" val="1419917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rPr>
              <a:t>“Much like the rest of temple the east side was built in Ionic style and has six columns forming a wall. </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 east side is thought to have been the main entrance to the temple during its use. </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This would explain the simplicity as, humans were considered to be on a lower level to the gods and goddesses which would make sense that a house of a god/goddess, or temple would be seen as sacred.” </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5</a:t>
            </a:fld>
            <a:endParaRPr lang="en-GB"/>
          </a:p>
        </p:txBody>
      </p:sp>
    </p:spTree>
    <p:extLst>
      <p:ext uri="{BB962C8B-B14F-4D97-AF65-F5344CB8AC3E}">
        <p14:creationId xmlns:p14="http://schemas.microsoft.com/office/powerpoint/2010/main" val="289459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rPr>
              <a:t>“The Caryatids are located on the south side of the temple in a porch style. The use of human figures instead of columns has been commonly used before the Erechtheion, including the temple of Delphi built in the Archaic period.  </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 original Caryatids would have been decorated in rich colours and decorations of coloured glass and marble which is common for Greek sculptures and other works of art.</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 clinging Doric clothes along with the was they were standing helps to create an image of ionic columns much like the ones on the other sides of the temple. </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Originally, in the figures had vessels thought to be used for libations in one hand and they lifted their robes with the other, which have unfortunately since been broken. The libations were thought to be poured down to an underground tomb of the king </a:t>
            </a:r>
            <a:r>
              <a:rPr lang="en-GB" sz="1200" b="1" dirty="0" err="1">
                <a:effectLst/>
                <a:latin typeface="Arial" panose="020B0604020202020204" pitchFamily="34" charset="0"/>
                <a:ea typeface="Calibri" panose="020F0502020204030204" pitchFamily="34" charset="0"/>
              </a:rPr>
              <a:t>Kekrops</a:t>
            </a:r>
            <a:r>
              <a:rPr lang="en-GB" sz="1200" b="1" dirty="0">
                <a:effectLst/>
                <a:latin typeface="Arial" panose="020B0604020202020204" pitchFamily="34" charset="0"/>
                <a:ea typeface="Calibri" panose="020F0502020204030204" pitchFamily="34" charset="0"/>
              </a:rPr>
              <a:t>.</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6</a:t>
            </a:fld>
            <a:endParaRPr lang="en-GB"/>
          </a:p>
        </p:txBody>
      </p:sp>
    </p:spTree>
    <p:extLst>
      <p:ext uri="{BB962C8B-B14F-4D97-AF65-F5344CB8AC3E}">
        <p14:creationId xmlns:p14="http://schemas.microsoft.com/office/powerpoint/2010/main" val="2442156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rPr>
              <a:t>“The original Caryatids have now been replaced with copies that stand at the acropolis and five of the originals reside in the </a:t>
            </a:r>
            <a:r>
              <a:rPr lang="en-GB" sz="1200" b="1" dirty="0" err="1">
                <a:effectLst/>
                <a:latin typeface="Arial" panose="020B0604020202020204" pitchFamily="34" charset="0"/>
                <a:ea typeface="Calibri" panose="020F0502020204030204" pitchFamily="34" charset="0"/>
              </a:rPr>
              <a:t>Acropoolis</a:t>
            </a:r>
            <a:r>
              <a:rPr lang="en-GB" sz="1200" b="1" dirty="0">
                <a:effectLst/>
                <a:latin typeface="Arial" panose="020B0604020202020204" pitchFamily="34" charset="0"/>
                <a:ea typeface="Calibri" panose="020F0502020204030204" pitchFamily="34" charset="0"/>
              </a:rPr>
              <a:t> Museum of Athens. While the sixth is in the British Museum in London.</a:t>
            </a:r>
          </a:p>
          <a:p>
            <a:pPr>
              <a:lnSpc>
                <a:spcPct val="150000"/>
              </a:lnSpc>
              <a:spcAft>
                <a:spcPts val="800"/>
              </a:spcAft>
            </a:pPr>
            <a:r>
              <a:rPr lang="en-GB" sz="1200" b="1" dirty="0">
                <a:effectLst/>
                <a:latin typeface="Arial" panose="020B0604020202020204" pitchFamily="34" charset="0"/>
                <a:ea typeface="Calibri" panose="020F0502020204030204" pitchFamily="34" charset="0"/>
              </a:rPr>
              <a:t>The use of Caryatids was not new as they had been used before in other temples such as the temple of Delphi.”</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7</a:t>
            </a:fld>
            <a:endParaRPr lang="en-GB"/>
          </a:p>
        </p:txBody>
      </p:sp>
    </p:spTree>
    <p:extLst>
      <p:ext uri="{BB962C8B-B14F-4D97-AF65-F5344CB8AC3E}">
        <p14:creationId xmlns:p14="http://schemas.microsoft.com/office/powerpoint/2010/main" val="1235146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effectLst/>
                <a:latin typeface="Arial" panose="020B0604020202020204" pitchFamily="34" charset="0"/>
                <a:ea typeface="Calibri" panose="020F0502020204030204" pitchFamily="34" charset="0"/>
              </a:rPr>
              <a:t>“The west side of the temple is where the Athenian people planted a new olive tree to revive the sacred olive tree that was given as a gift from the patron saint Athena. The new tree was cultured from the original. The spot of the olive tree is the same spot that Athena gave the people the gift.”</a:t>
            </a:r>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8</a:t>
            </a:fld>
            <a:endParaRPr lang="en-GB"/>
          </a:p>
        </p:txBody>
      </p:sp>
    </p:spTree>
    <p:extLst>
      <p:ext uri="{BB962C8B-B14F-4D97-AF65-F5344CB8AC3E}">
        <p14:creationId xmlns:p14="http://schemas.microsoft.com/office/powerpoint/2010/main" val="3077124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rPr>
              <a:t>“The Erechtheion was constructed from Pentelic marble which was pure white appearance. There is also traces of iron that when oxidised produces a honey looking colour.  </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 ionic style of architecture is considered a more feminine style of architecture and this links with the dedication to Athena and the use of Caryatids in the (south porch feature).</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Ionic columns were used for the north side of the temple, and in the south porch the Caryatids use an ionic style also by the detailed carvings of the clothes creating an ionic styled column.  The clever use of posture and classical drapery create an impression of strength with the use of the human body form as a pillar.</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The architect was faced with the challenge in creating a temple with a range of purposes the temple was to be created for as well as the geography of the Acropolis, including the steep cliff.”</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9</a:t>
            </a:fld>
            <a:endParaRPr lang="en-GB"/>
          </a:p>
        </p:txBody>
      </p:sp>
    </p:spTree>
    <p:extLst>
      <p:ext uri="{BB962C8B-B14F-4D97-AF65-F5344CB8AC3E}">
        <p14:creationId xmlns:p14="http://schemas.microsoft.com/office/powerpoint/2010/main" val="3806805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rPr>
              <a:t>“After the </a:t>
            </a:r>
            <a:r>
              <a:rPr lang="en-GB" sz="1200" b="1" dirty="0" err="1">
                <a:effectLst/>
                <a:latin typeface="Arial" panose="020B0604020202020204" pitchFamily="34" charset="0"/>
                <a:ea typeface="Calibri" panose="020F0502020204030204" pitchFamily="34" charset="0"/>
              </a:rPr>
              <a:t>persains</a:t>
            </a:r>
            <a:r>
              <a:rPr lang="en-GB" sz="1200" b="1" dirty="0">
                <a:effectLst/>
                <a:latin typeface="Arial" panose="020B0604020202020204" pitchFamily="34" charset="0"/>
                <a:ea typeface="Calibri" panose="020F0502020204030204" pitchFamily="34" charset="0"/>
              </a:rPr>
              <a:t> attacked the Acropolis, restoration of the Erechtheion which was instigated by Pericles and funded by the war treasury of the Delian League. It began in 421 BCE during the Peace of </a:t>
            </a:r>
            <a:r>
              <a:rPr lang="en-GB" sz="1200" b="1" dirty="0" err="1">
                <a:effectLst/>
                <a:latin typeface="Arial" panose="020B0604020202020204" pitchFamily="34" charset="0"/>
                <a:ea typeface="Calibri" panose="020F0502020204030204" pitchFamily="34" charset="0"/>
              </a:rPr>
              <a:t>Nikias</a:t>
            </a:r>
            <a:r>
              <a:rPr lang="en-GB" sz="1200" b="1" dirty="0">
                <a:effectLst/>
                <a:latin typeface="Arial" panose="020B0604020202020204" pitchFamily="34" charset="0"/>
                <a:ea typeface="Calibri" panose="020F0502020204030204" pitchFamily="34" charset="0"/>
              </a:rPr>
              <a:t>, then the Sicilian expedition occurred so work was not completed until 406 BCE.</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Damaged by fire only 10 years after built</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Repaired in 395 BCE</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In the 6</a:t>
            </a:r>
            <a:r>
              <a:rPr lang="en-GB" sz="1200" b="1" baseline="30000" dirty="0">
                <a:effectLst/>
                <a:latin typeface="Arial" panose="020B0604020202020204" pitchFamily="34" charset="0"/>
                <a:ea typeface="Calibri" panose="020F0502020204030204" pitchFamily="34" charset="0"/>
              </a:rPr>
              <a:t>th</a:t>
            </a:r>
            <a:r>
              <a:rPr lang="en-GB" sz="1200" b="1" dirty="0">
                <a:effectLst/>
                <a:latin typeface="Arial" panose="020B0604020202020204" pitchFamily="34" charset="0"/>
                <a:ea typeface="Calibri" panose="020F0502020204030204" pitchFamily="34" charset="0"/>
              </a:rPr>
              <a:t> century CE converted into christen church, the franks made it into a small palace.</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1460 CE it was disrespectfully used by the Turkish governor as a place for pleasure.</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1801 CE Lord </a:t>
            </a:r>
            <a:r>
              <a:rPr lang="en-GB" sz="1200" b="1" dirty="0" err="1">
                <a:effectLst/>
                <a:latin typeface="Arial" panose="020B0604020202020204" pitchFamily="34" charset="0"/>
                <a:ea typeface="Calibri" panose="020F0502020204030204" pitchFamily="34" charset="0"/>
              </a:rPr>
              <a:t>Eligin</a:t>
            </a:r>
            <a:r>
              <a:rPr lang="en-GB" sz="1200" b="1" dirty="0">
                <a:effectLst/>
                <a:latin typeface="Arial" panose="020B0604020202020204" pitchFamily="34" charset="0"/>
                <a:ea typeface="Calibri" panose="020F0502020204030204" pitchFamily="34" charset="0"/>
              </a:rPr>
              <a:t> took the Caryatid that’s in London today and one of the eastern columns.</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Partial reconstruction between 1836-1842</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Further reconstructions were done in 1885 and throughout the late 20</a:t>
            </a:r>
            <a:r>
              <a:rPr lang="en-GB" sz="1200" b="1" baseline="30000" dirty="0">
                <a:effectLst/>
                <a:latin typeface="Arial" panose="020B0604020202020204" pitchFamily="34" charset="0"/>
                <a:ea typeface="Calibri" panose="020F0502020204030204" pitchFamily="34" charset="0"/>
              </a:rPr>
              <a:t>th</a:t>
            </a:r>
            <a:r>
              <a:rPr lang="en-GB" sz="1200" b="1" dirty="0">
                <a:effectLst/>
                <a:latin typeface="Arial" panose="020B0604020202020204" pitchFamily="34" charset="0"/>
                <a:ea typeface="Calibri" panose="020F0502020204030204" pitchFamily="34" charset="0"/>
              </a:rPr>
              <a:t> century.”  </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10</a:t>
            </a:fld>
            <a:endParaRPr lang="en-GB"/>
          </a:p>
        </p:txBody>
      </p:sp>
    </p:spTree>
    <p:extLst>
      <p:ext uri="{BB962C8B-B14F-4D97-AF65-F5344CB8AC3E}">
        <p14:creationId xmlns:p14="http://schemas.microsoft.com/office/powerpoint/2010/main" val="35383956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rPr>
              <a:t>“To conclude the presentation the Erechtheion is one of the most important monuments today as it tells us about the Athenian society and how they worshiped in the way of many figure. As well as how monuments can be linked to myth. </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It also demonstrates the skill of the architectures of the classical Greek period and how good they were at their job even when they were faced with so many challenges.  </a:t>
            </a:r>
            <a:endParaRPr lang="en-GB" sz="1100" dirty="0">
              <a:effectLst/>
              <a:latin typeface="Arial" panose="020B0604020202020204" pitchFamily="34" charset="0"/>
              <a:ea typeface="Calibri" panose="020F0502020204030204" pitchFamily="34"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rPr>
              <a:t>It overall shows the people of today the rich and complex religious world of the Greeks in the ancient times.”</a:t>
            </a:r>
            <a:endParaRPr lang="en-GB" sz="11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11</a:t>
            </a:fld>
            <a:endParaRPr lang="en-GB"/>
          </a:p>
        </p:txBody>
      </p:sp>
    </p:spTree>
    <p:extLst>
      <p:ext uri="{BB962C8B-B14F-4D97-AF65-F5344CB8AC3E}">
        <p14:creationId xmlns:p14="http://schemas.microsoft.com/office/powerpoint/2010/main" val="3502406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EC50DD-A3CA-4544-9EF3-60F6633868DF}" type="slidenum">
              <a:rPr lang="en-GB" smtClean="0"/>
              <a:t>12</a:t>
            </a:fld>
            <a:endParaRPr lang="en-GB"/>
          </a:p>
        </p:txBody>
      </p:sp>
    </p:spTree>
    <p:extLst>
      <p:ext uri="{BB962C8B-B14F-4D97-AF65-F5344CB8AC3E}">
        <p14:creationId xmlns:p14="http://schemas.microsoft.com/office/powerpoint/2010/main" val="2368255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82332-A3A0-45AF-BFE5-B84B920A3B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66CDD0-DB7F-47BB-992B-9CDAD32AE5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160E55-B0C5-4FBC-8782-BBCF338345AF}"/>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5" name="Footer Placeholder 4">
            <a:extLst>
              <a:ext uri="{FF2B5EF4-FFF2-40B4-BE49-F238E27FC236}">
                <a16:creationId xmlns:a16="http://schemas.microsoft.com/office/drawing/2014/main" id="{F392A0F7-92E4-4468-8C33-9FEF06B47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134BE4-538C-47B2-95E2-ED5B6530D68C}"/>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168435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8DF70-45CE-4D29-B980-963CB412C2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2D66DC-D54A-4F4E-9955-0A71B096B4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D88E34-3344-4F9D-B974-0AD282FA140A}"/>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5" name="Footer Placeholder 4">
            <a:extLst>
              <a:ext uri="{FF2B5EF4-FFF2-40B4-BE49-F238E27FC236}">
                <a16:creationId xmlns:a16="http://schemas.microsoft.com/office/drawing/2014/main" id="{BF71E3A1-6970-455E-A417-9AED3CDF84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C5CD3-107B-4BC8-9FB7-359568AC57DF}"/>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2729957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44AF-7B2A-4A45-866B-A13293DC2C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2EB629-2961-47D5-8409-7E54A76FED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7C73AB-C316-4F9E-8650-4B786F89F462}"/>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5" name="Footer Placeholder 4">
            <a:extLst>
              <a:ext uri="{FF2B5EF4-FFF2-40B4-BE49-F238E27FC236}">
                <a16:creationId xmlns:a16="http://schemas.microsoft.com/office/drawing/2014/main" id="{67F1E678-648C-4803-A6DE-22AD46F228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ABBF3-E17E-4B8D-ADBF-EA34D75F02B3}"/>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3841206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3F61C-3EA6-4023-BD49-5275F65E45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947A1C-4778-4B0A-B38B-E174601854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3F58A0-BC91-4EFF-A6A9-347014CEC0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664FAC-208D-4F82-B108-237F61D6B4B1}"/>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6" name="Footer Placeholder 5">
            <a:extLst>
              <a:ext uri="{FF2B5EF4-FFF2-40B4-BE49-F238E27FC236}">
                <a16:creationId xmlns:a16="http://schemas.microsoft.com/office/drawing/2014/main" id="{81E39E69-8411-4136-8896-5B481CD625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2BE6B1-EEC4-469C-B67D-543AA1E52709}"/>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1873352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620D8-E444-4A42-9082-F8BFB6A43B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EF48E0-FF0D-4B68-BF80-190D084A99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52C25F-87BA-4EBA-B65F-D75B835A9D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9D6544-3F17-45CB-BCBE-46582104E2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7B35FD-D2B7-4A72-AE63-CB8CBE4242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FB8AA9-CCF6-4AE8-A0C8-7119FAB4AD8F}"/>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8" name="Footer Placeholder 7">
            <a:extLst>
              <a:ext uri="{FF2B5EF4-FFF2-40B4-BE49-F238E27FC236}">
                <a16:creationId xmlns:a16="http://schemas.microsoft.com/office/drawing/2014/main" id="{447BD7AC-1FD0-4EF2-8465-80718590BF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6948B7-65B6-4DDF-9980-3AB35B8EB705}"/>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3615994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C60AD-4822-41B2-88B8-8608BCA7CE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B3511D-D312-4C0D-84E3-D83A14AF11FB}"/>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4" name="Footer Placeholder 3">
            <a:extLst>
              <a:ext uri="{FF2B5EF4-FFF2-40B4-BE49-F238E27FC236}">
                <a16:creationId xmlns:a16="http://schemas.microsoft.com/office/drawing/2014/main" id="{6157E038-7307-40FA-82CE-AEE572C31D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2D6FDB-24C4-43FF-A0A8-0A033977E9CD}"/>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3859342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5CC607-A23E-4101-9BCA-B0C5CC10900C}"/>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3" name="Footer Placeholder 2">
            <a:extLst>
              <a:ext uri="{FF2B5EF4-FFF2-40B4-BE49-F238E27FC236}">
                <a16:creationId xmlns:a16="http://schemas.microsoft.com/office/drawing/2014/main" id="{17368F04-7EB8-4BC9-B3C8-18616B3D93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EA040-F7CB-46D5-A217-DFF73A4F0426}"/>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3081412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847C-3CE4-4A26-AA4D-BD72AA4D1D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1599D8-3FF5-44C9-9837-B8E048DCD3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198EC8-52ED-43AB-83D3-90031EA5DC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463312-6B5A-4A8F-BEF0-09F496904960}"/>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6" name="Footer Placeholder 5">
            <a:extLst>
              <a:ext uri="{FF2B5EF4-FFF2-40B4-BE49-F238E27FC236}">
                <a16:creationId xmlns:a16="http://schemas.microsoft.com/office/drawing/2014/main" id="{F6598621-2837-44FB-A6C6-E0EABEE39F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A47CBD-6534-4834-A522-D1E3B1AE151A}"/>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2867757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D72C3-AF95-44C0-8E65-2E6391B0AC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CC31C7-08BE-4E02-95B8-146BB7E297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61178D-8FF3-46F8-9744-DD5BD9E04E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D29DBB-F95F-4BB5-A04B-7F0B6B576956}"/>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6" name="Footer Placeholder 5">
            <a:extLst>
              <a:ext uri="{FF2B5EF4-FFF2-40B4-BE49-F238E27FC236}">
                <a16:creationId xmlns:a16="http://schemas.microsoft.com/office/drawing/2014/main" id="{481790B2-87D8-4EBC-98C8-EA06A7F47C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1AB828-BF67-44AD-800B-84D784E893E8}"/>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3580409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0BED8-2DEE-4731-8D85-5EFEE94A69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1EC561-3846-4CBC-9673-C3958A29B5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B244D-0841-4772-8CFB-FCD2B06CF1E8}"/>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5" name="Footer Placeholder 4">
            <a:extLst>
              <a:ext uri="{FF2B5EF4-FFF2-40B4-BE49-F238E27FC236}">
                <a16:creationId xmlns:a16="http://schemas.microsoft.com/office/drawing/2014/main" id="{BEAB7AE3-B48F-4D4D-8D79-ECE7253E8B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B239B-5CEF-4E46-9263-BF6AC21B9C95}"/>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35008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E83701-427A-4016-8930-27D30757CE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8A8618-2E7F-477B-8EEC-FDC15C267E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374F3E-9B82-4E7B-8AD4-0BAFE466002A}"/>
              </a:ext>
            </a:extLst>
          </p:cNvPr>
          <p:cNvSpPr>
            <a:spLocks noGrp="1"/>
          </p:cNvSpPr>
          <p:nvPr>
            <p:ph type="dt" sz="half" idx="10"/>
          </p:nvPr>
        </p:nvSpPr>
        <p:spPr/>
        <p:txBody>
          <a:bodyPr/>
          <a:lstStyle/>
          <a:p>
            <a:fld id="{1CDF5DCA-0E2F-4442-A29B-A72B3CE117D6}" type="datetimeFigureOut">
              <a:rPr lang="en-GB" smtClean="0"/>
              <a:t>21/04/2020</a:t>
            </a:fld>
            <a:endParaRPr lang="en-GB"/>
          </a:p>
        </p:txBody>
      </p:sp>
      <p:sp>
        <p:nvSpPr>
          <p:cNvPr id="5" name="Footer Placeholder 4">
            <a:extLst>
              <a:ext uri="{FF2B5EF4-FFF2-40B4-BE49-F238E27FC236}">
                <a16:creationId xmlns:a16="http://schemas.microsoft.com/office/drawing/2014/main" id="{07666742-091A-4911-98F4-9C0F911FE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69F793-2443-483C-B332-941A28E6B95B}"/>
              </a:ext>
            </a:extLst>
          </p:cNvPr>
          <p:cNvSpPr>
            <a:spLocks noGrp="1"/>
          </p:cNvSpPr>
          <p:nvPr>
            <p:ph type="sldNum" sz="quarter" idx="12"/>
          </p:nvPr>
        </p:nvSpPr>
        <p:spPr/>
        <p:txBody>
          <a:bodyPr/>
          <a:lstStyle/>
          <a:p>
            <a:fld id="{D0A8D8AD-F763-42F2-A546-7E4BC8C80C0A}" type="slidenum">
              <a:rPr lang="en-GB" smtClean="0"/>
              <a:t>‹#›</a:t>
            </a:fld>
            <a:endParaRPr lang="en-GB"/>
          </a:p>
        </p:txBody>
      </p:sp>
    </p:spTree>
    <p:extLst>
      <p:ext uri="{BB962C8B-B14F-4D97-AF65-F5344CB8AC3E}">
        <p14:creationId xmlns:p14="http://schemas.microsoft.com/office/powerpoint/2010/main" val="3365383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F679CF-E9D3-4E1A-BA4A-5536FF3B6D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C6936D-C0AC-4198-B221-E8805B1BE4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785F0-36F2-457B-B735-5B70391852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DF5DCA-0E2F-4442-A29B-A72B3CE117D6}" type="datetimeFigureOut">
              <a:rPr lang="en-GB" smtClean="0"/>
              <a:t>21/04/2020</a:t>
            </a:fld>
            <a:endParaRPr lang="en-GB"/>
          </a:p>
        </p:txBody>
      </p:sp>
      <p:sp>
        <p:nvSpPr>
          <p:cNvPr id="5" name="Footer Placeholder 4">
            <a:extLst>
              <a:ext uri="{FF2B5EF4-FFF2-40B4-BE49-F238E27FC236}">
                <a16:creationId xmlns:a16="http://schemas.microsoft.com/office/drawing/2014/main" id="{38B47F24-B65B-4363-BF0B-E7D9840B13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4AB144-C124-4B7C-94B3-A56DB101F6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A8D8AD-F763-42F2-A546-7E4BC8C80C0A}" type="slidenum">
              <a:rPr lang="en-GB" smtClean="0"/>
              <a:t>‹#›</a:t>
            </a:fld>
            <a:endParaRPr lang="en-GB"/>
          </a:p>
        </p:txBody>
      </p:sp>
    </p:spTree>
    <p:extLst>
      <p:ext uri="{BB962C8B-B14F-4D97-AF65-F5344CB8AC3E}">
        <p14:creationId xmlns:p14="http://schemas.microsoft.com/office/powerpoint/2010/main" val="78033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stone building&#10;&#10;Description automatically generated">
            <a:extLst>
              <a:ext uri="{FF2B5EF4-FFF2-40B4-BE49-F238E27FC236}">
                <a16:creationId xmlns:a16="http://schemas.microsoft.com/office/drawing/2014/main" id="{1C91ABCD-81C4-4E1C-A501-75A77A9F7147}"/>
              </a:ext>
            </a:extLst>
          </p:cNvPr>
          <p:cNvPicPr>
            <a:picLocks noChangeAspect="1"/>
          </p:cNvPicPr>
          <p:nvPr/>
        </p:nvPicPr>
        <p:blipFill rotWithShape="1">
          <a:blip r:embed="rId3">
            <a:extLst>
              <a:ext uri="{28A0092B-C50C-407E-A947-70E740481C1C}">
                <a14:useLocalDpi xmlns:a14="http://schemas.microsoft.com/office/drawing/2010/main" val="0"/>
              </a:ext>
            </a:extLst>
          </a:blip>
          <a:srcRect l="2629" r="6630" b="-1"/>
          <a:stretch/>
        </p:blipFill>
        <p:spPr>
          <a:xfrm>
            <a:off x="4504442" y="595421"/>
            <a:ext cx="7715693" cy="5658438"/>
          </a:xfrm>
          <a:prstGeom prst="rect">
            <a:avLst/>
          </a:prstGeom>
        </p:spPr>
      </p:pic>
      <p:pic>
        <p:nvPicPr>
          <p:cNvPr id="22" name="Picture 21">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2" name="Title 1">
            <a:extLst>
              <a:ext uri="{FF2B5EF4-FFF2-40B4-BE49-F238E27FC236}">
                <a16:creationId xmlns:a16="http://schemas.microsoft.com/office/drawing/2014/main" id="{0A0CA822-21A1-42D7-96A4-A60AF720C794}"/>
              </a:ext>
            </a:extLst>
          </p:cNvPr>
          <p:cNvSpPr>
            <a:spLocks noGrp="1"/>
          </p:cNvSpPr>
          <p:nvPr>
            <p:ph type="title"/>
          </p:nvPr>
        </p:nvSpPr>
        <p:spPr>
          <a:xfrm>
            <a:off x="804484" y="2546823"/>
            <a:ext cx="3948269" cy="2383844"/>
          </a:xfrm>
        </p:spPr>
        <p:txBody>
          <a:bodyPr vert="horz" lIns="91440" tIns="45720" rIns="91440" bIns="45720" rtlCol="0" anchor="t">
            <a:normAutofit/>
          </a:bodyPr>
          <a:lstStyle/>
          <a:p>
            <a:r>
              <a:rPr lang="en-US">
                <a:solidFill>
                  <a:srgbClr val="000000"/>
                </a:solidFill>
              </a:rPr>
              <a:t>The Erechtheion</a:t>
            </a:r>
            <a:endParaRPr lang="en-US" dirty="0">
              <a:solidFill>
                <a:srgbClr val="000000"/>
              </a:solidFill>
            </a:endParaRPr>
          </a:p>
        </p:txBody>
      </p:sp>
      <p:sp>
        <p:nvSpPr>
          <p:cNvPr id="3" name="Subtitle 2">
            <a:extLst>
              <a:ext uri="{FF2B5EF4-FFF2-40B4-BE49-F238E27FC236}">
                <a16:creationId xmlns:a16="http://schemas.microsoft.com/office/drawing/2014/main" id="{6D55B02E-1886-4559-BEBA-86539DB04662}"/>
              </a:ext>
            </a:extLst>
          </p:cNvPr>
          <p:cNvSpPr>
            <a:spLocks noGrp="1"/>
          </p:cNvSpPr>
          <p:nvPr>
            <p:ph idx="1"/>
          </p:nvPr>
        </p:nvSpPr>
        <p:spPr>
          <a:xfrm>
            <a:off x="804484" y="3738745"/>
            <a:ext cx="3745947" cy="1061105"/>
          </a:xfrm>
        </p:spPr>
        <p:txBody>
          <a:bodyPr vert="horz" lIns="91440" tIns="45720" rIns="91440" bIns="45720" rtlCol="0" anchor="b">
            <a:normAutofit/>
          </a:bodyPr>
          <a:lstStyle/>
          <a:p>
            <a:pPr marL="0" indent="0">
              <a:buNone/>
            </a:pPr>
            <a:r>
              <a:rPr lang="en-US" sz="1800" dirty="0">
                <a:solidFill>
                  <a:srgbClr val="000000"/>
                </a:solidFill>
              </a:rPr>
              <a:t>By Carrina Tucker-Hughes</a:t>
            </a:r>
          </a:p>
        </p:txBody>
      </p:sp>
    </p:spTree>
    <p:extLst>
      <p:ext uri="{BB962C8B-B14F-4D97-AF65-F5344CB8AC3E}">
        <p14:creationId xmlns:p14="http://schemas.microsoft.com/office/powerpoint/2010/main" val="2960651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64D969-46F1-44FC-B488-3FA68C677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707"/>
            <a:ext cx="12188952" cy="665629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3003D4E-E9FF-4669-90E7-7CED081587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7101"/>
          <a:stretch/>
        </p:blipFill>
        <p:spPr>
          <a:xfrm flipV="1">
            <a:off x="2" y="1"/>
            <a:ext cx="12191999" cy="1878950"/>
          </a:xfrm>
          <a:custGeom>
            <a:avLst/>
            <a:gdLst>
              <a:gd name="connsiteX0" fmla="*/ 0 w 12191999"/>
              <a:gd name="connsiteY0" fmla="*/ 1878950 h 1878950"/>
              <a:gd name="connsiteX1" fmla="*/ 12191999 w 12191999"/>
              <a:gd name="connsiteY1" fmla="*/ 1878950 h 1878950"/>
              <a:gd name="connsiteX2" fmla="*/ 12191999 w 12191999"/>
              <a:gd name="connsiteY2" fmla="*/ 0 h 1878950"/>
              <a:gd name="connsiteX3" fmla="*/ 0 w 12191999"/>
              <a:gd name="connsiteY3" fmla="*/ 0 h 1878950"/>
            </a:gdLst>
            <a:ahLst/>
            <a:cxnLst>
              <a:cxn ang="0">
                <a:pos x="connsiteX0" y="connsiteY0"/>
              </a:cxn>
              <a:cxn ang="0">
                <a:pos x="connsiteX1" y="connsiteY1"/>
              </a:cxn>
              <a:cxn ang="0">
                <a:pos x="connsiteX2" y="connsiteY2"/>
              </a:cxn>
              <a:cxn ang="0">
                <a:pos x="connsiteX3" y="connsiteY3"/>
              </a:cxn>
            </a:cxnLst>
            <a:rect l="l" t="t" r="r" b="b"/>
            <a:pathLst>
              <a:path w="12191999" h="1878950">
                <a:moveTo>
                  <a:pt x="0" y="1878950"/>
                </a:moveTo>
                <a:lnTo>
                  <a:pt x="12191999" y="1878950"/>
                </a:lnTo>
                <a:lnTo>
                  <a:pt x="12191999" y="0"/>
                </a:lnTo>
                <a:lnTo>
                  <a:pt x="0" y="0"/>
                </a:lnTo>
                <a:close/>
              </a:path>
            </a:pathLst>
          </a:custGeom>
        </p:spPr>
      </p:pic>
      <p:pic>
        <p:nvPicPr>
          <p:cNvPr id="12" name="Picture 11">
            <a:extLst>
              <a:ext uri="{FF2B5EF4-FFF2-40B4-BE49-F238E27FC236}">
                <a16:creationId xmlns:a16="http://schemas.microsoft.com/office/drawing/2014/main" id="{A7D98261-3895-4FB5-B9CE-26FAF6357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914024"/>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 name="Title 1">
            <a:extLst>
              <a:ext uri="{FF2B5EF4-FFF2-40B4-BE49-F238E27FC236}">
                <a16:creationId xmlns:a16="http://schemas.microsoft.com/office/drawing/2014/main" id="{F5DB62AE-50B6-44C2-BAD3-00182374ED45}"/>
              </a:ext>
            </a:extLst>
          </p:cNvPr>
          <p:cNvSpPr>
            <a:spLocks noGrp="1"/>
          </p:cNvSpPr>
          <p:nvPr>
            <p:ph type="title"/>
          </p:nvPr>
        </p:nvSpPr>
        <p:spPr>
          <a:xfrm>
            <a:off x="116548" y="730484"/>
            <a:ext cx="7808583" cy="1447358"/>
          </a:xfrm>
        </p:spPr>
        <p:txBody>
          <a:bodyPr>
            <a:normAutofit/>
          </a:bodyPr>
          <a:lstStyle/>
          <a:p>
            <a:r>
              <a:rPr lang="en-GB" sz="4000" dirty="0">
                <a:solidFill>
                  <a:srgbClr val="FFFFFF"/>
                </a:solidFill>
              </a:rPr>
              <a:t>Basic context/introduction</a:t>
            </a:r>
          </a:p>
        </p:txBody>
      </p:sp>
      <p:sp>
        <p:nvSpPr>
          <p:cNvPr id="14" name="Rectangle 13">
            <a:extLst>
              <a:ext uri="{FF2B5EF4-FFF2-40B4-BE49-F238E27FC236}">
                <a16:creationId xmlns:a16="http://schemas.microsoft.com/office/drawing/2014/main" id="{9E0A01E6-95B9-424D-93AE-19F4928D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44454"/>
            <a:ext cx="12188952" cy="81354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lose up of a device&#10;&#10;Description automatically generated">
            <a:extLst>
              <a:ext uri="{FF2B5EF4-FFF2-40B4-BE49-F238E27FC236}">
                <a16:creationId xmlns:a16="http://schemas.microsoft.com/office/drawing/2014/main" id="{5FA2270F-2B95-4411-992D-ED1C1C38C2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44690" y="1185194"/>
            <a:ext cx="2609229" cy="4294045"/>
          </a:xfrm>
          <a:prstGeom prst="rect">
            <a:avLst/>
          </a:prstGeom>
        </p:spPr>
      </p:pic>
      <p:sp>
        <p:nvSpPr>
          <p:cNvPr id="3" name="TextBox 2">
            <a:extLst>
              <a:ext uri="{FF2B5EF4-FFF2-40B4-BE49-F238E27FC236}">
                <a16:creationId xmlns:a16="http://schemas.microsoft.com/office/drawing/2014/main" id="{B2FF7CFB-08A1-4306-9040-9958AC64E9AD}"/>
              </a:ext>
            </a:extLst>
          </p:cNvPr>
          <p:cNvSpPr txBox="1"/>
          <p:nvPr/>
        </p:nvSpPr>
        <p:spPr>
          <a:xfrm>
            <a:off x="209051" y="1878951"/>
            <a:ext cx="8425859"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rPr>
              <a:t>The Erechtheion is located in the Greek city of Athens.</a:t>
            </a:r>
          </a:p>
          <a:p>
            <a:pPr marL="285750" indent="-285750">
              <a:buFont typeface="Arial" panose="020B0604020202020204" pitchFamily="34" charset="0"/>
              <a:buChar char="•"/>
            </a:pPr>
            <a:r>
              <a:rPr lang="en-GB" sz="2400" dirty="0">
                <a:solidFill>
                  <a:schemeClr val="bg1"/>
                </a:solidFill>
              </a:rPr>
              <a:t>In Athens there is a important site called the Acropolis. </a:t>
            </a:r>
          </a:p>
          <a:p>
            <a:pPr marL="285750" indent="-285750">
              <a:buFont typeface="Arial" panose="020B0604020202020204" pitchFamily="34" charset="0"/>
              <a:buChar char="•"/>
            </a:pPr>
            <a:r>
              <a:rPr lang="en-GB" sz="2400" dirty="0">
                <a:solidFill>
                  <a:schemeClr val="bg1"/>
                </a:solidFill>
              </a:rPr>
              <a:t>The Erechtheion is situated opposite the Parthenon in the Acropolis (Cartwright, M. 2012).</a:t>
            </a:r>
          </a:p>
          <a:p>
            <a:pPr marL="285750" indent="-285750">
              <a:buFont typeface="Arial" panose="020B0604020202020204" pitchFamily="34" charset="0"/>
              <a:buChar char="•"/>
            </a:pPr>
            <a:r>
              <a:rPr lang="en-GB" sz="2400" dirty="0">
                <a:solidFill>
                  <a:schemeClr val="bg1"/>
                </a:solidFill>
              </a:rPr>
              <a:t>The Erechtheion was build to be used for a multiple of purposes including Erechtheus (Cartwright, M. 2012), hence the name of the temple. </a:t>
            </a:r>
          </a:p>
          <a:p>
            <a:pPr marL="285750" indent="-285750">
              <a:buFont typeface="Arial" panose="020B0604020202020204" pitchFamily="34" charset="0"/>
              <a:buChar char="•"/>
            </a:pPr>
            <a:r>
              <a:rPr lang="en-GB" sz="2400" dirty="0">
                <a:solidFill>
                  <a:schemeClr val="bg1"/>
                </a:solidFill>
              </a:rPr>
              <a:t>It was built between 421 and 405 BCE (Cartwright, M. 2012).</a:t>
            </a:r>
          </a:p>
          <a:p>
            <a:pPr marL="285750" indent="-285750">
              <a:buFont typeface="Arial" panose="020B0604020202020204" pitchFamily="34" charset="0"/>
              <a:buChar char="•"/>
            </a:pPr>
            <a:r>
              <a:rPr lang="en-GB" sz="2400" dirty="0">
                <a:solidFill>
                  <a:schemeClr val="bg1"/>
                </a:solidFill>
              </a:rPr>
              <a:t>The temple contains a sacred olive wood cult statue of Athena (Cartwright, M. 2012).</a:t>
            </a:r>
          </a:p>
        </p:txBody>
      </p:sp>
    </p:spTree>
    <p:extLst>
      <p:ext uri="{BB962C8B-B14F-4D97-AF65-F5344CB8AC3E}">
        <p14:creationId xmlns:p14="http://schemas.microsoft.com/office/powerpoint/2010/main" val="2798351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3FFFA32-D9F4-4AF9-A025-CD128AC8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0967"/>
            <a:ext cx="12192000" cy="549703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2823A416-999C-4FA3-A853-0AE48404B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3049325"/>
            <a:chOff x="0" y="3808676"/>
            <a:chExt cx="12192000" cy="3049325"/>
          </a:xfrm>
        </p:grpSpPr>
        <p:pic>
          <p:nvPicPr>
            <p:cNvPr id="18" name="Picture 17">
              <a:extLst>
                <a:ext uri="{FF2B5EF4-FFF2-40B4-BE49-F238E27FC236}">
                  <a16:creationId xmlns:a16="http://schemas.microsoft.com/office/drawing/2014/main" id="{9362F656-1A8D-4BA3-BA72-92332E75DB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9" name="Oval 18">
              <a:extLst>
                <a:ext uri="{FF2B5EF4-FFF2-40B4-BE49-F238E27FC236}">
                  <a16:creationId xmlns:a16="http://schemas.microsoft.com/office/drawing/2014/main" id="{9338807D-FB66-4E3A-9CF0-786662C4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7339" y="5375082"/>
              <a:ext cx="373711" cy="40551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2D3FEEE-38AA-4889-BF45-72E1D3437048}"/>
              </a:ext>
            </a:extLst>
          </p:cNvPr>
          <p:cNvSpPr>
            <a:spLocks noGrp="1"/>
          </p:cNvSpPr>
          <p:nvPr>
            <p:ph type="title"/>
          </p:nvPr>
        </p:nvSpPr>
        <p:spPr>
          <a:xfrm>
            <a:off x="291113" y="457860"/>
            <a:ext cx="7673444" cy="1066802"/>
          </a:xfrm>
        </p:spPr>
        <p:txBody>
          <a:bodyPr>
            <a:normAutofit/>
          </a:bodyPr>
          <a:lstStyle/>
          <a:p>
            <a:pPr algn="ctr"/>
            <a:r>
              <a:rPr lang="en-GB" sz="4000" u="sng" dirty="0">
                <a:solidFill>
                  <a:srgbClr val="3F3F3F"/>
                </a:solidFill>
              </a:rPr>
              <a:t>Features</a:t>
            </a:r>
          </a:p>
        </p:txBody>
      </p:sp>
      <p:pic>
        <p:nvPicPr>
          <p:cNvPr id="14" name="Content Placeholder 4" descr="An old stone building&#10;&#10;Description automatically generated">
            <a:extLst>
              <a:ext uri="{FF2B5EF4-FFF2-40B4-BE49-F238E27FC236}">
                <a16:creationId xmlns:a16="http://schemas.microsoft.com/office/drawing/2014/main" id="{B7F2750C-A3DA-4BDD-B4D6-BCD474C87850}"/>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964558" y="2741030"/>
            <a:ext cx="3936330" cy="2948448"/>
          </a:xfrm>
          <a:prstGeom prst="rect">
            <a:avLst/>
          </a:prstGeom>
        </p:spPr>
      </p:pic>
      <p:sp>
        <p:nvSpPr>
          <p:cNvPr id="3" name="TextBox 2">
            <a:extLst>
              <a:ext uri="{FF2B5EF4-FFF2-40B4-BE49-F238E27FC236}">
                <a16:creationId xmlns:a16="http://schemas.microsoft.com/office/drawing/2014/main" id="{3837483C-4659-4CC6-90E3-C5EDB3EC6BB3}"/>
              </a:ext>
            </a:extLst>
          </p:cNvPr>
          <p:cNvSpPr txBox="1"/>
          <p:nvPr/>
        </p:nvSpPr>
        <p:spPr>
          <a:xfrm>
            <a:off x="644719" y="2340250"/>
            <a:ext cx="6882516" cy="4801314"/>
          </a:xfrm>
          <a:prstGeom prst="rect">
            <a:avLst/>
          </a:prstGeom>
          <a:noFill/>
        </p:spPr>
        <p:txBody>
          <a:bodyPr wrap="square" rtlCol="0">
            <a:spAutoFit/>
          </a:bodyPr>
          <a:lstStyle/>
          <a:p>
            <a:pPr marL="285750" lvl="0" indent="-285750">
              <a:buFont typeface="Arial" panose="020B0604020202020204" pitchFamily="34" charset="0"/>
              <a:buChar char="•"/>
            </a:pPr>
            <a:r>
              <a:rPr lang="en-GB" sz="2400" dirty="0"/>
              <a:t>The Athena </a:t>
            </a:r>
            <a:r>
              <a:rPr lang="en-GB" sz="2400" dirty="0" err="1"/>
              <a:t>Polias</a:t>
            </a:r>
            <a:r>
              <a:rPr lang="en-GB" sz="2400" dirty="0"/>
              <a:t>, meaning ‘of the city’ cult statue section (Cartwright, M. 2012).</a:t>
            </a:r>
          </a:p>
          <a:p>
            <a:pPr marL="285750" lvl="0" indent="-285750">
              <a:buFont typeface="Arial" panose="020B0604020202020204" pitchFamily="34" charset="0"/>
              <a:buChar char="•"/>
            </a:pPr>
            <a:r>
              <a:rPr lang="en-GB" sz="2400" dirty="0"/>
              <a:t>The sacred olive tree section</a:t>
            </a:r>
          </a:p>
          <a:p>
            <a:pPr marL="285750" lvl="0" indent="-285750">
              <a:buFont typeface="Arial" panose="020B0604020202020204" pitchFamily="34" charset="0"/>
              <a:buChar char="•"/>
            </a:pPr>
            <a:r>
              <a:rPr lang="en-GB" sz="2400" dirty="0"/>
              <a:t>The salt spring sacred to Poseidon</a:t>
            </a:r>
          </a:p>
          <a:p>
            <a:pPr marL="285750" lvl="0" indent="-285750">
              <a:buFont typeface="Arial" panose="020B0604020202020204" pitchFamily="34" charset="0"/>
              <a:buChar char="•"/>
            </a:pPr>
            <a:r>
              <a:rPr lang="en-GB" sz="2400" dirty="0"/>
              <a:t>Zeus section</a:t>
            </a:r>
          </a:p>
          <a:p>
            <a:pPr marL="285750" lvl="0" indent="-285750">
              <a:buFont typeface="Arial" panose="020B0604020202020204" pitchFamily="34" charset="0"/>
              <a:buChar char="•"/>
            </a:pPr>
            <a:r>
              <a:rPr lang="en-GB" sz="2400" dirty="0"/>
              <a:t>Caryatids</a:t>
            </a:r>
          </a:p>
          <a:p>
            <a:pPr marL="285750" lvl="0" indent="-285750">
              <a:buFont typeface="Arial" panose="020B0604020202020204" pitchFamily="34" charset="0"/>
              <a:buChar char="•"/>
            </a:pPr>
            <a:r>
              <a:rPr lang="en-GB" sz="2400" dirty="0"/>
              <a:t>Room to house snake which was fed honey cakes. Protector of the city, Erechtheus (Cartwright, M. 2012).</a:t>
            </a:r>
          </a:p>
          <a:p>
            <a:pPr marL="285750" lvl="0" indent="-285750">
              <a:buFont typeface="Arial" panose="020B0604020202020204" pitchFamily="34" charset="0"/>
              <a:buChar char="•"/>
            </a:pPr>
            <a:r>
              <a:rPr lang="en-GB" sz="2400" dirty="0"/>
              <a:t>Other rooms with other historical paraphernalia: wood statue of Hermes and relics from Persian wars (Cartwright, M. 2012).</a:t>
            </a:r>
          </a:p>
          <a:p>
            <a:pPr marL="285750" lvl="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4296262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4B27797-6ADA-490B-ADEF-6FD6B60567CF}"/>
              </a:ext>
            </a:extLst>
          </p:cNvPr>
          <p:cNvSpPr>
            <a:spLocks noGrp="1"/>
          </p:cNvSpPr>
          <p:nvPr>
            <p:ph type="title"/>
          </p:nvPr>
        </p:nvSpPr>
        <p:spPr>
          <a:xfrm>
            <a:off x="1179226" y="826680"/>
            <a:ext cx="9833548" cy="1325563"/>
          </a:xfrm>
        </p:spPr>
        <p:txBody>
          <a:bodyPr>
            <a:normAutofit/>
          </a:bodyPr>
          <a:lstStyle/>
          <a:p>
            <a:pPr algn="ctr"/>
            <a:r>
              <a:rPr lang="en-GB" sz="4000" u="sng" dirty="0">
                <a:solidFill>
                  <a:srgbClr val="FFFFFF"/>
                </a:solidFill>
              </a:rPr>
              <a:t>North side </a:t>
            </a:r>
          </a:p>
        </p:txBody>
      </p:sp>
      <p:pic>
        <p:nvPicPr>
          <p:cNvPr id="5" name="Content Placeholder 4" descr="A close up of wood&#10;&#10;Description automatically generated">
            <a:extLst>
              <a:ext uri="{FF2B5EF4-FFF2-40B4-BE49-F238E27FC236}">
                <a16:creationId xmlns:a16="http://schemas.microsoft.com/office/drawing/2014/main" id="{C602E27C-BB1B-40DE-9A5C-F2BA595442F1}"/>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033564" y="2753936"/>
            <a:ext cx="4586936" cy="3052397"/>
          </a:xfrm>
        </p:spPr>
      </p:pic>
      <p:sp>
        <p:nvSpPr>
          <p:cNvPr id="3" name="TextBox 2">
            <a:extLst>
              <a:ext uri="{FF2B5EF4-FFF2-40B4-BE49-F238E27FC236}">
                <a16:creationId xmlns:a16="http://schemas.microsoft.com/office/drawing/2014/main" id="{73EEA719-D380-4D41-93C5-8DA0290B804E}"/>
              </a:ext>
            </a:extLst>
          </p:cNvPr>
          <p:cNvSpPr txBox="1"/>
          <p:nvPr/>
        </p:nvSpPr>
        <p:spPr>
          <a:xfrm>
            <a:off x="571500" y="2628266"/>
            <a:ext cx="6340950" cy="3785652"/>
          </a:xfrm>
          <a:prstGeom prst="rect">
            <a:avLst/>
          </a:prstGeom>
          <a:noFill/>
        </p:spPr>
        <p:txBody>
          <a:bodyPr wrap="square" rtlCol="0">
            <a:spAutoFit/>
          </a:bodyPr>
          <a:lstStyle/>
          <a:p>
            <a:pPr marL="285750" lvl="0" indent="-285750">
              <a:buFont typeface="Arial" panose="020B0604020202020204" pitchFamily="34" charset="0"/>
              <a:buChar char="•"/>
            </a:pPr>
            <a:r>
              <a:rPr lang="en-GB" sz="2400" dirty="0"/>
              <a:t>Sacred porch to Poseidon Erechtheus (local version of the god)</a:t>
            </a:r>
          </a:p>
          <a:p>
            <a:pPr marL="285750" lvl="0" indent="-285750">
              <a:buFont typeface="Arial" panose="020B0604020202020204" pitchFamily="34" charset="0"/>
              <a:buChar char="•"/>
            </a:pPr>
            <a:r>
              <a:rPr lang="en-GB" sz="2400" dirty="0"/>
              <a:t>Site of the salt spring by the striking of his trident (myth)</a:t>
            </a:r>
          </a:p>
          <a:p>
            <a:pPr marL="285750" lvl="0" indent="-285750">
              <a:buFont typeface="Arial" panose="020B0604020202020204" pitchFamily="34" charset="0"/>
              <a:buChar char="•"/>
            </a:pPr>
            <a:r>
              <a:rPr lang="en-GB" sz="2400" dirty="0"/>
              <a:t>Also sacred to Zeus </a:t>
            </a:r>
            <a:r>
              <a:rPr lang="en-GB" sz="2400" dirty="0" err="1"/>
              <a:t>Hypatos</a:t>
            </a:r>
            <a:r>
              <a:rPr lang="en-GB" sz="2400" dirty="0"/>
              <a:t>, for the striking with his thunder bolt to kill Erechtheus for revenge after he killed </a:t>
            </a:r>
            <a:r>
              <a:rPr lang="en-GB" sz="2400" dirty="0" err="1"/>
              <a:t>Poseidons</a:t>
            </a:r>
            <a:r>
              <a:rPr lang="en-GB" sz="2400" dirty="0"/>
              <a:t> son. This is said to be why the porch has a hole in the roof. </a:t>
            </a:r>
          </a:p>
          <a:p>
            <a:pPr marL="285750" lvl="0" indent="-285750">
              <a:buFont typeface="Arial" panose="020B0604020202020204" pitchFamily="34" charset="0"/>
              <a:buChar char="•"/>
            </a:pPr>
            <a:r>
              <a:rPr lang="en-GB" sz="2400" dirty="0"/>
              <a:t>Around the porch are another group of ionic columns (6).</a:t>
            </a:r>
          </a:p>
        </p:txBody>
      </p:sp>
    </p:spTree>
    <p:extLst>
      <p:ext uri="{BB962C8B-B14F-4D97-AF65-F5344CB8AC3E}">
        <p14:creationId xmlns:p14="http://schemas.microsoft.com/office/powerpoint/2010/main" val="272545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0E18D96-E5A5-463D-9A07-B5524B318670}"/>
              </a:ext>
            </a:extLst>
          </p:cNvPr>
          <p:cNvSpPr>
            <a:spLocks noGrp="1"/>
          </p:cNvSpPr>
          <p:nvPr>
            <p:ph type="title"/>
          </p:nvPr>
        </p:nvSpPr>
        <p:spPr>
          <a:xfrm>
            <a:off x="1179226" y="826680"/>
            <a:ext cx="9833548" cy="1325563"/>
          </a:xfrm>
        </p:spPr>
        <p:txBody>
          <a:bodyPr>
            <a:normAutofit/>
          </a:bodyPr>
          <a:lstStyle/>
          <a:p>
            <a:pPr algn="ctr"/>
            <a:r>
              <a:rPr lang="en-GB" sz="4000" u="sng" dirty="0">
                <a:solidFill>
                  <a:srgbClr val="FFFFFF"/>
                </a:solidFill>
              </a:rPr>
              <a:t>East side </a:t>
            </a:r>
          </a:p>
        </p:txBody>
      </p:sp>
      <p:pic>
        <p:nvPicPr>
          <p:cNvPr id="5" name="Content Placeholder 4" descr="A large white building&#10;&#10;Description automatically generated">
            <a:extLst>
              <a:ext uri="{FF2B5EF4-FFF2-40B4-BE49-F238E27FC236}">
                <a16:creationId xmlns:a16="http://schemas.microsoft.com/office/drawing/2014/main" id="{73FC62E5-5E28-4239-953D-8D42465FFCF5}"/>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645716" y="2978922"/>
            <a:ext cx="4483005" cy="2335199"/>
          </a:xfrm>
        </p:spPr>
      </p:pic>
      <p:sp>
        <p:nvSpPr>
          <p:cNvPr id="3" name="TextBox 2">
            <a:extLst>
              <a:ext uri="{FF2B5EF4-FFF2-40B4-BE49-F238E27FC236}">
                <a16:creationId xmlns:a16="http://schemas.microsoft.com/office/drawing/2014/main" id="{A272EF97-30B5-49FD-A79F-9C096BF16BC5}"/>
              </a:ext>
            </a:extLst>
          </p:cNvPr>
          <p:cNvSpPr txBox="1"/>
          <p:nvPr/>
        </p:nvSpPr>
        <p:spPr>
          <a:xfrm>
            <a:off x="914400" y="2978922"/>
            <a:ext cx="4960620" cy="2308324"/>
          </a:xfrm>
          <a:prstGeom prst="rect">
            <a:avLst/>
          </a:prstGeom>
          <a:noFill/>
        </p:spPr>
        <p:txBody>
          <a:bodyPr wrap="square" rtlCol="0">
            <a:spAutoFit/>
          </a:bodyPr>
          <a:lstStyle/>
          <a:p>
            <a:pPr marL="342900" lvl="0" indent="-342900">
              <a:buFont typeface="Arial" panose="020B0604020202020204" pitchFamily="34" charset="0"/>
              <a:buChar char="•"/>
            </a:pPr>
            <a:r>
              <a:rPr lang="en-GB" sz="2400" dirty="0"/>
              <a:t>The east of the temple is a simple ionic styled columns (Cartwright, M. 2012).</a:t>
            </a:r>
          </a:p>
          <a:p>
            <a:pPr marL="342900" lvl="0" indent="-342900">
              <a:buFont typeface="Arial" panose="020B0604020202020204" pitchFamily="34" charset="0"/>
              <a:buChar char="•"/>
            </a:pPr>
            <a:r>
              <a:rPr lang="en-GB" sz="2400" dirty="0"/>
              <a:t>Thought to have been used for the main entrance to the temple (Cartwright, M. 2012).</a:t>
            </a:r>
          </a:p>
        </p:txBody>
      </p:sp>
    </p:spTree>
    <p:extLst>
      <p:ext uri="{BB962C8B-B14F-4D97-AF65-F5344CB8AC3E}">
        <p14:creationId xmlns:p14="http://schemas.microsoft.com/office/powerpoint/2010/main" val="2335231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5A1501B-38FD-4BDA-B2E6-F6BD4B80B957}"/>
              </a:ext>
            </a:extLst>
          </p:cNvPr>
          <p:cNvSpPr>
            <a:spLocks noGrp="1"/>
          </p:cNvSpPr>
          <p:nvPr>
            <p:ph type="title"/>
          </p:nvPr>
        </p:nvSpPr>
        <p:spPr>
          <a:xfrm>
            <a:off x="1179226" y="826680"/>
            <a:ext cx="9833548" cy="1325563"/>
          </a:xfrm>
        </p:spPr>
        <p:txBody>
          <a:bodyPr>
            <a:normAutofit/>
          </a:bodyPr>
          <a:lstStyle/>
          <a:p>
            <a:pPr algn="ctr"/>
            <a:r>
              <a:rPr lang="en-GB" sz="4000" u="sng" dirty="0">
                <a:solidFill>
                  <a:srgbClr val="FFFFFF"/>
                </a:solidFill>
              </a:rPr>
              <a:t>South side: The Caryatids</a:t>
            </a:r>
          </a:p>
        </p:txBody>
      </p:sp>
      <p:sp>
        <p:nvSpPr>
          <p:cNvPr id="3" name="TextBox 2">
            <a:extLst>
              <a:ext uri="{FF2B5EF4-FFF2-40B4-BE49-F238E27FC236}">
                <a16:creationId xmlns:a16="http://schemas.microsoft.com/office/drawing/2014/main" id="{EB13AA83-6F6E-4264-A323-EFFB7B96C54E}"/>
              </a:ext>
            </a:extLst>
          </p:cNvPr>
          <p:cNvSpPr txBox="1"/>
          <p:nvPr/>
        </p:nvSpPr>
        <p:spPr>
          <a:xfrm>
            <a:off x="159026" y="2333685"/>
            <a:ext cx="6443675"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original Caryatids would have been decorated in rich colours and decorations of coloured glass and marble (Faces of Ancient Europe 2017) &amp; (</a:t>
            </a:r>
            <a:r>
              <a:rPr lang="de-DE" sz="2400" dirty="0"/>
              <a:t>Zucker, Dr. S. &amp; Harris, Dr. B. 2012a)</a:t>
            </a:r>
            <a:r>
              <a:rPr lang="en-GB" sz="2400" dirty="0"/>
              <a:t>.</a:t>
            </a:r>
          </a:p>
          <a:p>
            <a:pPr marL="342900" indent="-342900">
              <a:buFont typeface="Arial" panose="020B0604020202020204" pitchFamily="34" charset="0"/>
              <a:buChar char="•"/>
            </a:pPr>
            <a:r>
              <a:rPr lang="en-GB" sz="2400" dirty="0"/>
              <a:t>They wore clinging Doric clothes (Cartwright, M. 2012).</a:t>
            </a:r>
          </a:p>
          <a:p>
            <a:pPr marL="285750" indent="-285750">
              <a:buFont typeface="Arial" panose="020B0604020202020204" pitchFamily="34" charset="0"/>
              <a:buChar char="•"/>
            </a:pPr>
            <a:r>
              <a:rPr lang="en-GB" sz="2400" dirty="0"/>
              <a:t>Originally, they had vessels for libations in one hand and lifted the robes with the other since been broken. The libations were thought to be poured down to a underground tomb of the king </a:t>
            </a:r>
            <a:r>
              <a:rPr lang="en-GB" sz="2400" dirty="0" err="1"/>
              <a:t>Kekrops</a:t>
            </a:r>
            <a:r>
              <a:rPr lang="en-GB" sz="2400" dirty="0"/>
              <a:t>. (Cartwright, M. 2012).</a:t>
            </a:r>
          </a:p>
        </p:txBody>
      </p:sp>
      <p:pic>
        <p:nvPicPr>
          <p:cNvPr id="7" name="Picture 6" descr="A picture containing indoor, table, clock, window&#10;&#10;Description automatically generated">
            <a:extLst>
              <a:ext uri="{FF2B5EF4-FFF2-40B4-BE49-F238E27FC236}">
                <a16:creationId xmlns:a16="http://schemas.microsoft.com/office/drawing/2014/main" id="{19586733-07DF-4FC4-8843-41826E212C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2701" y="3125845"/>
            <a:ext cx="5144800" cy="2303642"/>
          </a:xfrm>
          <a:prstGeom prst="rect">
            <a:avLst/>
          </a:prstGeom>
        </p:spPr>
      </p:pic>
    </p:spTree>
    <p:extLst>
      <p:ext uri="{BB962C8B-B14F-4D97-AF65-F5344CB8AC3E}">
        <p14:creationId xmlns:p14="http://schemas.microsoft.com/office/powerpoint/2010/main" val="3734818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5A1501B-38FD-4BDA-B2E6-F6BD4B80B957}"/>
              </a:ext>
            </a:extLst>
          </p:cNvPr>
          <p:cNvSpPr>
            <a:spLocks noGrp="1"/>
          </p:cNvSpPr>
          <p:nvPr>
            <p:ph type="title"/>
          </p:nvPr>
        </p:nvSpPr>
        <p:spPr>
          <a:xfrm>
            <a:off x="1179226" y="826680"/>
            <a:ext cx="9833548" cy="1325563"/>
          </a:xfrm>
        </p:spPr>
        <p:txBody>
          <a:bodyPr>
            <a:normAutofit/>
          </a:bodyPr>
          <a:lstStyle/>
          <a:p>
            <a:pPr algn="ctr"/>
            <a:r>
              <a:rPr lang="en-GB" sz="4000" u="sng" dirty="0">
                <a:solidFill>
                  <a:srgbClr val="FFFFFF"/>
                </a:solidFill>
              </a:rPr>
              <a:t>South side: The Caryatids</a:t>
            </a:r>
          </a:p>
        </p:txBody>
      </p:sp>
      <p:sp>
        <p:nvSpPr>
          <p:cNvPr id="3" name="TextBox 2">
            <a:extLst>
              <a:ext uri="{FF2B5EF4-FFF2-40B4-BE49-F238E27FC236}">
                <a16:creationId xmlns:a16="http://schemas.microsoft.com/office/drawing/2014/main" id="{EB13AA83-6F6E-4264-A323-EFFB7B96C54E}"/>
              </a:ext>
            </a:extLst>
          </p:cNvPr>
          <p:cNvSpPr txBox="1"/>
          <p:nvPr/>
        </p:nvSpPr>
        <p:spPr>
          <a:xfrm>
            <a:off x="463826" y="2753936"/>
            <a:ext cx="5630901"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t>Copies of them now stand at the acropolis and five of the originals reside in the Acropolis Museum of Athens. The sixth is in the British Museum in London.</a:t>
            </a:r>
            <a:r>
              <a:rPr lang="de-DE" sz="2400" dirty="0"/>
              <a:t> (Zucker, Dr. S. &amp; Harris, Dr. B. 2012b) &amp; (Zucker, Dr. S. &amp; Harris, Dr. B. (2012a).</a:t>
            </a:r>
            <a:endParaRPr lang="en-GB" sz="2400" dirty="0"/>
          </a:p>
          <a:p>
            <a:pPr marL="342900" indent="-342900">
              <a:buFont typeface="Arial" panose="020B0604020202020204" pitchFamily="34" charset="0"/>
              <a:buChar char="•"/>
            </a:pPr>
            <a:r>
              <a:rPr lang="en-GB" sz="2400" dirty="0"/>
              <a:t>The use of Caryatids in temples has been in seen in earlier monuments such as the temple of Delphi. (Cartwright, M. 2012)</a:t>
            </a:r>
            <a:endParaRPr lang="en-GB" sz="3200" dirty="0"/>
          </a:p>
        </p:txBody>
      </p:sp>
      <p:pic>
        <p:nvPicPr>
          <p:cNvPr id="9" name="Content Placeholder 4" descr="A large stone building&#10;&#10;Description automatically generated">
            <a:extLst>
              <a:ext uri="{FF2B5EF4-FFF2-40B4-BE49-F238E27FC236}">
                <a16:creationId xmlns:a16="http://schemas.microsoft.com/office/drawing/2014/main" id="{D884B00F-A1DD-4ECA-82BC-06E8EE195266}"/>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506539" y="2978923"/>
            <a:ext cx="4917743" cy="2753936"/>
          </a:xfrm>
        </p:spPr>
      </p:pic>
    </p:spTree>
    <p:extLst>
      <p:ext uri="{BB962C8B-B14F-4D97-AF65-F5344CB8AC3E}">
        <p14:creationId xmlns:p14="http://schemas.microsoft.com/office/powerpoint/2010/main" val="1568227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296C94E-B86B-4C19-A439-17337F437AF0}"/>
              </a:ext>
            </a:extLst>
          </p:cNvPr>
          <p:cNvSpPr>
            <a:spLocks noGrp="1"/>
          </p:cNvSpPr>
          <p:nvPr>
            <p:ph type="title"/>
          </p:nvPr>
        </p:nvSpPr>
        <p:spPr>
          <a:xfrm>
            <a:off x="1179226" y="826680"/>
            <a:ext cx="9833548" cy="1325563"/>
          </a:xfrm>
        </p:spPr>
        <p:txBody>
          <a:bodyPr>
            <a:normAutofit/>
          </a:bodyPr>
          <a:lstStyle/>
          <a:p>
            <a:pPr algn="ctr"/>
            <a:r>
              <a:rPr lang="en-GB" sz="4000" u="sng" dirty="0">
                <a:solidFill>
                  <a:srgbClr val="FFFFFF"/>
                </a:solidFill>
              </a:rPr>
              <a:t>West side</a:t>
            </a:r>
          </a:p>
        </p:txBody>
      </p:sp>
      <p:pic>
        <p:nvPicPr>
          <p:cNvPr id="5" name="Content Placeholder 4" descr="A view of a stone building&#10;&#10;Description automatically generated">
            <a:extLst>
              <a:ext uri="{FF2B5EF4-FFF2-40B4-BE49-F238E27FC236}">
                <a16:creationId xmlns:a16="http://schemas.microsoft.com/office/drawing/2014/main" id="{897C5882-06D4-452D-8FEA-C08997E9D67A}"/>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880931" y="2780515"/>
            <a:ext cx="4131844" cy="2321571"/>
          </a:xfrm>
        </p:spPr>
      </p:pic>
      <p:sp>
        <p:nvSpPr>
          <p:cNvPr id="3" name="TextBox 2">
            <a:extLst>
              <a:ext uri="{FF2B5EF4-FFF2-40B4-BE49-F238E27FC236}">
                <a16:creationId xmlns:a16="http://schemas.microsoft.com/office/drawing/2014/main" id="{C505C5EE-9364-4874-80AC-648DC1676AD0}"/>
              </a:ext>
            </a:extLst>
          </p:cNvPr>
          <p:cNvSpPr txBox="1"/>
          <p:nvPr/>
        </p:nvSpPr>
        <p:spPr>
          <a:xfrm>
            <a:off x="1179224" y="2728476"/>
            <a:ext cx="5107275" cy="3416320"/>
          </a:xfrm>
          <a:prstGeom prst="rect">
            <a:avLst/>
          </a:prstGeom>
          <a:noFill/>
        </p:spPr>
        <p:txBody>
          <a:bodyPr wrap="square" rtlCol="0">
            <a:spAutoFit/>
          </a:bodyPr>
          <a:lstStyle/>
          <a:p>
            <a:pPr marL="342900" lvl="0" indent="-342900">
              <a:buFont typeface="Arial" panose="020B0604020202020204" pitchFamily="34" charset="0"/>
              <a:buChar char="•"/>
            </a:pPr>
            <a:r>
              <a:rPr lang="en-GB" sz="2400" dirty="0"/>
              <a:t>The west side of the temple is home to the Sacred olive tree, that according to the foundation myth was a gift from Athena. </a:t>
            </a:r>
          </a:p>
          <a:p>
            <a:pPr marL="342900" lvl="0" indent="-342900">
              <a:buFont typeface="Arial" panose="020B0604020202020204" pitchFamily="34" charset="0"/>
              <a:buChar char="•"/>
            </a:pPr>
            <a:r>
              <a:rPr lang="en-GB" sz="2400" dirty="0"/>
              <a:t>In the foundation myth the two Olympians Athena and Poseidon were in competition with each other for being named the patron saint of the city.</a:t>
            </a:r>
          </a:p>
        </p:txBody>
      </p:sp>
    </p:spTree>
    <p:extLst>
      <p:ext uri="{BB962C8B-B14F-4D97-AF65-F5344CB8AC3E}">
        <p14:creationId xmlns:p14="http://schemas.microsoft.com/office/powerpoint/2010/main" val="3010812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75551A1-4E7B-42C9-AC4D-9C5328A9FD27}"/>
              </a:ext>
            </a:extLst>
          </p:cNvPr>
          <p:cNvSpPr>
            <a:spLocks noGrp="1"/>
          </p:cNvSpPr>
          <p:nvPr>
            <p:ph type="title"/>
          </p:nvPr>
        </p:nvSpPr>
        <p:spPr>
          <a:xfrm>
            <a:off x="412016" y="676548"/>
            <a:ext cx="3669161" cy="1375359"/>
          </a:xfrm>
        </p:spPr>
        <p:txBody>
          <a:bodyPr>
            <a:normAutofit/>
          </a:bodyPr>
          <a:lstStyle/>
          <a:p>
            <a:r>
              <a:rPr lang="en-GB" sz="4000" u="sng" dirty="0">
                <a:solidFill>
                  <a:srgbClr val="FFFFFF"/>
                </a:solidFill>
              </a:rPr>
              <a:t>Architecture</a:t>
            </a:r>
            <a:r>
              <a:rPr lang="en-GB" sz="4000" dirty="0">
                <a:solidFill>
                  <a:srgbClr val="FFFFFF"/>
                </a:solidFill>
              </a:rPr>
              <a:t> </a:t>
            </a:r>
          </a:p>
        </p:txBody>
      </p:sp>
      <p:pic>
        <p:nvPicPr>
          <p:cNvPr id="5" name="Content Placeholder 4">
            <a:extLst>
              <a:ext uri="{FF2B5EF4-FFF2-40B4-BE49-F238E27FC236}">
                <a16:creationId xmlns:a16="http://schemas.microsoft.com/office/drawing/2014/main" id="{8D303E99-8C1C-4C42-A521-E59DEF288EFF}"/>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p:blipFill>
        <p:spPr>
          <a:xfrm>
            <a:off x="2655387" y="3678111"/>
            <a:ext cx="2466976" cy="1847850"/>
          </a:xfrm>
        </p:spPr>
      </p:pic>
      <p:pic>
        <p:nvPicPr>
          <p:cNvPr id="7" name="Picture 6" descr="A picture containing building, indoor, sitting, standing&#10;&#10;Description automatically generated">
            <a:extLst>
              <a:ext uri="{FF2B5EF4-FFF2-40B4-BE49-F238E27FC236}">
                <a16:creationId xmlns:a16="http://schemas.microsoft.com/office/drawing/2014/main" id="{62C55187-BF79-4133-9B09-D0AF6C4AC5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8412" y="1830261"/>
            <a:ext cx="2466975" cy="1847850"/>
          </a:xfrm>
          <a:prstGeom prst="rect">
            <a:avLst/>
          </a:prstGeom>
        </p:spPr>
      </p:pic>
      <p:sp>
        <p:nvSpPr>
          <p:cNvPr id="3" name="TextBox 2">
            <a:extLst>
              <a:ext uri="{FF2B5EF4-FFF2-40B4-BE49-F238E27FC236}">
                <a16:creationId xmlns:a16="http://schemas.microsoft.com/office/drawing/2014/main" id="{92822CBC-9BF4-49C0-A3F9-6F6601B67CC5}"/>
              </a:ext>
            </a:extLst>
          </p:cNvPr>
          <p:cNvSpPr txBox="1"/>
          <p:nvPr/>
        </p:nvSpPr>
        <p:spPr>
          <a:xfrm>
            <a:off x="5153239" y="428178"/>
            <a:ext cx="6768484" cy="6001643"/>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temple was made in the ionic style.</a:t>
            </a:r>
          </a:p>
          <a:p>
            <a:pPr marL="342900" lvl="0" indent="-342900">
              <a:buFont typeface="Arial" panose="020B0604020202020204" pitchFamily="34" charset="0"/>
              <a:buChar char="•"/>
            </a:pPr>
            <a:r>
              <a:rPr lang="en-GB" sz="2400" dirty="0"/>
              <a:t>Constructed from Pentelic marble, which is pure white in appearance and has traces of iron that when oxidised produces a honey looking colour.  </a:t>
            </a:r>
          </a:p>
          <a:p>
            <a:pPr marL="342900" lvl="0" indent="-342900">
              <a:buFont typeface="Arial" panose="020B0604020202020204" pitchFamily="34" charset="0"/>
              <a:buChar char="•"/>
            </a:pPr>
            <a:r>
              <a:rPr lang="en-GB" sz="2400" dirty="0"/>
              <a:t>Ionic columns were used for the north side of the temple, then in the south porch the Caryatids use an ionic style also by the detailed carvings of the clothes creating an ionic styled column.  The clever use of posture and classical drapery create an impression of strength with the use of the human body form as a pillar. (Cartwright, M. 2012)</a:t>
            </a:r>
          </a:p>
          <a:p>
            <a:pPr marL="342900" lvl="0" indent="-342900">
              <a:buFont typeface="Arial" panose="020B0604020202020204" pitchFamily="34" charset="0"/>
              <a:buChar char="•"/>
            </a:pPr>
            <a:r>
              <a:rPr lang="en-GB" sz="2400" dirty="0"/>
              <a:t>The architect was faced with the challenge in creating a temple with a range of purposes the temple was to be created for as well as the geography of the Acropolis, including the steep cliff</a:t>
            </a:r>
            <a:r>
              <a:rPr lang="en-GB" dirty="0"/>
              <a:t>.</a:t>
            </a:r>
          </a:p>
        </p:txBody>
      </p:sp>
    </p:spTree>
    <p:extLst>
      <p:ext uri="{BB962C8B-B14F-4D97-AF65-F5344CB8AC3E}">
        <p14:creationId xmlns:p14="http://schemas.microsoft.com/office/powerpoint/2010/main" val="204930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64D969-46F1-44FC-B488-3FA68C677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707"/>
            <a:ext cx="12188952" cy="665629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3003D4E-E9FF-4669-90E7-7CED081587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7101"/>
          <a:stretch/>
        </p:blipFill>
        <p:spPr>
          <a:xfrm flipV="1">
            <a:off x="2" y="1"/>
            <a:ext cx="12191999" cy="1878950"/>
          </a:xfrm>
          <a:custGeom>
            <a:avLst/>
            <a:gdLst>
              <a:gd name="connsiteX0" fmla="*/ 0 w 12191999"/>
              <a:gd name="connsiteY0" fmla="*/ 1878950 h 1878950"/>
              <a:gd name="connsiteX1" fmla="*/ 12191999 w 12191999"/>
              <a:gd name="connsiteY1" fmla="*/ 1878950 h 1878950"/>
              <a:gd name="connsiteX2" fmla="*/ 12191999 w 12191999"/>
              <a:gd name="connsiteY2" fmla="*/ 0 h 1878950"/>
              <a:gd name="connsiteX3" fmla="*/ 0 w 12191999"/>
              <a:gd name="connsiteY3" fmla="*/ 0 h 1878950"/>
            </a:gdLst>
            <a:ahLst/>
            <a:cxnLst>
              <a:cxn ang="0">
                <a:pos x="connsiteX0" y="connsiteY0"/>
              </a:cxn>
              <a:cxn ang="0">
                <a:pos x="connsiteX1" y="connsiteY1"/>
              </a:cxn>
              <a:cxn ang="0">
                <a:pos x="connsiteX2" y="connsiteY2"/>
              </a:cxn>
              <a:cxn ang="0">
                <a:pos x="connsiteX3" y="connsiteY3"/>
              </a:cxn>
            </a:cxnLst>
            <a:rect l="l" t="t" r="r" b="b"/>
            <a:pathLst>
              <a:path w="12191999" h="1878950">
                <a:moveTo>
                  <a:pt x="0" y="1878950"/>
                </a:moveTo>
                <a:lnTo>
                  <a:pt x="12191999" y="1878950"/>
                </a:lnTo>
                <a:lnTo>
                  <a:pt x="12191999" y="0"/>
                </a:lnTo>
                <a:lnTo>
                  <a:pt x="0" y="0"/>
                </a:lnTo>
                <a:close/>
              </a:path>
            </a:pathLst>
          </a:custGeom>
        </p:spPr>
      </p:pic>
      <p:pic>
        <p:nvPicPr>
          <p:cNvPr id="12" name="Picture 11">
            <a:extLst>
              <a:ext uri="{FF2B5EF4-FFF2-40B4-BE49-F238E27FC236}">
                <a16:creationId xmlns:a16="http://schemas.microsoft.com/office/drawing/2014/main" id="{A7D98261-3895-4FB5-B9CE-26FAF6357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914024"/>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 name="Title 1">
            <a:extLst>
              <a:ext uri="{FF2B5EF4-FFF2-40B4-BE49-F238E27FC236}">
                <a16:creationId xmlns:a16="http://schemas.microsoft.com/office/drawing/2014/main" id="{A50ABE0A-EB14-4AD1-BD77-D9052FD4924C}"/>
              </a:ext>
            </a:extLst>
          </p:cNvPr>
          <p:cNvSpPr>
            <a:spLocks noGrp="1"/>
          </p:cNvSpPr>
          <p:nvPr>
            <p:ph type="title"/>
          </p:nvPr>
        </p:nvSpPr>
        <p:spPr>
          <a:xfrm>
            <a:off x="0" y="519633"/>
            <a:ext cx="5311136" cy="1394350"/>
          </a:xfrm>
        </p:spPr>
        <p:txBody>
          <a:bodyPr>
            <a:normAutofit/>
          </a:bodyPr>
          <a:lstStyle/>
          <a:p>
            <a:r>
              <a:rPr lang="en-GB" sz="4000" u="sng" dirty="0">
                <a:solidFill>
                  <a:srgbClr val="FFFFFF"/>
                </a:solidFill>
              </a:rPr>
              <a:t>How it was used in Time </a:t>
            </a:r>
          </a:p>
        </p:txBody>
      </p:sp>
      <p:sp>
        <p:nvSpPr>
          <p:cNvPr id="3" name="Content Placeholder 2">
            <a:extLst>
              <a:ext uri="{FF2B5EF4-FFF2-40B4-BE49-F238E27FC236}">
                <a16:creationId xmlns:a16="http://schemas.microsoft.com/office/drawing/2014/main" id="{4E417B83-591D-4F7E-8416-9833E679A8E6}"/>
              </a:ext>
            </a:extLst>
          </p:cNvPr>
          <p:cNvSpPr>
            <a:spLocks noGrp="1"/>
          </p:cNvSpPr>
          <p:nvPr>
            <p:ph idx="1"/>
          </p:nvPr>
        </p:nvSpPr>
        <p:spPr>
          <a:xfrm>
            <a:off x="5811670" y="1292469"/>
            <a:ext cx="6128539" cy="4846772"/>
          </a:xfrm>
        </p:spPr>
        <p:txBody>
          <a:bodyPr anchor="ctr">
            <a:normAutofit fontScale="55000" lnSpcReduction="20000"/>
          </a:bodyPr>
          <a:lstStyle/>
          <a:p>
            <a:pPr lvl="0"/>
            <a:r>
              <a:rPr lang="en-GB" sz="4400" dirty="0">
                <a:solidFill>
                  <a:schemeClr val="bg1"/>
                </a:solidFill>
              </a:rPr>
              <a:t>Damaged by fire only 10 years after built</a:t>
            </a:r>
          </a:p>
          <a:p>
            <a:pPr lvl="0"/>
            <a:r>
              <a:rPr lang="en-GB" sz="4400" dirty="0">
                <a:solidFill>
                  <a:schemeClr val="bg1"/>
                </a:solidFill>
              </a:rPr>
              <a:t>Repaired in 395 BCE</a:t>
            </a:r>
          </a:p>
          <a:p>
            <a:pPr lvl="0"/>
            <a:r>
              <a:rPr lang="en-GB" sz="4400" dirty="0">
                <a:solidFill>
                  <a:schemeClr val="bg1"/>
                </a:solidFill>
              </a:rPr>
              <a:t>In the 6</a:t>
            </a:r>
            <a:r>
              <a:rPr lang="en-GB" sz="4400" baseline="30000" dirty="0">
                <a:solidFill>
                  <a:schemeClr val="bg1"/>
                </a:solidFill>
              </a:rPr>
              <a:t>th</a:t>
            </a:r>
            <a:r>
              <a:rPr lang="en-GB" sz="4400" dirty="0">
                <a:solidFill>
                  <a:schemeClr val="bg1"/>
                </a:solidFill>
              </a:rPr>
              <a:t> century CE converted into christen church, the franks made it into a small palace.</a:t>
            </a:r>
          </a:p>
          <a:p>
            <a:pPr lvl="0"/>
            <a:r>
              <a:rPr lang="en-GB" sz="4400" dirty="0">
                <a:solidFill>
                  <a:schemeClr val="bg1"/>
                </a:solidFill>
              </a:rPr>
              <a:t>1460 CE it was disrespectfully used by the Turkish governor as a place for pleasure.</a:t>
            </a:r>
          </a:p>
          <a:p>
            <a:pPr lvl="0"/>
            <a:r>
              <a:rPr lang="en-GB" sz="4400" dirty="0">
                <a:solidFill>
                  <a:schemeClr val="bg1"/>
                </a:solidFill>
              </a:rPr>
              <a:t>1801 CE Lord </a:t>
            </a:r>
            <a:r>
              <a:rPr lang="en-GB" sz="4400" dirty="0" err="1">
                <a:solidFill>
                  <a:schemeClr val="bg1"/>
                </a:solidFill>
              </a:rPr>
              <a:t>Eligin</a:t>
            </a:r>
            <a:r>
              <a:rPr lang="en-GB" sz="4400" dirty="0">
                <a:solidFill>
                  <a:schemeClr val="bg1"/>
                </a:solidFill>
              </a:rPr>
              <a:t> took the Caryatid that’s in London today and one of the eastern columns.</a:t>
            </a:r>
          </a:p>
          <a:p>
            <a:pPr lvl="0"/>
            <a:r>
              <a:rPr lang="en-GB" sz="4400" dirty="0">
                <a:solidFill>
                  <a:schemeClr val="bg1"/>
                </a:solidFill>
              </a:rPr>
              <a:t>Partial reconstruction between 1836-1842</a:t>
            </a:r>
          </a:p>
          <a:p>
            <a:pPr lvl="0"/>
            <a:r>
              <a:rPr lang="en-GB" sz="4400" dirty="0">
                <a:solidFill>
                  <a:schemeClr val="bg1"/>
                </a:solidFill>
              </a:rPr>
              <a:t>Further reconstructions were done in 1885 and throughout the late 20</a:t>
            </a:r>
            <a:r>
              <a:rPr lang="en-GB" sz="4400" baseline="30000" dirty="0">
                <a:solidFill>
                  <a:schemeClr val="bg1"/>
                </a:solidFill>
              </a:rPr>
              <a:t>th</a:t>
            </a:r>
            <a:r>
              <a:rPr lang="en-GB" sz="4400" dirty="0">
                <a:solidFill>
                  <a:schemeClr val="bg1"/>
                </a:solidFill>
              </a:rPr>
              <a:t> century  </a:t>
            </a:r>
          </a:p>
          <a:p>
            <a:pPr lvl="0"/>
            <a:r>
              <a:rPr lang="en-GB" sz="4400" dirty="0">
                <a:solidFill>
                  <a:schemeClr val="bg1"/>
                </a:solidFill>
              </a:rPr>
              <a:t>(Cartwright, M. 2012).</a:t>
            </a:r>
          </a:p>
          <a:p>
            <a:endParaRPr lang="en-GB" sz="2200" dirty="0">
              <a:solidFill>
                <a:srgbClr val="FFFFFF"/>
              </a:solidFill>
            </a:endParaRPr>
          </a:p>
        </p:txBody>
      </p:sp>
      <p:sp>
        <p:nvSpPr>
          <p:cNvPr id="14" name="Rectangle 13">
            <a:extLst>
              <a:ext uri="{FF2B5EF4-FFF2-40B4-BE49-F238E27FC236}">
                <a16:creationId xmlns:a16="http://schemas.microsoft.com/office/drawing/2014/main" id="{9E0A01E6-95B9-424D-93AE-19F4928D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44454"/>
            <a:ext cx="12188952" cy="81354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4" descr="A picture containing text, map&#10;&#10;Description automatically generated">
            <a:extLst>
              <a:ext uri="{FF2B5EF4-FFF2-40B4-BE49-F238E27FC236}">
                <a16:creationId xmlns:a16="http://schemas.microsoft.com/office/drawing/2014/main" id="{6E20375C-C65A-4FD9-8A8C-A707D73793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113" y="2355175"/>
            <a:ext cx="3614523" cy="2721359"/>
          </a:xfrm>
          <a:prstGeom prst="rect">
            <a:avLst/>
          </a:prstGeom>
        </p:spPr>
      </p:pic>
    </p:spTree>
    <p:extLst>
      <p:ext uri="{BB962C8B-B14F-4D97-AF65-F5344CB8AC3E}">
        <p14:creationId xmlns:p14="http://schemas.microsoft.com/office/powerpoint/2010/main" val="3229889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64D969-46F1-44FC-B488-3FA68C677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707"/>
            <a:ext cx="12188952" cy="665629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3003D4E-E9FF-4669-90E7-7CED081587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7101"/>
          <a:stretch/>
        </p:blipFill>
        <p:spPr>
          <a:xfrm flipV="1">
            <a:off x="2" y="1"/>
            <a:ext cx="12191999" cy="1878950"/>
          </a:xfrm>
          <a:custGeom>
            <a:avLst/>
            <a:gdLst>
              <a:gd name="connsiteX0" fmla="*/ 0 w 12191999"/>
              <a:gd name="connsiteY0" fmla="*/ 1878950 h 1878950"/>
              <a:gd name="connsiteX1" fmla="*/ 12191999 w 12191999"/>
              <a:gd name="connsiteY1" fmla="*/ 1878950 h 1878950"/>
              <a:gd name="connsiteX2" fmla="*/ 12191999 w 12191999"/>
              <a:gd name="connsiteY2" fmla="*/ 0 h 1878950"/>
              <a:gd name="connsiteX3" fmla="*/ 0 w 12191999"/>
              <a:gd name="connsiteY3" fmla="*/ 0 h 1878950"/>
            </a:gdLst>
            <a:ahLst/>
            <a:cxnLst>
              <a:cxn ang="0">
                <a:pos x="connsiteX0" y="connsiteY0"/>
              </a:cxn>
              <a:cxn ang="0">
                <a:pos x="connsiteX1" y="connsiteY1"/>
              </a:cxn>
              <a:cxn ang="0">
                <a:pos x="connsiteX2" y="connsiteY2"/>
              </a:cxn>
              <a:cxn ang="0">
                <a:pos x="connsiteX3" y="connsiteY3"/>
              </a:cxn>
            </a:cxnLst>
            <a:rect l="l" t="t" r="r" b="b"/>
            <a:pathLst>
              <a:path w="12191999" h="1878950">
                <a:moveTo>
                  <a:pt x="0" y="1878950"/>
                </a:moveTo>
                <a:lnTo>
                  <a:pt x="12191999" y="1878950"/>
                </a:lnTo>
                <a:lnTo>
                  <a:pt x="12191999" y="0"/>
                </a:lnTo>
                <a:lnTo>
                  <a:pt x="0" y="0"/>
                </a:lnTo>
                <a:close/>
              </a:path>
            </a:pathLst>
          </a:custGeom>
        </p:spPr>
      </p:pic>
      <p:pic>
        <p:nvPicPr>
          <p:cNvPr id="12" name="Picture 11">
            <a:extLst>
              <a:ext uri="{FF2B5EF4-FFF2-40B4-BE49-F238E27FC236}">
                <a16:creationId xmlns:a16="http://schemas.microsoft.com/office/drawing/2014/main" id="{A7D98261-3895-4FB5-B9CE-26FAF6357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914024"/>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 name="Title 1">
            <a:extLst>
              <a:ext uri="{FF2B5EF4-FFF2-40B4-BE49-F238E27FC236}">
                <a16:creationId xmlns:a16="http://schemas.microsoft.com/office/drawing/2014/main" id="{A50ABE0A-EB14-4AD1-BD77-D9052FD4924C}"/>
              </a:ext>
            </a:extLst>
          </p:cNvPr>
          <p:cNvSpPr>
            <a:spLocks noGrp="1"/>
          </p:cNvSpPr>
          <p:nvPr>
            <p:ph type="title"/>
          </p:nvPr>
        </p:nvSpPr>
        <p:spPr>
          <a:xfrm>
            <a:off x="3983201" y="813602"/>
            <a:ext cx="3510845" cy="1394350"/>
          </a:xfrm>
        </p:spPr>
        <p:txBody>
          <a:bodyPr>
            <a:normAutofit/>
          </a:bodyPr>
          <a:lstStyle/>
          <a:p>
            <a:r>
              <a:rPr lang="en-GB" sz="4000" u="sng" dirty="0">
                <a:solidFill>
                  <a:srgbClr val="FFFFFF"/>
                </a:solidFill>
              </a:rPr>
              <a:t>Conclusion</a:t>
            </a:r>
            <a:r>
              <a:rPr lang="en-GB" sz="4000" dirty="0">
                <a:solidFill>
                  <a:srgbClr val="FFFFFF"/>
                </a:solidFill>
              </a:rPr>
              <a:t> </a:t>
            </a:r>
          </a:p>
        </p:txBody>
      </p:sp>
      <p:sp>
        <p:nvSpPr>
          <p:cNvPr id="3" name="Content Placeholder 2">
            <a:extLst>
              <a:ext uri="{FF2B5EF4-FFF2-40B4-BE49-F238E27FC236}">
                <a16:creationId xmlns:a16="http://schemas.microsoft.com/office/drawing/2014/main" id="{4E417B83-591D-4F7E-8416-9833E679A8E6}"/>
              </a:ext>
            </a:extLst>
          </p:cNvPr>
          <p:cNvSpPr>
            <a:spLocks noGrp="1"/>
          </p:cNvSpPr>
          <p:nvPr>
            <p:ph idx="1"/>
          </p:nvPr>
        </p:nvSpPr>
        <p:spPr>
          <a:xfrm>
            <a:off x="3030206" y="2207952"/>
            <a:ext cx="6128539" cy="3751732"/>
          </a:xfrm>
        </p:spPr>
        <p:txBody>
          <a:bodyPr anchor="ctr">
            <a:normAutofit/>
          </a:bodyPr>
          <a:lstStyle/>
          <a:p>
            <a:pPr lvl="0"/>
            <a:r>
              <a:rPr lang="en-GB" sz="2400" dirty="0">
                <a:solidFill>
                  <a:schemeClr val="bg1"/>
                </a:solidFill>
              </a:rPr>
              <a:t>Importance today and what it tells us about the Athenian society and how they worshiped. </a:t>
            </a:r>
          </a:p>
          <a:p>
            <a:pPr lvl="0"/>
            <a:r>
              <a:rPr lang="en-GB" sz="2400" dirty="0">
                <a:solidFill>
                  <a:schemeClr val="bg1"/>
                </a:solidFill>
              </a:rPr>
              <a:t>Demonstrates the skill of the architectures of the classical Greek period.  </a:t>
            </a:r>
          </a:p>
          <a:p>
            <a:pPr lvl="0"/>
            <a:r>
              <a:rPr lang="en-GB" sz="2400" dirty="0">
                <a:solidFill>
                  <a:schemeClr val="bg1"/>
                </a:solidFill>
              </a:rPr>
              <a:t>Shows the rich and complex religious world of the Greeks.</a:t>
            </a:r>
          </a:p>
          <a:p>
            <a:endParaRPr lang="en-GB" sz="2200" dirty="0">
              <a:solidFill>
                <a:srgbClr val="FFFFFF"/>
              </a:solidFill>
            </a:endParaRPr>
          </a:p>
        </p:txBody>
      </p:sp>
      <p:sp>
        <p:nvSpPr>
          <p:cNvPr id="14" name="Rectangle 13">
            <a:extLst>
              <a:ext uri="{FF2B5EF4-FFF2-40B4-BE49-F238E27FC236}">
                <a16:creationId xmlns:a16="http://schemas.microsoft.com/office/drawing/2014/main" id="{9E0A01E6-95B9-424D-93AE-19F4928D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44454"/>
            <a:ext cx="12188952" cy="81354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4787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3FFFA32-D9F4-4AF9-A025-CD128AC8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0967"/>
            <a:ext cx="12192000" cy="549703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23A416-999C-4FA3-A853-0AE48404B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3049325"/>
            <a:chOff x="0" y="3808676"/>
            <a:chExt cx="12192000" cy="3049325"/>
          </a:xfrm>
        </p:grpSpPr>
        <p:pic>
          <p:nvPicPr>
            <p:cNvPr id="11" name="Picture 10">
              <a:extLst>
                <a:ext uri="{FF2B5EF4-FFF2-40B4-BE49-F238E27FC236}">
                  <a16:creationId xmlns:a16="http://schemas.microsoft.com/office/drawing/2014/main" id="{9362F656-1A8D-4BA3-BA72-92332E75DB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2" name="Oval 11">
              <a:extLst>
                <a:ext uri="{FF2B5EF4-FFF2-40B4-BE49-F238E27FC236}">
                  <a16:creationId xmlns:a16="http://schemas.microsoft.com/office/drawing/2014/main" id="{9338807D-FB66-4E3A-9CF0-786662C4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7339" y="5375082"/>
              <a:ext cx="373711" cy="40551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D74DECE-1B8A-4537-8994-3BBB2B3B5AB7}"/>
              </a:ext>
            </a:extLst>
          </p:cNvPr>
          <p:cNvSpPr>
            <a:spLocks noGrp="1"/>
          </p:cNvSpPr>
          <p:nvPr>
            <p:ph type="title"/>
          </p:nvPr>
        </p:nvSpPr>
        <p:spPr>
          <a:xfrm>
            <a:off x="1179226" y="448056"/>
            <a:ext cx="9833548" cy="1066802"/>
          </a:xfrm>
        </p:spPr>
        <p:txBody>
          <a:bodyPr>
            <a:normAutofit/>
          </a:bodyPr>
          <a:lstStyle/>
          <a:p>
            <a:r>
              <a:rPr lang="en-GB" sz="4000" u="sng" dirty="0">
                <a:solidFill>
                  <a:srgbClr val="3F3F3F"/>
                </a:solidFill>
              </a:rPr>
              <a:t>Bibliography</a:t>
            </a:r>
            <a:r>
              <a:rPr lang="en-GB" sz="4000" dirty="0">
                <a:solidFill>
                  <a:srgbClr val="3F3F3F"/>
                </a:solidFill>
              </a:rPr>
              <a:t> </a:t>
            </a:r>
          </a:p>
        </p:txBody>
      </p:sp>
      <p:sp>
        <p:nvSpPr>
          <p:cNvPr id="3" name="Content Placeholder 2">
            <a:extLst>
              <a:ext uri="{FF2B5EF4-FFF2-40B4-BE49-F238E27FC236}">
                <a16:creationId xmlns:a16="http://schemas.microsoft.com/office/drawing/2014/main" id="{09D71A19-9102-42C4-87DC-92983D75419B}"/>
              </a:ext>
            </a:extLst>
          </p:cNvPr>
          <p:cNvSpPr>
            <a:spLocks noGrp="1"/>
          </p:cNvSpPr>
          <p:nvPr>
            <p:ph idx="1"/>
          </p:nvPr>
        </p:nvSpPr>
        <p:spPr>
          <a:xfrm>
            <a:off x="1179226" y="2395830"/>
            <a:ext cx="9833548" cy="4014114"/>
          </a:xfrm>
        </p:spPr>
        <p:txBody>
          <a:bodyPr anchor="ctr">
            <a:normAutofit fontScale="85000" lnSpcReduction="20000"/>
          </a:bodyPr>
          <a:lstStyle/>
          <a:p>
            <a:r>
              <a:rPr lang="en-GB" dirty="0"/>
              <a:t>Cartwright, M. (2012) </a:t>
            </a:r>
            <a:r>
              <a:rPr lang="en-GB" i="1" dirty="0"/>
              <a:t>Erechtheion</a:t>
            </a:r>
            <a:r>
              <a:rPr lang="en-GB" dirty="0"/>
              <a:t> [online]. Available from: https://www.ancient.eu/Erechtheion/ (Accessed 11 March 2020).</a:t>
            </a:r>
          </a:p>
          <a:p>
            <a:r>
              <a:rPr lang="en-GB" dirty="0"/>
              <a:t>Faces of Ancient Europe (2017) </a:t>
            </a:r>
            <a:r>
              <a:rPr lang="en-GB" i="1" dirty="0" err="1"/>
              <a:t>Colors</a:t>
            </a:r>
            <a:r>
              <a:rPr lang="en-GB" i="1" dirty="0"/>
              <a:t> of Ancient Europe – Caryatid from the Erechtheion in Athens</a:t>
            </a:r>
            <a:r>
              <a:rPr lang="en-GB" dirty="0"/>
              <a:t>. [online]. Available from: https://www.youtube.com/watch?v=QTr1pGX6Ers (Accessed 14 April 2020).</a:t>
            </a:r>
          </a:p>
          <a:p>
            <a:r>
              <a:rPr lang="en-GB" dirty="0"/>
              <a:t>Zucker, </a:t>
            </a:r>
            <a:r>
              <a:rPr lang="en-GB" dirty="0" err="1"/>
              <a:t>Dr.</a:t>
            </a:r>
            <a:r>
              <a:rPr lang="en-GB" dirty="0"/>
              <a:t> S. &amp; Harris, </a:t>
            </a:r>
            <a:r>
              <a:rPr lang="en-GB" dirty="0" err="1"/>
              <a:t>Dr.</a:t>
            </a:r>
            <a:r>
              <a:rPr lang="en-GB" dirty="0"/>
              <a:t> B. (2012a) </a:t>
            </a:r>
            <a:r>
              <a:rPr lang="en-GB" i="1" dirty="0"/>
              <a:t>Caryatid and column from the Erechtheion</a:t>
            </a:r>
            <a:r>
              <a:rPr lang="en-GB" dirty="0"/>
              <a:t>. [online]. Available from: https://www.khanacademy.org/humanities/ancient-art-civilizations/greek-art/classical/v/caryatid-ionic-column-erechtheion-421-407-b-c-e (Accessed 14 April 2020).</a:t>
            </a:r>
          </a:p>
          <a:p>
            <a:r>
              <a:rPr lang="en-GB" dirty="0"/>
              <a:t>Zucker, </a:t>
            </a:r>
            <a:r>
              <a:rPr lang="en-GB" dirty="0" err="1"/>
              <a:t>Dr.</a:t>
            </a:r>
            <a:r>
              <a:rPr lang="en-GB" dirty="0"/>
              <a:t> S. &amp; Harris, </a:t>
            </a:r>
            <a:r>
              <a:rPr lang="en-GB" dirty="0" err="1"/>
              <a:t>Dr.</a:t>
            </a:r>
            <a:r>
              <a:rPr lang="en-GB" dirty="0"/>
              <a:t> B. (2012b) </a:t>
            </a:r>
            <a:r>
              <a:rPr lang="en-GB" i="1" dirty="0"/>
              <a:t>The Erechtheion</a:t>
            </a:r>
            <a:r>
              <a:rPr lang="en-GB" dirty="0"/>
              <a:t>. [online]. Available from: https://www.khanacademy.org/humanities/ancient-art-civilizations/greek-art/classical/v/erechtheion (Accessed 14 April 2020).</a:t>
            </a:r>
          </a:p>
        </p:txBody>
      </p:sp>
    </p:spTree>
    <p:extLst>
      <p:ext uri="{BB962C8B-B14F-4D97-AF65-F5344CB8AC3E}">
        <p14:creationId xmlns:p14="http://schemas.microsoft.com/office/powerpoint/2010/main" val="306074961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3FFFA32-D9F4-4AF9-A025-CD128AC8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0967"/>
            <a:ext cx="12192000" cy="549703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23A416-999C-4FA3-A853-0AE48404B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3049325"/>
            <a:chOff x="0" y="3808676"/>
            <a:chExt cx="12192000" cy="3049325"/>
          </a:xfrm>
        </p:grpSpPr>
        <p:pic>
          <p:nvPicPr>
            <p:cNvPr id="11" name="Picture 10">
              <a:extLst>
                <a:ext uri="{FF2B5EF4-FFF2-40B4-BE49-F238E27FC236}">
                  <a16:creationId xmlns:a16="http://schemas.microsoft.com/office/drawing/2014/main" id="{9362F656-1A8D-4BA3-BA72-92332E75DB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2" name="Oval 11">
              <a:extLst>
                <a:ext uri="{FF2B5EF4-FFF2-40B4-BE49-F238E27FC236}">
                  <a16:creationId xmlns:a16="http://schemas.microsoft.com/office/drawing/2014/main" id="{9338807D-FB66-4E3A-9CF0-786662C4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7339" y="5375082"/>
              <a:ext cx="373711" cy="40551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D74DECE-1B8A-4537-8994-3BBB2B3B5AB7}"/>
              </a:ext>
            </a:extLst>
          </p:cNvPr>
          <p:cNvSpPr>
            <a:spLocks noGrp="1"/>
          </p:cNvSpPr>
          <p:nvPr>
            <p:ph type="title"/>
          </p:nvPr>
        </p:nvSpPr>
        <p:spPr>
          <a:xfrm>
            <a:off x="1179226" y="448056"/>
            <a:ext cx="9833548" cy="1066802"/>
          </a:xfrm>
        </p:spPr>
        <p:txBody>
          <a:bodyPr>
            <a:normAutofit/>
          </a:bodyPr>
          <a:lstStyle/>
          <a:p>
            <a:r>
              <a:rPr lang="en-GB" sz="4000" u="sng" dirty="0">
                <a:solidFill>
                  <a:srgbClr val="3F3F3F"/>
                </a:solidFill>
              </a:rPr>
              <a:t>Images References </a:t>
            </a:r>
          </a:p>
        </p:txBody>
      </p:sp>
      <p:sp>
        <p:nvSpPr>
          <p:cNvPr id="3" name="Content Placeholder 2">
            <a:extLst>
              <a:ext uri="{FF2B5EF4-FFF2-40B4-BE49-F238E27FC236}">
                <a16:creationId xmlns:a16="http://schemas.microsoft.com/office/drawing/2014/main" id="{09D71A19-9102-42C4-87DC-92983D75419B}"/>
              </a:ext>
            </a:extLst>
          </p:cNvPr>
          <p:cNvSpPr>
            <a:spLocks noGrp="1"/>
          </p:cNvSpPr>
          <p:nvPr>
            <p:ph idx="1"/>
          </p:nvPr>
        </p:nvSpPr>
        <p:spPr>
          <a:xfrm>
            <a:off x="1179226" y="2427768"/>
            <a:ext cx="9833548" cy="3721571"/>
          </a:xfrm>
        </p:spPr>
        <p:txBody>
          <a:bodyPr anchor="ctr">
            <a:normAutofit/>
          </a:bodyPr>
          <a:lstStyle/>
          <a:p>
            <a:r>
              <a:rPr lang="en-GB" sz="2400" dirty="0"/>
              <a:t>Ancient history Encyclopaedia </a:t>
            </a:r>
          </a:p>
          <a:p>
            <a:pPr lvl="1"/>
            <a:r>
              <a:rPr lang="en-GB" dirty="0"/>
              <a:t> https://www.ancient.eu/Erechtheion/</a:t>
            </a:r>
          </a:p>
          <a:p>
            <a:pPr lvl="1"/>
            <a:r>
              <a:rPr lang="en-GB" dirty="0"/>
              <a:t>https://www.ancient.eu/Acropolis/</a:t>
            </a:r>
          </a:p>
          <a:p>
            <a:r>
              <a:rPr lang="en-GB" sz="2400" dirty="0"/>
              <a:t>Wikipedia</a:t>
            </a:r>
          </a:p>
          <a:p>
            <a:pPr lvl="1"/>
            <a:r>
              <a:rPr lang="en-GB" dirty="0"/>
              <a:t>https://en.wikipedia.org/wiki/Erechtheion</a:t>
            </a:r>
          </a:p>
          <a:p>
            <a:r>
              <a:rPr lang="en-GB" sz="2400" dirty="0"/>
              <a:t>Google images</a:t>
            </a:r>
          </a:p>
          <a:p>
            <a:pPr lvl="1"/>
            <a:r>
              <a:rPr lang="en-GB" dirty="0"/>
              <a:t>https://smarthistory.org/caryatid-and-ionic-column-from-the-erechtheion</a:t>
            </a:r>
            <a:r>
              <a:rPr lang="en-GB" sz="2000" dirty="0">
                <a:solidFill>
                  <a:srgbClr val="0563C1"/>
                </a:solidFill>
              </a:rPr>
              <a:t>/</a:t>
            </a:r>
          </a:p>
          <a:p>
            <a:pPr lvl="1"/>
            <a:r>
              <a:rPr lang="en-GB" sz="2000" dirty="0">
                <a:solidFill>
                  <a:srgbClr val="FFFFFF"/>
                </a:solidFill>
              </a:rPr>
              <a:t>http://www.akropolis.gr/en/erechtheion.php</a:t>
            </a:r>
          </a:p>
        </p:txBody>
      </p:sp>
    </p:spTree>
    <p:extLst>
      <p:ext uri="{BB962C8B-B14F-4D97-AF65-F5344CB8AC3E}">
        <p14:creationId xmlns:p14="http://schemas.microsoft.com/office/powerpoint/2010/main" val="297684755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3FFFA32-D9F4-4AF9-A025-CD128AC8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0967"/>
            <a:ext cx="12192000" cy="549703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23A416-999C-4FA3-A853-0AE48404B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3049325"/>
            <a:chOff x="0" y="3808676"/>
            <a:chExt cx="12192000" cy="3049325"/>
          </a:xfrm>
        </p:grpSpPr>
        <p:pic>
          <p:nvPicPr>
            <p:cNvPr id="11" name="Picture 10">
              <a:extLst>
                <a:ext uri="{FF2B5EF4-FFF2-40B4-BE49-F238E27FC236}">
                  <a16:creationId xmlns:a16="http://schemas.microsoft.com/office/drawing/2014/main" id="{9362F656-1A8D-4BA3-BA72-92332E75DB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2" name="Oval 11">
              <a:extLst>
                <a:ext uri="{FF2B5EF4-FFF2-40B4-BE49-F238E27FC236}">
                  <a16:creationId xmlns:a16="http://schemas.microsoft.com/office/drawing/2014/main" id="{9338807D-FB66-4E3A-9CF0-786662C4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7339" y="5375082"/>
              <a:ext cx="373711" cy="40551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D74DECE-1B8A-4537-8994-3BBB2B3B5AB7}"/>
              </a:ext>
            </a:extLst>
          </p:cNvPr>
          <p:cNvSpPr>
            <a:spLocks noGrp="1"/>
          </p:cNvSpPr>
          <p:nvPr>
            <p:ph type="title"/>
          </p:nvPr>
        </p:nvSpPr>
        <p:spPr>
          <a:xfrm>
            <a:off x="1179226" y="448056"/>
            <a:ext cx="9833548" cy="1066802"/>
          </a:xfrm>
        </p:spPr>
        <p:txBody>
          <a:bodyPr>
            <a:normAutofit/>
          </a:bodyPr>
          <a:lstStyle/>
          <a:p>
            <a:r>
              <a:rPr lang="en-GB" sz="4000" u="sng" dirty="0">
                <a:solidFill>
                  <a:srgbClr val="3F3F3F"/>
                </a:solidFill>
              </a:rPr>
              <a:t>Further Reading </a:t>
            </a:r>
          </a:p>
        </p:txBody>
      </p:sp>
      <p:sp>
        <p:nvSpPr>
          <p:cNvPr id="3" name="Content Placeholder 2">
            <a:extLst>
              <a:ext uri="{FF2B5EF4-FFF2-40B4-BE49-F238E27FC236}">
                <a16:creationId xmlns:a16="http://schemas.microsoft.com/office/drawing/2014/main" id="{09D71A19-9102-42C4-87DC-92983D75419B}"/>
              </a:ext>
            </a:extLst>
          </p:cNvPr>
          <p:cNvSpPr>
            <a:spLocks noGrp="1"/>
          </p:cNvSpPr>
          <p:nvPr>
            <p:ph idx="1"/>
          </p:nvPr>
        </p:nvSpPr>
        <p:spPr>
          <a:xfrm>
            <a:off x="1179226" y="2427768"/>
            <a:ext cx="9833548" cy="3982175"/>
          </a:xfrm>
        </p:spPr>
        <p:txBody>
          <a:bodyPr anchor="ctr">
            <a:normAutofit fontScale="92500" lnSpcReduction="10000"/>
          </a:bodyPr>
          <a:lstStyle/>
          <a:p>
            <a:r>
              <a:rPr lang="en-GB" dirty="0" err="1"/>
              <a:t>Elderkin</a:t>
            </a:r>
            <a:r>
              <a:rPr lang="en-GB" dirty="0"/>
              <a:t>, G. W. (1941) The Cults of the Erechtheion. </a:t>
            </a:r>
            <a:r>
              <a:rPr lang="en-GB" i="1" dirty="0"/>
              <a:t>Hesperia: The Journal of the American School of Classical Studies at Athens</a:t>
            </a:r>
            <a:r>
              <a:rPr lang="en-GB" dirty="0"/>
              <a:t>. [Online] 10 (2), 113–124.</a:t>
            </a:r>
          </a:p>
          <a:p>
            <a:r>
              <a:rPr lang="en-GB" dirty="0" err="1"/>
              <a:t>Gerding</a:t>
            </a:r>
            <a:r>
              <a:rPr lang="en-GB" dirty="0"/>
              <a:t>, Henrik &amp; </a:t>
            </a:r>
            <a:r>
              <a:rPr lang="en-GB" dirty="0" err="1"/>
              <a:t>Gerding</a:t>
            </a:r>
            <a:r>
              <a:rPr lang="en-GB" dirty="0"/>
              <a:t>, Henrick (2006) The Erechtheion and the Panathenaic Procession. </a:t>
            </a:r>
            <a:r>
              <a:rPr lang="en-GB" i="1" dirty="0"/>
              <a:t>American Journal of Archaeology</a:t>
            </a:r>
            <a:r>
              <a:rPr lang="en-GB" dirty="0"/>
              <a:t>. 110 (3), 389–401.</a:t>
            </a:r>
          </a:p>
          <a:p>
            <a:r>
              <a:rPr lang="en-GB" dirty="0" err="1"/>
              <a:t>Hollinshead</a:t>
            </a:r>
            <a:r>
              <a:rPr lang="en-GB" dirty="0"/>
              <a:t>, M. B. (2015) The North Court of the Erechtheion and the Ritual of the </a:t>
            </a:r>
            <a:r>
              <a:rPr lang="en-GB" dirty="0" err="1"/>
              <a:t>Plynteria</a:t>
            </a:r>
            <a:r>
              <a:rPr lang="en-GB" dirty="0"/>
              <a:t>. </a:t>
            </a:r>
            <a:r>
              <a:rPr lang="en-GB" i="1" dirty="0"/>
              <a:t>American Journal of Archaeology</a:t>
            </a:r>
            <a:r>
              <a:rPr lang="en-GB" dirty="0"/>
              <a:t>. [Online] 119 (2), 177–190.</a:t>
            </a:r>
          </a:p>
          <a:p>
            <a:r>
              <a:rPr lang="en-GB" dirty="0"/>
              <a:t>Jeppesen, K. (1979) Where Was the So-Called Erechtheion? </a:t>
            </a:r>
            <a:r>
              <a:rPr lang="en-GB" i="1" dirty="0"/>
              <a:t>American Journal of Archaeology</a:t>
            </a:r>
            <a:r>
              <a:rPr lang="en-GB" dirty="0"/>
              <a:t>. [Online] 83 (4), 381–394.</a:t>
            </a:r>
          </a:p>
        </p:txBody>
      </p:sp>
    </p:spTree>
    <p:extLst>
      <p:ext uri="{BB962C8B-B14F-4D97-AF65-F5344CB8AC3E}">
        <p14:creationId xmlns:p14="http://schemas.microsoft.com/office/powerpoint/2010/main" val="252094381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11" ma:contentTypeDescription="Create a new document." ma:contentTypeScope="" ma:versionID="69c477e1bf419f1101cedeb1cfd9d2da">
  <xsd:schema xmlns:xsd="http://www.w3.org/2001/XMLSchema" xmlns:xs="http://www.w3.org/2001/XMLSchema" xmlns:p="http://schemas.microsoft.com/office/2006/metadata/properties" xmlns:ns3="e5b087ed-fd45-4b48-bae7-5ede8327259a" xmlns:ns4="009d2e54-86c4-4f39-be94-35164ff440f7" targetNamespace="http://schemas.microsoft.com/office/2006/metadata/properties" ma:root="true" ma:fieldsID="9563e7c688cf60195ca297fbac61d1dd" ns3:_="" ns4:_="">
    <xsd:import namespace="e5b087ed-fd45-4b48-bae7-5ede8327259a"/>
    <xsd:import namespace="009d2e54-86c4-4f39-be94-35164ff440f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09d2e54-86c4-4f39-be94-35164ff440f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EB6BD9F-F025-4489-8E69-A11F75FC7F1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7A657A0-E0D4-4783-872C-9C34552FC66F}">
  <ds:schemaRefs>
    <ds:schemaRef ds:uri="http://schemas.microsoft.com/sharepoint/v3/contenttype/forms"/>
  </ds:schemaRefs>
</ds:datastoreItem>
</file>

<file path=customXml/itemProps3.xml><?xml version="1.0" encoding="utf-8"?>
<ds:datastoreItem xmlns:ds="http://schemas.openxmlformats.org/officeDocument/2006/customXml" ds:itemID="{D8396907-9142-47AB-8910-79C9821BDC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009d2e54-86c4-4f39-be94-35164ff440f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2014</TotalTime>
  <Words>2518</Words>
  <Application>Microsoft Office PowerPoint</Application>
  <PresentationFormat>Widescreen</PresentationFormat>
  <Paragraphs>131</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The Erechtheion</vt:lpstr>
      <vt:lpstr>Basic context/introduction</vt:lpstr>
      <vt:lpstr>Features</vt:lpstr>
      <vt:lpstr>North side </vt:lpstr>
      <vt:lpstr>East side </vt:lpstr>
      <vt:lpstr>South side: The Caryatids</vt:lpstr>
      <vt:lpstr>South side: The Caryatids</vt:lpstr>
      <vt:lpstr>West side</vt:lpstr>
      <vt:lpstr>Architecture </vt:lpstr>
      <vt:lpstr>How it was used in Time </vt:lpstr>
      <vt:lpstr>Conclusion </vt:lpstr>
      <vt:lpstr>Bibliography </vt:lpstr>
      <vt:lpstr>Images References </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Erechtheion</dc:title>
  <dc:creator>Carrina Tucker-hughes (1706475)</dc:creator>
  <cp:lastModifiedBy>Carrina Tucker-hughes (1706475)</cp:lastModifiedBy>
  <cp:revision>1</cp:revision>
  <dcterms:created xsi:type="dcterms:W3CDTF">2020-04-14T16:58:13Z</dcterms:created>
  <dcterms:modified xsi:type="dcterms:W3CDTF">2020-04-21T12:29:16Z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0x0101003F5B9F87D69BA54197DE015BB36D6107</vt:lpwstr>
  </property>
</Properties>
</file>