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8" r:id="rId4"/>
  </p:sldMasterIdLst>
  <p:sldIdLst>
    <p:sldId id="256" r:id="rId5"/>
    <p:sldId id="261" r:id="rId6"/>
    <p:sldId id="257" r:id="rId7"/>
    <p:sldId id="258" r:id="rId8"/>
    <p:sldId id="263" r:id="rId9"/>
    <p:sldId id="259" r:id="rId10"/>
    <p:sldId id="260" r:id="rId11"/>
    <p:sldId id="262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6E7506-B1E8-4129-B97C-06FAD08BFBBC}" v="982" dt="2025-11-04T21:55:55.549"/>
    <p1510:client id="{9B7B3C85-6919-A962-9F74-7A9280AD2783}" v="1099" dt="2025-11-04T15:17:01.7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ana-Gabriela Coca (2419208)" userId="S::2419208@student.uwtsd.ac.uk::8b415b17-9e6d-4d3d-a140-029ea721dbe7" providerId="AD" clId="Web-{9B7B3C85-6919-A962-9F74-7A9280AD2783}"/>
    <pc:docChg chg="modSld">
      <pc:chgData name="Cristiana-Gabriela Coca (2419208)" userId="S::2419208@student.uwtsd.ac.uk::8b415b17-9e6d-4d3d-a140-029ea721dbe7" providerId="AD" clId="Web-{9B7B3C85-6919-A962-9F74-7A9280AD2783}" dt="2025-11-04T15:17:01.766" v="653" actId="20577"/>
      <pc:docMkLst>
        <pc:docMk/>
      </pc:docMkLst>
      <pc:sldChg chg="modSp">
        <pc:chgData name="Cristiana-Gabriela Coca (2419208)" userId="S::2419208@student.uwtsd.ac.uk::8b415b17-9e6d-4d3d-a140-029ea721dbe7" providerId="AD" clId="Web-{9B7B3C85-6919-A962-9F74-7A9280AD2783}" dt="2025-11-04T14:55:22.722" v="137" actId="14100"/>
        <pc:sldMkLst>
          <pc:docMk/>
          <pc:sldMk cId="2998263691" sldId="261"/>
        </pc:sldMkLst>
        <pc:spChg chg="mod">
          <ac:chgData name="Cristiana-Gabriela Coca (2419208)" userId="S::2419208@student.uwtsd.ac.uk::8b415b17-9e6d-4d3d-a140-029ea721dbe7" providerId="AD" clId="Web-{9B7B3C85-6919-A962-9F74-7A9280AD2783}" dt="2025-11-04T14:55:22.722" v="137" actId="14100"/>
          <ac:spMkLst>
            <pc:docMk/>
            <pc:sldMk cId="2998263691" sldId="261"/>
            <ac:spMk id="6" creationId="{38585E03-7FE4-68A2-DE9B-97B413B87F6B}"/>
          </ac:spMkLst>
        </pc:spChg>
      </pc:sldChg>
      <pc:sldChg chg="addSp modSp">
        <pc:chgData name="Cristiana-Gabriela Coca (2419208)" userId="S::2419208@student.uwtsd.ac.uk::8b415b17-9e6d-4d3d-a140-029ea721dbe7" providerId="AD" clId="Web-{9B7B3C85-6919-A962-9F74-7A9280AD2783}" dt="2025-11-04T15:17:01.766" v="653" actId="20577"/>
        <pc:sldMkLst>
          <pc:docMk/>
          <pc:sldMk cId="1482699093" sldId="263"/>
        </pc:sldMkLst>
        <pc:spChg chg="mod">
          <ac:chgData name="Cristiana-Gabriela Coca (2419208)" userId="S::2419208@student.uwtsd.ac.uk::8b415b17-9e6d-4d3d-a140-029ea721dbe7" providerId="AD" clId="Web-{9B7B3C85-6919-A962-9F74-7A9280AD2783}" dt="2025-11-04T15:06:32.483" v="322" actId="20577"/>
          <ac:spMkLst>
            <pc:docMk/>
            <pc:sldMk cId="1482699093" sldId="263"/>
            <ac:spMk id="2" creationId="{8B61FE13-7E4E-14C4-29D0-11548A7A390A}"/>
          </ac:spMkLst>
        </pc:spChg>
        <pc:spChg chg="add mod">
          <ac:chgData name="Cristiana-Gabriela Coca (2419208)" userId="S::2419208@student.uwtsd.ac.uk::8b415b17-9e6d-4d3d-a140-029ea721dbe7" providerId="AD" clId="Web-{9B7B3C85-6919-A962-9F74-7A9280AD2783}" dt="2025-11-04T14:57:46.022" v="145" actId="1076"/>
          <ac:spMkLst>
            <pc:docMk/>
            <pc:sldMk cId="1482699093" sldId="263"/>
            <ac:spMk id="4" creationId="{209D7F5A-806B-2592-6F4C-18EE736FDBEF}"/>
          </ac:spMkLst>
        </pc:spChg>
        <pc:spChg chg="add mod">
          <ac:chgData name="Cristiana-Gabriela Coca (2419208)" userId="S::2419208@student.uwtsd.ac.uk::8b415b17-9e6d-4d3d-a140-029ea721dbe7" providerId="AD" clId="Web-{9B7B3C85-6919-A962-9F74-7A9280AD2783}" dt="2025-11-04T15:17:01.766" v="653" actId="20577"/>
          <ac:spMkLst>
            <pc:docMk/>
            <pc:sldMk cId="1482699093" sldId="263"/>
            <ac:spMk id="6" creationId="{D64345B4-0DC0-C98E-D03D-19845FF0153D}"/>
          </ac:spMkLst>
        </pc:spChg>
        <pc:picChg chg="add mod">
          <ac:chgData name="Cristiana-Gabriela Coca (2419208)" userId="S::2419208@student.uwtsd.ac.uk::8b415b17-9e6d-4d3d-a140-029ea721dbe7" providerId="AD" clId="Web-{9B7B3C85-6919-A962-9F74-7A9280AD2783}" dt="2025-11-04T14:57:46.022" v="144" actId="1076"/>
          <ac:picMkLst>
            <pc:docMk/>
            <pc:sldMk cId="1482699093" sldId="263"/>
            <ac:picMk id="3" creationId="{A8BEF6EA-0B5D-C15C-2D64-4AF705E3092D}"/>
          </ac:picMkLst>
        </pc:picChg>
      </pc:sldChg>
    </pc:docChg>
  </pc:docChgLst>
  <pc:docChgLst>
    <pc:chgData name="Cristiana-Gabriela Coca (2419208)" userId="8b415b17-9e6d-4d3d-a140-029ea721dbe7" providerId="ADAL" clId="{1961933B-3628-4035-BE4D-6F4EB4154AA3}"/>
    <pc:docChg chg="undo custSel addSld delSld modSld">
      <pc:chgData name="Cristiana-Gabriela Coca (2419208)" userId="8b415b17-9e6d-4d3d-a140-029ea721dbe7" providerId="ADAL" clId="{1961933B-3628-4035-BE4D-6F4EB4154AA3}" dt="2025-11-04T21:55:55.549" v="987" actId="26606"/>
      <pc:docMkLst>
        <pc:docMk/>
      </pc:docMkLst>
      <pc:sldChg chg="addSp delSp modSp mod setBg">
        <pc:chgData name="Cristiana-Gabriela Coca (2419208)" userId="8b415b17-9e6d-4d3d-a140-029ea721dbe7" providerId="ADAL" clId="{1961933B-3628-4035-BE4D-6F4EB4154AA3}" dt="2025-11-04T21:38:13.085" v="652" actId="255"/>
        <pc:sldMkLst>
          <pc:docMk/>
          <pc:sldMk cId="2936607067" sldId="262"/>
        </pc:sldMkLst>
        <pc:spChg chg="add mod">
          <ac:chgData name="Cristiana-Gabriela Coca (2419208)" userId="8b415b17-9e6d-4d3d-a140-029ea721dbe7" providerId="ADAL" clId="{1961933B-3628-4035-BE4D-6F4EB4154AA3}" dt="2025-11-04T21:38:13.085" v="652" actId="255"/>
          <ac:spMkLst>
            <pc:docMk/>
            <pc:sldMk cId="2936607067" sldId="262"/>
            <ac:spMk id="2" creationId="{DA401475-E62C-D4C2-E09D-09AB578A133C}"/>
          </ac:spMkLst>
        </pc:spChg>
        <pc:spChg chg="del">
          <ac:chgData name="Cristiana-Gabriela Coca (2419208)" userId="8b415b17-9e6d-4d3d-a140-029ea721dbe7" providerId="ADAL" clId="{1961933B-3628-4035-BE4D-6F4EB4154AA3}" dt="2025-11-04T21:32:52.322" v="637" actId="21"/>
          <ac:spMkLst>
            <pc:docMk/>
            <pc:sldMk cId="2936607067" sldId="262"/>
            <ac:spMk id="4" creationId="{97F3AE69-213E-7EEF-B01C-0E6E0EEA81C3}"/>
          </ac:spMkLst>
        </pc:spChg>
        <pc:spChg chg="add mod ord">
          <ac:chgData name="Cristiana-Gabriela Coca (2419208)" userId="8b415b17-9e6d-4d3d-a140-029ea721dbe7" providerId="ADAL" clId="{1961933B-3628-4035-BE4D-6F4EB4154AA3}" dt="2025-11-04T21:37:48.194" v="650" actId="26606"/>
          <ac:spMkLst>
            <pc:docMk/>
            <pc:sldMk cId="2936607067" sldId="262"/>
            <ac:spMk id="5" creationId="{81910B85-5F94-BF1A-B3B8-CA4315FF028D}"/>
          </ac:spMkLst>
        </pc:spChg>
        <pc:spChg chg="add del">
          <ac:chgData name="Cristiana-Gabriela Coca (2419208)" userId="8b415b17-9e6d-4d3d-a140-029ea721dbe7" providerId="ADAL" clId="{1961933B-3628-4035-BE4D-6F4EB4154AA3}" dt="2025-11-04T21:37:48.145" v="649" actId="26606"/>
          <ac:spMkLst>
            <pc:docMk/>
            <pc:sldMk cId="2936607067" sldId="262"/>
            <ac:spMk id="1035" creationId="{4AC0CD9D-7610-4620-93B4-798CCD9AB581}"/>
          </ac:spMkLst>
        </pc:spChg>
        <pc:spChg chg="add del">
          <ac:chgData name="Cristiana-Gabriela Coca (2419208)" userId="8b415b17-9e6d-4d3d-a140-029ea721dbe7" providerId="ADAL" clId="{1961933B-3628-4035-BE4D-6F4EB4154AA3}" dt="2025-11-04T21:37:48.145" v="649" actId="26606"/>
          <ac:spMkLst>
            <pc:docMk/>
            <pc:sldMk cId="2936607067" sldId="262"/>
            <ac:spMk id="1041" creationId="{DE4D62F9-188E-4530-84C2-24BDEE4BEB82}"/>
          </ac:spMkLst>
        </pc:spChg>
        <pc:spChg chg="add">
          <ac:chgData name="Cristiana-Gabriela Coca (2419208)" userId="8b415b17-9e6d-4d3d-a140-029ea721dbe7" providerId="ADAL" clId="{1961933B-3628-4035-BE4D-6F4EB4154AA3}" dt="2025-11-04T21:37:48.194" v="650" actId="26606"/>
          <ac:spMkLst>
            <pc:docMk/>
            <pc:sldMk cId="2936607067" sldId="262"/>
            <ac:spMk id="1045" creationId="{4AC0CD9D-7610-4620-93B4-798CCD9AB581}"/>
          </ac:spMkLst>
        </pc:spChg>
        <pc:spChg chg="add">
          <ac:chgData name="Cristiana-Gabriela Coca (2419208)" userId="8b415b17-9e6d-4d3d-a140-029ea721dbe7" providerId="ADAL" clId="{1961933B-3628-4035-BE4D-6F4EB4154AA3}" dt="2025-11-04T21:37:48.194" v="650" actId="26606"/>
          <ac:spMkLst>
            <pc:docMk/>
            <pc:sldMk cId="2936607067" sldId="262"/>
            <ac:spMk id="1048" creationId="{DE4D62F9-188E-4530-84C2-24BDEE4BEB82}"/>
          </ac:spMkLst>
        </pc:spChg>
        <pc:picChg chg="del">
          <ac:chgData name="Cristiana-Gabriela Coca (2419208)" userId="8b415b17-9e6d-4d3d-a140-029ea721dbe7" providerId="ADAL" clId="{1961933B-3628-4035-BE4D-6F4EB4154AA3}" dt="2025-11-04T21:32:52.322" v="637" actId="21"/>
          <ac:picMkLst>
            <pc:docMk/>
            <pc:sldMk cId="2936607067" sldId="262"/>
            <ac:picMk id="3" creationId="{DE519D60-FC85-4418-3494-EF271317284D}"/>
          </ac:picMkLst>
        </pc:picChg>
        <pc:picChg chg="add mod">
          <ac:chgData name="Cristiana-Gabriela Coca (2419208)" userId="8b415b17-9e6d-4d3d-a140-029ea721dbe7" providerId="ADAL" clId="{1961933B-3628-4035-BE4D-6F4EB4154AA3}" dt="2025-11-04T21:37:48.194" v="650" actId="26606"/>
          <ac:picMkLst>
            <pc:docMk/>
            <pc:sldMk cId="2936607067" sldId="262"/>
            <ac:picMk id="1026" creationId="{D23E72CB-DBCE-75AE-F379-D72E8D817F30}"/>
          </ac:picMkLst>
        </pc:picChg>
        <pc:picChg chg="add del">
          <ac:chgData name="Cristiana-Gabriela Coca (2419208)" userId="8b415b17-9e6d-4d3d-a140-029ea721dbe7" providerId="ADAL" clId="{1961933B-3628-4035-BE4D-6F4EB4154AA3}" dt="2025-11-04T21:37:48.145" v="649" actId="26606"/>
          <ac:picMkLst>
            <pc:docMk/>
            <pc:sldMk cId="2936607067" sldId="262"/>
            <ac:picMk id="1031" creationId="{41B68C77-138E-4BF7-A276-BD0C78A4219F}"/>
          </ac:picMkLst>
        </pc:picChg>
        <pc:picChg chg="add del">
          <ac:chgData name="Cristiana-Gabriela Coca (2419208)" userId="8b415b17-9e6d-4d3d-a140-029ea721dbe7" providerId="ADAL" clId="{1961933B-3628-4035-BE4D-6F4EB4154AA3}" dt="2025-11-04T21:37:48.145" v="649" actId="26606"/>
          <ac:picMkLst>
            <pc:docMk/>
            <pc:sldMk cId="2936607067" sldId="262"/>
            <ac:picMk id="1033" creationId="{7C268552-D473-46ED-B1B8-422042C4DEF1}"/>
          </ac:picMkLst>
        </pc:picChg>
        <pc:picChg chg="add del">
          <ac:chgData name="Cristiana-Gabriela Coca (2419208)" userId="8b415b17-9e6d-4d3d-a140-029ea721dbe7" providerId="ADAL" clId="{1961933B-3628-4035-BE4D-6F4EB4154AA3}" dt="2025-11-04T21:37:48.145" v="649" actId="26606"/>
          <ac:picMkLst>
            <pc:docMk/>
            <pc:sldMk cId="2936607067" sldId="262"/>
            <ac:picMk id="1037" creationId="{B9238B3E-24AA-439A-B527-6C5DF6D72145}"/>
          </ac:picMkLst>
        </pc:picChg>
        <pc:picChg chg="add del">
          <ac:chgData name="Cristiana-Gabriela Coca (2419208)" userId="8b415b17-9e6d-4d3d-a140-029ea721dbe7" providerId="ADAL" clId="{1961933B-3628-4035-BE4D-6F4EB4154AA3}" dt="2025-11-04T21:37:48.145" v="649" actId="26606"/>
          <ac:picMkLst>
            <pc:docMk/>
            <pc:sldMk cId="2936607067" sldId="262"/>
            <ac:picMk id="1039" creationId="{69F01145-BEA3-4CBF-AA21-10077B948CA8}"/>
          </ac:picMkLst>
        </pc:picChg>
        <pc:picChg chg="add">
          <ac:chgData name="Cristiana-Gabriela Coca (2419208)" userId="8b415b17-9e6d-4d3d-a140-029ea721dbe7" providerId="ADAL" clId="{1961933B-3628-4035-BE4D-6F4EB4154AA3}" dt="2025-11-04T21:37:48.194" v="650" actId="26606"/>
          <ac:picMkLst>
            <pc:docMk/>
            <pc:sldMk cId="2936607067" sldId="262"/>
            <ac:picMk id="1043" creationId="{41B68C77-138E-4BF7-A276-BD0C78A4219F}"/>
          </ac:picMkLst>
        </pc:picChg>
        <pc:picChg chg="add">
          <ac:chgData name="Cristiana-Gabriela Coca (2419208)" userId="8b415b17-9e6d-4d3d-a140-029ea721dbe7" providerId="ADAL" clId="{1961933B-3628-4035-BE4D-6F4EB4154AA3}" dt="2025-11-04T21:37:48.194" v="650" actId="26606"/>
          <ac:picMkLst>
            <pc:docMk/>
            <pc:sldMk cId="2936607067" sldId="262"/>
            <ac:picMk id="1044" creationId="{7C268552-D473-46ED-B1B8-422042C4DEF1}"/>
          </ac:picMkLst>
        </pc:picChg>
        <pc:picChg chg="add">
          <ac:chgData name="Cristiana-Gabriela Coca (2419208)" userId="8b415b17-9e6d-4d3d-a140-029ea721dbe7" providerId="ADAL" clId="{1961933B-3628-4035-BE4D-6F4EB4154AA3}" dt="2025-11-04T21:37:48.194" v="650" actId="26606"/>
          <ac:picMkLst>
            <pc:docMk/>
            <pc:sldMk cId="2936607067" sldId="262"/>
            <ac:picMk id="1046" creationId="{B9238B3E-24AA-439A-B527-6C5DF6D72145}"/>
          </ac:picMkLst>
        </pc:picChg>
        <pc:picChg chg="add">
          <ac:chgData name="Cristiana-Gabriela Coca (2419208)" userId="8b415b17-9e6d-4d3d-a140-029ea721dbe7" providerId="ADAL" clId="{1961933B-3628-4035-BE4D-6F4EB4154AA3}" dt="2025-11-04T21:37:48.194" v="650" actId="26606"/>
          <ac:picMkLst>
            <pc:docMk/>
            <pc:sldMk cId="2936607067" sldId="262"/>
            <ac:picMk id="1047" creationId="{69F01145-BEA3-4CBF-AA21-10077B948CA8}"/>
          </ac:picMkLst>
        </pc:picChg>
      </pc:sldChg>
      <pc:sldChg chg="delSp modSp del mod">
        <pc:chgData name="Cristiana-Gabriela Coca (2419208)" userId="8b415b17-9e6d-4d3d-a140-029ea721dbe7" providerId="ADAL" clId="{1961933B-3628-4035-BE4D-6F4EB4154AA3}" dt="2025-11-04T21:19:28.648" v="4" actId="2696"/>
        <pc:sldMkLst>
          <pc:docMk/>
          <pc:sldMk cId="1482699093" sldId="263"/>
        </pc:sldMkLst>
        <pc:spChg chg="del mod">
          <ac:chgData name="Cristiana-Gabriela Coca (2419208)" userId="8b415b17-9e6d-4d3d-a140-029ea721dbe7" providerId="ADAL" clId="{1961933B-3628-4035-BE4D-6F4EB4154AA3}" dt="2025-11-04T21:19:25.761" v="3"/>
          <ac:spMkLst>
            <pc:docMk/>
            <pc:sldMk cId="1482699093" sldId="263"/>
            <ac:spMk id="6" creationId="{D64345B4-0DC0-C98E-D03D-19845FF0153D}"/>
          </ac:spMkLst>
        </pc:spChg>
      </pc:sldChg>
      <pc:sldChg chg="addSp delSp modSp new mod setBg">
        <pc:chgData name="Cristiana-Gabriela Coca (2419208)" userId="8b415b17-9e6d-4d3d-a140-029ea721dbe7" providerId="ADAL" clId="{1961933B-3628-4035-BE4D-6F4EB4154AA3}" dt="2025-11-04T21:31:59.567" v="636" actId="14100"/>
        <pc:sldMkLst>
          <pc:docMk/>
          <pc:sldMk cId="2077887233" sldId="263"/>
        </pc:sldMkLst>
        <pc:spChg chg="add del mod">
          <ac:chgData name="Cristiana-Gabriela Coca (2419208)" userId="8b415b17-9e6d-4d3d-a140-029ea721dbe7" providerId="ADAL" clId="{1961933B-3628-4035-BE4D-6F4EB4154AA3}" dt="2025-11-04T21:21:07.700" v="15"/>
          <ac:spMkLst>
            <pc:docMk/>
            <pc:sldMk cId="2077887233" sldId="263"/>
            <ac:spMk id="4" creationId="{BB9AFD10-E5AC-AF3F-A5F1-A1ED88F4922A}"/>
          </ac:spMkLst>
        </pc:spChg>
        <pc:spChg chg="add mod">
          <ac:chgData name="Cristiana-Gabriela Coca (2419208)" userId="8b415b17-9e6d-4d3d-a140-029ea721dbe7" providerId="ADAL" clId="{1961933B-3628-4035-BE4D-6F4EB4154AA3}" dt="2025-11-04T21:31:21.115" v="632" actId="26606"/>
          <ac:spMkLst>
            <pc:docMk/>
            <pc:sldMk cId="2077887233" sldId="263"/>
            <ac:spMk id="5" creationId="{29C08B8E-2721-CA64-2FBB-C8792192F73C}"/>
          </ac:spMkLst>
        </pc:spChg>
        <pc:spChg chg="add mod">
          <ac:chgData name="Cristiana-Gabriela Coca (2419208)" userId="8b415b17-9e6d-4d3d-a140-029ea721dbe7" providerId="ADAL" clId="{1961933B-3628-4035-BE4D-6F4EB4154AA3}" dt="2025-11-04T21:31:59.567" v="636" actId="14100"/>
          <ac:spMkLst>
            <pc:docMk/>
            <pc:sldMk cId="2077887233" sldId="263"/>
            <ac:spMk id="6" creationId="{C69F78EC-24A6-9994-5AB3-8EAFE6F85BD1}"/>
          </ac:spMkLst>
        </pc:spChg>
        <pc:spChg chg="add del">
          <ac:chgData name="Cristiana-Gabriela Coca (2419208)" userId="8b415b17-9e6d-4d3d-a140-029ea721dbe7" providerId="ADAL" clId="{1961933B-3628-4035-BE4D-6F4EB4154AA3}" dt="2025-11-04T21:30:45.122" v="625" actId="26606"/>
          <ac:spMkLst>
            <pc:docMk/>
            <pc:sldMk cId="2077887233" sldId="263"/>
            <ac:spMk id="15" creationId="{989BE678-777B-482A-A616-FEDC47B162E5}"/>
          </ac:spMkLst>
        </pc:spChg>
        <pc:spChg chg="add del">
          <ac:chgData name="Cristiana-Gabriela Coca (2419208)" userId="8b415b17-9e6d-4d3d-a140-029ea721dbe7" providerId="ADAL" clId="{1961933B-3628-4035-BE4D-6F4EB4154AA3}" dt="2025-11-04T21:30:45.122" v="625" actId="26606"/>
          <ac:spMkLst>
            <pc:docMk/>
            <pc:sldMk cId="2077887233" sldId="263"/>
            <ac:spMk id="21" creationId="{D28BE0C3-2102-4820-B88B-A448B1840D14}"/>
          </ac:spMkLst>
        </pc:spChg>
        <pc:spChg chg="add del">
          <ac:chgData name="Cristiana-Gabriela Coca (2419208)" userId="8b415b17-9e6d-4d3d-a140-029ea721dbe7" providerId="ADAL" clId="{1961933B-3628-4035-BE4D-6F4EB4154AA3}" dt="2025-11-04T21:30:45.122" v="625" actId="26606"/>
          <ac:spMkLst>
            <pc:docMk/>
            <pc:sldMk cId="2077887233" sldId="263"/>
            <ac:spMk id="23" creationId="{C8A3C342-1D03-412F-8DD3-BF519E8E0AE9}"/>
          </ac:spMkLst>
        </pc:spChg>
        <pc:spChg chg="add del">
          <ac:chgData name="Cristiana-Gabriela Coca (2419208)" userId="8b415b17-9e6d-4d3d-a140-029ea721dbe7" providerId="ADAL" clId="{1961933B-3628-4035-BE4D-6F4EB4154AA3}" dt="2025-11-04T21:30:45.122" v="625" actId="26606"/>
          <ac:spMkLst>
            <pc:docMk/>
            <pc:sldMk cId="2077887233" sldId="263"/>
            <ac:spMk id="25" creationId="{81CC9B02-E087-4350-AEBD-2C3CF001AF01}"/>
          </ac:spMkLst>
        </pc:spChg>
        <pc:spChg chg="add del">
          <ac:chgData name="Cristiana-Gabriela Coca (2419208)" userId="8b415b17-9e6d-4d3d-a140-029ea721dbe7" providerId="ADAL" clId="{1961933B-3628-4035-BE4D-6F4EB4154AA3}" dt="2025-11-04T21:31:02.419" v="627" actId="26606"/>
          <ac:spMkLst>
            <pc:docMk/>
            <pc:sldMk cId="2077887233" sldId="263"/>
            <ac:spMk id="27" creationId="{D6F18ACE-6E82-4ADC-8A2F-A1771B309B16}"/>
          </ac:spMkLst>
        </pc:spChg>
        <pc:spChg chg="add del">
          <ac:chgData name="Cristiana-Gabriela Coca (2419208)" userId="8b415b17-9e6d-4d3d-a140-029ea721dbe7" providerId="ADAL" clId="{1961933B-3628-4035-BE4D-6F4EB4154AA3}" dt="2025-11-04T21:31:02.419" v="627" actId="26606"/>
          <ac:spMkLst>
            <pc:docMk/>
            <pc:sldMk cId="2077887233" sldId="263"/>
            <ac:spMk id="30" creationId="{989BE678-777B-482A-A616-FEDC47B162E5}"/>
          </ac:spMkLst>
        </pc:spChg>
        <pc:spChg chg="add del">
          <ac:chgData name="Cristiana-Gabriela Coca (2419208)" userId="8b415b17-9e6d-4d3d-a140-029ea721dbe7" providerId="ADAL" clId="{1961933B-3628-4035-BE4D-6F4EB4154AA3}" dt="2025-11-04T21:31:02.419" v="627" actId="26606"/>
          <ac:spMkLst>
            <pc:docMk/>
            <pc:sldMk cId="2077887233" sldId="263"/>
            <ac:spMk id="33" creationId="{D28BE0C3-2102-4820-B88B-A448B1840D14}"/>
          </ac:spMkLst>
        </pc:spChg>
        <pc:spChg chg="add del">
          <ac:chgData name="Cristiana-Gabriela Coca (2419208)" userId="8b415b17-9e6d-4d3d-a140-029ea721dbe7" providerId="ADAL" clId="{1961933B-3628-4035-BE4D-6F4EB4154AA3}" dt="2025-11-04T21:31:02.419" v="627" actId="26606"/>
          <ac:spMkLst>
            <pc:docMk/>
            <pc:sldMk cId="2077887233" sldId="263"/>
            <ac:spMk id="34" creationId="{C8A3C342-1D03-412F-8DD3-BF519E8E0AE9}"/>
          </ac:spMkLst>
        </pc:spChg>
        <pc:spChg chg="add del">
          <ac:chgData name="Cristiana-Gabriela Coca (2419208)" userId="8b415b17-9e6d-4d3d-a140-029ea721dbe7" providerId="ADAL" clId="{1961933B-3628-4035-BE4D-6F4EB4154AA3}" dt="2025-11-04T21:31:02.419" v="627" actId="26606"/>
          <ac:spMkLst>
            <pc:docMk/>
            <pc:sldMk cId="2077887233" sldId="263"/>
            <ac:spMk id="35" creationId="{81CC9B02-E087-4350-AEBD-2C3CF001AF01}"/>
          </ac:spMkLst>
        </pc:spChg>
        <pc:spChg chg="add del">
          <ac:chgData name="Cristiana-Gabriela Coca (2419208)" userId="8b415b17-9e6d-4d3d-a140-029ea721dbe7" providerId="ADAL" clId="{1961933B-3628-4035-BE4D-6F4EB4154AA3}" dt="2025-11-04T21:31:10.193" v="629" actId="26606"/>
          <ac:spMkLst>
            <pc:docMk/>
            <pc:sldMk cId="2077887233" sldId="263"/>
            <ac:spMk id="39" creationId="{989BE678-777B-482A-A616-FEDC47B162E5}"/>
          </ac:spMkLst>
        </pc:spChg>
        <pc:spChg chg="add del">
          <ac:chgData name="Cristiana-Gabriela Coca (2419208)" userId="8b415b17-9e6d-4d3d-a140-029ea721dbe7" providerId="ADAL" clId="{1961933B-3628-4035-BE4D-6F4EB4154AA3}" dt="2025-11-04T21:31:10.193" v="629" actId="26606"/>
          <ac:spMkLst>
            <pc:docMk/>
            <pc:sldMk cId="2077887233" sldId="263"/>
            <ac:spMk id="42" creationId="{D28BE0C3-2102-4820-B88B-A448B1840D14}"/>
          </ac:spMkLst>
        </pc:spChg>
        <pc:spChg chg="add del">
          <ac:chgData name="Cristiana-Gabriela Coca (2419208)" userId="8b415b17-9e6d-4d3d-a140-029ea721dbe7" providerId="ADAL" clId="{1961933B-3628-4035-BE4D-6F4EB4154AA3}" dt="2025-11-04T21:31:10.193" v="629" actId="26606"/>
          <ac:spMkLst>
            <pc:docMk/>
            <pc:sldMk cId="2077887233" sldId="263"/>
            <ac:spMk id="43" creationId="{A93A089E-0A16-452C-B341-0F769780D262}"/>
          </ac:spMkLst>
        </pc:spChg>
        <pc:spChg chg="add del">
          <ac:chgData name="Cristiana-Gabriela Coca (2419208)" userId="8b415b17-9e6d-4d3d-a140-029ea721dbe7" providerId="ADAL" clId="{1961933B-3628-4035-BE4D-6F4EB4154AA3}" dt="2025-11-04T21:31:21.073" v="631" actId="26606"/>
          <ac:spMkLst>
            <pc:docMk/>
            <pc:sldMk cId="2077887233" sldId="263"/>
            <ac:spMk id="47" creationId="{989BE678-777B-482A-A616-FEDC47B162E5}"/>
          </ac:spMkLst>
        </pc:spChg>
        <pc:spChg chg="add del">
          <ac:chgData name="Cristiana-Gabriela Coca (2419208)" userId="8b415b17-9e6d-4d3d-a140-029ea721dbe7" providerId="ADAL" clId="{1961933B-3628-4035-BE4D-6F4EB4154AA3}" dt="2025-11-04T21:31:21.073" v="631" actId="26606"/>
          <ac:spMkLst>
            <pc:docMk/>
            <pc:sldMk cId="2077887233" sldId="263"/>
            <ac:spMk id="50" creationId="{D28BE0C3-2102-4820-B88B-A448B1840D14}"/>
          </ac:spMkLst>
        </pc:spChg>
        <pc:spChg chg="add">
          <ac:chgData name="Cristiana-Gabriela Coca (2419208)" userId="8b415b17-9e6d-4d3d-a140-029ea721dbe7" providerId="ADAL" clId="{1961933B-3628-4035-BE4D-6F4EB4154AA3}" dt="2025-11-04T21:31:21.115" v="632" actId="26606"/>
          <ac:spMkLst>
            <pc:docMk/>
            <pc:sldMk cId="2077887233" sldId="263"/>
            <ac:spMk id="54" creationId="{4AC0CD9D-7610-4620-93B4-798CCD9AB581}"/>
          </ac:spMkLst>
        </pc:spChg>
        <pc:spChg chg="add">
          <ac:chgData name="Cristiana-Gabriela Coca (2419208)" userId="8b415b17-9e6d-4d3d-a140-029ea721dbe7" providerId="ADAL" clId="{1961933B-3628-4035-BE4D-6F4EB4154AA3}" dt="2025-11-04T21:31:21.115" v="632" actId="26606"/>
          <ac:spMkLst>
            <pc:docMk/>
            <pc:sldMk cId="2077887233" sldId="263"/>
            <ac:spMk id="57" creationId="{DE4D62F9-188E-4530-84C2-24BDEE4BEB82}"/>
          </ac:spMkLst>
        </pc:spChg>
        <pc:picChg chg="add mod ord">
          <ac:chgData name="Cristiana-Gabriela Coca (2419208)" userId="8b415b17-9e6d-4d3d-a140-029ea721dbe7" providerId="ADAL" clId="{1961933B-3628-4035-BE4D-6F4EB4154AA3}" dt="2025-11-04T21:31:21.115" v="632" actId="26606"/>
          <ac:picMkLst>
            <pc:docMk/>
            <pc:sldMk cId="2077887233" sldId="263"/>
            <ac:picMk id="3" creationId="{EE2C83C8-D97D-97FD-1D20-0A8E33B16AC8}"/>
          </ac:picMkLst>
        </pc:picChg>
        <pc:picChg chg="add del">
          <ac:chgData name="Cristiana-Gabriela Coca (2419208)" userId="8b415b17-9e6d-4d3d-a140-029ea721dbe7" providerId="ADAL" clId="{1961933B-3628-4035-BE4D-6F4EB4154AA3}" dt="2025-11-04T21:30:45.122" v="625" actId="26606"/>
          <ac:picMkLst>
            <pc:docMk/>
            <pc:sldMk cId="2077887233" sldId="263"/>
            <ac:picMk id="11" creationId="{DF19BAF3-7E20-4B9D-B544-BABAEEA1FA75}"/>
          </ac:picMkLst>
        </pc:picChg>
        <pc:picChg chg="add del">
          <ac:chgData name="Cristiana-Gabriela Coca (2419208)" userId="8b415b17-9e6d-4d3d-a140-029ea721dbe7" providerId="ADAL" clId="{1961933B-3628-4035-BE4D-6F4EB4154AA3}" dt="2025-11-04T21:30:45.122" v="625" actId="26606"/>
          <ac:picMkLst>
            <pc:docMk/>
            <pc:sldMk cId="2077887233" sldId="263"/>
            <ac:picMk id="13" creationId="{950648F4-ABCD-4DF0-8641-76CFB2354721}"/>
          </ac:picMkLst>
        </pc:picChg>
        <pc:picChg chg="add del">
          <ac:chgData name="Cristiana-Gabriela Coca (2419208)" userId="8b415b17-9e6d-4d3d-a140-029ea721dbe7" providerId="ADAL" clId="{1961933B-3628-4035-BE4D-6F4EB4154AA3}" dt="2025-11-04T21:30:45.122" v="625" actId="26606"/>
          <ac:picMkLst>
            <pc:docMk/>
            <pc:sldMk cId="2077887233" sldId="263"/>
            <ac:picMk id="19" creationId="{94AAE3AA-3759-4D28-B0EF-575F25A5146C}"/>
          </ac:picMkLst>
        </pc:picChg>
        <pc:picChg chg="add del">
          <ac:chgData name="Cristiana-Gabriela Coca (2419208)" userId="8b415b17-9e6d-4d3d-a140-029ea721dbe7" providerId="ADAL" clId="{1961933B-3628-4035-BE4D-6F4EB4154AA3}" dt="2025-11-04T21:31:02.419" v="627" actId="26606"/>
          <ac:picMkLst>
            <pc:docMk/>
            <pc:sldMk cId="2077887233" sldId="263"/>
            <ac:picMk id="28" creationId="{DF19BAF3-7E20-4B9D-B544-BABAEEA1FA75}"/>
          </ac:picMkLst>
        </pc:picChg>
        <pc:picChg chg="add">
          <ac:chgData name="Cristiana-Gabriela Coca (2419208)" userId="8b415b17-9e6d-4d3d-a140-029ea721dbe7" providerId="ADAL" clId="{1961933B-3628-4035-BE4D-6F4EB4154AA3}" dt="2025-11-04T21:30:45.176" v="626" actId="26606"/>
          <ac:picMkLst>
            <pc:docMk/>
            <pc:sldMk cId="2077887233" sldId="263"/>
            <ac:picMk id="29" creationId="{950648F4-ABCD-4DF0-8641-76CFB2354721}"/>
          </ac:picMkLst>
        </pc:picChg>
        <pc:picChg chg="del">
          <ac:chgData name="Cristiana-Gabriela Coca (2419208)" userId="8b415b17-9e6d-4d3d-a140-029ea721dbe7" providerId="ADAL" clId="{1961933B-3628-4035-BE4D-6F4EB4154AA3}" dt="2025-11-04T21:31:02.419" v="627" actId="26606"/>
          <ac:picMkLst>
            <pc:docMk/>
            <pc:sldMk cId="2077887233" sldId="263"/>
            <ac:picMk id="32" creationId="{94AAE3AA-3759-4D28-B0EF-575F25A5146C}"/>
          </ac:picMkLst>
        </pc:picChg>
        <pc:picChg chg="add del">
          <ac:chgData name="Cristiana-Gabriela Coca (2419208)" userId="8b415b17-9e6d-4d3d-a140-029ea721dbe7" providerId="ADAL" clId="{1961933B-3628-4035-BE4D-6F4EB4154AA3}" dt="2025-11-04T21:31:10.193" v="629" actId="26606"/>
          <ac:picMkLst>
            <pc:docMk/>
            <pc:sldMk cId="2077887233" sldId="263"/>
            <ac:picMk id="37" creationId="{DF19BAF3-7E20-4B9D-B544-BABAEEA1FA75}"/>
          </ac:picMkLst>
        </pc:picChg>
        <pc:picChg chg="add del">
          <ac:chgData name="Cristiana-Gabriela Coca (2419208)" userId="8b415b17-9e6d-4d3d-a140-029ea721dbe7" providerId="ADAL" clId="{1961933B-3628-4035-BE4D-6F4EB4154AA3}" dt="2025-11-04T21:31:10.193" v="629" actId="26606"/>
          <ac:picMkLst>
            <pc:docMk/>
            <pc:sldMk cId="2077887233" sldId="263"/>
            <ac:picMk id="38" creationId="{950648F4-ABCD-4DF0-8641-76CFB2354721}"/>
          </ac:picMkLst>
        </pc:picChg>
        <pc:picChg chg="add del">
          <ac:chgData name="Cristiana-Gabriela Coca (2419208)" userId="8b415b17-9e6d-4d3d-a140-029ea721dbe7" providerId="ADAL" clId="{1961933B-3628-4035-BE4D-6F4EB4154AA3}" dt="2025-11-04T21:31:10.193" v="629" actId="26606"/>
          <ac:picMkLst>
            <pc:docMk/>
            <pc:sldMk cId="2077887233" sldId="263"/>
            <ac:picMk id="40" creationId="{CF1EB4BD-9C7E-4AA3-9681-C7EB0DA6250B}"/>
          </ac:picMkLst>
        </pc:picChg>
        <pc:picChg chg="add del">
          <ac:chgData name="Cristiana-Gabriela Coca (2419208)" userId="8b415b17-9e6d-4d3d-a140-029ea721dbe7" providerId="ADAL" clId="{1961933B-3628-4035-BE4D-6F4EB4154AA3}" dt="2025-11-04T21:31:10.193" v="629" actId="26606"/>
          <ac:picMkLst>
            <pc:docMk/>
            <pc:sldMk cId="2077887233" sldId="263"/>
            <ac:picMk id="41" creationId="{94AAE3AA-3759-4D28-B0EF-575F25A5146C}"/>
          </ac:picMkLst>
        </pc:picChg>
        <pc:picChg chg="add del">
          <ac:chgData name="Cristiana-Gabriela Coca (2419208)" userId="8b415b17-9e6d-4d3d-a140-029ea721dbe7" providerId="ADAL" clId="{1961933B-3628-4035-BE4D-6F4EB4154AA3}" dt="2025-11-04T21:31:21.073" v="631" actId="26606"/>
          <ac:picMkLst>
            <pc:docMk/>
            <pc:sldMk cId="2077887233" sldId="263"/>
            <ac:picMk id="45" creationId="{DF19BAF3-7E20-4B9D-B544-BABAEEA1FA75}"/>
          </ac:picMkLst>
        </pc:picChg>
        <pc:picChg chg="add del">
          <ac:chgData name="Cristiana-Gabriela Coca (2419208)" userId="8b415b17-9e6d-4d3d-a140-029ea721dbe7" providerId="ADAL" clId="{1961933B-3628-4035-BE4D-6F4EB4154AA3}" dt="2025-11-04T21:31:21.073" v="631" actId="26606"/>
          <ac:picMkLst>
            <pc:docMk/>
            <pc:sldMk cId="2077887233" sldId="263"/>
            <ac:picMk id="46" creationId="{950648F4-ABCD-4DF0-8641-76CFB2354721}"/>
          </ac:picMkLst>
        </pc:picChg>
        <pc:picChg chg="add del">
          <ac:chgData name="Cristiana-Gabriela Coca (2419208)" userId="8b415b17-9e6d-4d3d-a140-029ea721dbe7" providerId="ADAL" clId="{1961933B-3628-4035-BE4D-6F4EB4154AA3}" dt="2025-11-04T21:31:21.073" v="631" actId="26606"/>
          <ac:picMkLst>
            <pc:docMk/>
            <pc:sldMk cId="2077887233" sldId="263"/>
            <ac:picMk id="48" creationId="{CF1EB4BD-9C7E-4AA3-9681-C7EB0DA6250B}"/>
          </ac:picMkLst>
        </pc:picChg>
        <pc:picChg chg="add del">
          <ac:chgData name="Cristiana-Gabriela Coca (2419208)" userId="8b415b17-9e6d-4d3d-a140-029ea721dbe7" providerId="ADAL" clId="{1961933B-3628-4035-BE4D-6F4EB4154AA3}" dt="2025-11-04T21:31:21.073" v="631" actId="26606"/>
          <ac:picMkLst>
            <pc:docMk/>
            <pc:sldMk cId="2077887233" sldId="263"/>
            <ac:picMk id="49" creationId="{94AAE3AA-3759-4D28-B0EF-575F25A5146C}"/>
          </ac:picMkLst>
        </pc:picChg>
        <pc:picChg chg="add">
          <ac:chgData name="Cristiana-Gabriela Coca (2419208)" userId="8b415b17-9e6d-4d3d-a140-029ea721dbe7" providerId="ADAL" clId="{1961933B-3628-4035-BE4D-6F4EB4154AA3}" dt="2025-11-04T21:31:21.115" v="632" actId="26606"/>
          <ac:picMkLst>
            <pc:docMk/>
            <pc:sldMk cId="2077887233" sldId="263"/>
            <ac:picMk id="52" creationId="{41B68C77-138E-4BF7-A276-BD0C78A4219F}"/>
          </ac:picMkLst>
        </pc:picChg>
        <pc:picChg chg="add">
          <ac:chgData name="Cristiana-Gabriela Coca (2419208)" userId="8b415b17-9e6d-4d3d-a140-029ea721dbe7" providerId="ADAL" clId="{1961933B-3628-4035-BE4D-6F4EB4154AA3}" dt="2025-11-04T21:31:21.115" v="632" actId="26606"/>
          <ac:picMkLst>
            <pc:docMk/>
            <pc:sldMk cId="2077887233" sldId="263"/>
            <ac:picMk id="53" creationId="{7C268552-D473-46ED-B1B8-422042C4DEF1}"/>
          </ac:picMkLst>
        </pc:picChg>
        <pc:picChg chg="add">
          <ac:chgData name="Cristiana-Gabriela Coca (2419208)" userId="8b415b17-9e6d-4d3d-a140-029ea721dbe7" providerId="ADAL" clId="{1961933B-3628-4035-BE4D-6F4EB4154AA3}" dt="2025-11-04T21:31:21.115" v="632" actId="26606"/>
          <ac:picMkLst>
            <pc:docMk/>
            <pc:sldMk cId="2077887233" sldId="263"/>
            <ac:picMk id="55" creationId="{B9238B3E-24AA-439A-B527-6C5DF6D72145}"/>
          </ac:picMkLst>
        </pc:picChg>
        <pc:picChg chg="add">
          <ac:chgData name="Cristiana-Gabriela Coca (2419208)" userId="8b415b17-9e6d-4d3d-a140-029ea721dbe7" providerId="ADAL" clId="{1961933B-3628-4035-BE4D-6F4EB4154AA3}" dt="2025-11-04T21:31:21.115" v="632" actId="26606"/>
          <ac:picMkLst>
            <pc:docMk/>
            <pc:sldMk cId="2077887233" sldId="263"/>
            <ac:picMk id="56" creationId="{69F01145-BEA3-4CBF-AA21-10077B948CA8}"/>
          </ac:picMkLst>
        </pc:picChg>
      </pc:sldChg>
      <pc:sldChg chg="add del">
        <pc:chgData name="Cristiana-Gabriela Coca (2419208)" userId="8b415b17-9e6d-4d3d-a140-029ea721dbe7" providerId="ADAL" clId="{1961933B-3628-4035-BE4D-6F4EB4154AA3}" dt="2025-11-04T21:21:21.433" v="16" actId="2696"/>
        <pc:sldMkLst>
          <pc:docMk/>
          <pc:sldMk cId="2453362851" sldId="264"/>
        </pc:sldMkLst>
      </pc:sldChg>
      <pc:sldChg chg="addSp modSp new mod setBg">
        <pc:chgData name="Cristiana-Gabriela Coca (2419208)" userId="8b415b17-9e6d-4d3d-a140-029ea721dbe7" providerId="ADAL" clId="{1961933B-3628-4035-BE4D-6F4EB4154AA3}" dt="2025-11-04T21:41:50.753" v="669" actId="2711"/>
        <pc:sldMkLst>
          <pc:docMk/>
          <pc:sldMk cId="2857793384" sldId="264"/>
        </pc:sldMkLst>
        <pc:spChg chg="add mod">
          <ac:chgData name="Cristiana-Gabriela Coca (2419208)" userId="8b415b17-9e6d-4d3d-a140-029ea721dbe7" providerId="ADAL" clId="{1961933B-3628-4035-BE4D-6F4EB4154AA3}" dt="2025-11-04T21:41:35.356" v="667" actId="255"/>
          <ac:spMkLst>
            <pc:docMk/>
            <pc:sldMk cId="2857793384" sldId="264"/>
            <ac:spMk id="2" creationId="{4B508C6C-F7EB-DE43-3915-9EEF466AAF86}"/>
          </ac:spMkLst>
        </pc:spChg>
        <pc:spChg chg="add mod ord">
          <ac:chgData name="Cristiana-Gabriela Coca (2419208)" userId="8b415b17-9e6d-4d3d-a140-029ea721dbe7" providerId="ADAL" clId="{1961933B-3628-4035-BE4D-6F4EB4154AA3}" dt="2025-11-04T21:41:50.753" v="669" actId="2711"/>
          <ac:spMkLst>
            <pc:docMk/>
            <pc:sldMk cId="2857793384" sldId="264"/>
            <ac:spMk id="3" creationId="{E839C829-315E-5732-22F9-8910CE2A0AAC}"/>
          </ac:spMkLst>
        </pc:spChg>
        <pc:spChg chg="add">
          <ac:chgData name="Cristiana-Gabriela Coca (2419208)" userId="8b415b17-9e6d-4d3d-a140-029ea721dbe7" providerId="ADAL" clId="{1961933B-3628-4035-BE4D-6F4EB4154AA3}" dt="2025-11-04T21:41:10.211" v="665" actId="26606"/>
          <ac:spMkLst>
            <pc:docMk/>
            <pc:sldMk cId="2857793384" sldId="264"/>
            <ac:spMk id="2059" creationId="{4AC0CD9D-7610-4620-93B4-798CCD9AB581}"/>
          </ac:spMkLst>
        </pc:spChg>
        <pc:spChg chg="add">
          <ac:chgData name="Cristiana-Gabriela Coca (2419208)" userId="8b415b17-9e6d-4d3d-a140-029ea721dbe7" providerId="ADAL" clId="{1961933B-3628-4035-BE4D-6F4EB4154AA3}" dt="2025-11-04T21:41:10.211" v="665" actId="26606"/>
          <ac:spMkLst>
            <pc:docMk/>
            <pc:sldMk cId="2857793384" sldId="264"/>
            <ac:spMk id="2065" creationId="{DE4D62F9-188E-4530-84C2-24BDEE4BEB82}"/>
          </ac:spMkLst>
        </pc:spChg>
        <pc:picChg chg="add mod">
          <ac:chgData name="Cristiana-Gabriela Coca (2419208)" userId="8b415b17-9e6d-4d3d-a140-029ea721dbe7" providerId="ADAL" clId="{1961933B-3628-4035-BE4D-6F4EB4154AA3}" dt="2025-11-04T21:41:10.211" v="665" actId="26606"/>
          <ac:picMkLst>
            <pc:docMk/>
            <pc:sldMk cId="2857793384" sldId="264"/>
            <ac:picMk id="2050" creationId="{9954B7A0-2C07-0517-D68E-D55519504274}"/>
          </ac:picMkLst>
        </pc:picChg>
        <pc:picChg chg="add">
          <ac:chgData name="Cristiana-Gabriela Coca (2419208)" userId="8b415b17-9e6d-4d3d-a140-029ea721dbe7" providerId="ADAL" clId="{1961933B-3628-4035-BE4D-6F4EB4154AA3}" dt="2025-11-04T21:41:10.211" v="665" actId="26606"/>
          <ac:picMkLst>
            <pc:docMk/>
            <pc:sldMk cId="2857793384" sldId="264"/>
            <ac:picMk id="2055" creationId="{41B68C77-138E-4BF7-A276-BD0C78A4219F}"/>
          </ac:picMkLst>
        </pc:picChg>
        <pc:picChg chg="add">
          <ac:chgData name="Cristiana-Gabriela Coca (2419208)" userId="8b415b17-9e6d-4d3d-a140-029ea721dbe7" providerId="ADAL" clId="{1961933B-3628-4035-BE4D-6F4EB4154AA3}" dt="2025-11-04T21:41:10.211" v="665" actId="26606"/>
          <ac:picMkLst>
            <pc:docMk/>
            <pc:sldMk cId="2857793384" sldId="264"/>
            <ac:picMk id="2057" creationId="{7C268552-D473-46ED-B1B8-422042C4DEF1}"/>
          </ac:picMkLst>
        </pc:picChg>
        <pc:picChg chg="add">
          <ac:chgData name="Cristiana-Gabriela Coca (2419208)" userId="8b415b17-9e6d-4d3d-a140-029ea721dbe7" providerId="ADAL" clId="{1961933B-3628-4035-BE4D-6F4EB4154AA3}" dt="2025-11-04T21:41:10.211" v="665" actId="26606"/>
          <ac:picMkLst>
            <pc:docMk/>
            <pc:sldMk cId="2857793384" sldId="264"/>
            <ac:picMk id="2061" creationId="{B9238B3E-24AA-439A-B527-6C5DF6D72145}"/>
          </ac:picMkLst>
        </pc:picChg>
        <pc:picChg chg="add">
          <ac:chgData name="Cristiana-Gabriela Coca (2419208)" userId="8b415b17-9e6d-4d3d-a140-029ea721dbe7" providerId="ADAL" clId="{1961933B-3628-4035-BE4D-6F4EB4154AA3}" dt="2025-11-04T21:41:10.211" v="665" actId="26606"/>
          <ac:picMkLst>
            <pc:docMk/>
            <pc:sldMk cId="2857793384" sldId="264"/>
            <ac:picMk id="2063" creationId="{69F01145-BEA3-4CBF-AA21-10077B948CA8}"/>
          </ac:picMkLst>
        </pc:picChg>
      </pc:sldChg>
      <pc:sldChg chg="addSp modSp new mod setBg">
        <pc:chgData name="Cristiana-Gabriela Coca (2419208)" userId="8b415b17-9e6d-4d3d-a140-029ea721dbe7" providerId="ADAL" clId="{1961933B-3628-4035-BE4D-6F4EB4154AA3}" dt="2025-11-04T21:45:55.957" v="688" actId="255"/>
        <pc:sldMkLst>
          <pc:docMk/>
          <pc:sldMk cId="2247824829" sldId="265"/>
        </pc:sldMkLst>
        <pc:spChg chg="add mod">
          <ac:chgData name="Cristiana-Gabriela Coca (2419208)" userId="8b415b17-9e6d-4d3d-a140-029ea721dbe7" providerId="ADAL" clId="{1961933B-3628-4035-BE4D-6F4EB4154AA3}" dt="2025-11-04T21:45:55.957" v="688" actId="255"/>
          <ac:spMkLst>
            <pc:docMk/>
            <pc:sldMk cId="2247824829" sldId="265"/>
            <ac:spMk id="4" creationId="{072FD078-C42D-B7C6-6AB1-5B54437499B4}"/>
          </ac:spMkLst>
        </pc:spChg>
        <pc:spChg chg="add mod ord">
          <ac:chgData name="Cristiana-Gabriela Coca (2419208)" userId="8b415b17-9e6d-4d3d-a140-029ea721dbe7" providerId="ADAL" clId="{1961933B-3628-4035-BE4D-6F4EB4154AA3}" dt="2025-11-04T21:45:38.949" v="686" actId="255"/>
          <ac:spMkLst>
            <pc:docMk/>
            <pc:sldMk cId="2247824829" sldId="265"/>
            <ac:spMk id="5" creationId="{DE26AEE1-FAD2-DF12-CC7F-3453E907ECF5}"/>
          </ac:spMkLst>
        </pc:spChg>
        <pc:spChg chg="add">
          <ac:chgData name="Cristiana-Gabriela Coca (2419208)" userId="8b415b17-9e6d-4d3d-a140-029ea721dbe7" providerId="ADAL" clId="{1961933B-3628-4035-BE4D-6F4EB4154AA3}" dt="2025-11-04T21:45:23.346" v="684" actId="26606"/>
          <ac:spMkLst>
            <pc:docMk/>
            <pc:sldMk cId="2247824829" sldId="265"/>
            <ac:spMk id="14" creationId="{989BE678-777B-482A-A616-FEDC47B162E5}"/>
          </ac:spMkLst>
        </pc:spChg>
        <pc:spChg chg="add">
          <ac:chgData name="Cristiana-Gabriela Coca (2419208)" userId="8b415b17-9e6d-4d3d-a140-029ea721dbe7" providerId="ADAL" clId="{1961933B-3628-4035-BE4D-6F4EB4154AA3}" dt="2025-11-04T21:45:23.346" v="684" actId="26606"/>
          <ac:spMkLst>
            <pc:docMk/>
            <pc:sldMk cId="2247824829" sldId="265"/>
            <ac:spMk id="20" creationId="{D28BE0C3-2102-4820-B88B-A448B1840D14}"/>
          </ac:spMkLst>
        </pc:spChg>
        <pc:picChg chg="add mod">
          <ac:chgData name="Cristiana-Gabriela Coca (2419208)" userId="8b415b17-9e6d-4d3d-a140-029ea721dbe7" providerId="ADAL" clId="{1961933B-3628-4035-BE4D-6F4EB4154AA3}" dt="2025-11-04T21:45:23.346" v="684" actId="26606"/>
          <ac:picMkLst>
            <pc:docMk/>
            <pc:sldMk cId="2247824829" sldId="265"/>
            <ac:picMk id="3" creationId="{0D98103C-CFB4-7AE5-6903-E4FABF6D4486}"/>
          </ac:picMkLst>
        </pc:picChg>
        <pc:picChg chg="add">
          <ac:chgData name="Cristiana-Gabriela Coca (2419208)" userId="8b415b17-9e6d-4d3d-a140-029ea721dbe7" providerId="ADAL" clId="{1961933B-3628-4035-BE4D-6F4EB4154AA3}" dt="2025-11-04T21:45:23.346" v="684" actId="26606"/>
          <ac:picMkLst>
            <pc:docMk/>
            <pc:sldMk cId="2247824829" sldId="265"/>
            <ac:picMk id="10" creationId="{DF19BAF3-7E20-4B9D-B544-BABAEEA1FA75}"/>
          </ac:picMkLst>
        </pc:picChg>
        <pc:picChg chg="add">
          <ac:chgData name="Cristiana-Gabriela Coca (2419208)" userId="8b415b17-9e6d-4d3d-a140-029ea721dbe7" providerId="ADAL" clId="{1961933B-3628-4035-BE4D-6F4EB4154AA3}" dt="2025-11-04T21:45:23.346" v="684" actId="26606"/>
          <ac:picMkLst>
            <pc:docMk/>
            <pc:sldMk cId="2247824829" sldId="265"/>
            <ac:picMk id="12" creationId="{950648F4-ABCD-4DF0-8641-76CFB2354721}"/>
          </ac:picMkLst>
        </pc:picChg>
        <pc:picChg chg="add">
          <ac:chgData name="Cristiana-Gabriela Coca (2419208)" userId="8b415b17-9e6d-4d3d-a140-029ea721dbe7" providerId="ADAL" clId="{1961933B-3628-4035-BE4D-6F4EB4154AA3}" dt="2025-11-04T21:45:23.346" v="684" actId="26606"/>
          <ac:picMkLst>
            <pc:docMk/>
            <pc:sldMk cId="2247824829" sldId="265"/>
            <ac:picMk id="16" creationId="{CF1EB4BD-9C7E-4AA3-9681-C7EB0DA6250B}"/>
          </ac:picMkLst>
        </pc:picChg>
        <pc:picChg chg="add">
          <ac:chgData name="Cristiana-Gabriela Coca (2419208)" userId="8b415b17-9e6d-4d3d-a140-029ea721dbe7" providerId="ADAL" clId="{1961933B-3628-4035-BE4D-6F4EB4154AA3}" dt="2025-11-04T21:45:23.346" v="684" actId="26606"/>
          <ac:picMkLst>
            <pc:docMk/>
            <pc:sldMk cId="2247824829" sldId="265"/>
            <ac:picMk id="18" creationId="{94AAE3AA-3759-4D28-B0EF-575F25A5146C}"/>
          </ac:picMkLst>
        </pc:picChg>
      </pc:sldChg>
      <pc:sldChg chg="addSp modSp new mod setBg">
        <pc:chgData name="Cristiana-Gabriela Coca (2419208)" userId="8b415b17-9e6d-4d3d-a140-029ea721dbe7" providerId="ADAL" clId="{1961933B-3628-4035-BE4D-6F4EB4154AA3}" dt="2025-11-04T21:55:55.549" v="987" actId="26606"/>
        <pc:sldMkLst>
          <pc:docMk/>
          <pc:sldMk cId="634294128" sldId="266"/>
        </pc:sldMkLst>
        <pc:spChg chg="add mod ord">
          <ac:chgData name="Cristiana-Gabriela Coca (2419208)" userId="8b415b17-9e6d-4d3d-a140-029ea721dbe7" providerId="ADAL" clId="{1961933B-3628-4035-BE4D-6F4EB4154AA3}" dt="2025-11-04T21:55:55.549" v="987" actId="26606"/>
          <ac:spMkLst>
            <pc:docMk/>
            <pc:sldMk cId="634294128" sldId="266"/>
            <ac:spMk id="2" creationId="{028016E9-050B-9C84-3865-68E4A0503312}"/>
          </ac:spMkLst>
        </pc:spChg>
        <pc:spChg chg="add mod">
          <ac:chgData name="Cristiana-Gabriela Coca (2419208)" userId="8b415b17-9e6d-4d3d-a140-029ea721dbe7" providerId="ADAL" clId="{1961933B-3628-4035-BE4D-6F4EB4154AA3}" dt="2025-11-04T21:55:55.549" v="987" actId="26606"/>
          <ac:spMkLst>
            <pc:docMk/>
            <pc:sldMk cId="634294128" sldId="266"/>
            <ac:spMk id="3" creationId="{F4E86CF3-3BA4-1A95-73C6-4DA7EE6D422D}"/>
          </ac:spMkLst>
        </pc:spChg>
        <pc:spChg chg="add">
          <ac:chgData name="Cristiana-Gabriela Coca (2419208)" userId="8b415b17-9e6d-4d3d-a140-029ea721dbe7" providerId="ADAL" clId="{1961933B-3628-4035-BE4D-6F4EB4154AA3}" dt="2025-11-04T21:55:55.549" v="987" actId="26606"/>
          <ac:spMkLst>
            <pc:docMk/>
            <pc:sldMk cId="634294128" sldId="266"/>
            <ac:spMk id="12" creationId="{4FA533C5-33E3-4611-AF9F-72811D8B26A6}"/>
          </ac:spMkLst>
        </pc:spChg>
        <pc:spChg chg="add">
          <ac:chgData name="Cristiana-Gabriela Coca (2419208)" userId="8b415b17-9e6d-4d3d-a140-029ea721dbe7" providerId="ADAL" clId="{1961933B-3628-4035-BE4D-6F4EB4154AA3}" dt="2025-11-04T21:55:55.549" v="987" actId="26606"/>
          <ac:spMkLst>
            <pc:docMk/>
            <pc:sldMk cId="634294128" sldId="266"/>
            <ac:spMk id="18" creationId="{87F0FDC4-AD8C-47D9-9131-623C98ADB0AE}"/>
          </ac:spMkLst>
        </pc:spChg>
        <pc:spChg chg="add">
          <ac:chgData name="Cristiana-Gabriela Coca (2419208)" userId="8b415b17-9e6d-4d3d-a140-029ea721dbe7" providerId="ADAL" clId="{1961933B-3628-4035-BE4D-6F4EB4154AA3}" dt="2025-11-04T21:55:55.549" v="987" actId="26606"/>
          <ac:spMkLst>
            <pc:docMk/>
            <pc:sldMk cId="634294128" sldId="266"/>
            <ac:spMk id="20" creationId="{923E8915-D2AA-4327-A45A-972C3CA9574B}"/>
          </ac:spMkLst>
        </pc:spChg>
        <pc:spChg chg="add">
          <ac:chgData name="Cristiana-Gabriela Coca (2419208)" userId="8b415b17-9e6d-4d3d-a140-029ea721dbe7" providerId="ADAL" clId="{1961933B-3628-4035-BE4D-6F4EB4154AA3}" dt="2025-11-04T21:55:55.549" v="987" actId="26606"/>
          <ac:spMkLst>
            <pc:docMk/>
            <pc:sldMk cId="634294128" sldId="266"/>
            <ac:spMk id="22" creationId="{8302FC3C-9804-4950-B721-5FD704BA6065}"/>
          </ac:spMkLst>
        </pc:spChg>
        <pc:spChg chg="add">
          <ac:chgData name="Cristiana-Gabriela Coca (2419208)" userId="8b415b17-9e6d-4d3d-a140-029ea721dbe7" providerId="ADAL" clId="{1961933B-3628-4035-BE4D-6F4EB4154AA3}" dt="2025-11-04T21:55:55.549" v="987" actId="26606"/>
          <ac:spMkLst>
            <pc:docMk/>
            <pc:sldMk cId="634294128" sldId="266"/>
            <ac:spMk id="28" creationId="{F3798573-F27B-47EB-8EA4-7EE34954C2D6}"/>
          </ac:spMkLst>
        </pc:spChg>
        <pc:picChg chg="add">
          <ac:chgData name="Cristiana-Gabriela Coca (2419208)" userId="8b415b17-9e6d-4d3d-a140-029ea721dbe7" providerId="ADAL" clId="{1961933B-3628-4035-BE4D-6F4EB4154AA3}" dt="2025-11-04T21:55:55.549" v="987" actId="26606"/>
          <ac:picMkLst>
            <pc:docMk/>
            <pc:sldMk cId="634294128" sldId="266"/>
            <ac:picMk id="8" creationId="{91B28F63-CF00-448F-B141-FE33C33B1891}"/>
          </ac:picMkLst>
        </pc:picChg>
        <pc:picChg chg="add">
          <ac:chgData name="Cristiana-Gabriela Coca (2419208)" userId="8b415b17-9e6d-4d3d-a140-029ea721dbe7" providerId="ADAL" clId="{1961933B-3628-4035-BE4D-6F4EB4154AA3}" dt="2025-11-04T21:55:55.549" v="987" actId="26606"/>
          <ac:picMkLst>
            <pc:docMk/>
            <pc:sldMk cId="634294128" sldId="266"/>
            <ac:picMk id="16" creationId="{6AC7D913-60B7-4603-881B-831DA5D3A940}"/>
          </ac:picMkLst>
        </pc:picChg>
        <pc:picChg chg="add">
          <ac:chgData name="Cristiana-Gabriela Coca (2419208)" userId="8b415b17-9e6d-4d3d-a140-029ea721dbe7" providerId="ADAL" clId="{1961933B-3628-4035-BE4D-6F4EB4154AA3}" dt="2025-11-04T21:55:55.549" v="987" actId="26606"/>
          <ac:picMkLst>
            <pc:docMk/>
            <pc:sldMk cId="634294128" sldId="266"/>
            <ac:picMk id="26" creationId="{3BC6EBB2-9BDC-4075-BA6B-43A9FBF9C86C}"/>
          </ac:picMkLst>
        </pc:picChg>
      </pc:sldChg>
    </pc:docChg>
  </pc:docChgLst>
  <pc:docChgLst>
    <pc:chgData name="Cristiana-Gabriela Coca (2419208)" userId="8b415b17-9e6d-4d3d-a140-029ea721dbe7" providerId="ADAL" clId="{3E0B8006-98CE-45D5-A111-82B15B8B2746}"/>
    <pc:docChg chg="undo custSel addSld delSld modSld">
      <pc:chgData name="Cristiana-Gabriela Coca (2419208)" userId="8b415b17-9e6d-4d3d-a140-029ea721dbe7" providerId="ADAL" clId="{3E0B8006-98CE-45D5-A111-82B15B8B2746}" dt="2025-11-03T17:24:38.262" v="854" actId="20577"/>
      <pc:docMkLst>
        <pc:docMk/>
      </pc:docMkLst>
      <pc:sldChg chg="addSp delSp modSp mod setBg setFolMasterObjs delDesignElem">
        <pc:chgData name="Cristiana-Gabriela Coca (2419208)" userId="8b415b17-9e6d-4d3d-a140-029ea721dbe7" providerId="ADAL" clId="{3E0B8006-98CE-45D5-A111-82B15B8B2746}" dt="2025-11-03T16:39:33.677" v="181" actId="27636"/>
        <pc:sldMkLst>
          <pc:docMk/>
          <pc:sldMk cId="3517819364" sldId="256"/>
        </pc:sldMkLst>
        <pc:spChg chg="mod">
          <ac:chgData name="Cristiana-Gabriela Coca (2419208)" userId="8b415b17-9e6d-4d3d-a140-029ea721dbe7" providerId="ADAL" clId="{3E0B8006-98CE-45D5-A111-82B15B8B2746}" dt="2025-11-03T16:16:32.302" v="46" actId="26606"/>
          <ac:spMkLst>
            <pc:docMk/>
            <pc:sldMk cId="3517819364" sldId="256"/>
            <ac:spMk id="2" creationId="{E156D111-62AA-ED9D-C3A9-96E98217A555}"/>
          </ac:spMkLst>
        </pc:spChg>
        <pc:spChg chg="mod">
          <ac:chgData name="Cristiana-Gabriela Coca (2419208)" userId="8b415b17-9e6d-4d3d-a140-029ea721dbe7" providerId="ADAL" clId="{3E0B8006-98CE-45D5-A111-82B15B8B2746}" dt="2025-11-03T16:39:33.677" v="181" actId="27636"/>
          <ac:spMkLst>
            <pc:docMk/>
            <pc:sldMk cId="3517819364" sldId="256"/>
            <ac:spMk id="3" creationId="{25BF9A28-D3F9-A614-4097-55ED84DFB149}"/>
          </ac:spMkLst>
        </pc:spChg>
        <pc:spChg chg="mod">
          <ac:chgData name="Cristiana-Gabriela Coca (2419208)" userId="8b415b17-9e6d-4d3d-a140-029ea721dbe7" providerId="ADAL" clId="{3E0B8006-98CE-45D5-A111-82B15B8B2746}" dt="2025-11-03T16:16:32.302" v="46" actId="26606"/>
          <ac:spMkLst>
            <pc:docMk/>
            <pc:sldMk cId="3517819364" sldId="256"/>
            <ac:spMk id="6" creationId="{C0678400-9CAA-9809-A713-33AEB1399C56}"/>
          </ac:spMkLst>
        </pc:spChg>
        <pc:spChg chg="add del">
          <ac:chgData name="Cristiana-Gabriela Coca (2419208)" userId="8b415b17-9e6d-4d3d-a140-029ea721dbe7" providerId="ADAL" clId="{3E0B8006-98CE-45D5-A111-82B15B8B2746}" dt="2025-11-03T16:16:32.302" v="46" actId="26606"/>
          <ac:spMkLst>
            <pc:docMk/>
            <pc:sldMk cId="3517819364" sldId="256"/>
            <ac:spMk id="10" creationId="{989BE678-777B-482A-A616-FEDC47B162E5}"/>
          </ac:spMkLst>
        </pc:spChg>
        <pc:spChg chg="del">
          <ac:chgData name="Cristiana-Gabriela Coca (2419208)" userId="8b415b17-9e6d-4d3d-a140-029ea721dbe7" providerId="ADAL" clId="{3E0B8006-98CE-45D5-A111-82B15B8B2746}" dt="2025-11-03T16:15:31.050" v="42"/>
          <ac:spMkLst>
            <pc:docMk/>
            <pc:sldMk cId="3517819364" sldId="256"/>
            <ac:spMk id="11" creationId="{9B37791B-B040-4694-BFDC-8DD132D86E8E}"/>
          </ac:spMkLst>
        </pc:spChg>
        <pc:spChg chg="add del">
          <ac:chgData name="Cristiana-Gabriela Coca (2419208)" userId="8b415b17-9e6d-4d3d-a140-029ea721dbe7" providerId="ADAL" clId="{3E0B8006-98CE-45D5-A111-82B15B8B2746}" dt="2025-11-03T16:16:32.302" v="46" actId="26606"/>
          <ac:spMkLst>
            <pc:docMk/>
            <pc:sldMk cId="3517819364" sldId="256"/>
            <ac:spMk id="21" creationId="{D28BE0C3-2102-4820-B88B-A448B1840D14}"/>
          </ac:spMkLst>
        </pc:spChg>
        <pc:spChg chg="add del">
          <ac:chgData name="Cristiana-Gabriela Coca (2419208)" userId="8b415b17-9e6d-4d3d-a140-029ea721dbe7" providerId="ADAL" clId="{3E0B8006-98CE-45D5-A111-82B15B8B2746}" dt="2025-11-03T16:16:32.302" v="46" actId="26606"/>
          <ac:spMkLst>
            <pc:docMk/>
            <pc:sldMk cId="3517819364" sldId="256"/>
            <ac:spMk id="23" creationId="{C8A3C342-1D03-412F-8DD3-BF519E8E0AE9}"/>
          </ac:spMkLst>
        </pc:spChg>
        <pc:spChg chg="add del">
          <ac:chgData name="Cristiana-Gabriela Coca (2419208)" userId="8b415b17-9e6d-4d3d-a140-029ea721dbe7" providerId="ADAL" clId="{3E0B8006-98CE-45D5-A111-82B15B8B2746}" dt="2025-11-03T16:16:32.302" v="46" actId="26606"/>
          <ac:spMkLst>
            <pc:docMk/>
            <pc:sldMk cId="3517819364" sldId="256"/>
            <ac:spMk id="25" creationId="{81CC9B02-E087-4350-AEBD-2C3CF001AF01}"/>
          </ac:spMkLst>
        </pc:spChg>
        <pc:grpChg chg="del">
          <ac:chgData name="Cristiana-Gabriela Coca (2419208)" userId="8b415b17-9e6d-4d3d-a140-029ea721dbe7" providerId="ADAL" clId="{3E0B8006-98CE-45D5-A111-82B15B8B2746}" dt="2025-11-03T16:15:31.050" v="42"/>
          <ac:grpSpMkLst>
            <pc:docMk/>
            <pc:sldMk cId="3517819364" sldId="256"/>
            <ac:grpSpMk id="13" creationId="{4252769E-B9F0-4068-A645-5BBEF16E9C28}"/>
          </ac:grpSpMkLst>
        </pc:grpChg>
        <pc:picChg chg="mod ord">
          <ac:chgData name="Cristiana-Gabriela Coca (2419208)" userId="8b415b17-9e6d-4d3d-a140-029ea721dbe7" providerId="ADAL" clId="{3E0B8006-98CE-45D5-A111-82B15B8B2746}" dt="2025-11-03T16:16:32.302" v="46" actId="26606"/>
          <ac:picMkLst>
            <pc:docMk/>
            <pc:sldMk cId="3517819364" sldId="256"/>
            <ac:picMk id="5" creationId="{A8AEB15E-0A51-AD76-0573-67A42484B1E7}"/>
          </ac:picMkLst>
        </pc:picChg>
        <pc:picChg chg="add del">
          <ac:chgData name="Cristiana-Gabriela Coca (2419208)" userId="8b415b17-9e6d-4d3d-a140-029ea721dbe7" providerId="ADAL" clId="{3E0B8006-98CE-45D5-A111-82B15B8B2746}" dt="2025-11-03T16:16:32.302" v="46" actId="26606"/>
          <ac:picMkLst>
            <pc:docMk/>
            <pc:sldMk cId="3517819364" sldId="256"/>
            <ac:picMk id="8" creationId="{DF19BAF3-7E20-4B9D-B544-BABAEEA1FA75}"/>
          </ac:picMkLst>
        </pc:picChg>
        <pc:picChg chg="add del">
          <ac:chgData name="Cristiana-Gabriela Coca (2419208)" userId="8b415b17-9e6d-4d3d-a140-029ea721dbe7" providerId="ADAL" clId="{3E0B8006-98CE-45D5-A111-82B15B8B2746}" dt="2025-11-03T16:16:32.302" v="46" actId="26606"/>
          <ac:picMkLst>
            <pc:docMk/>
            <pc:sldMk cId="3517819364" sldId="256"/>
            <ac:picMk id="9" creationId="{950648F4-ABCD-4DF0-8641-76CFB2354721}"/>
          </ac:picMkLst>
        </pc:picChg>
        <pc:picChg chg="add del">
          <ac:chgData name="Cristiana-Gabriela Coca (2419208)" userId="8b415b17-9e6d-4d3d-a140-029ea721dbe7" providerId="ADAL" clId="{3E0B8006-98CE-45D5-A111-82B15B8B2746}" dt="2025-11-03T16:16:32.302" v="46" actId="26606"/>
          <ac:picMkLst>
            <pc:docMk/>
            <pc:sldMk cId="3517819364" sldId="256"/>
            <ac:picMk id="17" creationId="{CF1EB4BD-9C7E-4AA3-9681-C7EB0DA6250B}"/>
          </ac:picMkLst>
        </pc:picChg>
        <pc:picChg chg="add del">
          <ac:chgData name="Cristiana-Gabriela Coca (2419208)" userId="8b415b17-9e6d-4d3d-a140-029ea721dbe7" providerId="ADAL" clId="{3E0B8006-98CE-45D5-A111-82B15B8B2746}" dt="2025-11-03T16:16:32.302" v="46" actId="26606"/>
          <ac:picMkLst>
            <pc:docMk/>
            <pc:sldMk cId="3517819364" sldId="256"/>
            <ac:picMk id="19" creationId="{94AAE3AA-3759-4D28-B0EF-575F25A5146C}"/>
          </ac:picMkLst>
        </pc:picChg>
      </pc:sldChg>
      <pc:sldChg chg="addSp delSp modSp mod setBg setFolMasterObjs delDesignElem">
        <pc:chgData name="Cristiana-Gabriela Coca (2419208)" userId="8b415b17-9e6d-4d3d-a140-029ea721dbe7" providerId="ADAL" clId="{3E0B8006-98CE-45D5-A111-82B15B8B2746}" dt="2025-11-03T16:32:19.143" v="141" actId="26606"/>
        <pc:sldMkLst>
          <pc:docMk/>
          <pc:sldMk cId="1796414172" sldId="257"/>
        </pc:sldMkLst>
        <pc:spChg chg="add del mod">
          <ac:chgData name="Cristiana-Gabriela Coca (2419208)" userId="8b415b17-9e6d-4d3d-a140-029ea721dbe7" providerId="ADAL" clId="{3E0B8006-98CE-45D5-A111-82B15B8B2746}" dt="2025-11-03T16:17:44.232" v="60" actId="26606"/>
          <ac:spMkLst>
            <pc:docMk/>
            <pc:sldMk cId="1796414172" sldId="257"/>
            <ac:spMk id="5" creationId="{7AD943E2-21C5-4661-8DC8-406443CBD036}"/>
          </ac:spMkLst>
        </pc:spChg>
        <pc:spChg chg="mod">
          <ac:chgData name="Cristiana-Gabriela Coca (2419208)" userId="8b415b17-9e6d-4d3d-a140-029ea721dbe7" providerId="ADAL" clId="{3E0B8006-98CE-45D5-A111-82B15B8B2746}" dt="2025-11-03T16:32:19.143" v="141" actId="26606"/>
          <ac:spMkLst>
            <pc:docMk/>
            <pc:sldMk cId="1796414172" sldId="257"/>
            <ac:spMk id="7" creationId="{1AB7546E-6609-8B12-C96D-48D8B0606A71}"/>
          </ac:spMkLst>
        </pc:spChg>
        <pc:spChg chg="del">
          <ac:chgData name="Cristiana-Gabriela Coca (2419208)" userId="8b415b17-9e6d-4d3d-a140-029ea721dbe7" providerId="ADAL" clId="{3E0B8006-98CE-45D5-A111-82B15B8B2746}" dt="2025-11-03T16:15:31.050" v="42"/>
          <ac:spMkLst>
            <pc:docMk/>
            <pc:sldMk cId="1796414172" sldId="257"/>
            <ac:spMk id="16" creationId="{9B37791B-B040-4694-BFDC-8DD132D86E8E}"/>
          </ac:spMkLst>
        </pc:spChg>
        <pc:spChg chg="del">
          <ac:chgData name="Cristiana-Gabriela Coca (2419208)" userId="8b415b17-9e6d-4d3d-a140-029ea721dbe7" providerId="ADAL" clId="{3E0B8006-98CE-45D5-A111-82B15B8B2746}" dt="2025-11-03T16:15:31.050" v="42"/>
          <ac:spMkLst>
            <pc:docMk/>
            <pc:sldMk cId="1796414172" sldId="257"/>
            <ac:spMk id="17" creationId="{3233E20F-E4BD-4A57-891E-213F818C4E1C}"/>
          </ac:spMkLst>
        </pc:spChg>
        <pc:spChg chg="del">
          <ac:chgData name="Cristiana-Gabriela Coca (2419208)" userId="8b415b17-9e6d-4d3d-a140-029ea721dbe7" providerId="ADAL" clId="{3E0B8006-98CE-45D5-A111-82B15B8B2746}" dt="2025-11-03T16:15:31.050" v="42"/>
          <ac:spMkLst>
            <pc:docMk/>
            <pc:sldMk cId="1796414172" sldId="257"/>
            <ac:spMk id="18" creationId="{7C5B3933-E1FD-4A72-AFB7-D9D0AD987568}"/>
          </ac:spMkLst>
        </pc:spChg>
        <pc:spChg chg="add">
          <ac:chgData name="Cristiana-Gabriela Coca (2419208)" userId="8b415b17-9e6d-4d3d-a140-029ea721dbe7" providerId="ADAL" clId="{3E0B8006-98CE-45D5-A111-82B15B8B2746}" dt="2025-11-03T16:32:19.143" v="141" actId="26606"/>
          <ac:spMkLst>
            <pc:docMk/>
            <pc:sldMk cId="1796414172" sldId="257"/>
            <ac:spMk id="23" creationId="{989BE678-777B-482A-A616-FEDC47B162E5}"/>
          </ac:spMkLst>
        </pc:spChg>
        <pc:spChg chg="add del">
          <ac:chgData name="Cristiana-Gabriela Coca (2419208)" userId="8b415b17-9e6d-4d3d-a140-029ea721dbe7" providerId="ADAL" clId="{3E0B8006-98CE-45D5-A111-82B15B8B2746}" dt="2025-11-03T16:28:10.047" v="129"/>
          <ac:spMkLst>
            <pc:docMk/>
            <pc:sldMk cId="1796414172" sldId="257"/>
            <ac:spMk id="28" creationId="{989BE678-777B-482A-A616-FEDC47B162E5}"/>
          </ac:spMkLst>
        </pc:spChg>
        <pc:spChg chg="add">
          <ac:chgData name="Cristiana-Gabriela Coca (2419208)" userId="8b415b17-9e6d-4d3d-a140-029ea721dbe7" providerId="ADAL" clId="{3E0B8006-98CE-45D5-A111-82B15B8B2746}" dt="2025-11-03T16:32:19.143" v="141" actId="26606"/>
          <ac:spMkLst>
            <pc:docMk/>
            <pc:sldMk cId="1796414172" sldId="257"/>
            <ac:spMk id="29" creationId="{D28BE0C3-2102-4820-B88B-A448B1840D14}"/>
          </ac:spMkLst>
        </pc:spChg>
        <pc:spChg chg="add del">
          <ac:chgData name="Cristiana-Gabriela Coca (2419208)" userId="8b415b17-9e6d-4d3d-a140-029ea721dbe7" providerId="ADAL" clId="{3E0B8006-98CE-45D5-A111-82B15B8B2746}" dt="2025-11-03T16:28:10.047" v="129"/>
          <ac:spMkLst>
            <pc:docMk/>
            <pc:sldMk cId="1796414172" sldId="257"/>
            <ac:spMk id="34" creationId="{D28BE0C3-2102-4820-B88B-A448B1840D14}"/>
          </ac:spMkLst>
        </pc:spChg>
        <pc:graphicFrameChg chg="add del">
          <ac:chgData name="Cristiana-Gabriela Coca (2419208)" userId="8b415b17-9e6d-4d3d-a140-029ea721dbe7" providerId="ADAL" clId="{3E0B8006-98CE-45D5-A111-82B15B8B2746}" dt="2025-11-03T16:17:35.590" v="53" actId="26606"/>
          <ac:graphicFrameMkLst>
            <pc:docMk/>
            <pc:sldMk cId="1796414172" sldId="257"/>
            <ac:graphicFrameMk id="9" creationId="{A55B77B4-CEC0-A2FE-6F0B-0A6AE2442D8D}"/>
          </ac:graphicFrameMkLst>
        </pc:graphicFrameChg>
        <pc:graphicFrameChg chg="add del">
          <ac:chgData name="Cristiana-Gabriela Coca (2419208)" userId="8b415b17-9e6d-4d3d-a140-029ea721dbe7" providerId="ADAL" clId="{3E0B8006-98CE-45D5-A111-82B15B8B2746}" dt="2025-11-03T16:17:37.887" v="55" actId="26606"/>
          <ac:graphicFrameMkLst>
            <pc:docMk/>
            <pc:sldMk cId="1796414172" sldId="257"/>
            <ac:graphicFrameMk id="11" creationId="{51F34924-70FA-D9D3-6D6E-80F63D1D3BBA}"/>
          </ac:graphicFrameMkLst>
        </pc:graphicFrameChg>
        <pc:graphicFrameChg chg="add del">
          <ac:chgData name="Cristiana-Gabriela Coca (2419208)" userId="8b415b17-9e6d-4d3d-a140-029ea721dbe7" providerId="ADAL" clId="{3E0B8006-98CE-45D5-A111-82B15B8B2746}" dt="2025-11-03T16:17:41.673" v="57" actId="26606"/>
          <ac:graphicFrameMkLst>
            <pc:docMk/>
            <pc:sldMk cId="1796414172" sldId="257"/>
            <ac:graphicFrameMk id="13" creationId="{802567C0-0EB6-3372-406A-FC5D8FC233D8}"/>
          </ac:graphicFrameMkLst>
        </pc:graphicFrameChg>
        <pc:graphicFrameChg chg="add del">
          <ac:chgData name="Cristiana-Gabriela Coca (2419208)" userId="8b415b17-9e6d-4d3d-a140-029ea721dbe7" providerId="ADAL" clId="{3E0B8006-98CE-45D5-A111-82B15B8B2746}" dt="2025-11-03T16:17:44.216" v="59" actId="26606"/>
          <ac:graphicFrameMkLst>
            <pc:docMk/>
            <pc:sldMk cId="1796414172" sldId="257"/>
            <ac:graphicFrameMk id="15" creationId="{5FD69358-8094-6AE8-722F-697FA579DBBF}"/>
          </ac:graphicFrameMkLst>
        </pc:graphicFrameChg>
        <pc:graphicFrameChg chg="add mod modGraphic">
          <ac:chgData name="Cristiana-Gabriela Coca (2419208)" userId="8b415b17-9e6d-4d3d-a140-029ea721dbe7" providerId="ADAL" clId="{3E0B8006-98CE-45D5-A111-82B15B8B2746}" dt="2025-11-03T16:32:19.143" v="141" actId="26606"/>
          <ac:graphicFrameMkLst>
            <pc:docMk/>
            <pc:sldMk cId="1796414172" sldId="257"/>
            <ac:graphicFrameMk id="19" creationId="{802567C0-0EB6-3372-406A-FC5D8FC233D8}"/>
          </ac:graphicFrameMkLst>
        </pc:graphicFrameChg>
        <pc:picChg chg="mod ord">
          <ac:chgData name="Cristiana-Gabriela Coca (2419208)" userId="8b415b17-9e6d-4d3d-a140-029ea721dbe7" providerId="ADAL" clId="{3E0B8006-98CE-45D5-A111-82B15B8B2746}" dt="2025-11-03T16:32:19.143" v="141" actId="26606"/>
          <ac:picMkLst>
            <pc:docMk/>
            <pc:sldMk cId="1796414172" sldId="257"/>
            <ac:picMk id="3" creationId="{582B4FE9-98AF-BFAA-5309-17339D4401A9}"/>
          </ac:picMkLst>
        </pc:picChg>
        <pc:picChg chg="add">
          <ac:chgData name="Cristiana-Gabriela Coca (2419208)" userId="8b415b17-9e6d-4d3d-a140-029ea721dbe7" providerId="ADAL" clId="{3E0B8006-98CE-45D5-A111-82B15B8B2746}" dt="2025-11-03T16:32:19.143" v="141" actId="26606"/>
          <ac:picMkLst>
            <pc:docMk/>
            <pc:sldMk cId="1796414172" sldId="257"/>
            <ac:picMk id="21" creationId="{DF19BAF3-7E20-4B9D-B544-BABAEEA1FA75}"/>
          </ac:picMkLst>
        </pc:picChg>
        <pc:picChg chg="add">
          <ac:chgData name="Cristiana-Gabriela Coca (2419208)" userId="8b415b17-9e6d-4d3d-a140-029ea721dbe7" providerId="ADAL" clId="{3E0B8006-98CE-45D5-A111-82B15B8B2746}" dt="2025-11-03T16:32:19.143" v="141" actId="26606"/>
          <ac:picMkLst>
            <pc:docMk/>
            <pc:sldMk cId="1796414172" sldId="257"/>
            <ac:picMk id="22" creationId="{950648F4-ABCD-4DF0-8641-76CFB2354721}"/>
          </ac:picMkLst>
        </pc:picChg>
        <pc:picChg chg="add del">
          <ac:chgData name="Cristiana-Gabriela Coca (2419208)" userId="8b415b17-9e6d-4d3d-a140-029ea721dbe7" providerId="ADAL" clId="{3E0B8006-98CE-45D5-A111-82B15B8B2746}" dt="2025-11-03T16:28:10.047" v="129"/>
          <ac:picMkLst>
            <pc:docMk/>
            <pc:sldMk cId="1796414172" sldId="257"/>
            <ac:picMk id="24" creationId="{DF19BAF3-7E20-4B9D-B544-BABAEEA1FA75}"/>
          </ac:picMkLst>
        </pc:picChg>
        <pc:picChg chg="add">
          <ac:chgData name="Cristiana-Gabriela Coca (2419208)" userId="8b415b17-9e6d-4d3d-a140-029ea721dbe7" providerId="ADAL" clId="{3E0B8006-98CE-45D5-A111-82B15B8B2746}" dt="2025-11-03T16:32:19.143" v="141" actId="26606"/>
          <ac:picMkLst>
            <pc:docMk/>
            <pc:sldMk cId="1796414172" sldId="257"/>
            <ac:picMk id="25" creationId="{CF1EB4BD-9C7E-4AA3-9681-C7EB0DA6250B}"/>
          </ac:picMkLst>
        </pc:picChg>
        <pc:picChg chg="add del">
          <ac:chgData name="Cristiana-Gabriela Coca (2419208)" userId="8b415b17-9e6d-4d3d-a140-029ea721dbe7" providerId="ADAL" clId="{3E0B8006-98CE-45D5-A111-82B15B8B2746}" dt="2025-11-03T16:28:10.047" v="129"/>
          <ac:picMkLst>
            <pc:docMk/>
            <pc:sldMk cId="1796414172" sldId="257"/>
            <ac:picMk id="26" creationId="{950648F4-ABCD-4DF0-8641-76CFB2354721}"/>
          </ac:picMkLst>
        </pc:picChg>
        <pc:picChg chg="add">
          <ac:chgData name="Cristiana-Gabriela Coca (2419208)" userId="8b415b17-9e6d-4d3d-a140-029ea721dbe7" providerId="ADAL" clId="{3E0B8006-98CE-45D5-A111-82B15B8B2746}" dt="2025-11-03T16:32:19.143" v="141" actId="26606"/>
          <ac:picMkLst>
            <pc:docMk/>
            <pc:sldMk cId="1796414172" sldId="257"/>
            <ac:picMk id="27" creationId="{94AAE3AA-3759-4D28-B0EF-575F25A5146C}"/>
          </ac:picMkLst>
        </pc:picChg>
        <pc:picChg chg="add del">
          <ac:chgData name="Cristiana-Gabriela Coca (2419208)" userId="8b415b17-9e6d-4d3d-a140-029ea721dbe7" providerId="ADAL" clId="{3E0B8006-98CE-45D5-A111-82B15B8B2746}" dt="2025-11-03T16:28:10.047" v="129"/>
          <ac:picMkLst>
            <pc:docMk/>
            <pc:sldMk cId="1796414172" sldId="257"/>
            <ac:picMk id="30" creationId="{CF1EB4BD-9C7E-4AA3-9681-C7EB0DA6250B}"/>
          </ac:picMkLst>
        </pc:picChg>
        <pc:picChg chg="add del">
          <ac:chgData name="Cristiana-Gabriela Coca (2419208)" userId="8b415b17-9e6d-4d3d-a140-029ea721dbe7" providerId="ADAL" clId="{3E0B8006-98CE-45D5-A111-82B15B8B2746}" dt="2025-11-03T16:28:10.047" v="129"/>
          <ac:picMkLst>
            <pc:docMk/>
            <pc:sldMk cId="1796414172" sldId="257"/>
            <ac:picMk id="32" creationId="{94AAE3AA-3759-4D28-B0EF-575F25A5146C}"/>
          </ac:picMkLst>
        </pc:picChg>
      </pc:sldChg>
      <pc:sldChg chg="addSp delSp modSp mod setBg setFolMasterObjs delDesignElem">
        <pc:chgData name="Cristiana-Gabriela Coca (2419208)" userId="8b415b17-9e6d-4d3d-a140-029ea721dbe7" providerId="ADAL" clId="{3E0B8006-98CE-45D5-A111-82B15B8B2746}" dt="2025-11-03T16:32:28.487" v="142" actId="26606"/>
        <pc:sldMkLst>
          <pc:docMk/>
          <pc:sldMk cId="3142847169" sldId="258"/>
        </pc:sldMkLst>
        <pc:spChg chg="mod">
          <ac:chgData name="Cristiana-Gabriela Coca (2419208)" userId="8b415b17-9e6d-4d3d-a140-029ea721dbe7" providerId="ADAL" clId="{3E0B8006-98CE-45D5-A111-82B15B8B2746}" dt="2025-11-03T16:32:28.487" v="142" actId="26606"/>
          <ac:spMkLst>
            <pc:docMk/>
            <pc:sldMk cId="3142847169" sldId="258"/>
            <ac:spMk id="5" creationId="{A8243D69-22D2-9EF8-BF4A-3EF780F66BD5}"/>
          </ac:spMkLst>
        </pc:spChg>
        <pc:spChg chg="mod">
          <ac:chgData name="Cristiana-Gabriela Coca (2419208)" userId="8b415b17-9e6d-4d3d-a140-029ea721dbe7" providerId="ADAL" clId="{3E0B8006-98CE-45D5-A111-82B15B8B2746}" dt="2025-11-03T16:32:28.487" v="142" actId="26606"/>
          <ac:spMkLst>
            <pc:docMk/>
            <pc:sldMk cId="3142847169" sldId="258"/>
            <ac:spMk id="7" creationId="{B3E5F4D6-55B1-DD41-3128-74022A5453D7}"/>
          </ac:spMkLst>
        </pc:spChg>
        <pc:spChg chg="del">
          <ac:chgData name="Cristiana-Gabriela Coca (2419208)" userId="8b415b17-9e6d-4d3d-a140-029ea721dbe7" providerId="ADAL" clId="{3E0B8006-98CE-45D5-A111-82B15B8B2746}" dt="2025-11-03T16:15:31.050" v="42"/>
          <ac:spMkLst>
            <pc:docMk/>
            <pc:sldMk cId="3142847169" sldId="258"/>
            <ac:spMk id="8" creationId="{9B37791B-B040-4694-BFDC-8DD132D86E8E}"/>
          </ac:spMkLst>
        </pc:spChg>
        <pc:spChg chg="del">
          <ac:chgData name="Cristiana-Gabriela Coca (2419208)" userId="8b415b17-9e6d-4d3d-a140-029ea721dbe7" providerId="ADAL" clId="{3E0B8006-98CE-45D5-A111-82B15B8B2746}" dt="2025-11-03T16:15:31.050" v="42"/>
          <ac:spMkLst>
            <pc:docMk/>
            <pc:sldMk cId="3142847169" sldId="258"/>
            <ac:spMk id="10" creationId="{3233E20F-E4BD-4A57-891E-213F818C4E1C}"/>
          </ac:spMkLst>
        </pc:spChg>
        <pc:spChg chg="del">
          <ac:chgData name="Cristiana-Gabriela Coca (2419208)" userId="8b415b17-9e6d-4d3d-a140-029ea721dbe7" providerId="ADAL" clId="{3E0B8006-98CE-45D5-A111-82B15B8B2746}" dt="2025-11-03T16:15:31.050" v="42"/>
          <ac:spMkLst>
            <pc:docMk/>
            <pc:sldMk cId="3142847169" sldId="258"/>
            <ac:spMk id="12" creationId="{7C5B3933-E1FD-4A72-AFB7-D9D0AD987568}"/>
          </ac:spMkLst>
        </pc:spChg>
        <pc:spChg chg="add">
          <ac:chgData name="Cristiana-Gabriela Coca (2419208)" userId="8b415b17-9e6d-4d3d-a140-029ea721dbe7" providerId="ADAL" clId="{3E0B8006-98CE-45D5-A111-82B15B8B2746}" dt="2025-11-03T16:32:28.487" v="142" actId="26606"/>
          <ac:spMkLst>
            <pc:docMk/>
            <pc:sldMk cId="3142847169" sldId="258"/>
            <ac:spMk id="15" creationId="{989BE678-777B-482A-A616-FEDC47B162E5}"/>
          </ac:spMkLst>
        </pc:spChg>
        <pc:spChg chg="add del">
          <ac:chgData name="Cristiana-Gabriela Coca (2419208)" userId="8b415b17-9e6d-4d3d-a140-029ea721dbe7" providerId="ADAL" clId="{3E0B8006-98CE-45D5-A111-82B15B8B2746}" dt="2025-11-03T16:28:10.047" v="129"/>
          <ac:spMkLst>
            <pc:docMk/>
            <pc:sldMk cId="3142847169" sldId="258"/>
            <ac:spMk id="16" creationId="{989BE678-777B-482A-A616-FEDC47B162E5}"/>
          </ac:spMkLst>
        </pc:spChg>
        <pc:spChg chg="add">
          <ac:chgData name="Cristiana-Gabriela Coca (2419208)" userId="8b415b17-9e6d-4d3d-a140-029ea721dbe7" providerId="ADAL" clId="{3E0B8006-98CE-45D5-A111-82B15B8B2746}" dt="2025-11-03T16:32:28.487" v="142" actId="26606"/>
          <ac:spMkLst>
            <pc:docMk/>
            <pc:sldMk cId="3142847169" sldId="258"/>
            <ac:spMk id="21" creationId="{D28BE0C3-2102-4820-B88B-A448B1840D14}"/>
          </ac:spMkLst>
        </pc:spChg>
        <pc:spChg chg="add del">
          <ac:chgData name="Cristiana-Gabriela Coca (2419208)" userId="8b415b17-9e6d-4d3d-a140-029ea721dbe7" providerId="ADAL" clId="{3E0B8006-98CE-45D5-A111-82B15B8B2746}" dt="2025-11-03T16:28:10.047" v="129"/>
          <ac:spMkLst>
            <pc:docMk/>
            <pc:sldMk cId="3142847169" sldId="258"/>
            <ac:spMk id="22" creationId="{D28BE0C3-2102-4820-B88B-A448B1840D14}"/>
          </ac:spMkLst>
        </pc:spChg>
        <pc:picChg chg="mod ord">
          <ac:chgData name="Cristiana-Gabriela Coca (2419208)" userId="8b415b17-9e6d-4d3d-a140-029ea721dbe7" providerId="ADAL" clId="{3E0B8006-98CE-45D5-A111-82B15B8B2746}" dt="2025-11-03T16:32:28.487" v="142" actId="26606"/>
          <ac:picMkLst>
            <pc:docMk/>
            <pc:sldMk cId="3142847169" sldId="258"/>
            <ac:picMk id="3" creationId="{7C5AA7EB-99D9-DDE1-A6F6-A21787B0D2ED}"/>
          </ac:picMkLst>
        </pc:picChg>
        <pc:picChg chg="add del">
          <ac:chgData name="Cristiana-Gabriela Coca (2419208)" userId="8b415b17-9e6d-4d3d-a140-029ea721dbe7" providerId="ADAL" clId="{3E0B8006-98CE-45D5-A111-82B15B8B2746}" dt="2025-11-03T16:28:10.047" v="129"/>
          <ac:picMkLst>
            <pc:docMk/>
            <pc:sldMk cId="3142847169" sldId="258"/>
            <ac:picMk id="9" creationId="{DF19BAF3-7E20-4B9D-B544-BABAEEA1FA75}"/>
          </ac:picMkLst>
        </pc:picChg>
        <pc:picChg chg="add">
          <ac:chgData name="Cristiana-Gabriela Coca (2419208)" userId="8b415b17-9e6d-4d3d-a140-029ea721dbe7" providerId="ADAL" clId="{3E0B8006-98CE-45D5-A111-82B15B8B2746}" dt="2025-11-03T16:32:28.487" v="142" actId="26606"/>
          <ac:picMkLst>
            <pc:docMk/>
            <pc:sldMk cId="3142847169" sldId="258"/>
            <ac:picMk id="11" creationId="{DF19BAF3-7E20-4B9D-B544-BABAEEA1FA75}"/>
          </ac:picMkLst>
        </pc:picChg>
        <pc:picChg chg="add">
          <ac:chgData name="Cristiana-Gabriela Coca (2419208)" userId="8b415b17-9e6d-4d3d-a140-029ea721dbe7" providerId="ADAL" clId="{3E0B8006-98CE-45D5-A111-82B15B8B2746}" dt="2025-11-03T16:32:28.487" v="142" actId="26606"/>
          <ac:picMkLst>
            <pc:docMk/>
            <pc:sldMk cId="3142847169" sldId="258"/>
            <ac:picMk id="13" creationId="{950648F4-ABCD-4DF0-8641-76CFB2354721}"/>
          </ac:picMkLst>
        </pc:picChg>
        <pc:picChg chg="add del">
          <ac:chgData name="Cristiana-Gabriela Coca (2419208)" userId="8b415b17-9e6d-4d3d-a140-029ea721dbe7" providerId="ADAL" clId="{3E0B8006-98CE-45D5-A111-82B15B8B2746}" dt="2025-11-03T16:28:10.047" v="129"/>
          <ac:picMkLst>
            <pc:docMk/>
            <pc:sldMk cId="3142847169" sldId="258"/>
            <ac:picMk id="14" creationId="{950648F4-ABCD-4DF0-8641-76CFB2354721}"/>
          </ac:picMkLst>
        </pc:picChg>
        <pc:picChg chg="add">
          <ac:chgData name="Cristiana-Gabriela Coca (2419208)" userId="8b415b17-9e6d-4d3d-a140-029ea721dbe7" providerId="ADAL" clId="{3E0B8006-98CE-45D5-A111-82B15B8B2746}" dt="2025-11-03T16:32:28.487" v="142" actId="26606"/>
          <ac:picMkLst>
            <pc:docMk/>
            <pc:sldMk cId="3142847169" sldId="258"/>
            <ac:picMk id="17" creationId="{CF1EB4BD-9C7E-4AA3-9681-C7EB0DA6250B}"/>
          </ac:picMkLst>
        </pc:picChg>
        <pc:picChg chg="add del">
          <ac:chgData name="Cristiana-Gabriela Coca (2419208)" userId="8b415b17-9e6d-4d3d-a140-029ea721dbe7" providerId="ADAL" clId="{3E0B8006-98CE-45D5-A111-82B15B8B2746}" dt="2025-11-03T16:28:10.047" v="129"/>
          <ac:picMkLst>
            <pc:docMk/>
            <pc:sldMk cId="3142847169" sldId="258"/>
            <ac:picMk id="18" creationId="{CF1EB4BD-9C7E-4AA3-9681-C7EB0DA6250B}"/>
          </ac:picMkLst>
        </pc:picChg>
        <pc:picChg chg="add">
          <ac:chgData name="Cristiana-Gabriela Coca (2419208)" userId="8b415b17-9e6d-4d3d-a140-029ea721dbe7" providerId="ADAL" clId="{3E0B8006-98CE-45D5-A111-82B15B8B2746}" dt="2025-11-03T16:32:28.487" v="142" actId="26606"/>
          <ac:picMkLst>
            <pc:docMk/>
            <pc:sldMk cId="3142847169" sldId="258"/>
            <ac:picMk id="19" creationId="{94AAE3AA-3759-4D28-B0EF-575F25A5146C}"/>
          </ac:picMkLst>
        </pc:picChg>
        <pc:picChg chg="add del">
          <ac:chgData name="Cristiana-Gabriela Coca (2419208)" userId="8b415b17-9e6d-4d3d-a140-029ea721dbe7" providerId="ADAL" clId="{3E0B8006-98CE-45D5-A111-82B15B8B2746}" dt="2025-11-03T16:28:10.047" v="129"/>
          <ac:picMkLst>
            <pc:docMk/>
            <pc:sldMk cId="3142847169" sldId="258"/>
            <ac:picMk id="20" creationId="{94AAE3AA-3759-4D28-B0EF-575F25A5146C}"/>
          </ac:picMkLst>
        </pc:picChg>
      </pc:sldChg>
      <pc:sldChg chg="addSp delSp modSp mod setBg setFolMasterObjs delDesignElem">
        <pc:chgData name="Cristiana-Gabriela Coca (2419208)" userId="8b415b17-9e6d-4d3d-a140-029ea721dbe7" providerId="ADAL" clId="{3E0B8006-98CE-45D5-A111-82B15B8B2746}" dt="2025-11-03T16:44:54.387" v="208" actId="5793"/>
        <pc:sldMkLst>
          <pc:docMk/>
          <pc:sldMk cId="4111119256" sldId="259"/>
        </pc:sldMkLst>
        <pc:spChg chg="mod">
          <ac:chgData name="Cristiana-Gabriela Coca (2419208)" userId="8b415b17-9e6d-4d3d-a140-029ea721dbe7" providerId="ADAL" clId="{3E0B8006-98CE-45D5-A111-82B15B8B2746}" dt="2025-11-03T16:32:40.282" v="143" actId="26606"/>
          <ac:spMkLst>
            <pc:docMk/>
            <pc:sldMk cId="4111119256" sldId="259"/>
            <ac:spMk id="5" creationId="{A9CCA09C-6C60-9048-6581-6D7B71A2DFEC}"/>
          </ac:spMkLst>
        </pc:spChg>
        <pc:spChg chg="mod ord">
          <ac:chgData name="Cristiana-Gabriela Coca (2419208)" userId="8b415b17-9e6d-4d3d-a140-029ea721dbe7" providerId="ADAL" clId="{3E0B8006-98CE-45D5-A111-82B15B8B2746}" dt="2025-11-03T16:44:54.387" v="208" actId="5793"/>
          <ac:spMkLst>
            <pc:docMk/>
            <pc:sldMk cId="4111119256" sldId="259"/>
            <ac:spMk id="7" creationId="{FD35B8D9-D026-8913-1BC8-31E25D5AF716}"/>
          </ac:spMkLst>
        </pc:spChg>
        <pc:spChg chg="add del">
          <ac:chgData name="Cristiana-Gabriela Coca (2419208)" userId="8b415b17-9e6d-4d3d-a140-029ea721dbe7" providerId="ADAL" clId="{3E0B8006-98CE-45D5-A111-82B15B8B2746}" dt="2025-11-03T16:17:10.894" v="48" actId="26606"/>
          <ac:spMkLst>
            <pc:docMk/>
            <pc:sldMk cId="4111119256" sldId="259"/>
            <ac:spMk id="10" creationId="{989BE678-777B-482A-A616-FEDC47B162E5}"/>
          </ac:spMkLst>
        </pc:spChg>
        <pc:spChg chg="del">
          <ac:chgData name="Cristiana-Gabriela Coca (2419208)" userId="8b415b17-9e6d-4d3d-a140-029ea721dbe7" providerId="ADAL" clId="{3E0B8006-98CE-45D5-A111-82B15B8B2746}" dt="2025-11-03T16:15:31.050" v="42"/>
          <ac:spMkLst>
            <pc:docMk/>
            <pc:sldMk cId="4111119256" sldId="259"/>
            <ac:spMk id="14" creationId="{9B37791B-B040-4694-BFDC-8DD132D86E8E}"/>
          </ac:spMkLst>
        </pc:spChg>
        <pc:spChg chg="del">
          <ac:chgData name="Cristiana-Gabriela Coca (2419208)" userId="8b415b17-9e6d-4d3d-a140-029ea721dbe7" providerId="ADAL" clId="{3E0B8006-98CE-45D5-A111-82B15B8B2746}" dt="2025-11-03T16:15:31.050" v="42"/>
          <ac:spMkLst>
            <pc:docMk/>
            <pc:sldMk cId="4111119256" sldId="259"/>
            <ac:spMk id="15" creationId="{3233E20F-E4BD-4A57-891E-213F818C4E1C}"/>
          </ac:spMkLst>
        </pc:spChg>
        <pc:spChg chg="del">
          <ac:chgData name="Cristiana-Gabriela Coca (2419208)" userId="8b415b17-9e6d-4d3d-a140-029ea721dbe7" providerId="ADAL" clId="{3E0B8006-98CE-45D5-A111-82B15B8B2746}" dt="2025-11-03T16:15:31.050" v="42"/>
          <ac:spMkLst>
            <pc:docMk/>
            <pc:sldMk cId="4111119256" sldId="259"/>
            <ac:spMk id="16" creationId="{7C5B3933-E1FD-4A72-AFB7-D9D0AD987568}"/>
          </ac:spMkLst>
        </pc:spChg>
        <pc:spChg chg="add">
          <ac:chgData name="Cristiana-Gabriela Coca (2419208)" userId="8b415b17-9e6d-4d3d-a140-029ea721dbe7" providerId="ADAL" clId="{3E0B8006-98CE-45D5-A111-82B15B8B2746}" dt="2025-11-03T16:32:40.282" v="143" actId="26606"/>
          <ac:spMkLst>
            <pc:docMk/>
            <pc:sldMk cId="4111119256" sldId="259"/>
            <ac:spMk id="17" creationId="{989BE678-777B-482A-A616-FEDC47B162E5}"/>
          </ac:spMkLst>
        </pc:spChg>
        <pc:spChg chg="add del">
          <ac:chgData name="Cristiana-Gabriela Coca (2419208)" userId="8b415b17-9e6d-4d3d-a140-029ea721dbe7" providerId="ADAL" clId="{3E0B8006-98CE-45D5-A111-82B15B8B2746}" dt="2025-11-03T16:17:10.894" v="48" actId="26606"/>
          <ac:spMkLst>
            <pc:docMk/>
            <pc:sldMk cId="4111119256" sldId="259"/>
            <ac:spMk id="22" creationId="{D28BE0C3-2102-4820-B88B-A448B1840D14}"/>
          </ac:spMkLst>
        </pc:spChg>
        <pc:spChg chg="add">
          <ac:chgData name="Cristiana-Gabriela Coca (2419208)" userId="8b415b17-9e6d-4d3d-a140-029ea721dbe7" providerId="ADAL" clId="{3E0B8006-98CE-45D5-A111-82B15B8B2746}" dt="2025-11-03T16:32:40.282" v="143" actId="26606"/>
          <ac:spMkLst>
            <pc:docMk/>
            <pc:sldMk cId="4111119256" sldId="259"/>
            <ac:spMk id="23" creationId="{D28BE0C3-2102-4820-B88B-A448B1840D14}"/>
          </ac:spMkLst>
        </pc:spChg>
        <pc:spChg chg="add del">
          <ac:chgData name="Cristiana-Gabriela Coca (2419208)" userId="8b415b17-9e6d-4d3d-a140-029ea721dbe7" providerId="ADAL" clId="{3E0B8006-98CE-45D5-A111-82B15B8B2746}" dt="2025-11-03T16:17:10.894" v="48" actId="26606"/>
          <ac:spMkLst>
            <pc:docMk/>
            <pc:sldMk cId="4111119256" sldId="259"/>
            <ac:spMk id="24" creationId="{C8A3C342-1D03-412F-8DD3-BF519E8E0AE9}"/>
          </ac:spMkLst>
        </pc:spChg>
        <pc:spChg chg="add del">
          <ac:chgData name="Cristiana-Gabriela Coca (2419208)" userId="8b415b17-9e6d-4d3d-a140-029ea721dbe7" providerId="ADAL" clId="{3E0B8006-98CE-45D5-A111-82B15B8B2746}" dt="2025-11-03T16:17:10.894" v="48" actId="26606"/>
          <ac:spMkLst>
            <pc:docMk/>
            <pc:sldMk cId="4111119256" sldId="259"/>
            <ac:spMk id="26" creationId="{81CC9B02-E087-4350-AEBD-2C3CF001AF01}"/>
          </ac:spMkLst>
        </pc:spChg>
        <pc:spChg chg="add del">
          <ac:chgData name="Cristiana-Gabriela Coca (2419208)" userId="8b415b17-9e6d-4d3d-a140-029ea721dbe7" providerId="ADAL" clId="{3E0B8006-98CE-45D5-A111-82B15B8B2746}" dt="2025-11-03T16:17:10.894" v="48" actId="26606"/>
          <ac:spMkLst>
            <pc:docMk/>
            <pc:sldMk cId="4111119256" sldId="259"/>
            <ac:spMk id="28" creationId="{D6F18ACE-6E82-4ADC-8A2F-A1771B309B16}"/>
          </ac:spMkLst>
        </pc:spChg>
        <pc:spChg chg="add del">
          <ac:chgData name="Cristiana-Gabriela Coca (2419208)" userId="8b415b17-9e6d-4d3d-a140-029ea721dbe7" providerId="ADAL" clId="{3E0B8006-98CE-45D5-A111-82B15B8B2746}" dt="2025-11-03T16:17:14.208" v="50" actId="26606"/>
          <ac:spMkLst>
            <pc:docMk/>
            <pc:sldMk cId="4111119256" sldId="259"/>
            <ac:spMk id="32" creationId="{989BE678-777B-482A-A616-FEDC47B162E5}"/>
          </ac:spMkLst>
        </pc:spChg>
        <pc:spChg chg="add del">
          <ac:chgData name="Cristiana-Gabriela Coca (2419208)" userId="8b415b17-9e6d-4d3d-a140-029ea721dbe7" providerId="ADAL" clId="{3E0B8006-98CE-45D5-A111-82B15B8B2746}" dt="2025-11-03T16:17:14.208" v="50" actId="26606"/>
          <ac:spMkLst>
            <pc:docMk/>
            <pc:sldMk cId="4111119256" sldId="259"/>
            <ac:spMk id="35" creationId="{D28BE0C3-2102-4820-B88B-A448B1840D14}"/>
          </ac:spMkLst>
        </pc:spChg>
        <pc:spChg chg="add del">
          <ac:chgData name="Cristiana-Gabriela Coca (2419208)" userId="8b415b17-9e6d-4d3d-a140-029ea721dbe7" providerId="ADAL" clId="{3E0B8006-98CE-45D5-A111-82B15B8B2746}" dt="2025-11-03T16:18:45.620" v="67" actId="26606"/>
          <ac:spMkLst>
            <pc:docMk/>
            <pc:sldMk cId="4111119256" sldId="259"/>
            <ac:spMk id="39" creationId="{989BE678-777B-482A-A616-FEDC47B162E5}"/>
          </ac:spMkLst>
        </pc:spChg>
        <pc:spChg chg="add del">
          <ac:chgData name="Cristiana-Gabriela Coca (2419208)" userId="8b415b17-9e6d-4d3d-a140-029ea721dbe7" providerId="ADAL" clId="{3E0B8006-98CE-45D5-A111-82B15B8B2746}" dt="2025-11-03T16:18:45.620" v="67" actId="26606"/>
          <ac:spMkLst>
            <pc:docMk/>
            <pc:sldMk cId="4111119256" sldId="259"/>
            <ac:spMk id="42" creationId="{D28BE0C3-2102-4820-B88B-A448B1840D14}"/>
          </ac:spMkLst>
        </pc:spChg>
        <pc:spChg chg="add del">
          <ac:chgData name="Cristiana-Gabriela Coca (2419208)" userId="8b415b17-9e6d-4d3d-a140-029ea721dbe7" providerId="ADAL" clId="{3E0B8006-98CE-45D5-A111-82B15B8B2746}" dt="2025-11-03T16:18:45.620" v="67" actId="26606"/>
          <ac:spMkLst>
            <pc:docMk/>
            <pc:sldMk cId="4111119256" sldId="259"/>
            <ac:spMk id="43" creationId="{C8A3C342-1D03-412F-8DD3-BF519E8E0AE9}"/>
          </ac:spMkLst>
        </pc:spChg>
        <pc:spChg chg="add del">
          <ac:chgData name="Cristiana-Gabriela Coca (2419208)" userId="8b415b17-9e6d-4d3d-a140-029ea721dbe7" providerId="ADAL" clId="{3E0B8006-98CE-45D5-A111-82B15B8B2746}" dt="2025-11-03T16:18:45.620" v="67" actId="26606"/>
          <ac:spMkLst>
            <pc:docMk/>
            <pc:sldMk cId="4111119256" sldId="259"/>
            <ac:spMk id="44" creationId="{81CC9B02-E087-4350-AEBD-2C3CF001AF01}"/>
          </ac:spMkLst>
        </pc:spChg>
        <pc:spChg chg="add del">
          <ac:chgData name="Cristiana-Gabriela Coca (2419208)" userId="8b415b17-9e6d-4d3d-a140-029ea721dbe7" providerId="ADAL" clId="{3E0B8006-98CE-45D5-A111-82B15B8B2746}" dt="2025-11-03T16:18:42.555" v="64" actId="26606"/>
          <ac:spMkLst>
            <pc:docMk/>
            <pc:sldMk cId="4111119256" sldId="259"/>
            <ac:spMk id="53" creationId="{989BE678-777B-482A-A616-FEDC47B162E5}"/>
          </ac:spMkLst>
        </pc:spChg>
        <pc:spChg chg="add del">
          <ac:chgData name="Cristiana-Gabriela Coca (2419208)" userId="8b415b17-9e6d-4d3d-a140-029ea721dbe7" providerId="ADAL" clId="{3E0B8006-98CE-45D5-A111-82B15B8B2746}" dt="2025-11-03T16:18:42.555" v="64" actId="26606"/>
          <ac:spMkLst>
            <pc:docMk/>
            <pc:sldMk cId="4111119256" sldId="259"/>
            <ac:spMk id="59" creationId="{D28BE0C3-2102-4820-B88B-A448B1840D14}"/>
          </ac:spMkLst>
        </pc:spChg>
        <pc:spChg chg="add del">
          <ac:chgData name="Cristiana-Gabriela Coca (2419208)" userId="8b415b17-9e6d-4d3d-a140-029ea721dbe7" providerId="ADAL" clId="{3E0B8006-98CE-45D5-A111-82B15B8B2746}" dt="2025-11-03T16:18:45.591" v="66" actId="26606"/>
          <ac:spMkLst>
            <pc:docMk/>
            <pc:sldMk cId="4111119256" sldId="259"/>
            <ac:spMk id="61" creationId="{C8A3C342-1D03-412F-8DD3-BF519E8E0AE9}"/>
          </ac:spMkLst>
        </pc:spChg>
        <pc:spChg chg="add del">
          <ac:chgData name="Cristiana-Gabriela Coca (2419208)" userId="8b415b17-9e6d-4d3d-a140-029ea721dbe7" providerId="ADAL" clId="{3E0B8006-98CE-45D5-A111-82B15B8B2746}" dt="2025-11-03T16:18:45.591" v="66" actId="26606"/>
          <ac:spMkLst>
            <pc:docMk/>
            <pc:sldMk cId="4111119256" sldId="259"/>
            <ac:spMk id="63" creationId="{81CC9B02-E087-4350-AEBD-2C3CF001AF01}"/>
          </ac:spMkLst>
        </pc:spChg>
        <pc:spChg chg="add del">
          <ac:chgData name="Cristiana-Gabriela Coca (2419208)" userId="8b415b17-9e6d-4d3d-a140-029ea721dbe7" providerId="ADAL" clId="{3E0B8006-98CE-45D5-A111-82B15B8B2746}" dt="2025-11-03T16:18:45.591" v="66" actId="26606"/>
          <ac:spMkLst>
            <pc:docMk/>
            <pc:sldMk cId="4111119256" sldId="259"/>
            <ac:spMk id="65" creationId="{D6F18ACE-6E82-4ADC-8A2F-A1771B309B16}"/>
          </ac:spMkLst>
        </pc:spChg>
        <pc:spChg chg="add del">
          <ac:chgData name="Cristiana-Gabriela Coca (2419208)" userId="8b415b17-9e6d-4d3d-a140-029ea721dbe7" providerId="ADAL" clId="{3E0B8006-98CE-45D5-A111-82B15B8B2746}" dt="2025-11-03T16:18:45.591" v="66" actId="26606"/>
          <ac:spMkLst>
            <pc:docMk/>
            <pc:sldMk cId="4111119256" sldId="259"/>
            <ac:spMk id="66" creationId="{989BE678-777B-482A-A616-FEDC47B162E5}"/>
          </ac:spMkLst>
        </pc:spChg>
        <pc:spChg chg="add del">
          <ac:chgData name="Cristiana-Gabriela Coca (2419208)" userId="8b415b17-9e6d-4d3d-a140-029ea721dbe7" providerId="ADAL" clId="{3E0B8006-98CE-45D5-A111-82B15B8B2746}" dt="2025-11-03T16:18:45.591" v="66" actId="26606"/>
          <ac:spMkLst>
            <pc:docMk/>
            <pc:sldMk cId="4111119256" sldId="259"/>
            <ac:spMk id="69" creationId="{D28BE0C3-2102-4820-B88B-A448B1840D14}"/>
          </ac:spMkLst>
        </pc:spChg>
        <pc:spChg chg="add del">
          <ac:chgData name="Cristiana-Gabriela Coca (2419208)" userId="8b415b17-9e6d-4d3d-a140-029ea721dbe7" providerId="ADAL" clId="{3E0B8006-98CE-45D5-A111-82B15B8B2746}" dt="2025-11-03T16:28:10.047" v="129"/>
          <ac:spMkLst>
            <pc:docMk/>
            <pc:sldMk cId="4111119256" sldId="259"/>
            <ac:spMk id="73" creationId="{989BE678-777B-482A-A616-FEDC47B162E5}"/>
          </ac:spMkLst>
        </pc:spChg>
        <pc:spChg chg="add del">
          <ac:chgData name="Cristiana-Gabriela Coca (2419208)" userId="8b415b17-9e6d-4d3d-a140-029ea721dbe7" providerId="ADAL" clId="{3E0B8006-98CE-45D5-A111-82B15B8B2746}" dt="2025-11-03T16:28:10.047" v="129"/>
          <ac:spMkLst>
            <pc:docMk/>
            <pc:sldMk cId="4111119256" sldId="259"/>
            <ac:spMk id="76" creationId="{D28BE0C3-2102-4820-B88B-A448B1840D14}"/>
          </ac:spMkLst>
        </pc:spChg>
        <pc:picChg chg="mod ord">
          <ac:chgData name="Cristiana-Gabriela Coca (2419208)" userId="8b415b17-9e6d-4d3d-a140-029ea721dbe7" providerId="ADAL" clId="{3E0B8006-98CE-45D5-A111-82B15B8B2746}" dt="2025-11-03T16:32:40.282" v="143" actId="26606"/>
          <ac:picMkLst>
            <pc:docMk/>
            <pc:sldMk cId="4111119256" sldId="259"/>
            <ac:picMk id="3" creationId="{EAAA0149-6754-8F1D-D94D-D53F5B1CFBA7}"/>
          </ac:picMkLst>
        </pc:picChg>
        <pc:picChg chg="add del">
          <ac:chgData name="Cristiana-Gabriela Coca (2419208)" userId="8b415b17-9e6d-4d3d-a140-029ea721dbe7" providerId="ADAL" clId="{3E0B8006-98CE-45D5-A111-82B15B8B2746}" dt="2025-11-03T16:17:10.894" v="48" actId="26606"/>
          <ac:picMkLst>
            <pc:docMk/>
            <pc:sldMk cId="4111119256" sldId="259"/>
            <ac:picMk id="9" creationId="{950648F4-ABCD-4DF0-8641-76CFB2354721}"/>
          </ac:picMkLst>
        </pc:picChg>
        <pc:picChg chg="add">
          <ac:chgData name="Cristiana-Gabriela Coca (2419208)" userId="8b415b17-9e6d-4d3d-a140-029ea721dbe7" providerId="ADAL" clId="{3E0B8006-98CE-45D5-A111-82B15B8B2746}" dt="2025-11-03T16:32:40.282" v="143" actId="26606"/>
          <ac:picMkLst>
            <pc:docMk/>
            <pc:sldMk cId="4111119256" sldId="259"/>
            <ac:picMk id="11" creationId="{DF19BAF3-7E20-4B9D-B544-BABAEEA1FA75}"/>
          </ac:picMkLst>
        </pc:picChg>
        <pc:picChg chg="add del">
          <ac:chgData name="Cristiana-Gabriela Coca (2419208)" userId="8b415b17-9e6d-4d3d-a140-029ea721dbe7" providerId="ADAL" clId="{3E0B8006-98CE-45D5-A111-82B15B8B2746}" dt="2025-11-03T16:17:10.894" v="48" actId="26606"/>
          <ac:picMkLst>
            <pc:docMk/>
            <pc:sldMk cId="4111119256" sldId="259"/>
            <ac:picMk id="12" creationId="{DF19BAF3-7E20-4B9D-B544-BABAEEA1FA75}"/>
          </ac:picMkLst>
        </pc:picChg>
        <pc:picChg chg="add">
          <ac:chgData name="Cristiana-Gabriela Coca (2419208)" userId="8b415b17-9e6d-4d3d-a140-029ea721dbe7" providerId="ADAL" clId="{3E0B8006-98CE-45D5-A111-82B15B8B2746}" dt="2025-11-03T16:32:40.282" v="143" actId="26606"/>
          <ac:picMkLst>
            <pc:docMk/>
            <pc:sldMk cId="4111119256" sldId="259"/>
            <ac:picMk id="13" creationId="{950648F4-ABCD-4DF0-8641-76CFB2354721}"/>
          </ac:picMkLst>
        </pc:picChg>
        <pc:picChg chg="add del">
          <ac:chgData name="Cristiana-Gabriela Coca (2419208)" userId="8b415b17-9e6d-4d3d-a140-029ea721dbe7" providerId="ADAL" clId="{3E0B8006-98CE-45D5-A111-82B15B8B2746}" dt="2025-11-03T16:17:10.894" v="48" actId="26606"/>
          <ac:picMkLst>
            <pc:docMk/>
            <pc:sldMk cId="4111119256" sldId="259"/>
            <ac:picMk id="18" creationId="{CF1EB4BD-9C7E-4AA3-9681-C7EB0DA6250B}"/>
          </ac:picMkLst>
        </pc:picChg>
        <pc:picChg chg="add">
          <ac:chgData name="Cristiana-Gabriela Coca (2419208)" userId="8b415b17-9e6d-4d3d-a140-029ea721dbe7" providerId="ADAL" clId="{3E0B8006-98CE-45D5-A111-82B15B8B2746}" dt="2025-11-03T16:32:40.282" v="143" actId="26606"/>
          <ac:picMkLst>
            <pc:docMk/>
            <pc:sldMk cId="4111119256" sldId="259"/>
            <ac:picMk id="19" creationId="{CF1EB4BD-9C7E-4AA3-9681-C7EB0DA6250B}"/>
          </ac:picMkLst>
        </pc:picChg>
        <pc:picChg chg="add del">
          <ac:chgData name="Cristiana-Gabriela Coca (2419208)" userId="8b415b17-9e6d-4d3d-a140-029ea721dbe7" providerId="ADAL" clId="{3E0B8006-98CE-45D5-A111-82B15B8B2746}" dt="2025-11-03T16:17:10.894" v="48" actId="26606"/>
          <ac:picMkLst>
            <pc:docMk/>
            <pc:sldMk cId="4111119256" sldId="259"/>
            <ac:picMk id="20" creationId="{94AAE3AA-3759-4D28-B0EF-575F25A5146C}"/>
          </ac:picMkLst>
        </pc:picChg>
        <pc:picChg chg="add">
          <ac:chgData name="Cristiana-Gabriela Coca (2419208)" userId="8b415b17-9e6d-4d3d-a140-029ea721dbe7" providerId="ADAL" clId="{3E0B8006-98CE-45D5-A111-82B15B8B2746}" dt="2025-11-03T16:32:40.282" v="143" actId="26606"/>
          <ac:picMkLst>
            <pc:docMk/>
            <pc:sldMk cId="4111119256" sldId="259"/>
            <ac:picMk id="21" creationId="{94AAE3AA-3759-4D28-B0EF-575F25A5146C}"/>
          </ac:picMkLst>
        </pc:picChg>
        <pc:picChg chg="add del">
          <ac:chgData name="Cristiana-Gabriela Coca (2419208)" userId="8b415b17-9e6d-4d3d-a140-029ea721dbe7" providerId="ADAL" clId="{3E0B8006-98CE-45D5-A111-82B15B8B2746}" dt="2025-11-03T16:17:14.208" v="50" actId="26606"/>
          <ac:picMkLst>
            <pc:docMk/>
            <pc:sldMk cId="4111119256" sldId="259"/>
            <ac:picMk id="30" creationId="{DF19BAF3-7E20-4B9D-B544-BABAEEA1FA75}"/>
          </ac:picMkLst>
        </pc:picChg>
        <pc:picChg chg="add del">
          <ac:chgData name="Cristiana-Gabriela Coca (2419208)" userId="8b415b17-9e6d-4d3d-a140-029ea721dbe7" providerId="ADAL" clId="{3E0B8006-98CE-45D5-A111-82B15B8B2746}" dt="2025-11-03T16:17:14.208" v="50" actId="26606"/>
          <ac:picMkLst>
            <pc:docMk/>
            <pc:sldMk cId="4111119256" sldId="259"/>
            <ac:picMk id="31" creationId="{950648F4-ABCD-4DF0-8641-76CFB2354721}"/>
          </ac:picMkLst>
        </pc:picChg>
        <pc:picChg chg="add del">
          <ac:chgData name="Cristiana-Gabriela Coca (2419208)" userId="8b415b17-9e6d-4d3d-a140-029ea721dbe7" providerId="ADAL" clId="{3E0B8006-98CE-45D5-A111-82B15B8B2746}" dt="2025-11-03T16:17:14.208" v="50" actId="26606"/>
          <ac:picMkLst>
            <pc:docMk/>
            <pc:sldMk cId="4111119256" sldId="259"/>
            <ac:picMk id="33" creationId="{CF1EB4BD-9C7E-4AA3-9681-C7EB0DA6250B}"/>
          </ac:picMkLst>
        </pc:picChg>
        <pc:picChg chg="add del">
          <ac:chgData name="Cristiana-Gabriela Coca (2419208)" userId="8b415b17-9e6d-4d3d-a140-029ea721dbe7" providerId="ADAL" clId="{3E0B8006-98CE-45D5-A111-82B15B8B2746}" dt="2025-11-03T16:17:14.208" v="50" actId="26606"/>
          <ac:picMkLst>
            <pc:docMk/>
            <pc:sldMk cId="4111119256" sldId="259"/>
            <ac:picMk id="34" creationId="{94AAE3AA-3759-4D28-B0EF-575F25A5146C}"/>
          </ac:picMkLst>
        </pc:picChg>
        <pc:picChg chg="add del">
          <ac:chgData name="Cristiana-Gabriela Coca (2419208)" userId="8b415b17-9e6d-4d3d-a140-029ea721dbe7" providerId="ADAL" clId="{3E0B8006-98CE-45D5-A111-82B15B8B2746}" dt="2025-11-03T16:18:45.620" v="67" actId="26606"/>
          <ac:picMkLst>
            <pc:docMk/>
            <pc:sldMk cId="4111119256" sldId="259"/>
            <ac:picMk id="37" creationId="{DF19BAF3-7E20-4B9D-B544-BABAEEA1FA75}"/>
          </ac:picMkLst>
        </pc:picChg>
        <pc:picChg chg="add del">
          <ac:chgData name="Cristiana-Gabriela Coca (2419208)" userId="8b415b17-9e6d-4d3d-a140-029ea721dbe7" providerId="ADAL" clId="{3E0B8006-98CE-45D5-A111-82B15B8B2746}" dt="2025-11-03T16:18:45.620" v="67" actId="26606"/>
          <ac:picMkLst>
            <pc:docMk/>
            <pc:sldMk cId="4111119256" sldId="259"/>
            <ac:picMk id="38" creationId="{950648F4-ABCD-4DF0-8641-76CFB2354721}"/>
          </ac:picMkLst>
        </pc:picChg>
        <pc:picChg chg="add del">
          <ac:chgData name="Cristiana-Gabriela Coca (2419208)" userId="8b415b17-9e6d-4d3d-a140-029ea721dbe7" providerId="ADAL" clId="{3E0B8006-98CE-45D5-A111-82B15B8B2746}" dt="2025-11-03T16:18:45.620" v="67" actId="26606"/>
          <ac:picMkLst>
            <pc:docMk/>
            <pc:sldMk cId="4111119256" sldId="259"/>
            <ac:picMk id="40" creationId="{CF1EB4BD-9C7E-4AA3-9681-C7EB0DA6250B}"/>
          </ac:picMkLst>
        </pc:picChg>
        <pc:picChg chg="add del">
          <ac:chgData name="Cristiana-Gabriela Coca (2419208)" userId="8b415b17-9e6d-4d3d-a140-029ea721dbe7" providerId="ADAL" clId="{3E0B8006-98CE-45D5-A111-82B15B8B2746}" dt="2025-11-03T16:18:45.620" v="67" actId="26606"/>
          <ac:picMkLst>
            <pc:docMk/>
            <pc:sldMk cId="4111119256" sldId="259"/>
            <ac:picMk id="41" creationId="{94AAE3AA-3759-4D28-B0EF-575F25A5146C}"/>
          </ac:picMkLst>
        </pc:picChg>
        <pc:picChg chg="add del">
          <ac:chgData name="Cristiana-Gabriela Coca (2419208)" userId="8b415b17-9e6d-4d3d-a140-029ea721dbe7" providerId="ADAL" clId="{3E0B8006-98CE-45D5-A111-82B15B8B2746}" dt="2025-11-03T16:18:42.555" v="64" actId="26606"/>
          <ac:picMkLst>
            <pc:docMk/>
            <pc:sldMk cId="4111119256" sldId="259"/>
            <ac:picMk id="49" creationId="{DF19BAF3-7E20-4B9D-B544-BABAEEA1FA75}"/>
          </ac:picMkLst>
        </pc:picChg>
        <pc:picChg chg="add del">
          <ac:chgData name="Cristiana-Gabriela Coca (2419208)" userId="8b415b17-9e6d-4d3d-a140-029ea721dbe7" providerId="ADAL" clId="{3E0B8006-98CE-45D5-A111-82B15B8B2746}" dt="2025-11-03T16:18:42.555" v="64" actId="26606"/>
          <ac:picMkLst>
            <pc:docMk/>
            <pc:sldMk cId="4111119256" sldId="259"/>
            <ac:picMk id="51" creationId="{950648F4-ABCD-4DF0-8641-76CFB2354721}"/>
          </ac:picMkLst>
        </pc:picChg>
        <pc:picChg chg="add del">
          <ac:chgData name="Cristiana-Gabriela Coca (2419208)" userId="8b415b17-9e6d-4d3d-a140-029ea721dbe7" providerId="ADAL" clId="{3E0B8006-98CE-45D5-A111-82B15B8B2746}" dt="2025-11-03T16:18:42.555" v="64" actId="26606"/>
          <ac:picMkLst>
            <pc:docMk/>
            <pc:sldMk cId="4111119256" sldId="259"/>
            <ac:picMk id="55" creationId="{CF1EB4BD-9C7E-4AA3-9681-C7EB0DA6250B}"/>
          </ac:picMkLst>
        </pc:picChg>
        <pc:picChg chg="add del">
          <ac:chgData name="Cristiana-Gabriela Coca (2419208)" userId="8b415b17-9e6d-4d3d-a140-029ea721dbe7" providerId="ADAL" clId="{3E0B8006-98CE-45D5-A111-82B15B8B2746}" dt="2025-11-03T16:18:42.555" v="64" actId="26606"/>
          <ac:picMkLst>
            <pc:docMk/>
            <pc:sldMk cId="4111119256" sldId="259"/>
            <ac:picMk id="57" creationId="{94AAE3AA-3759-4D28-B0EF-575F25A5146C}"/>
          </ac:picMkLst>
        </pc:picChg>
        <pc:picChg chg="add del">
          <ac:chgData name="Cristiana-Gabriela Coca (2419208)" userId="8b415b17-9e6d-4d3d-a140-029ea721dbe7" providerId="ADAL" clId="{3E0B8006-98CE-45D5-A111-82B15B8B2746}" dt="2025-11-03T16:18:45.591" v="66" actId="26606"/>
          <ac:picMkLst>
            <pc:docMk/>
            <pc:sldMk cId="4111119256" sldId="259"/>
            <ac:picMk id="62" creationId="{DF19BAF3-7E20-4B9D-B544-BABAEEA1FA75}"/>
          </ac:picMkLst>
        </pc:picChg>
        <pc:picChg chg="add del">
          <ac:chgData name="Cristiana-Gabriela Coca (2419208)" userId="8b415b17-9e6d-4d3d-a140-029ea721dbe7" providerId="ADAL" clId="{3E0B8006-98CE-45D5-A111-82B15B8B2746}" dt="2025-11-03T16:18:45.591" v="66" actId="26606"/>
          <ac:picMkLst>
            <pc:docMk/>
            <pc:sldMk cId="4111119256" sldId="259"/>
            <ac:picMk id="64" creationId="{950648F4-ABCD-4DF0-8641-76CFB2354721}"/>
          </ac:picMkLst>
        </pc:picChg>
        <pc:picChg chg="add del">
          <ac:chgData name="Cristiana-Gabriela Coca (2419208)" userId="8b415b17-9e6d-4d3d-a140-029ea721dbe7" providerId="ADAL" clId="{3E0B8006-98CE-45D5-A111-82B15B8B2746}" dt="2025-11-03T16:18:45.591" v="66" actId="26606"/>
          <ac:picMkLst>
            <pc:docMk/>
            <pc:sldMk cId="4111119256" sldId="259"/>
            <ac:picMk id="67" creationId="{CF1EB4BD-9C7E-4AA3-9681-C7EB0DA6250B}"/>
          </ac:picMkLst>
        </pc:picChg>
        <pc:picChg chg="add del">
          <ac:chgData name="Cristiana-Gabriela Coca (2419208)" userId="8b415b17-9e6d-4d3d-a140-029ea721dbe7" providerId="ADAL" clId="{3E0B8006-98CE-45D5-A111-82B15B8B2746}" dt="2025-11-03T16:18:45.591" v="66" actId="26606"/>
          <ac:picMkLst>
            <pc:docMk/>
            <pc:sldMk cId="4111119256" sldId="259"/>
            <ac:picMk id="68" creationId="{94AAE3AA-3759-4D28-B0EF-575F25A5146C}"/>
          </ac:picMkLst>
        </pc:picChg>
        <pc:picChg chg="add del">
          <ac:chgData name="Cristiana-Gabriela Coca (2419208)" userId="8b415b17-9e6d-4d3d-a140-029ea721dbe7" providerId="ADAL" clId="{3E0B8006-98CE-45D5-A111-82B15B8B2746}" dt="2025-11-03T16:28:10.047" v="129"/>
          <ac:picMkLst>
            <pc:docMk/>
            <pc:sldMk cId="4111119256" sldId="259"/>
            <ac:picMk id="71" creationId="{DF19BAF3-7E20-4B9D-B544-BABAEEA1FA75}"/>
          </ac:picMkLst>
        </pc:picChg>
        <pc:picChg chg="add del">
          <ac:chgData name="Cristiana-Gabriela Coca (2419208)" userId="8b415b17-9e6d-4d3d-a140-029ea721dbe7" providerId="ADAL" clId="{3E0B8006-98CE-45D5-A111-82B15B8B2746}" dt="2025-11-03T16:28:10.047" v="129"/>
          <ac:picMkLst>
            <pc:docMk/>
            <pc:sldMk cId="4111119256" sldId="259"/>
            <ac:picMk id="72" creationId="{950648F4-ABCD-4DF0-8641-76CFB2354721}"/>
          </ac:picMkLst>
        </pc:picChg>
        <pc:picChg chg="add del">
          <ac:chgData name="Cristiana-Gabriela Coca (2419208)" userId="8b415b17-9e6d-4d3d-a140-029ea721dbe7" providerId="ADAL" clId="{3E0B8006-98CE-45D5-A111-82B15B8B2746}" dt="2025-11-03T16:28:10.047" v="129"/>
          <ac:picMkLst>
            <pc:docMk/>
            <pc:sldMk cId="4111119256" sldId="259"/>
            <ac:picMk id="74" creationId="{CF1EB4BD-9C7E-4AA3-9681-C7EB0DA6250B}"/>
          </ac:picMkLst>
        </pc:picChg>
        <pc:picChg chg="add del">
          <ac:chgData name="Cristiana-Gabriela Coca (2419208)" userId="8b415b17-9e6d-4d3d-a140-029ea721dbe7" providerId="ADAL" clId="{3E0B8006-98CE-45D5-A111-82B15B8B2746}" dt="2025-11-03T16:28:10.047" v="129"/>
          <ac:picMkLst>
            <pc:docMk/>
            <pc:sldMk cId="4111119256" sldId="259"/>
            <ac:picMk id="75" creationId="{94AAE3AA-3759-4D28-B0EF-575F25A5146C}"/>
          </ac:picMkLst>
        </pc:picChg>
      </pc:sldChg>
      <pc:sldChg chg="addSp delSp modSp new mod setBg delDesignElem">
        <pc:chgData name="Cristiana-Gabriela Coca (2419208)" userId="8b415b17-9e6d-4d3d-a140-029ea721dbe7" providerId="ADAL" clId="{3E0B8006-98CE-45D5-A111-82B15B8B2746}" dt="2025-11-03T17:18:46.260" v="706" actId="14100"/>
        <pc:sldMkLst>
          <pc:docMk/>
          <pc:sldMk cId="4114480272" sldId="260"/>
        </pc:sldMkLst>
        <pc:spChg chg="add del mod ord">
          <ac:chgData name="Cristiana-Gabriela Coca (2419208)" userId="8b415b17-9e6d-4d3d-a140-029ea721dbe7" providerId="ADAL" clId="{3E0B8006-98CE-45D5-A111-82B15B8B2746}" dt="2025-11-03T16:35:23.697" v="165" actId="26606"/>
          <ac:spMkLst>
            <pc:docMk/>
            <pc:sldMk cId="4114480272" sldId="260"/>
            <ac:spMk id="4" creationId="{A0BC46BB-DA30-1D2E-F80E-92D1E77ED1AE}"/>
          </ac:spMkLst>
        </pc:spChg>
        <pc:spChg chg="add mod ord">
          <ac:chgData name="Cristiana-Gabriela Coca (2419208)" userId="8b415b17-9e6d-4d3d-a140-029ea721dbe7" providerId="ADAL" clId="{3E0B8006-98CE-45D5-A111-82B15B8B2746}" dt="2025-11-03T16:35:23.697" v="165" actId="26606"/>
          <ac:spMkLst>
            <pc:docMk/>
            <pc:sldMk cId="4114480272" sldId="260"/>
            <ac:spMk id="6" creationId="{34087187-6D04-4A3D-2566-31A688454E7F}"/>
          </ac:spMkLst>
        </pc:spChg>
        <pc:spChg chg="add del mod">
          <ac:chgData name="Cristiana-Gabriela Coca (2419208)" userId="8b415b17-9e6d-4d3d-a140-029ea721dbe7" providerId="ADAL" clId="{3E0B8006-98CE-45D5-A111-82B15B8B2746}" dt="2025-11-03T16:07:23.411" v="21" actId="21"/>
          <ac:spMkLst>
            <pc:docMk/>
            <pc:sldMk cId="4114480272" sldId="260"/>
            <ac:spMk id="8" creationId="{D3636162-ACF5-71A6-149E-E99EB4F0A26C}"/>
          </ac:spMkLst>
        </pc:spChg>
        <pc:spChg chg="add del">
          <ac:chgData name="Cristiana-Gabriela Coca (2419208)" userId="8b415b17-9e6d-4d3d-a140-029ea721dbe7" providerId="ADAL" clId="{3E0B8006-98CE-45D5-A111-82B15B8B2746}" dt="2025-11-03T16:07:35.083" v="22" actId="26606"/>
          <ac:spMkLst>
            <pc:docMk/>
            <pc:sldMk cId="4114480272" sldId="260"/>
            <ac:spMk id="9" creationId="{9B37791B-B040-4694-BFDC-8DD132D86E8E}"/>
          </ac:spMkLst>
        </pc:spChg>
        <pc:spChg chg="add del">
          <ac:chgData name="Cristiana-Gabriela Coca (2419208)" userId="8b415b17-9e6d-4d3d-a140-029ea721dbe7" providerId="ADAL" clId="{3E0B8006-98CE-45D5-A111-82B15B8B2746}" dt="2025-11-03T16:07:35.083" v="22" actId="26606"/>
          <ac:spMkLst>
            <pc:docMk/>
            <pc:sldMk cId="4114480272" sldId="260"/>
            <ac:spMk id="11" creationId="{3233E20F-E4BD-4A57-891E-213F818C4E1C}"/>
          </ac:spMkLst>
        </pc:spChg>
        <pc:spChg chg="add del mod">
          <ac:chgData name="Cristiana-Gabriela Coca (2419208)" userId="8b415b17-9e6d-4d3d-a140-029ea721dbe7" providerId="ADAL" clId="{3E0B8006-98CE-45D5-A111-82B15B8B2746}" dt="2025-11-03T16:34:28.951" v="163" actId="26606"/>
          <ac:spMkLst>
            <pc:docMk/>
            <pc:sldMk cId="4114480272" sldId="260"/>
            <ac:spMk id="12" creationId="{5B41E3E2-CE4F-18B1-42F2-BDDCA1023D3B}"/>
          </ac:spMkLst>
        </pc:spChg>
        <pc:spChg chg="add del">
          <ac:chgData name="Cristiana-Gabriela Coca (2419208)" userId="8b415b17-9e6d-4d3d-a140-029ea721dbe7" providerId="ADAL" clId="{3E0B8006-98CE-45D5-A111-82B15B8B2746}" dt="2025-11-03T16:07:35.083" v="22" actId="26606"/>
          <ac:spMkLst>
            <pc:docMk/>
            <pc:sldMk cId="4114480272" sldId="260"/>
            <ac:spMk id="13" creationId="{7C5B3933-E1FD-4A72-AFB7-D9D0AD987568}"/>
          </ac:spMkLst>
        </pc:spChg>
        <pc:spChg chg="add del">
          <ac:chgData name="Cristiana-Gabriela Coca (2419208)" userId="8b415b17-9e6d-4d3d-a140-029ea721dbe7" providerId="ADAL" clId="{3E0B8006-98CE-45D5-A111-82B15B8B2746}" dt="2025-11-03T16:32:59.359" v="145" actId="26606"/>
          <ac:spMkLst>
            <pc:docMk/>
            <pc:sldMk cId="4114480272" sldId="260"/>
            <ac:spMk id="16" creationId="{989BE678-777B-482A-A616-FEDC47B162E5}"/>
          </ac:spMkLst>
        </pc:spChg>
        <pc:spChg chg="add del">
          <ac:chgData name="Cristiana-Gabriela Coca (2419208)" userId="8b415b17-9e6d-4d3d-a140-029ea721dbe7" providerId="ADAL" clId="{3E0B8006-98CE-45D5-A111-82B15B8B2746}" dt="2025-11-03T16:15:31.050" v="42"/>
          <ac:spMkLst>
            <pc:docMk/>
            <pc:sldMk cId="4114480272" sldId="260"/>
            <ac:spMk id="18" creationId="{B95B9BA8-1D69-4796-85F5-B6D0BD52354B}"/>
          </ac:spMkLst>
        </pc:spChg>
        <pc:spChg chg="add del">
          <ac:chgData name="Cristiana-Gabriela Coca (2419208)" userId="8b415b17-9e6d-4d3d-a140-029ea721dbe7" providerId="ADAL" clId="{3E0B8006-98CE-45D5-A111-82B15B8B2746}" dt="2025-11-03T16:15:31.050" v="42"/>
          <ac:spMkLst>
            <pc:docMk/>
            <pc:sldMk cId="4114480272" sldId="260"/>
            <ac:spMk id="20" creationId="{340822D1-9EEA-4ECF-9360-D9AF87950D47}"/>
          </ac:spMkLst>
        </pc:spChg>
        <pc:spChg chg="add del">
          <ac:chgData name="Cristiana-Gabriela Coca (2419208)" userId="8b415b17-9e6d-4d3d-a140-029ea721dbe7" providerId="ADAL" clId="{3E0B8006-98CE-45D5-A111-82B15B8B2746}" dt="2025-11-03T16:23:33.568" v="92" actId="26606"/>
          <ac:spMkLst>
            <pc:docMk/>
            <pc:sldMk cId="4114480272" sldId="260"/>
            <ac:spMk id="21" creationId="{989BE678-777B-482A-A616-FEDC47B162E5}"/>
          </ac:spMkLst>
        </pc:spChg>
        <pc:spChg chg="add del">
          <ac:chgData name="Cristiana-Gabriela Coca (2419208)" userId="8b415b17-9e6d-4d3d-a140-029ea721dbe7" providerId="ADAL" clId="{3E0B8006-98CE-45D5-A111-82B15B8B2746}" dt="2025-11-03T16:15:31.050" v="42"/>
          <ac:spMkLst>
            <pc:docMk/>
            <pc:sldMk cId="4114480272" sldId="260"/>
            <ac:spMk id="22" creationId="{DC292A62-7F34-4E30-BE04-48164A1DAF7B}"/>
          </ac:spMkLst>
        </pc:spChg>
        <pc:spChg chg="add del">
          <ac:chgData name="Cristiana-Gabriela Coca (2419208)" userId="8b415b17-9e6d-4d3d-a140-029ea721dbe7" providerId="ADAL" clId="{3E0B8006-98CE-45D5-A111-82B15B8B2746}" dt="2025-11-03T16:23:33.568" v="92" actId="26606"/>
          <ac:spMkLst>
            <pc:docMk/>
            <pc:sldMk cId="4114480272" sldId="260"/>
            <ac:spMk id="27" creationId="{D28BE0C3-2102-4820-B88B-A448B1840D14}"/>
          </ac:spMkLst>
        </pc:spChg>
        <pc:spChg chg="add del">
          <ac:chgData name="Cristiana-Gabriela Coca (2419208)" userId="8b415b17-9e6d-4d3d-a140-029ea721dbe7" providerId="ADAL" clId="{3E0B8006-98CE-45D5-A111-82B15B8B2746}" dt="2025-11-03T16:32:59.359" v="145" actId="26606"/>
          <ac:spMkLst>
            <pc:docMk/>
            <pc:sldMk cId="4114480272" sldId="260"/>
            <ac:spMk id="28" creationId="{D28BE0C3-2102-4820-B88B-A448B1840D14}"/>
          </ac:spMkLst>
        </pc:spChg>
        <pc:spChg chg="add del">
          <ac:chgData name="Cristiana-Gabriela Coca (2419208)" userId="8b415b17-9e6d-4d3d-a140-029ea721dbe7" providerId="ADAL" clId="{3E0B8006-98CE-45D5-A111-82B15B8B2746}" dt="2025-11-03T16:23:33.568" v="92" actId="26606"/>
          <ac:spMkLst>
            <pc:docMk/>
            <pc:sldMk cId="4114480272" sldId="260"/>
            <ac:spMk id="29" creationId="{C8A3C342-1D03-412F-8DD3-BF519E8E0AE9}"/>
          </ac:spMkLst>
        </pc:spChg>
        <pc:spChg chg="add del">
          <ac:chgData name="Cristiana-Gabriela Coca (2419208)" userId="8b415b17-9e6d-4d3d-a140-029ea721dbe7" providerId="ADAL" clId="{3E0B8006-98CE-45D5-A111-82B15B8B2746}" dt="2025-11-03T16:23:33.568" v="92" actId="26606"/>
          <ac:spMkLst>
            <pc:docMk/>
            <pc:sldMk cId="4114480272" sldId="260"/>
            <ac:spMk id="31" creationId="{81CC9B02-E087-4350-AEBD-2C3CF001AF01}"/>
          </ac:spMkLst>
        </pc:spChg>
        <pc:spChg chg="add del">
          <ac:chgData name="Cristiana-Gabriela Coca (2419208)" userId="8b415b17-9e6d-4d3d-a140-029ea721dbe7" providerId="ADAL" clId="{3E0B8006-98CE-45D5-A111-82B15B8B2746}" dt="2025-11-03T16:23:33.568" v="92" actId="26606"/>
          <ac:spMkLst>
            <pc:docMk/>
            <pc:sldMk cId="4114480272" sldId="260"/>
            <ac:spMk id="33" creationId="{D6F18ACE-6E82-4ADC-8A2F-A1771B309B16}"/>
          </ac:spMkLst>
        </pc:spChg>
        <pc:spChg chg="add del">
          <ac:chgData name="Cristiana-Gabriela Coca (2419208)" userId="8b415b17-9e6d-4d3d-a140-029ea721dbe7" providerId="ADAL" clId="{3E0B8006-98CE-45D5-A111-82B15B8B2746}" dt="2025-11-03T16:33:01.625" v="147" actId="26606"/>
          <ac:spMkLst>
            <pc:docMk/>
            <pc:sldMk cId="4114480272" sldId="260"/>
            <ac:spMk id="34" creationId="{4AC0CD9D-7610-4620-93B4-798CCD9AB581}"/>
          </ac:spMkLst>
        </pc:spChg>
        <pc:spChg chg="add del">
          <ac:chgData name="Cristiana-Gabriela Coca (2419208)" userId="8b415b17-9e6d-4d3d-a140-029ea721dbe7" providerId="ADAL" clId="{3E0B8006-98CE-45D5-A111-82B15B8B2746}" dt="2025-11-03T16:33:01.625" v="147" actId="26606"/>
          <ac:spMkLst>
            <pc:docMk/>
            <pc:sldMk cId="4114480272" sldId="260"/>
            <ac:spMk id="37" creationId="{DE4D62F9-188E-4530-84C2-24BDEE4BEB82}"/>
          </ac:spMkLst>
        </pc:spChg>
        <pc:spChg chg="add del">
          <ac:chgData name="Cristiana-Gabriela Coca (2419208)" userId="8b415b17-9e6d-4d3d-a140-029ea721dbe7" providerId="ADAL" clId="{3E0B8006-98CE-45D5-A111-82B15B8B2746}" dt="2025-11-03T16:24:10.278" v="97" actId="26606"/>
          <ac:spMkLst>
            <pc:docMk/>
            <pc:sldMk cId="4114480272" sldId="260"/>
            <ac:spMk id="42" creationId="{989BE678-777B-482A-A616-FEDC47B162E5}"/>
          </ac:spMkLst>
        </pc:spChg>
        <pc:spChg chg="add del">
          <ac:chgData name="Cristiana-Gabriela Coca (2419208)" userId="8b415b17-9e6d-4d3d-a140-029ea721dbe7" providerId="ADAL" clId="{3E0B8006-98CE-45D5-A111-82B15B8B2746}" dt="2025-11-03T16:34:28.951" v="163" actId="26606"/>
          <ac:spMkLst>
            <pc:docMk/>
            <pc:sldMk cId="4114480272" sldId="260"/>
            <ac:spMk id="43" creationId="{989BE678-777B-482A-A616-FEDC47B162E5}"/>
          </ac:spMkLst>
        </pc:spChg>
        <pc:spChg chg="add del">
          <ac:chgData name="Cristiana-Gabriela Coca (2419208)" userId="8b415b17-9e6d-4d3d-a140-029ea721dbe7" providerId="ADAL" clId="{3E0B8006-98CE-45D5-A111-82B15B8B2746}" dt="2025-11-03T16:24:10.278" v="97" actId="26606"/>
          <ac:spMkLst>
            <pc:docMk/>
            <pc:sldMk cId="4114480272" sldId="260"/>
            <ac:spMk id="48" creationId="{D28BE0C3-2102-4820-B88B-A448B1840D14}"/>
          </ac:spMkLst>
        </pc:spChg>
        <pc:spChg chg="add del">
          <ac:chgData name="Cristiana-Gabriela Coca (2419208)" userId="8b415b17-9e6d-4d3d-a140-029ea721dbe7" providerId="ADAL" clId="{3E0B8006-98CE-45D5-A111-82B15B8B2746}" dt="2025-11-03T16:34:28.951" v="163" actId="26606"/>
          <ac:spMkLst>
            <pc:docMk/>
            <pc:sldMk cId="4114480272" sldId="260"/>
            <ac:spMk id="49" creationId="{D28BE0C3-2102-4820-B88B-A448B1840D14}"/>
          </ac:spMkLst>
        </pc:spChg>
        <pc:spChg chg="add del">
          <ac:chgData name="Cristiana-Gabriela Coca (2419208)" userId="8b415b17-9e6d-4d3d-a140-029ea721dbe7" providerId="ADAL" clId="{3E0B8006-98CE-45D5-A111-82B15B8B2746}" dt="2025-11-03T16:26:14.990" v="114" actId="26606"/>
          <ac:spMkLst>
            <pc:docMk/>
            <pc:sldMk cId="4114480272" sldId="260"/>
            <ac:spMk id="57" creationId="{989BE678-777B-482A-A616-FEDC47B162E5}"/>
          </ac:spMkLst>
        </pc:spChg>
        <pc:spChg chg="add del">
          <ac:chgData name="Cristiana-Gabriela Coca (2419208)" userId="8b415b17-9e6d-4d3d-a140-029ea721dbe7" providerId="ADAL" clId="{3E0B8006-98CE-45D5-A111-82B15B8B2746}" dt="2025-11-03T16:33:42.176" v="155" actId="26606"/>
          <ac:spMkLst>
            <pc:docMk/>
            <pc:sldMk cId="4114480272" sldId="260"/>
            <ac:spMk id="58" creationId="{4AC0CD9D-7610-4620-93B4-798CCD9AB581}"/>
          </ac:spMkLst>
        </pc:spChg>
        <pc:spChg chg="add del">
          <ac:chgData name="Cristiana-Gabriela Coca (2419208)" userId="8b415b17-9e6d-4d3d-a140-029ea721dbe7" providerId="ADAL" clId="{3E0B8006-98CE-45D5-A111-82B15B8B2746}" dt="2025-11-03T16:26:14.990" v="114" actId="26606"/>
          <ac:spMkLst>
            <pc:docMk/>
            <pc:sldMk cId="4114480272" sldId="260"/>
            <ac:spMk id="63" creationId="{D28BE0C3-2102-4820-B88B-A448B1840D14}"/>
          </ac:spMkLst>
        </pc:spChg>
        <pc:spChg chg="add del">
          <ac:chgData name="Cristiana-Gabriela Coca (2419208)" userId="8b415b17-9e6d-4d3d-a140-029ea721dbe7" providerId="ADAL" clId="{3E0B8006-98CE-45D5-A111-82B15B8B2746}" dt="2025-11-03T16:33:42.176" v="155" actId="26606"/>
          <ac:spMkLst>
            <pc:docMk/>
            <pc:sldMk cId="4114480272" sldId="260"/>
            <ac:spMk id="64" creationId="{DE4D62F9-188E-4530-84C2-24BDEE4BEB82}"/>
          </ac:spMkLst>
        </pc:spChg>
        <pc:spChg chg="add del">
          <ac:chgData name="Cristiana-Gabriela Coca (2419208)" userId="8b415b17-9e6d-4d3d-a140-029ea721dbe7" providerId="ADAL" clId="{3E0B8006-98CE-45D5-A111-82B15B8B2746}" dt="2025-11-03T16:34:07.982" v="158" actId="26606"/>
          <ac:spMkLst>
            <pc:docMk/>
            <pc:sldMk cId="4114480272" sldId="260"/>
            <ac:spMk id="65" creationId="{4AC0CD9D-7610-4620-93B4-798CCD9AB581}"/>
          </ac:spMkLst>
        </pc:spChg>
        <pc:spChg chg="add del">
          <ac:chgData name="Cristiana-Gabriela Coca (2419208)" userId="8b415b17-9e6d-4d3d-a140-029ea721dbe7" providerId="ADAL" clId="{3E0B8006-98CE-45D5-A111-82B15B8B2746}" dt="2025-11-03T16:34:07.982" v="158" actId="26606"/>
          <ac:spMkLst>
            <pc:docMk/>
            <pc:sldMk cId="4114480272" sldId="260"/>
            <ac:spMk id="69" creationId="{DE4D62F9-188E-4530-84C2-24BDEE4BEB82}"/>
          </ac:spMkLst>
        </pc:spChg>
        <pc:spChg chg="add del">
          <ac:chgData name="Cristiana-Gabriela Coca (2419208)" userId="8b415b17-9e6d-4d3d-a140-029ea721dbe7" providerId="ADAL" clId="{3E0B8006-98CE-45D5-A111-82B15B8B2746}" dt="2025-11-03T16:28:10.047" v="129"/>
          <ac:spMkLst>
            <pc:docMk/>
            <pc:sldMk cId="4114480272" sldId="260"/>
            <ac:spMk id="72" creationId="{989BE678-777B-482A-A616-FEDC47B162E5}"/>
          </ac:spMkLst>
        </pc:spChg>
        <pc:spChg chg="add del">
          <ac:chgData name="Cristiana-Gabriela Coca (2419208)" userId="8b415b17-9e6d-4d3d-a140-029ea721dbe7" providerId="ADAL" clId="{3E0B8006-98CE-45D5-A111-82B15B8B2746}" dt="2025-11-03T16:34:15.997" v="160" actId="26606"/>
          <ac:spMkLst>
            <pc:docMk/>
            <pc:sldMk cId="4114480272" sldId="260"/>
            <ac:spMk id="75" creationId="{989BE678-777B-482A-A616-FEDC47B162E5}"/>
          </ac:spMkLst>
        </pc:spChg>
        <pc:spChg chg="add del">
          <ac:chgData name="Cristiana-Gabriela Coca (2419208)" userId="8b415b17-9e6d-4d3d-a140-029ea721dbe7" providerId="ADAL" clId="{3E0B8006-98CE-45D5-A111-82B15B8B2746}" dt="2025-11-03T16:28:10.047" v="129"/>
          <ac:spMkLst>
            <pc:docMk/>
            <pc:sldMk cId="4114480272" sldId="260"/>
            <ac:spMk id="78" creationId="{D28BE0C3-2102-4820-B88B-A448B1840D14}"/>
          </ac:spMkLst>
        </pc:spChg>
        <pc:spChg chg="add del">
          <ac:chgData name="Cristiana-Gabriela Coca (2419208)" userId="8b415b17-9e6d-4d3d-a140-029ea721dbe7" providerId="ADAL" clId="{3E0B8006-98CE-45D5-A111-82B15B8B2746}" dt="2025-11-03T16:28:10.047" v="129"/>
          <ac:spMkLst>
            <pc:docMk/>
            <pc:sldMk cId="4114480272" sldId="260"/>
            <ac:spMk id="80" creationId="{C8A3C342-1D03-412F-8DD3-BF519E8E0AE9}"/>
          </ac:spMkLst>
        </pc:spChg>
        <pc:spChg chg="add del">
          <ac:chgData name="Cristiana-Gabriela Coca (2419208)" userId="8b415b17-9e6d-4d3d-a140-029ea721dbe7" providerId="ADAL" clId="{3E0B8006-98CE-45D5-A111-82B15B8B2746}" dt="2025-11-03T16:34:15.997" v="160" actId="26606"/>
          <ac:spMkLst>
            <pc:docMk/>
            <pc:sldMk cId="4114480272" sldId="260"/>
            <ac:spMk id="81" creationId="{D28BE0C3-2102-4820-B88B-A448B1840D14}"/>
          </ac:spMkLst>
        </pc:spChg>
        <pc:spChg chg="add del">
          <ac:chgData name="Cristiana-Gabriela Coca (2419208)" userId="8b415b17-9e6d-4d3d-a140-029ea721dbe7" providerId="ADAL" clId="{3E0B8006-98CE-45D5-A111-82B15B8B2746}" dt="2025-11-03T16:28:10.047" v="129"/>
          <ac:spMkLst>
            <pc:docMk/>
            <pc:sldMk cId="4114480272" sldId="260"/>
            <ac:spMk id="82" creationId="{81CC9B02-E087-4350-AEBD-2C3CF001AF01}"/>
          </ac:spMkLst>
        </pc:spChg>
        <pc:spChg chg="add del">
          <ac:chgData name="Cristiana-Gabriela Coca (2419208)" userId="8b415b17-9e6d-4d3d-a140-029ea721dbe7" providerId="ADAL" clId="{3E0B8006-98CE-45D5-A111-82B15B8B2746}" dt="2025-11-03T16:34:15.997" v="160" actId="26606"/>
          <ac:spMkLst>
            <pc:docMk/>
            <pc:sldMk cId="4114480272" sldId="260"/>
            <ac:spMk id="83" creationId="{29787B81-C7DF-412B-A405-EF4454012DEE}"/>
          </ac:spMkLst>
        </pc:spChg>
        <pc:spChg chg="add del">
          <ac:chgData name="Cristiana-Gabriela Coca (2419208)" userId="8b415b17-9e6d-4d3d-a140-029ea721dbe7" providerId="ADAL" clId="{3E0B8006-98CE-45D5-A111-82B15B8B2746}" dt="2025-11-03T16:28:10.047" v="129"/>
          <ac:spMkLst>
            <pc:docMk/>
            <pc:sldMk cId="4114480272" sldId="260"/>
            <ac:spMk id="84" creationId="{D6F18ACE-6E82-4ADC-8A2F-A1771B309B16}"/>
          </ac:spMkLst>
        </pc:spChg>
        <pc:spChg chg="add del">
          <ac:chgData name="Cristiana-Gabriela Coca (2419208)" userId="8b415b17-9e6d-4d3d-a140-029ea721dbe7" providerId="ADAL" clId="{3E0B8006-98CE-45D5-A111-82B15B8B2746}" dt="2025-11-03T16:34:28.927" v="162" actId="26606"/>
          <ac:spMkLst>
            <pc:docMk/>
            <pc:sldMk cId="4114480272" sldId="260"/>
            <ac:spMk id="87" creationId="{989BE678-777B-482A-A616-FEDC47B162E5}"/>
          </ac:spMkLst>
        </pc:spChg>
        <pc:spChg chg="add del">
          <ac:chgData name="Cristiana-Gabriela Coca (2419208)" userId="8b415b17-9e6d-4d3d-a140-029ea721dbe7" providerId="ADAL" clId="{3E0B8006-98CE-45D5-A111-82B15B8B2746}" dt="2025-11-03T16:34:28.927" v="162" actId="26606"/>
          <ac:spMkLst>
            <pc:docMk/>
            <pc:sldMk cId="4114480272" sldId="260"/>
            <ac:spMk id="90" creationId="{D28BE0C3-2102-4820-B88B-A448B1840D14}"/>
          </ac:spMkLst>
        </pc:spChg>
        <pc:spChg chg="add del">
          <ac:chgData name="Cristiana-Gabriela Coca (2419208)" userId="8b415b17-9e6d-4d3d-a140-029ea721dbe7" providerId="ADAL" clId="{3E0B8006-98CE-45D5-A111-82B15B8B2746}" dt="2025-11-03T16:35:42.452" v="168" actId="26606"/>
          <ac:spMkLst>
            <pc:docMk/>
            <pc:sldMk cId="4114480272" sldId="260"/>
            <ac:spMk id="95" creationId="{989BE678-777B-482A-A616-FEDC47B162E5}"/>
          </ac:spMkLst>
        </pc:spChg>
        <pc:spChg chg="add del">
          <ac:chgData name="Cristiana-Gabriela Coca (2419208)" userId="8b415b17-9e6d-4d3d-a140-029ea721dbe7" providerId="ADAL" clId="{3E0B8006-98CE-45D5-A111-82B15B8B2746}" dt="2025-11-03T16:35:42.452" v="168" actId="26606"/>
          <ac:spMkLst>
            <pc:docMk/>
            <pc:sldMk cId="4114480272" sldId="260"/>
            <ac:spMk id="98" creationId="{D28BE0C3-2102-4820-B88B-A448B1840D14}"/>
          </ac:spMkLst>
        </pc:spChg>
        <pc:spChg chg="add del">
          <ac:chgData name="Cristiana-Gabriela Coca (2419208)" userId="8b415b17-9e6d-4d3d-a140-029ea721dbe7" providerId="ADAL" clId="{3E0B8006-98CE-45D5-A111-82B15B8B2746}" dt="2025-11-03T16:35:23.697" v="165" actId="26606"/>
          <ac:spMkLst>
            <pc:docMk/>
            <pc:sldMk cId="4114480272" sldId="260"/>
            <ac:spMk id="108" creationId="{989BE678-777B-482A-A616-FEDC47B162E5}"/>
          </ac:spMkLst>
        </pc:spChg>
        <pc:spChg chg="add del">
          <ac:chgData name="Cristiana-Gabriela Coca (2419208)" userId="8b415b17-9e6d-4d3d-a140-029ea721dbe7" providerId="ADAL" clId="{3E0B8006-98CE-45D5-A111-82B15B8B2746}" dt="2025-11-03T16:35:23.697" v="165" actId="26606"/>
          <ac:spMkLst>
            <pc:docMk/>
            <pc:sldMk cId="4114480272" sldId="260"/>
            <ac:spMk id="114" creationId="{D28BE0C3-2102-4820-B88B-A448B1840D14}"/>
          </ac:spMkLst>
        </pc:spChg>
        <pc:spChg chg="add del">
          <ac:chgData name="Cristiana-Gabriela Coca (2419208)" userId="8b415b17-9e6d-4d3d-a140-029ea721dbe7" providerId="ADAL" clId="{3E0B8006-98CE-45D5-A111-82B15B8B2746}" dt="2025-11-03T16:35:23.697" v="165" actId="26606"/>
          <ac:spMkLst>
            <pc:docMk/>
            <pc:sldMk cId="4114480272" sldId="260"/>
            <ac:spMk id="116" creationId="{909FE742-1A27-4AEF-B5F0-F8C383EAB1D7}"/>
          </ac:spMkLst>
        </pc:spChg>
        <pc:spChg chg="add del">
          <ac:chgData name="Cristiana-Gabriela Coca (2419208)" userId="8b415b17-9e6d-4d3d-a140-029ea721dbe7" providerId="ADAL" clId="{3E0B8006-98CE-45D5-A111-82B15B8B2746}" dt="2025-11-03T16:35:42.390" v="167" actId="26606"/>
          <ac:spMkLst>
            <pc:docMk/>
            <pc:sldMk cId="4114480272" sldId="260"/>
            <ac:spMk id="120" creationId="{989BE678-777B-482A-A616-FEDC47B162E5}"/>
          </ac:spMkLst>
        </pc:spChg>
        <pc:spChg chg="add del">
          <ac:chgData name="Cristiana-Gabriela Coca (2419208)" userId="8b415b17-9e6d-4d3d-a140-029ea721dbe7" providerId="ADAL" clId="{3E0B8006-98CE-45D5-A111-82B15B8B2746}" dt="2025-11-03T16:35:42.390" v="167" actId="26606"/>
          <ac:spMkLst>
            <pc:docMk/>
            <pc:sldMk cId="4114480272" sldId="260"/>
            <ac:spMk id="123" creationId="{D28BE0C3-2102-4820-B88B-A448B1840D14}"/>
          </ac:spMkLst>
        </pc:spChg>
        <pc:spChg chg="add del">
          <ac:chgData name="Cristiana-Gabriela Coca (2419208)" userId="8b415b17-9e6d-4d3d-a140-029ea721dbe7" providerId="ADAL" clId="{3E0B8006-98CE-45D5-A111-82B15B8B2746}" dt="2025-11-03T16:36:58.920" v="177" actId="26606"/>
          <ac:spMkLst>
            <pc:docMk/>
            <pc:sldMk cId="4114480272" sldId="260"/>
            <ac:spMk id="127" creationId="{989BE678-777B-482A-A616-FEDC47B162E5}"/>
          </ac:spMkLst>
        </pc:spChg>
        <pc:spChg chg="add del">
          <ac:chgData name="Cristiana-Gabriela Coca (2419208)" userId="8b415b17-9e6d-4d3d-a140-029ea721dbe7" providerId="ADAL" clId="{3E0B8006-98CE-45D5-A111-82B15B8B2746}" dt="2025-11-03T16:36:58.920" v="177" actId="26606"/>
          <ac:spMkLst>
            <pc:docMk/>
            <pc:sldMk cId="4114480272" sldId="260"/>
            <ac:spMk id="130" creationId="{D28BE0C3-2102-4820-B88B-A448B1840D14}"/>
          </ac:spMkLst>
        </pc:spChg>
        <pc:spChg chg="add">
          <ac:chgData name="Cristiana-Gabriela Coca (2419208)" userId="8b415b17-9e6d-4d3d-a140-029ea721dbe7" providerId="ADAL" clId="{3E0B8006-98CE-45D5-A111-82B15B8B2746}" dt="2025-11-03T16:36:58.920" v="177" actId="26606"/>
          <ac:spMkLst>
            <pc:docMk/>
            <pc:sldMk cId="4114480272" sldId="260"/>
            <ac:spMk id="139" creationId="{989BE678-777B-482A-A616-FEDC47B162E5}"/>
          </ac:spMkLst>
        </pc:spChg>
        <pc:spChg chg="add">
          <ac:chgData name="Cristiana-Gabriela Coca (2419208)" userId="8b415b17-9e6d-4d3d-a140-029ea721dbe7" providerId="ADAL" clId="{3E0B8006-98CE-45D5-A111-82B15B8B2746}" dt="2025-11-03T16:36:58.920" v="177" actId="26606"/>
          <ac:spMkLst>
            <pc:docMk/>
            <pc:sldMk cId="4114480272" sldId="260"/>
            <ac:spMk id="145" creationId="{D28BE0C3-2102-4820-B88B-A448B1840D14}"/>
          </ac:spMkLst>
        </pc:spChg>
        <pc:graphicFrameChg chg="add del">
          <ac:chgData name="Cristiana-Gabriela Coca (2419208)" userId="8b415b17-9e6d-4d3d-a140-029ea721dbe7" providerId="ADAL" clId="{3E0B8006-98CE-45D5-A111-82B15B8B2746}" dt="2025-11-03T16:34:28.927" v="162" actId="26606"/>
          <ac:graphicFrameMkLst>
            <pc:docMk/>
            <pc:sldMk cId="4114480272" sldId="260"/>
            <ac:graphicFrameMk id="91" creationId="{D929E0DF-87E0-D84F-E62F-2EAD8D5F55C5}"/>
          </ac:graphicFrameMkLst>
        </pc:graphicFrameChg>
        <pc:graphicFrameChg chg="add mod modGraphic">
          <ac:chgData name="Cristiana-Gabriela Coca (2419208)" userId="8b415b17-9e6d-4d3d-a140-029ea721dbe7" providerId="ADAL" clId="{3E0B8006-98CE-45D5-A111-82B15B8B2746}" dt="2025-11-03T17:18:46.260" v="706" actId="14100"/>
          <ac:graphicFrameMkLst>
            <pc:docMk/>
            <pc:sldMk cId="4114480272" sldId="260"/>
            <ac:graphicFrameMk id="99" creationId="{9C8236C3-B573-7420-9610-B89D7D2ADA16}"/>
          </ac:graphicFrameMkLst>
        </pc:graphicFrameChg>
        <pc:picChg chg="add del mod ord">
          <ac:chgData name="Cristiana-Gabriela Coca (2419208)" userId="8b415b17-9e6d-4d3d-a140-029ea721dbe7" providerId="ADAL" clId="{3E0B8006-98CE-45D5-A111-82B15B8B2746}" dt="2025-11-03T16:35:23.697" v="165" actId="26606"/>
          <ac:picMkLst>
            <pc:docMk/>
            <pc:sldMk cId="4114480272" sldId="260"/>
            <ac:picMk id="3" creationId="{8F3D3AA2-8CC3-0D6F-C622-5B1522F2C488}"/>
          </ac:picMkLst>
        </pc:picChg>
        <pc:picChg chg="add del">
          <ac:chgData name="Cristiana-Gabriela Coca (2419208)" userId="8b415b17-9e6d-4d3d-a140-029ea721dbe7" providerId="ADAL" clId="{3E0B8006-98CE-45D5-A111-82B15B8B2746}" dt="2025-11-03T16:32:59.359" v="145" actId="26606"/>
          <ac:picMkLst>
            <pc:docMk/>
            <pc:sldMk cId="4114480272" sldId="260"/>
            <ac:picMk id="14" creationId="{DF19BAF3-7E20-4B9D-B544-BABAEEA1FA75}"/>
          </ac:picMkLst>
        </pc:picChg>
        <pc:picChg chg="add del">
          <ac:chgData name="Cristiana-Gabriela Coca (2419208)" userId="8b415b17-9e6d-4d3d-a140-029ea721dbe7" providerId="ADAL" clId="{3E0B8006-98CE-45D5-A111-82B15B8B2746}" dt="2025-11-03T16:32:59.359" v="145" actId="26606"/>
          <ac:picMkLst>
            <pc:docMk/>
            <pc:sldMk cId="4114480272" sldId="260"/>
            <ac:picMk id="15" creationId="{950648F4-ABCD-4DF0-8641-76CFB2354721}"/>
          </ac:picMkLst>
        </pc:picChg>
        <pc:picChg chg="add del">
          <ac:chgData name="Cristiana-Gabriela Coca (2419208)" userId="8b415b17-9e6d-4d3d-a140-029ea721dbe7" providerId="ADAL" clId="{3E0B8006-98CE-45D5-A111-82B15B8B2746}" dt="2025-11-03T16:23:33.568" v="92" actId="26606"/>
          <ac:picMkLst>
            <pc:docMk/>
            <pc:sldMk cId="4114480272" sldId="260"/>
            <ac:picMk id="17" creationId="{DF19BAF3-7E20-4B9D-B544-BABAEEA1FA75}"/>
          </ac:picMkLst>
        </pc:picChg>
        <pc:picChg chg="add del">
          <ac:chgData name="Cristiana-Gabriela Coca (2419208)" userId="8b415b17-9e6d-4d3d-a140-029ea721dbe7" providerId="ADAL" clId="{3E0B8006-98CE-45D5-A111-82B15B8B2746}" dt="2025-11-03T16:23:33.568" v="92" actId="26606"/>
          <ac:picMkLst>
            <pc:docMk/>
            <pc:sldMk cId="4114480272" sldId="260"/>
            <ac:picMk id="19" creationId="{950648F4-ABCD-4DF0-8641-76CFB2354721}"/>
          </ac:picMkLst>
        </pc:picChg>
        <pc:picChg chg="add del">
          <ac:chgData name="Cristiana-Gabriela Coca (2419208)" userId="8b415b17-9e6d-4d3d-a140-029ea721dbe7" providerId="ADAL" clId="{3E0B8006-98CE-45D5-A111-82B15B8B2746}" dt="2025-11-03T16:23:33.568" v="92" actId="26606"/>
          <ac:picMkLst>
            <pc:docMk/>
            <pc:sldMk cId="4114480272" sldId="260"/>
            <ac:picMk id="23" creationId="{CF1EB4BD-9C7E-4AA3-9681-C7EB0DA6250B}"/>
          </ac:picMkLst>
        </pc:picChg>
        <pc:picChg chg="add del">
          <ac:chgData name="Cristiana-Gabriela Coca (2419208)" userId="8b415b17-9e6d-4d3d-a140-029ea721dbe7" providerId="ADAL" clId="{3E0B8006-98CE-45D5-A111-82B15B8B2746}" dt="2025-11-03T16:32:59.359" v="145" actId="26606"/>
          <ac:picMkLst>
            <pc:docMk/>
            <pc:sldMk cId="4114480272" sldId="260"/>
            <ac:picMk id="24" creationId="{CF1EB4BD-9C7E-4AA3-9681-C7EB0DA6250B}"/>
          </ac:picMkLst>
        </pc:picChg>
        <pc:picChg chg="add del">
          <ac:chgData name="Cristiana-Gabriela Coca (2419208)" userId="8b415b17-9e6d-4d3d-a140-029ea721dbe7" providerId="ADAL" clId="{3E0B8006-98CE-45D5-A111-82B15B8B2746}" dt="2025-11-03T16:23:33.568" v="92" actId="26606"/>
          <ac:picMkLst>
            <pc:docMk/>
            <pc:sldMk cId="4114480272" sldId="260"/>
            <ac:picMk id="25" creationId="{94AAE3AA-3759-4D28-B0EF-575F25A5146C}"/>
          </ac:picMkLst>
        </pc:picChg>
        <pc:picChg chg="add del">
          <ac:chgData name="Cristiana-Gabriela Coca (2419208)" userId="8b415b17-9e6d-4d3d-a140-029ea721dbe7" providerId="ADAL" clId="{3E0B8006-98CE-45D5-A111-82B15B8B2746}" dt="2025-11-03T16:32:59.359" v="145" actId="26606"/>
          <ac:picMkLst>
            <pc:docMk/>
            <pc:sldMk cId="4114480272" sldId="260"/>
            <ac:picMk id="26" creationId="{94AAE3AA-3759-4D28-B0EF-575F25A5146C}"/>
          </ac:picMkLst>
        </pc:picChg>
        <pc:picChg chg="add del">
          <ac:chgData name="Cristiana-Gabriela Coca (2419208)" userId="8b415b17-9e6d-4d3d-a140-029ea721dbe7" providerId="ADAL" clId="{3E0B8006-98CE-45D5-A111-82B15B8B2746}" dt="2025-11-03T16:33:01.625" v="147" actId="26606"/>
          <ac:picMkLst>
            <pc:docMk/>
            <pc:sldMk cId="4114480272" sldId="260"/>
            <ac:picMk id="30" creationId="{41B68C77-138E-4BF7-A276-BD0C78A4219F}"/>
          </ac:picMkLst>
        </pc:picChg>
        <pc:picChg chg="add del">
          <ac:chgData name="Cristiana-Gabriela Coca (2419208)" userId="8b415b17-9e6d-4d3d-a140-029ea721dbe7" providerId="ADAL" clId="{3E0B8006-98CE-45D5-A111-82B15B8B2746}" dt="2025-11-03T16:33:01.625" v="147" actId="26606"/>
          <ac:picMkLst>
            <pc:docMk/>
            <pc:sldMk cId="4114480272" sldId="260"/>
            <ac:picMk id="32" creationId="{7C268552-D473-46ED-B1B8-422042C4DEF1}"/>
          </ac:picMkLst>
        </pc:picChg>
        <pc:picChg chg="add del">
          <ac:chgData name="Cristiana-Gabriela Coca (2419208)" userId="8b415b17-9e6d-4d3d-a140-029ea721dbe7" providerId="ADAL" clId="{3E0B8006-98CE-45D5-A111-82B15B8B2746}" dt="2025-11-03T16:33:01.625" v="147" actId="26606"/>
          <ac:picMkLst>
            <pc:docMk/>
            <pc:sldMk cId="4114480272" sldId="260"/>
            <ac:picMk id="35" creationId="{B9238B3E-24AA-439A-B527-6C5DF6D72145}"/>
          </ac:picMkLst>
        </pc:picChg>
        <pc:picChg chg="add del">
          <ac:chgData name="Cristiana-Gabriela Coca (2419208)" userId="8b415b17-9e6d-4d3d-a140-029ea721dbe7" providerId="ADAL" clId="{3E0B8006-98CE-45D5-A111-82B15B8B2746}" dt="2025-11-03T16:33:01.625" v="147" actId="26606"/>
          <ac:picMkLst>
            <pc:docMk/>
            <pc:sldMk cId="4114480272" sldId="260"/>
            <ac:picMk id="36" creationId="{69F01145-BEA3-4CBF-AA21-10077B948CA8}"/>
          </ac:picMkLst>
        </pc:picChg>
        <pc:picChg chg="add del">
          <ac:chgData name="Cristiana-Gabriela Coca (2419208)" userId="8b415b17-9e6d-4d3d-a140-029ea721dbe7" providerId="ADAL" clId="{3E0B8006-98CE-45D5-A111-82B15B8B2746}" dt="2025-11-03T16:24:10.278" v="97" actId="26606"/>
          <ac:picMkLst>
            <pc:docMk/>
            <pc:sldMk cId="4114480272" sldId="260"/>
            <ac:picMk id="38" creationId="{DF19BAF3-7E20-4B9D-B544-BABAEEA1FA75}"/>
          </ac:picMkLst>
        </pc:picChg>
        <pc:picChg chg="add del">
          <ac:chgData name="Cristiana-Gabriela Coca (2419208)" userId="8b415b17-9e6d-4d3d-a140-029ea721dbe7" providerId="ADAL" clId="{3E0B8006-98CE-45D5-A111-82B15B8B2746}" dt="2025-11-03T16:34:28.951" v="163" actId="26606"/>
          <ac:picMkLst>
            <pc:docMk/>
            <pc:sldMk cId="4114480272" sldId="260"/>
            <ac:picMk id="39" creationId="{DF19BAF3-7E20-4B9D-B544-BABAEEA1FA75}"/>
          </ac:picMkLst>
        </pc:picChg>
        <pc:picChg chg="add del">
          <ac:chgData name="Cristiana-Gabriela Coca (2419208)" userId="8b415b17-9e6d-4d3d-a140-029ea721dbe7" providerId="ADAL" clId="{3E0B8006-98CE-45D5-A111-82B15B8B2746}" dt="2025-11-03T16:24:10.278" v="97" actId="26606"/>
          <ac:picMkLst>
            <pc:docMk/>
            <pc:sldMk cId="4114480272" sldId="260"/>
            <ac:picMk id="40" creationId="{950648F4-ABCD-4DF0-8641-76CFB2354721}"/>
          </ac:picMkLst>
        </pc:picChg>
        <pc:picChg chg="add del">
          <ac:chgData name="Cristiana-Gabriela Coca (2419208)" userId="8b415b17-9e6d-4d3d-a140-029ea721dbe7" providerId="ADAL" clId="{3E0B8006-98CE-45D5-A111-82B15B8B2746}" dt="2025-11-03T16:34:28.951" v="163" actId="26606"/>
          <ac:picMkLst>
            <pc:docMk/>
            <pc:sldMk cId="4114480272" sldId="260"/>
            <ac:picMk id="41" creationId="{950648F4-ABCD-4DF0-8641-76CFB2354721}"/>
          </ac:picMkLst>
        </pc:picChg>
        <pc:picChg chg="add del">
          <ac:chgData name="Cristiana-Gabriela Coca (2419208)" userId="8b415b17-9e6d-4d3d-a140-029ea721dbe7" providerId="ADAL" clId="{3E0B8006-98CE-45D5-A111-82B15B8B2746}" dt="2025-11-03T16:24:10.278" v="97" actId="26606"/>
          <ac:picMkLst>
            <pc:docMk/>
            <pc:sldMk cId="4114480272" sldId="260"/>
            <ac:picMk id="44" creationId="{CF1EB4BD-9C7E-4AA3-9681-C7EB0DA6250B}"/>
          </ac:picMkLst>
        </pc:picChg>
        <pc:picChg chg="add del">
          <ac:chgData name="Cristiana-Gabriela Coca (2419208)" userId="8b415b17-9e6d-4d3d-a140-029ea721dbe7" providerId="ADAL" clId="{3E0B8006-98CE-45D5-A111-82B15B8B2746}" dt="2025-11-03T16:34:28.951" v="163" actId="26606"/>
          <ac:picMkLst>
            <pc:docMk/>
            <pc:sldMk cId="4114480272" sldId="260"/>
            <ac:picMk id="45" creationId="{CF1EB4BD-9C7E-4AA3-9681-C7EB0DA6250B}"/>
          </ac:picMkLst>
        </pc:picChg>
        <pc:picChg chg="add del">
          <ac:chgData name="Cristiana-Gabriela Coca (2419208)" userId="8b415b17-9e6d-4d3d-a140-029ea721dbe7" providerId="ADAL" clId="{3E0B8006-98CE-45D5-A111-82B15B8B2746}" dt="2025-11-03T16:24:10.278" v="97" actId="26606"/>
          <ac:picMkLst>
            <pc:docMk/>
            <pc:sldMk cId="4114480272" sldId="260"/>
            <ac:picMk id="46" creationId="{94AAE3AA-3759-4D28-B0EF-575F25A5146C}"/>
          </ac:picMkLst>
        </pc:picChg>
        <pc:picChg chg="add del">
          <ac:chgData name="Cristiana-Gabriela Coca (2419208)" userId="8b415b17-9e6d-4d3d-a140-029ea721dbe7" providerId="ADAL" clId="{3E0B8006-98CE-45D5-A111-82B15B8B2746}" dt="2025-11-03T16:34:28.951" v="163" actId="26606"/>
          <ac:picMkLst>
            <pc:docMk/>
            <pc:sldMk cId="4114480272" sldId="260"/>
            <ac:picMk id="47" creationId="{94AAE3AA-3759-4D28-B0EF-575F25A5146C}"/>
          </ac:picMkLst>
        </pc:picChg>
        <pc:picChg chg="add del">
          <ac:chgData name="Cristiana-Gabriela Coca (2419208)" userId="8b415b17-9e6d-4d3d-a140-029ea721dbe7" providerId="ADAL" clId="{3E0B8006-98CE-45D5-A111-82B15B8B2746}" dt="2025-11-03T16:34:07.982" v="158" actId="26606"/>
          <ac:picMkLst>
            <pc:docMk/>
            <pc:sldMk cId="4114480272" sldId="260"/>
            <ac:picMk id="51" creationId="{41B68C77-138E-4BF7-A276-BD0C78A4219F}"/>
          </ac:picMkLst>
        </pc:picChg>
        <pc:picChg chg="add del">
          <ac:chgData name="Cristiana-Gabriela Coca (2419208)" userId="8b415b17-9e6d-4d3d-a140-029ea721dbe7" providerId="ADAL" clId="{3E0B8006-98CE-45D5-A111-82B15B8B2746}" dt="2025-11-03T16:34:07.982" v="158" actId="26606"/>
          <ac:picMkLst>
            <pc:docMk/>
            <pc:sldMk cId="4114480272" sldId="260"/>
            <ac:picMk id="52" creationId="{7C268552-D473-46ED-B1B8-422042C4DEF1}"/>
          </ac:picMkLst>
        </pc:picChg>
        <pc:picChg chg="add del">
          <ac:chgData name="Cristiana-Gabriela Coca (2419208)" userId="8b415b17-9e6d-4d3d-a140-029ea721dbe7" providerId="ADAL" clId="{3E0B8006-98CE-45D5-A111-82B15B8B2746}" dt="2025-11-03T16:26:14.990" v="114" actId="26606"/>
          <ac:picMkLst>
            <pc:docMk/>
            <pc:sldMk cId="4114480272" sldId="260"/>
            <ac:picMk id="53" creationId="{DF19BAF3-7E20-4B9D-B544-BABAEEA1FA75}"/>
          </ac:picMkLst>
        </pc:picChg>
        <pc:picChg chg="add del">
          <ac:chgData name="Cristiana-Gabriela Coca (2419208)" userId="8b415b17-9e6d-4d3d-a140-029ea721dbe7" providerId="ADAL" clId="{3E0B8006-98CE-45D5-A111-82B15B8B2746}" dt="2025-11-03T16:33:42.176" v="155" actId="26606"/>
          <ac:picMkLst>
            <pc:docMk/>
            <pc:sldMk cId="4114480272" sldId="260"/>
            <ac:picMk id="54" creationId="{41B68C77-138E-4BF7-A276-BD0C78A4219F}"/>
          </ac:picMkLst>
        </pc:picChg>
        <pc:picChg chg="add del">
          <ac:chgData name="Cristiana-Gabriela Coca (2419208)" userId="8b415b17-9e6d-4d3d-a140-029ea721dbe7" providerId="ADAL" clId="{3E0B8006-98CE-45D5-A111-82B15B8B2746}" dt="2025-11-03T16:26:14.990" v="114" actId="26606"/>
          <ac:picMkLst>
            <pc:docMk/>
            <pc:sldMk cId="4114480272" sldId="260"/>
            <ac:picMk id="55" creationId="{950648F4-ABCD-4DF0-8641-76CFB2354721}"/>
          </ac:picMkLst>
        </pc:picChg>
        <pc:picChg chg="add del">
          <ac:chgData name="Cristiana-Gabriela Coca (2419208)" userId="8b415b17-9e6d-4d3d-a140-029ea721dbe7" providerId="ADAL" clId="{3E0B8006-98CE-45D5-A111-82B15B8B2746}" dt="2025-11-03T16:33:42.176" v="155" actId="26606"/>
          <ac:picMkLst>
            <pc:docMk/>
            <pc:sldMk cId="4114480272" sldId="260"/>
            <ac:picMk id="56" creationId="{7C268552-D473-46ED-B1B8-422042C4DEF1}"/>
          </ac:picMkLst>
        </pc:picChg>
        <pc:picChg chg="add del">
          <ac:chgData name="Cristiana-Gabriela Coca (2419208)" userId="8b415b17-9e6d-4d3d-a140-029ea721dbe7" providerId="ADAL" clId="{3E0B8006-98CE-45D5-A111-82B15B8B2746}" dt="2025-11-03T16:26:14.990" v="114" actId="26606"/>
          <ac:picMkLst>
            <pc:docMk/>
            <pc:sldMk cId="4114480272" sldId="260"/>
            <ac:picMk id="59" creationId="{CF1EB4BD-9C7E-4AA3-9681-C7EB0DA6250B}"/>
          </ac:picMkLst>
        </pc:picChg>
        <pc:picChg chg="add del">
          <ac:chgData name="Cristiana-Gabriela Coca (2419208)" userId="8b415b17-9e6d-4d3d-a140-029ea721dbe7" providerId="ADAL" clId="{3E0B8006-98CE-45D5-A111-82B15B8B2746}" dt="2025-11-03T16:33:42.176" v="155" actId="26606"/>
          <ac:picMkLst>
            <pc:docMk/>
            <pc:sldMk cId="4114480272" sldId="260"/>
            <ac:picMk id="60" creationId="{B9238B3E-24AA-439A-B527-6C5DF6D72145}"/>
          </ac:picMkLst>
        </pc:picChg>
        <pc:picChg chg="add del">
          <ac:chgData name="Cristiana-Gabriela Coca (2419208)" userId="8b415b17-9e6d-4d3d-a140-029ea721dbe7" providerId="ADAL" clId="{3E0B8006-98CE-45D5-A111-82B15B8B2746}" dt="2025-11-03T16:26:14.990" v="114" actId="26606"/>
          <ac:picMkLst>
            <pc:docMk/>
            <pc:sldMk cId="4114480272" sldId="260"/>
            <ac:picMk id="61" creationId="{94AAE3AA-3759-4D28-B0EF-575F25A5146C}"/>
          </ac:picMkLst>
        </pc:picChg>
        <pc:picChg chg="add del">
          <ac:chgData name="Cristiana-Gabriela Coca (2419208)" userId="8b415b17-9e6d-4d3d-a140-029ea721dbe7" providerId="ADAL" clId="{3E0B8006-98CE-45D5-A111-82B15B8B2746}" dt="2025-11-03T16:33:42.176" v="155" actId="26606"/>
          <ac:picMkLst>
            <pc:docMk/>
            <pc:sldMk cId="4114480272" sldId="260"/>
            <ac:picMk id="62" creationId="{69F01145-BEA3-4CBF-AA21-10077B948CA8}"/>
          </ac:picMkLst>
        </pc:picChg>
        <pc:picChg chg="add del">
          <ac:chgData name="Cristiana-Gabriela Coca (2419208)" userId="8b415b17-9e6d-4d3d-a140-029ea721dbe7" providerId="ADAL" clId="{3E0B8006-98CE-45D5-A111-82B15B8B2746}" dt="2025-11-03T16:34:07.982" v="158" actId="26606"/>
          <ac:picMkLst>
            <pc:docMk/>
            <pc:sldMk cId="4114480272" sldId="260"/>
            <ac:picMk id="66" creationId="{B9238B3E-24AA-439A-B527-6C5DF6D72145}"/>
          </ac:picMkLst>
        </pc:picChg>
        <pc:picChg chg="add del">
          <ac:chgData name="Cristiana-Gabriela Coca (2419208)" userId="8b415b17-9e6d-4d3d-a140-029ea721dbe7" providerId="ADAL" clId="{3E0B8006-98CE-45D5-A111-82B15B8B2746}" dt="2025-11-03T16:34:07.982" v="158" actId="26606"/>
          <ac:picMkLst>
            <pc:docMk/>
            <pc:sldMk cId="4114480272" sldId="260"/>
            <ac:picMk id="67" creationId="{69F01145-BEA3-4CBF-AA21-10077B948CA8}"/>
          </ac:picMkLst>
        </pc:picChg>
        <pc:picChg chg="add del">
          <ac:chgData name="Cristiana-Gabriela Coca (2419208)" userId="8b415b17-9e6d-4d3d-a140-029ea721dbe7" providerId="ADAL" clId="{3E0B8006-98CE-45D5-A111-82B15B8B2746}" dt="2025-11-03T16:28:10.047" v="129"/>
          <ac:picMkLst>
            <pc:docMk/>
            <pc:sldMk cId="4114480272" sldId="260"/>
            <ac:picMk id="68" creationId="{DF19BAF3-7E20-4B9D-B544-BABAEEA1FA75}"/>
          </ac:picMkLst>
        </pc:picChg>
        <pc:picChg chg="add del">
          <ac:chgData name="Cristiana-Gabriela Coca (2419208)" userId="8b415b17-9e6d-4d3d-a140-029ea721dbe7" providerId="ADAL" clId="{3E0B8006-98CE-45D5-A111-82B15B8B2746}" dt="2025-11-03T16:28:10.047" v="129"/>
          <ac:picMkLst>
            <pc:docMk/>
            <pc:sldMk cId="4114480272" sldId="260"/>
            <ac:picMk id="70" creationId="{950648F4-ABCD-4DF0-8641-76CFB2354721}"/>
          </ac:picMkLst>
        </pc:picChg>
        <pc:picChg chg="add del">
          <ac:chgData name="Cristiana-Gabriela Coca (2419208)" userId="8b415b17-9e6d-4d3d-a140-029ea721dbe7" providerId="ADAL" clId="{3E0B8006-98CE-45D5-A111-82B15B8B2746}" dt="2025-11-03T16:34:15.997" v="160" actId="26606"/>
          <ac:picMkLst>
            <pc:docMk/>
            <pc:sldMk cId="4114480272" sldId="260"/>
            <ac:picMk id="71" creationId="{DF19BAF3-7E20-4B9D-B544-BABAEEA1FA75}"/>
          </ac:picMkLst>
        </pc:picChg>
        <pc:picChg chg="add del">
          <ac:chgData name="Cristiana-Gabriela Coca (2419208)" userId="8b415b17-9e6d-4d3d-a140-029ea721dbe7" providerId="ADAL" clId="{3E0B8006-98CE-45D5-A111-82B15B8B2746}" dt="2025-11-03T16:34:15.997" v="160" actId="26606"/>
          <ac:picMkLst>
            <pc:docMk/>
            <pc:sldMk cId="4114480272" sldId="260"/>
            <ac:picMk id="73" creationId="{950648F4-ABCD-4DF0-8641-76CFB2354721}"/>
          </ac:picMkLst>
        </pc:picChg>
        <pc:picChg chg="add del">
          <ac:chgData name="Cristiana-Gabriela Coca (2419208)" userId="8b415b17-9e6d-4d3d-a140-029ea721dbe7" providerId="ADAL" clId="{3E0B8006-98CE-45D5-A111-82B15B8B2746}" dt="2025-11-03T16:28:10.047" v="129"/>
          <ac:picMkLst>
            <pc:docMk/>
            <pc:sldMk cId="4114480272" sldId="260"/>
            <ac:picMk id="74" creationId="{CF1EB4BD-9C7E-4AA3-9681-C7EB0DA6250B}"/>
          </ac:picMkLst>
        </pc:picChg>
        <pc:picChg chg="add del">
          <ac:chgData name="Cristiana-Gabriela Coca (2419208)" userId="8b415b17-9e6d-4d3d-a140-029ea721dbe7" providerId="ADAL" clId="{3E0B8006-98CE-45D5-A111-82B15B8B2746}" dt="2025-11-03T16:28:10.047" v="129"/>
          <ac:picMkLst>
            <pc:docMk/>
            <pc:sldMk cId="4114480272" sldId="260"/>
            <ac:picMk id="76" creationId="{94AAE3AA-3759-4D28-B0EF-575F25A5146C}"/>
          </ac:picMkLst>
        </pc:picChg>
        <pc:picChg chg="add del">
          <ac:chgData name="Cristiana-Gabriela Coca (2419208)" userId="8b415b17-9e6d-4d3d-a140-029ea721dbe7" providerId="ADAL" clId="{3E0B8006-98CE-45D5-A111-82B15B8B2746}" dt="2025-11-03T16:34:15.997" v="160" actId="26606"/>
          <ac:picMkLst>
            <pc:docMk/>
            <pc:sldMk cId="4114480272" sldId="260"/>
            <ac:picMk id="77" creationId="{CF1EB4BD-9C7E-4AA3-9681-C7EB0DA6250B}"/>
          </ac:picMkLst>
        </pc:picChg>
        <pc:picChg chg="add del">
          <ac:chgData name="Cristiana-Gabriela Coca (2419208)" userId="8b415b17-9e6d-4d3d-a140-029ea721dbe7" providerId="ADAL" clId="{3E0B8006-98CE-45D5-A111-82B15B8B2746}" dt="2025-11-03T16:34:15.997" v="160" actId="26606"/>
          <ac:picMkLst>
            <pc:docMk/>
            <pc:sldMk cId="4114480272" sldId="260"/>
            <ac:picMk id="79" creationId="{94AAE3AA-3759-4D28-B0EF-575F25A5146C}"/>
          </ac:picMkLst>
        </pc:picChg>
        <pc:picChg chg="add del">
          <ac:chgData name="Cristiana-Gabriela Coca (2419208)" userId="8b415b17-9e6d-4d3d-a140-029ea721dbe7" providerId="ADAL" clId="{3E0B8006-98CE-45D5-A111-82B15B8B2746}" dt="2025-11-03T16:34:28.927" v="162" actId="26606"/>
          <ac:picMkLst>
            <pc:docMk/>
            <pc:sldMk cId="4114480272" sldId="260"/>
            <ac:picMk id="85" creationId="{DF19BAF3-7E20-4B9D-B544-BABAEEA1FA75}"/>
          </ac:picMkLst>
        </pc:picChg>
        <pc:picChg chg="add del">
          <ac:chgData name="Cristiana-Gabriela Coca (2419208)" userId="8b415b17-9e6d-4d3d-a140-029ea721dbe7" providerId="ADAL" clId="{3E0B8006-98CE-45D5-A111-82B15B8B2746}" dt="2025-11-03T16:34:28.927" v="162" actId="26606"/>
          <ac:picMkLst>
            <pc:docMk/>
            <pc:sldMk cId="4114480272" sldId="260"/>
            <ac:picMk id="86" creationId="{950648F4-ABCD-4DF0-8641-76CFB2354721}"/>
          </ac:picMkLst>
        </pc:picChg>
        <pc:picChg chg="add del">
          <ac:chgData name="Cristiana-Gabriela Coca (2419208)" userId="8b415b17-9e6d-4d3d-a140-029ea721dbe7" providerId="ADAL" clId="{3E0B8006-98CE-45D5-A111-82B15B8B2746}" dt="2025-11-03T16:34:28.927" v="162" actId="26606"/>
          <ac:picMkLst>
            <pc:docMk/>
            <pc:sldMk cId="4114480272" sldId="260"/>
            <ac:picMk id="88" creationId="{CF1EB4BD-9C7E-4AA3-9681-C7EB0DA6250B}"/>
          </ac:picMkLst>
        </pc:picChg>
        <pc:picChg chg="add del">
          <ac:chgData name="Cristiana-Gabriela Coca (2419208)" userId="8b415b17-9e6d-4d3d-a140-029ea721dbe7" providerId="ADAL" clId="{3E0B8006-98CE-45D5-A111-82B15B8B2746}" dt="2025-11-03T16:34:28.927" v="162" actId="26606"/>
          <ac:picMkLst>
            <pc:docMk/>
            <pc:sldMk cId="4114480272" sldId="260"/>
            <ac:picMk id="89" creationId="{94AAE3AA-3759-4D28-B0EF-575F25A5146C}"/>
          </ac:picMkLst>
        </pc:picChg>
        <pc:picChg chg="add del">
          <ac:chgData name="Cristiana-Gabriela Coca (2419208)" userId="8b415b17-9e6d-4d3d-a140-029ea721dbe7" providerId="ADAL" clId="{3E0B8006-98CE-45D5-A111-82B15B8B2746}" dt="2025-11-03T16:35:42.452" v="168" actId="26606"/>
          <ac:picMkLst>
            <pc:docMk/>
            <pc:sldMk cId="4114480272" sldId="260"/>
            <ac:picMk id="93" creationId="{DF19BAF3-7E20-4B9D-B544-BABAEEA1FA75}"/>
          </ac:picMkLst>
        </pc:picChg>
        <pc:picChg chg="add del">
          <ac:chgData name="Cristiana-Gabriela Coca (2419208)" userId="8b415b17-9e6d-4d3d-a140-029ea721dbe7" providerId="ADAL" clId="{3E0B8006-98CE-45D5-A111-82B15B8B2746}" dt="2025-11-03T16:35:42.452" v="168" actId="26606"/>
          <ac:picMkLst>
            <pc:docMk/>
            <pc:sldMk cId="4114480272" sldId="260"/>
            <ac:picMk id="94" creationId="{950648F4-ABCD-4DF0-8641-76CFB2354721}"/>
          </ac:picMkLst>
        </pc:picChg>
        <pc:picChg chg="add del">
          <ac:chgData name="Cristiana-Gabriela Coca (2419208)" userId="8b415b17-9e6d-4d3d-a140-029ea721dbe7" providerId="ADAL" clId="{3E0B8006-98CE-45D5-A111-82B15B8B2746}" dt="2025-11-03T16:35:42.452" v="168" actId="26606"/>
          <ac:picMkLst>
            <pc:docMk/>
            <pc:sldMk cId="4114480272" sldId="260"/>
            <ac:picMk id="96" creationId="{CF1EB4BD-9C7E-4AA3-9681-C7EB0DA6250B}"/>
          </ac:picMkLst>
        </pc:picChg>
        <pc:picChg chg="add del">
          <ac:chgData name="Cristiana-Gabriela Coca (2419208)" userId="8b415b17-9e6d-4d3d-a140-029ea721dbe7" providerId="ADAL" clId="{3E0B8006-98CE-45D5-A111-82B15B8B2746}" dt="2025-11-03T16:35:42.452" v="168" actId="26606"/>
          <ac:picMkLst>
            <pc:docMk/>
            <pc:sldMk cId="4114480272" sldId="260"/>
            <ac:picMk id="97" creationId="{94AAE3AA-3759-4D28-B0EF-575F25A5146C}"/>
          </ac:picMkLst>
        </pc:picChg>
        <pc:picChg chg="add del">
          <ac:chgData name="Cristiana-Gabriela Coca (2419208)" userId="8b415b17-9e6d-4d3d-a140-029ea721dbe7" providerId="ADAL" clId="{3E0B8006-98CE-45D5-A111-82B15B8B2746}" dt="2025-11-03T16:35:23.697" v="165" actId="26606"/>
          <ac:picMkLst>
            <pc:docMk/>
            <pc:sldMk cId="4114480272" sldId="260"/>
            <ac:picMk id="104" creationId="{DF19BAF3-7E20-4B9D-B544-BABAEEA1FA75}"/>
          </ac:picMkLst>
        </pc:picChg>
        <pc:picChg chg="add del">
          <ac:chgData name="Cristiana-Gabriela Coca (2419208)" userId="8b415b17-9e6d-4d3d-a140-029ea721dbe7" providerId="ADAL" clId="{3E0B8006-98CE-45D5-A111-82B15B8B2746}" dt="2025-11-03T16:35:23.697" v="165" actId="26606"/>
          <ac:picMkLst>
            <pc:docMk/>
            <pc:sldMk cId="4114480272" sldId="260"/>
            <ac:picMk id="106" creationId="{950648F4-ABCD-4DF0-8641-76CFB2354721}"/>
          </ac:picMkLst>
        </pc:picChg>
        <pc:picChg chg="add del">
          <ac:chgData name="Cristiana-Gabriela Coca (2419208)" userId="8b415b17-9e6d-4d3d-a140-029ea721dbe7" providerId="ADAL" clId="{3E0B8006-98CE-45D5-A111-82B15B8B2746}" dt="2025-11-03T16:35:23.697" v="165" actId="26606"/>
          <ac:picMkLst>
            <pc:docMk/>
            <pc:sldMk cId="4114480272" sldId="260"/>
            <ac:picMk id="110" creationId="{CF1EB4BD-9C7E-4AA3-9681-C7EB0DA6250B}"/>
          </ac:picMkLst>
        </pc:picChg>
        <pc:picChg chg="add del">
          <ac:chgData name="Cristiana-Gabriela Coca (2419208)" userId="8b415b17-9e6d-4d3d-a140-029ea721dbe7" providerId="ADAL" clId="{3E0B8006-98CE-45D5-A111-82B15B8B2746}" dt="2025-11-03T16:35:23.697" v="165" actId="26606"/>
          <ac:picMkLst>
            <pc:docMk/>
            <pc:sldMk cId="4114480272" sldId="260"/>
            <ac:picMk id="112" creationId="{94AAE3AA-3759-4D28-B0EF-575F25A5146C}"/>
          </ac:picMkLst>
        </pc:picChg>
        <pc:picChg chg="add del">
          <ac:chgData name="Cristiana-Gabriela Coca (2419208)" userId="8b415b17-9e6d-4d3d-a140-029ea721dbe7" providerId="ADAL" clId="{3E0B8006-98CE-45D5-A111-82B15B8B2746}" dt="2025-11-03T16:35:42.390" v="167" actId="26606"/>
          <ac:picMkLst>
            <pc:docMk/>
            <pc:sldMk cId="4114480272" sldId="260"/>
            <ac:picMk id="118" creationId="{DF19BAF3-7E20-4B9D-B544-BABAEEA1FA75}"/>
          </ac:picMkLst>
        </pc:picChg>
        <pc:picChg chg="add del">
          <ac:chgData name="Cristiana-Gabriela Coca (2419208)" userId="8b415b17-9e6d-4d3d-a140-029ea721dbe7" providerId="ADAL" clId="{3E0B8006-98CE-45D5-A111-82B15B8B2746}" dt="2025-11-03T16:35:42.390" v="167" actId="26606"/>
          <ac:picMkLst>
            <pc:docMk/>
            <pc:sldMk cId="4114480272" sldId="260"/>
            <ac:picMk id="119" creationId="{950648F4-ABCD-4DF0-8641-76CFB2354721}"/>
          </ac:picMkLst>
        </pc:picChg>
        <pc:picChg chg="add del">
          <ac:chgData name="Cristiana-Gabriela Coca (2419208)" userId="8b415b17-9e6d-4d3d-a140-029ea721dbe7" providerId="ADAL" clId="{3E0B8006-98CE-45D5-A111-82B15B8B2746}" dt="2025-11-03T16:35:42.390" v="167" actId="26606"/>
          <ac:picMkLst>
            <pc:docMk/>
            <pc:sldMk cId="4114480272" sldId="260"/>
            <ac:picMk id="121" creationId="{CF1EB4BD-9C7E-4AA3-9681-C7EB0DA6250B}"/>
          </ac:picMkLst>
        </pc:picChg>
        <pc:picChg chg="add del">
          <ac:chgData name="Cristiana-Gabriela Coca (2419208)" userId="8b415b17-9e6d-4d3d-a140-029ea721dbe7" providerId="ADAL" clId="{3E0B8006-98CE-45D5-A111-82B15B8B2746}" dt="2025-11-03T16:35:42.390" v="167" actId="26606"/>
          <ac:picMkLst>
            <pc:docMk/>
            <pc:sldMk cId="4114480272" sldId="260"/>
            <ac:picMk id="122" creationId="{94AAE3AA-3759-4D28-B0EF-575F25A5146C}"/>
          </ac:picMkLst>
        </pc:picChg>
        <pc:picChg chg="add del">
          <ac:chgData name="Cristiana-Gabriela Coca (2419208)" userId="8b415b17-9e6d-4d3d-a140-029ea721dbe7" providerId="ADAL" clId="{3E0B8006-98CE-45D5-A111-82B15B8B2746}" dt="2025-11-03T16:36:58.920" v="177" actId="26606"/>
          <ac:picMkLst>
            <pc:docMk/>
            <pc:sldMk cId="4114480272" sldId="260"/>
            <ac:picMk id="125" creationId="{DF19BAF3-7E20-4B9D-B544-BABAEEA1FA75}"/>
          </ac:picMkLst>
        </pc:picChg>
        <pc:picChg chg="add del">
          <ac:chgData name="Cristiana-Gabriela Coca (2419208)" userId="8b415b17-9e6d-4d3d-a140-029ea721dbe7" providerId="ADAL" clId="{3E0B8006-98CE-45D5-A111-82B15B8B2746}" dt="2025-11-03T16:36:58.920" v="177" actId="26606"/>
          <ac:picMkLst>
            <pc:docMk/>
            <pc:sldMk cId="4114480272" sldId="260"/>
            <ac:picMk id="126" creationId="{950648F4-ABCD-4DF0-8641-76CFB2354721}"/>
          </ac:picMkLst>
        </pc:picChg>
        <pc:picChg chg="add del">
          <ac:chgData name="Cristiana-Gabriela Coca (2419208)" userId="8b415b17-9e6d-4d3d-a140-029ea721dbe7" providerId="ADAL" clId="{3E0B8006-98CE-45D5-A111-82B15B8B2746}" dt="2025-11-03T16:36:58.920" v="177" actId="26606"/>
          <ac:picMkLst>
            <pc:docMk/>
            <pc:sldMk cId="4114480272" sldId="260"/>
            <ac:picMk id="128" creationId="{CF1EB4BD-9C7E-4AA3-9681-C7EB0DA6250B}"/>
          </ac:picMkLst>
        </pc:picChg>
        <pc:picChg chg="add del">
          <ac:chgData name="Cristiana-Gabriela Coca (2419208)" userId="8b415b17-9e6d-4d3d-a140-029ea721dbe7" providerId="ADAL" clId="{3E0B8006-98CE-45D5-A111-82B15B8B2746}" dt="2025-11-03T16:36:58.920" v="177" actId="26606"/>
          <ac:picMkLst>
            <pc:docMk/>
            <pc:sldMk cId="4114480272" sldId="260"/>
            <ac:picMk id="129" creationId="{94AAE3AA-3759-4D28-B0EF-575F25A5146C}"/>
          </ac:picMkLst>
        </pc:picChg>
        <pc:picChg chg="add">
          <ac:chgData name="Cristiana-Gabriela Coca (2419208)" userId="8b415b17-9e6d-4d3d-a140-029ea721dbe7" providerId="ADAL" clId="{3E0B8006-98CE-45D5-A111-82B15B8B2746}" dt="2025-11-03T16:36:58.920" v="177" actId="26606"/>
          <ac:picMkLst>
            <pc:docMk/>
            <pc:sldMk cId="4114480272" sldId="260"/>
            <ac:picMk id="135" creationId="{DF19BAF3-7E20-4B9D-B544-BABAEEA1FA75}"/>
          </ac:picMkLst>
        </pc:picChg>
        <pc:picChg chg="add">
          <ac:chgData name="Cristiana-Gabriela Coca (2419208)" userId="8b415b17-9e6d-4d3d-a140-029ea721dbe7" providerId="ADAL" clId="{3E0B8006-98CE-45D5-A111-82B15B8B2746}" dt="2025-11-03T16:36:58.920" v="177" actId="26606"/>
          <ac:picMkLst>
            <pc:docMk/>
            <pc:sldMk cId="4114480272" sldId="260"/>
            <ac:picMk id="137" creationId="{950648F4-ABCD-4DF0-8641-76CFB2354721}"/>
          </ac:picMkLst>
        </pc:picChg>
        <pc:picChg chg="add">
          <ac:chgData name="Cristiana-Gabriela Coca (2419208)" userId="8b415b17-9e6d-4d3d-a140-029ea721dbe7" providerId="ADAL" clId="{3E0B8006-98CE-45D5-A111-82B15B8B2746}" dt="2025-11-03T16:36:58.920" v="177" actId="26606"/>
          <ac:picMkLst>
            <pc:docMk/>
            <pc:sldMk cId="4114480272" sldId="260"/>
            <ac:picMk id="141" creationId="{CF1EB4BD-9C7E-4AA3-9681-C7EB0DA6250B}"/>
          </ac:picMkLst>
        </pc:picChg>
        <pc:picChg chg="add">
          <ac:chgData name="Cristiana-Gabriela Coca (2419208)" userId="8b415b17-9e6d-4d3d-a140-029ea721dbe7" providerId="ADAL" clId="{3E0B8006-98CE-45D5-A111-82B15B8B2746}" dt="2025-11-03T16:36:58.920" v="177" actId="26606"/>
          <ac:picMkLst>
            <pc:docMk/>
            <pc:sldMk cId="4114480272" sldId="260"/>
            <ac:picMk id="143" creationId="{94AAE3AA-3759-4D28-B0EF-575F25A5146C}"/>
          </ac:picMkLst>
        </pc:picChg>
      </pc:sldChg>
      <pc:sldChg chg="addSp delSp modSp new del mod setBg">
        <pc:chgData name="Cristiana-Gabriela Coca (2419208)" userId="8b415b17-9e6d-4d3d-a140-029ea721dbe7" providerId="ADAL" clId="{3E0B8006-98CE-45D5-A111-82B15B8B2746}" dt="2025-11-03T17:04:15.467" v="461" actId="2696"/>
        <pc:sldMkLst>
          <pc:docMk/>
          <pc:sldMk cId="1582443578" sldId="261"/>
        </pc:sldMkLst>
        <pc:spChg chg="add mod">
          <ac:chgData name="Cristiana-Gabriela Coca (2419208)" userId="8b415b17-9e6d-4d3d-a140-029ea721dbe7" providerId="ADAL" clId="{3E0B8006-98CE-45D5-A111-82B15B8B2746}" dt="2025-11-03T16:59:00.001" v="440" actId="14100"/>
          <ac:spMkLst>
            <pc:docMk/>
            <pc:sldMk cId="1582443578" sldId="261"/>
            <ac:spMk id="2" creationId="{3250F6D2-D374-E977-3EF6-D966A0B93476}"/>
          </ac:spMkLst>
        </pc:spChg>
        <pc:spChg chg="add del mod">
          <ac:chgData name="Cristiana-Gabriela Coca (2419208)" userId="8b415b17-9e6d-4d3d-a140-029ea721dbe7" providerId="ADAL" clId="{3E0B8006-98CE-45D5-A111-82B15B8B2746}" dt="2025-11-03T17:02:11.374" v="458" actId="21"/>
          <ac:spMkLst>
            <pc:docMk/>
            <pc:sldMk cId="1582443578" sldId="261"/>
            <ac:spMk id="5" creationId="{44512292-F39B-0341-091F-4CBDEFA2D54B}"/>
          </ac:spMkLst>
        </pc:spChg>
        <pc:spChg chg="add mod">
          <ac:chgData name="Cristiana-Gabriela Coca (2419208)" userId="8b415b17-9e6d-4d3d-a140-029ea721dbe7" providerId="ADAL" clId="{3E0B8006-98CE-45D5-A111-82B15B8B2746}" dt="2025-11-03T16:59:43.004" v="453" actId="1076"/>
          <ac:spMkLst>
            <pc:docMk/>
            <pc:sldMk cId="1582443578" sldId="261"/>
            <ac:spMk id="6" creationId="{1EA9173A-6680-F332-0177-95B32D4F0717}"/>
          </ac:spMkLst>
        </pc:spChg>
        <pc:spChg chg="add mod">
          <ac:chgData name="Cristiana-Gabriela Coca (2419208)" userId="8b415b17-9e6d-4d3d-a140-029ea721dbe7" providerId="ADAL" clId="{3E0B8006-98CE-45D5-A111-82B15B8B2746}" dt="2025-11-03T17:01:53.779" v="456" actId="931"/>
          <ac:spMkLst>
            <pc:docMk/>
            <pc:sldMk cId="1582443578" sldId="261"/>
            <ac:spMk id="9" creationId="{735F8DF7-36E4-E0CE-C881-59A7DA080060}"/>
          </ac:spMkLst>
        </pc:spChg>
        <pc:spChg chg="add">
          <ac:chgData name="Cristiana-Gabriela Coca (2419208)" userId="8b415b17-9e6d-4d3d-a140-029ea721dbe7" providerId="ADAL" clId="{3E0B8006-98CE-45D5-A111-82B15B8B2746}" dt="2025-11-03T16:57:10.381" v="425" actId="26606"/>
          <ac:spMkLst>
            <pc:docMk/>
            <pc:sldMk cId="1582443578" sldId="261"/>
            <ac:spMk id="14" creationId="{989BE678-777B-482A-A616-FEDC47B162E5}"/>
          </ac:spMkLst>
        </pc:spChg>
        <pc:spChg chg="add">
          <ac:chgData name="Cristiana-Gabriela Coca (2419208)" userId="8b415b17-9e6d-4d3d-a140-029ea721dbe7" providerId="ADAL" clId="{3E0B8006-98CE-45D5-A111-82B15B8B2746}" dt="2025-11-03T16:57:10.381" v="425" actId="26606"/>
          <ac:spMkLst>
            <pc:docMk/>
            <pc:sldMk cId="1582443578" sldId="261"/>
            <ac:spMk id="20" creationId="{D28BE0C3-2102-4820-B88B-A448B1840D14}"/>
          </ac:spMkLst>
        </pc:spChg>
        <pc:spChg chg="add">
          <ac:chgData name="Cristiana-Gabriela Coca (2419208)" userId="8b415b17-9e6d-4d3d-a140-029ea721dbe7" providerId="ADAL" clId="{3E0B8006-98CE-45D5-A111-82B15B8B2746}" dt="2025-11-03T16:57:10.381" v="425" actId="26606"/>
          <ac:spMkLst>
            <pc:docMk/>
            <pc:sldMk cId="1582443578" sldId="261"/>
            <ac:spMk id="22" creationId="{C8A3C342-1D03-412F-8DD3-BF519E8E0AE9}"/>
          </ac:spMkLst>
        </pc:spChg>
        <pc:spChg chg="add">
          <ac:chgData name="Cristiana-Gabriela Coca (2419208)" userId="8b415b17-9e6d-4d3d-a140-029ea721dbe7" providerId="ADAL" clId="{3E0B8006-98CE-45D5-A111-82B15B8B2746}" dt="2025-11-03T16:57:10.381" v="425" actId="26606"/>
          <ac:spMkLst>
            <pc:docMk/>
            <pc:sldMk cId="1582443578" sldId="261"/>
            <ac:spMk id="24" creationId="{81CC9B02-E087-4350-AEBD-2C3CF001AF01}"/>
          </ac:spMkLst>
        </pc:spChg>
        <pc:picChg chg="add del mod">
          <ac:chgData name="Cristiana-Gabriela Coca (2419208)" userId="8b415b17-9e6d-4d3d-a140-029ea721dbe7" providerId="ADAL" clId="{3E0B8006-98CE-45D5-A111-82B15B8B2746}" dt="2025-11-03T17:02:11.374" v="458" actId="21"/>
          <ac:picMkLst>
            <pc:docMk/>
            <pc:sldMk cId="1582443578" sldId="261"/>
            <ac:picMk id="4" creationId="{F66C5C2E-1ADA-7B2B-A351-556ABB77C6FC}"/>
          </ac:picMkLst>
        </pc:picChg>
        <pc:picChg chg="add mod">
          <ac:chgData name="Cristiana-Gabriela Coca (2419208)" userId="8b415b17-9e6d-4d3d-a140-029ea721dbe7" providerId="ADAL" clId="{3E0B8006-98CE-45D5-A111-82B15B8B2746}" dt="2025-11-03T17:02:33.079" v="460" actId="1076"/>
          <ac:picMkLst>
            <pc:docMk/>
            <pc:sldMk cId="1582443578" sldId="261"/>
            <ac:picMk id="8" creationId="{C2D59039-BB52-0AE4-52E5-A05882837173}"/>
          </ac:picMkLst>
        </pc:picChg>
        <pc:picChg chg="add">
          <ac:chgData name="Cristiana-Gabriela Coca (2419208)" userId="8b415b17-9e6d-4d3d-a140-029ea721dbe7" providerId="ADAL" clId="{3E0B8006-98CE-45D5-A111-82B15B8B2746}" dt="2025-11-03T16:57:10.381" v="425" actId="26606"/>
          <ac:picMkLst>
            <pc:docMk/>
            <pc:sldMk cId="1582443578" sldId="261"/>
            <ac:picMk id="10" creationId="{DF19BAF3-7E20-4B9D-B544-BABAEEA1FA75}"/>
          </ac:picMkLst>
        </pc:picChg>
        <pc:picChg chg="add">
          <ac:chgData name="Cristiana-Gabriela Coca (2419208)" userId="8b415b17-9e6d-4d3d-a140-029ea721dbe7" providerId="ADAL" clId="{3E0B8006-98CE-45D5-A111-82B15B8B2746}" dt="2025-11-03T16:57:10.381" v="425" actId="26606"/>
          <ac:picMkLst>
            <pc:docMk/>
            <pc:sldMk cId="1582443578" sldId="261"/>
            <ac:picMk id="12" creationId="{950648F4-ABCD-4DF0-8641-76CFB2354721}"/>
          </ac:picMkLst>
        </pc:picChg>
        <pc:picChg chg="add">
          <ac:chgData name="Cristiana-Gabriela Coca (2419208)" userId="8b415b17-9e6d-4d3d-a140-029ea721dbe7" providerId="ADAL" clId="{3E0B8006-98CE-45D5-A111-82B15B8B2746}" dt="2025-11-03T16:57:10.381" v="425" actId="26606"/>
          <ac:picMkLst>
            <pc:docMk/>
            <pc:sldMk cId="1582443578" sldId="261"/>
            <ac:picMk id="16" creationId="{CF1EB4BD-9C7E-4AA3-9681-C7EB0DA6250B}"/>
          </ac:picMkLst>
        </pc:picChg>
        <pc:picChg chg="add">
          <ac:chgData name="Cristiana-Gabriela Coca (2419208)" userId="8b415b17-9e6d-4d3d-a140-029ea721dbe7" providerId="ADAL" clId="{3E0B8006-98CE-45D5-A111-82B15B8B2746}" dt="2025-11-03T16:57:10.381" v="425" actId="26606"/>
          <ac:picMkLst>
            <pc:docMk/>
            <pc:sldMk cId="1582443578" sldId="261"/>
            <ac:picMk id="18" creationId="{94AAE3AA-3759-4D28-B0EF-575F25A5146C}"/>
          </ac:picMkLst>
        </pc:picChg>
      </pc:sldChg>
      <pc:sldChg chg="addSp delSp modSp new mod setBg">
        <pc:chgData name="Cristiana-Gabriela Coca (2419208)" userId="8b415b17-9e6d-4d3d-a140-029ea721dbe7" providerId="ADAL" clId="{3E0B8006-98CE-45D5-A111-82B15B8B2746}" dt="2025-11-03T17:23:32.495" v="799" actId="20577"/>
        <pc:sldMkLst>
          <pc:docMk/>
          <pc:sldMk cId="2998263691" sldId="261"/>
        </pc:sldMkLst>
        <pc:spChg chg="add mod ord">
          <ac:chgData name="Cristiana-Gabriela Coca (2419208)" userId="8b415b17-9e6d-4d3d-a140-029ea721dbe7" providerId="ADAL" clId="{3E0B8006-98CE-45D5-A111-82B15B8B2746}" dt="2025-11-03T17:17:03.233" v="705" actId="26606"/>
          <ac:spMkLst>
            <pc:docMk/>
            <pc:sldMk cId="2998263691" sldId="261"/>
            <ac:spMk id="4" creationId="{E2489090-DEBB-E2CD-8A56-2C7B28858263}"/>
          </ac:spMkLst>
        </pc:spChg>
        <pc:spChg chg="add mod">
          <ac:chgData name="Cristiana-Gabriela Coca (2419208)" userId="8b415b17-9e6d-4d3d-a140-029ea721dbe7" providerId="ADAL" clId="{3E0B8006-98CE-45D5-A111-82B15B8B2746}" dt="2025-11-03T17:17:03.233" v="705" actId="26606"/>
          <ac:spMkLst>
            <pc:docMk/>
            <pc:sldMk cId="2998263691" sldId="261"/>
            <ac:spMk id="5" creationId="{CBD5CDA2-B1DF-1BDC-9C81-3960EDDF1EF3}"/>
          </ac:spMkLst>
        </pc:spChg>
        <pc:spChg chg="add mod">
          <ac:chgData name="Cristiana-Gabriela Coca (2419208)" userId="8b415b17-9e6d-4d3d-a140-029ea721dbe7" providerId="ADAL" clId="{3E0B8006-98CE-45D5-A111-82B15B8B2746}" dt="2025-11-03T17:23:32.495" v="799" actId="20577"/>
          <ac:spMkLst>
            <pc:docMk/>
            <pc:sldMk cId="2998263691" sldId="261"/>
            <ac:spMk id="6" creationId="{38585E03-7FE4-68A2-DE9B-97B413B87F6B}"/>
          </ac:spMkLst>
        </pc:spChg>
        <pc:spChg chg="add del">
          <ac:chgData name="Cristiana-Gabriela Coca (2419208)" userId="8b415b17-9e6d-4d3d-a140-029ea721dbe7" providerId="ADAL" clId="{3E0B8006-98CE-45D5-A111-82B15B8B2746}" dt="2025-11-03T17:06:04.220" v="468" actId="26606"/>
          <ac:spMkLst>
            <pc:docMk/>
            <pc:sldMk cId="2998263691" sldId="261"/>
            <ac:spMk id="9" creationId="{DFB3CEA1-88D9-42FB-88ED-1E9807FE6596}"/>
          </ac:spMkLst>
        </pc:spChg>
        <pc:spChg chg="add del">
          <ac:chgData name="Cristiana-Gabriela Coca (2419208)" userId="8b415b17-9e6d-4d3d-a140-029ea721dbe7" providerId="ADAL" clId="{3E0B8006-98CE-45D5-A111-82B15B8B2746}" dt="2025-11-03T17:06:04.220" v="468" actId="26606"/>
          <ac:spMkLst>
            <pc:docMk/>
            <pc:sldMk cId="2998263691" sldId="261"/>
            <ac:spMk id="11" creationId="{9A6C928E-4252-4F33-8C34-E50A12A3170B}"/>
          </ac:spMkLst>
        </pc:spChg>
        <pc:spChg chg="add del">
          <ac:chgData name="Cristiana-Gabriela Coca (2419208)" userId="8b415b17-9e6d-4d3d-a140-029ea721dbe7" providerId="ADAL" clId="{3E0B8006-98CE-45D5-A111-82B15B8B2746}" dt="2025-11-03T17:13:08.178" v="695" actId="26606"/>
          <ac:spMkLst>
            <pc:docMk/>
            <pc:sldMk cId="2998263691" sldId="261"/>
            <ac:spMk id="12" creationId="{989BE678-777B-482A-A616-FEDC47B162E5}"/>
          </ac:spMkLst>
        </pc:spChg>
        <pc:spChg chg="add del">
          <ac:chgData name="Cristiana-Gabriela Coca (2419208)" userId="8b415b17-9e6d-4d3d-a140-029ea721dbe7" providerId="ADAL" clId="{3E0B8006-98CE-45D5-A111-82B15B8B2746}" dt="2025-11-03T17:06:24.048" v="470" actId="26606"/>
          <ac:spMkLst>
            <pc:docMk/>
            <pc:sldMk cId="2998263691" sldId="261"/>
            <ac:spMk id="13" creationId="{C75AF42C-C556-454E-B2D3-2C917CB812D5}"/>
          </ac:spMkLst>
        </pc:spChg>
        <pc:spChg chg="add del">
          <ac:chgData name="Cristiana-Gabriela Coca (2419208)" userId="8b415b17-9e6d-4d3d-a140-029ea721dbe7" providerId="ADAL" clId="{3E0B8006-98CE-45D5-A111-82B15B8B2746}" dt="2025-11-03T17:06:24.048" v="470" actId="26606"/>
          <ac:spMkLst>
            <pc:docMk/>
            <pc:sldMk cId="2998263691" sldId="261"/>
            <ac:spMk id="14" creationId="{D85D5AA8-773B-469A-8802-9645A4DC9B7D}"/>
          </ac:spMkLst>
        </pc:spChg>
        <pc:spChg chg="add del">
          <ac:chgData name="Cristiana-Gabriela Coca (2419208)" userId="8b415b17-9e6d-4d3d-a140-029ea721dbe7" providerId="ADAL" clId="{3E0B8006-98CE-45D5-A111-82B15B8B2746}" dt="2025-11-03T17:06:24.048" v="470" actId="26606"/>
          <ac:spMkLst>
            <pc:docMk/>
            <pc:sldMk cId="2998263691" sldId="261"/>
            <ac:spMk id="15" creationId="{E89ED5F7-8269-4F20-B77F-70D4AA7A975B}"/>
          </ac:spMkLst>
        </pc:spChg>
        <pc:spChg chg="add del">
          <ac:chgData name="Cristiana-Gabriela Coca (2419208)" userId="8b415b17-9e6d-4d3d-a140-029ea721dbe7" providerId="ADAL" clId="{3E0B8006-98CE-45D5-A111-82B15B8B2746}" dt="2025-11-03T17:13:08.178" v="695" actId="26606"/>
          <ac:spMkLst>
            <pc:docMk/>
            <pc:sldMk cId="2998263691" sldId="261"/>
            <ac:spMk id="21" creationId="{D28BE0C3-2102-4820-B88B-A448B1840D14}"/>
          </ac:spMkLst>
        </pc:spChg>
        <pc:spChg chg="add del">
          <ac:chgData name="Cristiana-Gabriela Coca (2419208)" userId="8b415b17-9e6d-4d3d-a140-029ea721dbe7" providerId="ADAL" clId="{3E0B8006-98CE-45D5-A111-82B15B8B2746}" dt="2025-11-03T17:13:08.178" v="695" actId="26606"/>
          <ac:spMkLst>
            <pc:docMk/>
            <pc:sldMk cId="2998263691" sldId="261"/>
            <ac:spMk id="23" creationId="{C8A3C342-1D03-412F-8DD3-BF519E8E0AE9}"/>
          </ac:spMkLst>
        </pc:spChg>
        <pc:spChg chg="add del">
          <ac:chgData name="Cristiana-Gabriela Coca (2419208)" userId="8b415b17-9e6d-4d3d-a140-029ea721dbe7" providerId="ADAL" clId="{3E0B8006-98CE-45D5-A111-82B15B8B2746}" dt="2025-11-03T17:13:08.178" v="695" actId="26606"/>
          <ac:spMkLst>
            <pc:docMk/>
            <pc:sldMk cId="2998263691" sldId="261"/>
            <ac:spMk id="25" creationId="{81CC9B02-E087-4350-AEBD-2C3CF001AF01}"/>
          </ac:spMkLst>
        </pc:spChg>
        <pc:spChg chg="add del">
          <ac:chgData name="Cristiana-Gabriela Coca (2419208)" userId="8b415b17-9e6d-4d3d-a140-029ea721dbe7" providerId="ADAL" clId="{3E0B8006-98CE-45D5-A111-82B15B8B2746}" dt="2025-11-03T17:13:08.178" v="695" actId="26606"/>
          <ac:spMkLst>
            <pc:docMk/>
            <pc:sldMk cId="2998263691" sldId="261"/>
            <ac:spMk id="27" creationId="{D6F18ACE-6E82-4ADC-8A2F-A1771B309B16}"/>
          </ac:spMkLst>
        </pc:spChg>
        <pc:spChg chg="add del">
          <ac:chgData name="Cristiana-Gabriela Coca (2419208)" userId="8b415b17-9e6d-4d3d-a140-029ea721dbe7" providerId="ADAL" clId="{3E0B8006-98CE-45D5-A111-82B15B8B2746}" dt="2025-11-03T17:13:35.656" v="697" actId="26606"/>
          <ac:spMkLst>
            <pc:docMk/>
            <pc:sldMk cId="2998263691" sldId="261"/>
            <ac:spMk id="31" creationId="{4AC0CD9D-7610-4620-93B4-798CCD9AB581}"/>
          </ac:spMkLst>
        </pc:spChg>
        <pc:spChg chg="add del">
          <ac:chgData name="Cristiana-Gabriela Coca (2419208)" userId="8b415b17-9e6d-4d3d-a140-029ea721dbe7" providerId="ADAL" clId="{3E0B8006-98CE-45D5-A111-82B15B8B2746}" dt="2025-11-03T17:13:35.656" v="697" actId="26606"/>
          <ac:spMkLst>
            <pc:docMk/>
            <pc:sldMk cId="2998263691" sldId="261"/>
            <ac:spMk id="34" creationId="{DE4D62F9-188E-4530-84C2-24BDEE4BEB82}"/>
          </ac:spMkLst>
        </pc:spChg>
        <pc:spChg chg="add del">
          <ac:chgData name="Cristiana-Gabriela Coca (2419208)" userId="8b415b17-9e6d-4d3d-a140-029ea721dbe7" providerId="ADAL" clId="{3E0B8006-98CE-45D5-A111-82B15B8B2746}" dt="2025-11-03T17:15:15.319" v="699" actId="26606"/>
          <ac:spMkLst>
            <pc:docMk/>
            <pc:sldMk cId="2998263691" sldId="261"/>
            <ac:spMk id="38" creationId="{989BE678-777B-482A-A616-FEDC47B162E5}"/>
          </ac:spMkLst>
        </pc:spChg>
        <pc:spChg chg="add del">
          <ac:chgData name="Cristiana-Gabriela Coca (2419208)" userId="8b415b17-9e6d-4d3d-a140-029ea721dbe7" providerId="ADAL" clId="{3E0B8006-98CE-45D5-A111-82B15B8B2746}" dt="2025-11-03T17:15:15.319" v="699" actId="26606"/>
          <ac:spMkLst>
            <pc:docMk/>
            <pc:sldMk cId="2998263691" sldId="261"/>
            <ac:spMk id="41" creationId="{D28BE0C3-2102-4820-B88B-A448B1840D14}"/>
          </ac:spMkLst>
        </pc:spChg>
        <pc:spChg chg="add del">
          <ac:chgData name="Cristiana-Gabriela Coca (2419208)" userId="8b415b17-9e6d-4d3d-a140-029ea721dbe7" providerId="ADAL" clId="{3E0B8006-98CE-45D5-A111-82B15B8B2746}" dt="2025-11-03T17:15:15.319" v="699" actId="26606"/>
          <ac:spMkLst>
            <pc:docMk/>
            <pc:sldMk cId="2998263691" sldId="261"/>
            <ac:spMk id="42" creationId="{29787B81-C7DF-412B-A405-EF4454012DEE}"/>
          </ac:spMkLst>
        </pc:spChg>
        <pc:spChg chg="add del">
          <ac:chgData name="Cristiana-Gabriela Coca (2419208)" userId="8b415b17-9e6d-4d3d-a140-029ea721dbe7" providerId="ADAL" clId="{3E0B8006-98CE-45D5-A111-82B15B8B2746}" dt="2025-11-03T17:17:03.233" v="705" actId="26606"/>
          <ac:spMkLst>
            <pc:docMk/>
            <pc:sldMk cId="2998263691" sldId="261"/>
            <ac:spMk id="46" creationId="{4AC0CD9D-7610-4620-93B4-798CCD9AB581}"/>
          </ac:spMkLst>
        </pc:spChg>
        <pc:spChg chg="add del">
          <ac:chgData name="Cristiana-Gabriela Coca (2419208)" userId="8b415b17-9e6d-4d3d-a140-029ea721dbe7" providerId="ADAL" clId="{3E0B8006-98CE-45D5-A111-82B15B8B2746}" dt="2025-11-03T17:17:03.233" v="705" actId="26606"/>
          <ac:spMkLst>
            <pc:docMk/>
            <pc:sldMk cId="2998263691" sldId="261"/>
            <ac:spMk id="49" creationId="{DE4D62F9-188E-4530-84C2-24BDEE4BEB82}"/>
          </ac:spMkLst>
        </pc:spChg>
        <pc:spChg chg="add">
          <ac:chgData name="Cristiana-Gabriela Coca (2419208)" userId="8b415b17-9e6d-4d3d-a140-029ea721dbe7" providerId="ADAL" clId="{3E0B8006-98CE-45D5-A111-82B15B8B2746}" dt="2025-11-03T17:17:03.233" v="705" actId="26606"/>
          <ac:spMkLst>
            <pc:docMk/>
            <pc:sldMk cId="2998263691" sldId="261"/>
            <ac:spMk id="58" creationId="{989BE678-777B-482A-A616-FEDC47B162E5}"/>
          </ac:spMkLst>
        </pc:spChg>
        <pc:spChg chg="add">
          <ac:chgData name="Cristiana-Gabriela Coca (2419208)" userId="8b415b17-9e6d-4d3d-a140-029ea721dbe7" providerId="ADAL" clId="{3E0B8006-98CE-45D5-A111-82B15B8B2746}" dt="2025-11-03T17:17:03.233" v="705" actId="26606"/>
          <ac:spMkLst>
            <pc:docMk/>
            <pc:sldMk cId="2998263691" sldId="261"/>
            <ac:spMk id="64" creationId="{D28BE0C3-2102-4820-B88B-A448B1840D14}"/>
          </ac:spMkLst>
        </pc:spChg>
        <pc:picChg chg="add mod ord">
          <ac:chgData name="Cristiana-Gabriela Coca (2419208)" userId="8b415b17-9e6d-4d3d-a140-029ea721dbe7" providerId="ADAL" clId="{3E0B8006-98CE-45D5-A111-82B15B8B2746}" dt="2025-11-03T17:17:03.233" v="705" actId="26606"/>
          <ac:picMkLst>
            <pc:docMk/>
            <pc:sldMk cId="2998263691" sldId="261"/>
            <ac:picMk id="3" creationId="{266CE076-C27D-F651-2431-7106E7F2EE12}"/>
          </ac:picMkLst>
        </pc:picChg>
        <pc:picChg chg="add del">
          <ac:chgData name="Cristiana-Gabriela Coca (2419208)" userId="8b415b17-9e6d-4d3d-a140-029ea721dbe7" providerId="ADAL" clId="{3E0B8006-98CE-45D5-A111-82B15B8B2746}" dt="2025-11-03T17:13:08.178" v="695" actId="26606"/>
          <ac:picMkLst>
            <pc:docMk/>
            <pc:sldMk cId="2998263691" sldId="261"/>
            <ac:picMk id="8" creationId="{DF19BAF3-7E20-4B9D-B544-BABAEEA1FA75}"/>
          </ac:picMkLst>
        </pc:picChg>
        <pc:picChg chg="add del">
          <ac:chgData name="Cristiana-Gabriela Coca (2419208)" userId="8b415b17-9e6d-4d3d-a140-029ea721dbe7" providerId="ADAL" clId="{3E0B8006-98CE-45D5-A111-82B15B8B2746}" dt="2025-11-03T17:13:08.178" v="695" actId="26606"/>
          <ac:picMkLst>
            <pc:docMk/>
            <pc:sldMk cId="2998263691" sldId="261"/>
            <ac:picMk id="10" creationId="{950648F4-ABCD-4DF0-8641-76CFB2354721}"/>
          </ac:picMkLst>
        </pc:picChg>
        <pc:picChg chg="add del">
          <ac:chgData name="Cristiana-Gabriela Coca (2419208)" userId="8b415b17-9e6d-4d3d-a140-029ea721dbe7" providerId="ADAL" clId="{3E0B8006-98CE-45D5-A111-82B15B8B2746}" dt="2025-11-03T17:13:08.178" v="695" actId="26606"/>
          <ac:picMkLst>
            <pc:docMk/>
            <pc:sldMk cId="2998263691" sldId="261"/>
            <ac:picMk id="17" creationId="{CF1EB4BD-9C7E-4AA3-9681-C7EB0DA6250B}"/>
          </ac:picMkLst>
        </pc:picChg>
        <pc:picChg chg="add del">
          <ac:chgData name="Cristiana-Gabriela Coca (2419208)" userId="8b415b17-9e6d-4d3d-a140-029ea721dbe7" providerId="ADAL" clId="{3E0B8006-98CE-45D5-A111-82B15B8B2746}" dt="2025-11-03T17:13:08.178" v="695" actId="26606"/>
          <ac:picMkLst>
            <pc:docMk/>
            <pc:sldMk cId="2998263691" sldId="261"/>
            <ac:picMk id="19" creationId="{94AAE3AA-3759-4D28-B0EF-575F25A5146C}"/>
          </ac:picMkLst>
        </pc:picChg>
        <pc:picChg chg="add del">
          <ac:chgData name="Cristiana-Gabriela Coca (2419208)" userId="8b415b17-9e6d-4d3d-a140-029ea721dbe7" providerId="ADAL" clId="{3E0B8006-98CE-45D5-A111-82B15B8B2746}" dt="2025-11-03T17:13:35.656" v="697" actId="26606"/>
          <ac:picMkLst>
            <pc:docMk/>
            <pc:sldMk cId="2998263691" sldId="261"/>
            <ac:picMk id="29" creationId="{41B68C77-138E-4BF7-A276-BD0C78A4219F}"/>
          </ac:picMkLst>
        </pc:picChg>
        <pc:picChg chg="add del">
          <ac:chgData name="Cristiana-Gabriela Coca (2419208)" userId="8b415b17-9e6d-4d3d-a140-029ea721dbe7" providerId="ADAL" clId="{3E0B8006-98CE-45D5-A111-82B15B8B2746}" dt="2025-11-03T17:13:35.656" v="697" actId="26606"/>
          <ac:picMkLst>
            <pc:docMk/>
            <pc:sldMk cId="2998263691" sldId="261"/>
            <ac:picMk id="30" creationId="{7C268552-D473-46ED-B1B8-422042C4DEF1}"/>
          </ac:picMkLst>
        </pc:picChg>
        <pc:picChg chg="add del">
          <ac:chgData name="Cristiana-Gabriela Coca (2419208)" userId="8b415b17-9e6d-4d3d-a140-029ea721dbe7" providerId="ADAL" clId="{3E0B8006-98CE-45D5-A111-82B15B8B2746}" dt="2025-11-03T17:13:35.656" v="697" actId="26606"/>
          <ac:picMkLst>
            <pc:docMk/>
            <pc:sldMk cId="2998263691" sldId="261"/>
            <ac:picMk id="32" creationId="{B9238B3E-24AA-439A-B527-6C5DF6D72145}"/>
          </ac:picMkLst>
        </pc:picChg>
        <pc:picChg chg="add del">
          <ac:chgData name="Cristiana-Gabriela Coca (2419208)" userId="8b415b17-9e6d-4d3d-a140-029ea721dbe7" providerId="ADAL" clId="{3E0B8006-98CE-45D5-A111-82B15B8B2746}" dt="2025-11-03T17:13:35.656" v="697" actId="26606"/>
          <ac:picMkLst>
            <pc:docMk/>
            <pc:sldMk cId="2998263691" sldId="261"/>
            <ac:picMk id="33" creationId="{69F01145-BEA3-4CBF-AA21-10077B948CA8}"/>
          </ac:picMkLst>
        </pc:picChg>
        <pc:picChg chg="add del">
          <ac:chgData name="Cristiana-Gabriela Coca (2419208)" userId="8b415b17-9e6d-4d3d-a140-029ea721dbe7" providerId="ADAL" clId="{3E0B8006-98CE-45D5-A111-82B15B8B2746}" dt="2025-11-03T17:15:15.319" v="699" actId="26606"/>
          <ac:picMkLst>
            <pc:docMk/>
            <pc:sldMk cId="2998263691" sldId="261"/>
            <ac:picMk id="36" creationId="{DF19BAF3-7E20-4B9D-B544-BABAEEA1FA75}"/>
          </ac:picMkLst>
        </pc:picChg>
        <pc:picChg chg="add del">
          <ac:chgData name="Cristiana-Gabriela Coca (2419208)" userId="8b415b17-9e6d-4d3d-a140-029ea721dbe7" providerId="ADAL" clId="{3E0B8006-98CE-45D5-A111-82B15B8B2746}" dt="2025-11-03T17:15:15.319" v="699" actId="26606"/>
          <ac:picMkLst>
            <pc:docMk/>
            <pc:sldMk cId="2998263691" sldId="261"/>
            <ac:picMk id="37" creationId="{950648F4-ABCD-4DF0-8641-76CFB2354721}"/>
          </ac:picMkLst>
        </pc:picChg>
        <pc:picChg chg="add del">
          <ac:chgData name="Cristiana-Gabriela Coca (2419208)" userId="8b415b17-9e6d-4d3d-a140-029ea721dbe7" providerId="ADAL" clId="{3E0B8006-98CE-45D5-A111-82B15B8B2746}" dt="2025-11-03T17:15:15.319" v="699" actId="26606"/>
          <ac:picMkLst>
            <pc:docMk/>
            <pc:sldMk cId="2998263691" sldId="261"/>
            <ac:picMk id="39" creationId="{CF1EB4BD-9C7E-4AA3-9681-C7EB0DA6250B}"/>
          </ac:picMkLst>
        </pc:picChg>
        <pc:picChg chg="add del">
          <ac:chgData name="Cristiana-Gabriela Coca (2419208)" userId="8b415b17-9e6d-4d3d-a140-029ea721dbe7" providerId="ADAL" clId="{3E0B8006-98CE-45D5-A111-82B15B8B2746}" dt="2025-11-03T17:15:15.319" v="699" actId="26606"/>
          <ac:picMkLst>
            <pc:docMk/>
            <pc:sldMk cId="2998263691" sldId="261"/>
            <ac:picMk id="40" creationId="{94AAE3AA-3759-4D28-B0EF-575F25A5146C}"/>
          </ac:picMkLst>
        </pc:picChg>
        <pc:picChg chg="add del">
          <ac:chgData name="Cristiana-Gabriela Coca (2419208)" userId="8b415b17-9e6d-4d3d-a140-029ea721dbe7" providerId="ADAL" clId="{3E0B8006-98CE-45D5-A111-82B15B8B2746}" dt="2025-11-03T17:17:03.233" v="705" actId="26606"/>
          <ac:picMkLst>
            <pc:docMk/>
            <pc:sldMk cId="2998263691" sldId="261"/>
            <ac:picMk id="44" creationId="{41B68C77-138E-4BF7-A276-BD0C78A4219F}"/>
          </ac:picMkLst>
        </pc:picChg>
        <pc:picChg chg="add del">
          <ac:chgData name="Cristiana-Gabriela Coca (2419208)" userId="8b415b17-9e6d-4d3d-a140-029ea721dbe7" providerId="ADAL" clId="{3E0B8006-98CE-45D5-A111-82B15B8B2746}" dt="2025-11-03T17:17:03.233" v="705" actId="26606"/>
          <ac:picMkLst>
            <pc:docMk/>
            <pc:sldMk cId="2998263691" sldId="261"/>
            <ac:picMk id="45" creationId="{7C268552-D473-46ED-B1B8-422042C4DEF1}"/>
          </ac:picMkLst>
        </pc:picChg>
        <pc:picChg chg="add del">
          <ac:chgData name="Cristiana-Gabriela Coca (2419208)" userId="8b415b17-9e6d-4d3d-a140-029ea721dbe7" providerId="ADAL" clId="{3E0B8006-98CE-45D5-A111-82B15B8B2746}" dt="2025-11-03T17:17:03.233" v="705" actId="26606"/>
          <ac:picMkLst>
            <pc:docMk/>
            <pc:sldMk cId="2998263691" sldId="261"/>
            <ac:picMk id="47" creationId="{B9238B3E-24AA-439A-B527-6C5DF6D72145}"/>
          </ac:picMkLst>
        </pc:picChg>
        <pc:picChg chg="add del">
          <ac:chgData name="Cristiana-Gabriela Coca (2419208)" userId="8b415b17-9e6d-4d3d-a140-029ea721dbe7" providerId="ADAL" clId="{3E0B8006-98CE-45D5-A111-82B15B8B2746}" dt="2025-11-03T17:17:03.233" v="705" actId="26606"/>
          <ac:picMkLst>
            <pc:docMk/>
            <pc:sldMk cId="2998263691" sldId="261"/>
            <ac:picMk id="48" creationId="{69F01145-BEA3-4CBF-AA21-10077B948CA8}"/>
          </ac:picMkLst>
        </pc:picChg>
        <pc:picChg chg="add">
          <ac:chgData name="Cristiana-Gabriela Coca (2419208)" userId="8b415b17-9e6d-4d3d-a140-029ea721dbe7" providerId="ADAL" clId="{3E0B8006-98CE-45D5-A111-82B15B8B2746}" dt="2025-11-03T17:17:03.233" v="705" actId="26606"/>
          <ac:picMkLst>
            <pc:docMk/>
            <pc:sldMk cId="2998263691" sldId="261"/>
            <ac:picMk id="54" creationId="{DF19BAF3-7E20-4B9D-B544-BABAEEA1FA75}"/>
          </ac:picMkLst>
        </pc:picChg>
        <pc:picChg chg="add">
          <ac:chgData name="Cristiana-Gabriela Coca (2419208)" userId="8b415b17-9e6d-4d3d-a140-029ea721dbe7" providerId="ADAL" clId="{3E0B8006-98CE-45D5-A111-82B15B8B2746}" dt="2025-11-03T17:17:03.233" v="705" actId="26606"/>
          <ac:picMkLst>
            <pc:docMk/>
            <pc:sldMk cId="2998263691" sldId="261"/>
            <ac:picMk id="56" creationId="{950648F4-ABCD-4DF0-8641-76CFB2354721}"/>
          </ac:picMkLst>
        </pc:picChg>
        <pc:picChg chg="add">
          <ac:chgData name="Cristiana-Gabriela Coca (2419208)" userId="8b415b17-9e6d-4d3d-a140-029ea721dbe7" providerId="ADAL" clId="{3E0B8006-98CE-45D5-A111-82B15B8B2746}" dt="2025-11-03T17:17:03.233" v="705" actId="26606"/>
          <ac:picMkLst>
            <pc:docMk/>
            <pc:sldMk cId="2998263691" sldId="261"/>
            <ac:picMk id="60" creationId="{CF1EB4BD-9C7E-4AA3-9681-C7EB0DA6250B}"/>
          </ac:picMkLst>
        </pc:picChg>
        <pc:picChg chg="add">
          <ac:chgData name="Cristiana-Gabriela Coca (2419208)" userId="8b415b17-9e6d-4d3d-a140-029ea721dbe7" providerId="ADAL" clId="{3E0B8006-98CE-45D5-A111-82B15B8B2746}" dt="2025-11-03T17:17:03.233" v="705" actId="26606"/>
          <ac:picMkLst>
            <pc:docMk/>
            <pc:sldMk cId="2998263691" sldId="261"/>
            <ac:picMk id="62" creationId="{94AAE3AA-3759-4D28-B0EF-575F25A5146C}"/>
          </ac:picMkLst>
        </pc:picChg>
      </pc:sldChg>
      <pc:sldChg chg="addSp modSp new mod">
        <pc:chgData name="Cristiana-Gabriela Coca (2419208)" userId="8b415b17-9e6d-4d3d-a140-029ea721dbe7" providerId="ADAL" clId="{3E0B8006-98CE-45D5-A111-82B15B8B2746}" dt="2025-11-03T17:21:37.404" v="712" actId="1076"/>
        <pc:sldMkLst>
          <pc:docMk/>
          <pc:sldMk cId="2936607067" sldId="262"/>
        </pc:sldMkLst>
        <pc:spChg chg="add mod">
          <ac:chgData name="Cristiana-Gabriela Coca (2419208)" userId="8b415b17-9e6d-4d3d-a140-029ea721dbe7" providerId="ADAL" clId="{3E0B8006-98CE-45D5-A111-82B15B8B2746}" dt="2025-11-03T17:21:15.393" v="708" actId="931"/>
          <ac:spMkLst>
            <pc:docMk/>
            <pc:sldMk cId="2936607067" sldId="262"/>
            <ac:spMk id="4" creationId="{97F3AE69-213E-7EEF-B01C-0E6E0EEA81C3}"/>
          </ac:spMkLst>
        </pc:spChg>
        <pc:picChg chg="add mod">
          <ac:chgData name="Cristiana-Gabriela Coca (2419208)" userId="8b415b17-9e6d-4d3d-a140-029ea721dbe7" providerId="ADAL" clId="{3E0B8006-98CE-45D5-A111-82B15B8B2746}" dt="2025-11-03T17:21:37.404" v="712" actId="1076"/>
          <ac:picMkLst>
            <pc:docMk/>
            <pc:sldMk cId="2936607067" sldId="262"/>
            <ac:picMk id="3" creationId="{DE519D60-FC85-4418-3494-EF271317284D}"/>
          </ac:picMkLst>
        </pc:picChg>
      </pc:sldChg>
      <pc:sldChg chg="addSp modSp new mod">
        <pc:chgData name="Cristiana-Gabriela Coca (2419208)" userId="8b415b17-9e6d-4d3d-a140-029ea721dbe7" providerId="ADAL" clId="{3E0B8006-98CE-45D5-A111-82B15B8B2746}" dt="2025-11-03T17:24:38.262" v="854" actId="20577"/>
        <pc:sldMkLst>
          <pc:docMk/>
          <pc:sldMk cId="1482699093" sldId="263"/>
        </pc:sldMkLst>
        <pc:spChg chg="add mod">
          <ac:chgData name="Cristiana-Gabriela Coca (2419208)" userId="8b415b17-9e6d-4d3d-a140-029ea721dbe7" providerId="ADAL" clId="{3E0B8006-98CE-45D5-A111-82B15B8B2746}" dt="2025-11-03T17:24:38.262" v="854" actId="20577"/>
          <ac:spMkLst>
            <pc:docMk/>
            <pc:sldMk cId="1482699093" sldId="263"/>
            <ac:spMk id="2" creationId="{8B61FE13-7E4E-14C4-29D0-11548A7A390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561B852-D321-48F9-AA21-EB0DD8569CBB}" type="doc">
      <dgm:prSet loTypeId="urn:microsoft.com/office/officeart/2008/layout/LinedList" loCatId="list" qsTypeId="urn:microsoft.com/office/officeart/2005/8/quickstyle/simple5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76E35744-FE14-47DB-BE13-6DC7958F671B}">
      <dgm:prSet/>
      <dgm:spPr/>
      <dgm:t>
        <a:bodyPr/>
        <a:lstStyle/>
        <a:p>
          <a:r>
            <a:rPr lang="en-GB"/>
            <a:t>Business Concept: Broad Lane Bistro – a British-European fusion restaurant in Coventry.​</a:t>
          </a:r>
          <a:endParaRPr lang="en-US"/>
        </a:p>
      </dgm:t>
    </dgm:pt>
    <dgm:pt modelId="{C9C7DCC1-6E5A-4415-8F5C-354D14414176}" type="parTrans" cxnId="{7FD21D9E-DCF3-41CF-B2BB-CF97BF124B97}">
      <dgm:prSet/>
      <dgm:spPr/>
      <dgm:t>
        <a:bodyPr/>
        <a:lstStyle/>
        <a:p>
          <a:endParaRPr lang="en-US"/>
        </a:p>
      </dgm:t>
    </dgm:pt>
    <dgm:pt modelId="{517A87D9-BFC8-4C39-B148-AB016C39082E}" type="sibTrans" cxnId="{7FD21D9E-DCF3-41CF-B2BB-CF97BF124B97}">
      <dgm:prSet/>
      <dgm:spPr/>
      <dgm:t>
        <a:bodyPr/>
        <a:lstStyle/>
        <a:p>
          <a:endParaRPr lang="en-US"/>
        </a:p>
      </dgm:t>
    </dgm:pt>
    <dgm:pt modelId="{F58CF8A0-6DE7-42EE-ADF2-58644D025413}">
      <dgm:prSet/>
      <dgm:spPr/>
      <dgm:t>
        <a:bodyPr/>
        <a:lstStyle/>
        <a:p>
          <a:r>
            <a:rPr lang="en-GB"/>
            <a:t>Focus on locally sourced, healthy, and sustainable meals for the community.​</a:t>
          </a:r>
          <a:endParaRPr lang="en-US"/>
        </a:p>
      </dgm:t>
    </dgm:pt>
    <dgm:pt modelId="{B5C8E637-2C9E-4D87-8E57-FCB3B7B894D6}" type="parTrans" cxnId="{C57D2045-BB2D-4119-928B-FF3BC13D6695}">
      <dgm:prSet/>
      <dgm:spPr/>
      <dgm:t>
        <a:bodyPr/>
        <a:lstStyle/>
        <a:p>
          <a:endParaRPr lang="en-US"/>
        </a:p>
      </dgm:t>
    </dgm:pt>
    <dgm:pt modelId="{65B820E3-4800-4DAD-A48C-18176F1D86E5}" type="sibTrans" cxnId="{C57D2045-BB2D-4119-928B-FF3BC13D6695}">
      <dgm:prSet/>
      <dgm:spPr/>
      <dgm:t>
        <a:bodyPr/>
        <a:lstStyle/>
        <a:p>
          <a:endParaRPr lang="en-US"/>
        </a:p>
      </dgm:t>
    </dgm:pt>
    <dgm:pt modelId="{D9D089AA-464F-40CA-9E57-1A5C6BC3797C}">
      <dgm:prSet/>
      <dgm:spPr/>
      <dgm:t>
        <a:bodyPr/>
        <a:lstStyle/>
        <a:p>
          <a:r>
            <a:rPr lang="en-GB"/>
            <a:t>Target Market: Coventry residents, professionals, and students.​</a:t>
          </a:r>
          <a:endParaRPr lang="en-US"/>
        </a:p>
      </dgm:t>
    </dgm:pt>
    <dgm:pt modelId="{9D770F77-9CCC-4C32-BAF5-FC08D6DD2EB8}" type="parTrans" cxnId="{F1D2840B-5F2D-493A-A18A-0B5EC164ACDD}">
      <dgm:prSet/>
      <dgm:spPr/>
      <dgm:t>
        <a:bodyPr/>
        <a:lstStyle/>
        <a:p>
          <a:endParaRPr lang="en-US"/>
        </a:p>
      </dgm:t>
    </dgm:pt>
    <dgm:pt modelId="{310236E5-8565-4710-863E-3B4B91663CEA}" type="sibTrans" cxnId="{F1D2840B-5F2D-493A-A18A-0B5EC164ACDD}">
      <dgm:prSet/>
      <dgm:spPr/>
      <dgm:t>
        <a:bodyPr/>
        <a:lstStyle/>
        <a:p>
          <a:endParaRPr lang="en-US"/>
        </a:p>
      </dgm:t>
    </dgm:pt>
    <dgm:pt modelId="{9C07AC30-8921-4592-A97F-34E83B14C6D9}">
      <dgm:prSet/>
      <dgm:spPr/>
      <dgm:t>
        <a:bodyPr/>
        <a:lstStyle/>
        <a:p>
          <a:r>
            <a:rPr lang="en-GB"/>
            <a:t>Management Structure: Flat structure for collaboration and flexibility.​</a:t>
          </a:r>
          <a:endParaRPr lang="en-US"/>
        </a:p>
      </dgm:t>
    </dgm:pt>
    <dgm:pt modelId="{96B488E5-8846-481B-8759-D9A00F32390D}" type="parTrans" cxnId="{6B308027-DEA5-4BC8-878E-D4DA7CFD9254}">
      <dgm:prSet/>
      <dgm:spPr/>
      <dgm:t>
        <a:bodyPr/>
        <a:lstStyle/>
        <a:p>
          <a:endParaRPr lang="en-US"/>
        </a:p>
      </dgm:t>
    </dgm:pt>
    <dgm:pt modelId="{A2D3B5C0-5009-41CB-95AB-41FA1200A4EC}" type="sibTrans" cxnId="{6B308027-DEA5-4BC8-878E-D4DA7CFD9254}">
      <dgm:prSet/>
      <dgm:spPr/>
      <dgm:t>
        <a:bodyPr/>
        <a:lstStyle/>
        <a:p>
          <a:endParaRPr lang="en-US"/>
        </a:p>
      </dgm:t>
    </dgm:pt>
    <dgm:pt modelId="{B048840D-CF56-4BD8-99A7-528B00AF9FD7}">
      <dgm:prSet/>
      <dgm:spPr/>
      <dgm:t>
        <a:bodyPr/>
        <a:lstStyle/>
        <a:p>
          <a:r>
            <a:rPr lang="en-GB"/>
            <a:t>Legal Format: Private Limited Company (Ltd) with limited liability.​</a:t>
          </a:r>
          <a:endParaRPr lang="en-US"/>
        </a:p>
      </dgm:t>
    </dgm:pt>
    <dgm:pt modelId="{60D9BA4A-1A45-4C8B-909F-42562E9F178E}" type="parTrans" cxnId="{D7FDC635-24CD-45BA-BEC8-0607F398C1F7}">
      <dgm:prSet/>
      <dgm:spPr/>
      <dgm:t>
        <a:bodyPr/>
        <a:lstStyle/>
        <a:p>
          <a:endParaRPr lang="en-US"/>
        </a:p>
      </dgm:t>
    </dgm:pt>
    <dgm:pt modelId="{84411616-37C8-47A3-B3AF-9C7FBB83EC2B}" type="sibTrans" cxnId="{D7FDC635-24CD-45BA-BEC8-0607F398C1F7}">
      <dgm:prSet/>
      <dgm:spPr/>
      <dgm:t>
        <a:bodyPr/>
        <a:lstStyle/>
        <a:p>
          <a:endParaRPr lang="en-US"/>
        </a:p>
      </dgm:t>
    </dgm:pt>
    <dgm:pt modelId="{77AA342B-4410-4240-9B25-6712396391DB}">
      <dgm:prSet/>
      <dgm:spPr/>
      <dgm:t>
        <a:bodyPr/>
        <a:lstStyle/>
        <a:p>
          <a:r>
            <a:rPr lang="en-GB"/>
            <a:t>(Atlassian (2025))​</a:t>
          </a:r>
          <a:endParaRPr lang="en-US"/>
        </a:p>
      </dgm:t>
    </dgm:pt>
    <dgm:pt modelId="{089DDF39-D8D3-4F03-86DE-27EA8AD2328D}" type="parTrans" cxnId="{A520C079-67FE-4137-AF05-8E45C3E051CB}">
      <dgm:prSet/>
      <dgm:spPr/>
      <dgm:t>
        <a:bodyPr/>
        <a:lstStyle/>
        <a:p>
          <a:endParaRPr lang="en-US"/>
        </a:p>
      </dgm:t>
    </dgm:pt>
    <dgm:pt modelId="{762B42BE-CF32-4321-A08A-C0925D0C02C0}" type="sibTrans" cxnId="{A520C079-67FE-4137-AF05-8E45C3E051CB}">
      <dgm:prSet/>
      <dgm:spPr/>
      <dgm:t>
        <a:bodyPr/>
        <a:lstStyle/>
        <a:p>
          <a:endParaRPr lang="en-US"/>
        </a:p>
      </dgm:t>
    </dgm:pt>
    <dgm:pt modelId="{AD6E8C99-D798-49DD-80BC-2C39CF3BA576}" type="pres">
      <dgm:prSet presAssocID="{B561B852-D321-48F9-AA21-EB0DD8569CBB}" presName="vert0" presStyleCnt="0">
        <dgm:presLayoutVars>
          <dgm:dir/>
          <dgm:animOne val="branch"/>
          <dgm:animLvl val="lvl"/>
        </dgm:presLayoutVars>
      </dgm:prSet>
      <dgm:spPr/>
    </dgm:pt>
    <dgm:pt modelId="{01AA380D-80C2-4E7D-A7A9-7FCA41FA40BA}" type="pres">
      <dgm:prSet presAssocID="{76E35744-FE14-47DB-BE13-6DC7958F671B}" presName="thickLine" presStyleLbl="alignNode1" presStyleIdx="0" presStyleCnt="6"/>
      <dgm:spPr/>
    </dgm:pt>
    <dgm:pt modelId="{9DAEBC36-F80A-4C8E-B786-110AB81B6D9E}" type="pres">
      <dgm:prSet presAssocID="{76E35744-FE14-47DB-BE13-6DC7958F671B}" presName="horz1" presStyleCnt="0"/>
      <dgm:spPr/>
    </dgm:pt>
    <dgm:pt modelId="{72C3EFB2-3142-4C49-817F-AF49CA598E61}" type="pres">
      <dgm:prSet presAssocID="{76E35744-FE14-47DB-BE13-6DC7958F671B}" presName="tx1" presStyleLbl="revTx" presStyleIdx="0" presStyleCnt="6"/>
      <dgm:spPr/>
    </dgm:pt>
    <dgm:pt modelId="{CE1FEB6E-955D-4662-A1A6-2D8CFB7ABE68}" type="pres">
      <dgm:prSet presAssocID="{76E35744-FE14-47DB-BE13-6DC7958F671B}" presName="vert1" presStyleCnt="0"/>
      <dgm:spPr/>
    </dgm:pt>
    <dgm:pt modelId="{FE34E45D-E2AE-463D-8F55-B2408FC79669}" type="pres">
      <dgm:prSet presAssocID="{F58CF8A0-6DE7-42EE-ADF2-58644D025413}" presName="thickLine" presStyleLbl="alignNode1" presStyleIdx="1" presStyleCnt="6"/>
      <dgm:spPr/>
    </dgm:pt>
    <dgm:pt modelId="{41633BDB-F0B2-4866-B2FA-9A92DA4BBD81}" type="pres">
      <dgm:prSet presAssocID="{F58CF8A0-6DE7-42EE-ADF2-58644D025413}" presName="horz1" presStyleCnt="0"/>
      <dgm:spPr/>
    </dgm:pt>
    <dgm:pt modelId="{04991C8C-3482-4874-85D5-B65BA626F59A}" type="pres">
      <dgm:prSet presAssocID="{F58CF8A0-6DE7-42EE-ADF2-58644D025413}" presName="tx1" presStyleLbl="revTx" presStyleIdx="1" presStyleCnt="6"/>
      <dgm:spPr/>
    </dgm:pt>
    <dgm:pt modelId="{238429A0-4BE5-4ED6-8A16-1017991C7484}" type="pres">
      <dgm:prSet presAssocID="{F58CF8A0-6DE7-42EE-ADF2-58644D025413}" presName="vert1" presStyleCnt="0"/>
      <dgm:spPr/>
    </dgm:pt>
    <dgm:pt modelId="{B3ABD884-C2D2-4C50-9A2B-012F9F47214A}" type="pres">
      <dgm:prSet presAssocID="{D9D089AA-464F-40CA-9E57-1A5C6BC3797C}" presName="thickLine" presStyleLbl="alignNode1" presStyleIdx="2" presStyleCnt="6"/>
      <dgm:spPr/>
    </dgm:pt>
    <dgm:pt modelId="{47A9C254-6B82-438F-BC05-242618687DFF}" type="pres">
      <dgm:prSet presAssocID="{D9D089AA-464F-40CA-9E57-1A5C6BC3797C}" presName="horz1" presStyleCnt="0"/>
      <dgm:spPr/>
    </dgm:pt>
    <dgm:pt modelId="{95CC2655-05CA-44F5-9B50-EBA95AC6E602}" type="pres">
      <dgm:prSet presAssocID="{D9D089AA-464F-40CA-9E57-1A5C6BC3797C}" presName="tx1" presStyleLbl="revTx" presStyleIdx="2" presStyleCnt="6"/>
      <dgm:spPr/>
    </dgm:pt>
    <dgm:pt modelId="{04E53855-D226-474C-BEE7-CED18091D884}" type="pres">
      <dgm:prSet presAssocID="{D9D089AA-464F-40CA-9E57-1A5C6BC3797C}" presName="vert1" presStyleCnt="0"/>
      <dgm:spPr/>
    </dgm:pt>
    <dgm:pt modelId="{FE29828E-EC44-46E6-9957-BFFD1454F6CB}" type="pres">
      <dgm:prSet presAssocID="{9C07AC30-8921-4592-A97F-34E83B14C6D9}" presName="thickLine" presStyleLbl="alignNode1" presStyleIdx="3" presStyleCnt="6"/>
      <dgm:spPr/>
    </dgm:pt>
    <dgm:pt modelId="{A9C8C14C-85AF-4A32-BB2D-28140BD6BA2F}" type="pres">
      <dgm:prSet presAssocID="{9C07AC30-8921-4592-A97F-34E83B14C6D9}" presName="horz1" presStyleCnt="0"/>
      <dgm:spPr/>
    </dgm:pt>
    <dgm:pt modelId="{5B4F0612-B3B1-46D1-9B69-065FAB204347}" type="pres">
      <dgm:prSet presAssocID="{9C07AC30-8921-4592-A97F-34E83B14C6D9}" presName="tx1" presStyleLbl="revTx" presStyleIdx="3" presStyleCnt="6"/>
      <dgm:spPr/>
    </dgm:pt>
    <dgm:pt modelId="{21F0B50E-A2D6-443A-972D-D5E4D3950316}" type="pres">
      <dgm:prSet presAssocID="{9C07AC30-8921-4592-A97F-34E83B14C6D9}" presName="vert1" presStyleCnt="0"/>
      <dgm:spPr/>
    </dgm:pt>
    <dgm:pt modelId="{78AC5C75-0108-4F65-8587-1A09852EDEC4}" type="pres">
      <dgm:prSet presAssocID="{B048840D-CF56-4BD8-99A7-528B00AF9FD7}" presName="thickLine" presStyleLbl="alignNode1" presStyleIdx="4" presStyleCnt="6"/>
      <dgm:spPr/>
    </dgm:pt>
    <dgm:pt modelId="{98E6190B-CEB7-4FBB-82A4-08B4E3EB08D2}" type="pres">
      <dgm:prSet presAssocID="{B048840D-CF56-4BD8-99A7-528B00AF9FD7}" presName="horz1" presStyleCnt="0"/>
      <dgm:spPr/>
    </dgm:pt>
    <dgm:pt modelId="{72686C19-D184-40E3-BEF6-EECEFA3D16D5}" type="pres">
      <dgm:prSet presAssocID="{B048840D-CF56-4BD8-99A7-528B00AF9FD7}" presName="tx1" presStyleLbl="revTx" presStyleIdx="4" presStyleCnt="6"/>
      <dgm:spPr/>
    </dgm:pt>
    <dgm:pt modelId="{6319D23C-BAC8-4065-A3B6-09450423A48A}" type="pres">
      <dgm:prSet presAssocID="{B048840D-CF56-4BD8-99A7-528B00AF9FD7}" presName="vert1" presStyleCnt="0"/>
      <dgm:spPr/>
    </dgm:pt>
    <dgm:pt modelId="{9600D86B-DCE5-4A02-B48C-4B734FAC9D6D}" type="pres">
      <dgm:prSet presAssocID="{77AA342B-4410-4240-9B25-6712396391DB}" presName="thickLine" presStyleLbl="alignNode1" presStyleIdx="5" presStyleCnt="6"/>
      <dgm:spPr/>
    </dgm:pt>
    <dgm:pt modelId="{E626E45B-CC1B-44E3-8E1D-095C695E309B}" type="pres">
      <dgm:prSet presAssocID="{77AA342B-4410-4240-9B25-6712396391DB}" presName="horz1" presStyleCnt="0"/>
      <dgm:spPr/>
    </dgm:pt>
    <dgm:pt modelId="{922F8F83-7C16-4981-B443-94330866FE38}" type="pres">
      <dgm:prSet presAssocID="{77AA342B-4410-4240-9B25-6712396391DB}" presName="tx1" presStyleLbl="revTx" presStyleIdx="5" presStyleCnt="6"/>
      <dgm:spPr/>
    </dgm:pt>
    <dgm:pt modelId="{26C62613-0F77-456D-BC94-671CC7C4986F}" type="pres">
      <dgm:prSet presAssocID="{77AA342B-4410-4240-9B25-6712396391DB}" presName="vert1" presStyleCnt="0"/>
      <dgm:spPr/>
    </dgm:pt>
  </dgm:ptLst>
  <dgm:cxnLst>
    <dgm:cxn modelId="{F1D2840B-5F2D-493A-A18A-0B5EC164ACDD}" srcId="{B561B852-D321-48F9-AA21-EB0DD8569CBB}" destId="{D9D089AA-464F-40CA-9E57-1A5C6BC3797C}" srcOrd="2" destOrd="0" parTransId="{9D770F77-9CCC-4C32-BAF5-FC08D6DD2EB8}" sibTransId="{310236E5-8565-4710-863E-3B4B91663CEA}"/>
    <dgm:cxn modelId="{F8881B11-F08F-467B-BC14-B62431E12CC1}" type="presOf" srcId="{B048840D-CF56-4BD8-99A7-528B00AF9FD7}" destId="{72686C19-D184-40E3-BEF6-EECEFA3D16D5}" srcOrd="0" destOrd="0" presId="urn:microsoft.com/office/officeart/2008/layout/LinedList"/>
    <dgm:cxn modelId="{6B308027-DEA5-4BC8-878E-D4DA7CFD9254}" srcId="{B561B852-D321-48F9-AA21-EB0DD8569CBB}" destId="{9C07AC30-8921-4592-A97F-34E83B14C6D9}" srcOrd="3" destOrd="0" parTransId="{96B488E5-8846-481B-8759-D9A00F32390D}" sibTransId="{A2D3B5C0-5009-41CB-95AB-41FA1200A4EC}"/>
    <dgm:cxn modelId="{D7FDC635-24CD-45BA-BEC8-0607F398C1F7}" srcId="{B561B852-D321-48F9-AA21-EB0DD8569CBB}" destId="{B048840D-CF56-4BD8-99A7-528B00AF9FD7}" srcOrd="4" destOrd="0" parTransId="{60D9BA4A-1A45-4C8B-909F-42562E9F178E}" sibTransId="{84411616-37C8-47A3-B3AF-9C7FBB83EC2B}"/>
    <dgm:cxn modelId="{C57D2045-BB2D-4119-928B-FF3BC13D6695}" srcId="{B561B852-D321-48F9-AA21-EB0DD8569CBB}" destId="{F58CF8A0-6DE7-42EE-ADF2-58644D025413}" srcOrd="1" destOrd="0" parTransId="{B5C8E637-2C9E-4D87-8E57-FCB3B7B894D6}" sibTransId="{65B820E3-4800-4DAD-A48C-18176F1D86E5}"/>
    <dgm:cxn modelId="{0E4DBE6E-2C07-4030-96C6-3DEA968C08D6}" type="presOf" srcId="{77AA342B-4410-4240-9B25-6712396391DB}" destId="{922F8F83-7C16-4981-B443-94330866FE38}" srcOrd="0" destOrd="0" presId="urn:microsoft.com/office/officeart/2008/layout/LinedList"/>
    <dgm:cxn modelId="{A520C079-67FE-4137-AF05-8E45C3E051CB}" srcId="{B561B852-D321-48F9-AA21-EB0DD8569CBB}" destId="{77AA342B-4410-4240-9B25-6712396391DB}" srcOrd="5" destOrd="0" parTransId="{089DDF39-D8D3-4F03-86DE-27EA8AD2328D}" sibTransId="{762B42BE-CF32-4321-A08A-C0925D0C02C0}"/>
    <dgm:cxn modelId="{6CD41D7A-5DD7-4815-BFC0-C12BE8C29689}" type="presOf" srcId="{F58CF8A0-6DE7-42EE-ADF2-58644D025413}" destId="{04991C8C-3482-4874-85D5-B65BA626F59A}" srcOrd="0" destOrd="0" presId="urn:microsoft.com/office/officeart/2008/layout/LinedList"/>
    <dgm:cxn modelId="{AA08265A-5945-428D-A0D2-FE33145B27B4}" type="presOf" srcId="{76E35744-FE14-47DB-BE13-6DC7958F671B}" destId="{72C3EFB2-3142-4C49-817F-AF49CA598E61}" srcOrd="0" destOrd="0" presId="urn:microsoft.com/office/officeart/2008/layout/LinedList"/>
    <dgm:cxn modelId="{7FD21D9E-DCF3-41CF-B2BB-CF97BF124B97}" srcId="{B561B852-D321-48F9-AA21-EB0DD8569CBB}" destId="{76E35744-FE14-47DB-BE13-6DC7958F671B}" srcOrd="0" destOrd="0" parTransId="{C9C7DCC1-6E5A-4415-8F5C-354D14414176}" sibTransId="{517A87D9-BFC8-4C39-B148-AB016C39082E}"/>
    <dgm:cxn modelId="{8F4033A1-9ECB-4C3A-BAD4-9232D601B163}" type="presOf" srcId="{9C07AC30-8921-4592-A97F-34E83B14C6D9}" destId="{5B4F0612-B3B1-46D1-9B69-065FAB204347}" srcOrd="0" destOrd="0" presId="urn:microsoft.com/office/officeart/2008/layout/LinedList"/>
    <dgm:cxn modelId="{88316BB8-ECDA-4337-829D-0C667AC9A914}" type="presOf" srcId="{B561B852-D321-48F9-AA21-EB0DD8569CBB}" destId="{AD6E8C99-D798-49DD-80BC-2C39CF3BA576}" srcOrd="0" destOrd="0" presId="urn:microsoft.com/office/officeart/2008/layout/LinedList"/>
    <dgm:cxn modelId="{3C7D8DD8-24E2-49D6-AD59-A3CAC30DB26B}" type="presOf" srcId="{D9D089AA-464F-40CA-9E57-1A5C6BC3797C}" destId="{95CC2655-05CA-44F5-9B50-EBA95AC6E602}" srcOrd="0" destOrd="0" presId="urn:microsoft.com/office/officeart/2008/layout/LinedList"/>
    <dgm:cxn modelId="{A5C853FD-4E1F-4164-9CC9-173B85A1E694}" type="presParOf" srcId="{AD6E8C99-D798-49DD-80BC-2C39CF3BA576}" destId="{01AA380D-80C2-4E7D-A7A9-7FCA41FA40BA}" srcOrd="0" destOrd="0" presId="urn:microsoft.com/office/officeart/2008/layout/LinedList"/>
    <dgm:cxn modelId="{6547D7D6-56B5-4CC8-9122-CB5A6513940D}" type="presParOf" srcId="{AD6E8C99-D798-49DD-80BC-2C39CF3BA576}" destId="{9DAEBC36-F80A-4C8E-B786-110AB81B6D9E}" srcOrd="1" destOrd="0" presId="urn:microsoft.com/office/officeart/2008/layout/LinedList"/>
    <dgm:cxn modelId="{C8436CBA-F12D-4A4B-B6E8-7AA2EB090DFB}" type="presParOf" srcId="{9DAEBC36-F80A-4C8E-B786-110AB81B6D9E}" destId="{72C3EFB2-3142-4C49-817F-AF49CA598E61}" srcOrd="0" destOrd="0" presId="urn:microsoft.com/office/officeart/2008/layout/LinedList"/>
    <dgm:cxn modelId="{9F908635-995D-466A-800C-E96F91DCBC78}" type="presParOf" srcId="{9DAEBC36-F80A-4C8E-B786-110AB81B6D9E}" destId="{CE1FEB6E-955D-4662-A1A6-2D8CFB7ABE68}" srcOrd="1" destOrd="0" presId="urn:microsoft.com/office/officeart/2008/layout/LinedList"/>
    <dgm:cxn modelId="{BAA4266C-A01E-424E-8A72-0CA499722949}" type="presParOf" srcId="{AD6E8C99-D798-49DD-80BC-2C39CF3BA576}" destId="{FE34E45D-E2AE-463D-8F55-B2408FC79669}" srcOrd="2" destOrd="0" presId="urn:microsoft.com/office/officeart/2008/layout/LinedList"/>
    <dgm:cxn modelId="{B51DCA30-18E7-45A2-A486-FED40B2013C4}" type="presParOf" srcId="{AD6E8C99-D798-49DD-80BC-2C39CF3BA576}" destId="{41633BDB-F0B2-4866-B2FA-9A92DA4BBD81}" srcOrd="3" destOrd="0" presId="urn:microsoft.com/office/officeart/2008/layout/LinedList"/>
    <dgm:cxn modelId="{636D4F9B-D1E5-42B5-BD4D-EC7A595167BB}" type="presParOf" srcId="{41633BDB-F0B2-4866-B2FA-9A92DA4BBD81}" destId="{04991C8C-3482-4874-85D5-B65BA626F59A}" srcOrd="0" destOrd="0" presId="urn:microsoft.com/office/officeart/2008/layout/LinedList"/>
    <dgm:cxn modelId="{684391BB-8E35-4A0E-B2D4-ACC9D540AAA1}" type="presParOf" srcId="{41633BDB-F0B2-4866-B2FA-9A92DA4BBD81}" destId="{238429A0-4BE5-4ED6-8A16-1017991C7484}" srcOrd="1" destOrd="0" presId="urn:microsoft.com/office/officeart/2008/layout/LinedList"/>
    <dgm:cxn modelId="{B204FB6D-5422-40B6-9854-1D6DC87D6E4A}" type="presParOf" srcId="{AD6E8C99-D798-49DD-80BC-2C39CF3BA576}" destId="{B3ABD884-C2D2-4C50-9A2B-012F9F47214A}" srcOrd="4" destOrd="0" presId="urn:microsoft.com/office/officeart/2008/layout/LinedList"/>
    <dgm:cxn modelId="{6BAD75E9-4ED8-41E3-9B3C-DEBA11287CE8}" type="presParOf" srcId="{AD6E8C99-D798-49DD-80BC-2C39CF3BA576}" destId="{47A9C254-6B82-438F-BC05-242618687DFF}" srcOrd="5" destOrd="0" presId="urn:microsoft.com/office/officeart/2008/layout/LinedList"/>
    <dgm:cxn modelId="{2D2BAB4B-8A5D-4807-9F22-E5B9ECA9CC5C}" type="presParOf" srcId="{47A9C254-6B82-438F-BC05-242618687DFF}" destId="{95CC2655-05CA-44F5-9B50-EBA95AC6E602}" srcOrd="0" destOrd="0" presId="urn:microsoft.com/office/officeart/2008/layout/LinedList"/>
    <dgm:cxn modelId="{C0D47677-54A3-495C-A9C1-07A71D414FD0}" type="presParOf" srcId="{47A9C254-6B82-438F-BC05-242618687DFF}" destId="{04E53855-D226-474C-BEE7-CED18091D884}" srcOrd="1" destOrd="0" presId="urn:microsoft.com/office/officeart/2008/layout/LinedList"/>
    <dgm:cxn modelId="{7DBB804B-A426-4134-B742-C809A38263CF}" type="presParOf" srcId="{AD6E8C99-D798-49DD-80BC-2C39CF3BA576}" destId="{FE29828E-EC44-46E6-9957-BFFD1454F6CB}" srcOrd="6" destOrd="0" presId="urn:microsoft.com/office/officeart/2008/layout/LinedList"/>
    <dgm:cxn modelId="{25B14493-220D-4767-A218-AFAA8D931B63}" type="presParOf" srcId="{AD6E8C99-D798-49DD-80BC-2C39CF3BA576}" destId="{A9C8C14C-85AF-4A32-BB2D-28140BD6BA2F}" srcOrd="7" destOrd="0" presId="urn:microsoft.com/office/officeart/2008/layout/LinedList"/>
    <dgm:cxn modelId="{EE12F9EB-479A-40C3-B3A4-C18D310D2A61}" type="presParOf" srcId="{A9C8C14C-85AF-4A32-BB2D-28140BD6BA2F}" destId="{5B4F0612-B3B1-46D1-9B69-065FAB204347}" srcOrd="0" destOrd="0" presId="urn:microsoft.com/office/officeart/2008/layout/LinedList"/>
    <dgm:cxn modelId="{5D3005F0-5AAD-4367-9BCC-C3A8E161A063}" type="presParOf" srcId="{A9C8C14C-85AF-4A32-BB2D-28140BD6BA2F}" destId="{21F0B50E-A2D6-443A-972D-D5E4D3950316}" srcOrd="1" destOrd="0" presId="urn:microsoft.com/office/officeart/2008/layout/LinedList"/>
    <dgm:cxn modelId="{B3FAFBCE-CD3B-4DA9-B0DD-88C970B0AD95}" type="presParOf" srcId="{AD6E8C99-D798-49DD-80BC-2C39CF3BA576}" destId="{78AC5C75-0108-4F65-8587-1A09852EDEC4}" srcOrd="8" destOrd="0" presId="urn:microsoft.com/office/officeart/2008/layout/LinedList"/>
    <dgm:cxn modelId="{6852BF72-78A6-49B3-8C65-F457DC9DF506}" type="presParOf" srcId="{AD6E8C99-D798-49DD-80BC-2C39CF3BA576}" destId="{98E6190B-CEB7-4FBB-82A4-08B4E3EB08D2}" srcOrd="9" destOrd="0" presId="urn:microsoft.com/office/officeart/2008/layout/LinedList"/>
    <dgm:cxn modelId="{8EF48D1D-3E59-41DE-A29D-CA183B2E49BA}" type="presParOf" srcId="{98E6190B-CEB7-4FBB-82A4-08B4E3EB08D2}" destId="{72686C19-D184-40E3-BEF6-EECEFA3D16D5}" srcOrd="0" destOrd="0" presId="urn:microsoft.com/office/officeart/2008/layout/LinedList"/>
    <dgm:cxn modelId="{FA65DF1C-5707-45F2-83D6-3069E710968D}" type="presParOf" srcId="{98E6190B-CEB7-4FBB-82A4-08B4E3EB08D2}" destId="{6319D23C-BAC8-4065-A3B6-09450423A48A}" srcOrd="1" destOrd="0" presId="urn:microsoft.com/office/officeart/2008/layout/LinedList"/>
    <dgm:cxn modelId="{034B8DE5-F721-4C47-9D34-F7305C9F9B9E}" type="presParOf" srcId="{AD6E8C99-D798-49DD-80BC-2C39CF3BA576}" destId="{9600D86B-DCE5-4A02-B48C-4B734FAC9D6D}" srcOrd="10" destOrd="0" presId="urn:microsoft.com/office/officeart/2008/layout/LinedList"/>
    <dgm:cxn modelId="{5571BE04-3ED6-47FD-9140-F1DC5C2BE51B}" type="presParOf" srcId="{AD6E8C99-D798-49DD-80BC-2C39CF3BA576}" destId="{E626E45B-CC1B-44E3-8E1D-095C695E309B}" srcOrd="11" destOrd="0" presId="urn:microsoft.com/office/officeart/2008/layout/LinedList"/>
    <dgm:cxn modelId="{02D0CAD2-5795-4B34-A791-8AF55C7027F5}" type="presParOf" srcId="{E626E45B-CC1B-44E3-8E1D-095C695E309B}" destId="{922F8F83-7C16-4981-B443-94330866FE38}" srcOrd="0" destOrd="0" presId="urn:microsoft.com/office/officeart/2008/layout/LinedList"/>
    <dgm:cxn modelId="{EB60551E-2079-4420-A614-787893F9407A}" type="presParOf" srcId="{E626E45B-CC1B-44E3-8E1D-095C695E309B}" destId="{26C62613-0F77-456D-BC94-671CC7C4986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C55686-6D86-40B8-896A-C909E8A7B65A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93D5057-5D04-4450-AFCE-5E9F3A12BC46}">
      <dgm:prSet custT="1"/>
      <dgm:spPr/>
      <dgm:t>
        <a:bodyPr/>
        <a:lstStyle/>
        <a:p>
          <a:r>
            <a:rPr lang="en-US" sz="1200">
              <a:latin typeface="Arial" panose="020B0604020202020204" pitchFamily="34" charset="0"/>
              <a:cs typeface="Arial" panose="020B0604020202020204" pitchFamily="34" charset="0"/>
            </a:rPr>
            <a:t>Segmentation: Geographic, Demographic, and Psychographic segmentation.​</a:t>
          </a:r>
        </a:p>
      </dgm:t>
    </dgm:pt>
    <dgm:pt modelId="{9CDDEE9E-5EDC-4C20-A354-8A8D01782A60}" type="parTrans" cxnId="{56E37456-6443-4284-9F0B-ED18C71B2667}">
      <dgm:prSet/>
      <dgm:spPr/>
      <dgm:t>
        <a:bodyPr/>
        <a:lstStyle/>
        <a:p>
          <a:endParaRPr lang="en-US"/>
        </a:p>
      </dgm:t>
    </dgm:pt>
    <dgm:pt modelId="{AEA10ED6-79F4-4F68-9314-5E63E90B3CD2}" type="sibTrans" cxnId="{56E37456-6443-4284-9F0B-ED18C71B2667}">
      <dgm:prSet/>
      <dgm:spPr/>
      <dgm:t>
        <a:bodyPr/>
        <a:lstStyle/>
        <a:p>
          <a:endParaRPr lang="en-US"/>
        </a:p>
      </dgm:t>
    </dgm:pt>
    <dgm:pt modelId="{F9704091-5B18-440C-A482-2DE878AC68F3}">
      <dgm:prSet custT="1"/>
      <dgm:spPr/>
      <dgm:t>
        <a:bodyPr/>
        <a:lstStyle/>
        <a:p>
          <a:r>
            <a:rPr lang="en-US" sz="1200">
              <a:latin typeface="Arial" panose="020B0604020202020204" pitchFamily="34" charset="0"/>
              <a:cs typeface="Arial" panose="020B0604020202020204" pitchFamily="34" charset="0"/>
            </a:rPr>
            <a:t>Targeting: Mid-income professionals and students in Coventry</a:t>
          </a:r>
          <a:r>
            <a:rPr lang="en-US" sz="1000">
              <a:latin typeface="Arial" panose="020B0604020202020204" pitchFamily="34" charset="0"/>
              <a:cs typeface="Arial" panose="020B0604020202020204" pitchFamily="34" charset="0"/>
            </a:rPr>
            <a:t>.​</a:t>
          </a:r>
        </a:p>
      </dgm:t>
    </dgm:pt>
    <dgm:pt modelId="{D92D3751-403A-4C99-AFB4-5EBA18F487E9}" type="parTrans" cxnId="{D16FE4B8-BA0B-4D38-8591-6F7C1CF46798}">
      <dgm:prSet/>
      <dgm:spPr/>
      <dgm:t>
        <a:bodyPr/>
        <a:lstStyle/>
        <a:p>
          <a:endParaRPr lang="en-US"/>
        </a:p>
      </dgm:t>
    </dgm:pt>
    <dgm:pt modelId="{C3A938EB-F74F-474C-B4C2-70455A93F5EC}" type="sibTrans" cxnId="{D16FE4B8-BA0B-4D38-8591-6F7C1CF46798}">
      <dgm:prSet/>
      <dgm:spPr/>
      <dgm:t>
        <a:bodyPr/>
        <a:lstStyle/>
        <a:p>
          <a:endParaRPr lang="en-US"/>
        </a:p>
      </dgm:t>
    </dgm:pt>
    <dgm:pt modelId="{94BB968E-DD6B-4717-B425-653A870A22AD}">
      <dgm:prSet custT="1"/>
      <dgm:spPr/>
      <dgm:t>
        <a:bodyPr/>
        <a:lstStyle/>
        <a:p>
          <a:r>
            <a:rPr lang="en-US" sz="1200">
              <a:latin typeface="Arial" panose="020B0604020202020204" pitchFamily="34" charset="0"/>
              <a:cs typeface="Arial" panose="020B0604020202020204" pitchFamily="34" charset="0"/>
            </a:rPr>
            <a:t>Positioning: ‘Coventry’s Sustainable Neighborhood Bistro</a:t>
          </a:r>
          <a:r>
            <a:rPr lang="en-US" sz="1000">
              <a:latin typeface="Arial" panose="020B0604020202020204" pitchFamily="34" charset="0"/>
              <a:cs typeface="Arial" panose="020B0604020202020204" pitchFamily="34" charset="0"/>
            </a:rPr>
            <a:t>’.​</a:t>
          </a:r>
        </a:p>
      </dgm:t>
    </dgm:pt>
    <dgm:pt modelId="{BEE62A64-0213-4A19-9277-DF42E2D3F29C}" type="parTrans" cxnId="{FA5745DD-4890-47A0-8A21-E6CD6DA2D2C5}">
      <dgm:prSet/>
      <dgm:spPr/>
      <dgm:t>
        <a:bodyPr/>
        <a:lstStyle/>
        <a:p>
          <a:endParaRPr lang="en-US"/>
        </a:p>
      </dgm:t>
    </dgm:pt>
    <dgm:pt modelId="{95014D6F-6E9E-44D0-9ECD-3F292F9E5D09}" type="sibTrans" cxnId="{FA5745DD-4890-47A0-8A21-E6CD6DA2D2C5}">
      <dgm:prSet/>
      <dgm:spPr/>
      <dgm:t>
        <a:bodyPr/>
        <a:lstStyle/>
        <a:p>
          <a:endParaRPr lang="en-US"/>
        </a:p>
      </dgm:t>
    </dgm:pt>
    <dgm:pt modelId="{EC226266-76C4-44DB-9E93-E15A6CDEF712}">
      <dgm:prSet custT="1"/>
      <dgm:spPr/>
      <dgm:t>
        <a:bodyPr/>
        <a:lstStyle/>
        <a:p>
          <a:r>
            <a:rPr lang="en-US" sz="1200">
              <a:latin typeface="Arial" panose="020B0604020202020204" pitchFamily="34" charset="0"/>
              <a:cs typeface="Arial" panose="020B0604020202020204" pitchFamily="34" charset="0"/>
            </a:rPr>
            <a:t>Marketing Mix (7Ps):​</a:t>
          </a:r>
        </a:p>
      </dgm:t>
    </dgm:pt>
    <dgm:pt modelId="{D622C177-6DD2-4F65-B115-293C5133737B}" type="parTrans" cxnId="{B8BE3CE6-F312-467A-A56F-3E5FF6A33CFD}">
      <dgm:prSet/>
      <dgm:spPr/>
      <dgm:t>
        <a:bodyPr/>
        <a:lstStyle/>
        <a:p>
          <a:endParaRPr lang="en-US"/>
        </a:p>
      </dgm:t>
    </dgm:pt>
    <dgm:pt modelId="{3C97BDE5-FA6A-4D3F-9A08-311DFBADC626}" type="sibTrans" cxnId="{B8BE3CE6-F312-467A-A56F-3E5FF6A33CFD}">
      <dgm:prSet/>
      <dgm:spPr/>
      <dgm:t>
        <a:bodyPr/>
        <a:lstStyle/>
        <a:p>
          <a:endParaRPr lang="en-US"/>
        </a:p>
      </dgm:t>
    </dgm:pt>
    <dgm:pt modelId="{D2BD2932-E4E3-45F2-8A51-4C75E64E2AF8}">
      <dgm:prSet custT="1"/>
      <dgm:spPr/>
      <dgm:t>
        <a:bodyPr/>
        <a:lstStyle/>
        <a:p>
          <a:r>
            <a:rPr lang="en-US" sz="1200">
              <a:latin typeface="Arial" panose="020B0604020202020204" pitchFamily="34" charset="0"/>
              <a:cs typeface="Arial" panose="020B0604020202020204" pitchFamily="34" charset="0"/>
            </a:rPr>
            <a:t>• Product: British-European fusion menu, vegetarian options.​</a:t>
          </a:r>
        </a:p>
      </dgm:t>
    </dgm:pt>
    <dgm:pt modelId="{F60DC69C-8546-45E9-BB0C-7B63E40E1842}" type="parTrans" cxnId="{A8365205-D0F1-497D-851F-0DB887E67CA1}">
      <dgm:prSet/>
      <dgm:spPr/>
      <dgm:t>
        <a:bodyPr/>
        <a:lstStyle/>
        <a:p>
          <a:endParaRPr lang="en-US"/>
        </a:p>
      </dgm:t>
    </dgm:pt>
    <dgm:pt modelId="{65B2300D-3E73-4630-A63A-AA682606AAD4}" type="sibTrans" cxnId="{A8365205-D0F1-497D-851F-0DB887E67CA1}">
      <dgm:prSet/>
      <dgm:spPr/>
      <dgm:t>
        <a:bodyPr/>
        <a:lstStyle/>
        <a:p>
          <a:endParaRPr lang="en-US"/>
        </a:p>
      </dgm:t>
    </dgm:pt>
    <dgm:pt modelId="{A64BA47E-0E9E-4401-A139-AE665FCC835D}">
      <dgm:prSet custT="1"/>
      <dgm:spPr/>
      <dgm:t>
        <a:bodyPr/>
        <a:lstStyle/>
        <a:p>
          <a:r>
            <a:rPr lang="en-US" sz="1200">
              <a:latin typeface="Arial" panose="020B0604020202020204" pitchFamily="34" charset="0"/>
              <a:cs typeface="Arial" panose="020B0604020202020204" pitchFamily="34" charset="0"/>
            </a:rPr>
            <a:t>• Price: Penetration pricing in first 3 months.​</a:t>
          </a:r>
        </a:p>
      </dgm:t>
    </dgm:pt>
    <dgm:pt modelId="{695A3729-E1D8-40A4-B985-0C9F26FEE05C}" type="parTrans" cxnId="{50EF6F09-9A8E-43B9-A47D-D8610823B8D6}">
      <dgm:prSet/>
      <dgm:spPr/>
      <dgm:t>
        <a:bodyPr/>
        <a:lstStyle/>
        <a:p>
          <a:endParaRPr lang="en-US"/>
        </a:p>
      </dgm:t>
    </dgm:pt>
    <dgm:pt modelId="{20D6C6D1-5EA0-4B31-AEF6-4436F540F555}" type="sibTrans" cxnId="{50EF6F09-9A8E-43B9-A47D-D8610823B8D6}">
      <dgm:prSet/>
      <dgm:spPr/>
      <dgm:t>
        <a:bodyPr/>
        <a:lstStyle/>
        <a:p>
          <a:endParaRPr lang="en-US"/>
        </a:p>
      </dgm:t>
    </dgm:pt>
    <dgm:pt modelId="{A7328F29-4BCA-4F6D-98B1-C279BA21FBB3}">
      <dgm:prSet custT="1"/>
      <dgm:spPr/>
      <dgm:t>
        <a:bodyPr/>
        <a:lstStyle/>
        <a:p>
          <a:r>
            <a:rPr lang="en-US" sz="1000"/>
            <a:t>• </a:t>
          </a:r>
          <a:r>
            <a:rPr lang="en-US" sz="1200">
              <a:latin typeface="Arial" panose="020B0604020202020204" pitchFamily="34" charset="0"/>
              <a:cs typeface="Arial" panose="020B0604020202020204" pitchFamily="34" charset="0"/>
            </a:rPr>
            <a:t>Place: Physical location &amp; online delivery.</a:t>
          </a:r>
          <a:r>
            <a:rPr lang="en-US" sz="1000"/>
            <a:t>​</a:t>
          </a:r>
        </a:p>
      </dgm:t>
    </dgm:pt>
    <dgm:pt modelId="{CEA7A0F7-58C4-4544-8DB7-36819A036DBC}" type="parTrans" cxnId="{0EB53DFB-51F6-4942-80F7-7912649E1B9D}">
      <dgm:prSet/>
      <dgm:spPr/>
      <dgm:t>
        <a:bodyPr/>
        <a:lstStyle/>
        <a:p>
          <a:endParaRPr lang="en-US"/>
        </a:p>
      </dgm:t>
    </dgm:pt>
    <dgm:pt modelId="{0D01D9E0-780F-43A5-8F9B-5BCFB37953CF}" type="sibTrans" cxnId="{0EB53DFB-51F6-4942-80F7-7912649E1B9D}">
      <dgm:prSet/>
      <dgm:spPr/>
      <dgm:t>
        <a:bodyPr/>
        <a:lstStyle/>
        <a:p>
          <a:endParaRPr lang="en-US"/>
        </a:p>
      </dgm:t>
    </dgm:pt>
    <dgm:pt modelId="{D8C1F4FF-324B-48E7-ABB1-78C6A22F26DC}">
      <dgm:prSet custT="1"/>
      <dgm:spPr/>
      <dgm:t>
        <a:bodyPr/>
        <a:lstStyle/>
        <a:p>
          <a:r>
            <a:rPr lang="en-US" sz="1200">
              <a:latin typeface="Arial" panose="020B0604020202020204" pitchFamily="34" charset="0"/>
              <a:cs typeface="Arial" panose="020B0604020202020204" pitchFamily="34" charset="0"/>
            </a:rPr>
            <a:t>• Promotion: Instagram campaigns &amp; influencer partnerships.​</a:t>
          </a:r>
        </a:p>
      </dgm:t>
    </dgm:pt>
    <dgm:pt modelId="{552E4A3B-7D87-40A2-B892-88B71141D392}" type="parTrans" cxnId="{366FD553-07E6-4679-B13B-8C905B5CF8B2}">
      <dgm:prSet/>
      <dgm:spPr/>
      <dgm:t>
        <a:bodyPr/>
        <a:lstStyle/>
        <a:p>
          <a:endParaRPr lang="en-US"/>
        </a:p>
      </dgm:t>
    </dgm:pt>
    <dgm:pt modelId="{D5A03B23-645F-4439-93DC-F29A16D36E11}" type="sibTrans" cxnId="{366FD553-07E6-4679-B13B-8C905B5CF8B2}">
      <dgm:prSet/>
      <dgm:spPr/>
      <dgm:t>
        <a:bodyPr/>
        <a:lstStyle/>
        <a:p>
          <a:endParaRPr lang="en-US"/>
        </a:p>
      </dgm:t>
    </dgm:pt>
    <dgm:pt modelId="{B914D875-F780-41CF-9EAE-968E3FC9D1D0}">
      <dgm:prSet custT="1"/>
      <dgm:spPr/>
      <dgm:t>
        <a:bodyPr/>
        <a:lstStyle/>
        <a:p>
          <a:r>
            <a:rPr lang="en-US" sz="1200">
              <a:latin typeface="Arial" panose="020B0604020202020204" pitchFamily="34" charset="0"/>
              <a:cs typeface="Arial" panose="020B0604020202020204" pitchFamily="34" charset="0"/>
            </a:rPr>
            <a:t>• People, Process, Physical Evidence: Service training, POS system, open kitchen.</a:t>
          </a:r>
        </a:p>
      </dgm:t>
    </dgm:pt>
    <dgm:pt modelId="{E4B58153-F37B-4F73-A9E2-65EBF8229767}" type="parTrans" cxnId="{472C30ED-2134-4498-AF66-5525288A8F75}">
      <dgm:prSet/>
      <dgm:spPr/>
      <dgm:t>
        <a:bodyPr/>
        <a:lstStyle/>
        <a:p>
          <a:endParaRPr lang="en-US"/>
        </a:p>
      </dgm:t>
    </dgm:pt>
    <dgm:pt modelId="{80553C50-33CB-4B7B-883E-F80B1CAED89F}" type="sibTrans" cxnId="{472C30ED-2134-4498-AF66-5525288A8F75}">
      <dgm:prSet/>
      <dgm:spPr/>
      <dgm:t>
        <a:bodyPr/>
        <a:lstStyle/>
        <a:p>
          <a:endParaRPr lang="en-US"/>
        </a:p>
      </dgm:t>
    </dgm:pt>
    <dgm:pt modelId="{77AA7F22-0288-44E8-80EC-DE77FB2DBB4E}">
      <dgm:prSet custT="1"/>
      <dgm:spPr/>
      <dgm:t>
        <a:bodyPr/>
        <a:lstStyle/>
        <a:p>
          <a:r>
            <a:rPr lang="en-US" sz="1200">
              <a:latin typeface="Arial" panose="020B0604020202020204" pitchFamily="34" charset="0"/>
              <a:cs typeface="Arial" panose="020B0604020202020204" pitchFamily="34" charset="0"/>
            </a:rPr>
            <a:t>​(Barrington (2024); Cornwell &amp; Katz (2021))</a:t>
          </a:r>
          <a:r>
            <a:rPr lang="en-US" sz="1400"/>
            <a:t>​</a:t>
          </a:r>
        </a:p>
      </dgm:t>
    </dgm:pt>
    <dgm:pt modelId="{4E477B15-A593-46DB-8629-1AA2BB952847}" type="parTrans" cxnId="{319CF281-00FA-4C90-BB41-81223D484C6B}">
      <dgm:prSet/>
      <dgm:spPr/>
      <dgm:t>
        <a:bodyPr/>
        <a:lstStyle/>
        <a:p>
          <a:endParaRPr lang="en-US"/>
        </a:p>
      </dgm:t>
    </dgm:pt>
    <dgm:pt modelId="{9C73DF24-26C9-4DA0-B2D0-F40574223380}" type="sibTrans" cxnId="{319CF281-00FA-4C90-BB41-81223D484C6B}">
      <dgm:prSet/>
      <dgm:spPr/>
      <dgm:t>
        <a:bodyPr/>
        <a:lstStyle/>
        <a:p>
          <a:endParaRPr lang="en-US"/>
        </a:p>
      </dgm:t>
    </dgm:pt>
    <dgm:pt modelId="{1079D41D-5FA5-49E9-BE63-FB409AF5F414}" type="pres">
      <dgm:prSet presAssocID="{03C55686-6D86-40B8-896A-C909E8A7B65A}" presName="diagram" presStyleCnt="0">
        <dgm:presLayoutVars>
          <dgm:dir/>
          <dgm:resizeHandles val="exact"/>
        </dgm:presLayoutVars>
      </dgm:prSet>
      <dgm:spPr/>
    </dgm:pt>
    <dgm:pt modelId="{1684A69A-6FBA-48D6-91DA-5683E7CF7418}" type="pres">
      <dgm:prSet presAssocID="{293D5057-5D04-4450-AFCE-5E9F3A12BC46}" presName="node" presStyleLbl="node1" presStyleIdx="0" presStyleCnt="10">
        <dgm:presLayoutVars>
          <dgm:bulletEnabled val="1"/>
        </dgm:presLayoutVars>
      </dgm:prSet>
      <dgm:spPr/>
    </dgm:pt>
    <dgm:pt modelId="{90CEC3A4-A0A4-4E19-9789-C3EA5769EFF6}" type="pres">
      <dgm:prSet presAssocID="{AEA10ED6-79F4-4F68-9314-5E63E90B3CD2}" presName="sibTrans" presStyleCnt="0"/>
      <dgm:spPr/>
    </dgm:pt>
    <dgm:pt modelId="{C6137538-4282-4FB7-87D1-54D8E19C142D}" type="pres">
      <dgm:prSet presAssocID="{F9704091-5B18-440C-A482-2DE878AC68F3}" presName="node" presStyleLbl="node1" presStyleIdx="1" presStyleCnt="10">
        <dgm:presLayoutVars>
          <dgm:bulletEnabled val="1"/>
        </dgm:presLayoutVars>
      </dgm:prSet>
      <dgm:spPr/>
    </dgm:pt>
    <dgm:pt modelId="{46BFA2F1-E40F-4849-85A0-C1A4CA22C70C}" type="pres">
      <dgm:prSet presAssocID="{C3A938EB-F74F-474C-B4C2-70455A93F5EC}" presName="sibTrans" presStyleCnt="0"/>
      <dgm:spPr/>
    </dgm:pt>
    <dgm:pt modelId="{5A0C72B4-7D59-4257-94D4-5EE922B38B4B}" type="pres">
      <dgm:prSet presAssocID="{94BB968E-DD6B-4717-B425-653A870A22AD}" presName="node" presStyleLbl="node1" presStyleIdx="2" presStyleCnt="10">
        <dgm:presLayoutVars>
          <dgm:bulletEnabled val="1"/>
        </dgm:presLayoutVars>
      </dgm:prSet>
      <dgm:spPr/>
    </dgm:pt>
    <dgm:pt modelId="{480EF008-18F4-4B21-B3DB-0CB9BC17C191}" type="pres">
      <dgm:prSet presAssocID="{95014D6F-6E9E-44D0-9ECD-3F292F9E5D09}" presName="sibTrans" presStyleCnt="0"/>
      <dgm:spPr/>
    </dgm:pt>
    <dgm:pt modelId="{0A3667A5-E133-4463-9CFF-3E98D105FB72}" type="pres">
      <dgm:prSet presAssocID="{EC226266-76C4-44DB-9E93-E15A6CDEF712}" presName="node" presStyleLbl="node1" presStyleIdx="3" presStyleCnt="10">
        <dgm:presLayoutVars>
          <dgm:bulletEnabled val="1"/>
        </dgm:presLayoutVars>
      </dgm:prSet>
      <dgm:spPr/>
    </dgm:pt>
    <dgm:pt modelId="{C31262A7-E28B-4AF3-AE4A-F6E310E95350}" type="pres">
      <dgm:prSet presAssocID="{3C97BDE5-FA6A-4D3F-9A08-311DFBADC626}" presName="sibTrans" presStyleCnt="0"/>
      <dgm:spPr/>
    </dgm:pt>
    <dgm:pt modelId="{00B87BA1-0612-4E47-923C-F2A631B21C02}" type="pres">
      <dgm:prSet presAssocID="{D2BD2932-E4E3-45F2-8A51-4C75E64E2AF8}" presName="node" presStyleLbl="node1" presStyleIdx="4" presStyleCnt="10">
        <dgm:presLayoutVars>
          <dgm:bulletEnabled val="1"/>
        </dgm:presLayoutVars>
      </dgm:prSet>
      <dgm:spPr/>
    </dgm:pt>
    <dgm:pt modelId="{41AFCC59-B001-4FAF-A04F-145678531142}" type="pres">
      <dgm:prSet presAssocID="{65B2300D-3E73-4630-A63A-AA682606AAD4}" presName="sibTrans" presStyleCnt="0"/>
      <dgm:spPr/>
    </dgm:pt>
    <dgm:pt modelId="{7DAA3C9D-B7C9-4FFB-8467-0FCDBE05A3A8}" type="pres">
      <dgm:prSet presAssocID="{A64BA47E-0E9E-4401-A139-AE665FCC835D}" presName="node" presStyleLbl="node1" presStyleIdx="5" presStyleCnt="10">
        <dgm:presLayoutVars>
          <dgm:bulletEnabled val="1"/>
        </dgm:presLayoutVars>
      </dgm:prSet>
      <dgm:spPr/>
    </dgm:pt>
    <dgm:pt modelId="{D871BB90-7F25-4AEC-8139-07985C275839}" type="pres">
      <dgm:prSet presAssocID="{20D6C6D1-5EA0-4B31-AEF6-4436F540F555}" presName="sibTrans" presStyleCnt="0"/>
      <dgm:spPr/>
    </dgm:pt>
    <dgm:pt modelId="{11DD7E1A-5D62-46A2-943E-414D2F218D90}" type="pres">
      <dgm:prSet presAssocID="{A7328F29-4BCA-4F6D-98B1-C279BA21FBB3}" presName="node" presStyleLbl="node1" presStyleIdx="6" presStyleCnt="10">
        <dgm:presLayoutVars>
          <dgm:bulletEnabled val="1"/>
        </dgm:presLayoutVars>
      </dgm:prSet>
      <dgm:spPr/>
    </dgm:pt>
    <dgm:pt modelId="{6C1C2F4B-C9C0-469A-A8CF-C3678CA66D23}" type="pres">
      <dgm:prSet presAssocID="{0D01D9E0-780F-43A5-8F9B-5BCFB37953CF}" presName="sibTrans" presStyleCnt="0"/>
      <dgm:spPr/>
    </dgm:pt>
    <dgm:pt modelId="{4461CC66-1312-4F45-813E-8F14F8EEB760}" type="pres">
      <dgm:prSet presAssocID="{D8C1F4FF-324B-48E7-ABB1-78C6A22F26DC}" presName="node" presStyleLbl="node1" presStyleIdx="7" presStyleCnt="10">
        <dgm:presLayoutVars>
          <dgm:bulletEnabled val="1"/>
        </dgm:presLayoutVars>
      </dgm:prSet>
      <dgm:spPr/>
    </dgm:pt>
    <dgm:pt modelId="{3E1328CC-F0B0-4148-8F35-3D8592B053F1}" type="pres">
      <dgm:prSet presAssocID="{D5A03B23-645F-4439-93DC-F29A16D36E11}" presName="sibTrans" presStyleCnt="0"/>
      <dgm:spPr/>
    </dgm:pt>
    <dgm:pt modelId="{29F4C48F-3F1D-498A-BC63-E91D2C5132DC}" type="pres">
      <dgm:prSet presAssocID="{B914D875-F780-41CF-9EAE-968E3FC9D1D0}" presName="node" presStyleLbl="node1" presStyleIdx="8" presStyleCnt="10">
        <dgm:presLayoutVars>
          <dgm:bulletEnabled val="1"/>
        </dgm:presLayoutVars>
      </dgm:prSet>
      <dgm:spPr/>
    </dgm:pt>
    <dgm:pt modelId="{8810963C-117D-4F8D-B78E-C020C8B7611C}" type="pres">
      <dgm:prSet presAssocID="{80553C50-33CB-4B7B-883E-F80B1CAED89F}" presName="sibTrans" presStyleCnt="0"/>
      <dgm:spPr/>
    </dgm:pt>
    <dgm:pt modelId="{F035CFD6-FBB5-4154-B02D-7CCD03C9F14B}" type="pres">
      <dgm:prSet presAssocID="{77AA7F22-0288-44E8-80EC-DE77FB2DBB4E}" presName="node" presStyleLbl="node1" presStyleIdx="9" presStyleCnt="10">
        <dgm:presLayoutVars>
          <dgm:bulletEnabled val="1"/>
        </dgm:presLayoutVars>
      </dgm:prSet>
      <dgm:spPr/>
    </dgm:pt>
  </dgm:ptLst>
  <dgm:cxnLst>
    <dgm:cxn modelId="{A8365205-D0F1-497D-851F-0DB887E67CA1}" srcId="{03C55686-6D86-40B8-896A-C909E8A7B65A}" destId="{D2BD2932-E4E3-45F2-8A51-4C75E64E2AF8}" srcOrd="4" destOrd="0" parTransId="{F60DC69C-8546-45E9-BB0C-7B63E40E1842}" sibTransId="{65B2300D-3E73-4630-A63A-AA682606AAD4}"/>
    <dgm:cxn modelId="{50EF6F09-9A8E-43B9-A47D-D8610823B8D6}" srcId="{03C55686-6D86-40B8-896A-C909E8A7B65A}" destId="{A64BA47E-0E9E-4401-A139-AE665FCC835D}" srcOrd="5" destOrd="0" parTransId="{695A3729-E1D8-40A4-B985-0C9F26FEE05C}" sibTransId="{20D6C6D1-5EA0-4B31-AEF6-4436F540F555}"/>
    <dgm:cxn modelId="{545F9C0E-65A7-4F12-9468-6AB4F9CA6F40}" type="presOf" srcId="{D8C1F4FF-324B-48E7-ABB1-78C6A22F26DC}" destId="{4461CC66-1312-4F45-813E-8F14F8EEB760}" srcOrd="0" destOrd="0" presId="urn:microsoft.com/office/officeart/2005/8/layout/default"/>
    <dgm:cxn modelId="{2EF1AA12-B063-43BD-88C0-6E26D20362E1}" type="presOf" srcId="{77AA7F22-0288-44E8-80EC-DE77FB2DBB4E}" destId="{F035CFD6-FBB5-4154-B02D-7CCD03C9F14B}" srcOrd="0" destOrd="0" presId="urn:microsoft.com/office/officeart/2005/8/layout/default"/>
    <dgm:cxn modelId="{DC26631F-D3AF-4028-A289-60BAB9869D40}" type="presOf" srcId="{D2BD2932-E4E3-45F2-8A51-4C75E64E2AF8}" destId="{00B87BA1-0612-4E47-923C-F2A631B21C02}" srcOrd="0" destOrd="0" presId="urn:microsoft.com/office/officeart/2005/8/layout/default"/>
    <dgm:cxn modelId="{14A57B20-630D-4FD8-9D84-DC3F677C4D16}" type="presOf" srcId="{A64BA47E-0E9E-4401-A139-AE665FCC835D}" destId="{7DAA3C9D-B7C9-4FFB-8467-0FCDBE05A3A8}" srcOrd="0" destOrd="0" presId="urn:microsoft.com/office/officeart/2005/8/layout/default"/>
    <dgm:cxn modelId="{41D6B234-81F8-4DD0-A817-9244F24D18E1}" type="presOf" srcId="{B914D875-F780-41CF-9EAE-968E3FC9D1D0}" destId="{29F4C48F-3F1D-498A-BC63-E91D2C5132DC}" srcOrd="0" destOrd="0" presId="urn:microsoft.com/office/officeart/2005/8/layout/default"/>
    <dgm:cxn modelId="{BA885743-E465-4BF0-8CFC-AD4A7E8AD319}" type="presOf" srcId="{F9704091-5B18-440C-A482-2DE878AC68F3}" destId="{C6137538-4282-4FB7-87D1-54D8E19C142D}" srcOrd="0" destOrd="0" presId="urn:microsoft.com/office/officeart/2005/8/layout/default"/>
    <dgm:cxn modelId="{7EC14352-4F81-44AF-BF9E-5D1B051F9790}" type="presOf" srcId="{94BB968E-DD6B-4717-B425-653A870A22AD}" destId="{5A0C72B4-7D59-4257-94D4-5EE922B38B4B}" srcOrd="0" destOrd="0" presId="urn:microsoft.com/office/officeart/2005/8/layout/default"/>
    <dgm:cxn modelId="{366FD553-07E6-4679-B13B-8C905B5CF8B2}" srcId="{03C55686-6D86-40B8-896A-C909E8A7B65A}" destId="{D8C1F4FF-324B-48E7-ABB1-78C6A22F26DC}" srcOrd="7" destOrd="0" parTransId="{552E4A3B-7D87-40A2-B892-88B71141D392}" sibTransId="{D5A03B23-645F-4439-93DC-F29A16D36E11}"/>
    <dgm:cxn modelId="{56E37456-6443-4284-9F0B-ED18C71B2667}" srcId="{03C55686-6D86-40B8-896A-C909E8A7B65A}" destId="{293D5057-5D04-4450-AFCE-5E9F3A12BC46}" srcOrd="0" destOrd="0" parTransId="{9CDDEE9E-5EDC-4C20-A354-8A8D01782A60}" sibTransId="{AEA10ED6-79F4-4F68-9314-5E63E90B3CD2}"/>
    <dgm:cxn modelId="{2A412658-0DA6-4B7C-82CC-9A6E4B715C88}" type="presOf" srcId="{A7328F29-4BCA-4F6D-98B1-C279BA21FBB3}" destId="{11DD7E1A-5D62-46A2-943E-414D2F218D90}" srcOrd="0" destOrd="0" presId="urn:microsoft.com/office/officeart/2005/8/layout/default"/>
    <dgm:cxn modelId="{319CF281-00FA-4C90-BB41-81223D484C6B}" srcId="{03C55686-6D86-40B8-896A-C909E8A7B65A}" destId="{77AA7F22-0288-44E8-80EC-DE77FB2DBB4E}" srcOrd="9" destOrd="0" parTransId="{4E477B15-A593-46DB-8629-1AA2BB952847}" sibTransId="{9C73DF24-26C9-4DA0-B2D0-F40574223380}"/>
    <dgm:cxn modelId="{5EB1F49F-4CE0-4408-B4B5-3962F0D3F014}" type="presOf" srcId="{EC226266-76C4-44DB-9E93-E15A6CDEF712}" destId="{0A3667A5-E133-4463-9CFF-3E98D105FB72}" srcOrd="0" destOrd="0" presId="urn:microsoft.com/office/officeart/2005/8/layout/default"/>
    <dgm:cxn modelId="{D16FE4B8-BA0B-4D38-8591-6F7C1CF46798}" srcId="{03C55686-6D86-40B8-896A-C909E8A7B65A}" destId="{F9704091-5B18-440C-A482-2DE878AC68F3}" srcOrd="1" destOrd="0" parTransId="{D92D3751-403A-4C99-AFB4-5EBA18F487E9}" sibTransId="{C3A938EB-F74F-474C-B4C2-70455A93F5EC}"/>
    <dgm:cxn modelId="{FA5745DD-4890-47A0-8A21-E6CD6DA2D2C5}" srcId="{03C55686-6D86-40B8-896A-C909E8A7B65A}" destId="{94BB968E-DD6B-4717-B425-653A870A22AD}" srcOrd="2" destOrd="0" parTransId="{BEE62A64-0213-4A19-9277-DF42E2D3F29C}" sibTransId="{95014D6F-6E9E-44D0-9ECD-3F292F9E5D09}"/>
    <dgm:cxn modelId="{693885E1-88EA-416C-90BA-4224D31666E0}" type="presOf" srcId="{293D5057-5D04-4450-AFCE-5E9F3A12BC46}" destId="{1684A69A-6FBA-48D6-91DA-5683E7CF7418}" srcOrd="0" destOrd="0" presId="urn:microsoft.com/office/officeart/2005/8/layout/default"/>
    <dgm:cxn modelId="{49B53FE5-2235-4EC2-8D7A-228E64D0F8A3}" type="presOf" srcId="{03C55686-6D86-40B8-896A-C909E8A7B65A}" destId="{1079D41D-5FA5-49E9-BE63-FB409AF5F414}" srcOrd="0" destOrd="0" presId="urn:microsoft.com/office/officeart/2005/8/layout/default"/>
    <dgm:cxn modelId="{B8BE3CE6-F312-467A-A56F-3E5FF6A33CFD}" srcId="{03C55686-6D86-40B8-896A-C909E8A7B65A}" destId="{EC226266-76C4-44DB-9E93-E15A6CDEF712}" srcOrd="3" destOrd="0" parTransId="{D622C177-6DD2-4F65-B115-293C5133737B}" sibTransId="{3C97BDE5-FA6A-4D3F-9A08-311DFBADC626}"/>
    <dgm:cxn modelId="{472C30ED-2134-4498-AF66-5525288A8F75}" srcId="{03C55686-6D86-40B8-896A-C909E8A7B65A}" destId="{B914D875-F780-41CF-9EAE-968E3FC9D1D0}" srcOrd="8" destOrd="0" parTransId="{E4B58153-F37B-4F73-A9E2-65EBF8229767}" sibTransId="{80553C50-33CB-4B7B-883E-F80B1CAED89F}"/>
    <dgm:cxn modelId="{0EB53DFB-51F6-4942-80F7-7912649E1B9D}" srcId="{03C55686-6D86-40B8-896A-C909E8A7B65A}" destId="{A7328F29-4BCA-4F6D-98B1-C279BA21FBB3}" srcOrd="6" destOrd="0" parTransId="{CEA7A0F7-58C4-4544-8DB7-36819A036DBC}" sibTransId="{0D01D9E0-780F-43A5-8F9B-5BCFB37953CF}"/>
    <dgm:cxn modelId="{A020F73A-2389-4CF4-99BA-CD1620589C4D}" type="presParOf" srcId="{1079D41D-5FA5-49E9-BE63-FB409AF5F414}" destId="{1684A69A-6FBA-48D6-91DA-5683E7CF7418}" srcOrd="0" destOrd="0" presId="urn:microsoft.com/office/officeart/2005/8/layout/default"/>
    <dgm:cxn modelId="{BC42EF72-BB2F-4C8D-A158-B09D7AE62038}" type="presParOf" srcId="{1079D41D-5FA5-49E9-BE63-FB409AF5F414}" destId="{90CEC3A4-A0A4-4E19-9789-C3EA5769EFF6}" srcOrd="1" destOrd="0" presId="urn:microsoft.com/office/officeart/2005/8/layout/default"/>
    <dgm:cxn modelId="{19B39942-D7C9-4FC7-AE23-E6533EC477E6}" type="presParOf" srcId="{1079D41D-5FA5-49E9-BE63-FB409AF5F414}" destId="{C6137538-4282-4FB7-87D1-54D8E19C142D}" srcOrd="2" destOrd="0" presId="urn:microsoft.com/office/officeart/2005/8/layout/default"/>
    <dgm:cxn modelId="{A46A827C-4D1B-4ACF-84C9-3BD517443FE3}" type="presParOf" srcId="{1079D41D-5FA5-49E9-BE63-FB409AF5F414}" destId="{46BFA2F1-E40F-4849-85A0-C1A4CA22C70C}" srcOrd="3" destOrd="0" presId="urn:microsoft.com/office/officeart/2005/8/layout/default"/>
    <dgm:cxn modelId="{F2FFF7D7-4467-4F44-A361-2FD24478E8AA}" type="presParOf" srcId="{1079D41D-5FA5-49E9-BE63-FB409AF5F414}" destId="{5A0C72B4-7D59-4257-94D4-5EE922B38B4B}" srcOrd="4" destOrd="0" presId="urn:microsoft.com/office/officeart/2005/8/layout/default"/>
    <dgm:cxn modelId="{570B6DB5-CE14-43D8-A21A-20AFEB220E0F}" type="presParOf" srcId="{1079D41D-5FA5-49E9-BE63-FB409AF5F414}" destId="{480EF008-18F4-4B21-B3DB-0CB9BC17C191}" srcOrd="5" destOrd="0" presId="urn:microsoft.com/office/officeart/2005/8/layout/default"/>
    <dgm:cxn modelId="{7D81A9A1-87A7-4801-BA5F-3B7770818D6F}" type="presParOf" srcId="{1079D41D-5FA5-49E9-BE63-FB409AF5F414}" destId="{0A3667A5-E133-4463-9CFF-3E98D105FB72}" srcOrd="6" destOrd="0" presId="urn:microsoft.com/office/officeart/2005/8/layout/default"/>
    <dgm:cxn modelId="{C41CC17A-EE07-41E6-9202-78BCD6B8F655}" type="presParOf" srcId="{1079D41D-5FA5-49E9-BE63-FB409AF5F414}" destId="{C31262A7-E28B-4AF3-AE4A-F6E310E95350}" srcOrd="7" destOrd="0" presId="urn:microsoft.com/office/officeart/2005/8/layout/default"/>
    <dgm:cxn modelId="{EC39F317-28B9-4351-BDE7-057E4B565A29}" type="presParOf" srcId="{1079D41D-5FA5-49E9-BE63-FB409AF5F414}" destId="{00B87BA1-0612-4E47-923C-F2A631B21C02}" srcOrd="8" destOrd="0" presId="urn:microsoft.com/office/officeart/2005/8/layout/default"/>
    <dgm:cxn modelId="{67009668-99C4-4C84-A07A-46CEB153004F}" type="presParOf" srcId="{1079D41D-5FA5-49E9-BE63-FB409AF5F414}" destId="{41AFCC59-B001-4FAF-A04F-145678531142}" srcOrd="9" destOrd="0" presId="urn:microsoft.com/office/officeart/2005/8/layout/default"/>
    <dgm:cxn modelId="{A18A3A20-8AD2-4D78-B8A8-11F2FC903F1A}" type="presParOf" srcId="{1079D41D-5FA5-49E9-BE63-FB409AF5F414}" destId="{7DAA3C9D-B7C9-4FFB-8467-0FCDBE05A3A8}" srcOrd="10" destOrd="0" presId="urn:microsoft.com/office/officeart/2005/8/layout/default"/>
    <dgm:cxn modelId="{A7627634-F74E-439D-865B-E73B949A0CDD}" type="presParOf" srcId="{1079D41D-5FA5-49E9-BE63-FB409AF5F414}" destId="{D871BB90-7F25-4AEC-8139-07985C275839}" srcOrd="11" destOrd="0" presId="urn:microsoft.com/office/officeart/2005/8/layout/default"/>
    <dgm:cxn modelId="{CA75229D-87C1-4B57-A4E8-DC726D436375}" type="presParOf" srcId="{1079D41D-5FA5-49E9-BE63-FB409AF5F414}" destId="{11DD7E1A-5D62-46A2-943E-414D2F218D90}" srcOrd="12" destOrd="0" presId="urn:microsoft.com/office/officeart/2005/8/layout/default"/>
    <dgm:cxn modelId="{0A1839F1-549C-43D2-B98E-2C670DC46C2E}" type="presParOf" srcId="{1079D41D-5FA5-49E9-BE63-FB409AF5F414}" destId="{6C1C2F4B-C9C0-469A-A8CF-C3678CA66D23}" srcOrd="13" destOrd="0" presId="urn:microsoft.com/office/officeart/2005/8/layout/default"/>
    <dgm:cxn modelId="{A921D315-0647-4E0C-830D-5C2F64C7A7F7}" type="presParOf" srcId="{1079D41D-5FA5-49E9-BE63-FB409AF5F414}" destId="{4461CC66-1312-4F45-813E-8F14F8EEB760}" srcOrd="14" destOrd="0" presId="urn:microsoft.com/office/officeart/2005/8/layout/default"/>
    <dgm:cxn modelId="{A97517F6-751F-4542-BA9F-E2A7539B2539}" type="presParOf" srcId="{1079D41D-5FA5-49E9-BE63-FB409AF5F414}" destId="{3E1328CC-F0B0-4148-8F35-3D8592B053F1}" srcOrd="15" destOrd="0" presId="urn:microsoft.com/office/officeart/2005/8/layout/default"/>
    <dgm:cxn modelId="{0C23820C-4E5A-4EDE-AF8E-733892AE6261}" type="presParOf" srcId="{1079D41D-5FA5-49E9-BE63-FB409AF5F414}" destId="{29F4C48F-3F1D-498A-BC63-E91D2C5132DC}" srcOrd="16" destOrd="0" presId="urn:microsoft.com/office/officeart/2005/8/layout/default"/>
    <dgm:cxn modelId="{0DA60923-60EA-4C94-B6D9-E4FDCFB55B67}" type="presParOf" srcId="{1079D41D-5FA5-49E9-BE63-FB409AF5F414}" destId="{8810963C-117D-4F8D-B78E-C020C8B7611C}" srcOrd="17" destOrd="0" presId="urn:microsoft.com/office/officeart/2005/8/layout/default"/>
    <dgm:cxn modelId="{059B142E-A1CB-48D7-B5FC-8BFF9507DEEF}" type="presParOf" srcId="{1079D41D-5FA5-49E9-BE63-FB409AF5F414}" destId="{F035CFD6-FBB5-4154-B02D-7CCD03C9F14B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AA380D-80C2-4E7D-A7A9-7FCA41FA40BA}">
      <dsp:nvSpPr>
        <dsp:cNvPr id="0" name=""/>
        <dsp:cNvSpPr/>
      </dsp:nvSpPr>
      <dsp:spPr>
        <a:xfrm>
          <a:off x="0" y="2048"/>
          <a:ext cx="4338409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2C3EFB2-3142-4C49-817F-AF49CA598E61}">
      <dsp:nvSpPr>
        <dsp:cNvPr id="0" name=""/>
        <dsp:cNvSpPr/>
      </dsp:nvSpPr>
      <dsp:spPr>
        <a:xfrm>
          <a:off x="0" y="2048"/>
          <a:ext cx="4338409" cy="6986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Business Concept: Broad Lane Bistro – a British-European fusion restaurant in Coventry.​</a:t>
          </a:r>
          <a:endParaRPr lang="en-US" sz="1500" kern="1200"/>
        </a:p>
      </dsp:txBody>
      <dsp:txXfrm>
        <a:off x="0" y="2048"/>
        <a:ext cx="4338409" cy="698681"/>
      </dsp:txXfrm>
    </dsp:sp>
    <dsp:sp modelId="{FE34E45D-E2AE-463D-8F55-B2408FC79669}">
      <dsp:nvSpPr>
        <dsp:cNvPr id="0" name=""/>
        <dsp:cNvSpPr/>
      </dsp:nvSpPr>
      <dsp:spPr>
        <a:xfrm>
          <a:off x="0" y="700730"/>
          <a:ext cx="4338409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4991C8C-3482-4874-85D5-B65BA626F59A}">
      <dsp:nvSpPr>
        <dsp:cNvPr id="0" name=""/>
        <dsp:cNvSpPr/>
      </dsp:nvSpPr>
      <dsp:spPr>
        <a:xfrm>
          <a:off x="0" y="700730"/>
          <a:ext cx="4338409" cy="6986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Focus on locally sourced, healthy, and sustainable meals for the community.​</a:t>
          </a:r>
          <a:endParaRPr lang="en-US" sz="1500" kern="1200"/>
        </a:p>
      </dsp:txBody>
      <dsp:txXfrm>
        <a:off x="0" y="700730"/>
        <a:ext cx="4338409" cy="698681"/>
      </dsp:txXfrm>
    </dsp:sp>
    <dsp:sp modelId="{B3ABD884-C2D2-4C50-9A2B-012F9F47214A}">
      <dsp:nvSpPr>
        <dsp:cNvPr id="0" name=""/>
        <dsp:cNvSpPr/>
      </dsp:nvSpPr>
      <dsp:spPr>
        <a:xfrm>
          <a:off x="0" y="1399411"/>
          <a:ext cx="4338409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5CC2655-05CA-44F5-9B50-EBA95AC6E602}">
      <dsp:nvSpPr>
        <dsp:cNvPr id="0" name=""/>
        <dsp:cNvSpPr/>
      </dsp:nvSpPr>
      <dsp:spPr>
        <a:xfrm>
          <a:off x="0" y="1399411"/>
          <a:ext cx="4338409" cy="6986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Target Market: Coventry residents, professionals, and students.​</a:t>
          </a:r>
          <a:endParaRPr lang="en-US" sz="1500" kern="1200"/>
        </a:p>
      </dsp:txBody>
      <dsp:txXfrm>
        <a:off x="0" y="1399411"/>
        <a:ext cx="4338409" cy="698681"/>
      </dsp:txXfrm>
    </dsp:sp>
    <dsp:sp modelId="{FE29828E-EC44-46E6-9957-BFFD1454F6CB}">
      <dsp:nvSpPr>
        <dsp:cNvPr id="0" name=""/>
        <dsp:cNvSpPr/>
      </dsp:nvSpPr>
      <dsp:spPr>
        <a:xfrm>
          <a:off x="0" y="2098092"/>
          <a:ext cx="4338409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B4F0612-B3B1-46D1-9B69-065FAB204347}">
      <dsp:nvSpPr>
        <dsp:cNvPr id="0" name=""/>
        <dsp:cNvSpPr/>
      </dsp:nvSpPr>
      <dsp:spPr>
        <a:xfrm>
          <a:off x="0" y="2098092"/>
          <a:ext cx="4338409" cy="6986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Management Structure: Flat structure for collaboration and flexibility.​</a:t>
          </a:r>
          <a:endParaRPr lang="en-US" sz="1500" kern="1200"/>
        </a:p>
      </dsp:txBody>
      <dsp:txXfrm>
        <a:off x="0" y="2098092"/>
        <a:ext cx="4338409" cy="698681"/>
      </dsp:txXfrm>
    </dsp:sp>
    <dsp:sp modelId="{78AC5C75-0108-4F65-8587-1A09852EDEC4}">
      <dsp:nvSpPr>
        <dsp:cNvPr id="0" name=""/>
        <dsp:cNvSpPr/>
      </dsp:nvSpPr>
      <dsp:spPr>
        <a:xfrm>
          <a:off x="0" y="2796773"/>
          <a:ext cx="4338409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2686C19-D184-40E3-BEF6-EECEFA3D16D5}">
      <dsp:nvSpPr>
        <dsp:cNvPr id="0" name=""/>
        <dsp:cNvSpPr/>
      </dsp:nvSpPr>
      <dsp:spPr>
        <a:xfrm>
          <a:off x="0" y="2796773"/>
          <a:ext cx="4338409" cy="6986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Legal Format: Private Limited Company (Ltd) with limited liability.​</a:t>
          </a:r>
          <a:endParaRPr lang="en-US" sz="1500" kern="1200"/>
        </a:p>
      </dsp:txBody>
      <dsp:txXfrm>
        <a:off x="0" y="2796773"/>
        <a:ext cx="4338409" cy="698681"/>
      </dsp:txXfrm>
    </dsp:sp>
    <dsp:sp modelId="{9600D86B-DCE5-4A02-B48C-4B734FAC9D6D}">
      <dsp:nvSpPr>
        <dsp:cNvPr id="0" name=""/>
        <dsp:cNvSpPr/>
      </dsp:nvSpPr>
      <dsp:spPr>
        <a:xfrm>
          <a:off x="0" y="3495454"/>
          <a:ext cx="4338409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22F8F83-7C16-4981-B443-94330866FE38}">
      <dsp:nvSpPr>
        <dsp:cNvPr id="0" name=""/>
        <dsp:cNvSpPr/>
      </dsp:nvSpPr>
      <dsp:spPr>
        <a:xfrm>
          <a:off x="0" y="3495454"/>
          <a:ext cx="4338409" cy="6986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(Atlassian (2025))​</a:t>
          </a:r>
          <a:endParaRPr lang="en-US" sz="1500" kern="1200"/>
        </a:p>
      </dsp:txBody>
      <dsp:txXfrm>
        <a:off x="0" y="3495454"/>
        <a:ext cx="4338409" cy="6986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84A69A-6FBA-48D6-91DA-5683E7CF7418}">
      <dsp:nvSpPr>
        <dsp:cNvPr id="0" name=""/>
        <dsp:cNvSpPr/>
      </dsp:nvSpPr>
      <dsp:spPr>
        <a:xfrm>
          <a:off x="0" y="63810"/>
          <a:ext cx="1503960" cy="90237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rial" panose="020B0604020202020204" pitchFamily="34" charset="0"/>
              <a:cs typeface="Arial" panose="020B0604020202020204" pitchFamily="34" charset="0"/>
            </a:rPr>
            <a:t>Segmentation: Geographic, Demographic, and Psychographic segmentation.​</a:t>
          </a:r>
        </a:p>
      </dsp:txBody>
      <dsp:txXfrm>
        <a:off x="0" y="63810"/>
        <a:ext cx="1503960" cy="902376"/>
      </dsp:txXfrm>
    </dsp:sp>
    <dsp:sp modelId="{C6137538-4282-4FB7-87D1-54D8E19C142D}">
      <dsp:nvSpPr>
        <dsp:cNvPr id="0" name=""/>
        <dsp:cNvSpPr/>
      </dsp:nvSpPr>
      <dsp:spPr>
        <a:xfrm>
          <a:off x="1654357" y="63810"/>
          <a:ext cx="1503960" cy="90237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rial" panose="020B0604020202020204" pitchFamily="34" charset="0"/>
              <a:cs typeface="Arial" panose="020B0604020202020204" pitchFamily="34" charset="0"/>
            </a:rPr>
            <a:t>Targeting: Mid-income professionals and students in Coventry</a:t>
          </a:r>
          <a:r>
            <a:rPr lang="en-US" sz="1000" kern="1200">
              <a:latin typeface="Arial" panose="020B0604020202020204" pitchFamily="34" charset="0"/>
              <a:cs typeface="Arial" panose="020B0604020202020204" pitchFamily="34" charset="0"/>
            </a:rPr>
            <a:t>.​</a:t>
          </a:r>
        </a:p>
      </dsp:txBody>
      <dsp:txXfrm>
        <a:off x="1654357" y="63810"/>
        <a:ext cx="1503960" cy="902376"/>
      </dsp:txXfrm>
    </dsp:sp>
    <dsp:sp modelId="{5A0C72B4-7D59-4257-94D4-5EE922B38B4B}">
      <dsp:nvSpPr>
        <dsp:cNvPr id="0" name=""/>
        <dsp:cNvSpPr/>
      </dsp:nvSpPr>
      <dsp:spPr>
        <a:xfrm>
          <a:off x="3308714" y="63810"/>
          <a:ext cx="1503960" cy="90237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rial" panose="020B0604020202020204" pitchFamily="34" charset="0"/>
              <a:cs typeface="Arial" panose="020B0604020202020204" pitchFamily="34" charset="0"/>
            </a:rPr>
            <a:t>Positioning: ‘Coventry’s Sustainable Neighborhood Bistro</a:t>
          </a:r>
          <a:r>
            <a:rPr lang="en-US" sz="1000" kern="1200">
              <a:latin typeface="Arial" panose="020B0604020202020204" pitchFamily="34" charset="0"/>
              <a:cs typeface="Arial" panose="020B0604020202020204" pitchFamily="34" charset="0"/>
            </a:rPr>
            <a:t>’.​</a:t>
          </a:r>
        </a:p>
      </dsp:txBody>
      <dsp:txXfrm>
        <a:off x="3308714" y="63810"/>
        <a:ext cx="1503960" cy="902376"/>
      </dsp:txXfrm>
    </dsp:sp>
    <dsp:sp modelId="{0A3667A5-E133-4463-9CFF-3E98D105FB72}">
      <dsp:nvSpPr>
        <dsp:cNvPr id="0" name=""/>
        <dsp:cNvSpPr/>
      </dsp:nvSpPr>
      <dsp:spPr>
        <a:xfrm>
          <a:off x="0" y="1116582"/>
          <a:ext cx="1503960" cy="90237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rial" panose="020B0604020202020204" pitchFamily="34" charset="0"/>
              <a:cs typeface="Arial" panose="020B0604020202020204" pitchFamily="34" charset="0"/>
            </a:rPr>
            <a:t>Marketing Mix (7Ps):​</a:t>
          </a:r>
        </a:p>
      </dsp:txBody>
      <dsp:txXfrm>
        <a:off x="0" y="1116582"/>
        <a:ext cx="1503960" cy="902376"/>
      </dsp:txXfrm>
    </dsp:sp>
    <dsp:sp modelId="{00B87BA1-0612-4E47-923C-F2A631B21C02}">
      <dsp:nvSpPr>
        <dsp:cNvPr id="0" name=""/>
        <dsp:cNvSpPr/>
      </dsp:nvSpPr>
      <dsp:spPr>
        <a:xfrm>
          <a:off x="1654357" y="1116582"/>
          <a:ext cx="1503960" cy="902376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rial" panose="020B0604020202020204" pitchFamily="34" charset="0"/>
              <a:cs typeface="Arial" panose="020B0604020202020204" pitchFamily="34" charset="0"/>
            </a:rPr>
            <a:t>• Product: British-European fusion menu, vegetarian options.​</a:t>
          </a:r>
        </a:p>
      </dsp:txBody>
      <dsp:txXfrm>
        <a:off x="1654357" y="1116582"/>
        <a:ext cx="1503960" cy="902376"/>
      </dsp:txXfrm>
    </dsp:sp>
    <dsp:sp modelId="{7DAA3C9D-B7C9-4FFB-8467-0FCDBE05A3A8}">
      <dsp:nvSpPr>
        <dsp:cNvPr id="0" name=""/>
        <dsp:cNvSpPr/>
      </dsp:nvSpPr>
      <dsp:spPr>
        <a:xfrm>
          <a:off x="3308714" y="1116582"/>
          <a:ext cx="1503960" cy="90237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rial" panose="020B0604020202020204" pitchFamily="34" charset="0"/>
              <a:cs typeface="Arial" panose="020B0604020202020204" pitchFamily="34" charset="0"/>
            </a:rPr>
            <a:t>• Price: Penetration pricing in first 3 months.​</a:t>
          </a:r>
        </a:p>
      </dsp:txBody>
      <dsp:txXfrm>
        <a:off x="3308714" y="1116582"/>
        <a:ext cx="1503960" cy="902376"/>
      </dsp:txXfrm>
    </dsp:sp>
    <dsp:sp modelId="{11DD7E1A-5D62-46A2-943E-414D2F218D90}">
      <dsp:nvSpPr>
        <dsp:cNvPr id="0" name=""/>
        <dsp:cNvSpPr/>
      </dsp:nvSpPr>
      <dsp:spPr>
        <a:xfrm>
          <a:off x="0" y="2169355"/>
          <a:ext cx="1503960" cy="90237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• </a:t>
          </a:r>
          <a:r>
            <a:rPr lang="en-US" sz="1200" kern="1200">
              <a:latin typeface="Arial" panose="020B0604020202020204" pitchFamily="34" charset="0"/>
              <a:cs typeface="Arial" panose="020B0604020202020204" pitchFamily="34" charset="0"/>
            </a:rPr>
            <a:t>Place: Physical location &amp; online delivery.</a:t>
          </a:r>
          <a:r>
            <a:rPr lang="en-US" sz="1000" kern="1200"/>
            <a:t>​</a:t>
          </a:r>
        </a:p>
      </dsp:txBody>
      <dsp:txXfrm>
        <a:off x="0" y="2169355"/>
        <a:ext cx="1503960" cy="902376"/>
      </dsp:txXfrm>
    </dsp:sp>
    <dsp:sp modelId="{4461CC66-1312-4F45-813E-8F14F8EEB760}">
      <dsp:nvSpPr>
        <dsp:cNvPr id="0" name=""/>
        <dsp:cNvSpPr/>
      </dsp:nvSpPr>
      <dsp:spPr>
        <a:xfrm>
          <a:off x="1654357" y="2169355"/>
          <a:ext cx="1503960" cy="90237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rial" panose="020B0604020202020204" pitchFamily="34" charset="0"/>
              <a:cs typeface="Arial" panose="020B0604020202020204" pitchFamily="34" charset="0"/>
            </a:rPr>
            <a:t>• Promotion: Instagram campaigns &amp; influencer partnerships.​</a:t>
          </a:r>
        </a:p>
      </dsp:txBody>
      <dsp:txXfrm>
        <a:off x="1654357" y="2169355"/>
        <a:ext cx="1503960" cy="902376"/>
      </dsp:txXfrm>
    </dsp:sp>
    <dsp:sp modelId="{29F4C48F-3F1D-498A-BC63-E91D2C5132DC}">
      <dsp:nvSpPr>
        <dsp:cNvPr id="0" name=""/>
        <dsp:cNvSpPr/>
      </dsp:nvSpPr>
      <dsp:spPr>
        <a:xfrm>
          <a:off x="3308714" y="2169355"/>
          <a:ext cx="1503960" cy="90237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rial" panose="020B0604020202020204" pitchFamily="34" charset="0"/>
              <a:cs typeface="Arial" panose="020B0604020202020204" pitchFamily="34" charset="0"/>
            </a:rPr>
            <a:t>• People, Process, Physical Evidence: Service training, POS system, open kitchen.</a:t>
          </a:r>
        </a:p>
      </dsp:txBody>
      <dsp:txXfrm>
        <a:off x="3308714" y="2169355"/>
        <a:ext cx="1503960" cy="902376"/>
      </dsp:txXfrm>
    </dsp:sp>
    <dsp:sp modelId="{F035CFD6-FBB5-4154-B02D-7CCD03C9F14B}">
      <dsp:nvSpPr>
        <dsp:cNvPr id="0" name=""/>
        <dsp:cNvSpPr/>
      </dsp:nvSpPr>
      <dsp:spPr>
        <a:xfrm>
          <a:off x="1654357" y="3222128"/>
          <a:ext cx="1503960" cy="902376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rial" panose="020B0604020202020204" pitchFamily="34" charset="0"/>
              <a:cs typeface="Arial" panose="020B0604020202020204" pitchFamily="34" charset="0"/>
            </a:rPr>
            <a:t>​(Barrington (2024); Cornwell &amp; Katz (2021))</a:t>
          </a:r>
          <a:r>
            <a:rPr lang="en-US" sz="1400" kern="1200"/>
            <a:t>​</a:t>
          </a:r>
        </a:p>
      </dsp:txBody>
      <dsp:txXfrm>
        <a:off x="1654357" y="3222128"/>
        <a:ext cx="1503960" cy="9023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9953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09482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8726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106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07985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132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232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8663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48177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11/4/2025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71829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8846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472792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8962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11/4/2025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7197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11/4/2025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06459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310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4181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9289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99" r:id="rId1"/>
    <p:sldLayoutId id="2147483900" r:id="rId2"/>
    <p:sldLayoutId id="2147483901" r:id="rId3"/>
    <p:sldLayoutId id="2147483902" r:id="rId4"/>
    <p:sldLayoutId id="2147483903" r:id="rId5"/>
    <p:sldLayoutId id="2147483904" r:id="rId6"/>
    <p:sldLayoutId id="2147483905" r:id="rId7"/>
    <p:sldLayoutId id="2147483906" r:id="rId8"/>
    <p:sldLayoutId id="2147483907" r:id="rId9"/>
    <p:sldLayoutId id="2147483908" r:id="rId10"/>
    <p:sldLayoutId id="2147483909" r:id="rId11"/>
    <p:sldLayoutId id="2147483910" r:id="rId12"/>
    <p:sldLayoutId id="2147483911" r:id="rId13"/>
    <p:sldLayoutId id="2147483912" r:id="rId14"/>
    <p:sldLayoutId id="2147483913" r:id="rId15"/>
    <p:sldLayoutId id="2147483914" r:id="rId16"/>
    <p:sldLayoutId id="214748391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selbyfood.blogspot.com/2012/06/downtown-bistro-jakarta.html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nd/3.0/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foto.wuestenigel.com/jahresruckblick/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hyperlink" Target="https://creativecommons.org/licenses/by/3.0/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pxhere.com/en/photo/826211" TargetMode="External"/><Relationship Id="rId13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image" Target="../media/image8.jpeg"/><Relationship Id="rId12" Type="http://schemas.openxmlformats.org/officeDocument/2006/relationships/diagramColors" Target="../diagrams/colors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diagramQuickStyle" Target="../diagrams/quickStyle1.xml"/><Relationship Id="rId5" Type="http://schemas.openxmlformats.org/officeDocument/2006/relationships/image" Target="../media/image4.png"/><Relationship Id="rId10" Type="http://schemas.openxmlformats.org/officeDocument/2006/relationships/diagramLayout" Target="../diagrams/layout1.xml"/><Relationship Id="rId4" Type="http://schemas.openxmlformats.org/officeDocument/2006/relationships/image" Target="../media/image3.png"/><Relationship Id="rId9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exels.com/photo/group-of-people-eating-together-3184195/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awpixel.com/image/1170/free-photo-image-computer-job-office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reestock.com/free-photos/business-team-browsing-laptop-smiling-white-17764324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ristinacabal.com/?m=201801" TargetMode="External"/><Relationship Id="rId13" Type="http://schemas.openxmlformats.org/officeDocument/2006/relationships/diagramColors" Target="../diagrams/colors2.xml"/><Relationship Id="rId3" Type="http://schemas.openxmlformats.org/officeDocument/2006/relationships/image" Target="../media/image2.png"/><Relationship Id="rId7" Type="http://schemas.openxmlformats.org/officeDocument/2006/relationships/image" Target="../media/image12.jpeg"/><Relationship Id="rId12" Type="http://schemas.openxmlformats.org/officeDocument/2006/relationships/diagramQuickStyle" Target="../diagrams/quickStyle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diagramLayout" Target="../diagrams/layout2.xml"/><Relationship Id="rId5" Type="http://schemas.openxmlformats.org/officeDocument/2006/relationships/image" Target="../media/image4.png"/><Relationship Id="rId10" Type="http://schemas.openxmlformats.org/officeDocument/2006/relationships/diagramData" Target="../diagrams/data2.xml"/><Relationship Id="rId4" Type="http://schemas.openxmlformats.org/officeDocument/2006/relationships/image" Target="../media/image3.png"/><Relationship Id="rId9" Type="http://schemas.openxmlformats.org/officeDocument/2006/relationships/hyperlink" Target="https://creativecommons.org/licenses/by-nc-nd/3.0/" TargetMode="External"/><Relationship Id="rId14" Type="http://schemas.microsoft.com/office/2007/relationships/diagramDrawing" Target="../diagrams/drawing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awpixel.com/search/takeaway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table and chairs in a restaurant&#10;&#10;Description automatically generated">
            <a:extLst>
              <a:ext uri="{FF2B5EF4-FFF2-40B4-BE49-F238E27FC236}">
                <a16:creationId xmlns:a16="http://schemas.microsoft.com/office/drawing/2014/main" id="{A8AEB15E-0A51-AD76-0573-67A42484B1E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1604" b="11729"/>
          <a:stretch>
            <a:fillRect/>
          </a:stretch>
        </p:blipFill>
        <p:spPr>
          <a:xfrm>
            <a:off x="20" y="-7964"/>
            <a:ext cx="12191980" cy="6095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156D111-62AA-ED9D-C3A9-96E98217A5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518161"/>
            <a:ext cx="4206240" cy="1838293"/>
          </a:xfrm>
        </p:spPr>
        <p:txBody>
          <a:bodyPr>
            <a:normAutofit/>
          </a:bodyPr>
          <a:lstStyle/>
          <a:p>
            <a:pPr algn="l"/>
            <a:r>
              <a:rPr kumimoji="0" lang="en-US" sz="3200" b="1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highlight>
                  <a:srgbClr val="C0C0C0"/>
                </a:highlight>
                <a:uLnTx/>
                <a:uFillTx/>
                <a:latin typeface="Arial" panose="020B0604020202020204" pitchFamily="34" charset="0"/>
                <a:ea typeface="+mj-ea"/>
                <a:cs typeface="+mj-cs"/>
              </a:rPr>
              <a:t>Broad Lane Bistro </a:t>
            </a:r>
            <a:br>
              <a:rPr kumimoji="0" lang="en-US" sz="3200" b="1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highlight>
                  <a:srgbClr val="C0C0C0"/>
                </a:highlight>
                <a:uLnTx/>
                <a:uFillTx/>
                <a:latin typeface="Arial" panose="020B0604020202020204" pitchFamily="34" charset="0"/>
                <a:ea typeface="+mj-ea"/>
                <a:cs typeface="+mj-cs"/>
              </a:rPr>
            </a:br>
            <a:r>
              <a:rPr kumimoji="0" lang="en-US" sz="3200" b="1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highlight>
                  <a:srgbClr val="C0C0C0"/>
                </a:highlight>
                <a:uLnTx/>
                <a:uFillTx/>
                <a:latin typeface="Arial" panose="020B0604020202020204" pitchFamily="34" charset="0"/>
                <a:ea typeface="+mj-ea"/>
                <a:cs typeface="+mj-cs"/>
              </a:rPr>
              <a:t> Business Plan</a:t>
            </a:r>
            <a:endParaRPr lang="en-GB" sz="3200">
              <a:solidFill>
                <a:srgbClr val="FFFFFF"/>
              </a:solidFill>
              <a:highlight>
                <a:srgbClr val="C0C0C0"/>
              </a:highligh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BF9A28-D3F9-A614-4097-55ED84DFB1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2583996"/>
            <a:ext cx="7589520" cy="2628083"/>
          </a:xfrm>
        </p:spPr>
        <p:txBody>
          <a:bodyPr>
            <a:normAutofit fontScale="92500" lnSpcReduction="20000"/>
          </a:bodyPr>
          <a:lstStyle/>
          <a:p>
            <a:pPr algn="l" rtl="0" fontAlgn="base"/>
            <a:r>
              <a:rPr lang="en-US" sz="2400" b="0" i="0" u="none" strike="noStrike">
                <a:solidFill>
                  <a:srgbClr val="323232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</a:rPr>
              <a:t>Student name: Cristiana Gabriela Coca</a:t>
            </a:r>
            <a:r>
              <a:rPr lang="en-US" sz="2400" b="0" i="0">
                <a:solidFill>
                  <a:srgbClr val="000000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</a:rPr>
              <a:t>​</a:t>
            </a:r>
            <a:endParaRPr lang="en-US" b="0" i="0">
              <a:solidFill>
                <a:srgbClr val="000000"/>
              </a:solidFill>
              <a:effectLst/>
              <a:highlight>
                <a:srgbClr val="C0C0C0"/>
              </a:highlight>
              <a:latin typeface="Segoe UI" panose="020B0502040204020203" pitchFamily="34" charset="0"/>
            </a:endParaRPr>
          </a:p>
          <a:p>
            <a:pPr algn="l" rtl="0" fontAlgn="base"/>
            <a:r>
              <a:rPr lang="en-US" sz="2400" b="0" i="0" u="none" strike="noStrike">
                <a:solidFill>
                  <a:srgbClr val="323232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</a:rPr>
              <a:t>Student number: 2419208</a:t>
            </a:r>
          </a:p>
          <a:p>
            <a:pPr algn="l" rtl="0" fontAlgn="base"/>
            <a:r>
              <a:rPr lang="en-US" sz="2400" b="0" i="0" u="none" strike="noStrike" err="1">
                <a:solidFill>
                  <a:srgbClr val="323232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</a:rPr>
              <a:t>Programme</a:t>
            </a:r>
            <a:r>
              <a:rPr lang="en-US" sz="2400" b="0" i="0" u="none" strike="noStrike">
                <a:solidFill>
                  <a:srgbClr val="323232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</a:rPr>
              <a:t>: Cert HE</a:t>
            </a:r>
            <a:r>
              <a:rPr lang="en-US" sz="2400" b="0" i="0">
                <a:solidFill>
                  <a:srgbClr val="000000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</a:rPr>
              <a:t>​</a:t>
            </a:r>
          </a:p>
          <a:p>
            <a:pPr algn="l" rtl="0" fontAlgn="base"/>
            <a:r>
              <a:rPr lang="en-US" sz="2400" b="0" i="0" u="none" strike="noStrike">
                <a:solidFill>
                  <a:srgbClr val="323232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</a:rPr>
              <a:t>Module: Enterprise and Entrepreneurship (LCLM4006)</a:t>
            </a:r>
            <a:r>
              <a:rPr lang="en-US" sz="2400" b="0" i="0">
                <a:solidFill>
                  <a:srgbClr val="000000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</a:rPr>
              <a:t>​</a:t>
            </a:r>
            <a:endParaRPr lang="en-US" b="0" i="0">
              <a:solidFill>
                <a:srgbClr val="000000"/>
              </a:solidFill>
              <a:effectLst/>
              <a:highlight>
                <a:srgbClr val="C0C0C0"/>
              </a:highlight>
              <a:latin typeface="Segoe UI" panose="020B0502040204020203" pitchFamily="34" charset="0"/>
            </a:endParaRPr>
          </a:p>
          <a:p>
            <a:pPr algn="l" rtl="0" fontAlgn="base"/>
            <a:r>
              <a:rPr lang="en-US" sz="2400" b="0" i="0" u="none" strike="noStrike">
                <a:solidFill>
                  <a:srgbClr val="323232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</a:rPr>
              <a:t>Lecturer: Taonga </a:t>
            </a:r>
            <a:r>
              <a:rPr lang="en-US" sz="2400" b="0" i="0" u="none" strike="noStrike" err="1">
                <a:solidFill>
                  <a:srgbClr val="323232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</a:rPr>
              <a:t>Kaonga</a:t>
            </a:r>
            <a:r>
              <a:rPr lang="en-US" sz="2400" b="0" i="0" u="none" strike="noStrike">
                <a:solidFill>
                  <a:srgbClr val="323232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</a:rPr>
              <a:t> </a:t>
            </a:r>
            <a:r>
              <a:rPr lang="en-US" sz="2400" b="0" i="0" u="none" strike="noStrike" err="1">
                <a:solidFill>
                  <a:srgbClr val="323232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</a:rPr>
              <a:t>Sobere-Snithers</a:t>
            </a:r>
            <a:r>
              <a:rPr lang="en-US" sz="2400" b="0" i="0">
                <a:solidFill>
                  <a:srgbClr val="000000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</a:rPr>
              <a:t>​</a:t>
            </a:r>
            <a:endParaRPr lang="en-US" b="0" i="0">
              <a:solidFill>
                <a:srgbClr val="000000"/>
              </a:solidFill>
              <a:effectLst/>
              <a:highlight>
                <a:srgbClr val="C0C0C0"/>
              </a:highlight>
              <a:latin typeface="Segoe UI" panose="020B0502040204020203" pitchFamily="34" charset="0"/>
            </a:endParaRPr>
          </a:p>
          <a:p>
            <a:pPr algn="ctr" rtl="0" fontAlgn="base"/>
            <a:r>
              <a:rPr lang="en-US" sz="2400" b="0" i="0">
                <a:solidFill>
                  <a:srgbClr val="000000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</a:rPr>
              <a:t>​</a:t>
            </a:r>
            <a:endParaRPr lang="en-US" b="0" i="0">
              <a:solidFill>
                <a:srgbClr val="000000"/>
              </a:solidFill>
              <a:effectLst/>
              <a:highlight>
                <a:srgbClr val="C0C0C0"/>
              </a:highlight>
              <a:latin typeface="Segoe UI" panose="020B0502040204020203" pitchFamily="34" charset="0"/>
            </a:endParaRPr>
          </a:p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678400-9CAA-9809-A713-33AEB1399C56}"/>
              </a:ext>
            </a:extLst>
          </p:cNvPr>
          <p:cNvSpPr txBox="1"/>
          <p:nvPr/>
        </p:nvSpPr>
        <p:spPr>
          <a:xfrm>
            <a:off x="9745497" y="6657945"/>
            <a:ext cx="24465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selbyfood.blogspot.com/2012/06/downtown-bistro-jakarta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78193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Picture 53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58" name="Oval 57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0" name="Picture 59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64" name="Rectangle 63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D5CDA2-B1DF-1BDC-9C81-3960EDDF1EF3}"/>
              </a:ext>
            </a:extLst>
          </p:cNvPr>
          <p:cNvSpPr txBox="1"/>
          <p:nvPr/>
        </p:nvSpPr>
        <p:spPr>
          <a:xfrm>
            <a:off x="6742108" y="629266"/>
            <a:ext cx="3307744" cy="16419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CONTENT</a:t>
            </a:r>
          </a:p>
        </p:txBody>
      </p:sp>
      <p:pic>
        <p:nvPicPr>
          <p:cNvPr id="3" name="Picture 2" descr="A notepad and a cup of coffee&#10;&#10;Description automatically generated">
            <a:extLst>
              <a:ext uri="{FF2B5EF4-FFF2-40B4-BE49-F238E27FC236}">
                <a16:creationId xmlns:a16="http://schemas.microsoft.com/office/drawing/2014/main" id="{266CE076-C27D-F651-2431-7106E7F2EE1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36017" r="-2" b="-2"/>
          <a:stretch>
            <a:fillRect/>
          </a:stretch>
        </p:blipFill>
        <p:spPr>
          <a:xfrm>
            <a:off x="-2" y="10"/>
            <a:ext cx="6094407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8585E03-7FE4-68A2-DE9B-97B413B87F6B}"/>
              </a:ext>
            </a:extLst>
          </p:cNvPr>
          <p:cNvSpPr txBox="1"/>
          <p:nvPr/>
        </p:nvSpPr>
        <p:spPr>
          <a:xfrm>
            <a:off x="6742108" y="2125785"/>
            <a:ext cx="4382359" cy="412261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Overview of the Business Idea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Target Market and Unique Value Proposition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rgbClr val="8AD0D6"/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Management Structure and Legal Format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Environmental Analysis ( PESTEL)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Marketing Strategies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Funding Requirements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Financial Projections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Conclusion and Sustainability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rgbClr val="8AD0D6"/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489090-DEBB-E2CD-8A56-2C7B28858263}"/>
              </a:ext>
            </a:extLst>
          </p:cNvPr>
          <p:cNvSpPr txBox="1"/>
          <p:nvPr/>
        </p:nvSpPr>
        <p:spPr>
          <a:xfrm>
            <a:off x="3554928" y="6657945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s://foto.wuestenigel.com/jahresruckblick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82636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3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2" name="Picture 25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3" name="Oval 27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5" name="Picture 29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7" name="Picture 31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9" name="Rectangle 33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B7546E-6609-8B12-C96D-48D8B0606A71}"/>
              </a:ext>
            </a:extLst>
          </p:cNvPr>
          <p:cNvSpPr txBox="1"/>
          <p:nvPr/>
        </p:nvSpPr>
        <p:spPr>
          <a:xfrm>
            <a:off x="648930" y="629266"/>
            <a:ext cx="9252154" cy="122398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Overview of the Business Idea</a:t>
            </a:r>
          </a:p>
        </p:txBody>
      </p:sp>
      <p:pic>
        <p:nvPicPr>
          <p:cNvPr id="3" name="Picture 2" descr="A plate of food on a table&#10;&#10;Description automatically generated">
            <a:extLst>
              <a:ext uri="{FF2B5EF4-FFF2-40B4-BE49-F238E27FC236}">
                <a16:creationId xmlns:a16="http://schemas.microsoft.com/office/drawing/2014/main" id="{582B4FE9-98AF-BFAA-5309-17339D4401A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4002" r="9277"/>
          <a:stretch>
            <a:fillRect/>
          </a:stretch>
        </p:blipFill>
        <p:spPr>
          <a:xfrm>
            <a:off x="648930" y="2052213"/>
            <a:ext cx="5451627" cy="41961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graphicFrame>
        <p:nvGraphicFramePr>
          <p:cNvPr id="19" name="TextBox 4">
            <a:extLst>
              <a:ext uri="{FF2B5EF4-FFF2-40B4-BE49-F238E27FC236}">
                <a16:creationId xmlns:a16="http://schemas.microsoft.com/office/drawing/2014/main" id="{802567C0-0EB6-3372-406A-FC5D8FC233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68912939"/>
              </p:ext>
            </p:extLst>
          </p:nvPr>
        </p:nvGraphicFramePr>
        <p:xfrm>
          <a:off x="6750752" y="2052214"/>
          <a:ext cx="4338409" cy="41961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17964141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1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5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7" name="Picture 17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9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1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243D69-22D2-9EF8-BF4A-3EF780F66BD5}"/>
              </a:ext>
            </a:extLst>
          </p:cNvPr>
          <p:cNvSpPr txBox="1"/>
          <p:nvPr/>
        </p:nvSpPr>
        <p:spPr>
          <a:xfrm>
            <a:off x="648930" y="629266"/>
            <a:ext cx="9252154" cy="122398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9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Target Market &amp; Unique Value Proposition​</a:t>
            </a:r>
          </a:p>
        </p:txBody>
      </p:sp>
      <p:pic>
        <p:nvPicPr>
          <p:cNvPr id="3" name="Picture 2" descr="A group of people eating at a table&#10;&#10;Description automatically generated">
            <a:extLst>
              <a:ext uri="{FF2B5EF4-FFF2-40B4-BE49-F238E27FC236}">
                <a16:creationId xmlns:a16="http://schemas.microsoft.com/office/drawing/2014/main" id="{7C5AA7EB-99D9-DDE1-A6F6-A21787B0D2E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2644" r="10635"/>
          <a:stretch>
            <a:fillRect/>
          </a:stretch>
        </p:blipFill>
        <p:spPr>
          <a:xfrm>
            <a:off x="648930" y="2052213"/>
            <a:ext cx="5451627" cy="41961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3E5F4D6-55B1-DD41-3128-74022A5453D7}"/>
              </a:ext>
            </a:extLst>
          </p:cNvPr>
          <p:cNvSpPr txBox="1"/>
          <p:nvPr/>
        </p:nvSpPr>
        <p:spPr>
          <a:xfrm>
            <a:off x="6750752" y="2052214"/>
            <a:ext cx="4338409" cy="419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Broad Lane Bistro caters to Coventry’s local residents, university students, and professionals.​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>
              <a:latin typeface="+mj-lt"/>
              <a:ea typeface="+mj-ea"/>
              <a:cs typeface="+mj-cs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Value Proposition: Healthy, eco-conscious meals that balance taste and nutrition.​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>
              <a:latin typeface="+mj-lt"/>
              <a:ea typeface="+mj-ea"/>
              <a:cs typeface="+mj-cs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USP: Combining British tradition with European flavors using local ingredients.​</a:t>
            </a:r>
          </a:p>
        </p:txBody>
      </p:sp>
    </p:spTree>
    <p:extLst>
      <p:ext uri="{BB962C8B-B14F-4D97-AF65-F5344CB8AC3E}">
        <p14:creationId xmlns:p14="http://schemas.microsoft.com/office/powerpoint/2010/main" val="31428471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51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54" name="Oval 53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57" name="Rectangle 56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C08B8E-2721-CA64-2FBB-C8792192F73C}"/>
              </a:ext>
            </a:extLst>
          </p:cNvPr>
          <p:cNvSpPr txBox="1"/>
          <p:nvPr/>
        </p:nvSpPr>
        <p:spPr>
          <a:xfrm>
            <a:off x="648930" y="629266"/>
            <a:ext cx="9252154" cy="122398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9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Legal Format and Management Structure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2C83C8-D97D-97FD-1D20-0A8E33B16AC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36915" y="2303567"/>
            <a:ext cx="5451627" cy="369347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69F78EC-24A6-9994-5AB3-8EAFE6F85BD1}"/>
              </a:ext>
            </a:extLst>
          </p:cNvPr>
          <p:cNvSpPr txBox="1"/>
          <p:nvPr/>
        </p:nvSpPr>
        <p:spPr>
          <a:xfrm>
            <a:off x="6557483" y="2188541"/>
            <a:ext cx="4433540" cy="40598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Legal Structure: Private Limited Company(Ltd)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-Owner have limited liability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-Business is a separate legal entity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-Profits are subject to Corporation Tax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-Must comply with Companies House reporting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20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Management Structure: Flat Hierarchical Model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-Owner/Managing Director oversees operations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-Head Chef leads kitchen staff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-Floor Manager supervises service staff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-Collaborative decision- making encouraged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-Promotes creativity and fast problem – solving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10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0778872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1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7" name="Oval 15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9" name="Picture 17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1" name="Picture 19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3" name="Rectangle 21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CCA09C-6C60-9048-6581-6D7B71A2DFEC}"/>
              </a:ext>
            </a:extLst>
          </p:cNvPr>
          <p:cNvSpPr txBox="1"/>
          <p:nvPr/>
        </p:nvSpPr>
        <p:spPr>
          <a:xfrm>
            <a:off x="648930" y="629266"/>
            <a:ext cx="9252154" cy="122398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9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Environmental Analysis (PESTEL Summary)​</a:t>
            </a:r>
          </a:p>
        </p:txBody>
      </p:sp>
      <p:pic>
        <p:nvPicPr>
          <p:cNvPr id="3" name="Picture 2" descr="A group of people looking at a computer&#10;&#10;Description automatically generated">
            <a:extLst>
              <a:ext uri="{FF2B5EF4-FFF2-40B4-BE49-F238E27FC236}">
                <a16:creationId xmlns:a16="http://schemas.microsoft.com/office/drawing/2014/main" id="{EAAA0149-6754-8F1D-D94D-D53F5B1CFBA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3592" r="6767" b="3"/>
          <a:stretch>
            <a:fillRect/>
          </a:stretch>
        </p:blipFill>
        <p:spPr>
          <a:xfrm>
            <a:off x="648930" y="2052213"/>
            <a:ext cx="5451627" cy="41961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D35B8D9-D026-8913-1BC8-31E25D5AF716}"/>
              </a:ext>
            </a:extLst>
          </p:cNvPr>
          <p:cNvSpPr txBox="1"/>
          <p:nvPr/>
        </p:nvSpPr>
        <p:spPr>
          <a:xfrm>
            <a:off x="6426200" y="2060084"/>
            <a:ext cx="5346700" cy="41883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Political: Compliance with UK Food Hygiene Laws and HACCP standards.​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20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Economic: Affordable pricing to match local spending trends.​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20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Social: Community engagement and support for sustainable dining.​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20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Technological: Integration with Deliveroo for digital reach.​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20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Environmental: Waste reduction and composting initiatives.​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20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Legal: Regular staff training and compliance with regulations.​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120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(</a:t>
            </a:r>
            <a:r>
              <a:rPr lang="en-US" sz="120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Akisconnect</a:t>
            </a: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(2025); </a:t>
            </a:r>
            <a:r>
              <a:rPr lang="en-US" sz="120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Globaldata</a:t>
            </a: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(2025))​</a:t>
            </a:r>
          </a:p>
        </p:txBody>
      </p:sp>
    </p:spTree>
    <p:extLst>
      <p:ext uri="{BB962C8B-B14F-4D97-AF65-F5344CB8AC3E}">
        <p14:creationId xmlns:p14="http://schemas.microsoft.com/office/powerpoint/2010/main" val="41111192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" name="Picture 134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7" name="Picture 136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9" name="Oval 138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41" name="Picture 140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43" name="Picture 142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5" name="Rectangle 144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087187-6D04-4A3D-2566-31A688454E7F}"/>
              </a:ext>
            </a:extLst>
          </p:cNvPr>
          <p:cNvSpPr txBox="1"/>
          <p:nvPr/>
        </p:nvSpPr>
        <p:spPr>
          <a:xfrm>
            <a:off x="648930" y="629266"/>
            <a:ext cx="9252154" cy="122398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Marketing Strategies​</a:t>
            </a:r>
          </a:p>
        </p:txBody>
      </p:sp>
      <p:pic>
        <p:nvPicPr>
          <p:cNvPr id="3" name="Picture 2" descr="A diagram of food with text">
            <a:extLst>
              <a:ext uri="{FF2B5EF4-FFF2-40B4-BE49-F238E27FC236}">
                <a16:creationId xmlns:a16="http://schemas.microsoft.com/office/drawing/2014/main" id="{8F3D3AA2-8CC3-0D6F-C622-5B1522F2C48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5318" r="6984" b="-3"/>
          <a:stretch>
            <a:fillRect/>
          </a:stretch>
        </p:blipFill>
        <p:spPr>
          <a:xfrm>
            <a:off x="648930" y="2052213"/>
            <a:ext cx="5451627" cy="41961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0BC46BB-DA30-1D2E-F80E-92D1E77ED1AE}"/>
              </a:ext>
            </a:extLst>
          </p:cNvPr>
          <p:cNvSpPr txBox="1"/>
          <p:nvPr/>
        </p:nvSpPr>
        <p:spPr>
          <a:xfrm>
            <a:off x="3227655" y="6048343"/>
            <a:ext cx="287290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s://www.cristinacabal.com/?m=20180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graphicFrame>
        <p:nvGraphicFramePr>
          <p:cNvPr id="99" name="TextBox 11">
            <a:extLst>
              <a:ext uri="{FF2B5EF4-FFF2-40B4-BE49-F238E27FC236}">
                <a16:creationId xmlns:a16="http://schemas.microsoft.com/office/drawing/2014/main" id="{9C8236C3-B573-7420-9610-B89D7D2ADA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30841710"/>
              </p:ext>
            </p:extLst>
          </p:nvPr>
        </p:nvGraphicFramePr>
        <p:xfrm>
          <a:off x="6615737" y="2060084"/>
          <a:ext cx="4812675" cy="41883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</p:spTree>
    <p:extLst>
      <p:ext uri="{BB962C8B-B14F-4D97-AF65-F5344CB8AC3E}">
        <p14:creationId xmlns:p14="http://schemas.microsoft.com/office/powerpoint/2010/main" val="41144802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3" name="Picture 1042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44" name="Picture 1043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045" name="Oval 1044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46" name="Picture 1045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47" name="Picture 1046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048" name="Rectangle 1047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910B85-5F94-BF1A-B3B8-CA4315FF028D}"/>
              </a:ext>
            </a:extLst>
          </p:cNvPr>
          <p:cNvSpPr txBox="1"/>
          <p:nvPr/>
        </p:nvSpPr>
        <p:spPr>
          <a:xfrm>
            <a:off x="648930" y="629266"/>
            <a:ext cx="9252154" cy="122398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Funding Requirements​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23E72CB-DBCE-75AE-F379-D72E8D817F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6915" y="2671552"/>
            <a:ext cx="5451627" cy="2957506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A401475-E62C-D4C2-E09D-09AB578A133C}"/>
              </a:ext>
            </a:extLst>
          </p:cNvPr>
          <p:cNvSpPr txBox="1"/>
          <p:nvPr/>
        </p:nvSpPr>
        <p:spPr>
          <a:xfrm>
            <a:off x="6575729" y="2052214"/>
            <a:ext cx="4415293" cy="419618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Total Funding Required: £50,000 initial investment.​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20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Start-up Cost Allocation:​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20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• Equipment &amp; furniture – £18,000​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20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• Rent &amp; renovation – £12,000​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20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• Licences &amp; insurance – £3,000​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20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• Marketing &amp; branding – £5,000​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20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• Inventory &amp; supplies – £7,000​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20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• Miscellaneous – £5,000​</a:t>
            </a:r>
          </a:p>
        </p:txBody>
      </p:sp>
    </p:spTree>
    <p:extLst>
      <p:ext uri="{BB962C8B-B14F-4D97-AF65-F5344CB8AC3E}">
        <p14:creationId xmlns:p14="http://schemas.microsoft.com/office/powerpoint/2010/main" val="29366070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2054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057" name="Picture 2056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059" name="Oval 2058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061" name="Picture 2060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063" name="Picture 2062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65" name="Rectangle 2064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39C829-315E-5732-22F9-8910CE2A0AAC}"/>
              </a:ext>
            </a:extLst>
          </p:cNvPr>
          <p:cNvSpPr txBox="1"/>
          <p:nvPr/>
        </p:nvSpPr>
        <p:spPr>
          <a:xfrm>
            <a:off x="648930" y="629266"/>
            <a:ext cx="9252154" cy="122398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2800" b="0" i="0" kern="120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Financial Projection Overview</a:t>
            </a:r>
            <a:r>
              <a:rPr lang="en-US"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​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9954B7A0-2C07-0517-D68E-D555195042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6915" y="2821472"/>
            <a:ext cx="5451627" cy="2657667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B508C6C-F7EB-DE43-3915-9EEF466AAF86}"/>
              </a:ext>
            </a:extLst>
          </p:cNvPr>
          <p:cNvSpPr txBox="1"/>
          <p:nvPr/>
        </p:nvSpPr>
        <p:spPr>
          <a:xfrm>
            <a:off x="6575729" y="2052214"/>
            <a:ext cx="4415293" cy="419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Projected Revenue:​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20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• Year 1 – £55,000 | Profit: £3,700​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20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• Year 2 – £65,000 | Profit: £7,500​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20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• Year 3 – £75,000 | Profit: £9,800​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20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Break-even: 256 customers (~£102,600 in sales).​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20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Demonstrates early-stage profitability and sustainability.​</a:t>
            </a:r>
          </a:p>
        </p:txBody>
      </p:sp>
    </p:spTree>
    <p:extLst>
      <p:ext uri="{BB962C8B-B14F-4D97-AF65-F5344CB8AC3E}">
        <p14:creationId xmlns:p14="http://schemas.microsoft.com/office/powerpoint/2010/main" val="28577933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26AEE1-FAD2-DF12-CC7F-3453E907ECF5}"/>
              </a:ext>
            </a:extLst>
          </p:cNvPr>
          <p:cNvSpPr txBox="1"/>
          <p:nvPr/>
        </p:nvSpPr>
        <p:spPr>
          <a:xfrm>
            <a:off x="648930" y="629266"/>
            <a:ext cx="9252154" cy="122398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280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Conclusion &amp; Sustainability</a:t>
            </a:r>
            <a:r>
              <a:rPr lang="en-US" sz="4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​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98103C-CFB4-7AE5-6903-E4FABF6D448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1575" r="3289" b="-4"/>
          <a:stretch>
            <a:fillRect/>
          </a:stretch>
        </p:blipFill>
        <p:spPr>
          <a:xfrm>
            <a:off x="648930" y="2052213"/>
            <a:ext cx="3991900" cy="41961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72FD078-C42D-B7C6-6AB1-5B54437499B4}"/>
              </a:ext>
            </a:extLst>
          </p:cNvPr>
          <p:cNvSpPr txBox="1"/>
          <p:nvPr/>
        </p:nvSpPr>
        <p:spPr>
          <a:xfrm>
            <a:off x="5290457" y="2052214"/>
            <a:ext cx="5803129" cy="419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Broad Lane Bistro represents a profitable, sustainable, and community-oriented venture.​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20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Focuses on eco-friendly practices like waste reduction and supplier transparency.​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20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Aims to build brand loyalty and long-term growth within Coventry’s food sector.​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20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(Khan et al. (2025); Fu et al. (2022))​</a:t>
            </a:r>
          </a:p>
        </p:txBody>
      </p:sp>
    </p:spTree>
    <p:extLst>
      <p:ext uri="{BB962C8B-B14F-4D97-AF65-F5344CB8AC3E}">
        <p14:creationId xmlns:p14="http://schemas.microsoft.com/office/powerpoint/2010/main" val="22478248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Picture 25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28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E86CF3-3BA4-1A95-73C6-4DA7EE6D422D}"/>
              </a:ext>
            </a:extLst>
          </p:cNvPr>
          <p:cNvSpPr txBox="1"/>
          <p:nvPr/>
        </p:nvSpPr>
        <p:spPr>
          <a:xfrm>
            <a:off x="806195" y="804672"/>
            <a:ext cx="3521359" cy="52486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28016E9-050B-9C84-3865-68E4A0503312}"/>
              </a:ext>
            </a:extLst>
          </p:cNvPr>
          <p:cNvSpPr txBox="1"/>
          <p:nvPr/>
        </p:nvSpPr>
        <p:spPr>
          <a:xfrm>
            <a:off x="4975861" y="804671"/>
            <a:ext cx="6399930" cy="52486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71450" indent="-17145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Barrington,L. (2024)* Marketing Strategy in SMEs*. London:Sage</a:t>
            </a:r>
          </a:p>
          <a:p>
            <a:pPr marL="171450" indent="-17145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Cornwell, J. &amp; Katz, M. (2021)*Brand Promotion Techniques*. Oxford University Press.</a:t>
            </a:r>
          </a:p>
          <a:p>
            <a:pPr marL="171450" indent="-17145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Fu,L., Roe,D.&amp;Khan, S. (2022) Sustainability in Small Food Business, * Journal of Green Hospitality*, 14(2), pp. 45-60</a:t>
            </a:r>
          </a:p>
        </p:txBody>
      </p:sp>
    </p:spTree>
    <p:extLst>
      <p:ext uri="{BB962C8B-B14F-4D97-AF65-F5344CB8AC3E}">
        <p14:creationId xmlns:p14="http://schemas.microsoft.com/office/powerpoint/2010/main" val="6342941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6" ma:contentTypeDescription="Create a new document." ma:contentTypeScope="" ma:versionID="40451043aaba7dcd45e60613a9d3cea4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2d04cbacc4edfd45dbf841184d461169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A16C791-BEAD-4B53-9426-873CEA1C5109}">
  <ds:schemaRefs>
    <ds:schemaRef ds:uri="ccfc14db-0f45-423b-b2f5-752f8f8a0ad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C2A244F8-9DB0-4420-AB1F-3296E0C6DC92}">
  <ds:schemaRefs>
    <ds:schemaRef ds:uri="ccfc14db-0f45-423b-b2f5-752f8f8a0ada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21DA409F-E442-497F-97E1-7F9EA899F13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TM02836342[[fn=Ion]]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Ion</vt:lpstr>
      <vt:lpstr>Broad Lane Bistro   Business Plan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Broad Lane Bistro   Business Plan</dc:title>
  <dc:creator>Cristiana-Gabriela Coca (2419208)</dc:creator>
  <cp:revision>1</cp:revision>
  <dcterms:created xsi:type="dcterms:W3CDTF">2025-11-03T14:28:59Z</dcterms:created>
  <dcterms:modified xsi:type="dcterms:W3CDTF">2025-11-04T15:56:14Z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