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1"/>
  </p:notesMasterIdLst>
  <p:sldIdLst>
    <p:sldId id="1301" r:id="rId2"/>
    <p:sldId id="486" r:id="rId3"/>
    <p:sldId id="487" r:id="rId4"/>
    <p:sldId id="256" r:id="rId5"/>
    <p:sldId id="474" r:id="rId6"/>
    <p:sldId id="1620" r:id="rId7"/>
    <p:sldId id="1621" r:id="rId8"/>
    <p:sldId id="1634" r:id="rId9"/>
    <p:sldId id="1630" r:id="rId10"/>
    <p:sldId id="1623" r:id="rId11"/>
    <p:sldId id="1631" r:id="rId12"/>
    <p:sldId id="265" r:id="rId13"/>
    <p:sldId id="280" r:id="rId14"/>
    <p:sldId id="1632" r:id="rId15"/>
    <p:sldId id="281" r:id="rId16"/>
    <p:sldId id="258" r:id="rId17"/>
    <p:sldId id="1629" r:id="rId18"/>
    <p:sldId id="1635" r:id="rId19"/>
    <p:sldId id="273" r:id="rId20"/>
    <p:sldId id="274" r:id="rId21"/>
    <p:sldId id="1636" r:id="rId22"/>
    <p:sldId id="1628" r:id="rId23"/>
    <p:sldId id="1637" r:id="rId24"/>
    <p:sldId id="489" r:id="rId25"/>
    <p:sldId id="491" r:id="rId26"/>
    <p:sldId id="1615" r:id="rId27"/>
    <p:sldId id="1638" r:id="rId28"/>
    <p:sldId id="361" r:id="rId29"/>
    <p:sldId id="367" r:id="rId30"/>
    <p:sldId id="387" r:id="rId31"/>
    <p:sldId id="388" r:id="rId32"/>
    <p:sldId id="471" r:id="rId33"/>
    <p:sldId id="395" r:id="rId34"/>
    <p:sldId id="396" r:id="rId35"/>
    <p:sldId id="476" r:id="rId36"/>
    <p:sldId id="478" r:id="rId37"/>
    <p:sldId id="429" r:id="rId38"/>
    <p:sldId id="434" r:id="rId39"/>
    <p:sldId id="468" r:id="rId40"/>
    <p:sldId id="451" r:id="rId41"/>
    <p:sldId id="458" r:id="rId42"/>
    <p:sldId id="373" r:id="rId43"/>
    <p:sldId id="484" r:id="rId44"/>
    <p:sldId id="1612" r:id="rId45"/>
    <p:sldId id="1611" r:id="rId46"/>
    <p:sldId id="375" r:id="rId47"/>
    <p:sldId id="376" r:id="rId48"/>
    <p:sldId id="377" r:id="rId49"/>
    <p:sldId id="381" r:id="rId50"/>
    <p:sldId id="481" r:id="rId51"/>
    <p:sldId id="1610" r:id="rId52"/>
    <p:sldId id="1613" r:id="rId53"/>
    <p:sldId id="380" r:id="rId54"/>
    <p:sldId id="1609" r:id="rId55"/>
    <p:sldId id="470" r:id="rId56"/>
    <p:sldId id="441" r:id="rId57"/>
    <p:sldId id="442" r:id="rId58"/>
    <p:sldId id="443" r:id="rId59"/>
    <p:sldId id="473" r:id="rId60"/>
    <p:sldId id="490" r:id="rId61"/>
    <p:sldId id="268" r:id="rId62"/>
    <p:sldId id="266" r:id="rId63"/>
    <p:sldId id="272" r:id="rId64"/>
    <p:sldId id="278" r:id="rId65"/>
    <p:sldId id="277" r:id="rId66"/>
    <p:sldId id="283" r:id="rId67"/>
    <p:sldId id="290" r:id="rId68"/>
    <p:sldId id="492" r:id="rId69"/>
    <p:sldId id="161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3B87"/>
    <a:srgbClr val="ED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704"/>
    <p:restoredTop sz="88419"/>
  </p:normalViewPr>
  <p:slideViewPr>
    <p:cSldViewPr snapToGrid="0" snapToObjects="1">
      <p:cViewPr varScale="1">
        <p:scale>
          <a:sx n="95" d="100"/>
          <a:sy n="95" d="100"/>
        </p:scale>
        <p:origin x="69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diagrams/_rels/data6.xml.rels><?xml version="1.0" encoding="UTF-8" standalone="yes"?>
<Relationships xmlns="http://schemas.openxmlformats.org/package/2006/relationships"><Relationship Id="rId1" Type="http://schemas.openxmlformats.org/officeDocument/2006/relationships/hyperlink" Target="https://fb.watch/j8lDLr1XME/" TargetMode="External"/></Relationships>
</file>

<file path=ppt/diagrams/_rels/drawing6.xml.rels><?xml version="1.0" encoding="UTF-8" standalone="yes"?>
<Relationships xmlns="http://schemas.openxmlformats.org/package/2006/relationships"><Relationship Id="rId1" Type="http://schemas.openxmlformats.org/officeDocument/2006/relationships/hyperlink" Target="https://fb.watch/j8lDLr1XME/" TargetMode="Externa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35F7C7-D3BF-4C2E-8B5B-05926079A162}" type="doc">
      <dgm:prSet loTypeId="urn:microsoft.com/office/officeart/2005/8/layout/hierarchy2" loCatId="hierarchy" qsTypeId="urn:microsoft.com/office/officeart/2005/8/quickstyle/simple1" qsCatId="simple" csTypeId="urn:microsoft.com/office/officeart/2005/8/colors/colorful3" csCatId="colorful" phldr="1"/>
      <dgm:spPr/>
      <dgm:t>
        <a:bodyPr/>
        <a:lstStyle/>
        <a:p>
          <a:endParaRPr lang="cy-GB"/>
        </a:p>
      </dgm:t>
    </dgm:pt>
    <dgm:pt modelId="{7719EF75-D3EC-44C9-969B-B0892511F1E1}">
      <dgm:prSet phldrT="[Testun]"/>
      <dgm:spPr/>
      <dgm:t>
        <a:bodyPr/>
        <a:lstStyle/>
        <a:p>
          <a:r>
            <a:rPr lang="cy-GB" dirty="0"/>
            <a:t>Sgiliau iaith</a:t>
          </a:r>
        </a:p>
      </dgm:t>
    </dgm:pt>
    <dgm:pt modelId="{78CCEA12-9BF9-4E37-B29F-A0D94CFCC4CE}" type="parTrans" cxnId="{B1F11874-7C01-4443-B8E0-E60E2AFA96FF}">
      <dgm:prSet/>
      <dgm:spPr/>
      <dgm:t>
        <a:bodyPr/>
        <a:lstStyle/>
        <a:p>
          <a:endParaRPr lang="cy-GB"/>
        </a:p>
      </dgm:t>
    </dgm:pt>
    <dgm:pt modelId="{5F736836-A799-4526-B7C3-0233A9C7ED6D}" type="sibTrans" cxnId="{B1F11874-7C01-4443-B8E0-E60E2AFA96FF}">
      <dgm:prSet/>
      <dgm:spPr/>
      <dgm:t>
        <a:bodyPr/>
        <a:lstStyle/>
        <a:p>
          <a:endParaRPr lang="cy-GB"/>
        </a:p>
      </dgm:t>
    </dgm:pt>
    <dgm:pt modelId="{DBE3DC24-0ABF-4F0F-9C1F-C5A024AC2F80}">
      <dgm:prSet phldrT="[Testun]"/>
      <dgm:spPr/>
      <dgm:t>
        <a:bodyPr/>
        <a:lstStyle/>
        <a:p>
          <a:r>
            <a:rPr lang="cy-GB" dirty="0"/>
            <a:t>Gwrando</a:t>
          </a:r>
        </a:p>
      </dgm:t>
    </dgm:pt>
    <dgm:pt modelId="{FC29002F-9B2A-43EE-8938-3D6E70B6D348}" type="parTrans" cxnId="{3979E5D1-163F-4A39-93A1-96B4979278A3}">
      <dgm:prSet/>
      <dgm:spPr/>
      <dgm:t>
        <a:bodyPr/>
        <a:lstStyle/>
        <a:p>
          <a:endParaRPr lang="cy-GB"/>
        </a:p>
      </dgm:t>
    </dgm:pt>
    <dgm:pt modelId="{D677EDA8-F337-4875-B28F-4EA057A0F276}" type="sibTrans" cxnId="{3979E5D1-163F-4A39-93A1-96B4979278A3}">
      <dgm:prSet/>
      <dgm:spPr/>
      <dgm:t>
        <a:bodyPr/>
        <a:lstStyle/>
        <a:p>
          <a:endParaRPr lang="cy-GB"/>
        </a:p>
      </dgm:t>
    </dgm:pt>
    <dgm:pt modelId="{34F0E94B-7EB3-4E33-A1D9-A131F635AB7E}">
      <dgm:prSet phldrT="[Testun]"/>
      <dgm:spPr/>
      <dgm:t>
        <a:bodyPr/>
        <a:lstStyle/>
        <a:p>
          <a:r>
            <a:rPr lang="cy-GB" dirty="0"/>
            <a:t>Siarad</a:t>
          </a:r>
        </a:p>
      </dgm:t>
    </dgm:pt>
    <dgm:pt modelId="{C194A02D-6DDF-495E-8C61-9C2AF81D38FC}" type="parTrans" cxnId="{3724354B-25E7-4E1D-86A0-FF83C33AF285}">
      <dgm:prSet/>
      <dgm:spPr/>
      <dgm:t>
        <a:bodyPr/>
        <a:lstStyle/>
        <a:p>
          <a:endParaRPr lang="cy-GB"/>
        </a:p>
      </dgm:t>
    </dgm:pt>
    <dgm:pt modelId="{FDA2015D-2FB7-4F64-83C0-E63A7975BE61}" type="sibTrans" cxnId="{3724354B-25E7-4E1D-86A0-FF83C33AF285}">
      <dgm:prSet/>
      <dgm:spPr/>
      <dgm:t>
        <a:bodyPr/>
        <a:lstStyle/>
        <a:p>
          <a:endParaRPr lang="cy-GB"/>
        </a:p>
      </dgm:t>
    </dgm:pt>
    <dgm:pt modelId="{20D0B11E-066C-40CE-BEB0-7B9C075A12FE}">
      <dgm:prSet phldrT="[Testun]"/>
      <dgm:spPr/>
      <dgm:t>
        <a:bodyPr/>
        <a:lstStyle/>
        <a:p>
          <a:r>
            <a:rPr lang="cy-GB" dirty="0"/>
            <a:t>Darllen</a:t>
          </a:r>
        </a:p>
      </dgm:t>
    </dgm:pt>
    <dgm:pt modelId="{B7076BCD-C1EA-4166-86E3-DDEE5609980C}" type="parTrans" cxnId="{48C6F428-ACEE-4F4C-89B9-3C62E7E969E5}">
      <dgm:prSet/>
      <dgm:spPr/>
      <dgm:t>
        <a:bodyPr/>
        <a:lstStyle/>
        <a:p>
          <a:endParaRPr lang="cy-GB"/>
        </a:p>
      </dgm:t>
    </dgm:pt>
    <dgm:pt modelId="{4D13976F-A32C-4928-8EA2-79C8718F57B3}" type="sibTrans" cxnId="{48C6F428-ACEE-4F4C-89B9-3C62E7E969E5}">
      <dgm:prSet/>
      <dgm:spPr/>
      <dgm:t>
        <a:bodyPr/>
        <a:lstStyle/>
        <a:p>
          <a:endParaRPr lang="cy-GB"/>
        </a:p>
      </dgm:t>
    </dgm:pt>
    <dgm:pt modelId="{F230A5E7-8B19-4F1E-98CC-F0E918E0FD9C}">
      <dgm:prSet phldrT="[Testun]"/>
      <dgm:spPr/>
      <dgm:t>
        <a:bodyPr/>
        <a:lstStyle/>
        <a:p>
          <a:r>
            <a:rPr lang="cy-GB" dirty="0"/>
            <a:t>Ysgrifennu</a:t>
          </a:r>
        </a:p>
      </dgm:t>
    </dgm:pt>
    <dgm:pt modelId="{9AE22D88-D2AA-4E6C-9BFD-D3014DA55B9D}" type="parTrans" cxnId="{5501E03E-1A38-4816-B28A-39D39D02E05C}">
      <dgm:prSet/>
      <dgm:spPr/>
      <dgm:t>
        <a:bodyPr/>
        <a:lstStyle/>
        <a:p>
          <a:endParaRPr lang="cy-GB"/>
        </a:p>
      </dgm:t>
    </dgm:pt>
    <dgm:pt modelId="{447A24FC-3544-4A81-BB23-507A70FA8CF3}" type="sibTrans" cxnId="{5501E03E-1A38-4816-B28A-39D39D02E05C}">
      <dgm:prSet/>
      <dgm:spPr/>
      <dgm:t>
        <a:bodyPr/>
        <a:lstStyle/>
        <a:p>
          <a:endParaRPr lang="cy-GB"/>
        </a:p>
      </dgm:t>
    </dgm:pt>
    <dgm:pt modelId="{D43827BC-8326-435B-BA41-CD59E504AB98}" type="pres">
      <dgm:prSet presAssocID="{2D35F7C7-D3BF-4C2E-8B5B-05926079A162}" presName="diagram" presStyleCnt="0">
        <dgm:presLayoutVars>
          <dgm:chPref val="1"/>
          <dgm:dir/>
          <dgm:animOne val="branch"/>
          <dgm:animLvl val="lvl"/>
          <dgm:resizeHandles val="exact"/>
        </dgm:presLayoutVars>
      </dgm:prSet>
      <dgm:spPr/>
    </dgm:pt>
    <dgm:pt modelId="{6151626D-ABF1-470C-9139-DC0843F4D75C}" type="pres">
      <dgm:prSet presAssocID="{7719EF75-D3EC-44C9-969B-B0892511F1E1}" presName="root1" presStyleCnt="0"/>
      <dgm:spPr/>
    </dgm:pt>
    <dgm:pt modelId="{2C26DA42-CEB0-40F9-AA9F-2CBCACE94E61}" type="pres">
      <dgm:prSet presAssocID="{7719EF75-D3EC-44C9-969B-B0892511F1E1}" presName="LevelOneTextNode" presStyleLbl="node0" presStyleIdx="0" presStyleCnt="1">
        <dgm:presLayoutVars>
          <dgm:chPref val="3"/>
        </dgm:presLayoutVars>
      </dgm:prSet>
      <dgm:spPr/>
    </dgm:pt>
    <dgm:pt modelId="{53A5957E-A170-4A66-B276-1651952F5E3C}" type="pres">
      <dgm:prSet presAssocID="{7719EF75-D3EC-44C9-969B-B0892511F1E1}" presName="level2hierChild" presStyleCnt="0"/>
      <dgm:spPr/>
    </dgm:pt>
    <dgm:pt modelId="{5E671FA2-1B80-438A-8037-666E1490DB2F}" type="pres">
      <dgm:prSet presAssocID="{FC29002F-9B2A-43EE-8938-3D6E70B6D348}" presName="conn2-1" presStyleLbl="parChTrans1D2" presStyleIdx="0" presStyleCnt="4"/>
      <dgm:spPr/>
    </dgm:pt>
    <dgm:pt modelId="{4B59DD89-1C17-4923-9ABF-EE7FFE146F2F}" type="pres">
      <dgm:prSet presAssocID="{FC29002F-9B2A-43EE-8938-3D6E70B6D348}" presName="connTx" presStyleLbl="parChTrans1D2" presStyleIdx="0" presStyleCnt="4"/>
      <dgm:spPr/>
    </dgm:pt>
    <dgm:pt modelId="{A5CD101B-98DB-4DF8-B39D-FA7A78C99F6E}" type="pres">
      <dgm:prSet presAssocID="{DBE3DC24-0ABF-4F0F-9C1F-C5A024AC2F80}" presName="root2" presStyleCnt="0"/>
      <dgm:spPr/>
    </dgm:pt>
    <dgm:pt modelId="{423C3441-80D6-4AC1-8D65-BFC7D0F3EFFF}" type="pres">
      <dgm:prSet presAssocID="{DBE3DC24-0ABF-4F0F-9C1F-C5A024AC2F80}" presName="LevelTwoTextNode" presStyleLbl="node2" presStyleIdx="0" presStyleCnt="4">
        <dgm:presLayoutVars>
          <dgm:chPref val="3"/>
        </dgm:presLayoutVars>
      </dgm:prSet>
      <dgm:spPr/>
    </dgm:pt>
    <dgm:pt modelId="{252D7251-33CE-4431-97DA-DB7DF8ED0157}" type="pres">
      <dgm:prSet presAssocID="{DBE3DC24-0ABF-4F0F-9C1F-C5A024AC2F80}" presName="level3hierChild" presStyleCnt="0"/>
      <dgm:spPr/>
    </dgm:pt>
    <dgm:pt modelId="{DD035456-3BEF-4FE5-AE11-B47F943A6D7E}" type="pres">
      <dgm:prSet presAssocID="{C194A02D-6DDF-495E-8C61-9C2AF81D38FC}" presName="conn2-1" presStyleLbl="parChTrans1D2" presStyleIdx="1" presStyleCnt="4"/>
      <dgm:spPr/>
    </dgm:pt>
    <dgm:pt modelId="{8A043F9C-C8D9-4E73-9253-EDA6A564E2A3}" type="pres">
      <dgm:prSet presAssocID="{C194A02D-6DDF-495E-8C61-9C2AF81D38FC}" presName="connTx" presStyleLbl="parChTrans1D2" presStyleIdx="1" presStyleCnt="4"/>
      <dgm:spPr/>
    </dgm:pt>
    <dgm:pt modelId="{2354FB6F-1384-40DE-8A44-432C9A179221}" type="pres">
      <dgm:prSet presAssocID="{34F0E94B-7EB3-4E33-A1D9-A131F635AB7E}" presName="root2" presStyleCnt="0"/>
      <dgm:spPr/>
    </dgm:pt>
    <dgm:pt modelId="{CA02C40F-C5FF-42A4-8143-7163E3554A7F}" type="pres">
      <dgm:prSet presAssocID="{34F0E94B-7EB3-4E33-A1D9-A131F635AB7E}" presName="LevelTwoTextNode" presStyleLbl="node2" presStyleIdx="1" presStyleCnt="4">
        <dgm:presLayoutVars>
          <dgm:chPref val="3"/>
        </dgm:presLayoutVars>
      </dgm:prSet>
      <dgm:spPr/>
    </dgm:pt>
    <dgm:pt modelId="{AA959D0F-29AE-44F7-BC39-50D3B4CB4C22}" type="pres">
      <dgm:prSet presAssocID="{34F0E94B-7EB3-4E33-A1D9-A131F635AB7E}" presName="level3hierChild" presStyleCnt="0"/>
      <dgm:spPr/>
    </dgm:pt>
    <dgm:pt modelId="{A8B7FB32-DF8D-4387-82F7-397860EE511B}" type="pres">
      <dgm:prSet presAssocID="{B7076BCD-C1EA-4166-86E3-DDEE5609980C}" presName="conn2-1" presStyleLbl="parChTrans1D2" presStyleIdx="2" presStyleCnt="4"/>
      <dgm:spPr/>
    </dgm:pt>
    <dgm:pt modelId="{097D89C8-D461-4063-B99C-DEB755A06B24}" type="pres">
      <dgm:prSet presAssocID="{B7076BCD-C1EA-4166-86E3-DDEE5609980C}" presName="connTx" presStyleLbl="parChTrans1D2" presStyleIdx="2" presStyleCnt="4"/>
      <dgm:spPr/>
    </dgm:pt>
    <dgm:pt modelId="{B6CF72AE-9D1E-4ACF-AFDB-F640492ACDB7}" type="pres">
      <dgm:prSet presAssocID="{20D0B11E-066C-40CE-BEB0-7B9C075A12FE}" presName="root2" presStyleCnt="0"/>
      <dgm:spPr/>
    </dgm:pt>
    <dgm:pt modelId="{A957A2E2-C772-4BA5-927E-0ED02664B018}" type="pres">
      <dgm:prSet presAssocID="{20D0B11E-066C-40CE-BEB0-7B9C075A12FE}" presName="LevelTwoTextNode" presStyleLbl="node2" presStyleIdx="2" presStyleCnt="4">
        <dgm:presLayoutVars>
          <dgm:chPref val="3"/>
        </dgm:presLayoutVars>
      </dgm:prSet>
      <dgm:spPr/>
    </dgm:pt>
    <dgm:pt modelId="{73C7591A-4958-4528-B6A1-BF8046E2D039}" type="pres">
      <dgm:prSet presAssocID="{20D0B11E-066C-40CE-BEB0-7B9C075A12FE}" presName="level3hierChild" presStyleCnt="0"/>
      <dgm:spPr/>
    </dgm:pt>
    <dgm:pt modelId="{2AF9C9FC-7738-490F-91AE-D89C8D2244E7}" type="pres">
      <dgm:prSet presAssocID="{9AE22D88-D2AA-4E6C-9BFD-D3014DA55B9D}" presName="conn2-1" presStyleLbl="parChTrans1D2" presStyleIdx="3" presStyleCnt="4"/>
      <dgm:spPr/>
    </dgm:pt>
    <dgm:pt modelId="{64688B59-6A21-4CA1-B07E-6430B88979E2}" type="pres">
      <dgm:prSet presAssocID="{9AE22D88-D2AA-4E6C-9BFD-D3014DA55B9D}" presName="connTx" presStyleLbl="parChTrans1D2" presStyleIdx="3" presStyleCnt="4"/>
      <dgm:spPr/>
    </dgm:pt>
    <dgm:pt modelId="{9E194F5E-3A31-453E-8420-70FC105F8776}" type="pres">
      <dgm:prSet presAssocID="{F230A5E7-8B19-4F1E-98CC-F0E918E0FD9C}" presName="root2" presStyleCnt="0"/>
      <dgm:spPr/>
    </dgm:pt>
    <dgm:pt modelId="{80E7744F-6236-455A-8111-688D916CD6E9}" type="pres">
      <dgm:prSet presAssocID="{F230A5E7-8B19-4F1E-98CC-F0E918E0FD9C}" presName="LevelTwoTextNode" presStyleLbl="node2" presStyleIdx="3" presStyleCnt="4">
        <dgm:presLayoutVars>
          <dgm:chPref val="3"/>
        </dgm:presLayoutVars>
      </dgm:prSet>
      <dgm:spPr/>
    </dgm:pt>
    <dgm:pt modelId="{F13C049F-A294-4AD2-ADBF-F69FD4B6E3E5}" type="pres">
      <dgm:prSet presAssocID="{F230A5E7-8B19-4F1E-98CC-F0E918E0FD9C}" presName="level3hierChild" presStyleCnt="0"/>
      <dgm:spPr/>
    </dgm:pt>
  </dgm:ptLst>
  <dgm:cxnLst>
    <dgm:cxn modelId="{C85AD500-0E7C-46B2-816E-B6321C21D122}" type="presOf" srcId="{B7076BCD-C1EA-4166-86E3-DDEE5609980C}" destId="{A8B7FB32-DF8D-4387-82F7-397860EE511B}" srcOrd="0" destOrd="0" presId="urn:microsoft.com/office/officeart/2005/8/layout/hierarchy2"/>
    <dgm:cxn modelId="{654BFA05-32F1-43AA-802E-A6BBD48E3249}" type="presOf" srcId="{34F0E94B-7EB3-4E33-A1D9-A131F635AB7E}" destId="{CA02C40F-C5FF-42A4-8143-7163E3554A7F}" srcOrd="0" destOrd="0" presId="urn:microsoft.com/office/officeart/2005/8/layout/hierarchy2"/>
    <dgm:cxn modelId="{81A11F20-E19E-487D-A5A3-1901379010C1}" type="presOf" srcId="{F230A5E7-8B19-4F1E-98CC-F0E918E0FD9C}" destId="{80E7744F-6236-455A-8111-688D916CD6E9}" srcOrd="0" destOrd="0" presId="urn:microsoft.com/office/officeart/2005/8/layout/hierarchy2"/>
    <dgm:cxn modelId="{48C6F428-ACEE-4F4C-89B9-3C62E7E969E5}" srcId="{7719EF75-D3EC-44C9-969B-B0892511F1E1}" destId="{20D0B11E-066C-40CE-BEB0-7B9C075A12FE}" srcOrd="2" destOrd="0" parTransId="{B7076BCD-C1EA-4166-86E3-DDEE5609980C}" sibTransId="{4D13976F-A32C-4928-8EA2-79C8718F57B3}"/>
    <dgm:cxn modelId="{792CC136-71B8-4B88-961E-E460EAD9ECDA}" type="presOf" srcId="{C194A02D-6DDF-495E-8C61-9C2AF81D38FC}" destId="{DD035456-3BEF-4FE5-AE11-B47F943A6D7E}" srcOrd="0" destOrd="0" presId="urn:microsoft.com/office/officeart/2005/8/layout/hierarchy2"/>
    <dgm:cxn modelId="{5501E03E-1A38-4816-B28A-39D39D02E05C}" srcId="{7719EF75-D3EC-44C9-969B-B0892511F1E1}" destId="{F230A5E7-8B19-4F1E-98CC-F0E918E0FD9C}" srcOrd="3" destOrd="0" parTransId="{9AE22D88-D2AA-4E6C-9BFD-D3014DA55B9D}" sibTransId="{447A24FC-3544-4A81-BB23-507A70FA8CF3}"/>
    <dgm:cxn modelId="{3724354B-25E7-4E1D-86A0-FF83C33AF285}" srcId="{7719EF75-D3EC-44C9-969B-B0892511F1E1}" destId="{34F0E94B-7EB3-4E33-A1D9-A131F635AB7E}" srcOrd="1" destOrd="0" parTransId="{C194A02D-6DDF-495E-8C61-9C2AF81D38FC}" sibTransId="{FDA2015D-2FB7-4F64-83C0-E63A7975BE61}"/>
    <dgm:cxn modelId="{EE7EAB5B-007B-4F36-8FFA-7E545ACF56F2}" type="presOf" srcId="{FC29002F-9B2A-43EE-8938-3D6E70B6D348}" destId="{5E671FA2-1B80-438A-8037-666E1490DB2F}" srcOrd="0" destOrd="0" presId="urn:microsoft.com/office/officeart/2005/8/layout/hierarchy2"/>
    <dgm:cxn modelId="{CE8F4863-AE54-4CD7-87ED-5DD2E7BC837C}" type="presOf" srcId="{FC29002F-9B2A-43EE-8938-3D6E70B6D348}" destId="{4B59DD89-1C17-4923-9ABF-EE7FFE146F2F}" srcOrd="1" destOrd="0" presId="urn:microsoft.com/office/officeart/2005/8/layout/hierarchy2"/>
    <dgm:cxn modelId="{1F99FA66-5A40-4CE3-8C9A-278F14E530CE}" type="presOf" srcId="{2D35F7C7-D3BF-4C2E-8B5B-05926079A162}" destId="{D43827BC-8326-435B-BA41-CD59E504AB98}" srcOrd="0" destOrd="0" presId="urn:microsoft.com/office/officeart/2005/8/layout/hierarchy2"/>
    <dgm:cxn modelId="{708C0267-306D-413E-AFC6-8ED045E2844D}" type="presOf" srcId="{DBE3DC24-0ABF-4F0F-9C1F-C5A024AC2F80}" destId="{423C3441-80D6-4AC1-8D65-BFC7D0F3EFFF}" srcOrd="0" destOrd="0" presId="urn:microsoft.com/office/officeart/2005/8/layout/hierarchy2"/>
    <dgm:cxn modelId="{B1F11874-7C01-4443-B8E0-E60E2AFA96FF}" srcId="{2D35F7C7-D3BF-4C2E-8B5B-05926079A162}" destId="{7719EF75-D3EC-44C9-969B-B0892511F1E1}" srcOrd="0" destOrd="0" parTransId="{78CCEA12-9BF9-4E37-B29F-A0D94CFCC4CE}" sibTransId="{5F736836-A799-4526-B7C3-0233A9C7ED6D}"/>
    <dgm:cxn modelId="{BD25A47D-B89D-4AE2-8A67-FD34DC624513}" type="presOf" srcId="{C194A02D-6DDF-495E-8C61-9C2AF81D38FC}" destId="{8A043F9C-C8D9-4E73-9253-EDA6A564E2A3}" srcOrd="1" destOrd="0" presId="urn:microsoft.com/office/officeart/2005/8/layout/hierarchy2"/>
    <dgm:cxn modelId="{CBA9FA81-22D3-4DB2-9948-05C66A785D12}" type="presOf" srcId="{7719EF75-D3EC-44C9-969B-B0892511F1E1}" destId="{2C26DA42-CEB0-40F9-AA9F-2CBCACE94E61}" srcOrd="0" destOrd="0" presId="urn:microsoft.com/office/officeart/2005/8/layout/hierarchy2"/>
    <dgm:cxn modelId="{BC0E279B-CDAE-4A8B-9C9B-310256E7131F}" type="presOf" srcId="{B7076BCD-C1EA-4166-86E3-DDEE5609980C}" destId="{097D89C8-D461-4063-B99C-DEB755A06B24}" srcOrd="1" destOrd="0" presId="urn:microsoft.com/office/officeart/2005/8/layout/hierarchy2"/>
    <dgm:cxn modelId="{264011C4-561A-418E-AF75-08FD0AB8ED25}" type="presOf" srcId="{20D0B11E-066C-40CE-BEB0-7B9C075A12FE}" destId="{A957A2E2-C772-4BA5-927E-0ED02664B018}" srcOrd="0" destOrd="0" presId="urn:microsoft.com/office/officeart/2005/8/layout/hierarchy2"/>
    <dgm:cxn modelId="{7D97FCCB-760E-40CB-A8D3-0BAAFF326F4E}" type="presOf" srcId="{9AE22D88-D2AA-4E6C-9BFD-D3014DA55B9D}" destId="{64688B59-6A21-4CA1-B07E-6430B88979E2}" srcOrd="1" destOrd="0" presId="urn:microsoft.com/office/officeart/2005/8/layout/hierarchy2"/>
    <dgm:cxn modelId="{3979E5D1-163F-4A39-93A1-96B4979278A3}" srcId="{7719EF75-D3EC-44C9-969B-B0892511F1E1}" destId="{DBE3DC24-0ABF-4F0F-9C1F-C5A024AC2F80}" srcOrd="0" destOrd="0" parTransId="{FC29002F-9B2A-43EE-8938-3D6E70B6D348}" sibTransId="{D677EDA8-F337-4875-B28F-4EA057A0F276}"/>
    <dgm:cxn modelId="{259328E4-5036-40E0-98EE-79E1F8876F11}" type="presOf" srcId="{9AE22D88-D2AA-4E6C-9BFD-D3014DA55B9D}" destId="{2AF9C9FC-7738-490F-91AE-D89C8D2244E7}" srcOrd="0" destOrd="0" presId="urn:microsoft.com/office/officeart/2005/8/layout/hierarchy2"/>
    <dgm:cxn modelId="{D0AF07D0-E1CF-494A-9FB3-FEDC1A372E95}" type="presParOf" srcId="{D43827BC-8326-435B-BA41-CD59E504AB98}" destId="{6151626D-ABF1-470C-9139-DC0843F4D75C}" srcOrd="0" destOrd="0" presId="urn:microsoft.com/office/officeart/2005/8/layout/hierarchy2"/>
    <dgm:cxn modelId="{5A3E635D-5051-4B16-B8BD-0CE6B770187D}" type="presParOf" srcId="{6151626D-ABF1-470C-9139-DC0843F4D75C}" destId="{2C26DA42-CEB0-40F9-AA9F-2CBCACE94E61}" srcOrd="0" destOrd="0" presId="urn:microsoft.com/office/officeart/2005/8/layout/hierarchy2"/>
    <dgm:cxn modelId="{87163802-567F-46C8-8B3E-2B8D6BCC4B5D}" type="presParOf" srcId="{6151626D-ABF1-470C-9139-DC0843F4D75C}" destId="{53A5957E-A170-4A66-B276-1651952F5E3C}" srcOrd="1" destOrd="0" presId="urn:microsoft.com/office/officeart/2005/8/layout/hierarchy2"/>
    <dgm:cxn modelId="{18A0B9FC-21EB-4074-92B4-26FF4F9623F6}" type="presParOf" srcId="{53A5957E-A170-4A66-B276-1651952F5E3C}" destId="{5E671FA2-1B80-438A-8037-666E1490DB2F}" srcOrd="0" destOrd="0" presId="urn:microsoft.com/office/officeart/2005/8/layout/hierarchy2"/>
    <dgm:cxn modelId="{DB1F30EA-4619-42A6-9C20-C5EB0A5240FA}" type="presParOf" srcId="{5E671FA2-1B80-438A-8037-666E1490DB2F}" destId="{4B59DD89-1C17-4923-9ABF-EE7FFE146F2F}" srcOrd="0" destOrd="0" presId="urn:microsoft.com/office/officeart/2005/8/layout/hierarchy2"/>
    <dgm:cxn modelId="{94AA5201-E21D-4E97-9F4D-88E2C615F5B6}" type="presParOf" srcId="{53A5957E-A170-4A66-B276-1651952F5E3C}" destId="{A5CD101B-98DB-4DF8-B39D-FA7A78C99F6E}" srcOrd="1" destOrd="0" presId="urn:microsoft.com/office/officeart/2005/8/layout/hierarchy2"/>
    <dgm:cxn modelId="{7CA2A78F-E73B-40C1-88E2-2005CE9EA888}" type="presParOf" srcId="{A5CD101B-98DB-4DF8-B39D-FA7A78C99F6E}" destId="{423C3441-80D6-4AC1-8D65-BFC7D0F3EFFF}" srcOrd="0" destOrd="0" presId="urn:microsoft.com/office/officeart/2005/8/layout/hierarchy2"/>
    <dgm:cxn modelId="{74BE8957-A127-4D4B-9BE5-6F176E7262EF}" type="presParOf" srcId="{A5CD101B-98DB-4DF8-B39D-FA7A78C99F6E}" destId="{252D7251-33CE-4431-97DA-DB7DF8ED0157}" srcOrd="1" destOrd="0" presId="urn:microsoft.com/office/officeart/2005/8/layout/hierarchy2"/>
    <dgm:cxn modelId="{53624770-A936-422E-92D1-1F4E7A15D7C4}" type="presParOf" srcId="{53A5957E-A170-4A66-B276-1651952F5E3C}" destId="{DD035456-3BEF-4FE5-AE11-B47F943A6D7E}" srcOrd="2" destOrd="0" presId="urn:microsoft.com/office/officeart/2005/8/layout/hierarchy2"/>
    <dgm:cxn modelId="{2D26C68C-4CE5-442F-8EBA-06B7ACD93751}" type="presParOf" srcId="{DD035456-3BEF-4FE5-AE11-B47F943A6D7E}" destId="{8A043F9C-C8D9-4E73-9253-EDA6A564E2A3}" srcOrd="0" destOrd="0" presId="urn:microsoft.com/office/officeart/2005/8/layout/hierarchy2"/>
    <dgm:cxn modelId="{B6ED57F8-7377-4938-9E1B-E9BE46A20E4C}" type="presParOf" srcId="{53A5957E-A170-4A66-B276-1651952F5E3C}" destId="{2354FB6F-1384-40DE-8A44-432C9A179221}" srcOrd="3" destOrd="0" presId="urn:microsoft.com/office/officeart/2005/8/layout/hierarchy2"/>
    <dgm:cxn modelId="{DD9FF26E-2331-471F-A263-52ABD31969A9}" type="presParOf" srcId="{2354FB6F-1384-40DE-8A44-432C9A179221}" destId="{CA02C40F-C5FF-42A4-8143-7163E3554A7F}" srcOrd="0" destOrd="0" presId="urn:microsoft.com/office/officeart/2005/8/layout/hierarchy2"/>
    <dgm:cxn modelId="{A1AD9360-C6E9-4E6E-A742-9EF6CD729988}" type="presParOf" srcId="{2354FB6F-1384-40DE-8A44-432C9A179221}" destId="{AA959D0F-29AE-44F7-BC39-50D3B4CB4C22}" srcOrd="1" destOrd="0" presId="urn:microsoft.com/office/officeart/2005/8/layout/hierarchy2"/>
    <dgm:cxn modelId="{1A969DE1-6B49-4840-B346-7DDA8B470D54}" type="presParOf" srcId="{53A5957E-A170-4A66-B276-1651952F5E3C}" destId="{A8B7FB32-DF8D-4387-82F7-397860EE511B}" srcOrd="4" destOrd="0" presId="urn:microsoft.com/office/officeart/2005/8/layout/hierarchy2"/>
    <dgm:cxn modelId="{487FD103-5012-4EB5-A672-3AAE74091A78}" type="presParOf" srcId="{A8B7FB32-DF8D-4387-82F7-397860EE511B}" destId="{097D89C8-D461-4063-B99C-DEB755A06B24}" srcOrd="0" destOrd="0" presId="urn:microsoft.com/office/officeart/2005/8/layout/hierarchy2"/>
    <dgm:cxn modelId="{6493EEFB-B1E2-4CD8-8481-A493FBEE7C20}" type="presParOf" srcId="{53A5957E-A170-4A66-B276-1651952F5E3C}" destId="{B6CF72AE-9D1E-4ACF-AFDB-F640492ACDB7}" srcOrd="5" destOrd="0" presId="urn:microsoft.com/office/officeart/2005/8/layout/hierarchy2"/>
    <dgm:cxn modelId="{6621D877-E126-4EE3-B146-A616F4643056}" type="presParOf" srcId="{B6CF72AE-9D1E-4ACF-AFDB-F640492ACDB7}" destId="{A957A2E2-C772-4BA5-927E-0ED02664B018}" srcOrd="0" destOrd="0" presId="urn:microsoft.com/office/officeart/2005/8/layout/hierarchy2"/>
    <dgm:cxn modelId="{B839B1A3-CF1C-4226-BB1A-7B2D03C59E56}" type="presParOf" srcId="{B6CF72AE-9D1E-4ACF-AFDB-F640492ACDB7}" destId="{73C7591A-4958-4528-B6A1-BF8046E2D039}" srcOrd="1" destOrd="0" presId="urn:microsoft.com/office/officeart/2005/8/layout/hierarchy2"/>
    <dgm:cxn modelId="{01DB16F7-D76E-4C76-BD6B-3C1209F6D6BA}" type="presParOf" srcId="{53A5957E-A170-4A66-B276-1651952F5E3C}" destId="{2AF9C9FC-7738-490F-91AE-D89C8D2244E7}" srcOrd="6" destOrd="0" presId="urn:microsoft.com/office/officeart/2005/8/layout/hierarchy2"/>
    <dgm:cxn modelId="{E411EC5B-F31B-4F33-82EC-9C5E08DC807D}" type="presParOf" srcId="{2AF9C9FC-7738-490F-91AE-D89C8D2244E7}" destId="{64688B59-6A21-4CA1-B07E-6430B88979E2}" srcOrd="0" destOrd="0" presId="urn:microsoft.com/office/officeart/2005/8/layout/hierarchy2"/>
    <dgm:cxn modelId="{DEA35F48-1553-406A-858E-FAABDB77E83A}" type="presParOf" srcId="{53A5957E-A170-4A66-B276-1651952F5E3C}" destId="{9E194F5E-3A31-453E-8420-70FC105F8776}" srcOrd="7" destOrd="0" presId="urn:microsoft.com/office/officeart/2005/8/layout/hierarchy2"/>
    <dgm:cxn modelId="{7EA41EFF-FBDD-4123-974A-69BE0F4E6652}" type="presParOf" srcId="{9E194F5E-3A31-453E-8420-70FC105F8776}" destId="{80E7744F-6236-455A-8111-688D916CD6E9}" srcOrd="0" destOrd="0" presId="urn:microsoft.com/office/officeart/2005/8/layout/hierarchy2"/>
    <dgm:cxn modelId="{4EAC077E-6B57-43B4-B789-46892539A4F2}" type="presParOf" srcId="{9E194F5E-3A31-453E-8420-70FC105F8776}" destId="{F13C049F-A294-4AD2-ADBF-F69FD4B6E3E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F6AD1C-4630-4986-8989-69C2FD126C9E}" type="doc">
      <dgm:prSet loTypeId="urn:microsoft.com/office/officeart/2005/8/layout/process1" loCatId="process" qsTypeId="urn:microsoft.com/office/officeart/2005/8/quickstyle/simple1" qsCatId="simple" csTypeId="urn:microsoft.com/office/officeart/2005/8/colors/colorful5" csCatId="colorful" phldr="1"/>
      <dgm:spPr/>
    </dgm:pt>
    <dgm:pt modelId="{B771092C-86F6-41E6-9693-DB7DA216E75D}">
      <dgm:prSet phldrT="[Testun]"/>
      <dgm:spPr/>
      <dgm:t>
        <a:bodyPr/>
        <a:lstStyle/>
        <a:p>
          <a:r>
            <a:rPr lang="cy-GB" dirty="0"/>
            <a:t>Gwrando</a:t>
          </a:r>
        </a:p>
      </dgm:t>
    </dgm:pt>
    <dgm:pt modelId="{23C0DF50-2B05-4231-9DF1-AA2BCD15F1FE}" type="parTrans" cxnId="{22AD0F67-1999-4510-BE85-E9BAF03CD41D}">
      <dgm:prSet/>
      <dgm:spPr/>
      <dgm:t>
        <a:bodyPr/>
        <a:lstStyle/>
        <a:p>
          <a:endParaRPr lang="cy-GB"/>
        </a:p>
      </dgm:t>
    </dgm:pt>
    <dgm:pt modelId="{581E851E-5A5C-40CE-B330-6135E3CE1D16}" type="sibTrans" cxnId="{22AD0F67-1999-4510-BE85-E9BAF03CD41D}">
      <dgm:prSet/>
      <dgm:spPr/>
      <dgm:t>
        <a:bodyPr/>
        <a:lstStyle/>
        <a:p>
          <a:endParaRPr lang="cy-GB"/>
        </a:p>
      </dgm:t>
    </dgm:pt>
    <dgm:pt modelId="{32BC3B4D-ED49-4646-BE28-9157BCECF541}">
      <dgm:prSet phldrT="[Testun]"/>
      <dgm:spPr/>
      <dgm:t>
        <a:bodyPr/>
        <a:lstStyle/>
        <a:p>
          <a:r>
            <a:rPr lang="cy-GB" dirty="0"/>
            <a:t>Siarad</a:t>
          </a:r>
        </a:p>
      </dgm:t>
    </dgm:pt>
    <dgm:pt modelId="{475B259A-148D-407C-A343-216CF4FB5A00}" type="parTrans" cxnId="{F95F3DAA-7E8B-4BC8-A602-2C2AFA474E3B}">
      <dgm:prSet/>
      <dgm:spPr/>
      <dgm:t>
        <a:bodyPr/>
        <a:lstStyle/>
        <a:p>
          <a:endParaRPr lang="cy-GB"/>
        </a:p>
      </dgm:t>
    </dgm:pt>
    <dgm:pt modelId="{FB8BDF74-6634-40D6-A5E2-36ADE4D891DC}" type="sibTrans" cxnId="{F95F3DAA-7E8B-4BC8-A602-2C2AFA474E3B}">
      <dgm:prSet/>
      <dgm:spPr/>
      <dgm:t>
        <a:bodyPr/>
        <a:lstStyle/>
        <a:p>
          <a:endParaRPr lang="cy-GB"/>
        </a:p>
      </dgm:t>
    </dgm:pt>
    <dgm:pt modelId="{C0787C7D-AC69-4589-9ABC-A45EF9E144BF}" type="pres">
      <dgm:prSet presAssocID="{6CF6AD1C-4630-4986-8989-69C2FD126C9E}" presName="Name0" presStyleCnt="0">
        <dgm:presLayoutVars>
          <dgm:dir/>
          <dgm:resizeHandles val="exact"/>
        </dgm:presLayoutVars>
      </dgm:prSet>
      <dgm:spPr/>
    </dgm:pt>
    <dgm:pt modelId="{9078F74E-9928-4212-8C7E-8687F29E70C5}" type="pres">
      <dgm:prSet presAssocID="{B771092C-86F6-41E6-9693-DB7DA216E75D}" presName="node" presStyleLbl="node1" presStyleIdx="0" presStyleCnt="2">
        <dgm:presLayoutVars>
          <dgm:bulletEnabled val="1"/>
        </dgm:presLayoutVars>
      </dgm:prSet>
      <dgm:spPr/>
    </dgm:pt>
    <dgm:pt modelId="{87596512-7578-409F-B023-294B3E489D9E}" type="pres">
      <dgm:prSet presAssocID="{581E851E-5A5C-40CE-B330-6135E3CE1D16}" presName="sibTrans" presStyleLbl="sibTrans2D1" presStyleIdx="0" presStyleCnt="1"/>
      <dgm:spPr/>
    </dgm:pt>
    <dgm:pt modelId="{962CA0E4-148A-40F0-B4A3-392AE6FFBADC}" type="pres">
      <dgm:prSet presAssocID="{581E851E-5A5C-40CE-B330-6135E3CE1D16}" presName="connectorText" presStyleLbl="sibTrans2D1" presStyleIdx="0" presStyleCnt="1"/>
      <dgm:spPr/>
    </dgm:pt>
    <dgm:pt modelId="{74DFC039-ACE9-4127-AB6A-3ED80CE3B479}" type="pres">
      <dgm:prSet presAssocID="{32BC3B4D-ED49-4646-BE28-9157BCECF541}" presName="node" presStyleLbl="node1" presStyleIdx="1" presStyleCnt="2" custLinFactNeighborX="117" custLinFactNeighborY="0">
        <dgm:presLayoutVars>
          <dgm:bulletEnabled val="1"/>
        </dgm:presLayoutVars>
      </dgm:prSet>
      <dgm:spPr/>
    </dgm:pt>
  </dgm:ptLst>
  <dgm:cxnLst>
    <dgm:cxn modelId="{57B50E0B-39DF-4E3B-B714-9C4826B8A29C}" type="presOf" srcId="{B771092C-86F6-41E6-9693-DB7DA216E75D}" destId="{9078F74E-9928-4212-8C7E-8687F29E70C5}" srcOrd="0" destOrd="0" presId="urn:microsoft.com/office/officeart/2005/8/layout/process1"/>
    <dgm:cxn modelId="{C96A363A-8D00-414B-88B3-81ABF4E47BBE}" type="presOf" srcId="{32BC3B4D-ED49-4646-BE28-9157BCECF541}" destId="{74DFC039-ACE9-4127-AB6A-3ED80CE3B479}" srcOrd="0" destOrd="0" presId="urn:microsoft.com/office/officeart/2005/8/layout/process1"/>
    <dgm:cxn modelId="{F25A6A49-9E40-467F-8B32-3356E59452E1}" type="presOf" srcId="{581E851E-5A5C-40CE-B330-6135E3CE1D16}" destId="{962CA0E4-148A-40F0-B4A3-392AE6FFBADC}" srcOrd="1" destOrd="0" presId="urn:microsoft.com/office/officeart/2005/8/layout/process1"/>
    <dgm:cxn modelId="{22AD0F67-1999-4510-BE85-E9BAF03CD41D}" srcId="{6CF6AD1C-4630-4986-8989-69C2FD126C9E}" destId="{B771092C-86F6-41E6-9693-DB7DA216E75D}" srcOrd="0" destOrd="0" parTransId="{23C0DF50-2B05-4231-9DF1-AA2BCD15F1FE}" sibTransId="{581E851E-5A5C-40CE-B330-6135E3CE1D16}"/>
    <dgm:cxn modelId="{03E4B282-C1EC-4DB6-A20E-722B5B9AF01F}" type="presOf" srcId="{581E851E-5A5C-40CE-B330-6135E3CE1D16}" destId="{87596512-7578-409F-B023-294B3E489D9E}" srcOrd="0" destOrd="0" presId="urn:microsoft.com/office/officeart/2005/8/layout/process1"/>
    <dgm:cxn modelId="{F95F3DAA-7E8B-4BC8-A602-2C2AFA474E3B}" srcId="{6CF6AD1C-4630-4986-8989-69C2FD126C9E}" destId="{32BC3B4D-ED49-4646-BE28-9157BCECF541}" srcOrd="1" destOrd="0" parTransId="{475B259A-148D-407C-A343-216CF4FB5A00}" sibTransId="{FB8BDF74-6634-40D6-A5E2-36ADE4D891DC}"/>
    <dgm:cxn modelId="{6F0CAAC5-82E4-4333-96D5-17B445E9F756}" type="presOf" srcId="{6CF6AD1C-4630-4986-8989-69C2FD126C9E}" destId="{C0787C7D-AC69-4589-9ABC-A45EF9E144BF}" srcOrd="0" destOrd="0" presId="urn:microsoft.com/office/officeart/2005/8/layout/process1"/>
    <dgm:cxn modelId="{A2354FF3-AA24-4867-9714-CBB826291DA9}" type="presParOf" srcId="{C0787C7D-AC69-4589-9ABC-A45EF9E144BF}" destId="{9078F74E-9928-4212-8C7E-8687F29E70C5}" srcOrd="0" destOrd="0" presId="urn:microsoft.com/office/officeart/2005/8/layout/process1"/>
    <dgm:cxn modelId="{6C88C8BE-5D39-46D8-B6C9-047D4D65DCA8}" type="presParOf" srcId="{C0787C7D-AC69-4589-9ABC-A45EF9E144BF}" destId="{87596512-7578-409F-B023-294B3E489D9E}" srcOrd="1" destOrd="0" presId="urn:microsoft.com/office/officeart/2005/8/layout/process1"/>
    <dgm:cxn modelId="{92DC402B-C310-4614-832A-DCEB772B6548}" type="presParOf" srcId="{87596512-7578-409F-B023-294B3E489D9E}" destId="{962CA0E4-148A-40F0-B4A3-392AE6FFBADC}" srcOrd="0" destOrd="0" presId="urn:microsoft.com/office/officeart/2005/8/layout/process1"/>
    <dgm:cxn modelId="{3FFF1D4F-3499-424C-83B2-1D3B8C0AAC6E}" type="presParOf" srcId="{C0787C7D-AC69-4589-9ABC-A45EF9E144BF}" destId="{74DFC039-ACE9-4127-AB6A-3ED80CE3B479}"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F6AD1C-4630-4986-8989-69C2FD126C9E}" type="doc">
      <dgm:prSet loTypeId="urn:microsoft.com/office/officeart/2005/8/layout/process1" loCatId="process" qsTypeId="urn:microsoft.com/office/officeart/2005/8/quickstyle/simple1" qsCatId="simple" csTypeId="urn:microsoft.com/office/officeart/2005/8/colors/colorful5" csCatId="colorful" phldr="1"/>
      <dgm:spPr/>
    </dgm:pt>
    <dgm:pt modelId="{B771092C-86F6-41E6-9693-DB7DA216E75D}">
      <dgm:prSet phldrT="[Testun]"/>
      <dgm:spPr/>
      <dgm:t>
        <a:bodyPr/>
        <a:lstStyle/>
        <a:p>
          <a:r>
            <a:rPr lang="cy-GB" dirty="0"/>
            <a:t>Darllen</a:t>
          </a:r>
        </a:p>
      </dgm:t>
    </dgm:pt>
    <dgm:pt modelId="{23C0DF50-2B05-4231-9DF1-AA2BCD15F1FE}" type="parTrans" cxnId="{22AD0F67-1999-4510-BE85-E9BAF03CD41D}">
      <dgm:prSet/>
      <dgm:spPr/>
      <dgm:t>
        <a:bodyPr/>
        <a:lstStyle/>
        <a:p>
          <a:endParaRPr lang="cy-GB"/>
        </a:p>
      </dgm:t>
    </dgm:pt>
    <dgm:pt modelId="{581E851E-5A5C-40CE-B330-6135E3CE1D16}" type="sibTrans" cxnId="{22AD0F67-1999-4510-BE85-E9BAF03CD41D}">
      <dgm:prSet/>
      <dgm:spPr/>
      <dgm:t>
        <a:bodyPr/>
        <a:lstStyle/>
        <a:p>
          <a:endParaRPr lang="cy-GB"/>
        </a:p>
      </dgm:t>
    </dgm:pt>
    <dgm:pt modelId="{32BC3B4D-ED49-4646-BE28-9157BCECF541}">
      <dgm:prSet phldrT="[Testun]"/>
      <dgm:spPr/>
      <dgm:t>
        <a:bodyPr/>
        <a:lstStyle/>
        <a:p>
          <a:r>
            <a:rPr lang="cy-GB" dirty="0"/>
            <a:t>Ysgrifennu</a:t>
          </a:r>
        </a:p>
      </dgm:t>
    </dgm:pt>
    <dgm:pt modelId="{475B259A-148D-407C-A343-216CF4FB5A00}" type="parTrans" cxnId="{F95F3DAA-7E8B-4BC8-A602-2C2AFA474E3B}">
      <dgm:prSet/>
      <dgm:spPr/>
      <dgm:t>
        <a:bodyPr/>
        <a:lstStyle/>
        <a:p>
          <a:endParaRPr lang="cy-GB"/>
        </a:p>
      </dgm:t>
    </dgm:pt>
    <dgm:pt modelId="{FB8BDF74-6634-40D6-A5E2-36ADE4D891DC}" type="sibTrans" cxnId="{F95F3DAA-7E8B-4BC8-A602-2C2AFA474E3B}">
      <dgm:prSet/>
      <dgm:spPr/>
      <dgm:t>
        <a:bodyPr/>
        <a:lstStyle/>
        <a:p>
          <a:endParaRPr lang="cy-GB"/>
        </a:p>
      </dgm:t>
    </dgm:pt>
    <dgm:pt modelId="{C0787C7D-AC69-4589-9ABC-A45EF9E144BF}" type="pres">
      <dgm:prSet presAssocID="{6CF6AD1C-4630-4986-8989-69C2FD126C9E}" presName="Name0" presStyleCnt="0">
        <dgm:presLayoutVars>
          <dgm:dir/>
          <dgm:resizeHandles val="exact"/>
        </dgm:presLayoutVars>
      </dgm:prSet>
      <dgm:spPr/>
    </dgm:pt>
    <dgm:pt modelId="{9078F74E-9928-4212-8C7E-8687F29E70C5}" type="pres">
      <dgm:prSet presAssocID="{B771092C-86F6-41E6-9693-DB7DA216E75D}" presName="node" presStyleLbl="node1" presStyleIdx="0" presStyleCnt="2">
        <dgm:presLayoutVars>
          <dgm:bulletEnabled val="1"/>
        </dgm:presLayoutVars>
      </dgm:prSet>
      <dgm:spPr/>
    </dgm:pt>
    <dgm:pt modelId="{87596512-7578-409F-B023-294B3E489D9E}" type="pres">
      <dgm:prSet presAssocID="{581E851E-5A5C-40CE-B330-6135E3CE1D16}" presName="sibTrans" presStyleLbl="sibTrans2D1" presStyleIdx="0" presStyleCnt="1"/>
      <dgm:spPr/>
    </dgm:pt>
    <dgm:pt modelId="{962CA0E4-148A-40F0-B4A3-392AE6FFBADC}" type="pres">
      <dgm:prSet presAssocID="{581E851E-5A5C-40CE-B330-6135E3CE1D16}" presName="connectorText" presStyleLbl="sibTrans2D1" presStyleIdx="0" presStyleCnt="1"/>
      <dgm:spPr/>
    </dgm:pt>
    <dgm:pt modelId="{74DFC039-ACE9-4127-AB6A-3ED80CE3B479}" type="pres">
      <dgm:prSet presAssocID="{32BC3B4D-ED49-4646-BE28-9157BCECF541}" presName="node" presStyleLbl="node1" presStyleIdx="1" presStyleCnt="2" custLinFactNeighborX="117" custLinFactNeighborY="0">
        <dgm:presLayoutVars>
          <dgm:bulletEnabled val="1"/>
        </dgm:presLayoutVars>
      </dgm:prSet>
      <dgm:spPr/>
    </dgm:pt>
  </dgm:ptLst>
  <dgm:cxnLst>
    <dgm:cxn modelId="{57B50E0B-39DF-4E3B-B714-9C4826B8A29C}" type="presOf" srcId="{B771092C-86F6-41E6-9693-DB7DA216E75D}" destId="{9078F74E-9928-4212-8C7E-8687F29E70C5}" srcOrd="0" destOrd="0" presId="urn:microsoft.com/office/officeart/2005/8/layout/process1"/>
    <dgm:cxn modelId="{C96A363A-8D00-414B-88B3-81ABF4E47BBE}" type="presOf" srcId="{32BC3B4D-ED49-4646-BE28-9157BCECF541}" destId="{74DFC039-ACE9-4127-AB6A-3ED80CE3B479}" srcOrd="0" destOrd="0" presId="urn:microsoft.com/office/officeart/2005/8/layout/process1"/>
    <dgm:cxn modelId="{F25A6A49-9E40-467F-8B32-3356E59452E1}" type="presOf" srcId="{581E851E-5A5C-40CE-B330-6135E3CE1D16}" destId="{962CA0E4-148A-40F0-B4A3-392AE6FFBADC}" srcOrd="1" destOrd="0" presId="urn:microsoft.com/office/officeart/2005/8/layout/process1"/>
    <dgm:cxn modelId="{22AD0F67-1999-4510-BE85-E9BAF03CD41D}" srcId="{6CF6AD1C-4630-4986-8989-69C2FD126C9E}" destId="{B771092C-86F6-41E6-9693-DB7DA216E75D}" srcOrd="0" destOrd="0" parTransId="{23C0DF50-2B05-4231-9DF1-AA2BCD15F1FE}" sibTransId="{581E851E-5A5C-40CE-B330-6135E3CE1D16}"/>
    <dgm:cxn modelId="{03E4B282-C1EC-4DB6-A20E-722B5B9AF01F}" type="presOf" srcId="{581E851E-5A5C-40CE-B330-6135E3CE1D16}" destId="{87596512-7578-409F-B023-294B3E489D9E}" srcOrd="0" destOrd="0" presId="urn:microsoft.com/office/officeart/2005/8/layout/process1"/>
    <dgm:cxn modelId="{F95F3DAA-7E8B-4BC8-A602-2C2AFA474E3B}" srcId="{6CF6AD1C-4630-4986-8989-69C2FD126C9E}" destId="{32BC3B4D-ED49-4646-BE28-9157BCECF541}" srcOrd="1" destOrd="0" parTransId="{475B259A-148D-407C-A343-216CF4FB5A00}" sibTransId="{FB8BDF74-6634-40D6-A5E2-36ADE4D891DC}"/>
    <dgm:cxn modelId="{6F0CAAC5-82E4-4333-96D5-17B445E9F756}" type="presOf" srcId="{6CF6AD1C-4630-4986-8989-69C2FD126C9E}" destId="{C0787C7D-AC69-4589-9ABC-A45EF9E144BF}" srcOrd="0" destOrd="0" presId="urn:microsoft.com/office/officeart/2005/8/layout/process1"/>
    <dgm:cxn modelId="{A2354FF3-AA24-4867-9714-CBB826291DA9}" type="presParOf" srcId="{C0787C7D-AC69-4589-9ABC-A45EF9E144BF}" destId="{9078F74E-9928-4212-8C7E-8687F29E70C5}" srcOrd="0" destOrd="0" presId="urn:microsoft.com/office/officeart/2005/8/layout/process1"/>
    <dgm:cxn modelId="{6C88C8BE-5D39-46D8-B6C9-047D4D65DCA8}" type="presParOf" srcId="{C0787C7D-AC69-4589-9ABC-A45EF9E144BF}" destId="{87596512-7578-409F-B023-294B3E489D9E}" srcOrd="1" destOrd="0" presId="urn:microsoft.com/office/officeart/2005/8/layout/process1"/>
    <dgm:cxn modelId="{92DC402B-C310-4614-832A-DCEB772B6548}" type="presParOf" srcId="{87596512-7578-409F-B023-294B3E489D9E}" destId="{962CA0E4-148A-40F0-B4A3-392AE6FFBADC}" srcOrd="0" destOrd="0" presId="urn:microsoft.com/office/officeart/2005/8/layout/process1"/>
    <dgm:cxn modelId="{3FFF1D4F-3499-424C-83B2-1D3B8C0AAC6E}" type="presParOf" srcId="{C0787C7D-AC69-4589-9ABC-A45EF9E144BF}" destId="{74DFC039-ACE9-4127-AB6A-3ED80CE3B479}" srcOrd="2"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441100F-8F12-4AF8-ABF0-95F89C23587A}"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392618DE-D7A6-43C3-BD2A-A857CED89F98}">
      <dgm:prSet/>
      <dgm:spPr/>
      <dgm:t>
        <a:bodyPr/>
        <a:lstStyle/>
        <a:p>
          <a:r>
            <a:rPr lang="cy-GB"/>
            <a:t>Yn y cyflwyniad yma mae enghreifftiau o dasgau byr sy’n datblygu sgiliau iaith</a:t>
          </a:r>
          <a:endParaRPr lang="en-US"/>
        </a:p>
      </dgm:t>
    </dgm:pt>
    <dgm:pt modelId="{704FD5B2-627B-4F9A-927C-93609338AA79}" type="parTrans" cxnId="{5F3E93B3-C5CC-4826-BF98-A0765378C367}">
      <dgm:prSet/>
      <dgm:spPr/>
      <dgm:t>
        <a:bodyPr/>
        <a:lstStyle/>
        <a:p>
          <a:endParaRPr lang="en-US"/>
        </a:p>
      </dgm:t>
    </dgm:pt>
    <dgm:pt modelId="{0B26B29F-493F-43A2-B558-3E225544CCF6}" type="sibTrans" cxnId="{5F3E93B3-C5CC-4826-BF98-A0765378C367}">
      <dgm:prSet/>
      <dgm:spPr/>
      <dgm:t>
        <a:bodyPr/>
        <a:lstStyle/>
        <a:p>
          <a:endParaRPr lang="en-US"/>
        </a:p>
      </dgm:t>
    </dgm:pt>
    <dgm:pt modelId="{A6A387B3-9F88-4E1F-A76A-2A77B18F1E60}">
      <dgm:prSet/>
      <dgm:spPr/>
      <dgm:t>
        <a:bodyPr/>
        <a:lstStyle/>
        <a:p>
          <a:r>
            <a:rPr lang="cy-GB"/>
            <a:t>Meddyliwch sut gallech chi eu addasu nhw ar gyfer eich gwersi.</a:t>
          </a:r>
          <a:endParaRPr lang="en-US"/>
        </a:p>
      </dgm:t>
    </dgm:pt>
    <dgm:pt modelId="{FDDEBEEB-FFEC-4267-B6C8-C8EF89106B8C}" type="parTrans" cxnId="{D3CD8400-661B-40BB-8D05-8ABAB48B5C58}">
      <dgm:prSet/>
      <dgm:spPr/>
      <dgm:t>
        <a:bodyPr/>
        <a:lstStyle/>
        <a:p>
          <a:endParaRPr lang="en-US"/>
        </a:p>
      </dgm:t>
    </dgm:pt>
    <dgm:pt modelId="{F741D4DE-FB72-4B4F-AE0F-8C0091FF8AC3}" type="sibTrans" cxnId="{D3CD8400-661B-40BB-8D05-8ABAB48B5C58}">
      <dgm:prSet/>
      <dgm:spPr/>
      <dgm:t>
        <a:bodyPr/>
        <a:lstStyle/>
        <a:p>
          <a:endParaRPr lang="en-US"/>
        </a:p>
      </dgm:t>
    </dgm:pt>
    <dgm:pt modelId="{BF89F53D-1CD0-4B65-BBBB-9E747460B721}">
      <dgm:prSet/>
      <dgm:spPr/>
      <dgm:t>
        <a:bodyPr/>
        <a:lstStyle/>
        <a:p>
          <a:r>
            <a:rPr lang="cy-GB"/>
            <a:t>Meddyliwch sut byddai modd gwneud y tasgau yn haws ac yn fwy heriol</a:t>
          </a:r>
          <a:endParaRPr lang="en-US"/>
        </a:p>
      </dgm:t>
    </dgm:pt>
    <dgm:pt modelId="{75A9E788-AF7D-4B43-A76C-810C6FCA04DC}" type="parTrans" cxnId="{5648B5D5-7181-495B-BEA7-F8FB1EC69707}">
      <dgm:prSet/>
      <dgm:spPr/>
      <dgm:t>
        <a:bodyPr/>
        <a:lstStyle/>
        <a:p>
          <a:endParaRPr lang="en-US"/>
        </a:p>
      </dgm:t>
    </dgm:pt>
    <dgm:pt modelId="{AB571752-444B-4359-992F-06410C8C4A01}" type="sibTrans" cxnId="{5648B5D5-7181-495B-BEA7-F8FB1EC69707}">
      <dgm:prSet/>
      <dgm:spPr/>
      <dgm:t>
        <a:bodyPr/>
        <a:lstStyle/>
        <a:p>
          <a:endParaRPr lang="en-US"/>
        </a:p>
      </dgm:t>
    </dgm:pt>
    <dgm:pt modelId="{64EF3159-888E-43C7-BBFC-46F9302164D8}" type="pres">
      <dgm:prSet presAssocID="{E441100F-8F12-4AF8-ABF0-95F89C23587A}" presName="hierChild1" presStyleCnt="0">
        <dgm:presLayoutVars>
          <dgm:chPref val="1"/>
          <dgm:dir/>
          <dgm:animOne val="branch"/>
          <dgm:animLvl val="lvl"/>
          <dgm:resizeHandles/>
        </dgm:presLayoutVars>
      </dgm:prSet>
      <dgm:spPr/>
    </dgm:pt>
    <dgm:pt modelId="{50E567B5-00D2-48F0-B065-58626630A194}" type="pres">
      <dgm:prSet presAssocID="{392618DE-D7A6-43C3-BD2A-A857CED89F98}" presName="hierRoot1" presStyleCnt="0"/>
      <dgm:spPr/>
    </dgm:pt>
    <dgm:pt modelId="{8E526EA8-B883-476F-BE4F-899FCA9EE0D2}" type="pres">
      <dgm:prSet presAssocID="{392618DE-D7A6-43C3-BD2A-A857CED89F98}" presName="composite" presStyleCnt="0"/>
      <dgm:spPr/>
    </dgm:pt>
    <dgm:pt modelId="{896AB228-69F3-4CAD-8851-520B81536398}" type="pres">
      <dgm:prSet presAssocID="{392618DE-D7A6-43C3-BD2A-A857CED89F98}" presName="background" presStyleLbl="node0" presStyleIdx="0" presStyleCnt="3"/>
      <dgm:spPr/>
    </dgm:pt>
    <dgm:pt modelId="{7B5EEE45-3419-4633-A7F2-6FE68197C259}" type="pres">
      <dgm:prSet presAssocID="{392618DE-D7A6-43C3-BD2A-A857CED89F98}" presName="text" presStyleLbl="fgAcc0" presStyleIdx="0" presStyleCnt="3">
        <dgm:presLayoutVars>
          <dgm:chPref val="3"/>
        </dgm:presLayoutVars>
      </dgm:prSet>
      <dgm:spPr/>
    </dgm:pt>
    <dgm:pt modelId="{1D250DCE-3E4D-4EF3-9737-540D513D7179}" type="pres">
      <dgm:prSet presAssocID="{392618DE-D7A6-43C3-BD2A-A857CED89F98}" presName="hierChild2" presStyleCnt="0"/>
      <dgm:spPr/>
    </dgm:pt>
    <dgm:pt modelId="{BC8395FE-ADE2-4EF5-8007-7B24E1F797E4}" type="pres">
      <dgm:prSet presAssocID="{A6A387B3-9F88-4E1F-A76A-2A77B18F1E60}" presName="hierRoot1" presStyleCnt="0"/>
      <dgm:spPr/>
    </dgm:pt>
    <dgm:pt modelId="{DA5975EB-3BF9-4BA7-B9DC-15AF3ABB846D}" type="pres">
      <dgm:prSet presAssocID="{A6A387B3-9F88-4E1F-A76A-2A77B18F1E60}" presName="composite" presStyleCnt="0"/>
      <dgm:spPr/>
    </dgm:pt>
    <dgm:pt modelId="{292381E6-DB9C-48E3-B4AA-DE659C278160}" type="pres">
      <dgm:prSet presAssocID="{A6A387B3-9F88-4E1F-A76A-2A77B18F1E60}" presName="background" presStyleLbl="node0" presStyleIdx="1" presStyleCnt="3"/>
      <dgm:spPr/>
    </dgm:pt>
    <dgm:pt modelId="{522327E6-71A6-4091-A6F4-58E9EAF522BB}" type="pres">
      <dgm:prSet presAssocID="{A6A387B3-9F88-4E1F-A76A-2A77B18F1E60}" presName="text" presStyleLbl="fgAcc0" presStyleIdx="1" presStyleCnt="3">
        <dgm:presLayoutVars>
          <dgm:chPref val="3"/>
        </dgm:presLayoutVars>
      </dgm:prSet>
      <dgm:spPr/>
    </dgm:pt>
    <dgm:pt modelId="{C4A10F96-200B-401D-AB22-1083C84C4FBF}" type="pres">
      <dgm:prSet presAssocID="{A6A387B3-9F88-4E1F-A76A-2A77B18F1E60}" presName="hierChild2" presStyleCnt="0"/>
      <dgm:spPr/>
    </dgm:pt>
    <dgm:pt modelId="{9539C4CC-8D4C-4FC3-9A43-033ABCAF1593}" type="pres">
      <dgm:prSet presAssocID="{BF89F53D-1CD0-4B65-BBBB-9E747460B721}" presName="hierRoot1" presStyleCnt="0"/>
      <dgm:spPr/>
    </dgm:pt>
    <dgm:pt modelId="{5637BB48-DE05-4920-871C-6ACA876D642E}" type="pres">
      <dgm:prSet presAssocID="{BF89F53D-1CD0-4B65-BBBB-9E747460B721}" presName="composite" presStyleCnt="0"/>
      <dgm:spPr/>
    </dgm:pt>
    <dgm:pt modelId="{3C25E6D9-FB0D-44AF-8F05-9DD89173CE1B}" type="pres">
      <dgm:prSet presAssocID="{BF89F53D-1CD0-4B65-BBBB-9E747460B721}" presName="background" presStyleLbl="node0" presStyleIdx="2" presStyleCnt="3"/>
      <dgm:spPr/>
    </dgm:pt>
    <dgm:pt modelId="{1F3D482D-A589-4113-A9ED-8297E38A6691}" type="pres">
      <dgm:prSet presAssocID="{BF89F53D-1CD0-4B65-BBBB-9E747460B721}" presName="text" presStyleLbl="fgAcc0" presStyleIdx="2" presStyleCnt="3">
        <dgm:presLayoutVars>
          <dgm:chPref val="3"/>
        </dgm:presLayoutVars>
      </dgm:prSet>
      <dgm:spPr/>
    </dgm:pt>
    <dgm:pt modelId="{EE5A4545-982C-42BB-9F86-8BBBE4FAC4F1}" type="pres">
      <dgm:prSet presAssocID="{BF89F53D-1CD0-4B65-BBBB-9E747460B721}" presName="hierChild2" presStyleCnt="0"/>
      <dgm:spPr/>
    </dgm:pt>
  </dgm:ptLst>
  <dgm:cxnLst>
    <dgm:cxn modelId="{D3CD8400-661B-40BB-8D05-8ABAB48B5C58}" srcId="{E441100F-8F12-4AF8-ABF0-95F89C23587A}" destId="{A6A387B3-9F88-4E1F-A76A-2A77B18F1E60}" srcOrd="1" destOrd="0" parTransId="{FDDEBEEB-FFEC-4267-B6C8-C8EF89106B8C}" sibTransId="{F741D4DE-FB72-4B4F-AE0F-8C0091FF8AC3}"/>
    <dgm:cxn modelId="{123B0F50-0E47-490C-9F64-0550854D420D}" type="presOf" srcId="{E441100F-8F12-4AF8-ABF0-95F89C23587A}" destId="{64EF3159-888E-43C7-BBFC-46F9302164D8}" srcOrd="0" destOrd="0" presId="urn:microsoft.com/office/officeart/2005/8/layout/hierarchy1"/>
    <dgm:cxn modelId="{34B8AFA2-CC52-418F-AAF4-737F04E624C3}" type="presOf" srcId="{A6A387B3-9F88-4E1F-A76A-2A77B18F1E60}" destId="{522327E6-71A6-4091-A6F4-58E9EAF522BB}" srcOrd="0" destOrd="0" presId="urn:microsoft.com/office/officeart/2005/8/layout/hierarchy1"/>
    <dgm:cxn modelId="{49AD65B1-61B1-4460-9E5C-C1D3238BF95B}" type="presOf" srcId="{BF89F53D-1CD0-4B65-BBBB-9E747460B721}" destId="{1F3D482D-A589-4113-A9ED-8297E38A6691}" srcOrd="0" destOrd="0" presId="urn:microsoft.com/office/officeart/2005/8/layout/hierarchy1"/>
    <dgm:cxn modelId="{116F89B2-DDC5-4E6C-B451-E230A47F0D21}" type="presOf" srcId="{392618DE-D7A6-43C3-BD2A-A857CED89F98}" destId="{7B5EEE45-3419-4633-A7F2-6FE68197C259}" srcOrd="0" destOrd="0" presId="urn:microsoft.com/office/officeart/2005/8/layout/hierarchy1"/>
    <dgm:cxn modelId="{5F3E93B3-C5CC-4826-BF98-A0765378C367}" srcId="{E441100F-8F12-4AF8-ABF0-95F89C23587A}" destId="{392618DE-D7A6-43C3-BD2A-A857CED89F98}" srcOrd="0" destOrd="0" parTransId="{704FD5B2-627B-4F9A-927C-93609338AA79}" sibTransId="{0B26B29F-493F-43A2-B558-3E225544CCF6}"/>
    <dgm:cxn modelId="{5648B5D5-7181-495B-BEA7-F8FB1EC69707}" srcId="{E441100F-8F12-4AF8-ABF0-95F89C23587A}" destId="{BF89F53D-1CD0-4B65-BBBB-9E747460B721}" srcOrd="2" destOrd="0" parTransId="{75A9E788-AF7D-4B43-A76C-810C6FCA04DC}" sibTransId="{AB571752-444B-4359-992F-06410C8C4A01}"/>
    <dgm:cxn modelId="{69BD1814-C810-4990-816C-9E6D063EE99D}" type="presParOf" srcId="{64EF3159-888E-43C7-BBFC-46F9302164D8}" destId="{50E567B5-00D2-48F0-B065-58626630A194}" srcOrd="0" destOrd="0" presId="urn:microsoft.com/office/officeart/2005/8/layout/hierarchy1"/>
    <dgm:cxn modelId="{65AD853E-6045-4491-BB2D-0167E4FDFD9A}" type="presParOf" srcId="{50E567B5-00D2-48F0-B065-58626630A194}" destId="{8E526EA8-B883-476F-BE4F-899FCA9EE0D2}" srcOrd="0" destOrd="0" presId="urn:microsoft.com/office/officeart/2005/8/layout/hierarchy1"/>
    <dgm:cxn modelId="{4ABF71D5-ECCD-4728-999B-629AC063992E}" type="presParOf" srcId="{8E526EA8-B883-476F-BE4F-899FCA9EE0D2}" destId="{896AB228-69F3-4CAD-8851-520B81536398}" srcOrd="0" destOrd="0" presId="urn:microsoft.com/office/officeart/2005/8/layout/hierarchy1"/>
    <dgm:cxn modelId="{C46F0DA6-53B6-43D8-9083-964948794CAD}" type="presParOf" srcId="{8E526EA8-B883-476F-BE4F-899FCA9EE0D2}" destId="{7B5EEE45-3419-4633-A7F2-6FE68197C259}" srcOrd="1" destOrd="0" presId="urn:microsoft.com/office/officeart/2005/8/layout/hierarchy1"/>
    <dgm:cxn modelId="{40E8ED88-6D53-4EDB-96CA-F4360C1FC76F}" type="presParOf" srcId="{50E567B5-00D2-48F0-B065-58626630A194}" destId="{1D250DCE-3E4D-4EF3-9737-540D513D7179}" srcOrd="1" destOrd="0" presId="urn:microsoft.com/office/officeart/2005/8/layout/hierarchy1"/>
    <dgm:cxn modelId="{8349988C-0030-4E54-A066-3D6A9D755BA2}" type="presParOf" srcId="{64EF3159-888E-43C7-BBFC-46F9302164D8}" destId="{BC8395FE-ADE2-4EF5-8007-7B24E1F797E4}" srcOrd="1" destOrd="0" presId="urn:microsoft.com/office/officeart/2005/8/layout/hierarchy1"/>
    <dgm:cxn modelId="{6997C3FE-6E01-47DE-BAB8-49338AA02BDE}" type="presParOf" srcId="{BC8395FE-ADE2-4EF5-8007-7B24E1F797E4}" destId="{DA5975EB-3BF9-4BA7-B9DC-15AF3ABB846D}" srcOrd="0" destOrd="0" presId="urn:microsoft.com/office/officeart/2005/8/layout/hierarchy1"/>
    <dgm:cxn modelId="{5341B5B5-BCBF-43D4-95EB-E4B2A0DD435C}" type="presParOf" srcId="{DA5975EB-3BF9-4BA7-B9DC-15AF3ABB846D}" destId="{292381E6-DB9C-48E3-B4AA-DE659C278160}" srcOrd="0" destOrd="0" presId="urn:microsoft.com/office/officeart/2005/8/layout/hierarchy1"/>
    <dgm:cxn modelId="{1D94D5F0-3406-42BD-8262-A18B0E10FDCC}" type="presParOf" srcId="{DA5975EB-3BF9-4BA7-B9DC-15AF3ABB846D}" destId="{522327E6-71A6-4091-A6F4-58E9EAF522BB}" srcOrd="1" destOrd="0" presId="urn:microsoft.com/office/officeart/2005/8/layout/hierarchy1"/>
    <dgm:cxn modelId="{2064B03E-8A5B-4950-84AB-EA3A45D69178}" type="presParOf" srcId="{BC8395FE-ADE2-4EF5-8007-7B24E1F797E4}" destId="{C4A10F96-200B-401D-AB22-1083C84C4FBF}" srcOrd="1" destOrd="0" presId="urn:microsoft.com/office/officeart/2005/8/layout/hierarchy1"/>
    <dgm:cxn modelId="{9CB9082C-E103-44ED-96D3-623801E8378E}" type="presParOf" srcId="{64EF3159-888E-43C7-BBFC-46F9302164D8}" destId="{9539C4CC-8D4C-4FC3-9A43-033ABCAF1593}" srcOrd="2" destOrd="0" presId="urn:microsoft.com/office/officeart/2005/8/layout/hierarchy1"/>
    <dgm:cxn modelId="{C4D9ACFA-BAD1-432A-BB08-63FC80A4415F}" type="presParOf" srcId="{9539C4CC-8D4C-4FC3-9A43-033ABCAF1593}" destId="{5637BB48-DE05-4920-871C-6ACA876D642E}" srcOrd="0" destOrd="0" presId="urn:microsoft.com/office/officeart/2005/8/layout/hierarchy1"/>
    <dgm:cxn modelId="{490EB268-3EF5-46F3-874F-3D8B3BE75CEA}" type="presParOf" srcId="{5637BB48-DE05-4920-871C-6ACA876D642E}" destId="{3C25E6D9-FB0D-44AF-8F05-9DD89173CE1B}" srcOrd="0" destOrd="0" presId="urn:microsoft.com/office/officeart/2005/8/layout/hierarchy1"/>
    <dgm:cxn modelId="{44C2B7B7-B33E-4764-979B-15094097189A}" type="presParOf" srcId="{5637BB48-DE05-4920-871C-6ACA876D642E}" destId="{1F3D482D-A589-4113-A9ED-8297E38A6691}" srcOrd="1" destOrd="0" presId="urn:microsoft.com/office/officeart/2005/8/layout/hierarchy1"/>
    <dgm:cxn modelId="{8D6F935E-96A9-41AB-A4AF-0404A470004E}" type="presParOf" srcId="{9539C4CC-8D4C-4FC3-9A43-033ABCAF1593}" destId="{EE5A4545-982C-42BB-9F86-8BBBE4FAC4F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7CA8E8-1D0E-4AA4-B8D9-DF912E22F9B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5248D41-FE92-4A46-B3E8-9D66523DC801}">
      <dgm:prSet/>
      <dgm:spPr/>
      <dgm:t>
        <a:bodyPr/>
        <a:lstStyle/>
        <a:p>
          <a:r>
            <a:rPr lang="cy-GB"/>
            <a:t>Mae dau baragraff ar y daflen arddweud</a:t>
          </a:r>
          <a:endParaRPr lang="en-US"/>
        </a:p>
      </dgm:t>
    </dgm:pt>
    <dgm:pt modelId="{D2DD5A61-07DE-4EB6-B567-213EDD2849A4}" type="parTrans" cxnId="{B5E94C0B-A3C6-4EE0-9BCF-3304FCF69ED8}">
      <dgm:prSet/>
      <dgm:spPr/>
      <dgm:t>
        <a:bodyPr/>
        <a:lstStyle/>
        <a:p>
          <a:endParaRPr lang="en-US"/>
        </a:p>
      </dgm:t>
    </dgm:pt>
    <dgm:pt modelId="{6A04EE9D-1999-4A20-8565-171C3626D9FC}" type="sibTrans" cxnId="{B5E94C0B-A3C6-4EE0-9BCF-3304FCF69ED8}">
      <dgm:prSet/>
      <dgm:spPr/>
      <dgm:t>
        <a:bodyPr/>
        <a:lstStyle/>
        <a:p>
          <a:endParaRPr lang="en-US"/>
        </a:p>
      </dgm:t>
    </dgm:pt>
    <dgm:pt modelId="{A0C3B440-EE35-40BB-A413-9A6CBF01A78E}">
      <dgm:prSet/>
      <dgm:spPr/>
      <dgm:t>
        <a:bodyPr/>
        <a:lstStyle/>
        <a:p>
          <a:r>
            <a:rPr lang="cy-GB"/>
            <a:t>Plygwch y papur yn hanner fel bod un paragraff ar bob ochr</a:t>
          </a:r>
          <a:endParaRPr lang="en-US"/>
        </a:p>
      </dgm:t>
    </dgm:pt>
    <dgm:pt modelId="{0EE4E123-BD09-4C35-80B8-44D8D898FCE2}" type="parTrans" cxnId="{E21D95B6-6623-41F1-8025-44517AA810E9}">
      <dgm:prSet/>
      <dgm:spPr/>
      <dgm:t>
        <a:bodyPr/>
        <a:lstStyle/>
        <a:p>
          <a:endParaRPr lang="en-US"/>
        </a:p>
      </dgm:t>
    </dgm:pt>
    <dgm:pt modelId="{34E17C01-1D2E-4FF4-BA73-FA517C22820B}" type="sibTrans" cxnId="{E21D95B6-6623-41F1-8025-44517AA810E9}">
      <dgm:prSet/>
      <dgm:spPr/>
      <dgm:t>
        <a:bodyPr/>
        <a:lstStyle/>
        <a:p>
          <a:endParaRPr lang="en-US"/>
        </a:p>
      </dgm:t>
    </dgm:pt>
    <dgm:pt modelId="{CF2A5AA9-9866-4206-8B55-ED8B5442DB08}">
      <dgm:prSet/>
      <dgm:spPr/>
      <dgm:t>
        <a:bodyPr/>
        <a:lstStyle/>
        <a:p>
          <a:r>
            <a:rPr lang="cy-GB"/>
            <a:t>Tasg mewn parau</a:t>
          </a:r>
          <a:endParaRPr lang="en-US"/>
        </a:p>
      </dgm:t>
    </dgm:pt>
    <dgm:pt modelId="{17CDAD8C-8994-4712-A08F-98D841D19E13}" type="parTrans" cxnId="{C24F4684-0405-46C3-8BF1-7E2BC53F5E29}">
      <dgm:prSet/>
      <dgm:spPr/>
      <dgm:t>
        <a:bodyPr/>
        <a:lstStyle/>
        <a:p>
          <a:endParaRPr lang="en-US"/>
        </a:p>
      </dgm:t>
    </dgm:pt>
    <dgm:pt modelId="{8727DC84-7440-45BB-9655-D122584B4D9A}" type="sibTrans" cxnId="{C24F4684-0405-46C3-8BF1-7E2BC53F5E29}">
      <dgm:prSet/>
      <dgm:spPr/>
      <dgm:t>
        <a:bodyPr/>
        <a:lstStyle/>
        <a:p>
          <a:endParaRPr lang="en-US"/>
        </a:p>
      </dgm:t>
    </dgm:pt>
    <dgm:pt modelId="{A3511A94-8A4E-40F1-A94D-4B73126031A3}">
      <dgm:prSet/>
      <dgm:spPr/>
      <dgm:t>
        <a:bodyPr/>
        <a:lstStyle/>
        <a:p>
          <a:r>
            <a:rPr lang="cy-GB"/>
            <a:t>Un yn darllen, un yn ysgrifennu</a:t>
          </a:r>
          <a:endParaRPr lang="en-US"/>
        </a:p>
      </dgm:t>
    </dgm:pt>
    <dgm:pt modelId="{439211F3-33A6-4213-8B60-C34BA716CA76}" type="parTrans" cxnId="{63C4DC77-A47A-478B-9317-250747C4CBEE}">
      <dgm:prSet/>
      <dgm:spPr/>
      <dgm:t>
        <a:bodyPr/>
        <a:lstStyle/>
        <a:p>
          <a:endParaRPr lang="en-US"/>
        </a:p>
      </dgm:t>
    </dgm:pt>
    <dgm:pt modelId="{0A6B3393-60E6-4085-80B1-96F5C6823E33}" type="sibTrans" cxnId="{63C4DC77-A47A-478B-9317-250747C4CBEE}">
      <dgm:prSet/>
      <dgm:spPr/>
      <dgm:t>
        <a:bodyPr/>
        <a:lstStyle/>
        <a:p>
          <a:endParaRPr lang="en-US"/>
        </a:p>
      </dgm:t>
    </dgm:pt>
    <dgm:pt modelId="{F52A0528-C646-42FD-97CB-854680FC37BF}">
      <dgm:prSet/>
      <dgm:spPr/>
      <dgm:t>
        <a:bodyPr/>
        <a:lstStyle/>
        <a:p>
          <a:r>
            <a:rPr lang="cy-GB"/>
            <a:t>Partner 1 i ddarllen darn 1 yn uchel a Partner 2 yn ysgrifennu y geiriau mor gywir a phosibl. </a:t>
          </a:r>
          <a:endParaRPr lang="en-US"/>
        </a:p>
      </dgm:t>
    </dgm:pt>
    <dgm:pt modelId="{E2CD79D1-0F0F-4BE1-8BD9-661CB2D689D1}" type="parTrans" cxnId="{A6DF797D-F759-4CBF-BB89-0B8EEA8C3C60}">
      <dgm:prSet/>
      <dgm:spPr/>
      <dgm:t>
        <a:bodyPr/>
        <a:lstStyle/>
        <a:p>
          <a:endParaRPr lang="en-US"/>
        </a:p>
      </dgm:t>
    </dgm:pt>
    <dgm:pt modelId="{937F65C1-BDFD-4A62-80AA-1E684CD7DA8A}" type="sibTrans" cxnId="{A6DF797D-F759-4CBF-BB89-0B8EEA8C3C60}">
      <dgm:prSet/>
      <dgm:spPr/>
      <dgm:t>
        <a:bodyPr/>
        <a:lstStyle/>
        <a:p>
          <a:endParaRPr lang="en-US"/>
        </a:p>
      </dgm:t>
    </dgm:pt>
    <dgm:pt modelId="{BAEF756E-CB35-48C6-BC05-A381C1D20845}">
      <dgm:prSet/>
      <dgm:spPr/>
      <dgm:t>
        <a:bodyPr/>
        <a:lstStyle/>
        <a:p>
          <a:r>
            <a:rPr lang="cy-GB"/>
            <a:t>Ar ôl gorffen ysgrifennu, Partner 2 i farcio ei waith ei hun gyda beiro lliw gwahanol</a:t>
          </a:r>
          <a:endParaRPr lang="en-US"/>
        </a:p>
      </dgm:t>
    </dgm:pt>
    <dgm:pt modelId="{1FFA8737-8C12-4645-A5F7-816689AFEFDD}" type="parTrans" cxnId="{E1D4A31A-ADA8-4FCA-B45B-265F039B151C}">
      <dgm:prSet/>
      <dgm:spPr/>
      <dgm:t>
        <a:bodyPr/>
        <a:lstStyle/>
        <a:p>
          <a:endParaRPr lang="en-US"/>
        </a:p>
      </dgm:t>
    </dgm:pt>
    <dgm:pt modelId="{CCDF5800-C770-4645-8CCE-FC2C559DFCB7}" type="sibTrans" cxnId="{E1D4A31A-ADA8-4FCA-B45B-265F039B151C}">
      <dgm:prSet/>
      <dgm:spPr/>
      <dgm:t>
        <a:bodyPr/>
        <a:lstStyle/>
        <a:p>
          <a:endParaRPr lang="en-US"/>
        </a:p>
      </dgm:t>
    </dgm:pt>
    <dgm:pt modelId="{31D0EB5F-64B9-4B52-B12E-1F13F4D33825}">
      <dgm:prSet/>
      <dgm:spPr/>
      <dgm:t>
        <a:bodyPr/>
        <a:lstStyle/>
        <a:p>
          <a:r>
            <a:rPr lang="cy-GB"/>
            <a:t>Newid rôl – Partner 2 i ddarllen darn 2 yn uchel a Partner 1 yn ysgrifennu</a:t>
          </a:r>
          <a:endParaRPr lang="en-US"/>
        </a:p>
      </dgm:t>
    </dgm:pt>
    <dgm:pt modelId="{7CEAF4E9-14AB-4819-93B2-D17ECFE0AD74}" type="parTrans" cxnId="{E12285D1-EE01-4528-A223-A36830BA523F}">
      <dgm:prSet/>
      <dgm:spPr/>
      <dgm:t>
        <a:bodyPr/>
        <a:lstStyle/>
        <a:p>
          <a:endParaRPr lang="en-US"/>
        </a:p>
      </dgm:t>
    </dgm:pt>
    <dgm:pt modelId="{2D9826DF-8185-4484-8717-7AD28797E30C}" type="sibTrans" cxnId="{E12285D1-EE01-4528-A223-A36830BA523F}">
      <dgm:prSet/>
      <dgm:spPr/>
      <dgm:t>
        <a:bodyPr/>
        <a:lstStyle/>
        <a:p>
          <a:endParaRPr lang="en-US"/>
        </a:p>
      </dgm:t>
    </dgm:pt>
    <dgm:pt modelId="{A342487E-725C-4FB1-9D4F-C94337051B76}" type="pres">
      <dgm:prSet presAssocID="{5B7CA8E8-1D0E-4AA4-B8D9-DF912E22F9BF}" presName="vert0" presStyleCnt="0">
        <dgm:presLayoutVars>
          <dgm:dir/>
          <dgm:animOne val="branch"/>
          <dgm:animLvl val="lvl"/>
        </dgm:presLayoutVars>
      </dgm:prSet>
      <dgm:spPr/>
    </dgm:pt>
    <dgm:pt modelId="{3AB4B760-B3F7-4209-BB19-726F5A084350}" type="pres">
      <dgm:prSet presAssocID="{C5248D41-FE92-4A46-B3E8-9D66523DC801}" presName="thickLine" presStyleLbl="alignNode1" presStyleIdx="0" presStyleCnt="7"/>
      <dgm:spPr/>
    </dgm:pt>
    <dgm:pt modelId="{7CE48A50-6ACD-44A7-81DF-65A1320F372D}" type="pres">
      <dgm:prSet presAssocID="{C5248D41-FE92-4A46-B3E8-9D66523DC801}" presName="horz1" presStyleCnt="0"/>
      <dgm:spPr/>
    </dgm:pt>
    <dgm:pt modelId="{8514C895-501F-4C79-9A19-0D49CBCF456C}" type="pres">
      <dgm:prSet presAssocID="{C5248D41-FE92-4A46-B3E8-9D66523DC801}" presName="tx1" presStyleLbl="revTx" presStyleIdx="0" presStyleCnt="7"/>
      <dgm:spPr/>
    </dgm:pt>
    <dgm:pt modelId="{9BDE1362-475E-4F2A-BB10-31569F54D998}" type="pres">
      <dgm:prSet presAssocID="{C5248D41-FE92-4A46-B3E8-9D66523DC801}" presName="vert1" presStyleCnt="0"/>
      <dgm:spPr/>
    </dgm:pt>
    <dgm:pt modelId="{6C606F0A-99D9-4804-96D8-B357EC04AF94}" type="pres">
      <dgm:prSet presAssocID="{A0C3B440-EE35-40BB-A413-9A6CBF01A78E}" presName="thickLine" presStyleLbl="alignNode1" presStyleIdx="1" presStyleCnt="7"/>
      <dgm:spPr/>
    </dgm:pt>
    <dgm:pt modelId="{F85EBFB5-769C-4643-B38F-19F8E14A5585}" type="pres">
      <dgm:prSet presAssocID="{A0C3B440-EE35-40BB-A413-9A6CBF01A78E}" presName="horz1" presStyleCnt="0"/>
      <dgm:spPr/>
    </dgm:pt>
    <dgm:pt modelId="{B3ACBC1C-E58E-4C88-8BEE-7ACB78F8F513}" type="pres">
      <dgm:prSet presAssocID="{A0C3B440-EE35-40BB-A413-9A6CBF01A78E}" presName="tx1" presStyleLbl="revTx" presStyleIdx="1" presStyleCnt="7"/>
      <dgm:spPr/>
    </dgm:pt>
    <dgm:pt modelId="{D4DE179F-DEBC-408E-B7F3-720CFD74BC5E}" type="pres">
      <dgm:prSet presAssocID="{A0C3B440-EE35-40BB-A413-9A6CBF01A78E}" presName="vert1" presStyleCnt="0"/>
      <dgm:spPr/>
    </dgm:pt>
    <dgm:pt modelId="{C55898C1-9D55-43B5-B5F9-FFBA0FFD656E}" type="pres">
      <dgm:prSet presAssocID="{CF2A5AA9-9866-4206-8B55-ED8B5442DB08}" presName="thickLine" presStyleLbl="alignNode1" presStyleIdx="2" presStyleCnt="7"/>
      <dgm:spPr/>
    </dgm:pt>
    <dgm:pt modelId="{9A199AD5-A7C8-4F17-9789-36ACB1D3FE7C}" type="pres">
      <dgm:prSet presAssocID="{CF2A5AA9-9866-4206-8B55-ED8B5442DB08}" presName="horz1" presStyleCnt="0"/>
      <dgm:spPr/>
    </dgm:pt>
    <dgm:pt modelId="{DD4D08F2-83AF-44FA-AC22-4518E10653F0}" type="pres">
      <dgm:prSet presAssocID="{CF2A5AA9-9866-4206-8B55-ED8B5442DB08}" presName="tx1" presStyleLbl="revTx" presStyleIdx="2" presStyleCnt="7"/>
      <dgm:spPr/>
    </dgm:pt>
    <dgm:pt modelId="{24DF049E-C2F8-4FA6-8690-704939DED6BF}" type="pres">
      <dgm:prSet presAssocID="{CF2A5AA9-9866-4206-8B55-ED8B5442DB08}" presName="vert1" presStyleCnt="0"/>
      <dgm:spPr/>
    </dgm:pt>
    <dgm:pt modelId="{2ED7F840-0CBE-4B24-A28D-EAC7F2A8B913}" type="pres">
      <dgm:prSet presAssocID="{A3511A94-8A4E-40F1-A94D-4B73126031A3}" presName="thickLine" presStyleLbl="alignNode1" presStyleIdx="3" presStyleCnt="7"/>
      <dgm:spPr/>
    </dgm:pt>
    <dgm:pt modelId="{04EDA441-54C5-47B7-BA2F-496FE85377A5}" type="pres">
      <dgm:prSet presAssocID="{A3511A94-8A4E-40F1-A94D-4B73126031A3}" presName="horz1" presStyleCnt="0"/>
      <dgm:spPr/>
    </dgm:pt>
    <dgm:pt modelId="{674438FA-99E1-412A-8221-11882D660CC9}" type="pres">
      <dgm:prSet presAssocID="{A3511A94-8A4E-40F1-A94D-4B73126031A3}" presName="tx1" presStyleLbl="revTx" presStyleIdx="3" presStyleCnt="7"/>
      <dgm:spPr/>
    </dgm:pt>
    <dgm:pt modelId="{E314BED3-7C9E-4D4D-802F-DD3092A2148D}" type="pres">
      <dgm:prSet presAssocID="{A3511A94-8A4E-40F1-A94D-4B73126031A3}" presName="vert1" presStyleCnt="0"/>
      <dgm:spPr/>
    </dgm:pt>
    <dgm:pt modelId="{85D359A9-AB5C-4D1C-8971-4D904EDF152A}" type="pres">
      <dgm:prSet presAssocID="{F52A0528-C646-42FD-97CB-854680FC37BF}" presName="thickLine" presStyleLbl="alignNode1" presStyleIdx="4" presStyleCnt="7"/>
      <dgm:spPr/>
    </dgm:pt>
    <dgm:pt modelId="{625813C5-6C37-4E36-92C2-86DFCB1CDFE8}" type="pres">
      <dgm:prSet presAssocID="{F52A0528-C646-42FD-97CB-854680FC37BF}" presName="horz1" presStyleCnt="0"/>
      <dgm:spPr/>
    </dgm:pt>
    <dgm:pt modelId="{482F7AB8-79EC-4111-BCB2-3FAC06F32577}" type="pres">
      <dgm:prSet presAssocID="{F52A0528-C646-42FD-97CB-854680FC37BF}" presName="tx1" presStyleLbl="revTx" presStyleIdx="4" presStyleCnt="7"/>
      <dgm:spPr/>
    </dgm:pt>
    <dgm:pt modelId="{287560BF-DD57-450C-9A87-FA18DBBD6A96}" type="pres">
      <dgm:prSet presAssocID="{F52A0528-C646-42FD-97CB-854680FC37BF}" presName="vert1" presStyleCnt="0"/>
      <dgm:spPr/>
    </dgm:pt>
    <dgm:pt modelId="{3CAF7FD3-8B20-4434-AB47-D95655E67573}" type="pres">
      <dgm:prSet presAssocID="{BAEF756E-CB35-48C6-BC05-A381C1D20845}" presName="thickLine" presStyleLbl="alignNode1" presStyleIdx="5" presStyleCnt="7"/>
      <dgm:spPr/>
    </dgm:pt>
    <dgm:pt modelId="{D9065DFE-F0C0-4D27-8229-47F8C2C65FD0}" type="pres">
      <dgm:prSet presAssocID="{BAEF756E-CB35-48C6-BC05-A381C1D20845}" presName="horz1" presStyleCnt="0"/>
      <dgm:spPr/>
    </dgm:pt>
    <dgm:pt modelId="{4310D20B-7525-4D7A-8D18-6B9A9ED7361A}" type="pres">
      <dgm:prSet presAssocID="{BAEF756E-CB35-48C6-BC05-A381C1D20845}" presName="tx1" presStyleLbl="revTx" presStyleIdx="5" presStyleCnt="7"/>
      <dgm:spPr/>
    </dgm:pt>
    <dgm:pt modelId="{501C4EAB-28FD-4A23-BCF4-F00F6C65FD0B}" type="pres">
      <dgm:prSet presAssocID="{BAEF756E-CB35-48C6-BC05-A381C1D20845}" presName="vert1" presStyleCnt="0"/>
      <dgm:spPr/>
    </dgm:pt>
    <dgm:pt modelId="{6324524D-6F0D-44A4-8E02-637FC754C4A2}" type="pres">
      <dgm:prSet presAssocID="{31D0EB5F-64B9-4B52-B12E-1F13F4D33825}" presName="thickLine" presStyleLbl="alignNode1" presStyleIdx="6" presStyleCnt="7"/>
      <dgm:spPr/>
    </dgm:pt>
    <dgm:pt modelId="{9A586D34-E6A6-4064-B48D-1F76B043F519}" type="pres">
      <dgm:prSet presAssocID="{31D0EB5F-64B9-4B52-B12E-1F13F4D33825}" presName="horz1" presStyleCnt="0"/>
      <dgm:spPr/>
    </dgm:pt>
    <dgm:pt modelId="{3382FCD3-F380-4760-A9A5-DB9696CAC361}" type="pres">
      <dgm:prSet presAssocID="{31D0EB5F-64B9-4B52-B12E-1F13F4D33825}" presName="tx1" presStyleLbl="revTx" presStyleIdx="6" presStyleCnt="7"/>
      <dgm:spPr/>
    </dgm:pt>
    <dgm:pt modelId="{FE4A3A54-A751-4213-B1FA-A72A1DBE051A}" type="pres">
      <dgm:prSet presAssocID="{31D0EB5F-64B9-4B52-B12E-1F13F4D33825}" presName="vert1" presStyleCnt="0"/>
      <dgm:spPr/>
    </dgm:pt>
  </dgm:ptLst>
  <dgm:cxnLst>
    <dgm:cxn modelId="{04548103-0F6D-4B09-AE1C-0ADFC43E5D4B}" type="presOf" srcId="{A0C3B440-EE35-40BB-A413-9A6CBF01A78E}" destId="{B3ACBC1C-E58E-4C88-8BEE-7ACB78F8F513}" srcOrd="0" destOrd="0" presId="urn:microsoft.com/office/officeart/2008/layout/LinedList"/>
    <dgm:cxn modelId="{B5E94C0B-A3C6-4EE0-9BCF-3304FCF69ED8}" srcId="{5B7CA8E8-1D0E-4AA4-B8D9-DF912E22F9BF}" destId="{C5248D41-FE92-4A46-B3E8-9D66523DC801}" srcOrd="0" destOrd="0" parTransId="{D2DD5A61-07DE-4EB6-B567-213EDD2849A4}" sibTransId="{6A04EE9D-1999-4A20-8565-171C3626D9FC}"/>
    <dgm:cxn modelId="{E1D4A31A-ADA8-4FCA-B45B-265F039B151C}" srcId="{5B7CA8E8-1D0E-4AA4-B8D9-DF912E22F9BF}" destId="{BAEF756E-CB35-48C6-BC05-A381C1D20845}" srcOrd="5" destOrd="0" parTransId="{1FFA8737-8C12-4645-A5F7-816689AFEFDD}" sibTransId="{CCDF5800-C770-4645-8CCE-FC2C559DFCB7}"/>
    <dgm:cxn modelId="{DCFD0C68-83FE-46CB-A51B-673E22ABF2EB}" type="presOf" srcId="{BAEF756E-CB35-48C6-BC05-A381C1D20845}" destId="{4310D20B-7525-4D7A-8D18-6B9A9ED7361A}" srcOrd="0" destOrd="0" presId="urn:microsoft.com/office/officeart/2008/layout/LinedList"/>
    <dgm:cxn modelId="{63C4DC77-A47A-478B-9317-250747C4CBEE}" srcId="{5B7CA8E8-1D0E-4AA4-B8D9-DF912E22F9BF}" destId="{A3511A94-8A4E-40F1-A94D-4B73126031A3}" srcOrd="3" destOrd="0" parTransId="{439211F3-33A6-4213-8B60-C34BA716CA76}" sibTransId="{0A6B3393-60E6-4085-80B1-96F5C6823E33}"/>
    <dgm:cxn modelId="{A6DF797D-F759-4CBF-BB89-0B8EEA8C3C60}" srcId="{5B7CA8E8-1D0E-4AA4-B8D9-DF912E22F9BF}" destId="{F52A0528-C646-42FD-97CB-854680FC37BF}" srcOrd="4" destOrd="0" parTransId="{E2CD79D1-0F0F-4BE1-8BD9-661CB2D689D1}" sibTransId="{937F65C1-BDFD-4A62-80AA-1E684CD7DA8A}"/>
    <dgm:cxn modelId="{C24F4684-0405-46C3-8BF1-7E2BC53F5E29}" srcId="{5B7CA8E8-1D0E-4AA4-B8D9-DF912E22F9BF}" destId="{CF2A5AA9-9866-4206-8B55-ED8B5442DB08}" srcOrd="2" destOrd="0" parTransId="{17CDAD8C-8994-4712-A08F-98D841D19E13}" sibTransId="{8727DC84-7440-45BB-9655-D122584B4D9A}"/>
    <dgm:cxn modelId="{B2166AB3-F806-4A3F-9D53-84BFA7BDDE6E}" type="presOf" srcId="{F52A0528-C646-42FD-97CB-854680FC37BF}" destId="{482F7AB8-79EC-4111-BCB2-3FAC06F32577}" srcOrd="0" destOrd="0" presId="urn:microsoft.com/office/officeart/2008/layout/LinedList"/>
    <dgm:cxn modelId="{E21D95B6-6623-41F1-8025-44517AA810E9}" srcId="{5B7CA8E8-1D0E-4AA4-B8D9-DF912E22F9BF}" destId="{A0C3B440-EE35-40BB-A413-9A6CBF01A78E}" srcOrd="1" destOrd="0" parTransId="{0EE4E123-BD09-4C35-80B8-44D8D898FCE2}" sibTransId="{34E17C01-1D2E-4FF4-BA73-FA517C22820B}"/>
    <dgm:cxn modelId="{7D2CA9CD-BBC9-4380-8BEE-0D09B94C57A0}" type="presOf" srcId="{A3511A94-8A4E-40F1-A94D-4B73126031A3}" destId="{674438FA-99E1-412A-8221-11882D660CC9}" srcOrd="0" destOrd="0" presId="urn:microsoft.com/office/officeart/2008/layout/LinedList"/>
    <dgm:cxn modelId="{D20020CE-EBFD-41CF-8051-17ECFD8572E0}" type="presOf" srcId="{C5248D41-FE92-4A46-B3E8-9D66523DC801}" destId="{8514C895-501F-4C79-9A19-0D49CBCF456C}" srcOrd="0" destOrd="0" presId="urn:microsoft.com/office/officeart/2008/layout/LinedList"/>
    <dgm:cxn modelId="{E12285D1-EE01-4528-A223-A36830BA523F}" srcId="{5B7CA8E8-1D0E-4AA4-B8D9-DF912E22F9BF}" destId="{31D0EB5F-64B9-4B52-B12E-1F13F4D33825}" srcOrd="6" destOrd="0" parTransId="{7CEAF4E9-14AB-4819-93B2-D17ECFE0AD74}" sibTransId="{2D9826DF-8185-4484-8717-7AD28797E30C}"/>
    <dgm:cxn modelId="{51E5FAD4-98F4-4128-82CF-D788DC9BA851}" type="presOf" srcId="{5B7CA8E8-1D0E-4AA4-B8D9-DF912E22F9BF}" destId="{A342487E-725C-4FB1-9D4F-C94337051B76}" srcOrd="0" destOrd="0" presId="urn:microsoft.com/office/officeart/2008/layout/LinedList"/>
    <dgm:cxn modelId="{BAA682E2-7263-4E0A-83AA-03C16BDCB41B}" type="presOf" srcId="{CF2A5AA9-9866-4206-8B55-ED8B5442DB08}" destId="{DD4D08F2-83AF-44FA-AC22-4518E10653F0}" srcOrd="0" destOrd="0" presId="urn:microsoft.com/office/officeart/2008/layout/LinedList"/>
    <dgm:cxn modelId="{26423BF8-39E2-49C7-B9A3-7FDEDCC8B3A5}" type="presOf" srcId="{31D0EB5F-64B9-4B52-B12E-1F13F4D33825}" destId="{3382FCD3-F380-4760-A9A5-DB9696CAC361}" srcOrd="0" destOrd="0" presId="urn:microsoft.com/office/officeart/2008/layout/LinedList"/>
    <dgm:cxn modelId="{0652D076-A5AA-4C43-A4C7-28D3109EC820}" type="presParOf" srcId="{A342487E-725C-4FB1-9D4F-C94337051B76}" destId="{3AB4B760-B3F7-4209-BB19-726F5A084350}" srcOrd="0" destOrd="0" presId="urn:microsoft.com/office/officeart/2008/layout/LinedList"/>
    <dgm:cxn modelId="{2D355B01-AB66-442A-88FB-3B5427CEDB7A}" type="presParOf" srcId="{A342487E-725C-4FB1-9D4F-C94337051B76}" destId="{7CE48A50-6ACD-44A7-81DF-65A1320F372D}" srcOrd="1" destOrd="0" presId="urn:microsoft.com/office/officeart/2008/layout/LinedList"/>
    <dgm:cxn modelId="{1FDE07E8-3561-42DF-9FD5-6A6E3FDBF2CC}" type="presParOf" srcId="{7CE48A50-6ACD-44A7-81DF-65A1320F372D}" destId="{8514C895-501F-4C79-9A19-0D49CBCF456C}" srcOrd="0" destOrd="0" presId="urn:microsoft.com/office/officeart/2008/layout/LinedList"/>
    <dgm:cxn modelId="{61EE56BA-0588-4984-8CFD-6470694EB2EB}" type="presParOf" srcId="{7CE48A50-6ACD-44A7-81DF-65A1320F372D}" destId="{9BDE1362-475E-4F2A-BB10-31569F54D998}" srcOrd="1" destOrd="0" presId="urn:microsoft.com/office/officeart/2008/layout/LinedList"/>
    <dgm:cxn modelId="{0BFD9327-0E55-4582-93EA-06A5D795B16B}" type="presParOf" srcId="{A342487E-725C-4FB1-9D4F-C94337051B76}" destId="{6C606F0A-99D9-4804-96D8-B357EC04AF94}" srcOrd="2" destOrd="0" presId="urn:microsoft.com/office/officeart/2008/layout/LinedList"/>
    <dgm:cxn modelId="{D98777EC-D4D3-47B0-BE89-923BF8AD91D8}" type="presParOf" srcId="{A342487E-725C-4FB1-9D4F-C94337051B76}" destId="{F85EBFB5-769C-4643-B38F-19F8E14A5585}" srcOrd="3" destOrd="0" presId="urn:microsoft.com/office/officeart/2008/layout/LinedList"/>
    <dgm:cxn modelId="{58E68B51-FFFA-49F5-9B44-D67143E4AA0A}" type="presParOf" srcId="{F85EBFB5-769C-4643-B38F-19F8E14A5585}" destId="{B3ACBC1C-E58E-4C88-8BEE-7ACB78F8F513}" srcOrd="0" destOrd="0" presId="urn:microsoft.com/office/officeart/2008/layout/LinedList"/>
    <dgm:cxn modelId="{F6793B29-2A77-4C8C-A5CC-35333F8627D0}" type="presParOf" srcId="{F85EBFB5-769C-4643-B38F-19F8E14A5585}" destId="{D4DE179F-DEBC-408E-B7F3-720CFD74BC5E}" srcOrd="1" destOrd="0" presId="urn:microsoft.com/office/officeart/2008/layout/LinedList"/>
    <dgm:cxn modelId="{F03AEB52-02CC-4A7A-B4FC-5B9E3B58C9F4}" type="presParOf" srcId="{A342487E-725C-4FB1-9D4F-C94337051B76}" destId="{C55898C1-9D55-43B5-B5F9-FFBA0FFD656E}" srcOrd="4" destOrd="0" presId="urn:microsoft.com/office/officeart/2008/layout/LinedList"/>
    <dgm:cxn modelId="{74D18436-A1C4-4E61-9C34-724858CF0BEB}" type="presParOf" srcId="{A342487E-725C-4FB1-9D4F-C94337051B76}" destId="{9A199AD5-A7C8-4F17-9789-36ACB1D3FE7C}" srcOrd="5" destOrd="0" presId="urn:microsoft.com/office/officeart/2008/layout/LinedList"/>
    <dgm:cxn modelId="{D57ABCE3-46AE-4DA9-A8BF-E9CE742AAB77}" type="presParOf" srcId="{9A199AD5-A7C8-4F17-9789-36ACB1D3FE7C}" destId="{DD4D08F2-83AF-44FA-AC22-4518E10653F0}" srcOrd="0" destOrd="0" presId="urn:microsoft.com/office/officeart/2008/layout/LinedList"/>
    <dgm:cxn modelId="{A455A922-DCB6-4DAC-81FF-A6F7906AB314}" type="presParOf" srcId="{9A199AD5-A7C8-4F17-9789-36ACB1D3FE7C}" destId="{24DF049E-C2F8-4FA6-8690-704939DED6BF}" srcOrd="1" destOrd="0" presId="urn:microsoft.com/office/officeart/2008/layout/LinedList"/>
    <dgm:cxn modelId="{C36DD6EF-9713-466A-9C20-67D365A4ABCD}" type="presParOf" srcId="{A342487E-725C-4FB1-9D4F-C94337051B76}" destId="{2ED7F840-0CBE-4B24-A28D-EAC7F2A8B913}" srcOrd="6" destOrd="0" presId="urn:microsoft.com/office/officeart/2008/layout/LinedList"/>
    <dgm:cxn modelId="{CAA694D2-C64C-46B2-85E5-FA85FE987F37}" type="presParOf" srcId="{A342487E-725C-4FB1-9D4F-C94337051B76}" destId="{04EDA441-54C5-47B7-BA2F-496FE85377A5}" srcOrd="7" destOrd="0" presId="urn:microsoft.com/office/officeart/2008/layout/LinedList"/>
    <dgm:cxn modelId="{6579D074-1416-4E86-8FAF-2FBF1F8C699C}" type="presParOf" srcId="{04EDA441-54C5-47B7-BA2F-496FE85377A5}" destId="{674438FA-99E1-412A-8221-11882D660CC9}" srcOrd="0" destOrd="0" presId="urn:microsoft.com/office/officeart/2008/layout/LinedList"/>
    <dgm:cxn modelId="{F0D1BE01-85AC-43CA-A392-CABB6650B519}" type="presParOf" srcId="{04EDA441-54C5-47B7-BA2F-496FE85377A5}" destId="{E314BED3-7C9E-4D4D-802F-DD3092A2148D}" srcOrd="1" destOrd="0" presId="urn:microsoft.com/office/officeart/2008/layout/LinedList"/>
    <dgm:cxn modelId="{7BBE7B89-AB98-433A-8DFA-DEC76DAF9933}" type="presParOf" srcId="{A342487E-725C-4FB1-9D4F-C94337051B76}" destId="{85D359A9-AB5C-4D1C-8971-4D904EDF152A}" srcOrd="8" destOrd="0" presId="urn:microsoft.com/office/officeart/2008/layout/LinedList"/>
    <dgm:cxn modelId="{5D2307E3-636A-4972-8C07-730CF848FB38}" type="presParOf" srcId="{A342487E-725C-4FB1-9D4F-C94337051B76}" destId="{625813C5-6C37-4E36-92C2-86DFCB1CDFE8}" srcOrd="9" destOrd="0" presId="urn:microsoft.com/office/officeart/2008/layout/LinedList"/>
    <dgm:cxn modelId="{916346A1-194D-4781-B41A-B3EE514D13AF}" type="presParOf" srcId="{625813C5-6C37-4E36-92C2-86DFCB1CDFE8}" destId="{482F7AB8-79EC-4111-BCB2-3FAC06F32577}" srcOrd="0" destOrd="0" presId="urn:microsoft.com/office/officeart/2008/layout/LinedList"/>
    <dgm:cxn modelId="{35526DEE-66A9-4F7F-867D-66FE1F699528}" type="presParOf" srcId="{625813C5-6C37-4E36-92C2-86DFCB1CDFE8}" destId="{287560BF-DD57-450C-9A87-FA18DBBD6A96}" srcOrd="1" destOrd="0" presId="urn:microsoft.com/office/officeart/2008/layout/LinedList"/>
    <dgm:cxn modelId="{8C614BA8-12AB-41B9-BCD0-55BA08CF97E8}" type="presParOf" srcId="{A342487E-725C-4FB1-9D4F-C94337051B76}" destId="{3CAF7FD3-8B20-4434-AB47-D95655E67573}" srcOrd="10" destOrd="0" presId="urn:microsoft.com/office/officeart/2008/layout/LinedList"/>
    <dgm:cxn modelId="{F4355F78-4305-4926-B793-FE8345A5CC0D}" type="presParOf" srcId="{A342487E-725C-4FB1-9D4F-C94337051B76}" destId="{D9065DFE-F0C0-4D27-8229-47F8C2C65FD0}" srcOrd="11" destOrd="0" presId="urn:microsoft.com/office/officeart/2008/layout/LinedList"/>
    <dgm:cxn modelId="{0BEE50A6-2885-423F-975C-7DAF8D5424F3}" type="presParOf" srcId="{D9065DFE-F0C0-4D27-8229-47F8C2C65FD0}" destId="{4310D20B-7525-4D7A-8D18-6B9A9ED7361A}" srcOrd="0" destOrd="0" presId="urn:microsoft.com/office/officeart/2008/layout/LinedList"/>
    <dgm:cxn modelId="{0534A673-45C4-4E35-B8AC-E98C867F29C2}" type="presParOf" srcId="{D9065DFE-F0C0-4D27-8229-47F8C2C65FD0}" destId="{501C4EAB-28FD-4A23-BCF4-F00F6C65FD0B}" srcOrd="1" destOrd="0" presId="urn:microsoft.com/office/officeart/2008/layout/LinedList"/>
    <dgm:cxn modelId="{14F18611-EF52-4783-94B4-B3BB84075FE6}" type="presParOf" srcId="{A342487E-725C-4FB1-9D4F-C94337051B76}" destId="{6324524D-6F0D-44A4-8E02-637FC754C4A2}" srcOrd="12" destOrd="0" presId="urn:microsoft.com/office/officeart/2008/layout/LinedList"/>
    <dgm:cxn modelId="{D792BC58-0A26-45FB-BA02-0D0AF7E90E03}" type="presParOf" srcId="{A342487E-725C-4FB1-9D4F-C94337051B76}" destId="{9A586D34-E6A6-4064-B48D-1F76B043F519}" srcOrd="13" destOrd="0" presId="urn:microsoft.com/office/officeart/2008/layout/LinedList"/>
    <dgm:cxn modelId="{AEA65F4A-9057-4B9A-8A23-FCAF6B91441F}" type="presParOf" srcId="{9A586D34-E6A6-4064-B48D-1F76B043F519}" destId="{3382FCD3-F380-4760-A9A5-DB9696CAC361}" srcOrd="0" destOrd="0" presId="urn:microsoft.com/office/officeart/2008/layout/LinedList"/>
    <dgm:cxn modelId="{EDDB4350-8E72-45EF-8E37-7C8F91CC23A7}" type="presParOf" srcId="{9A586D34-E6A6-4064-B48D-1F76B043F519}" destId="{FE4A3A54-A751-4213-B1FA-A72A1DBE051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D558E49-20EE-43D3-8CB8-66D9C80B4BCC}"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51B5AC52-670E-4666-B08E-08BCD514B726}">
      <dgm:prSet/>
      <dgm:spPr/>
      <dgm:t>
        <a:bodyPr/>
        <a:lstStyle/>
        <a:p>
          <a:r>
            <a:rPr lang="cy-GB" dirty="0"/>
            <a:t>Nod – datblygu geirfa</a:t>
          </a:r>
          <a:endParaRPr lang="en-US" dirty="0"/>
        </a:p>
      </dgm:t>
    </dgm:pt>
    <dgm:pt modelId="{CEAD0BED-08CC-477E-9D99-EB700ABC4E04}" type="parTrans" cxnId="{BC1F9047-B421-4D38-9F13-36D041AC3A3D}">
      <dgm:prSet/>
      <dgm:spPr/>
      <dgm:t>
        <a:bodyPr/>
        <a:lstStyle/>
        <a:p>
          <a:endParaRPr lang="en-US"/>
        </a:p>
      </dgm:t>
    </dgm:pt>
    <dgm:pt modelId="{B83BCD0E-6372-49B2-B9D6-012EAF916DA3}" type="sibTrans" cxnId="{BC1F9047-B421-4D38-9F13-36D041AC3A3D}">
      <dgm:prSet/>
      <dgm:spPr/>
      <dgm:t>
        <a:bodyPr/>
        <a:lstStyle/>
        <a:p>
          <a:endParaRPr lang="en-US"/>
        </a:p>
      </dgm:t>
    </dgm:pt>
    <dgm:pt modelId="{68E98203-A659-49B6-AC35-E73551FFD833}">
      <dgm:prSet/>
      <dgm:spPr/>
      <dgm:t>
        <a:bodyPr/>
        <a:lstStyle/>
        <a:p>
          <a:r>
            <a:rPr lang="cy-GB" dirty="0"/>
            <a:t>Gwrandewch ar fwletin tywydd S4C ddwywaith</a:t>
          </a:r>
          <a:endParaRPr lang="en-US" dirty="0"/>
        </a:p>
      </dgm:t>
    </dgm:pt>
    <dgm:pt modelId="{9DC36C24-D603-4ABE-815D-76C683F6F88B}" type="parTrans" cxnId="{02BB97AB-33B2-4308-8C88-A791D755C16E}">
      <dgm:prSet/>
      <dgm:spPr/>
      <dgm:t>
        <a:bodyPr/>
        <a:lstStyle/>
        <a:p>
          <a:endParaRPr lang="en-US"/>
        </a:p>
      </dgm:t>
    </dgm:pt>
    <dgm:pt modelId="{C8E2499B-62F7-40EA-A76C-BD82C4E0C5CD}" type="sibTrans" cxnId="{02BB97AB-33B2-4308-8C88-A791D755C16E}">
      <dgm:prSet/>
      <dgm:spPr/>
      <dgm:t>
        <a:bodyPr/>
        <a:lstStyle/>
        <a:p>
          <a:endParaRPr lang="en-US"/>
        </a:p>
      </dgm:t>
    </dgm:pt>
    <dgm:pt modelId="{EBDBA851-7CF4-473B-9CE9-AE9E1A4050A3}">
      <dgm:prSet/>
      <dgm:spPr/>
      <dgm:t>
        <a:bodyPr/>
        <a:lstStyle/>
        <a:p>
          <a:r>
            <a:rPr lang="cy-GB"/>
            <a:t>Llenwch y bylchau ar y daflen waith</a:t>
          </a:r>
          <a:endParaRPr lang="en-US"/>
        </a:p>
      </dgm:t>
    </dgm:pt>
    <dgm:pt modelId="{D72E6C4D-8B37-4642-952D-C49A11B63BB2}" type="parTrans" cxnId="{86A139A4-FE78-488A-86AD-FAF0F74E754D}">
      <dgm:prSet/>
      <dgm:spPr/>
      <dgm:t>
        <a:bodyPr/>
        <a:lstStyle/>
        <a:p>
          <a:endParaRPr lang="en-US"/>
        </a:p>
      </dgm:t>
    </dgm:pt>
    <dgm:pt modelId="{665F7EED-946E-42BB-BF2D-B3F026585DD0}" type="sibTrans" cxnId="{86A139A4-FE78-488A-86AD-FAF0F74E754D}">
      <dgm:prSet/>
      <dgm:spPr/>
      <dgm:t>
        <a:bodyPr/>
        <a:lstStyle/>
        <a:p>
          <a:endParaRPr lang="en-US"/>
        </a:p>
      </dgm:t>
    </dgm:pt>
    <dgm:pt modelId="{5324671A-049E-476D-A007-2A5BB3785913}">
      <dgm:prSet/>
      <dgm:spPr/>
      <dgm:t>
        <a:bodyPr/>
        <a:lstStyle/>
        <a:p>
          <a:r>
            <a:rPr lang="cy-GB"/>
            <a:t>Tanlinellwch eirfa allweddol ar y dudalen sy’n sôn am y tywydd</a:t>
          </a:r>
          <a:endParaRPr lang="en-US"/>
        </a:p>
      </dgm:t>
    </dgm:pt>
    <dgm:pt modelId="{66E171BF-F525-4592-913C-BD579B49EAF0}" type="parTrans" cxnId="{D0F7894E-453B-4AE8-AA6B-093AF4B45A0B}">
      <dgm:prSet/>
      <dgm:spPr/>
      <dgm:t>
        <a:bodyPr/>
        <a:lstStyle/>
        <a:p>
          <a:endParaRPr lang="en-US"/>
        </a:p>
      </dgm:t>
    </dgm:pt>
    <dgm:pt modelId="{D0946D1E-064D-4A90-9FA6-10DDB98958FF}" type="sibTrans" cxnId="{D0F7894E-453B-4AE8-AA6B-093AF4B45A0B}">
      <dgm:prSet/>
      <dgm:spPr/>
      <dgm:t>
        <a:bodyPr/>
        <a:lstStyle/>
        <a:p>
          <a:endParaRPr lang="en-US"/>
        </a:p>
      </dgm:t>
    </dgm:pt>
    <dgm:pt modelId="{2A2348D5-78D9-43CE-BBC6-5A785F08E93F}">
      <dgm:prSet/>
      <dgm:spPr/>
      <dgm:t>
        <a:bodyPr/>
        <a:lstStyle/>
        <a:p>
          <a:r>
            <a:rPr lang="cy-GB"/>
            <a:t>Tasg nesaf – ysgrifennu bwletin tywydd ar gyfer heddiw gan ddefnyddio cymaint o’r eirfa yma â phosibl</a:t>
          </a:r>
          <a:endParaRPr lang="en-US"/>
        </a:p>
      </dgm:t>
    </dgm:pt>
    <dgm:pt modelId="{50730A2F-6A1A-4832-B976-1A5928226177}" type="parTrans" cxnId="{C1C22FCD-1BD4-4674-9D6D-4461D94BCB60}">
      <dgm:prSet/>
      <dgm:spPr/>
      <dgm:t>
        <a:bodyPr/>
        <a:lstStyle/>
        <a:p>
          <a:endParaRPr lang="en-US"/>
        </a:p>
      </dgm:t>
    </dgm:pt>
    <dgm:pt modelId="{AB7D227F-0695-4961-8457-E28ED5B05ABC}" type="sibTrans" cxnId="{C1C22FCD-1BD4-4674-9D6D-4461D94BCB60}">
      <dgm:prSet/>
      <dgm:spPr/>
      <dgm:t>
        <a:bodyPr/>
        <a:lstStyle/>
        <a:p>
          <a:endParaRPr lang="en-US"/>
        </a:p>
      </dgm:t>
    </dgm:pt>
    <dgm:pt modelId="{CD5E56F2-8888-4658-9025-456FDF4AB104}">
      <dgm:prSet/>
      <dgm:spPr/>
      <dgm:t>
        <a:bodyPr/>
        <a:lstStyle/>
        <a:p>
          <a:r>
            <a:rPr lang="cy-GB" u="sng">
              <a:hlinkClick xmlns:r="http://schemas.openxmlformats.org/officeDocument/2006/relationships" r:id="rId1"/>
            </a:rPr>
            <a:t>https://fb.watch/j8lDLr1XME/</a:t>
          </a:r>
          <a:r>
            <a:rPr lang="cy-GB"/>
            <a:t> </a:t>
          </a:r>
          <a:endParaRPr lang="en-US"/>
        </a:p>
      </dgm:t>
    </dgm:pt>
    <dgm:pt modelId="{7E18F376-95AB-43E4-BDF0-D9BCCD3B352C}" type="parTrans" cxnId="{799C0B55-3350-4636-8C85-ABB6863CDE4B}">
      <dgm:prSet/>
      <dgm:spPr/>
      <dgm:t>
        <a:bodyPr/>
        <a:lstStyle/>
        <a:p>
          <a:endParaRPr lang="cy-GB"/>
        </a:p>
      </dgm:t>
    </dgm:pt>
    <dgm:pt modelId="{F6B33EDF-2817-4952-A01A-7F46F89DA5C3}" type="sibTrans" cxnId="{799C0B55-3350-4636-8C85-ABB6863CDE4B}">
      <dgm:prSet/>
      <dgm:spPr/>
      <dgm:t>
        <a:bodyPr/>
        <a:lstStyle/>
        <a:p>
          <a:endParaRPr lang="cy-GB"/>
        </a:p>
      </dgm:t>
    </dgm:pt>
    <dgm:pt modelId="{E91203E3-1D82-4D2E-B63E-52F76B785D40}" type="pres">
      <dgm:prSet presAssocID="{6D558E49-20EE-43D3-8CB8-66D9C80B4BCC}" presName="vert0" presStyleCnt="0">
        <dgm:presLayoutVars>
          <dgm:dir/>
          <dgm:animOne val="branch"/>
          <dgm:animLvl val="lvl"/>
        </dgm:presLayoutVars>
      </dgm:prSet>
      <dgm:spPr/>
    </dgm:pt>
    <dgm:pt modelId="{1ACFA823-5363-45AE-8747-A3D24B443748}" type="pres">
      <dgm:prSet presAssocID="{51B5AC52-670E-4666-B08E-08BCD514B726}" presName="thickLine" presStyleLbl="alignNode1" presStyleIdx="0" presStyleCnt="6"/>
      <dgm:spPr/>
    </dgm:pt>
    <dgm:pt modelId="{427B9726-46F9-46B3-B2E8-325790E16916}" type="pres">
      <dgm:prSet presAssocID="{51B5AC52-670E-4666-B08E-08BCD514B726}" presName="horz1" presStyleCnt="0"/>
      <dgm:spPr/>
    </dgm:pt>
    <dgm:pt modelId="{1BAD91EC-A88C-49A3-9082-F4209A1B49D2}" type="pres">
      <dgm:prSet presAssocID="{51B5AC52-670E-4666-B08E-08BCD514B726}" presName="tx1" presStyleLbl="revTx" presStyleIdx="0" presStyleCnt="6"/>
      <dgm:spPr/>
    </dgm:pt>
    <dgm:pt modelId="{0C026CCB-065E-4F7A-83C7-6EF084C568EA}" type="pres">
      <dgm:prSet presAssocID="{51B5AC52-670E-4666-B08E-08BCD514B726}" presName="vert1" presStyleCnt="0"/>
      <dgm:spPr/>
    </dgm:pt>
    <dgm:pt modelId="{4F2E5F7F-9C67-4884-A3BE-465AF7B702AA}" type="pres">
      <dgm:prSet presAssocID="{CD5E56F2-8888-4658-9025-456FDF4AB104}" presName="thickLine" presStyleLbl="alignNode1" presStyleIdx="1" presStyleCnt="6"/>
      <dgm:spPr/>
    </dgm:pt>
    <dgm:pt modelId="{34E0280E-AB8D-414B-A39A-E598A770DF09}" type="pres">
      <dgm:prSet presAssocID="{CD5E56F2-8888-4658-9025-456FDF4AB104}" presName="horz1" presStyleCnt="0"/>
      <dgm:spPr/>
    </dgm:pt>
    <dgm:pt modelId="{78245E11-D49D-4C59-8D8A-EF892E45B366}" type="pres">
      <dgm:prSet presAssocID="{CD5E56F2-8888-4658-9025-456FDF4AB104}" presName="tx1" presStyleLbl="revTx" presStyleIdx="1" presStyleCnt="6"/>
      <dgm:spPr/>
    </dgm:pt>
    <dgm:pt modelId="{2F438A3D-CAEB-4E8E-9710-2C7F45088C6F}" type="pres">
      <dgm:prSet presAssocID="{CD5E56F2-8888-4658-9025-456FDF4AB104}" presName="vert1" presStyleCnt="0"/>
      <dgm:spPr/>
    </dgm:pt>
    <dgm:pt modelId="{9948AFD7-6248-4260-9055-8A3543A0DBA6}" type="pres">
      <dgm:prSet presAssocID="{68E98203-A659-49B6-AC35-E73551FFD833}" presName="thickLine" presStyleLbl="alignNode1" presStyleIdx="2" presStyleCnt="6"/>
      <dgm:spPr/>
    </dgm:pt>
    <dgm:pt modelId="{21AECD71-D9E5-493A-AEFB-E6024E9BB7BD}" type="pres">
      <dgm:prSet presAssocID="{68E98203-A659-49B6-AC35-E73551FFD833}" presName="horz1" presStyleCnt="0"/>
      <dgm:spPr/>
    </dgm:pt>
    <dgm:pt modelId="{E8D25FE9-C74C-4926-975F-DFC6ACB3FF82}" type="pres">
      <dgm:prSet presAssocID="{68E98203-A659-49B6-AC35-E73551FFD833}" presName="tx1" presStyleLbl="revTx" presStyleIdx="2" presStyleCnt="6"/>
      <dgm:spPr/>
    </dgm:pt>
    <dgm:pt modelId="{F696B7D4-570D-44BC-B956-A50B33D89114}" type="pres">
      <dgm:prSet presAssocID="{68E98203-A659-49B6-AC35-E73551FFD833}" presName="vert1" presStyleCnt="0"/>
      <dgm:spPr/>
    </dgm:pt>
    <dgm:pt modelId="{5B87D53C-3154-4803-B237-FF985E071D43}" type="pres">
      <dgm:prSet presAssocID="{EBDBA851-7CF4-473B-9CE9-AE9E1A4050A3}" presName="thickLine" presStyleLbl="alignNode1" presStyleIdx="3" presStyleCnt="6"/>
      <dgm:spPr/>
    </dgm:pt>
    <dgm:pt modelId="{618815B4-9247-4B90-A31F-DC59BBA8791A}" type="pres">
      <dgm:prSet presAssocID="{EBDBA851-7CF4-473B-9CE9-AE9E1A4050A3}" presName="horz1" presStyleCnt="0"/>
      <dgm:spPr/>
    </dgm:pt>
    <dgm:pt modelId="{575C41A7-4471-421D-9FF2-64A9F6C2719B}" type="pres">
      <dgm:prSet presAssocID="{EBDBA851-7CF4-473B-9CE9-AE9E1A4050A3}" presName="tx1" presStyleLbl="revTx" presStyleIdx="3" presStyleCnt="6"/>
      <dgm:spPr/>
    </dgm:pt>
    <dgm:pt modelId="{5ABFAACC-D974-4304-AA52-8269AB5693C6}" type="pres">
      <dgm:prSet presAssocID="{EBDBA851-7CF4-473B-9CE9-AE9E1A4050A3}" presName="vert1" presStyleCnt="0"/>
      <dgm:spPr/>
    </dgm:pt>
    <dgm:pt modelId="{93EFAA85-72F6-431B-9AFC-9D64570872F9}" type="pres">
      <dgm:prSet presAssocID="{5324671A-049E-476D-A007-2A5BB3785913}" presName="thickLine" presStyleLbl="alignNode1" presStyleIdx="4" presStyleCnt="6"/>
      <dgm:spPr/>
    </dgm:pt>
    <dgm:pt modelId="{0E9B2A6C-3300-4C46-A6CB-947C258E62E0}" type="pres">
      <dgm:prSet presAssocID="{5324671A-049E-476D-A007-2A5BB3785913}" presName="horz1" presStyleCnt="0"/>
      <dgm:spPr/>
    </dgm:pt>
    <dgm:pt modelId="{051B4B16-DA0E-4AC9-AD49-28B68C9ED889}" type="pres">
      <dgm:prSet presAssocID="{5324671A-049E-476D-A007-2A5BB3785913}" presName="tx1" presStyleLbl="revTx" presStyleIdx="4" presStyleCnt="6"/>
      <dgm:spPr/>
    </dgm:pt>
    <dgm:pt modelId="{BA5034DD-526C-429A-8FF4-9FB2595914E2}" type="pres">
      <dgm:prSet presAssocID="{5324671A-049E-476D-A007-2A5BB3785913}" presName="vert1" presStyleCnt="0"/>
      <dgm:spPr/>
    </dgm:pt>
    <dgm:pt modelId="{4CC6DE1C-EEA7-4056-B90C-13B3FFC2276D}" type="pres">
      <dgm:prSet presAssocID="{2A2348D5-78D9-43CE-BBC6-5A785F08E93F}" presName="thickLine" presStyleLbl="alignNode1" presStyleIdx="5" presStyleCnt="6"/>
      <dgm:spPr/>
    </dgm:pt>
    <dgm:pt modelId="{2F4389FE-9E92-418A-8B59-BB5EC59200B8}" type="pres">
      <dgm:prSet presAssocID="{2A2348D5-78D9-43CE-BBC6-5A785F08E93F}" presName="horz1" presStyleCnt="0"/>
      <dgm:spPr/>
    </dgm:pt>
    <dgm:pt modelId="{8C3BD2D4-D4FC-4393-AE17-5956C45EA2D3}" type="pres">
      <dgm:prSet presAssocID="{2A2348D5-78D9-43CE-BBC6-5A785F08E93F}" presName="tx1" presStyleLbl="revTx" presStyleIdx="5" presStyleCnt="6"/>
      <dgm:spPr/>
    </dgm:pt>
    <dgm:pt modelId="{DBB0FAA2-B523-4CB6-9911-B74E42F22B45}" type="pres">
      <dgm:prSet presAssocID="{2A2348D5-78D9-43CE-BBC6-5A785F08E93F}" presName="vert1" presStyleCnt="0"/>
      <dgm:spPr/>
    </dgm:pt>
  </dgm:ptLst>
  <dgm:cxnLst>
    <dgm:cxn modelId="{DADDAF1D-F25D-49E6-BF1D-387A2461B5D1}" type="presOf" srcId="{2A2348D5-78D9-43CE-BBC6-5A785F08E93F}" destId="{8C3BD2D4-D4FC-4393-AE17-5956C45EA2D3}" srcOrd="0" destOrd="0" presId="urn:microsoft.com/office/officeart/2008/layout/LinedList"/>
    <dgm:cxn modelId="{8ECAE52E-CE37-4111-B20D-8DE3A2C9F7FA}" type="presOf" srcId="{5324671A-049E-476D-A007-2A5BB3785913}" destId="{051B4B16-DA0E-4AC9-AD49-28B68C9ED889}" srcOrd="0" destOrd="0" presId="urn:microsoft.com/office/officeart/2008/layout/LinedList"/>
    <dgm:cxn modelId="{5C56153E-BDB0-4719-B7DB-2A090CDB816E}" type="presOf" srcId="{6D558E49-20EE-43D3-8CB8-66D9C80B4BCC}" destId="{E91203E3-1D82-4D2E-B63E-52F76B785D40}" srcOrd="0" destOrd="0" presId="urn:microsoft.com/office/officeart/2008/layout/LinedList"/>
    <dgm:cxn modelId="{BC1F9047-B421-4D38-9F13-36D041AC3A3D}" srcId="{6D558E49-20EE-43D3-8CB8-66D9C80B4BCC}" destId="{51B5AC52-670E-4666-B08E-08BCD514B726}" srcOrd="0" destOrd="0" parTransId="{CEAD0BED-08CC-477E-9D99-EB700ABC4E04}" sibTransId="{B83BCD0E-6372-49B2-B9D6-012EAF916DA3}"/>
    <dgm:cxn modelId="{D0F7894E-453B-4AE8-AA6B-093AF4B45A0B}" srcId="{6D558E49-20EE-43D3-8CB8-66D9C80B4BCC}" destId="{5324671A-049E-476D-A007-2A5BB3785913}" srcOrd="4" destOrd="0" parTransId="{66E171BF-F525-4592-913C-BD579B49EAF0}" sibTransId="{D0946D1E-064D-4A90-9FA6-10DDB98958FF}"/>
    <dgm:cxn modelId="{799C0B55-3350-4636-8C85-ABB6863CDE4B}" srcId="{6D558E49-20EE-43D3-8CB8-66D9C80B4BCC}" destId="{CD5E56F2-8888-4658-9025-456FDF4AB104}" srcOrd="1" destOrd="0" parTransId="{7E18F376-95AB-43E4-BDF0-D9BCCD3B352C}" sibTransId="{F6B33EDF-2817-4952-A01A-7F46F89DA5C3}"/>
    <dgm:cxn modelId="{EA60C962-04DA-4CFE-982B-3EA576A54FA9}" type="presOf" srcId="{CD5E56F2-8888-4658-9025-456FDF4AB104}" destId="{78245E11-D49D-4C59-8D8A-EF892E45B366}" srcOrd="0" destOrd="0" presId="urn:microsoft.com/office/officeart/2008/layout/LinedList"/>
    <dgm:cxn modelId="{D5C0FA69-7F07-46D9-B9C1-4FD0701666F6}" type="presOf" srcId="{51B5AC52-670E-4666-B08E-08BCD514B726}" destId="{1BAD91EC-A88C-49A3-9082-F4209A1B49D2}" srcOrd="0" destOrd="0" presId="urn:microsoft.com/office/officeart/2008/layout/LinedList"/>
    <dgm:cxn modelId="{86A139A4-FE78-488A-86AD-FAF0F74E754D}" srcId="{6D558E49-20EE-43D3-8CB8-66D9C80B4BCC}" destId="{EBDBA851-7CF4-473B-9CE9-AE9E1A4050A3}" srcOrd="3" destOrd="0" parTransId="{D72E6C4D-8B37-4642-952D-C49A11B63BB2}" sibTransId="{665F7EED-946E-42BB-BF2D-B3F026585DD0}"/>
    <dgm:cxn modelId="{02BB97AB-33B2-4308-8C88-A791D755C16E}" srcId="{6D558E49-20EE-43D3-8CB8-66D9C80B4BCC}" destId="{68E98203-A659-49B6-AC35-E73551FFD833}" srcOrd="2" destOrd="0" parTransId="{9DC36C24-D603-4ABE-815D-76C683F6F88B}" sibTransId="{C8E2499B-62F7-40EA-A76C-BD82C4E0C5CD}"/>
    <dgm:cxn modelId="{D6EC6BBC-67F8-44AD-BD39-BED8957EE3E4}" type="presOf" srcId="{EBDBA851-7CF4-473B-9CE9-AE9E1A4050A3}" destId="{575C41A7-4471-421D-9FF2-64A9F6C2719B}" srcOrd="0" destOrd="0" presId="urn:microsoft.com/office/officeart/2008/layout/LinedList"/>
    <dgm:cxn modelId="{F251DFBE-554B-42D4-A81E-E672298BAE0B}" type="presOf" srcId="{68E98203-A659-49B6-AC35-E73551FFD833}" destId="{E8D25FE9-C74C-4926-975F-DFC6ACB3FF82}" srcOrd="0" destOrd="0" presId="urn:microsoft.com/office/officeart/2008/layout/LinedList"/>
    <dgm:cxn modelId="{C1C22FCD-1BD4-4674-9D6D-4461D94BCB60}" srcId="{6D558E49-20EE-43D3-8CB8-66D9C80B4BCC}" destId="{2A2348D5-78D9-43CE-BBC6-5A785F08E93F}" srcOrd="5" destOrd="0" parTransId="{50730A2F-6A1A-4832-B976-1A5928226177}" sibTransId="{AB7D227F-0695-4961-8457-E28ED5B05ABC}"/>
    <dgm:cxn modelId="{CD69B97F-A8DF-4E27-B4AF-95137D2ADF09}" type="presParOf" srcId="{E91203E3-1D82-4D2E-B63E-52F76B785D40}" destId="{1ACFA823-5363-45AE-8747-A3D24B443748}" srcOrd="0" destOrd="0" presId="urn:microsoft.com/office/officeart/2008/layout/LinedList"/>
    <dgm:cxn modelId="{5D90DCCC-4D0E-49A4-8BA1-8CD7665FAEC5}" type="presParOf" srcId="{E91203E3-1D82-4D2E-B63E-52F76B785D40}" destId="{427B9726-46F9-46B3-B2E8-325790E16916}" srcOrd="1" destOrd="0" presId="urn:microsoft.com/office/officeart/2008/layout/LinedList"/>
    <dgm:cxn modelId="{EF05BB25-D417-4C83-AA4E-0DA92A0E690C}" type="presParOf" srcId="{427B9726-46F9-46B3-B2E8-325790E16916}" destId="{1BAD91EC-A88C-49A3-9082-F4209A1B49D2}" srcOrd="0" destOrd="0" presId="urn:microsoft.com/office/officeart/2008/layout/LinedList"/>
    <dgm:cxn modelId="{649C65E6-DD40-409F-A969-59724392A20B}" type="presParOf" srcId="{427B9726-46F9-46B3-B2E8-325790E16916}" destId="{0C026CCB-065E-4F7A-83C7-6EF084C568EA}" srcOrd="1" destOrd="0" presId="urn:microsoft.com/office/officeart/2008/layout/LinedList"/>
    <dgm:cxn modelId="{8A78CA51-AB35-4275-AAAA-B3CCC5EE1B74}" type="presParOf" srcId="{E91203E3-1D82-4D2E-B63E-52F76B785D40}" destId="{4F2E5F7F-9C67-4884-A3BE-465AF7B702AA}" srcOrd="2" destOrd="0" presId="urn:microsoft.com/office/officeart/2008/layout/LinedList"/>
    <dgm:cxn modelId="{7D9C5676-25D7-4C2E-B57F-BC63510EBBD1}" type="presParOf" srcId="{E91203E3-1D82-4D2E-B63E-52F76B785D40}" destId="{34E0280E-AB8D-414B-A39A-E598A770DF09}" srcOrd="3" destOrd="0" presId="urn:microsoft.com/office/officeart/2008/layout/LinedList"/>
    <dgm:cxn modelId="{9CDC1653-BCDB-467C-8F9A-B218D906EE8B}" type="presParOf" srcId="{34E0280E-AB8D-414B-A39A-E598A770DF09}" destId="{78245E11-D49D-4C59-8D8A-EF892E45B366}" srcOrd="0" destOrd="0" presId="urn:microsoft.com/office/officeart/2008/layout/LinedList"/>
    <dgm:cxn modelId="{896E0AF1-848C-40B5-99C4-4BF3121EF457}" type="presParOf" srcId="{34E0280E-AB8D-414B-A39A-E598A770DF09}" destId="{2F438A3D-CAEB-4E8E-9710-2C7F45088C6F}" srcOrd="1" destOrd="0" presId="urn:microsoft.com/office/officeart/2008/layout/LinedList"/>
    <dgm:cxn modelId="{05CAED49-AC81-452E-938D-8C667C6FAC86}" type="presParOf" srcId="{E91203E3-1D82-4D2E-B63E-52F76B785D40}" destId="{9948AFD7-6248-4260-9055-8A3543A0DBA6}" srcOrd="4" destOrd="0" presId="urn:microsoft.com/office/officeart/2008/layout/LinedList"/>
    <dgm:cxn modelId="{149305E6-9463-46F6-B1A3-4558C993A4FE}" type="presParOf" srcId="{E91203E3-1D82-4D2E-B63E-52F76B785D40}" destId="{21AECD71-D9E5-493A-AEFB-E6024E9BB7BD}" srcOrd="5" destOrd="0" presId="urn:microsoft.com/office/officeart/2008/layout/LinedList"/>
    <dgm:cxn modelId="{3E532CD6-E7B3-471E-8660-577987E38BC7}" type="presParOf" srcId="{21AECD71-D9E5-493A-AEFB-E6024E9BB7BD}" destId="{E8D25FE9-C74C-4926-975F-DFC6ACB3FF82}" srcOrd="0" destOrd="0" presId="urn:microsoft.com/office/officeart/2008/layout/LinedList"/>
    <dgm:cxn modelId="{78BB4BC2-FD23-44AE-A399-31496758174D}" type="presParOf" srcId="{21AECD71-D9E5-493A-AEFB-E6024E9BB7BD}" destId="{F696B7D4-570D-44BC-B956-A50B33D89114}" srcOrd="1" destOrd="0" presId="urn:microsoft.com/office/officeart/2008/layout/LinedList"/>
    <dgm:cxn modelId="{95B5826B-03C6-4565-AB6F-A9777E473AC6}" type="presParOf" srcId="{E91203E3-1D82-4D2E-B63E-52F76B785D40}" destId="{5B87D53C-3154-4803-B237-FF985E071D43}" srcOrd="6" destOrd="0" presId="urn:microsoft.com/office/officeart/2008/layout/LinedList"/>
    <dgm:cxn modelId="{76010729-0D87-487C-849A-38CF27496009}" type="presParOf" srcId="{E91203E3-1D82-4D2E-B63E-52F76B785D40}" destId="{618815B4-9247-4B90-A31F-DC59BBA8791A}" srcOrd="7" destOrd="0" presId="urn:microsoft.com/office/officeart/2008/layout/LinedList"/>
    <dgm:cxn modelId="{8A664C67-55B6-480A-A40A-025E2AA9BC3E}" type="presParOf" srcId="{618815B4-9247-4B90-A31F-DC59BBA8791A}" destId="{575C41A7-4471-421D-9FF2-64A9F6C2719B}" srcOrd="0" destOrd="0" presId="urn:microsoft.com/office/officeart/2008/layout/LinedList"/>
    <dgm:cxn modelId="{101208EE-A322-4DA9-AC86-8E75D10B35DE}" type="presParOf" srcId="{618815B4-9247-4B90-A31F-DC59BBA8791A}" destId="{5ABFAACC-D974-4304-AA52-8269AB5693C6}" srcOrd="1" destOrd="0" presId="urn:microsoft.com/office/officeart/2008/layout/LinedList"/>
    <dgm:cxn modelId="{5F62C096-9D0C-4883-A8B7-0D7AD468FA71}" type="presParOf" srcId="{E91203E3-1D82-4D2E-B63E-52F76B785D40}" destId="{93EFAA85-72F6-431B-9AFC-9D64570872F9}" srcOrd="8" destOrd="0" presId="urn:microsoft.com/office/officeart/2008/layout/LinedList"/>
    <dgm:cxn modelId="{777C3729-BC3C-461E-8509-D9617689E680}" type="presParOf" srcId="{E91203E3-1D82-4D2E-B63E-52F76B785D40}" destId="{0E9B2A6C-3300-4C46-A6CB-947C258E62E0}" srcOrd="9" destOrd="0" presId="urn:microsoft.com/office/officeart/2008/layout/LinedList"/>
    <dgm:cxn modelId="{325D150E-14DC-4618-B5DA-B1A65D5FA0D0}" type="presParOf" srcId="{0E9B2A6C-3300-4C46-A6CB-947C258E62E0}" destId="{051B4B16-DA0E-4AC9-AD49-28B68C9ED889}" srcOrd="0" destOrd="0" presId="urn:microsoft.com/office/officeart/2008/layout/LinedList"/>
    <dgm:cxn modelId="{EDF55CA2-9B1D-4E4D-BCC4-6055FC89E904}" type="presParOf" srcId="{0E9B2A6C-3300-4C46-A6CB-947C258E62E0}" destId="{BA5034DD-526C-429A-8FF4-9FB2595914E2}" srcOrd="1" destOrd="0" presId="urn:microsoft.com/office/officeart/2008/layout/LinedList"/>
    <dgm:cxn modelId="{0FDCE2B9-91F2-44D8-B057-1519875D64F8}" type="presParOf" srcId="{E91203E3-1D82-4D2E-B63E-52F76B785D40}" destId="{4CC6DE1C-EEA7-4056-B90C-13B3FFC2276D}" srcOrd="10" destOrd="0" presId="urn:microsoft.com/office/officeart/2008/layout/LinedList"/>
    <dgm:cxn modelId="{75D520E3-6C77-4268-A5A3-F07C2C3E259E}" type="presParOf" srcId="{E91203E3-1D82-4D2E-B63E-52F76B785D40}" destId="{2F4389FE-9E92-418A-8B59-BB5EC59200B8}" srcOrd="11" destOrd="0" presId="urn:microsoft.com/office/officeart/2008/layout/LinedList"/>
    <dgm:cxn modelId="{BB17C2B7-DE37-4EC6-9AF2-7859E4B20441}" type="presParOf" srcId="{2F4389FE-9E92-418A-8B59-BB5EC59200B8}" destId="{8C3BD2D4-D4FC-4393-AE17-5956C45EA2D3}" srcOrd="0" destOrd="0" presId="urn:microsoft.com/office/officeart/2008/layout/LinedList"/>
    <dgm:cxn modelId="{F3083CAC-2A55-4110-9845-7C8FF9907E3B}" type="presParOf" srcId="{2F4389FE-9E92-418A-8B59-BB5EC59200B8}" destId="{DBB0FAA2-B523-4CB6-9911-B74E42F22B4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492B2DE-C5AF-4349-9FCF-296A6BE51F28}"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cy-GB"/>
        </a:p>
      </dgm:t>
    </dgm:pt>
    <dgm:pt modelId="{69232447-81E6-46F7-8C60-4557D97AFE5B}">
      <dgm:prSet phldrT="[Testun]"/>
      <dgm:spPr>
        <a:xfrm>
          <a:off x="0" y="63499"/>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Nonsens llwyr...</a:t>
          </a:r>
        </a:p>
      </dgm:t>
    </dgm:pt>
    <dgm:pt modelId="{40DD1D10-EB70-4634-98EE-B15B09395EE1}" type="parTrans" cxnId="{8F54E452-36BD-4942-9DDB-10D9B2BAD86E}">
      <dgm:prSet/>
      <dgm:spPr/>
      <dgm:t>
        <a:bodyPr/>
        <a:lstStyle/>
        <a:p>
          <a:endParaRPr lang="cy-GB"/>
        </a:p>
      </dgm:t>
    </dgm:pt>
    <dgm:pt modelId="{01AF17C7-2AE1-437E-BE0A-FA10247CD479}" type="sibTrans" cxnId="{8F54E452-36BD-4942-9DDB-10D9B2BAD86E}">
      <dgm:prSet/>
      <dgm:spPr/>
      <dgm:t>
        <a:bodyPr/>
        <a:lstStyle/>
        <a:p>
          <a:endParaRPr lang="cy-GB"/>
        </a:p>
      </dgm:t>
    </dgm:pt>
    <dgm:pt modelId="{0513C438-3CB0-49F9-8675-3DCF00B69E95}">
      <dgm:prSet phldrT="[Testun]"/>
      <dgm:spPr>
        <a:xfrm>
          <a:off x="4470400" y="63499"/>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Mae'n rhaid i ti gytuno...</a:t>
          </a:r>
        </a:p>
      </dgm:t>
    </dgm:pt>
    <dgm:pt modelId="{14914C15-8CA1-48D1-8EDF-184BDC771823}" type="parTrans" cxnId="{0DE7DC19-B1E2-438C-9059-84BC2127974F}">
      <dgm:prSet/>
      <dgm:spPr/>
      <dgm:t>
        <a:bodyPr/>
        <a:lstStyle/>
        <a:p>
          <a:endParaRPr lang="cy-GB"/>
        </a:p>
      </dgm:t>
    </dgm:pt>
    <dgm:pt modelId="{5563AC92-6F62-4CE2-825C-3BCF8FC56734}" type="sibTrans" cxnId="{0DE7DC19-B1E2-438C-9059-84BC2127974F}">
      <dgm:prSet/>
      <dgm:spPr/>
      <dgm:t>
        <a:bodyPr/>
        <a:lstStyle/>
        <a:p>
          <a:endParaRPr lang="cy-GB"/>
        </a:p>
      </dgm:t>
    </dgm:pt>
    <dgm:pt modelId="{90C261EC-DFF8-489E-B4AC-877843398942}">
      <dgm:prSet phldrT="[Testun]"/>
      <dgm:spPr>
        <a:xfrm>
          <a:off x="0" y="1485899"/>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Mae'n amlwg...</a:t>
          </a:r>
        </a:p>
      </dgm:t>
    </dgm:pt>
    <dgm:pt modelId="{FAB6C301-CB1C-48D7-876A-6B25AC3172EC}" type="parTrans" cxnId="{85277BD8-1F1B-474F-85C9-D7A945A89FF8}">
      <dgm:prSet/>
      <dgm:spPr/>
      <dgm:t>
        <a:bodyPr/>
        <a:lstStyle/>
        <a:p>
          <a:endParaRPr lang="cy-GB"/>
        </a:p>
      </dgm:t>
    </dgm:pt>
    <dgm:pt modelId="{0ED34CED-8DF8-4AD7-ACBA-521579B9DDBE}" type="sibTrans" cxnId="{85277BD8-1F1B-474F-85C9-D7A945A89FF8}">
      <dgm:prSet/>
      <dgm:spPr/>
      <dgm:t>
        <a:bodyPr/>
        <a:lstStyle/>
        <a:p>
          <a:endParaRPr lang="cy-GB"/>
        </a:p>
      </dgm:t>
    </dgm:pt>
    <dgm:pt modelId="{D7DE476C-0E35-4EF4-AC92-956CE389BD29}">
      <dgm:prSet phldrT="[Testun]"/>
      <dgm:spPr>
        <a:xfrm>
          <a:off x="2235200" y="1485899"/>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Mae pawb yn gwybod...</a:t>
          </a:r>
        </a:p>
      </dgm:t>
    </dgm:pt>
    <dgm:pt modelId="{40A0F764-1FCA-4CE1-BD30-899DF09A97C5}" type="parTrans" cxnId="{E16E9DC9-EAC7-4C8A-93F7-3CA5943A01B4}">
      <dgm:prSet/>
      <dgm:spPr/>
      <dgm:t>
        <a:bodyPr/>
        <a:lstStyle/>
        <a:p>
          <a:endParaRPr lang="cy-GB"/>
        </a:p>
      </dgm:t>
    </dgm:pt>
    <dgm:pt modelId="{F43D5F53-A472-453D-B4FE-0B152F1165EA}" type="sibTrans" cxnId="{E16E9DC9-EAC7-4C8A-93F7-3CA5943A01B4}">
      <dgm:prSet/>
      <dgm:spPr/>
      <dgm:t>
        <a:bodyPr/>
        <a:lstStyle/>
        <a:p>
          <a:endParaRPr lang="cy-GB"/>
        </a:p>
      </dgm:t>
    </dgm:pt>
    <dgm:pt modelId="{4CD469EA-7BB6-4BE5-B46E-CD8F0FD0023B}">
      <dgm:prSet phldrT="[Testun]"/>
      <dgm:spPr>
        <a:xfrm>
          <a:off x="4470400" y="1485899"/>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Yn anffodus...</a:t>
          </a:r>
        </a:p>
      </dgm:t>
    </dgm:pt>
    <dgm:pt modelId="{DE3768CC-8AB3-4401-B181-BE4FFEC6241A}" type="parTrans" cxnId="{6698F4E0-5A46-49A0-9F94-90F6D9F15088}">
      <dgm:prSet/>
      <dgm:spPr/>
      <dgm:t>
        <a:bodyPr/>
        <a:lstStyle/>
        <a:p>
          <a:endParaRPr lang="cy-GB"/>
        </a:p>
      </dgm:t>
    </dgm:pt>
    <dgm:pt modelId="{24EFB6B3-CD1F-45DE-998E-6568CD566D05}" type="sibTrans" cxnId="{6698F4E0-5A46-49A0-9F94-90F6D9F15088}">
      <dgm:prSet/>
      <dgm:spPr/>
      <dgm:t>
        <a:bodyPr/>
        <a:lstStyle/>
        <a:p>
          <a:endParaRPr lang="cy-GB"/>
        </a:p>
      </dgm:t>
    </dgm:pt>
    <dgm:pt modelId="{664000E6-00D1-4860-8BC1-00363321E60D}">
      <dgm:prSet phldrT="[Testun]"/>
      <dgm:spPr>
        <a:xfrm>
          <a:off x="2235199" y="63499"/>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Does dim amheuaeth...</a:t>
          </a:r>
        </a:p>
      </dgm:t>
    </dgm:pt>
    <dgm:pt modelId="{BE23CFDF-7FCE-475E-B3B7-7E3FAA924D59}" type="parTrans" cxnId="{DE485E13-F8F5-49AB-A931-54763075E376}">
      <dgm:prSet/>
      <dgm:spPr/>
      <dgm:t>
        <a:bodyPr/>
        <a:lstStyle/>
        <a:p>
          <a:endParaRPr lang="cy-GB"/>
        </a:p>
      </dgm:t>
    </dgm:pt>
    <dgm:pt modelId="{C628F99D-1CC4-473C-AE2E-8E9586EF1011}" type="sibTrans" cxnId="{DE485E13-F8F5-49AB-A931-54763075E376}">
      <dgm:prSet/>
      <dgm:spPr/>
      <dgm:t>
        <a:bodyPr/>
        <a:lstStyle/>
        <a:p>
          <a:endParaRPr lang="cy-GB"/>
        </a:p>
      </dgm:t>
    </dgm:pt>
    <dgm:pt modelId="{71FC5B24-494D-456D-8B02-6607FF9470D9}">
      <dgm:prSet phldrT="[Testun]"/>
      <dgm:spPr>
        <a:xfrm>
          <a:off x="0" y="2908300"/>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Dim ond ff</a:t>
          </a:r>
          <a:r>
            <a:rPr lang="cy-GB">
              <a:solidFill>
                <a:sysClr val="windowText" lastClr="000000"/>
              </a:solidFill>
              <a:latin typeface="Calibri"/>
              <a:ea typeface="+mn-ea"/>
              <a:cs typeface="Calibri"/>
            </a:rPr>
            <a:t>ŵ</a:t>
          </a:r>
          <a:r>
            <a:rPr lang="cy-GB">
              <a:solidFill>
                <a:sysClr val="windowText" lastClr="000000"/>
              </a:solidFill>
              <a:latin typeface="Calibri"/>
              <a:ea typeface="+mn-ea"/>
              <a:cs typeface="+mn-cs"/>
            </a:rPr>
            <a:t>l fyddai'n dweud...</a:t>
          </a:r>
        </a:p>
      </dgm:t>
    </dgm:pt>
    <dgm:pt modelId="{A79156F4-2177-435C-B173-EE773F7F8ACD}" type="parTrans" cxnId="{5B3C106B-B1AB-4B0D-BF5D-F6E632546C87}">
      <dgm:prSet/>
      <dgm:spPr/>
      <dgm:t>
        <a:bodyPr/>
        <a:lstStyle/>
        <a:p>
          <a:endParaRPr lang="cy-GB"/>
        </a:p>
      </dgm:t>
    </dgm:pt>
    <dgm:pt modelId="{838A050E-4DE6-4F7F-92FF-8FB253148BFA}" type="sibTrans" cxnId="{5B3C106B-B1AB-4B0D-BF5D-F6E632546C87}">
      <dgm:prSet/>
      <dgm:spPr/>
      <dgm:t>
        <a:bodyPr/>
        <a:lstStyle/>
        <a:p>
          <a:endParaRPr lang="cy-GB"/>
        </a:p>
      </dgm:t>
    </dgm:pt>
    <dgm:pt modelId="{6D334F1D-2D0F-4B01-ADDC-8CFF565FC250}">
      <dgm:prSet phldrT="[Testun]"/>
      <dgm:spPr>
        <a:xfrm>
          <a:off x="4470400" y="2908300"/>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Dydw i ddim yn cytuno...</a:t>
          </a:r>
        </a:p>
      </dgm:t>
    </dgm:pt>
    <dgm:pt modelId="{B3F060D4-9321-4179-AA39-26B494B3626C}" type="parTrans" cxnId="{8604F924-348E-40A2-B06D-FC48E356B502}">
      <dgm:prSet/>
      <dgm:spPr/>
      <dgm:t>
        <a:bodyPr/>
        <a:lstStyle/>
        <a:p>
          <a:endParaRPr lang="cy-GB"/>
        </a:p>
      </dgm:t>
    </dgm:pt>
    <dgm:pt modelId="{6636E135-DB29-47E9-BD49-F77F3645CA1F}" type="sibTrans" cxnId="{8604F924-348E-40A2-B06D-FC48E356B502}">
      <dgm:prSet/>
      <dgm:spPr/>
      <dgm:t>
        <a:bodyPr/>
        <a:lstStyle/>
        <a:p>
          <a:endParaRPr lang="cy-GB"/>
        </a:p>
      </dgm:t>
    </dgm:pt>
    <dgm:pt modelId="{601B7E24-797B-46D1-9F37-A9E5B07660A2}">
      <dgm:prSet phldrT="[Testun]"/>
      <dgm:spPr>
        <a:xfrm>
          <a:off x="2235199" y="2908300"/>
          <a:ext cx="2031999" cy="1219200"/>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a:solidFill>
                <a:sysClr val="windowText" lastClr="000000"/>
              </a:solidFill>
              <a:latin typeface="Calibri"/>
              <a:ea typeface="+mn-ea"/>
              <a:cs typeface="+mn-cs"/>
            </a:rPr>
            <a:t>Mae'n anodd credu...</a:t>
          </a:r>
        </a:p>
      </dgm:t>
    </dgm:pt>
    <dgm:pt modelId="{3639BFE2-6EB2-44B8-B948-0FC23EF54247}" type="parTrans" cxnId="{8A529E3A-4174-404D-BFBA-3432977E1D05}">
      <dgm:prSet/>
      <dgm:spPr/>
      <dgm:t>
        <a:bodyPr/>
        <a:lstStyle/>
        <a:p>
          <a:endParaRPr lang="cy-GB"/>
        </a:p>
      </dgm:t>
    </dgm:pt>
    <dgm:pt modelId="{03CA7981-4D20-4F80-9EEE-0EB3573468B3}" type="sibTrans" cxnId="{8A529E3A-4174-404D-BFBA-3432977E1D05}">
      <dgm:prSet/>
      <dgm:spPr/>
      <dgm:t>
        <a:bodyPr/>
        <a:lstStyle/>
        <a:p>
          <a:endParaRPr lang="cy-GB"/>
        </a:p>
      </dgm:t>
    </dgm:pt>
    <dgm:pt modelId="{B08713DD-ACE1-4DBE-9842-3A6826251218}" type="pres">
      <dgm:prSet presAssocID="{0492B2DE-C5AF-4349-9FCF-296A6BE51F28}" presName="diagram" presStyleCnt="0">
        <dgm:presLayoutVars>
          <dgm:dir/>
          <dgm:resizeHandles val="exact"/>
        </dgm:presLayoutVars>
      </dgm:prSet>
      <dgm:spPr/>
    </dgm:pt>
    <dgm:pt modelId="{7BA2EC98-7A97-402A-BFAA-69F381747A7A}" type="pres">
      <dgm:prSet presAssocID="{69232447-81E6-46F7-8C60-4557D97AFE5B}" presName="node" presStyleLbl="node1" presStyleIdx="0" presStyleCnt="9">
        <dgm:presLayoutVars>
          <dgm:bulletEnabled val="1"/>
        </dgm:presLayoutVars>
      </dgm:prSet>
      <dgm:spPr/>
    </dgm:pt>
    <dgm:pt modelId="{01FDED34-4559-4952-9E25-F8446B0DA660}" type="pres">
      <dgm:prSet presAssocID="{01AF17C7-2AE1-437E-BE0A-FA10247CD479}" presName="sibTrans" presStyleCnt="0"/>
      <dgm:spPr/>
    </dgm:pt>
    <dgm:pt modelId="{7C27B935-986E-47BC-A877-45DC0AAE2B53}" type="pres">
      <dgm:prSet presAssocID="{664000E6-00D1-4860-8BC1-00363321E60D}" presName="node" presStyleLbl="node1" presStyleIdx="1" presStyleCnt="9">
        <dgm:presLayoutVars>
          <dgm:bulletEnabled val="1"/>
        </dgm:presLayoutVars>
      </dgm:prSet>
      <dgm:spPr/>
    </dgm:pt>
    <dgm:pt modelId="{03CCD79F-ED3B-4749-8ED0-46FD84D8BE9D}" type="pres">
      <dgm:prSet presAssocID="{C628F99D-1CC4-473C-AE2E-8E9586EF1011}" presName="sibTrans" presStyleCnt="0"/>
      <dgm:spPr/>
    </dgm:pt>
    <dgm:pt modelId="{BBB2601A-8A2C-4CED-99B8-436AC9D160AB}" type="pres">
      <dgm:prSet presAssocID="{0513C438-3CB0-49F9-8675-3DCF00B69E95}" presName="node" presStyleLbl="node1" presStyleIdx="2" presStyleCnt="9">
        <dgm:presLayoutVars>
          <dgm:bulletEnabled val="1"/>
        </dgm:presLayoutVars>
      </dgm:prSet>
      <dgm:spPr/>
    </dgm:pt>
    <dgm:pt modelId="{D273AD6E-51D4-438E-9224-FBCDB05D728E}" type="pres">
      <dgm:prSet presAssocID="{5563AC92-6F62-4CE2-825C-3BCF8FC56734}" presName="sibTrans" presStyleCnt="0"/>
      <dgm:spPr/>
    </dgm:pt>
    <dgm:pt modelId="{86A244B5-9BF4-48BC-93B4-5DF18D6DBA36}" type="pres">
      <dgm:prSet presAssocID="{90C261EC-DFF8-489E-B4AC-877843398942}" presName="node" presStyleLbl="node1" presStyleIdx="3" presStyleCnt="9">
        <dgm:presLayoutVars>
          <dgm:bulletEnabled val="1"/>
        </dgm:presLayoutVars>
      </dgm:prSet>
      <dgm:spPr/>
    </dgm:pt>
    <dgm:pt modelId="{00D525BF-33CB-4837-9625-1054EAEFEEFB}" type="pres">
      <dgm:prSet presAssocID="{0ED34CED-8DF8-4AD7-ACBA-521579B9DDBE}" presName="sibTrans" presStyleCnt="0"/>
      <dgm:spPr/>
    </dgm:pt>
    <dgm:pt modelId="{2388ADA3-ED16-44EE-9B11-2F61F3122BE3}" type="pres">
      <dgm:prSet presAssocID="{D7DE476C-0E35-4EF4-AC92-956CE389BD29}" presName="node" presStyleLbl="node1" presStyleIdx="4" presStyleCnt="9">
        <dgm:presLayoutVars>
          <dgm:bulletEnabled val="1"/>
        </dgm:presLayoutVars>
      </dgm:prSet>
      <dgm:spPr/>
    </dgm:pt>
    <dgm:pt modelId="{59EB086A-DE97-419B-A303-018D0C096E31}" type="pres">
      <dgm:prSet presAssocID="{F43D5F53-A472-453D-B4FE-0B152F1165EA}" presName="sibTrans" presStyleCnt="0"/>
      <dgm:spPr/>
    </dgm:pt>
    <dgm:pt modelId="{D7EDAE1A-CF2B-4EC6-A3C1-5B20E78E7142}" type="pres">
      <dgm:prSet presAssocID="{4CD469EA-7BB6-4BE5-B46E-CD8F0FD0023B}" presName="node" presStyleLbl="node1" presStyleIdx="5" presStyleCnt="9">
        <dgm:presLayoutVars>
          <dgm:bulletEnabled val="1"/>
        </dgm:presLayoutVars>
      </dgm:prSet>
      <dgm:spPr/>
    </dgm:pt>
    <dgm:pt modelId="{117CC190-19F0-4EA2-9B7A-7DBA8F02EA7C}" type="pres">
      <dgm:prSet presAssocID="{24EFB6B3-CD1F-45DE-998E-6568CD566D05}" presName="sibTrans" presStyleCnt="0"/>
      <dgm:spPr/>
    </dgm:pt>
    <dgm:pt modelId="{8D5E9C26-7BC9-4FA6-8F64-69490E235247}" type="pres">
      <dgm:prSet presAssocID="{71FC5B24-494D-456D-8B02-6607FF9470D9}" presName="node" presStyleLbl="node1" presStyleIdx="6" presStyleCnt="9">
        <dgm:presLayoutVars>
          <dgm:bulletEnabled val="1"/>
        </dgm:presLayoutVars>
      </dgm:prSet>
      <dgm:spPr/>
    </dgm:pt>
    <dgm:pt modelId="{02087409-EFCA-484D-B9B4-48E0F4A022B1}" type="pres">
      <dgm:prSet presAssocID="{838A050E-4DE6-4F7F-92FF-8FB253148BFA}" presName="sibTrans" presStyleCnt="0"/>
      <dgm:spPr/>
    </dgm:pt>
    <dgm:pt modelId="{8F5E4309-BAF2-4415-A434-85C46B8F0485}" type="pres">
      <dgm:prSet presAssocID="{601B7E24-797B-46D1-9F37-A9E5B07660A2}" presName="node" presStyleLbl="node1" presStyleIdx="7" presStyleCnt="9">
        <dgm:presLayoutVars>
          <dgm:bulletEnabled val="1"/>
        </dgm:presLayoutVars>
      </dgm:prSet>
      <dgm:spPr/>
    </dgm:pt>
    <dgm:pt modelId="{C14E8F1A-EE3A-4B30-825C-B6FF43898180}" type="pres">
      <dgm:prSet presAssocID="{03CA7981-4D20-4F80-9EEE-0EB3573468B3}" presName="sibTrans" presStyleCnt="0"/>
      <dgm:spPr/>
    </dgm:pt>
    <dgm:pt modelId="{D3A0D364-7DE1-43C7-8BD4-57B8E3763745}" type="pres">
      <dgm:prSet presAssocID="{6D334F1D-2D0F-4B01-ADDC-8CFF565FC250}" presName="node" presStyleLbl="node1" presStyleIdx="8" presStyleCnt="9">
        <dgm:presLayoutVars>
          <dgm:bulletEnabled val="1"/>
        </dgm:presLayoutVars>
      </dgm:prSet>
      <dgm:spPr/>
    </dgm:pt>
  </dgm:ptLst>
  <dgm:cxnLst>
    <dgm:cxn modelId="{EF153800-85DF-4CDE-AE3A-0822D53544D0}" type="presOf" srcId="{6D334F1D-2D0F-4B01-ADDC-8CFF565FC250}" destId="{D3A0D364-7DE1-43C7-8BD4-57B8E3763745}" srcOrd="0" destOrd="0" presId="urn:microsoft.com/office/officeart/2005/8/layout/default"/>
    <dgm:cxn modelId="{4988D008-F8D1-4858-ADA6-4704375B6D2C}" type="presOf" srcId="{90C261EC-DFF8-489E-B4AC-877843398942}" destId="{86A244B5-9BF4-48BC-93B4-5DF18D6DBA36}" srcOrd="0" destOrd="0" presId="urn:microsoft.com/office/officeart/2005/8/layout/default"/>
    <dgm:cxn modelId="{DE485E13-F8F5-49AB-A931-54763075E376}" srcId="{0492B2DE-C5AF-4349-9FCF-296A6BE51F28}" destId="{664000E6-00D1-4860-8BC1-00363321E60D}" srcOrd="1" destOrd="0" parTransId="{BE23CFDF-7FCE-475E-B3B7-7E3FAA924D59}" sibTransId="{C628F99D-1CC4-473C-AE2E-8E9586EF1011}"/>
    <dgm:cxn modelId="{0DE7DC19-B1E2-438C-9059-84BC2127974F}" srcId="{0492B2DE-C5AF-4349-9FCF-296A6BE51F28}" destId="{0513C438-3CB0-49F9-8675-3DCF00B69E95}" srcOrd="2" destOrd="0" parTransId="{14914C15-8CA1-48D1-8EDF-184BDC771823}" sibTransId="{5563AC92-6F62-4CE2-825C-3BCF8FC56734}"/>
    <dgm:cxn modelId="{8604F924-348E-40A2-B06D-FC48E356B502}" srcId="{0492B2DE-C5AF-4349-9FCF-296A6BE51F28}" destId="{6D334F1D-2D0F-4B01-ADDC-8CFF565FC250}" srcOrd="8" destOrd="0" parTransId="{B3F060D4-9321-4179-AA39-26B494B3626C}" sibTransId="{6636E135-DB29-47E9-BD49-F77F3645CA1F}"/>
    <dgm:cxn modelId="{8A529E3A-4174-404D-BFBA-3432977E1D05}" srcId="{0492B2DE-C5AF-4349-9FCF-296A6BE51F28}" destId="{601B7E24-797B-46D1-9F37-A9E5B07660A2}" srcOrd="7" destOrd="0" parTransId="{3639BFE2-6EB2-44B8-B948-0FC23EF54247}" sibTransId="{03CA7981-4D20-4F80-9EEE-0EB3573468B3}"/>
    <dgm:cxn modelId="{23CA9640-3820-420C-B5A7-E962880FDA15}" type="presOf" srcId="{69232447-81E6-46F7-8C60-4557D97AFE5B}" destId="{7BA2EC98-7A97-402A-BFAA-69F381747A7A}" srcOrd="0" destOrd="0" presId="urn:microsoft.com/office/officeart/2005/8/layout/default"/>
    <dgm:cxn modelId="{8F54E452-36BD-4942-9DDB-10D9B2BAD86E}" srcId="{0492B2DE-C5AF-4349-9FCF-296A6BE51F28}" destId="{69232447-81E6-46F7-8C60-4557D97AFE5B}" srcOrd="0" destOrd="0" parTransId="{40DD1D10-EB70-4634-98EE-B15B09395EE1}" sibTransId="{01AF17C7-2AE1-437E-BE0A-FA10247CD479}"/>
    <dgm:cxn modelId="{A31E076B-1282-4584-8466-D21F06201956}" type="presOf" srcId="{0492B2DE-C5AF-4349-9FCF-296A6BE51F28}" destId="{B08713DD-ACE1-4DBE-9842-3A6826251218}" srcOrd="0" destOrd="0" presId="urn:microsoft.com/office/officeart/2005/8/layout/default"/>
    <dgm:cxn modelId="{5B3C106B-B1AB-4B0D-BF5D-F6E632546C87}" srcId="{0492B2DE-C5AF-4349-9FCF-296A6BE51F28}" destId="{71FC5B24-494D-456D-8B02-6607FF9470D9}" srcOrd="6" destOrd="0" parTransId="{A79156F4-2177-435C-B173-EE773F7F8ACD}" sibTransId="{838A050E-4DE6-4F7F-92FF-8FB253148BFA}"/>
    <dgm:cxn modelId="{A7D6B299-E355-4C05-8479-E9DC21412BD4}" type="presOf" srcId="{D7DE476C-0E35-4EF4-AC92-956CE389BD29}" destId="{2388ADA3-ED16-44EE-9B11-2F61F3122BE3}" srcOrd="0" destOrd="0" presId="urn:microsoft.com/office/officeart/2005/8/layout/default"/>
    <dgm:cxn modelId="{2B32119C-90AE-433C-A4AE-1100BD43B91F}" type="presOf" srcId="{0513C438-3CB0-49F9-8675-3DCF00B69E95}" destId="{BBB2601A-8A2C-4CED-99B8-436AC9D160AB}" srcOrd="0" destOrd="0" presId="urn:microsoft.com/office/officeart/2005/8/layout/default"/>
    <dgm:cxn modelId="{E16E9DC9-EAC7-4C8A-93F7-3CA5943A01B4}" srcId="{0492B2DE-C5AF-4349-9FCF-296A6BE51F28}" destId="{D7DE476C-0E35-4EF4-AC92-956CE389BD29}" srcOrd="4" destOrd="0" parTransId="{40A0F764-1FCA-4CE1-BD30-899DF09A97C5}" sibTransId="{F43D5F53-A472-453D-B4FE-0B152F1165EA}"/>
    <dgm:cxn modelId="{37FC16CF-CFC7-4C6D-A43D-B971B3AADE10}" type="presOf" srcId="{71FC5B24-494D-456D-8B02-6607FF9470D9}" destId="{8D5E9C26-7BC9-4FA6-8F64-69490E235247}" srcOrd="0" destOrd="0" presId="urn:microsoft.com/office/officeart/2005/8/layout/default"/>
    <dgm:cxn modelId="{85277BD8-1F1B-474F-85C9-D7A945A89FF8}" srcId="{0492B2DE-C5AF-4349-9FCF-296A6BE51F28}" destId="{90C261EC-DFF8-489E-B4AC-877843398942}" srcOrd="3" destOrd="0" parTransId="{FAB6C301-CB1C-48D7-876A-6B25AC3172EC}" sibTransId="{0ED34CED-8DF8-4AD7-ACBA-521579B9DDBE}"/>
    <dgm:cxn modelId="{6392CDDB-F5BB-4553-8656-24CF273AFD91}" type="presOf" srcId="{4CD469EA-7BB6-4BE5-B46E-CD8F0FD0023B}" destId="{D7EDAE1A-CF2B-4EC6-A3C1-5B20E78E7142}" srcOrd="0" destOrd="0" presId="urn:microsoft.com/office/officeart/2005/8/layout/default"/>
    <dgm:cxn modelId="{AF12C6DC-0D09-4FD9-A49E-603F3581D301}" type="presOf" srcId="{664000E6-00D1-4860-8BC1-00363321E60D}" destId="{7C27B935-986E-47BC-A877-45DC0AAE2B53}" srcOrd="0" destOrd="0" presId="urn:microsoft.com/office/officeart/2005/8/layout/default"/>
    <dgm:cxn modelId="{6698F4E0-5A46-49A0-9F94-90F6D9F15088}" srcId="{0492B2DE-C5AF-4349-9FCF-296A6BE51F28}" destId="{4CD469EA-7BB6-4BE5-B46E-CD8F0FD0023B}" srcOrd="5" destOrd="0" parTransId="{DE3768CC-8AB3-4401-B181-BE4FFEC6241A}" sibTransId="{24EFB6B3-CD1F-45DE-998E-6568CD566D05}"/>
    <dgm:cxn modelId="{FCADCCE3-1BF4-4E0B-A624-CA0CA2EBEBC2}" type="presOf" srcId="{601B7E24-797B-46D1-9F37-A9E5B07660A2}" destId="{8F5E4309-BAF2-4415-A434-85C46B8F0485}" srcOrd="0" destOrd="0" presId="urn:microsoft.com/office/officeart/2005/8/layout/default"/>
    <dgm:cxn modelId="{FF363084-49B9-48DA-84A7-C0E41C6BD9A9}" type="presParOf" srcId="{B08713DD-ACE1-4DBE-9842-3A6826251218}" destId="{7BA2EC98-7A97-402A-BFAA-69F381747A7A}" srcOrd="0" destOrd="0" presId="urn:microsoft.com/office/officeart/2005/8/layout/default"/>
    <dgm:cxn modelId="{71DF85CB-CB33-441E-ABC2-4DF23B1407D5}" type="presParOf" srcId="{B08713DD-ACE1-4DBE-9842-3A6826251218}" destId="{01FDED34-4559-4952-9E25-F8446B0DA660}" srcOrd="1" destOrd="0" presId="urn:microsoft.com/office/officeart/2005/8/layout/default"/>
    <dgm:cxn modelId="{5E7DF2CD-2074-4280-B348-0310CAD66186}" type="presParOf" srcId="{B08713DD-ACE1-4DBE-9842-3A6826251218}" destId="{7C27B935-986E-47BC-A877-45DC0AAE2B53}" srcOrd="2" destOrd="0" presId="urn:microsoft.com/office/officeart/2005/8/layout/default"/>
    <dgm:cxn modelId="{35D18DDC-7456-4999-B88C-9A0898165CF9}" type="presParOf" srcId="{B08713DD-ACE1-4DBE-9842-3A6826251218}" destId="{03CCD79F-ED3B-4749-8ED0-46FD84D8BE9D}" srcOrd="3" destOrd="0" presId="urn:microsoft.com/office/officeart/2005/8/layout/default"/>
    <dgm:cxn modelId="{9AFE93A1-A4C0-4315-84E7-E8FFC614A336}" type="presParOf" srcId="{B08713DD-ACE1-4DBE-9842-3A6826251218}" destId="{BBB2601A-8A2C-4CED-99B8-436AC9D160AB}" srcOrd="4" destOrd="0" presId="urn:microsoft.com/office/officeart/2005/8/layout/default"/>
    <dgm:cxn modelId="{67AF192C-D310-481A-A6F3-124608B60111}" type="presParOf" srcId="{B08713DD-ACE1-4DBE-9842-3A6826251218}" destId="{D273AD6E-51D4-438E-9224-FBCDB05D728E}" srcOrd="5" destOrd="0" presId="urn:microsoft.com/office/officeart/2005/8/layout/default"/>
    <dgm:cxn modelId="{F406435F-A59D-497B-A68D-E620A37E8778}" type="presParOf" srcId="{B08713DD-ACE1-4DBE-9842-3A6826251218}" destId="{86A244B5-9BF4-48BC-93B4-5DF18D6DBA36}" srcOrd="6" destOrd="0" presId="urn:microsoft.com/office/officeart/2005/8/layout/default"/>
    <dgm:cxn modelId="{EE6C130A-D88A-4B0F-BF31-CE4F8CA1D70D}" type="presParOf" srcId="{B08713DD-ACE1-4DBE-9842-3A6826251218}" destId="{00D525BF-33CB-4837-9625-1054EAEFEEFB}" srcOrd="7" destOrd="0" presId="urn:microsoft.com/office/officeart/2005/8/layout/default"/>
    <dgm:cxn modelId="{7AA0CB4D-657C-4673-9B3C-EF1C2F8A7FD6}" type="presParOf" srcId="{B08713DD-ACE1-4DBE-9842-3A6826251218}" destId="{2388ADA3-ED16-44EE-9B11-2F61F3122BE3}" srcOrd="8" destOrd="0" presId="urn:microsoft.com/office/officeart/2005/8/layout/default"/>
    <dgm:cxn modelId="{1470A7B8-C7E6-48DB-A627-B9E454356E3D}" type="presParOf" srcId="{B08713DD-ACE1-4DBE-9842-3A6826251218}" destId="{59EB086A-DE97-419B-A303-018D0C096E31}" srcOrd="9" destOrd="0" presId="urn:microsoft.com/office/officeart/2005/8/layout/default"/>
    <dgm:cxn modelId="{3FE4F2D6-43C7-4E9E-94EB-822EC7BFC6AE}" type="presParOf" srcId="{B08713DD-ACE1-4DBE-9842-3A6826251218}" destId="{D7EDAE1A-CF2B-4EC6-A3C1-5B20E78E7142}" srcOrd="10" destOrd="0" presId="urn:microsoft.com/office/officeart/2005/8/layout/default"/>
    <dgm:cxn modelId="{45F5A555-44CC-429E-8956-E5D554911668}" type="presParOf" srcId="{B08713DD-ACE1-4DBE-9842-3A6826251218}" destId="{117CC190-19F0-4EA2-9B7A-7DBA8F02EA7C}" srcOrd="11" destOrd="0" presId="urn:microsoft.com/office/officeart/2005/8/layout/default"/>
    <dgm:cxn modelId="{45A6D397-32E1-4BDD-9F53-B0CB852032BA}" type="presParOf" srcId="{B08713DD-ACE1-4DBE-9842-3A6826251218}" destId="{8D5E9C26-7BC9-4FA6-8F64-69490E235247}" srcOrd="12" destOrd="0" presId="urn:microsoft.com/office/officeart/2005/8/layout/default"/>
    <dgm:cxn modelId="{102BE799-B22C-4CB6-8FB6-08AAA6BBE541}" type="presParOf" srcId="{B08713DD-ACE1-4DBE-9842-3A6826251218}" destId="{02087409-EFCA-484D-B9B4-48E0F4A022B1}" srcOrd="13" destOrd="0" presId="urn:microsoft.com/office/officeart/2005/8/layout/default"/>
    <dgm:cxn modelId="{3E72A008-64AB-4D51-86D1-167B213D8269}" type="presParOf" srcId="{B08713DD-ACE1-4DBE-9842-3A6826251218}" destId="{8F5E4309-BAF2-4415-A434-85C46B8F0485}" srcOrd="14" destOrd="0" presId="urn:microsoft.com/office/officeart/2005/8/layout/default"/>
    <dgm:cxn modelId="{F78909D3-0986-4931-93B3-B3F1B8695295}" type="presParOf" srcId="{B08713DD-ACE1-4DBE-9842-3A6826251218}" destId="{C14E8F1A-EE3A-4B30-825C-B6FF43898180}" srcOrd="15" destOrd="0" presId="urn:microsoft.com/office/officeart/2005/8/layout/default"/>
    <dgm:cxn modelId="{F5020623-242D-40F0-83A9-29733056B3DA}" type="presParOf" srcId="{B08713DD-ACE1-4DBE-9842-3A6826251218}" destId="{D3A0D364-7DE1-43C7-8BD4-57B8E3763745}"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492B2DE-C5AF-4349-9FCF-296A6BE51F28}"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cy-GB"/>
        </a:p>
      </dgm:t>
    </dgm:pt>
    <dgm:pt modelId="{69232447-81E6-46F7-8C60-4557D97AFE5B}">
      <dgm:prSet phldrT="[Testun]"/>
      <dgm:spPr>
        <a:xfrm>
          <a:off x="0" y="63499"/>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a/ac</a:t>
          </a:r>
        </a:p>
      </dgm:t>
    </dgm:pt>
    <dgm:pt modelId="{40DD1D10-EB70-4634-98EE-B15B09395EE1}" type="parTrans" cxnId="{8F54E452-36BD-4942-9DDB-10D9B2BAD86E}">
      <dgm:prSet/>
      <dgm:spPr/>
      <dgm:t>
        <a:bodyPr/>
        <a:lstStyle/>
        <a:p>
          <a:endParaRPr lang="cy-GB"/>
        </a:p>
      </dgm:t>
    </dgm:pt>
    <dgm:pt modelId="{01AF17C7-2AE1-437E-BE0A-FA10247CD479}" type="sibTrans" cxnId="{8F54E452-36BD-4942-9DDB-10D9B2BAD86E}">
      <dgm:prSet/>
      <dgm:spPr/>
      <dgm:t>
        <a:bodyPr/>
        <a:lstStyle/>
        <a:p>
          <a:endParaRPr lang="cy-GB"/>
        </a:p>
      </dgm:t>
    </dgm:pt>
    <dgm:pt modelId="{0513C438-3CB0-49F9-8675-3DCF00B69E95}">
      <dgm:prSet phldrT="[Testun]"/>
      <dgm:spPr>
        <a:xfrm>
          <a:off x="4470400" y="63499"/>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oherwydd</a:t>
          </a:r>
        </a:p>
      </dgm:t>
    </dgm:pt>
    <dgm:pt modelId="{14914C15-8CA1-48D1-8EDF-184BDC771823}" type="parTrans" cxnId="{0DE7DC19-B1E2-438C-9059-84BC2127974F}">
      <dgm:prSet/>
      <dgm:spPr/>
      <dgm:t>
        <a:bodyPr/>
        <a:lstStyle/>
        <a:p>
          <a:endParaRPr lang="cy-GB"/>
        </a:p>
      </dgm:t>
    </dgm:pt>
    <dgm:pt modelId="{5563AC92-6F62-4CE2-825C-3BCF8FC56734}" type="sibTrans" cxnId="{0DE7DC19-B1E2-438C-9059-84BC2127974F}">
      <dgm:prSet/>
      <dgm:spPr/>
      <dgm:t>
        <a:bodyPr/>
        <a:lstStyle/>
        <a:p>
          <a:endParaRPr lang="cy-GB"/>
        </a:p>
      </dgm:t>
    </dgm:pt>
    <dgm:pt modelId="{90C261EC-DFF8-489E-B4AC-877843398942}">
      <dgm:prSet phldrT="[Testun]"/>
      <dgm:spPr>
        <a:xfrm>
          <a:off x="0" y="1485899"/>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achos</a:t>
          </a:r>
        </a:p>
      </dgm:t>
    </dgm:pt>
    <dgm:pt modelId="{FAB6C301-CB1C-48D7-876A-6B25AC3172EC}" type="parTrans" cxnId="{85277BD8-1F1B-474F-85C9-D7A945A89FF8}">
      <dgm:prSet/>
      <dgm:spPr/>
      <dgm:t>
        <a:bodyPr/>
        <a:lstStyle/>
        <a:p>
          <a:endParaRPr lang="cy-GB"/>
        </a:p>
      </dgm:t>
    </dgm:pt>
    <dgm:pt modelId="{0ED34CED-8DF8-4AD7-ACBA-521579B9DDBE}" type="sibTrans" cxnId="{85277BD8-1F1B-474F-85C9-D7A945A89FF8}">
      <dgm:prSet/>
      <dgm:spPr/>
      <dgm:t>
        <a:bodyPr/>
        <a:lstStyle/>
        <a:p>
          <a:endParaRPr lang="cy-GB"/>
        </a:p>
      </dgm:t>
    </dgm:pt>
    <dgm:pt modelId="{D7DE476C-0E35-4EF4-AC92-956CE389BD29}">
      <dgm:prSet phldrT="[Testun]"/>
      <dgm:spPr>
        <a:xfrm>
          <a:off x="2235200" y="1485899"/>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o ganlyniad</a:t>
          </a:r>
        </a:p>
      </dgm:t>
    </dgm:pt>
    <dgm:pt modelId="{40A0F764-1FCA-4CE1-BD30-899DF09A97C5}" type="parTrans" cxnId="{E16E9DC9-EAC7-4C8A-93F7-3CA5943A01B4}">
      <dgm:prSet/>
      <dgm:spPr/>
      <dgm:t>
        <a:bodyPr/>
        <a:lstStyle/>
        <a:p>
          <a:endParaRPr lang="cy-GB"/>
        </a:p>
      </dgm:t>
    </dgm:pt>
    <dgm:pt modelId="{F43D5F53-A472-453D-B4FE-0B152F1165EA}" type="sibTrans" cxnId="{E16E9DC9-EAC7-4C8A-93F7-3CA5943A01B4}">
      <dgm:prSet/>
      <dgm:spPr/>
      <dgm:t>
        <a:bodyPr/>
        <a:lstStyle/>
        <a:p>
          <a:endParaRPr lang="cy-GB"/>
        </a:p>
      </dgm:t>
    </dgm:pt>
    <dgm:pt modelId="{4CD469EA-7BB6-4BE5-B46E-CD8F0FD0023B}">
      <dgm:prSet phldrT="[Testun]"/>
      <dgm:spPr>
        <a:xfrm>
          <a:off x="4470400" y="1485899"/>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serch hynny</a:t>
          </a:r>
        </a:p>
      </dgm:t>
    </dgm:pt>
    <dgm:pt modelId="{DE3768CC-8AB3-4401-B181-BE4FFEC6241A}" type="parTrans" cxnId="{6698F4E0-5A46-49A0-9F94-90F6D9F15088}">
      <dgm:prSet/>
      <dgm:spPr/>
      <dgm:t>
        <a:bodyPr/>
        <a:lstStyle/>
        <a:p>
          <a:endParaRPr lang="cy-GB"/>
        </a:p>
      </dgm:t>
    </dgm:pt>
    <dgm:pt modelId="{24EFB6B3-CD1F-45DE-998E-6568CD566D05}" type="sibTrans" cxnId="{6698F4E0-5A46-49A0-9F94-90F6D9F15088}">
      <dgm:prSet/>
      <dgm:spPr/>
      <dgm:t>
        <a:bodyPr/>
        <a:lstStyle/>
        <a:p>
          <a:endParaRPr lang="cy-GB"/>
        </a:p>
      </dgm:t>
    </dgm:pt>
    <dgm:pt modelId="{664000E6-00D1-4860-8BC1-00363321E60D}">
      <dgm:prSet phldrT="[Testun]"/>
      <dgm:spPr>
        <a:xfrm>
          <a:off x="2235199" y="63499"/>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neu</a:t>
          </a:r>
        </a:p>
      </dgm:t>
    </dgm:pt>
    <dgm:pt modelId="{BE23CFDF-7FCE-475E-B3B7-7E3FAA924D59}" type="parTrans" cxnId="{DE485E13-F8F5-49AB-A931-54763075E376}">
      <dgm:prSet/>
      <dgm:spPr/>
      <dgm:t>
        <a:bodyPr/>
        <a:lstStyle/>
        <a:p>
          <a:endParaRPr lang="cy-GB"/>
        </a:p>
      </dgm:t>
    </dgm:pt>
    <dgm:pt modelId="{C628F99D-1CC4-473C-AE2E-8E9586EF1011}" type="sibTrans" cxnId="{DE485E13-F8F5-49AB-A931-54763075E376}">
      <dgm:prSet/>
      <dgm:spPr/>
      <dgm:t>
        <a:bodyPr/>
        <a:lstStyle/>
        <a:p>
          <a:endParaRPr lang="cy-GB"/>
        </a:p>
      </dgm:t>
    </dgm:pt>
    <dgm:pt modelId="{71FC5B24-494D-456D-8B02-6607FF9470D9}">
      <dgm:prSet phldrT="[Testun]"/>
      <dgm:spPr>
        <a:xfrm>
          <a:off x="0" y="2908300"/>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ar y llaw arall</a:t>
          </a:r>
        </a:p>
      </dgm:t>
    </dgm:pt>
    <dgm:pt modelId="{A79156F4-2177-435C-B173-EE773F7F8ACD}" type="parTrans" cxnId="{5B3C106B-B1AB-4B0D-BF5D-F6E632546C87}">
      <dgm:prSet/>
      <dgm:spPr/>
      <dgm:t>
        <a:bodyPr/>
        <a:lstStyle/>
        <a:p>
          <a:endParaRPr lang="cy-GB"/>
        </a:p>
      </dgm:t>
    </dgm:pt>
    <dgm:pt modelId="{838A050E-4DE6-4F7F-92FF-8FB253148BFA}" type="sibTrans" cxnId="{5B3C106B-B1AB-4B0D-BF5D-F6E632546C87}">
      <dgm:prSet/>
      <dgm:spPr/>
      <dgm:t>
        <a:bodyPr/>
        <a:lstStyle/>
        <a:p>
          <a:endParaRPr lang="cy-GB"/>
        </a:p>
      </dgm:t>
    </dgm:pt>
    <dgm:pt modelId="{6D334F1D-2D0F-4B01-ADDC-8CFF565FC250}">
      <dgm:prSet phldrT="[Testun]"/>
      <dgm:spPr>
        <a:xfrm>
          <a:off x="4470400" y="2908300"/>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sy’n arwain at</a:t>
          </a:r>
        </a:p>
      </dgm:t>
    </dgm:pt>
    <dgm:pt modelId="{B3F060D4-9321-4179-AA39-26B494B3626C}" type="parTrans" cxnId="{8604F924-348E-40A2-B06D-FC48E356B502}">
      <dgm:prSet/>
      <dgm:spPr/>
      <dgm:t>
        <a:bodyPr/>
        <a:lstStyle/>
        <a:p>
          <a:endParaRPr lang="cy-GB"/>
        </a:p>
      </dgm:t>
    </dgm:pt>
    <dgm:pt modelId="{6636E135-DB29-47E9-BD49-F77F3645CA1F}" type="sibTrans" cxnId="{8604F924-348E-40A2-B06D-FC48E356B502}">
      <dgm:prSet/>
      <dgm:spPr/>
      <dgm:t>
        <a:bodyPr/>
        <a:lstStyle/>
        <a:p>
          <a:endParaRPr lang="cy-GB"/>
        </a:p>
      </dgm:t>
    </dgm:pt>
    <dgm:pt modelId="{601B7E24-797B-46D1-9F37-A9E5B07660A2}">
      <dgm:prSet phldrT="[Testun]"/>
      <dgm:spPr>
        <a:xfrm>
          <a:off x="2235199" y="2908300"/>
          <a:ext cx="2031999" cy="1219200"/>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r>
            <a:rPr lang="cy-GB" dirty="0">
              <a:solidFill>
                <a:sysClr val="windowText" lastClr="000000"/>
              </a:solidFill>
              <a:latin typeface="Calibri"/>
              <a:ea typeface="+mn-ea"/>
              <a:cs typeface="+mn-cs"/>
            </a:rPr>
            <a:t>er</a:t>
          </a:r>
        </a:p>
      </dgm:t>
    </dgm:pt>
    <dgm:pt modelId="{3639BFE2-6EB2-44B8-B948-0FC23EF54247}" type="parTrans" cxnId="{8A529E3A-4174-404D-BFBA-3432977E1D05}">
      <dgm:prSet/>
      <dgm:spPr/>
      <dgm:t>
        <a:bodyPr/>
        <a:lstStyle/>
        <a:p>
          <a:endParaRPr lang="cy-GB"/>
        </a:p>
      </dgm:t>
    </dgm:pt>
    <dgm:pt modelId="{03CA7981-4D20-4F80-9EEE-0EB3573468B3}" type="sibTrans" cxnId="{8A529E3A-4174-404D-BFBA-3432977E1D05}">
      <dgm:prSet/>
      <dgm:spPr/>
      <dgm:t>
        <a:bodyPr/>
        <a:lstStyle/>
        <a:p>
          <a:endParaRPr lang="cy-GB"/>
        </a:p>
      </dgm:t>
    </dgm:pt>
    <dgm:pt modelId="{B08713DD-ACE1-4DBE-9842-3A6826251218}" type="pres">
      <dgm:prSet presAssocID="{0492B2DE-C5AF-4349-9FCF-296A6BE51F28}" presName="diagram" presStyleCnt="0">
        <dgm:presLayoutVars>
          <dgm:dir/>
          <dgm:resizeHandles val="exact"/>
        </dgm:presLayoutVars>
      </dgm:prSet>
      <dgm:spPr/>
    </dgm:pt>
    <dgm:pt modelId="{7BA2EC98-7A97-402A-BFAA-69F381747A7A}" type="pres">
      <dgm:prSet presAssocID="{69232447-81E6-46F7-8C60-4557D97AFE5B}" presName="node" presStyleLbl="node1" presStyleIdx="0" presStyleCnt="9">
        <dgm:presLayoutVars>
          <dgm:bulletEnabled val="1"/>
        </dgm:presLayoutVars>
      </dgm:prSet>
      <dgm:spPr>
        <a:prstGeom prst="rect">
          <a:avLst/>
        </a:prstGeom>
      </dgm:spPr>
    </dgm:pt>
    <dgm:pt modelId="{01FDED34-4559-4952-9E25-F8446B0DA660}" type="pres">
      <dgm:prSet presAssocID="{01AF17C7-2AE1-437E-BE0A-FA10247CD479}" presName="sibTrans" presStyleCnt="0"/>
      <dgm:spPr/>
    </dgm:pt>
    <dgm:pt modelId="{7C27B935-986E-47BC-A877-45DC0AAE2B53}" type="pres">
      <dgm:prSet presAssocID="{664000E6-00D1-4860-8BC1-00363321E60D}" presName="node" presStyleLbl="node1" presStyleIdx="1" presStyleCnt="9">
        <dgm:presLayoutVars>
          <dgm:bulletEnabled val="1"/>
        </dgm:presLayoutVars>
      </dgm:prSet>
      <dgm:spPr>
        <a:prstGeom prst="rect">
          <a:avLst/>
        </a:prstGeom>
      </dgm:spPr>
    </dgm:pt>
    <dgm:pt modelId="{03CCD79F-ED3B-4749-8ED0-46FD84D8BE9D}" type="pres">
      <dgm:prSet presAssocID="{C628F99D-1CC4-473C-AE2E-8E9586EF1011}" presName="sibTrans" presStyleCnt="0"/>
      <dgm:spPr/>
    </dgm:pt>
    <dgm:pt modelId="{BBB2601A-8A2C-4CED-99B8-436AC9D160AB}" type="pres">
      <dgm:prSet presAssocID="{0513C438-3CB0-49F9-8675-3DCF00B69E95}" presName="node" presStyleLbl="node1" presStyleIdx="2" presStyleCnt="9">
        <dgm:presLayoutVars>
          <dgm:bulletEnabled val="1"/>
        </dgm:presLayoutVars>
      </dgm:prSet>
      <dgm:spPr>
        <a:prstGeom prst="rect">
          <a:avLst/>
        </a:prstGeom>
      </dgm:spPr>
    </dgm:pt>
    <dgm:pt modelId="{D273AD6E-51D4-438E-9224-FBCDB05D728E}" type="pres">
      <dgm:prSet presAssocID="{5563AC92-6F62-4CE2-825C-3BCF8FC56734}" presName="sibTrans" presStyleCnt="0"/>
      <dgm:spPr/>
    </dgm:pt>
    <dgm:pt modelId="{86A244B5-9BF4-48BC-93B4-5DF18D6DBA36}" type="pres">
      <dgm:prSet presAssocID="{90C261EC-DFF8-489E-B4AC-877843398942}" presName="node" presStyleLbl="node1" presStyleIdx="3" presStyleCnt="9">
        <dgm:presLayoutVars>
          <dgm:bulletEnabled val="1"/>
        </dgm:presLayoutVars>
      </dgm:prSet>
      <dgm:spPr>
        <a:prstGeom prst="rect">
          <a:avLst/>
        </a:prstGeom>
      </dgm:spPr>
    </dgm:pt>
    <dgm:pt modelId="{00D525BF-33CB-4837-9625-1054EAEFEEFB}" type="pres">
      <dgm:prSet presAssocID="{0ED34CED-8DF8-4AD7-ACBA-521579B9DDBE}" presName="sibTrans" presStyleCnt="0"/>
      <dgm:spPr/>
    </dgm:pt>
    <dgm:pt modelId="{2388ADA3-ED16-44EE-9B11-2F61F3122BE3}" type="pres">
      <dgm:prSet presAssocID="{D7DE476C-0E35-4EF4-AC92-956CE389BD29}" presName="node" presStyleLbl="node1" presStyleIdx="4" presStyleCnt="9">
        <dgm:presLayoutVars>
          <dgm:bulletEnabled val="1"/>
        </dgm:presLayoutVars>
      </dgm:prSet>
      <dgm:spPr>
        <a:prstGeom prst="rect">
          <a:avLst/>
        </a:prstGeom>
      </dgm:spPr>
    </dgm:pt>
    <dgm:pt modelId="{59EB086A-DE97-419B-A303-018D0C096E31}" type="pres">
      <dgm:prSet presAssocID="{F43D5F53-A472-453D-B4FE-0B152F1165EA}" presName="sibTrans" presStyleCnt="0"/>
      <dgm:spPr/>
    </dgm:pt>
    <dgm:pt modelId="{D7EDAE1A-CF2B-4EC6-A3C1-5B20E78E7142}" type="pres">
      <dgm:prSet presAssocID="{4CD469EA-7BB6-4BE5-B46E-CD8F0FD0023B}" presName="node" presStyleLbl="node1" presStyleIdx="5" presStyleCnt="9" custLinFactNeighborX="1260">
        <dgm:presLayoutVars>
          <dgm:bulletEnabled val="1"/>
        </dgm:presLayoutVars>
      </dgm:prSet>
      <dgm:spPr>
        <a:prstGeom prst="rect">
          <a:avLst/>
        </a:prstGeom>
      </dgm:spPr>
    </dgm:pt>
    <dgm:pt modelId="{117CC190-19F0-4EA2-9B7A-7DBA8F02EA7C}" type="pres">
      <dgm:prSet presAssocID="{24EFB6B3-CD1F-45DE-998E-6568CD566D05}" presName="sibTrans" presStyleCnt="0"/>
      <dgm:spPr/>
    </dgm:pt>
    <dgm:pt modelId="{8D5E9C26-7BC9-4FA6-8F64-69490E235247}" type="pres">
      <dgm:prSet presAssocID="{71FC5B24-494D-456D-8B02-6607FF9470D9}" presName="node" presStyleLbl="node1" presStyleIdx="6" presStyleCnt="9">
        <dgm:presLayoutVars>
          <dgm:bulletEnabled val="1"/>
        </dgm:presLayoutVars>
      </dgm:prSet>
      <dgm:spPr>
        <a:prstGeom prst="rect">
          <a:avLst/>
        </a:prstGeom>
      </dgm:spPr>
    </dgm:pt>
    <dgm:pt modelId="{02087409-EFCA-484D-B9B4-48E0F4A022B1}" type="pres">
      <dgm:prSet presAssocID="{838A050E-4DE6-4F7F-92FF-8FB253148BFA}" presName="sibTrans" presStyleCnt="0"/>
      <dgm:spPr/>
    </dgm:pt>
    <dgm:pt modelId="{8F5E4309-BAF2-4415-A434-85C46B8F0485}" type="pres">
      <dgm:prSet presAssocID="{601B7E24-797B-46D1-9F37-A9E5B07660A2}" presName="node" presStyleLbl="node1" presStyleIdx="7" presStyleCnt="9">
        <dgm:presLayoutVars>
          <dgm:bulletEnabled val="1"/>
        </dgm:presLayoutVars>
      </dgm:prSet>
      <dgm:spPr>
        <a:prstGeom prst="rect">
          <a:avLst/>
        </a:prstGeom>
      </dgm:spPr>
    </dgm:pt>
    <dgm:pt modelId="{C14E8F1A-EE3A-4B30-825C-B6FF43898180}" type="pres">
      <dgm:prSet presAssocID="{03CA7981-4D20-4F80-9EEE-0EB3573468B3}" presName="sibTrans" presStyleCnt="0"/>
      <dgm:spPr/>
    </dgm:pt>
    <dgm:pt modelId="{D3A0D364-7DE1-43C7-8BD4-57B8E3763745}" type="pres">
      <dgm:prSet presAssocID="{6D334F1D-2D0F-4B01-ADDC-8CFF565FC250}" presName="node" presStyleLbl="node1" presStyleIdx="8" presStyleCnt="9">
        <dgm:presLayoutVars>
          <dgm:bulletEnabled val="1"/>
        </dgm:presLayoutVars>
      </dgm:prSet>
      <dgm:spPr>
        <a:prstGeom prst="rect">
          <a:avLst/>
        </a:prstGeom>
      </dgm:spPr>
    </dgm:pt>
  </dgm:ptLst>
  <dgm:cxnLst>
    <dgm:cxn modelId="{DE485E13-F8F5-49AB-A931-54763075E376}" srcId="{0492B2DE-C5AF-4349-9FCF-296A6BE51F28}" destId="{664000E6-00D1-4860-8BC1-00363321E60D}" srcOrd="1" destOrd="0" parTransId="{BE23CFDF-7FCE-475E-B3B7-7E3FAA924D59}" sibTransId="{C628F99D-1CC4-473C-AE2E-8E9586EF1011}"/>
    <dgm:cxn modelId="{0DE7DC19-B1E2-438C-9059-84BC2127974F}" srcId="{0492B2DE-C5AF-4349-9FCF-296A6BE51F28}" destId="{0513C438-3CB0-49F9-8675-3DCF00B69E95}" srcOrd="2" destOrd="0" parTransId="{14914C15-8CA1-48D1-8EDF-184BDC771823}" sibTransId="{5563AC92-6F62-4CE2-825C-3BCF8FC56734}"/>
    <dgm:cxn modelId="{8604F924-348E-40A2-B06D-FC48E356B502}" srcId="{0492B2DE-C5AF-4349-9FCF-296A6BE51F28}" destId="{6D334F1D-2D0F-4B01-ADDC-8CFF565FC250}" srcOrd="8" destOrd="0" parTransId="{B3F060D4-9321-4179-AA39-26B494B3626C}" sibTransId="{6636E135-DB29-47E9-BD49-F77F3645CA1F}"/>
    <dgm:cxn modelId="{FD499729-F091-4E54-A52A-D2636B8D38F4}" type="presOf" srcId="{71FC5B24-494D-456D-8B02-6607FF9470D9}" destId="{8D5E9C26-7BC9-4FA6-8F64-69490E235247}" srcOrd="0" destOrd="0" presId="urn:microsoft.com/office/officeart/2005/8/layout/default"/>
    <dgm:cxn modelId="{2DA5602A-E200-4DC7-920D-81408F54C875}" type="presOf" srcId="{4CD469EA-7BB6-4BE5-B46E-CD8F0FD0023B}" destId="{D7EDAE1A-CF2B-4EC6-A3C1-5B20E78E7142}" srcOrd="0" destOrd="0" presId="urn:microsoft.com/office/officeart/2005/8/layout/default"/>
    <dgm:cxn modelId="{8A529E3A-4174-404D-BFBA-3432977E1D05}" srcId="{0492B2DE-C5AF-4349-9FCF-296A6BE51F28}" destId="{601B7E24-797B-46D1-9F37-A9E5B07660A2}" srcOrd="7" destOrd="0" parTransId="{3639BFE2-6EB2-44B8-B948-0FC23EF54247}" sibTransId="{03CA7981-4D20-4F80-9EEE-0EB3573468B3}"/>
    <dgm:cxn modelId="{A562FB3C-FF82-4ABF-8AFD-02B20BF291C1}" type="presOf" srcId="{0492B2DE-C5AF-4349-9FCF-296A6BE51F28}" destId="{B08713DD-ACE1-4DBE-9842-3A6826251218}" srcOrd="0" destOrd="0" presId="urn:microsoft.com/office/officeart/2005/8/layout/default"/>
    <dgm:cxn modelId="{00117841-32FE-4C97-B9DF-6B525B1901E7}" type="presOf" srcId="{664000E6-00D1-4860-8BC1-00363321E60D}" destId="{7C27B935-986E-47BC-A877-45DC0AAE2B53}" srcOrd="0" destOrd="0" presId="urn:microsoft.com/office/officeart/2005/8/layout/default"/>
    <dgm:cxn modelId="{8F54E452-36BD-4942-9DDB-10D9B2BAD86E}" srcId="{0492B2DE-C5AF-4349-9FCF-296A6BE51F28}" destId="{69232447-81E6-46F7-8C60-4557D97AFE5B}" srcOrd="0" destOrd="0" parTransId="{40DD1D10-EB70-4634-98EE-B15B09395EE1}" sibTransId="{01AF17C7-2AE1-437E-BE0A-FA10247CD479}"/>
    <dgm:cxn modelId="{5B3C106B-B1AB-4B0D-BF5D-F6E632546C87}" srcId="{0492B2DE-C5AF-4349-9FCF-296A6BE51F28}" destId="{71FC5B24-494D-456D-8B02-6607FF9470D9}" srcOrd="6" destOrd="0" parTransId="{A79156F4-2177-435C-B173-EE773F7F8ACD}" sibTransId="{838A050E-4DE6-4F7F-92FF-8FB253148BFA}"/>
    <dgm:cxn modelId="{27F4EA6E-88E0-497C-9BB9-D709B3E88D67}" type="presOf" srcId="{69232447-81E6-46F7-8C60-4557D97AFE5B}" destId="{7BA2EC98-7A97-402A-BFAA-69F381747A7A}" srcOrd="0" destOrd="0" presId="urn:microsoft.com/office/officeart/2005/8/layout/default"/>
    <dgm:cxn modelId="{CF84B386-3A6A-484F-93BF-3FE736F74B3E}" type="presOf" srcId="{D7DE476C-0E35-4EF4-AC92-956CE389BD29}" destId="{2388ADA3-ED16-44EE-9B11-2F61F3122BE3}" srcOrd="0" destOrd="0" presId="urn:microsoft.com/office/officeart/2005/8/layout/default"/>
    <dgm:cxn modelId="{CE132999-B205-426B-9019-A81E9E57150F}" type="presOf" srcId="{6D334F1D-2D0F-4B01-ADDC-8CFF565FC250}" destId="{D3A0D364-7DE1-43C7-8BD4-57B8E3763745}" srcOrd="0" destOrd="0" presId="urn:microsoft.com/office/officeart/2005/8/layout/default"/>
    <dgm:cxn modelId="{3C3D66C5-7586-440B-9395-EA356F9E2120}" type="presOf" srcId="{90C261EC-DFF8-489E-B4AC-877843398942}" destId="{86A244B5-9BF4-48BC-93B4-5DF18D6DBA36}" srcOrd="0" destOrd="0" presId="urn:microsoft.com/office/officeart/2005/8/layout/default"/>
    <dgm:cxn modelId="{E16E9DC9-EAC7-4C8A-93F7-3CA5943A01B4}" srcId="{0492B2DE-C5AF-4349-9FCF-296A6BE51F28}" destId="{D7DE476C-0E35-4EF4-AC92-956CE389BD29}" srcOrd="4" destOrd="0" parTransId="{40A0F764-1FCA-4CE1-BD30-899DF09A97C5}" sibTransId="{F43D5F53-A472-453D-B4FE-0B152F1165EA}"/>
    <dgm:cxn modelId="{C383E4D2-3414-4EB8-B7F4-18CE3D8A3C34}" type="presOf" srcId="{601B7E24-797B-46D1-9F37-A9E5B07660A2}" destId="{8F5E4309-BAF2-4415-A434-85C46B8F0485}" srcOrd="0" destOrd="0" presId="urn:microsoft.com/office/officeart/2005/8/layout/default"/>
    <dgm:cxn modelId="{85277BD8-1F1B-474F-85C9-D7A945A89FF8}" srcId="{0492B2DE-C5AF-4349-9FCF-296A6BE51F28}" destId="{90C261EC-DFF8-489E-B4AC-877843398942}" srcOrd="3" destOrd="0" parTransId="{FAB6C301-CB1C-48D7-876A-6B25AC3172EC}" sibTransId="{0ED34CED-8DF8-4AD7-ACBA-521579B9DDBE}"/>
    <dgm:cxn modelId="{6698F4E0-5A46-49A0-9F94-90F6D9F15088}" srcId="{0492B2DE-C5AF-4349-9FCF-296A6BE51F28}" destId="{4CD469EA-7BB6-4BE5-B46E-CD8F0FD0023B}" srcOrd="5" destOrd="0" parTransId="{DE3768CC-8AB3-4401-B181-BE4FFEC6241A}" sibTransId="{24EFB6B3-CD1F-45DE-998E-6568CD566D05}"/>
    <dgm:cxn modelId="{4E2CA5F0-4839-4F81-B12C-4DD3A579F508}" type="presOf" srcId="{0513C438-3CB0-49F9-8675-3DCF00B69E95}" destId="{BBB2601A-8A2C-4CED-99B8-436AC9D160AB}" srcOrd="0" destOrd="0" presId="urn:microsoft.com/office/officeart/2005/8/layout/default"/>
    <dgm:cxn modelId="{FD699FA4-A285-45AF-A0D1-E8C058362912}" type="presParOf" srcId="{B08713DD-ACE1-4DBE-9842-3A6826251218}" destId="{7BA2EC98-7A97-402A-BFAA-69F381747A7A}" srcOrd="0" destOrd="0" presId="urn:microsoft.com/office/officeart/2005/8/layout/default"/>
    <dgm:cxn modelId="{E6EF9E40-41B2-4DDE-9CF6-181AD336C9A5}" type="presParOf" srcId="{B08713DD-ACE1-4DBE-9842-3A6826251218}" destId="{01FDED34-4559-4952-9E25-F8446B0DA660}" srcOrd="1" destOrd="0" presId="urn:microsoft.com/office/officeart/2005/8/layout/default"/>
    <dgm:cxn modelId="{49F0A38A-F6D7-4B2A-A101-5BFCA31AA85A}" type="presParOf" srcId="{B08713DD-ACE1-4DBE-9842-3A6826251218}" destId="{7C27B935-986E-47BC-A877-45DC0AAE2B53}" srcOrd="2" destOrd="0" presId="urn:microsoft.com/office/officeart/2005/8/layout/default"/>
    <dgm:cxn modelId="{961FFD69-18D7-4012-87D1-63E2E7AA2B6D}" type="presParOf" srcId="{B08713DD-ACE1-4DBE-9842-3A6826251218}" destId="{03CCD79F-ED3B-4749-8ED0-46FD84D8BE9D}" srcOrd="3" destOrd="0" presId="urn:microsoft.com/office/officeart/2005/8/layout/default"/>
    <dgm:cxn modelId="{BC3A6E4F-4DDC-452A-A559-2EC318FB4ED5}" type="presParOf" srcId="{B08713DD-ACE1-4DBE-9842-3A6826251218}" destId="{BBB2601A-8A2C-4CED-99B8-436AC9D160AB}" srcOrd="4" destOrd="0" presId="urn:microsoft.com/office/officeart/2005/8/layout/default"/>
    <dgm:cxn modelId="{E0A0C2F9-7A30-4B07-9F8B-7636F8A79E54}" type="presParOf" srcId="{B08713DD-ACE1-4DBE-9842-3A6826251218}" destId="{D273AD6E-51D4-438E-9224-FBCDB05D728E}" srcOrd="5" destOrd="0" presId="urn:microsoft.com/office/officeart/2005/8/layout/default"/>
    <dgm:cxn modelId="{D6459EA1-9557-4059-9CC4-8BF3DA5E565C}" type="presParOf" srcId="{B08713DD-ACE1-4DBE-9842-3A6826251218}" destId="{86A244B5-9BF4-48BC-93B4-5DF18D6DBA36}" srcOrd="6" destOrd="0" presId="urn:microsoft.com/office/officeart/2005/8/layout/default"/>
    <dgm:cxn modelId="{38D1BA23-A3CD-4E4B-B70D-29B40FC08B86}" type="presParOf" srcId="{B08713DD-ACE1-4DBE-9842-3A6826251218}" destId="{00D525BF-33CB-4837-9625-1054EAEFEEFB}" srcOrd="7" destOrd="0" presId="urn:microsoft.com/office/officeart/2005/8/layout/default"/>
    <dgm:cxn modelId="{EF6AC8A8-021C-480A-AB5C-EB223975126B}" type="presParOf" srcId="{B08713DD-ACE1-4DBE-9842-3A6826251218}" destId="{2388ADA3-ED16-44EE-9B11-2F61F3122BE3}" srcOrd="8" destOrd="0" presId="urn:microsoft.com/office/officeart/2005/8/layout/default"/>
    <dgm:cxn modelId="{1691F82F-ADFB-4C0A-A977-6A64B9DED580}" type="presParOf" srcId="{B08713DD-ACE1-4DBE-9842-3A6826251218}" destId="{59EB086A-DE97-419B-A303-018D0C096E31}" srcOrd="9" destOrd="0" presId="urn:microsoft.com/office/officeart/2005/8/layout/default"/>
    <dgm:cxn modelId="{4367B4E3-288B-4189-931E-F92DBA400C24}" type="presParOf" srcId="{B08713DD-ACE1-4DBE-9842-3A6826251218}" destId="{D7EDAE1A-CF2B-4EC6-A3C1-5B20E78E7142}" srcOrd="10" destOrd="0" presId="urn:microsoft.com/office/officeart/2005/8/layout/default"/>
    <dgm:cxn modelId="{B81B2F0A-3744-4FA0-8E06-65E5A7DE6C72}" type="presParOf" srcId="{B08713DD-ACE1-4DBE-9842-3A6826251218}" destId="{117CC190-19F0-4EA2-9B7A-7DBA8F02EA7C}" srcOrd="11" destOrd="0" presId="urn:microsoft.com/office/officeart/2005/8/layout/default"/>
    <dgm:cxn modelId="{EBC790B6-E042-47A5-BA4B-F9A354F3A3CD}" type="presParOf" srcId="{B08713DD-ACE1-4DBE-9842-3A6826251218}" destId="{8D5E9C26-7BC9-4FA6-8F64-69490E235247}" srcOrd="12" destOrd="0" presId="urn:microsoft.com/office/officeart/2005/8/layout/default"/>
    <dgm:cxn modelId="{0ACC8A4B-9911-4100-9EEC-1238E5ACF40C}" type="presParOf" srcId="{B08713DD-ACE1-4DBE-9842-3A6826251218}" destId="{02087409-EFCA-484D-B9B4-48E0F4A022B1}" srcOrd="13" destOrd="0" presId="urn:microsoft.com/office/officeart/2005/8/layout/default"/>
    <dgm:cxn modelId="{294F1C08-1590-46E0-9970-97BA58DF0264}" type="presParOf" srcId="{B08713DD-ACE1-4DBE-9842-3A6826251218}" destId="{8F5E4309-BAF2-4415-A434-85C46B8F0485}" srcOrd="14" destOrd="0" presId="urn:microsoft.com/office/officeart/2005/8/layout/default"/>
    <dgm:cxn modelId="{E55C0EE9-C20D-45D6-B346-D7A53CB6519F}" type="presParOf" srcId="{B08713DD-ACE1-4DBE-9842-3A6826251218}" destId="{C14E8F1A-EE3A-4B30-825C-B6FF43898180}" srcOrd="15" destOrd="0" presId="urn:microsoft.com/office/officeart/2005/8/layout/default"/>
    <dgm:cxn modelId="{A55992F6-8913-4A58-AC06-FF6442A5F6B6}" type="presParOf" srcId="{B08713DD-ACE1-4DBE-9842-3A6826251218}" destId="{D3A0D364-7DE1-43C7-8BD4-57B8E3763745}"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A82A293-6EA6-4210-B8F5-EB3D156EB785}"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01E43DC1-AE9D-46DA-82D0-3AEEDE3FCF98}">
      <dgm:prSet/>
      <dgm:spPr/>
      <dgm:t>
        <a:bodyPr/>
        <a:lstStyle/>
        <a:p>
          <a:r>
            <a:rPr lang="cy-GB"/>
            <a:t>Sefwch ar eich traed</a:t>
          </a:r>
          <a:endParaRPr lang="en-US"/>
        </a:p>
      </dgm:t>
    </dgm:pt>
    <dgm:pt modelId="{94DB0246-12F4-4C38-8997-E287FF42B3AC}" type="parTrans" cxnId="{7BD22DD9-2F98-407F-82E0-AEEEFD1E07DE}">
      <dgm:prSet/>
      <dgm:spPr/>
      <dgm:t>
        <a:bodyPr/>
        <a:lstStyle/>
        <a:p>
          <a:endParaRPr lang="en-US"/>
        </a:p>
      </dgm:t>
    </dgm:pt>
    <dgm:pt modelId="{8FC763F9-314C-46B1-B7EE-4E498C165219}" type="sibTrans" cxnId="{7BD22DD9-2F98-407F-82E0-AEEEFD1E07DE}">
      <dgm:prSet/>
      <dgm:spPr/>
      <dgm:t>
        <a:bodyPr/>
        <a:lstStyle/>
        <a:p>
          <a:endParaRPr lang="en-US"/>
        </a:p>
      </dgm:t>
    </dgm:pt>
    <dgm:pt modelId="{F4A90F2D-53C5-4AD6-B813-40852FC6AADD}">
      <dgm:prSet/>
      <dgm:spPr/>
      <dgm:t>
        <a:bodyPr/>
        <a:lstStyle/>
        <a:p>
          <a:r>
            <a:rPr lang="cy-GB"/>
            <a:t>Dywedwch y gair gyda’ch gilydd ar ôl yr athro</a:t>
          </a:r>
          <a:endParaRPr lang="en-US"/>
        </a:p>
      </dgm:t>
    </dgm:pt>
    <dgm:pt modelId="{F5487BEA-CB55-450C-AADB-4AF2A14629F9}" type="parTrans" cxnId="{10973934-62B0-47EF-B713-E076C8BE5A4C}">
      <dgm:prSet/>
      <dgm:spPr/>
      <dgm:t>
        <a:bodyPr/>
        <a:lstStyle/>
        <a:p>
          <a:endParaRPr lang="en-US"/>
        </a:p>
      </dgm:t>
    </dgm:pt>
    <dgm:pt modelId="{698976AF-C47E-41A9-9504-D7593AED9D63}" type="sibTrans" cxnId="{10973934-62B0-47EF-B713-E076C8BE5A4C}">
      <dgm:prSet/>
      <dgm:spPr/>
      <dgm:t>
        <a:bodyPr/>
        <a:lstStyle/>
        <a:p>
          <a:endParaRPr lang="en-US"/>
        </a:p>
      </dgm:t>
    </dgm:pt>
    <dgm:pt modelId="{C8503D6A-9D57-4BD5-8D6A-69CCC4255E3D}">
      <dgm:prSet/>
      <dgm:spPr/>
      <dgm:t>
        <a:bodyPr/>
        <a:lstStyle/>
        <a:p>
          <a:r>
            <a:rPr lang="cy-GB"/>
            <a:t>Copiwch y symudiadau</a:t>
          </a:r>
          <a:endParaRPr lang="en-US"/>
        </a:p>
      </dgm:t>
    </dgm:pt>
    <dgm:pt modelId="{DF72D02B-E4EB-40DC-A59F-52638327DFD9}" type="parTrans" cxnId="{0EAC98EE-9AC0-47B6-922B-3DE18B5745DB}">
      <dgm:prSet/>
      <dgm:spPr/>
      <dgm:t>
        <a:bodyPr/>
        <a:lstStyle/>
        <a:p>
          <a:endParaRPr lang="en-US"/>
        </a:p>
      </dgm:t>
    </dgm:pt>
    <dgm:pt modelId="{37FB3816-B0A2-43ED-9619-6DF36336809F}" type="sibTrans" cxnId="{0EAC98EE-9AC0-47B6-922B-3DE18B5745DB}">
      <dgm:prSet/>
      <dgm:spPr/>
      <dgm:t>
        <a:bodyPr/>
        <a:lstStyle/>
        <a:p>
          <a:endParaRPr lang="en-US"/>
        </a:p>
      </dgm:t>
    </dgm:pt>
    <dgm:pt modelId="{CE750733-171D-4C3D-8165-E4EDE4C89769}" type="pres">
      <dgm:prSet presAssocID="{AA82A293-6EA6-4210-B8F5-EB3D156EB785}" presName="vert0" presStyleCnt="0">
        <dgm:presLayoutVars>
          <dgm:dir/>
          <dgm:animOne val="branch"/>
          <dgm:animLvl val="lvl"/>
        </dgm:presLayoutVars>
      </dgm:prSet>
      <dgm:spPr/>
    </dgm:pt>
    <dgm:pt modelId="{2140005F-F784-43CD-AE45-903E126C9BED}" type="pres">
      <dgm:prSet presAssocID="{01E43DC1-AE9D-46DA-82D0-3AEEDE3FCF98}" presName="thickLine" presStyleLbl="alignNode1" presStyleIdx="0" presStyleCnt="3"/>
      <dgm:spPr/>
    </dgm:pt>
    <dgm:pt modelId="{B9E9165F-176F-4F4B-9B10-08F443B8DDF6}" type="pres">
      <dgm:prSet presAssocID="{01E43DC1-AE9D-46DA-82D0-3AEEDE3FCF98}" presName="horz1" presStyleCnt="0"/>
      <dgm:spPr/>
    </dgm:pt>
    <dgm:pt modelId="{F41545EC-873B-46A8-9BD8-1432C191690D}" type="pres">
      <dgm:prSet presAssocID="{01E43DC1-AE9D-46DA-82D0-3AEEDE3FCF98}" presName="tx1" presStyleLbl="revTx" presStyleIdx="0" presStyleCnt="3"/>
      <dgm:spPr/>
    </dgm:pt>
    <dgm:pt modelId="{72FBB091-3D39-482A-BC5C-B41F965BDA39}" type="pres">
      <dgm:prSet presAssocID="{01E43DC1-AE9D-46DA-82D0-3AEEDE3FCF98}" presName="vert1" presStyleCnt="0"/>
      <dgm:spPr/>
    </dgm:pt>
    <dgm:pt modelId="{973AD6D2-B5D8-43ED-ABBC-A8F7136655AB}" type="pres">
      <dgm:prSet presAssocID="{F4A90F2D-53C5-4AD6-B813-40852FC6AADD}" presName="thickLine" presStyleLbl="alignNode1" presStyleIdx="1" presStyleCnt="3"/>
      <dgm:spPr/>
    </dgm:pt>
    <dgm:pt modelId="{8DEFFD0A-2E4F-4E00-B06B-B2421474D735}" type="pres">
      <dgm:prSet presAssocID="{F4A90F2D-53C5-4AD6-B813-40852FC6AADD}" presName="horz1" presStyleCnt="0"/>
      <dgm:spPr/>
    </dgm:pt>
    <dgm:pt modelId="{8226DE6A-473C-4FA4-BCCC-88078F35954B}" type="pres">
      <dgm:prSet presAssocID="{F4A90F2D-53C5-4AD6-B813-40852FC6AADD}" presName="tx1" presStyleLbl="revTx" presStyleIdx="1" presStyleCnt="3"/>
      <dgm:spPr/>
    </dgm:pt>
    <dgm:pt modelId="{E9DDE8B3-0A6C-4E35-AE23-4C3922E5A253}" type="pres">
      <dgm:prSet presAssocID="{F4A90F2D-53C5-4AD6-B813-40852FC6AADD}" presName="vert1" presStyleCnt="0"/>
      <dgm:spPr/>
    </dgm:pt>
    <dgm:pt modelId="{E5E41E90-000D-463F-AB5C-D78830BC4594}" type="pres">
      <dgm:prSet presAssocID="{C8503D6A-9D57-4BD5-8D6A-69CCC4255E3D}" presName="thickLine" presStyleLbl="alignNode1" presStyleIdx="2" presStyleCnt="3"/>
      <dgm:spPr/>
    </dgm:pt>
    <dgm:pt modelId="{AE9D29F2-6242-41E1-AE94-E2D45F67A102}" type="pres">
      <dgm:prSet presAssocID="{C8503D6A-9D57-4BD5-8D6A-69CCC4255E3D}" presName="horz1" presStyleCnt="0"/>
      <dgm:spPr/>
    </dgm:pt>
    <dgm:pt modelId="{2721C7F8-07B4-4B40-92A7-832078CB0520}" type="pres">
      <dgm:prSet presAssocID="{C8503D6A-9D57-4BD5-8D6A-69CCC4255E3D}" presName="tx1" presStyleLbl="revTx" presStyleIdx="2" presStyleCnt="3"/>
      <dgm:spPr/>
    </dgm:pt>
    <dgm:pt modelId="{E7F84D2F-1A09-405D-8557-B70AA7DA0FDD}" type="pres">
      <dgm:prSet presAssocID="{C8503D6A-9D57-4BD5-8D6A-69CCC4255E3D}" presName="vert1" presStyleCnt="0"/>
      <dgm:spPr/>
    </dgm:pt>
  </dgm:ptLst>
  <dgm:cxnLst>
    <dgm:cxn modelId="{CEA4F12E-3BD7-422A-95A3-48D3932F7532}" type="presOf" srcId="{C8503D6A-9D57-4BD5-8D6A-69CCC4255E3D}" destId="{2721C7F8-07B4-4B40-92A7-832078CB0520}" srcOrd="0" destOrd="0" presId="urn:microsoft.com/office/officeart/2008/layout/LinedList"/>
    <dgm:cxn modelId="{EEECF52F-4C6E-4CEB-9D56-0EA346F482E8}" type="presOf" srcId="{F4A90F2D-53C5-4AD6-B813-40852FC6AADD}" destId="{8226DE6A-473C-4FA4-BCCC-88078F35954B}" srcOrd="0" destOrd="0" presId="urn:microsoft.com/office/officeart/2008/layout/LinedList"/>
    <dgm:cxn modelId="{10973934-62B0-47EF-B713-E076C8BE5A4C}" srcId="{AA82A293-6EA6-4210-B8F5-EB3D156EB785}" destId="{F4A90F2D-53C5-4AD6-B813-40852FC6AADD}" srcOrd="1" destOrd="0" parTransId="{F5487BEA-CB55-450C-AADB-4AF2A14629F9}" sibTransId="{698976AF-C47E-41A9-9504-D7593AED9D63}"/>
    <dgm:cxn modelId="{21F83FA2-6013-4530-B81A-CD5A6AADB6C3}" type="presOf" srcId="{01E43DC1-AE9D-46DA-82D0-3AEEDE3FCF98}" destId="{F41545EC-873B-46A8-9BD8-1432C191690D}" srcOrd="0" destOrd="0" presId="urn:microsoft.com/office/officeart/2008/layout/LinedList"/>
    <dgm:cxn modelId="{7BD22DD9-2F98-407F-82E0-AEEEFD1E07DE}" srcId="{AA82A293-6EA6-4210-B8F5-EB3D156EB785}" destId="{01E43DC1-AE9D-46DA-82D0-3AEEDE3FCF98}" srcOrd="0" destOrd="0" parTransId="{94DB0246-12F4-4C38-8997-E287FF42B3AC}" sibTransId="{8FC763F9-314C-46B1-B7EE-4E498C165219}"/>
    <dgm:cxn modelId="{86FF9FE5-4BFE-4333-8BA4-A02E1B49A17C}" type="presOf" srcId="{AA82A293-6EA6-4210-B8F5-EB3D156EB785}" destId="{CE750733-171D-4C3D-8165-E4EDE4C89769}" srcOrd="0" destOrd="0" presId="urn:microsoft.com/office/officeart/2008/layout/LinedList"/>
    <dgm:cxn modelId="{0EAC98EE-9AC0-47B6-922B-3DE18B5745DB}" srcId="{AA82A293-6EA6-4210-B8F5-EB3D156EB785}" destId="{C8503D6A-9D57-4BD5-8D6A-69CCC4255E3D}" srcOrd="2" destOrd="0" parTransId="{DF72D02B-E4EB-40DC-A59F-52638327DFD9}" sibTransId="{37FB3816-B0A2-43ED-9619-6DF36336809F}"/>
    <dgm:cxn modelId="{E27F10E0-684B-47D3-85A2-0F21B678CE87}" type="presParOf" srcId="{CE750733-171D-4C3D-8165-E4EDE4C89769}" destId="{2140005F-F784-43CD-AE45-903E126C9BED}" srcOrd="0" destOrd="0" presId="urn:microsoft.com/office/officeart/2008/layout/LinedList"/>
    <dgm:cxn modelId="{473B0F41-3D0B-4F30-A7BF-96FCB740A8B0}" type="presParOf" srcId="{CE750733-171D-4C3D-8165-E4EDE4C89769}" destId="{B9E9165F-176F-4F4B-9B10-08F443B8DDF6}" srcOrd="1" destOrd="0" presId="urn:microsoft.com/office/officeart/2008/layout/LinedList"/>
    <dgm:cxn modelId="{B1423757-DDDB-4422-B8AA-AE7E21762AF9}" type="presParOf" srcId="{B9E9165F-176F-4F4B-9B10-08F443B8DDF6}" destId="{F41545EC-873B-46A8-9BD8-1432C191690D}" srcOrd="0" destOrd="0" presId="urn:microsoft.com/office/officeart/2008/layout/LinedList"/>
    <dgm:cxn modelId="{2FF7A723-0E05-43FC-8D48-80C1D466F260}" type="presParOf" srcId="{B9E9165F-176F-4F4B-9B10-08F443B8DDF6}" destId="{72FBB091-3D39-482A-BC5C-B41F965BDA39}" srcOrd="1" destOrd="0" presId="urn:microsoft.com/office/officeart/2008/layout/LinedList"/>
    <dgm:cxn modelId="{73FB3FEE-BFE2-4086-9228-E925070C2A10}" type="presParOf" srcId="{CE750733-171D-4C3D-8165-E4EDE4C89769}" destId="{973AD6D2-B5D8-43ED-ABBC-A8F7136655AB}" srcOrd="2" destOrd="0" presId="urn:microsoft.com/office/officeart/2008/layout/LinedList"/>
    <dgm:cxn modelId="{7EBD298B-F96D-4665-9B77-E4BC0F58607D}" type="presParOf" srcId="{CE750733-171D-4C3D-8165-E4EDE4C89769}" destId="{8DEFFD0A-2E4F-4E00-B06B-B2421474D735}" srcOrd="3" destOrd="0" presId="urn:microsoft.com/office/officeart/2008/layout/LinedList"/>
    <dgm:cxn modelId="{37CB88D3-2AD8-4F73-B9C1-209155A4CE1B}" type="presParOf" srcId="{8DEFFD0A-2E4F-4E00-B06B-B2421474D735}" destId="{8226DE6A-473C-4FA4-BCCC-88078F35954B}" srcOrd="0" destOrd="0" presId="urn:microsoft.com/office/officeart/2008/layout/LinedList"/>
    <dgm:cxn modelId="{40CED529-4703-4CFD-B4D4-415A5999E4FE}" type="presParOf" srcId="{8DEFFD0A-2E4F-4E00-B06B-B2421474D735}" destId="{E9DDE8B3-0A6C-4E35-AE23-4C3922E5A253}" srcOrd="1" destOrd="0" presId="urn:microsoft.com/office/officeart/2008/layout/LinedList"/>
    <dgm:cxn modelId="{B12D7DEC-9BFD-4C89-9B6E-B1ECA7278824}" type="presParOf" srcId="{CE750733-171D-4C3D-8165-E4EDE4C89769}" destId="{E5E41E90-000D-463F-AB5C-D78830BC4594}" srcOrd="4" destOrd="0" presId="urn:microsoft.com/office/officeart/2008/layout/LinedList"/>
    <dgm:cxn modelId="{0C5986DC-D5DE-4850-8616-BC59F7C4F08F}" type="presParOf" srcId="{CE750733-171D-4C3D-8165-E4EDE4C89769}" destId="{AE9D29F2-6242-41E1-AE94-E2D45F67A102}" srcOrd="5" destOrd="0" presId="urn:microsoft.com/office/officeart/2008/layout/LinedList"/>
    <dgm:cxn modelId="{84F59D3D-3C6E-45C3-99BC-F19A2E91F750}" type="presParOf" srcId="{AE9D29F2-6242-41E1-AE94-E2D45F67A102}" destId="{2721C7F8-07B4-4B40-92A7-832078CB0520}" srcOrd="0" destOrd="0" presId="urn:microsoft.com/office/officeart/2008/layout/LinedList"/>
    <dgm:cxn modelId="{80D68798-BF0B-4943-842D-1511599B8E14}" type="presParOf" srcId="{AE9D29F2-6242-41E1-AE94-E2D45F67A102}" destId="{E7F84D2F-1A09-405D-8557-B70AA7DA0F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18082BD-C9C4-4AAD-8D91-77369D665404}"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DA81CD9-B8DE-4747-8B06-669218DAAD0D}">
      <dgm:prSet/>
      <dgm:spPr/>
      <dgm:t>
        <a:bodyPr/>
        <a:lstStyle/>
        <a:p>
          <a:r>
            <a:rPr lang="cy-GB"/>
            <a:t>Nofio</a:t>
          </a:r>
          <a:endParaRPr lang="en-US"/>
        </a:p>
      </dgm:t>
    </dgm:pt>
    <dgm:pt modelId="{588BCD01-22AE-413A-AB76-9DDF851A0687}" type="parTrans" cxnId="{0C7CE00F-03B6-4AA3-AFB7-64CF91C1D504}">
      <dgm:prSet/>
      <dgm:spPr/>
      <dgm:t>
        <a:bodyPr/>
        <a:lstStyle/>
        <a:p>
          <a:endParaRPr lang="en-US"/>
        </a:p>
      </dgm:t>
    </dgm:pt>
    <dgm:pt modelId="{D2A9024F-4AE2-4C2E-925A-BE983953C094}" type="sibTrans" cxnId="{0C7CE00F-03B6-4AA3-AFB7-64CF91C1D504}">
      <dgm:prSet/>
      <dgm:spPr/>
      <dgm:t>
        <a:bodyPr/>
        <a:lstStyle/>
        <a:p>
          <a:endParaRPr lang="en-US"/>
        </a:p>
      </dgm:t>
    </dgm:pt>
    <dgm:pt modelId="{1905800E-AB4B-46B6-987B-86F75E94ECE4}">
      <dgm:prSet/>
      <dgm:spPr/>
      <dgm:t>
        <a:bodyPr/>
        <a:lstStyle/>
        <a:p>
          <a:r>
            <a:rPr lang="cy-GB"/>
            <a:t>Ysgrifennu</a:t>
          </a:r>
          <a:endParaRPr lang="en-US"/>
        </a:p>
      </dgm:t>
    </dgm:pt>
    <dgm:pt modelId="{D48FBC7D-2E31-40D5-8F9F-268D1FD2E0C1}" type="parTrans" cxnId="{129485C9-3293-4A39-9C7D-5A65B0A0A816}">
      <dgm:prSet/>
      <dgm:spPr/>
      <dgm:t>
        <a:bodyPr/>
        <a:lstStyle/>
        <a:p>
          <a:endParaRPr lang="en-US"/>
        </a:p>
      </dgm:t>
    </dgm:pt>
    <dgm:pt modelId="{B82381DC-DE94-47A0-BA67-CD8C53984198}" type="sibTrans" cxnId="{129485C9-3293-4A39-9C7D-5A65B0A0A816}">
      <dgm:prSet/>
      <dgm:spPr/>
      <dgm:t>
        <a:bodyPr/>
        <a:lstStyle/>
        <a:p>
          <a:endParaRPr lang="en-US"/>
        </a:p>
      </dgm:t>
    </dgm:pt>
    <dgm:pt modelId="{8C2637C1-40A3-4B46-A5CC-DF3EBB3790C5}">
      <dgm:prSet/>
      <dgm:spPr/>
      <dgm:t>
        <a:bodyPr/>
        <a:lstStyle/>
        <a:p>
          <a:r>
            <a:rPr lang="cy-GB"/>
            <a:t>Darllen</a:t>
          </a:r>
          <a:endParaRPr lang="en-US"/>
        </a:p>
      </dgm:t>
    </dgm:pt>
    <dgm:pt modelId="{3054FAE6-1AB9-45F9-B19B-6E0C114D0380}" type="parTrans" cxnId="{5608E020-868E-49D1-9E45-A398511EAD30}">
      <dgm:prSet/>
      <dgm:spPr/>
      <dgm:t>
        <a:bodyPr/>
        <a:lstStyle/>
        <a:p>
          <a:endParaRPr lang="en-US"/>
        </a:p>
      </dgm:t>
    </dgm:pt>
    <dgm:pt modelId="{F51F03CC-5082-467F-B2E3-C55F8E518B47}" type="sibTrans" cxnId="{5608E020-868E-49D1-9E45-A398511EAD30}">
      <dgm:prSet/>
      <dgm:spPr/>
      <dgm:t>
        <a:bodyPr/>
        <a:lstStyle/>
        <a:p>
          <a:endParaRPr lang="en-US"/>
        </a:p>
      </dgm:t>
    </dgm:pt>
    <dgm:pt modelId="{2D63C085-E0FF-4969-8A62-9B828D81E092}">
      <dgm:prSet/>
      <dgm:spPr/>
      <dgm:t>
        <a:bodyPr/>
        <a:lstStyle/>
        <a:p>
          <a:r>
            <a:rPr lang="cy-GB"/>
            <a:t>Gwrando</a:t>
          </a:r>
          <a:endParaRPr lang="en-US"/>
        </a:p>
      </dgm:t>
    </dgm:pt>
    <dgm:pt modelId="{56251230-9BEF-4DB4-8F1C-2829AEE43337}" type="parTrans" cxnId="{30E6B6C7-2D5B-47EA-8CB1-30F3094E3B86}">
      <dgm:prSet/>
      <dgm:spPr/>
      <dgm:t>
        <a:bodyPr/>
        <a:lstStyle/>
        <a:p>
          <a:endParaRPr lang="en-US"/>
        </a:p>
      </dgm:t>
    </dgm:pt>
    <dgm:pt modelId="{73173624-993A-4036-88E3-96E3C2D9DF3C}" type="sibTrans" cxnId="{30E6B6C7-2D5B-47EA-8CB1-30F3094E3B86}">
      <dgm:prSet/>
      <dgm:spPr/>
      <dgm:t>
        <a:bodyPr/>
        <a:lstStyle/>
        <a:p>
          <a:endParaRPr lang="en-US"/>
        </a:p>
      </dgm:t>
    </dgm:pt>
    <dgm:pt modelId="{4015722E-10BE-45AA-B3DE-23F701343465}">
      <dgm:prSet/>
      <dgm:spPr/>
      <dgm:t>
        <a:bodyPr/>
        <a:lstStyle/>
        <a:p>
          <a:r>
            <a:rPr lang="cy-GB"/>
            <a:t>Cysgu</a:t>
          </a:r>
          <a:endParaRPr lang="en-US"/>
        </a:p>
      </dgm:t>
    </dgm:pt>
    <dgm:pt modelId="{E095D5BC-761F-4765-92FA-ECAE2D347D41}" type="parTrans" cxnId="{565CF9E2-EAF3-4DBE-A78E-2737B68A16F4}">
      <dgm:prSet/>
      <dgm:spPr/>
      <dgm:t>
        <a:bodyPr/>
        <a:lstStyle/>
        <a:p>
          <a:endParaRPr lang="en-US"/>
        </a:p>
      </dgm:t>
    </dgm:pt>
    <dgm:pt modelId="{4E1B88A7-0C1B-456A-A118-77974EB8FA16}" type="sibTrans" cxnId="{565CF9E2-EAF3-4DBE-A78E-2737B68A16F4}">
      <dgm:prSet/>
      <dgm:spPr/>
      <dgm:t>
        <a:bodyPr/>
        <a:lstStyle/>
        <a:p>
          <a:endParaRPr lang="en-US"/>
        </a:p>
      </dgm:t>
    </dgm:pt>
    <dgm:pt modelId="{95FF2576-E5FC-4B06-818D-3315B2CEB12F}">
      <dgm:prSet/>
      <dgm:spPr/>
      <dgm:t>
        <a:bodyPr/>
        <a:lstStyle/>
        <a:p>
          <a:r>
            <a:rPr lang="cy-GB"/>
            <a:t>Bwyta</a:t>
          </a:r>
          <a:endParaRPr lang="en-US"/>
        </a:p>
      </dgm:t>
    </dgm:pt>
    <dgm:pt modelId="{CD93C8B7-994E-45F5-A2A4-885CA5FEFE2B}" type="parTrans" cxnId="{DC014E1A-DFBB-4A1C-A09E-F1CAFF63BC01}">
      <dgm:prSet/>
      <dgm:spPr/>
      <dgm:t>
        <a:bodyPr/>
        <a:lstStyle/>
        <a:p>
          <a:endParaRPr lang="en-US"/>
        </a:p>
      </dgm:t>
    </dgm:pt>
    <dgm:pt modelId="{6DDDB48B-B826-4916-8C2C-1F1F48F96C32}" type="sibTrans" cxnId="{DC014E1A-DFBB-4A1C-A09E-F1CAFF63BC01}">
      <dgm:prSet/>
      <dgm:spPr/>
      <dgm:t>
        <a:bodyPr/>
        <a:lstStyle/>
        <a:p>
          <a:endParaRPr lang="en-US"/>
        </a:p>
      </dgm:t>
    </dgm:pt>
    <dgm:pt modelId="{75F8E362-40C3-4C28-BC7A-02530B351F03}">
      <dgm:prSet/>
      <dgm:spPr/>
      <dgm:t>
        <a:bodyPr/>
        <a:lstStyle/>
        <a:p>
          <a:r>
            <a:rPr lang="cy-GB"/>
            <a:t>Meddwl</a:t>
          </a:r>
          <a:endParaRPr lang="en-US"/>
        </a:p>
      </dgm:t>
    </dgm:pt>
    <dgm:pt modelId="{77097C3D-8193-481E-A61F-D8F0EC92590A}" type="parTrans" cxnId="{5AB1482F-31C2-49A4-A887-A229155A17D9}">
      <dgm:prSet/>
      <dgm:spPr/>
      <dgm:t>
        <a:bodyPr/>
        <a:lstStyle/>
        <a:p>
          <a:endParaRPr lang="en-US"/>
        </a:p>
      </dgm:t>
    </dgm:pt>
    <dgm:pt modelId="{CB59C8FD-8F70-49F1-8AEA-38D4F3A22B3B}" type="sibTrans" cxnId="{5AB1482F-31C2-49A4-A887-A229155A17D9}">
      <dgm:prSet/>
      <dgm:spPr/>
      <dgm:t>
        <a:bodyPr/>
        <a:lstStyle/>
        <a:p>
          <a:endParaRPr lang="en-US"/>
        </a:p>
      </dgm:t>
    </dgm:pt>
    <dgm:pt modelId="{42C91AC2-45A6-4062-B43D-579EF345C60C}">
      <dgm:prSet/>
      <dgm:spPr/>
      <dgm:t>
        <a:bodyPr/>
        <a:lstStyle/>
        <a:p>
          <a:r>
            <a:rPr lang="cy-GB"/>
            <a:t>Yfed</a:t>
          </a:r>
          <a:endParaRPr lang="en-US"/>
        </a:p>
      </dgm:t>
    </dgm:pt>
    <dgm:pt modelId="{E7B72CD5-5CD1-4726-B394-796EC57A585E}" type="parTrans" cxnId="{DCFE8282-DB6F-4CF0-8247-F3FCA0B8F4EB}">
      <dgm:prSet/>
      <dgm:spPr/>
      <dgm:t>
        <a:bodyPr/>
        <a:lstStyle/>
        <a:p>
          <a:endParaRPr lang="en-US"/>
        </a:p>
      </dgm:t>
    </dgm:pt>
    <dgm:pt modelId="{68045376-5863-4CB0-96B9-804B68C0DCF2}" type="sibTrans" cxnId="{DCFE8282-DB6F-4CF0-8247-F3FCA0B8F4EB}">
      <dgm:prSet/>
      <dgm:spPr/>
      <dgm:t>
        <a:bodyPr/>
        <a:lstStyle/>
        <a:p>
          <a:endParaRPr lang="en-US"/>
        </a:p>
      </dgm:t>
    </dgm:pt>
    <dgm:pt modelId="{65F7A7C6-8093-4930-95A5-20D90CE474B2}">
      <dgm:prSet/>
      <dgm:spPr/>
      <dgm:t>
        <a:bodyPr/>
        <a:lstStyle/>
        <a:p>
          <a:r>
            <a:rPr lang="cy-GB"/>
            <a:t>Dawnsio</a:t>
          </a:r>
          <a:endParaRPr lang="en-US"/>
        </a:p>
      </dgm:t>
    </dgm:pt>
    <dgm:pt modelId="{E70B5558-75F1-41DF-907C-D16AE420B3CC}" type="parTrans" cxnId="{148A9D62-F597-4393-A357-24C8240FBD27}">
      <dgm:prSet/>
      <dgm:spPr/>
      <dgm:t>
        <a:bodyPr/>
        <a:lstStyle/>
        <a:p>
          <a:endParaRPr lang="en-US"/>
        </a:p>
      </dgm:t>
    </dgm:pt>
    <dgm:pt modelId="{387DB0B7-8D01-451D-80FF-B047F795E8E7}" type="sibTrans" cxnId="{148A9D62-F597-4393-A357-24C8240FBD27}">
      <dgm:prSet/>
      <dgm:spPr/>
      <dgm:t>
        <a:bodyPr/>
        <a:lstStyle/>
        <a:p>
          <a:endParaRPr lang="en-US"/>
        </a:p>
      </dgm:t>
    </dgm:pt>
    <dgm:pt modelId="{57047EB1-A12B-4A21-A9AA-FDECCB8368F3}">
      <dgm:prSet/>
      <dgm:spPr/>
      <dgm:t>
        <a:bodyPr/>
        <a:lstStyle/>
        <a:p>
          <a:r>
            <a:rPr lang="cy-GB"/>
            <a:t>Rhedeg</a:t>
          </a:r>
          <a:endParaRPr lang="en-US"/>
        </a:p>
      </dgm:t>
    </dgm:pt>
    <dgm:pt modelId="{227AFFE0-A6B7-4846-A149-D0807E036D75}" type="parTrans" cxnId="{A4BED903-ABC2-48CD-8942-FAF352587769}">
      <dgm:prSet/>
      <dgm:spPr/>
      <dgm:t>
        <a:bodyPr/>
        <a:lstStyle/>
        <a:p>
          <a:endParaRPr lang="en-US"/>
        </a:p>
      </dgm:t>
    </dgm:pt>
    <dgm:pt modelId="{3D7CDDE6-6A5E-4E5E-8482-985688A83ACD}" type="sibTrans" cxnId="{A4BED903-ABC2-48CD-8942-FAF352587769}">
      <dgm:prSet/>
      <dgm:spPr/>
      <dgm:t>
        <a:bodyPr/>
        <a:lstStyle/>
        <a:p>
          <a:endParaRPr lang="en-US"/>
        </a:p>
      </dgm:t>
    </dgm:pt>
    <dgm:pt modelId="{4CB64AB4-B66A-4B15-8178-B66401C5B512}" type="pres">
      <dgm:prSet presAssocID="{918082BD-C9C4-4AAD-8D91-77369D665404}" presName="vert0" presStyleCnt="0">
        <dgm:presLayoutVars>
          <dgm:dir/>
          <dgm:animOne val="branch"/>
          <dgm:animLvl val="lvl"/>
        </dgm:presLayoutVars>
      </dgm:prSet>
      <dgm:spPr/>
    </dgm:pt>
    <dgm:pt modelId="{39A70825-E2DD-47AE-9A2C-45CE8EAF8753}" type="pres">
      <dgm:prSet presAssocID="{6DA81CD9-B8DE-4747-8B06-669218DAAD0D}" presName="thickLine" presStyleLbl="alignNode1" presStyleIdx="0" presStyleCnt="10"/>
      <dgm:spPr/>
    </dgm:pt>
    <dgm:pt modelId="{5C7ED6B6-3AA0-4523-9B08-1AE7F6EDA16C}" type="pres">
      <dgm:prSet presAssocID="{6DA81CD9-B8DE-4747-8B06-669218DAAD0D}" presName="horz1" presStyleCnt="0"/>
      <dgm:spPr/>
    </dgm:pt>
    <dgm:pt modelId="{0E912F2E-1681-4665-9777-A4396BD40E70}" type="pres">
      <dgm:prSet presAssocID="{6DA81CD9-B8DE-4747-8B06-669218DAAD0D}" presName="tx1" presStyleLbl="revTx" presStyleIdx="0" presStyleCnt="10"/>
      <dgm:spPr/>
    </dgm:pt>
    <dgm:pt modelId="{82207D05-6C33-4048-84D1-E368ABF03A4A}" type="pres">
      <dgm:prSet presAssocID="{6DA81CD9-B8DE-4747-8B06-669218DAAD0D}" presName="vert1" presStyleCnt="0"/>
      <dgm:spPr/>
    </dgm:pt>
    <dgm:pt modelId="{7C1A3E89-BFFC-4FD0-895F-3262A474D6E7}" type="pres">
      <dgm:prSet presAssocID="{1905800E-AB4B-46B6-987B-86F75E94ECE4}" presName="thickLine" presStyleLbl="alignNode1" presStyleIdx="1" presStyleCnt="10"/>
      <dgm:spPr/>
    </dgm:pt>
    <dgm:pt modelId="{6EC66ABA-6F65-4388-8961-A037FAFEC20B}" type="pres">
      <dgm:prSet presAssocID="{1905800E-AB4B-46B6-987B-86F75E94ECE4}" presName="horz1" presStyleCnt="0"/>
      <dgm:spPr/>
    </dgm:pt>
    <dgm:pt modelId="{8EE083CA-A641-459E-8B11-9B84033E4A68}" type="pres">
      <dgm:prSet presAssocID="{1905800E-AB4B-46B6-987B-86F75E94ECE4}" presName="tx1" presStyleLbl="revTx" presStyleIdx="1" presStyleCnt="10"/>
      <dgm:spPr/>
    </dgm:pt>
    <dgm:pt modelId="{7F512BC2-8464-42F2-8069-716829D7EDDA}" type="pres">
      <dgm:prSet presAssocID="{1905800E-AB4B-46B6-987B-86F75E94ECE4}" presName="vert1" presStyleCnt="0"/>
      <dgm:spPr/>
    </dgm:pt>
    <dgm:pt modelId="{38F92152-2255-4760-A8E2-CFBD1288FDCA}" type="pres">
      <dgm:prSet presAssocID="{8C2637C1-40A3-4B46-A5CC-DF3EBB3790C5}" presName="thickLine" presStyleLbl="alignNode1" presStyleIdx="2" presStyleCnt="10"/>
      <dgm:spPr/>
    </dgm:pt>
    <dgm:pt modelId="{A3526B0D-47CD-4E83-8777-13302F7EF305}" type="pres">
      <dgm:prSet presAssocID="{8C2637C1-40A3-4B46-A5CC-DF3EBB3790C5}" presName="horz1" presStyleCnt="0"/>
      <dgm:spPr/>
    </dgm:pt>
    <dgm:pt modelId="{25AD6601-3A0E-49BB-B2F4-EB110CB91972}" type="pres">
      <dgm:prSet presAssocID="{8C2637C1-40A3-4B46-A5CC-DF3EBB3790C5}" presName="tx1" presStyleLbl="revTx" presStyleIdx="2" presStyleCnt="10"/>
      <dgm:spPr/>
    </dgm:pt>
    <dgm:pt modelId="{433022A6-7AD2-432E-8BF7-5C5FFD70AD86}" type="pres">
      <dgm:prSet presAssocID="{8C2637C1-40A3-4B46-A5CC-DF3EBB3790C5}" presName="vert1" presStyleCnt="0"/>
      <dgm:spPr/>
    </dgm:pt>
    <dgm:pt modelId="{C5F6B664-CBE1-4F58-B630-3569FC099477}" type="pres">
      <dgm:prSet presAssocID="{2D63C085-E0FF-4969-8A62-9B828D81E092}" presName="thickLine" presStyleLbl="alignNode1" presStyleIdx="3" presStyleCnt="10"/>
      <dgm:spPr/>
    </dgm:pt>
    <dgm:pt modelId="{B4B128F4-98E3-4D4E-A047-BAB510AF30BE}" type="pres">
      <dgm:prSet presAssocID="{2D63C085-E0FF-4969-8A62-9B828D81E092}" presName="horz1" presStyleCnt="0"/>
      <dgm:spPr/>
    </dgm:pt>
    <dgm:pt modelId="{98149374-5AD2-4953-BD43-5EFFC835C017}" type="pres">
      <dgm:prSet presAssocID="{2D63C085-E0FF-4969-8A62-9B828D81E092}" presName="tx1" presStyleLbl="revTx" presStyleIdx="3" presStyleCnt="10"/>
      <dgm:spPr/>
    </dgm:pt>
    <dgm:pt modelId="{E9C85A2F-E7DB-4013-8534-F0354D782600}" type="pres">
      <dgm:prSet presAssocID="{2D63C085-E0FF-4969-8A62-9B828D81E092}" presName="vert1" presStyleCnt="0"/>
      <dgm:spPr/>
    </dgm:pt>
    <dgm:pt modelId="{E6F2BB01-FA50-42A3-9812-969ECAB97356}" type="pres">
      <dgm:prSet presAssocID="{4015722E-10BE-45AA-B3DE-23F701343465}" presName="thickLine" presStyleLbl="alignNode1" presStyleIdx="4" presStyleCnt="10"/>
      <dgm:spPr/>
    </dgm:pt>
    <dgm:pt modelId="{0DF90807-BDC6-42A3-98CE-C06EB97485C9}" type="pres">
      <dgm:prSet presAssocID="{4015722E-10BE-45AA-B3DE-23F701343465}" presName="horz1" presStyleCnt="0"/>
      <dgm:spPr/>
    </dgm:pt>
    <dgm:pt modelId="{E43674F2-55ED-45C6-B59F-A3969471C467}" type="pres">
      <dgm:prSet presAssocID="{4015722E-10BE-45AA-B3DE-23F701343465}" presName="tx1" presStyleLbl="revTx" presStyleIdx="4" presStyleCnt="10"/>
      <dgm:spPr/>
    </dgm:pt>
    <dgm:pt modelId="{EE9AC4AA-0FE7-4B21-8718-A977954811A3}" type="pres">
      <dgm:prSet presAssocID="{4015722E-10BE-45AA-B3DE-23F701343465}" presName="vert1" presStyleCnt="0"/>
      <dgm:spPr/>
    </dgm:pt>
    <dgm:pt modelId="{D084F135-3BE9-40B3-A51A-41E31E84B1F8}" type="pres">
      <dgm:prSet presAssocID="{95FF2576-E5FC-4B06-818D-3315B2CEB12F}" presName="thickLine" presStyleLbl="alignNode1" presStyleIdx="5" presStyleCnt="10"/>
      <dgm:spPr/>
    </dgm:pt>
    <dgm:pt modelId="{4BBBD11E-65C8-4519-A6D0-E1519C52704F}" type="pres">
      <dgm:prSet presAssocID="{95FF2576-E5FC-4B06-818D-3315B2CEB12F}" presName="horz1" presStyleCnt="0"/>
      <dgm:spPr/>
    </dgm:pt>
    <dgm:pt modelId="{5F6E7E10-A1BF-4CB1-8721-84F57F69D029}" type="pres">
      <dgm:prSet presAssocID="{95FF2576-E5FC-4B06-818D-3315B2CEB12F}" presName="tx1" presStyleLbl="revTx" presStyleIdx="5" presStyleCnt="10"/>
      <dgm:spPr/>
    </dgm:pt>
    <dgm:pt modelId="{6D2CE088-8418-4B64-81CC-D0935637B29F}" type="pres">
      <dgm:prSet presAssocID="{95FF2576-E5FC-4B06-818D-3315B2CEB12F}" presName="vert1" presStyleCnt="0"/>
      <dgm:spPr/>
    </dgm:pt>
    <dgm:pt modelId="{97ED79AF-8E48-4EDB-AC9C-6697DF1BC246}" type="pres">
      <dgm:prSet presAssocID="{75F8E362-40C3-4C28-BC7A-02530B351F03}" presName="thickLine" presStyleLbl="alignNode1" presStyleIdx="6" presStyleCnt="10"/>
      <dgm:spPr/>
    </dgm:pt>
    <dgm:pt modelId="{E5282CB1-58A9-4068-9687-D702868D4C10}" type="pres">
      <dgm:prSet presAssocID="{75F8E362-40C3-4C28-BC7A-02530B351F03}" presName="horz1" presStyleCnt="0"/>
      <dgm:spPr/>
    </dgm:pt>
    <dgm:pt modelId="{1A1D9372-AA4F-424C-939A-B141A8815A71}" type="pres">
      <dgm:prSet presAssocID="{75F8E362-40C3-4C28-BC7A-02530B351F03}" presName="tx1" presStyleLbl="revTx" presStyleIdx="6" presStyleCnt="10"/>
      <dgm:spPr/>
    </dgm:pt>
    <dgm:pt modelId="{49E67F93-1005-4D7E-A3A7-649BC3C9DA03}" type="pres">
      <dgm:prSet presAssocID="{75F8E362-40C3-4C28-BC7A-02530B351F03}" presName="vert1" presStyleCnt="0"/>
      <dgm:spPr/>
    </dgm:pt>
    <dgm:pt modelId="{8ACB4F61-C32F-46FE-8C41-507BBB755CEC}" type="pres">
      <dgm:prSet presAssocID="{42C91AC2-45A6-4062-B43D-579EF345C60C}" presName="thickLine" presStyleLbl="alignNode1" presStyleIdx="7" presStyleCnt="10"/>
      <dgm:spPr/>
    </dgm:pt>
    <dgm:pt modelId="{4332C7F0-B834-4E7D-AF85-EB170F90D0F7}" type="pres">
      <dgm:prSet presAssocID="{42C91AC2-45A6-4062-B43D-579EF345C60C}" presName="horz1" presStyleCnt="0"/>
      <dgm:spPr/>
    </dgm:pt>
    <dgm:pt modelId="{85FBDEF4-9785-40D6-8D8F-5B62FB5E9CA6}" type="pres">
      <dgm:prSet presAssocID="{42C91AC2-45A6-4062-B43D-579EF345C60C}" presName="tx1" presStyleLbl="revTx" presStyleIdx="7" presStyleCnt="10"/>
      <dgm:spPr/>
    </dgm:pt>
    <dgm:pt modelId="{F4C6E943-C64C-4E1D-868C-424B32844E92}" type="pres">
      <dgm:prSet presAssocID="{42C91AC2-45A6-4062-B43D-579EF345C60C}" presName="vert1" presStyleCnt="0"/>
      <dgm:spPr/>
    </dgm:pt>
    <dgm:pt modelId="{3EB21369-C33E-4C27-BA9C-F883D87CF283}" type="pres">
      <dgm:prSet presAssocID="{65F7A7C6-8093-4930-95A5-20D90CE474B2}" presName="thickLine" presStyleLbl="alignNode1" presStyleIdx="8" presStyleCnt="10"/>
      <dgm:spPr/>
    </dgm:pt>
    <dgm:pt modelId="{EEAD0BB6-207D-45BA-9EAE-EF4A145BF790}" type="pres">
      <dgm:prSet presAssocID="{65F7A7C6-8093-4930-95A5-20D90CE474B2}" presName="horz1" presStyleCnt="0"/>
      <dgm:spPr/>
    </dgm:pt>
    <dgm:pt modelId="{1887B526-1E3E-4FAE-9731-D2D29B78387F}" type="pres">
      <dgm:prSet presAssocID="{65F7A7C6-8093-4930-95A5-20D90CE474B2}" presName="tx1" presStyleLbl="revTx" presStyleIdx="8" presStyleCnt="10"/>
      <dgm:spPr/>
    </dgm:pt>
    <dgm:pt modelId="{9FD0100B-1931-444E-87A4-48BA637A50CC}" type="pres">
      <dgm:prSet presAssocID="{65F7A7C6-8093-4930-95A5-20D90CE474B2}" presName="vert1" presStyleCnt="0"/>
      <dgm:spPr/>
    </dgm:pt>
    <dgm:pt modelId="{43853B0D-4AEF-4C3C-9EC1-96FFC3C5409B}" type="pres">
      <dgm:prSet presAssocID="{57047EB1-A12B-4A21-A9AA-FDECCB8368F3}" presName="thickLine" presStyleLbl="alignNode1" presStyleIdx="9" presStyleCnt="10"/>
      <dgm:spPr/>
    </dgm:pt>
    <dgm:pt modelId="{13A865BD-D82D-4000-BE7E-BE6A17B0155A}" type="pres">
      <dgm:prSet presAssocID="{57047EB1-A12B-4A21-A9AA-FDECCB8368F3}" presName="horz1" presStyleCnt="0"/>
      <dgm:spPr/>
    </dgm:pt>
    <dgm:pt modelId="{D9BC5B7E-01CA-497C-A555-0FCA5841F46B}" type="pres">
      <dgm:prSet presAssocID="{57047EB1-A12B-4A21-A9AA-FDECCB8368F3}" presName="tx1" presStyleLbl="revTx" presStyleIdx="9" presStyleCnt="10"/>
      <dgm:spPr/>
    </dgm:pt>
    <dgm:pt modelId="{68A991FE-A7EE-4720-AFBD-55D66B40D9AC}" type="pres">
      <dgm:prSet presAssocID="{57047EB1-A12B-4A21-A9AA-FDECCB8368F3}" presName="vert1" presStyleCnt="0"/>
      <dgm:spPr/>
    </dgm:pt>
  </dgm:ptLst>
  <dgm:cxnLst>
    <dgm:cxn modelId="{A4BED903-ABC2-48CD-8942-FAF352587769}" srcId="{918082BD-C9C4-4AAD-8D91-77369D665404}" destId="{57047EB1-A12B-4A21-A9AA-FDECCB8368F3}" srcOrd="9" destOrd="0" parTransId="{227AFFE0-A6B7-4846-A149-D0807E036D75}" sibTransId="{3D7CDDE6-6A5E-4E5E-8482-985688A83ACD}"/>
    <dgm:cxn modelId="{0C7CE00F-03B6-4AA3-AFB7-64CF91C1D504}" srcId="{918082BD-C9C4-4AAD-8D91-77369D665404}" destId="{6DA81CD9-B8DE-4747-8B06-669218DAAD0D}" srcOrd="0" destOrd="0" parTransId="{588BCD01-22AE-413A-AB76-9DDF851A0687}" sibTransId="{D2A9024F-4AE2-4C2E-925A-BE983953C094}"/>
    <dgm:cxn modelId="{DC014E1A-DFBB-4A1C-A09E-F1CAFF63BC01}" srcId="{918082BD-C9C4-4AAD-8D91-77369D665404}" destId="{95FF2576-E5FC-4B06-818D-3315B2CEB12F}" srcOrd="5" destOrd="0" parTransId="{CD93C8B7-994E-45F5-A2A4-885CA5FEFE2B}" sibTransId="{6DDDB48B-B826-4916-8C2C-1F1F48F96C32}"/>
    <dgm:cxn modelId="{5608E020-868E-49D1-9E45-A398511EAD30}" srcId="{918082BD-C9C4-4AAD-8D91-77369D665404}" destId="{8C2637C1-40A3-4B46-A5CC-DF3EBB3790C5}" srcOrd="2" destOrd="0" parTransId="{3054FAE6-1AB9-45F9-B19B-6E0C114D0380}" sibTransId="{F51F03CC-5082-467F-B2E3-C55F8E518B47}"/>
    <dgm:cxn modelId="{5AB1482F-31C2-49A4-A887-A229155A17D9}" srcId="{918082BD-C9C4-4AAD-8D91-77369D665404}" destId="{75F8E362-40C3-4C28-BC7A-02530B351F03}" srcOrd="6" destOrd="0" parTransId="{77097C3D-8193-481E-A61F-D8F0EC92590A}" sibTransId="{CB59C8FD-8F70-49F1-8AEA-38D4F3A22B3B}"/>
    <dgm:cxn modelId="{B6A33936-EF61-4DA4-9878-C0B21D5055B7}" type="presOf" srcId="{42C91AC2-45A6-4062-B43D-579EF345C60C}" destId="{85FBDEF4-9785-40D6-8D8F-5B62FB5E9CA6}" srcOrd="0" destOrd="0" presId="urn:microsoft.com/office/officeart/2008/layout/LinedList"/>
    <dgm:cxn modelId="{148A9D62-F597-4393-A357-24C8240FBD27}" srcId="{918082BD-C9C4-4AAD-8D91-77369D665404}" destId="{65F7A7C6-8093-4930-95A5-20D90CE474B2}" srcOrd="8" destOrd="0" parTransId="{E70B5558-75F1-41DF-907C-D16AE420B3CC}" sibTransId="{387DB0B7-8D01-451D-80FF-B047F795E8E7}"/>
    <dgm:cxn modelId="{C39D6765-74B4-4099-8ECB-352A1FD129BE}" type="presOf" srcId="{95FF2576-E5FC-4B06-818D-3315B2CEB12F}" destId="{5F6E7E10-A1BF-4CB1-8721-84F57F69D029}" srcOrd="0" destOrd="0" presId="urn:microsoft.com/office/officeart/2008/layout/LinedList"/>
    <dgm:cxn modelId="{DD207578-4E7F-45BC-8439-24F87BEBB998}" type="presOf" srcId="{4015722E-10BE-45AA-B3DE-23F701343465}" destId="{E43674F2-55ED-45C6-B59F-A3969471C467}" srcOrd="0" destOrd="0" presId="urn:microsoft.com/office/officeart/2008/layout/LinedList"/>
    <dgm:cxn modelId="{DCFE8282-DB6F-4CF0-8247-F3FCA0B8F4EB}" srcId="{918082BD-C9C4-4AAD-8D91-77369D665404}" destId="{42C91AC2-45A6-4062-B43D-579EF345C60C}" srcOrd="7" destOrd="0" parTransId="{E7B72CD5-5CD1-4726-B394-796EC57A585E}" sibTransId="{68045376-5863-4CB0-96B9-804B68C0DCF2}"/>
    <dgm:cxn modelId="{7E5B068D-BA39-48E2-B299-7D04C00CFA03}" type="presOf" srcId="{8C2637C1-40A3-4B46-A5CC-DF3EBB3790C5}" destId="{25AD6601-3A0E-49BB-B2F4-EB110CB91972}" srcOrd="0" destOrd="0" presId="urn:microsoft.com/office/officeart/2008/layout/LinedList"/>
    <dgm:cxn modelId="{152E069A-5A38-436E-9586-CCE0490E8C7D}" type="presOf" srcId="{57047EB1-A12B-4A21-A9AA-FDECCB8368F3}" destId="{D9BC5B7E-01CA-497C-A555-0FCA5841F46B}" srcOrd="0" destOrd="0" presId="urn:microsoft.com/office/officeart/2008/layout/LinedList"/>
    <dgm:cxn modelId="{BA67599C-901B-4342-8D22-699823F9C6A8}" type="presOf" srcId="{1905800E-AB4B-46B6-987B-86F75E94ECE4}" destId="{8EE083CA-A641-459E-8B11-9B84033E4A68}" srcOrd="0" destOrd="0" presId="urn:microsoft.com/office/officeart/2008/layout/LinedList"/>
    <dgm:cxn modelId="{8B53EEB0-BF8D-451C-B14F-9D7ACD1F9B0F}" type="presOf" srcId="{65F7A7C6-8093-4930-95A5-20D90CE474B2}" destId="{1887B526-1E3E-4FAE-9731-D2D29B78387F}" srcOrd="0" destOrd="0" presId="urn:microsoft.com/office/officeart/2008/layout/LinedList"/>
    <dgm:cxn modelId="{FDD4B5B6-F046-46C0-B376-DBD9941C6831}" type="presOf" srcId="{918082BD-C9C4-4AAD-8D91-77369D665404}" destId="{4CB64AB4-B66A-4B15-8178-B66401C5B512}" srcOrd="0" destOrd="0" presId="urn:microsoft.com/office/officeart/2008/layout/LinedList"/>
    <dgm:cxn modelId="{30E6B6C7-2D5B-47EA-8CB1-30F3094E3B86}" srcId="{918082BD-C9C4-4AAD-8D91-77369D665404}" destId="{2D63C085-E0FF-4969-8A62-9B828D81E092}" srcOrd="3" destOrd="0" parTransId="{56251230-9BEF-4DB4-8F1C-2829AEE43337}" sibTransId="{73173624-993A-4036-88E3-96E3C2D9DF3C}"/>
    <dgm:cxn modelId="{129485C9-3293-4A39-9C7D-5A65B0A0A816}" srcId="{918082BD-C9C4-4AAD-8D91-77369D665404}" destId="{1905800E-AB4B-46B6-987B-86F75E94ECE4}" srcOrd="1" destOrd="0" parTransId="{D48FBC7D-2E31-40D5-8F9F-268D1FD2E0C1}" sibTransId="{B82381DC-DE94-47A0-BA67-CD8C53984198}"/>
    <dgm:cxn modelId="{E8B91AD1-2E1D-48C6-80D1-9B6FC21B5528}" type="presOf" srcId="{75F8E362-40C3-4C28-BC7A-02530B351F03}" destId="{1A1D9372-AA4F-424C-939A-B141A8815A71}" srcOrd="0" destOrd="0" presId="urn:microsoft.com/office/officeart/2008/layout/LinedList"/>
    <dgm:cxn modelId="{9C3237DB-4006-4980-A37F-B7C44CA67139}" type="presOf" srcId="{6DA81CD9-B8DE-4747-8B06-669218DAAD0D}" destId="{0E912F2E-1681-4665-9777-A4396BD40E70}" srcOrd="0" destOrd="0" presId="urn:microsoft.com/office/officeart/2008/layout/LinedList"/>
    <dgm:cxn modelId="{565CF9E2-EAF3-4DBE-A78E-2737B68A16F4}" srcId="{918082BD-C9C4-4AAD-8D91-77369D665404}" destId="{4015722E-10BE-45AA-B3DE-23F701343465}" srcOrd="4" destOrd="0" parTransId="{E095D5BC-761F-4765-92FA-ECAE2D347D41}" sibTransId="{4E1B88A7-0C1B-456A-A118-77974EB8FA16}"/>
    <dgm:cxn modelId="{89A90EE7-5631-4999-9E22-941EC7F1B204}" type="presOf" srcId="{2D63C085-E0FF-4969-8A62-9B828D81E092}" destId="{98149374-5AD2-4953-BD43-5EFFC835C017}" srcOrd="0" destOrd="0" presId="urn:microsoft.com/office/officeart/2008/layout/LinedList"/>
    <dgm:cxn modelId="{A4BC2D61-713A-4465-8D31-7E5234966A45}" type="presParOf" srcId="{4CB64AB4-B66A-4B15-8178-B66401C5B512}" destId="{39A70825-E2DD-47AE-9A2C-45CE8EAF8753}" srcOrd="0" destOrd="0" presId="urn:microsoft.com/office/officeart/2008/layout/LinedList"/>
    <dgm:cxn modelId="{D706BF9D-099D-4573-9E1C-D16F0F974034}" type="presParOf" srcId="{4CB64AB4-B66A-4B15-8178-B66401C5B512}" destId="{5C7ED6B6-3AA0-4523-9B08-1AE7F6EDA16C}" srcOrd="1" destOrd="0" presId="urn:microsoft.com/office/officeart/2008/layout/LinedList"/>
    <dgm:cxn modelId="{6579B697-497E-4A1E-A264-632261E38CAE}" type="presParOf" srcId="{5C7ED6B6-3AA0-4523-9B08-1AE7F6EDA16C}" destId="{0E912F2E-1681-4665-9777-A4396BD40E70}" srcOrd="0" destOrd="0" presId="urn:microsoft.com/office/officeart/2008/layout/LinedList"/>
    <dgm:cxn modelId="{2EBC0062-7B29-49B0-B6C4-1A9E6F8EE1C9}" type="presParOf" srcId="{5C7ED6B6-3AA0-4523-9B08-1AE7F6EDA16C}" destId="{82207D05-6C33-4048-84D1-E368ABF03A4A}" srcOrd="1" destOrd="0" presId="urn:microsoft.com/office/officeart/2008/layout/LinedList"/>
    <dgm:cxn modelId="{FD589ED5-5D6B-498B-9D9D-19B672F0B98B}" type="presParOf" srcId="{4CB64AB4-B66A-4B15-8178-B66401C5B512}" destId="{7C1A3E89-BFFC-4FD0-895F-3262A474D6E7}" srcOrd="2" destOrd="0" presId="urn:microsoft.com/office/officeart/2008/layout/LinedList"/>
    <dgm:cxn modelId="{AE054FCB-AAAC-4378-BE6E-D4F13AFCE51B}" type="presParOf" srcId="{4CB64AB4-B66A-4B15-8178-B66401C5B512}" destId="{6EC66ABA-6F65-4388-8961-A037FAFEC20B}" srcOrd="3" destOrd="0" presId="urn:microsoft.com/office/officeart/2008/layout/LinedList"/>
    <dgm:cxn modelId="{3A712462-3EAF-4B3C-B781-9D9F11D8082D}" type="presParOf" srcId="{6EC66ABA-6F65-4388-8961-A037FAFEC20B}" destId="{8EE083CA-A641-459E-8B11-9B84033E4A68}" srcOrd="0" destOrd="0" presId="urn:microsoft.com/office/officeart/2008/layout/LinedList"/>
    <dgm:cxn modelId="{29B34E54-71AC-4314-9DB1-E5D3F6AECF3F}" type="presParOf" srcId="{6EC66ABA-6F65-4388-8961-A037FAFEC20B}" destId="{7F512BC2-8464-42F2-8069-716829D7EDDA}" srcOrd="1" destOrd="0" presId="urn:microsoft.com/office/officeart/2008/layout/LinedList"/>
    <dgm:cxn modelId="{655B49EF-E6E5-4181-9161-E8819F064458}" type="presParOf" srcId="{4CB64AB4-B66A-4B15-8178-B66401C5B512}" destId="{38F92152-2255-4760-A8E2-CFBD1288FDCA}" srcOrd="4" destOrd="0" presId="urn:microsoft.com/office/officeart/2008/layout/LinedList"/>
    <dgm:cxn modelId="{E2F48C0C-2760-4BEF-BB4F-B75622B9E49E}" type="presParOf" srcId="{4CB64AB4-B66A-4B15-8178-B66401C5B512}" destId="{A3526B0D-47CD-4E83-8777-13302F7EF305}" srcOrd="5" destOrd="0" presId="urn:microsoft.com/office/officeart/2008/layout/LinedList"/>
    <dgm:cxn modelId="{59112458-EFF4-4096-9DDB-0192FA84F0DE}" type="presParOf" srcId="{A3526B0D-47CD-4E83-8777-13302F7EF305}" destId="{25AD6601-3A0E-49BB-B2F4-EB110CB91972}" srcOrd="0" destOrd="0" presId="urn:microsoft.com/office/officeart/2008/layout/LinedList"/>
    <dgm:cxn modelId="{9CF8595E-27F0-426A-9D64-5BC159736055}" type="presParOf" srcId="{A3526B0D-47CD-4E83-8777-13302F7EF305}" destId="{433022A6-7AD2-432E-8BF7-5C5FFD70AD86}" srcOrd="1" destOrd="0" presId="urn:microsoft.com/office/officeart/2008/layout/LinedList"/>
    <dgm:cxn modelId="{40E75766-BE5D-4FF2-B961-AD93C879BE07}" type="presParOf" srcId="{4CB64AB4-B66A-4B15-8178-B66401C5B512}" destId="{C5F6B664-CBE1-4F58-B630-3569FC099477}" srcOrd="6" destOrd="0" presId="urn:microsoft.com/office/officeart/2008/layout/LinedList"/>
    <dgm:cxn modelId="{FE077703-7DE8-4AA6-854F-FE183E07E39B}" type="presParOf" srcId="{4CB64AB4-B66A-4B15-8178-B66401C5B512}" destId="{B4B128F4-98E3-4D4E-A047-BAB510AF30BE}" srcOrd="7" destOrd="0" presId="urn:microsoft.com/office/officeart/2008/layout/LinedList"/>
    <dgm:cxn modelId="{520A3F1E-8C00-43B4-8071-1B9B04336EBE}" type="presParOf" srcId="{B4B128F4-98E3-4D4E-A047-BAB510AF30BE}" destId="{98149374-5AD2-4953-BD43-5EFFC835C017}" srcOrd="0" destOrd="0" presId="urn:microsoft.com/office/officeart/2008/layout/LinedList"/>
    <dgm:cxn modelId="{11117E81-60A6-4F5D-9197-CECAD2809BED}" type="presParOf" srcId="{B4B128F4-98E3-4D4E-A047-BAB510AF30BE}" destId="{E9C85A2F-E7DB-4013-8534-F0354D782600}" srcOrd="1" destOrd="0" presId="urn:microsoft.com/office/officeart/2008/layout/LinedList"/>
    <dgm:cxn modelId="{7BC2497E-5BF6-4F01-B375-E61A13BC9F28}" type="presParOf" srcId="{4CB64AB4-B66A-4B15-8178-B66401C5B512}" destId="{E6F2BB01-FA50-42A3-9812-969ECAB97356}" srcOrd="8" destOrd="0" presId="urn:microsoft.com/office/officeart/2008/layout/LinedList"/>
    <dgm:cxn modelId="{88D7D581-F4B2-4030-BB4D-7F20F80D8930}" type="presParOf" srcId="{4CB64AB4-B66A-4B15-8178-B66401C5B512}" destId="{0DF90807-BDC6-42A3-98CE-C06EB97485C9}" srcOrd="9" destOrd="0" presId="urn:microsoft.com/office/officeart/2008/layout/LinedList"/>
    <dgm:cxn modelId="{48601475-9966-447B-B351-3DA9A1DCFB69}" type="presParOf" srcId="{0DF90807-BDC6-42A3-98CE-C06EB97485C9}" destId="{E43674F2-55ED-45C6-B59F-A3969471C467}" srcOrd="0" destOrd="0" presId="urn:microsoft.com/office/officeart/2008/layout/LinedList"/>
    <dgm:cxn modelId="{F9F63A67-0B40-4159-8C7F-9296785450A9}" type="presParOf" srcId="{0DF90807-BDC6-42A3-98CE-C06EB97485C9}" destId="{EE9AC4AA-0FE7-4B21-8718-A977954811A3}" srcOrd="1" destOrd="0" presId="urn:microsoft.com/office/officeart/2008/layout/LinedList"/>
    <dgm:cxn modelId="{C8CFDA0C-5FFE-43B9-9242-1FBE9618D9CF}" type="presParOf" srcId="{4CB64AB4-B66A-4B15-8178-B66401C5B512}" destId="{D084F135-3BE9-40B3-A51A-41E31E84B1F8}" srcOrd="10" destOrd="0" presId="urn:microsoft.com/office/officeart/2008/layout/LinedList"/>
    <dgm:cxn modelId="{5AF002F5-4263-45C9-B72B-62C535523F73}" type="presParOf" srcId="{4CB64AB4-B66A-4B15-8178-B66401C5B512}" destId="{4BBBD11E-65C8-4519-A6D0-E1519C52704F}" srcOrd="11" destOrd="0" presId="urn:microsoft.com/office/officeart/2008/layout/LinedList"/>
    <dgm:cxn modelId="{074776D5-BB2C-480D-8E27-85A2F1025F29}" type="presParOf" srcId="{4BBBD11E-65C8-4519-A6D0-E1519C52704F}" destId="{5F6E7E10-A1BF-4CB1-8721-84F57F69D029}" srcOrd="0" destOrd="0" presId="urn:microsoft.com/office/officeart/2008/layout/LinedList"/>
    <dgm:cxn modelId="{8EE4406C-E3B1-4E3A-9176-020028EA60DB}" type="presParOf" srcId="{4BBBD11E-65C8-4519-A6D0-E1519C52704F}" destId="{6D2CE088-8418-4B64-81CC-D0935637B29F}" srcOrd="1" destOrd="0" presId="urn:microsoft.com/office/officeart/2008/layout/LinedList"/>
    <dgm:cxn modelId="{12EAA039-810C-4092-B6E0-0759B6AAD0DA}" type="presParOf" srcId="{4CB64AB4-B66A-4B15-8178-B66401C5B512}" destId="{97ED79AF-8E48-4EDB-AC9C-6697DF1BC246}" srcOrd="12" destOrd="0" presId="urn:microsoft.com/office/officeart/2008/layout/LinedList"/>
    <dgm:cxn modelId="{121C03F4-784A-4A77-97DC-392294C0E0E7}" type="presParOf" srcId="{4CB64AB4-B66A-4B15-8178-B66401C5B512}" destId="{E5282CB1-58A9-4068-9687-D702868D4C10}" srcOrd="13" destOrd="0" presId="urn:microsoft.com/office/officeart/2008/layout/LinedList"/>
    <dgm:cxn modelId="{8DD8C1F0-8238-40E9-8E7A-6CD4ED9133DD}" type="presParOf" srcId="{E5282CB1-58A9-4068-9687-D702868D4C10}" destId="{1A1D9372-AA4F-424C-939A-B141A8815A71}" srcOrd="0" destOrd="0" presId="urn:microsoft.com/office/officeart/2008/layout/LinedList"/>
    <dgm:cxn modelId="{397AEC5D-F56C-48E4-9F57-A19C9EE3AA19}" type="presParOf" srcId="{E5282CB1-58A9-4068-9687-D702868D4C10}" destId="{49E67F93-1005-4D7E-A3A7-649BC3C9DA03}" srcOrd="1" destOrd="0" presId="urn:microsoft.com/office/officeart/2008/layout/LinedList"/>
    <dgm:cxn modelId="{F075D711-2100-478D-BAD9-2FD1E04E74AB}" type="presParOf" srcId="{4CB64AB4-B66A-4B15-8178-B66401C5B512}" destId="{8ACB4F61-C32F-46FE-8C41-507BBB755CEC}" srcOrd="14" destOrd="0" presId="urn:microsoft.com/office/officeart/2008/layout/LinedList"/>
    <dgm:cxn modelId="{C90A22A3-B7E9-4FC1-83E2-3F35397CD703}" type="presParOf" srcId="{4CB64AB4-B66A-4B15-8178-B66401C5B512}" destId="{4332C7F0-B834-4E7D-AF85-EB170F90D0F7}" srcOrd="15" destOrd="0" presId="urn:microsoft.com/office/officeart/2008/layout/LinedList"/>
    <dgm:cxn modelId="{0869D32B-F8BA-4B76-B62A-D5B32F3293EF}" type="presParOf" srcId="{4332C7F0-B834-4E7D-AF85-EB170F90D0F7}" destId="{85FBDEF4-9785-40D6-8D8F-5B62FB5E9CA6}" srcOrd="0" destOrd="0" presId="urn:microsoft.com/office/officeart/2008/layout/LinedList"/>
    <dgm:cxn modelId="{E616F12F-D515-4F9B-95EB-6A3F871E37E8}" type="presParOf" srcId="{4332C7F0-B834-4E7D-AF85-EB170F90D0F7}" destId="{F4C6E943-C64C-4E1D-868C-424B32844E92}" srcOrd="1" destOrd="0" presId="urn:microsoft.com/office/officeart/2008/layout/LinedList"/>
    <dgm:cxn modelId="{A53147CE-B34C-4A5F-8C84-0AE12B10F886}" type="presParOf" srcId="{4CB64AB4-B66A-4B15-8178-B66401C5B512}" destId="{3EB21369-C33E-4C27-BA9C-F883D87CF283}" srcOrd="16" destOrd="0" presId="urn:microsoft.com/office/officeart/2008/layout/LinedList"/>
    <dgm:cxn modelId="{E3C25596-9EEC-412E-BE1C-B58CAFBFAC7D}" type="presParOf" srcId="{4CB64AB4-B66A-4B15-8178-B66401C5B512}" destId="{EEAD0BB6-207D-45BA-9EAE-EF4A145BF790}" srcOrd="17" destOrd="0" presId="urn:microsoft.com/office/officeart/2008/layout/LinedList"/>
    <dgm:cxn modelId="{8DD14B51-DF7A-404A-A4E5-BFA2D2312C94}" type="presParOf" srcId="{EEAD0BB6-207D-45BA-9EAE-EF4A145BF790}" destId="{1887B526-1E3E-4FAE-9731-D2D29B78387F}" srcOrd="0" destOrd="0" presId="urn:microsoft.com/office/officeart/2008/layout/LinedList"/>
    <dgm:cxn modelId="{CABB129B-3FD7-4FE3-88B0-FDA13FD91FDD}" type="presParOf" srcId="{EEAD0BB6-207D-45BA-9EAE-EF4A145BF790}" destId="{9FD0100B-1931-444E-87A4-48BA637A50CC}" srcOrd="1" destOrd="0" presId="urn:microsoft.com/office/officeart/2008/layout/LinedList"/>
    <dgm:cxn modelId="{BFEBB767-B4E3-482B-B3DD-EACB7171B7CD}" type="presParOf" srcId="{4CB64AB4-B66A-4B15-8178-B66401C5B512}" destId="{43853B0D-4AEF-4C3C-9EC1-96FFC3C5409B}" srcOrd="18" destOrd="0" presId="urn:microsoft.com/office/officeart/2008/layout/LinedList"/>
    <dgm:cxn modelId="{6EC4CE0B-DC2E-4C0C-91B5-8632A2F3F646}" type="presParOf" srcId="{4CB64AB4-B66A-4B15-8178-B66401C5B512}" destId="{13A865BD-D82D-4000-BE7E-BE6A17B0155A}" srcOrd="19" destOrd="0" presId="urn:microsoft.com/office/officeart/2008/layout/LinedList"/>
    <dgm:cxn modelId="{1C190633-6D95-41C7-8856-AA1E3DA412ED}" type="presParOf" srcId="{13A865BD-D82D-4000-BE7E-BE6A17B0155A}" destId="{D9BC5B7E-01CA-497C-A555-0FCA5841F46B}" srcOrd="0" destOrd="0" presId="urn:microsoft.com/office/officeart/2008/layout/LinedList"/>
    <dgm:cxn modelId="{80FCCE0A-5711-4392-913E-DF5EE9A16A62}" type="presParOf" srcId="{13A865BD-D82D-4000-BE7E-BE6A17B0155A}" destId="{68A991FE-A7EE-4720-AFBD-55D66B40D9A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EAF349F-13A4-42B6-AB13-FCB20FDAB812}"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0D2C13B1-C5C0-4CBF-A11B-58549F694977}">
      <dgm:prSet/>
      <dgm:spPr/>
      <dgm:t>
        <a:bodyPr/>
        <a:lstStyle/>
        <a:p>
          <a:r>
            <a:rPr lang="en-US"/>
            <a:t>“On average, teachers only wait 0.7 and 1.4 seconds after asking a question” (Stahl, 1994). </a:t>
          </a:r>
        </a:p>
      </dgm:t>
    </dgm:pt>
    <dgm:pt modelId="{D6CD8E9C-6384-4E4B-9125-548A8136B122}" type="parTrans" cxnId="{3A4A17EE-1C38-4622-88F0-73BED9B20CB8}">
      <dgm:prSet/>
      <dgm:spPr/>
      <dgm:t>
        <a:bodyPr/>
        <a:lstStyle/>
        <a:p>
          <a:endParaRPr lang="en-US"/>
        </a:p>
      </dgm:t>
    </dgm:pt>
    <dgm:pt modelId="{38CF9939-93AF-4D33-8BAD-010D5FFAD449}" type="sibTrans" cxnId="{3A4A17EE-1C38-4622-88F0-73BED9B20CB8}">
      <dgm:prSet/>
      <dgm:spPr/>
      <dgm:t>
        <a:bodyPr/>
        <a:lstStyle/>
        <a:p>
          <a:endParaRPr lang="en-US"/>
        </a:p>
      </dgm:t>
    </dgm:pt>
    <dgm:pt modelId="{34BAE588-6B79-44CE-A354-D504E3E8F6FA}">
      <dgm:prSet/>
      <dgm:spPr/>
      <dgm:t>
        <a:bodyPr/>
        <a:lstStyle/>
        <a:p>
          <a:r>
            <a:rPr lang="en-US"/>
            <a:t>Rhaid i chi fod yn synhwyrol wrth ofyn am atebion.</a:t>
          </a:r>
        </a:p>
      </dgm:t>
    </dgm:pt>
    <dgm:pt modelId="{A8E5F1CC-D8B4-40DE-9C62-7E085A6DEC8D}" type="parTrans" cxnId="{2CBE5550-3EEC-4D66-951E-D2D58F53AEF7}">
      <dgm:prSet/>
      <dgm:spPr/>
      <dgm:t>
        <a:bodyPr/>
        <a:lstStyle/>
        <a:p>
          <a:endParaRPr lang="en-US"/>
        </a:p>
      </dgm:t>
    </dgm:pt>
    <dgm:pt modelId="{40615683-777A-4533-A394-B696127336A5}" type="sibTrans" cxnId="{2CBE5550-3EEC-4D66-951E-D2D58F53AEF7}">
      <dgm:prSet/>
      <dgm:spPr/>
      <dgm:t>
        <a:bodyPr/>
        <a:lstStyle/>
        <a:p>
          <a:endParaRPr lang="en-US"/>
        </a:p>
      </dgm:t>
    </dgm:pt>
    <dgm:pt modelId="{F23C2475-2BA7-47D7-BBF6-EC1658845B80}">
      <dgm:prSet/>
      <dgm:spPr/>
      <dgm:t>
        <a:bodyPr/>
        <a:lstStyle/>
        <a:p>
          <a:r>
            <a:rPr lang="en-US" dirty="0" err="1"/>
            <a:t>Cywiro</a:t>
          </a:r>
          <a:r>
            <a:rPr lang="en-US" dirty="0"/>
            <a:t>: </a:t>
          </a:r>
          <a:r>
            <a:rPr lang="en-US" dirty="0" err="1"/>
            <a:t>rhaid</a:t>
          </a:r>
          <a:r>
            <a:rPr lang="en-US" dirty="0"/>
            <a:t> </a:t>
          </a:r>
          <a:r>
            <a:rPr lang="en-US" dirty="0" err="1"/>
            <a:t>creu</a:t>
          </a:r>
          <a:r>
            <a:rPr lang="en-US" dirty="0"/>
            <a:t> </a:t>
          </a:r>
          <a:r>
            <a:rPr lang="en-US" dirty="0" err="1"/>
            <a:t>awyrgylch</a:t>
          </a:r>
          <a:r>
            <a:rPr lang="en-US" dirty="0"/>
            <a:t> </a:t>
          </a:r>
          <a:r>
            <a:rPr lang="en-US" dirty="0" err="1"/>
            <a:t>positif</a:t>
          </a:r>
          <a:endParaRPr lang="en-US" dirty="0"/>
        </a:p>
      </dgm:t>
    </dgm:pt>
    <dgm:pt modelId="{6FA208BB-4E95-4D00-901B-ACEB8B712A0D}" type="parTrans" cxnId="{44619EB3-5B0C-4783-BD83-9088F26C6395}">
      <dgm:prSet/>
      <dgm:spPr/>
      <dgm:t>
        <a:bodyPr/>
        <a:lstStyle/>
        <a:p>
          <a:endParaRPr lang="en-US"/>
        </a:p>
      </dgm:t>
    </dgm:pt>
    <dgm:pt modelId="{83D2324C-0AFC-44BA-AD33-DAD913E3D899}" type="sibTrans" cxnId="{44619EB3-5B0C-4783-BD83-9088F26C6395}">
      <dgm:prSet/>
      <dgm:spPr/>
      <dgm:t>
        <a:bodyPr/>
        <a:lstStyle/>
        <a:p>
          <a:endParaRPr lang="en-US"/>
        </a:p>
      </dgm:t>
    </dgm:pt>
    <dgm:pt modelId="{D6B25566-2625-4D6B-8DA2-B6F1540E6BD8}">
      <dgm:prSet/>
      <dgm:spPr/>
      <dgm:t>
        <a:bodyPr/>
        <a:lstStyle/>
        <a:p>
          <a:r>
            <a:rPr lang="en-US"/>
            <a:t>Gofyn i’r dysgwyr ymhelaethu i brofi dealltwriaeth</a:t>
          </a:r>
        </a:p>
      </dgm:t>
    </dgm:pt>
    <dgm:pt modelId="{D70B489D-13D2-46FA-B9CB-4158B1DE18C8}" type="parTrans" cxnId="{7921A764-5A1E-46BB-8671-08F6239D4D7A}">
      <dgm:prSet/>
      <dgm:spPr/>
      <dgm:t>
        <a:bodyPr/>
        <a:lstStyle/>
        <a:p>
          <a:endParaRPr lang="en-US"/>
        </a:p>
      </dgm:t>
    </dgm:pt>
    <dgm:pt modelId="{E6C154DB-5693-42EE-A74C-D7CAF93B3970}" type="sibTrans" cxnId="{7921A764-5A1E-46BB-8671-08F6239D4D7A}">
      <dgm:prSet/>
      <dgm:spPr/>
      <dgm:t>
        <a:bodyPr/>
        <a:lstStyle/>
        <a:p>
          <a:endParaRPr lang="en-US"/>
        </a:p>
      </dgm:t>
    </dgm:pt>
    <dgm:pt modelId="{75A58E99-5486-42A6-8775-DD8CDCB067EA}">
      <dgm:prSet/>
      <dgm:spPr/>
      <dgm:t>
        <a:bodyPr/>
        <a:lstStyle/>
        <a:p>
          <a:r>
            <a:rPr lang="en-US"/>
            <a:t>Cwestiynau Enwebiedig / an-enwebiedig</a:t>
          </a:r>
          <a:br>
            <a:rPr lang="en-US"/>
          </a:br>
          <a:endParaRPr lang="en-US"/>
        </a:p>
      </dgm:t>
    </dgm:pt>
    <dgm:pt modelId="{70841C19-31C0-443C-9441-359BB48C3104}" type="parTrans" cxnId="{2C5D0D51-33D0-45B4-AF12-6FB6DC863266}">
      <dgm:prSet/>
      <dgm:spPr/>
      <dgm:t>
        <a:bodyPr/>
        <a:lstStyle/>
        <a:p>
          <a:endParaRPr lang="en-US"/>
        </a:p>
      </dgm:t>
    </dgm:pt>
    <dgm:pt modelId="{025D41FA-15E9-4126-9FB3-1B8262F79CEF}" type="sibTrans" cxnId="{2C5D0D51-33D0-45B4-AF12-6FB6DC863266}">
      <dgm:prSet/>
      <dgm:spPr/>
      <dgm:t>
        <a:bodyPr/>
        <a:lstStyle/>
        <a:p>
          <a:endParaRPr lang="en-US"/>
        </a:p>
      </dgm:t>
    </dgm:pt>
    <dgm:pt modelId="{759A6BFC-94AF-C24A-A5AB-B6C158AF2748}" type="pres">
      <dgm:prSet presAssocID="{BEAF349F-13A4-42B6-AB13-FCB20FDAB812}" presName="outerComposite" presStyleCnt="0">
        <dgm:presLayoutVars>
          <dgm:chMax val="5"/>
          <dgm:dir/>
          <dgm:resizeHandles val="exact"/>
        </dgm:presLayoutVars>
      </dgm:prSet>
      <dgm:spPr/>
    </dgm:pt>
    <dgm:pt modelId="{6CB61732-4B3E-6746-A123-976DFAFB774A}" type="pres">
      <dgm:prSet presAssocID="{BEAF349F-13A4-42B6-AB13-FCB20FDAB812}" presName="dummyMaxCanvas" presStyleCnt="0">
        <dgm:presLayoutVars/>
      </dgm:prSet>
      <dgm:spPr/>
    </dgm:pt>
    <dgm:pt modelId="{47D897BF-FF7C-134B-8693-4E55C5FD3F04}" type="pres">
      <dgm:prSet presAssocID="{BEAF349F-13A4-42B6-AB13-FCB20FDAB812}" presName="FiveNodes_1" presStyleLbl="node1" presStyleIdx="0" presStyleCnt="5">
        <dgm:presLayoutVars>
          <dgm:bulletEnabled val="1"/>
        </dgm:presLayoutVars>
      </dgm:prSet>
      <dgm:spPr/>
    </dgm:pt>
    <dgm:pt modelId="{5B4B7D9B-E033-1047-ADAB-E717FD01E0AD}" type="pres">
      <dgm:prSet presAssocID="{BEAF349F-13A4-42B6-AB13-FCB20FDAB812}" presName="FiveNodes_2" presStyleLbl="node1" presStyleIdx="1" presStyleCnt="5">
        <dgm:presLayoutVars>
          <dgm:bulletEnabled val="1"/>
        </dgm:presLayoutVars>
      </dgm:prSet>
      <dgm:spPr/>
    </dgm:pt>
    <dgm:pt modelId="{3F839149-A8AA-494B-B5F8-D597237F64BF}" type="pres">
      <dgm:prSet presAssocID="{BEAF349F-13A4-42B6-AB13-FCB20FDAB812}" presName="FiveNodes_3" presStyleLbl="node1" presStyleIdx="2" presStyleCnt="5">
        <dgm:presLayoutVars>
          <dgm:bulletEnabled val="1"/>
        </dgm:presLayoutVars>
      </dgm:prSet>
      <dgm:spPr/>
    </dgm:pt>
    <dgm:pt modelId="{AA1BE1BF-12C1-B649-976F-EB3509CAE8B2}" type="pres">
      <dgm:prSet presAssocID="{BEAF349F-13A4-42B6-AB13-FCB20FDAB812}" presName="FiveNodes_4" presStyleLbl="node1" presStyleIdx="3" presStyleCnt="5">
        <dgm:presLayoutVars>
          <dgm:bulletEnabled val="1"/>
        </dgm:presLayoutVars>
      </dgm:prSet>
      <dgm:spPr/>
    </dgm:pt>
    <dgm:pt modelId="{ED52D13E-3A91-984F-A01D-F1264D027282}" type="pres">
      <dgm:prSet presAssocID="{BEAF349F-13A4-42B6-AB13-FCB20FDAB812}" presName="FiveNodes_5" presStyleLbl="node1" presStyleIdx="4" presStyleCnt="5">
        <dgm:presLayoutVars>
          <dgm:bulletEnabled val="1"/>
        </dgm:presLayoutVars>
      </dgm:prSet>
      <dgm:spPr/>
    </dgm:pt>
    <dgm:pt modelId="{3461F39E-30B0-DB4C-997C-782BC3A323B1}" type="pres">
      <dgm:prSet presAssocID="{BEAF349F-13A4-42B6-AB13-FCB20FDAB812}" presName="FiveConn_1-2" presStyleLbl="fgAccFollowNode1" presStyleIdx="0" presStyleCnt="4">
        <dgm:presLayoutVars>
          <dgm:bulletEnabled val="1"/>
        </dgm:presLayoutVars>
      </dgm:prSet>
      <dgm:spPr/>
    </dgm:pt>
    <dgm:pt modelId="{E68A2AF3-82D3-DF47-83AA-E73CB5F56795}" type="pres">
      <dgm:prSet presAssocID="{BEAF349F-13A4-42B6-AB13-FCB20FDAB812}" presName="FiveConn_2-3" presStyleLbl="fgAccFollowNode1" presStyleIdx="1" presStyleCnt="4">
        <dgm:presLayoutVars>
          <dgm:bulletEnabled val="1"/>
        </dgm:presLayoutVars>
      </dgm:prSet>
      <dgm:spPr/>
    </dgm:pt>
    <dgm:pt modelId="{B0360697-9A85-D54C-812A-4904484B635A}" type="pres">
      <dgm:prSet presAssocID="{BEAF349F-13A4-42B6-AB13-FCB20FDAB812}" presName="FiveConn_3-4" presStyleLbl="fgAccFollowNode1" presStyleIdx="2" presStyleCnt="4">
        <dgm:presLayoutVars>
          <dgm:bulletEnabled val="1"/>
        </dgm:presLayoutVars>
      </dgm:prSet>
      <dgm:spPr/>
    </dgm:pt>
    <dgm:pt modelId="{191E9436-AE0E-4745-B413-6C30DC1849EB}" type="pres">
      <dgm:prSet presAssocID="{BEAF349F-13A4-42B6-AB13-FCB20FDAB812}" presName="FiveConn_4-5" presStyleLbl="fgAccFollowNode1" presStyleIdx="3" presStyleCnt="4">
        <dgm:presLayoutVars>
          <dgm:bulletEnabled val="1"/>
        </dgm:presLayoutVars>
      </dgm:prSet>
      <dgm:spPr/>
    </dgm:pt>
    <dgm:pt modelId="{8EF95276-0D99-E845-955A-F724E8363435}" type="pres">
      <dgm:prSet presAssocID="{BEAF349F-13A4-42B6-AB13-FCB20FDAB812}" presName="FiveNodes_1_text" presStyleLbl="node1" presStyleIdx="4" presStyleCnt="5">
        <dgm:presLayoutVars>
          <dgm:bulletEnabled val="1"/>
        </dgm:presLayoutVars>
      </dgm:prSet>
      <dgm:spPr/>
    </dgm:pt>
    <dgm:pt modelId="{A706C923-827D-DA47-9126-05262D51FE71}" type="pres">
      <dgm:prSet presAssocID="{BEAF349F-13A4-42B6-AB13-FCB20FDAB812}" presName="FiveNodes_2_text" presStyleLbl="node1" presStyleIdx="4" presStyleCnt="5">
        <dgm:presLayoutVars>
          <dgm:bulletEnabled val="1"/>
        </dgm:presLayoutVars>
      </dgm:prSet>
      <dgm:spPr/>
    </dgm:pt>
    <dgm:pt modelId="{1C0C1EE0-E16D-8941-9A28-39ADFB268260}" type="pres">
      <dgm:prSet presAssocID="{BEAF349F-13A4-42B6-AB13-FCB20FDAB812}" presName="FiveNodes_3_text" presStyleLbl="node1" presStyleIdx="4" presStyleCnt="5">
        <dgm:presLayoutVars>
          <dgm:bulletEnabled val="1"/>
        </dgm:presLayoutVars>
      </dgm:prSet>
      <dgm:spPr/>
    </dgm:pt>
    <dgm:pt modelId="{FFD10A35-B5A3-634C-9E63-E48AEE667A46}" type="pres">
      <dgm:prSet presAssocID="{BEAF349F-13A4-42B6-AB13-FCB20FDAB812}" presName="FiveNodes_4_text" presStyleLbl="node1" presStyleIdx="4" presStyleCnt="5">
        <dgm:presLayoutVars>
          <dgm:bulletEnabled val="1"/>
        </dgm:presLayoutVars>
      </dgm:prSet>
      <dgm:spPr/>
    </dgm:pt>
    <dgm:pt modelId="{DA5D1D35-7296-1749-B07E-EC7A179738CF}" type="pres">
      <dgm:prSet presAssocID="{BEAF349F-13A4-42B6-AB13-FCB20FDAB812}" presName="FiveNodes_5_text" presStyleLbl="node1" presStyleIdx="4" presStyleCnt="5">
        <dgm:presLayoutVars>
          <dgm:bulletEnabled val="1"/>
        </dgm:presLayoutVars>
      </dgm:prSet>
      <dgm:spPr/>
    </dgm:pt>
  </dgm:ptLst>
  <dgm:cxnLst>
    <dgm:cxn modelId="{9A85A922-2E98-E34D-AF95-FB95BBCA24E2}" type="presOf" srcId="{F23C2475-2BA7-47D7-BBF6-EC1658845B80}" destId="{3F839149-A8AA-494B-B5F8-D597237F64BF}" srcOrd="0" destOrd="0" presId="urn:microsoft.com/office/officeart/2005/8/layout/vProcess5"/>
    <dgm:cxn modelId="{09D2B239-8244-B849-A7EF-7D2B4760E16E}" type="presOf" srcId="{40615683-777A-4533-A394-B696127336A5}" destId="{E68A2AF3-82D3-DF47-83AA-E73CB5F56795}" srcOrd="0" destOrd="0" presId="urn:microsoft.com/office/officeart/2005/8/layout/vProcess5"/>
    <dgm:cxn modelId="{BE05033C-3CAC-0544-AAF4-D8A664FF5896}" type="presOf" srcId="{83D2324C-0AFC-44BA-AD33-DAD913E3D899}" destId="{B0360697-9A85-D54C-812A-4904484B635A}" srcOrd="0" destOrd="0" presId="urn:microsoft.com/office/officeart/2005/8/layout/vProcess5"/>
    <dgm:cxn modelId="{2CBE5550-3EEC-4D66-951E-D2D58F53AEF7}" srcId="{BEAF349F-13A4-42B6-AB13-FCB20FDAB812}" destId="{34BAE588-6B79-44CE-A354-D504E3E8F6FA}" srcOrd="1" destOrd="0" parTransId="{A8E5F1CC-D8B4-40DE-9C62-7E085A6DEC8D}" sibTransId="{40615683-777A-4533-A394-B696127336A5}"/>
    <dgm:cxn modelId="{2C5D0D51-33D0-45B4-AF12-6FB6DC863266}" srcId="{BEAF349F-13A4-42B6-AB13-FCB20FDAB812}" destId="{75A58E99-5486-42A6-8775-DD8CDCB067EA}" srcOrd="4" destOrd="0" parTransId="{70841C19-31C0-443C-9441-359BB48C3104}" sibTransId="{025D41FA-15E9-4126-9FB3-1B8262F79CEF}"/>
    <dgm:cxn modelId="{3BF62560-6A24-A941-B3A8-BF6777C4B00A}" type="presOf" srcId="{75A58E99-5486-42A6-8775-DD8CDCB067EA}" destId="{ED52D13E-3A91-984F-A01D-F1264D027282}" srcOrd="0" destOrd="0" presId="urn:microsoft.com/office/officeart/2005/8/layout/vProcess5"/>
    <dgm:cxn modelId="{7921A764-5A1E-46BB-8671-08F6239D4D7A}" srcId="{BEAF349F-13A4-42B6-AB13-FCB20FDAB812}" destId="{D6B25566-2625-4D6B-8DA2-B6F1540E6BD8}" srcOrd="3" destOrd="0" parTransId="{D70B489D-13D2-46FA-B9CB-4158B1DE18C8}" sibTransId="{E6C154DB-5693-42EE-A74C-D7CAF93B3970}"/>
    <dgm:cxn modelId="{1924A866-D843-7842-9C28-AE72124AD476}" type="presOf" srcId="{D6B25566-2625-4D6B-8DA2-B6F1540E6BD8}" destId="{FFD10A35-B5A3-634C-9E63-E48AEE667A46}" srcOrd="1" destOrd="0" presId="urn:microsoft.com/office/officeart/2005/8/layout/vProcess5"/>
    <dgm:cxn modelId="{20070768-9991-504D-98C4-6D8633B1A663}" type="presOf" srcId="{D6B25566-2625-4D6B-8DA2-B6F1540E6BD8}" destId="{AA1BE1BF-12C1-B649-976F-EB3509CAE8B2}" srcOrd="0" destOrd="0" presId="urn:microsoft.com/office/officeart/2005/8/layout/vProcess5"/>
    <dgm:cxn modelId="{E3CE5870-3B24-5D41-A793-038D188AAF99}" type="presOf" srcId="{0D2C13B1-C5C0-4CBF-A11B-58549F694977}" destId="{8EF95276-0D99-E845-955A-F724E8363435}" srcOrd="1" destOrd="0" presId="urn:microsoft.com/office/officeart/2005/8/layout/vProcess5"/>
    <dgm:cxn modelId="{A658FBA1-6E97-A045-AAD1-1042DF16915C}" type="presOf" srcId="{38CF9939-93AF-4D33-8BAD-010D5FFAD449}" destId="{3461F39E-30B0-DB4C-997C-782BC3A323B1}" srcOrd="0" destOrd="0" presId="urn:microsoft.com/office/officeart/2005/8/layout/vProcess5"/>
    <dgm:cxn modelId="{FBE888A2-3251-8E40-B06D-FEB0FF516F29}" type="presOf" srcId="{34BAE588-6B79-44CE-A354-D504E3E8F6FA}" destId="{5B4B7D9B-E033-1047-ADAB-E717FD01E0AD}" srcOrd="0" destOrd="0" presId="urn:microsoft.com/office/officeart/2005/8/layout/vProcess5"/>
    <dgm:cxn modelId="{E2F039A3-2ACE-8B4A-BCD7-E28195ADD20A}" type="presOf" srcId="{BEAF349F-13A4-42B6-AB13-FCB20FDAB812}" destId="{759A6BFC-94AF-C24A-A5AB-B6C158AF2748}" srcOrd="0" destOrd="0" presId="urn:microsoft.com/office/officeart/2005/8/layout/vProcess5"/>
    <dgm:cxn modelId="{D2EC5BAC-2FC5-F74C-88FE-E11FEC38FE06}" type="presOf" srcId="{75A58E99-5486-42A6-8775-DD8CDCB067EA}" destId="{DA5D1D35-7296-1749-B07E-EC7A179738CF}" srcOrd="1" destOrd="0" presId="urn:microsoft.com/office/officeart/2005/8/layout/vProcess5"/>
    <dgm:cxn modelId="{44619EB3-5B0C-4783-BD83-9088F26C6395}" srcId="{BEAF349F-13A4-42B6-AB13-FCB20FDAB812}" destId="{F23C2475-2BA7-47D7-BBF6-EC1658845B80}" srcOrd="2" destOrd="0" parTransId="{6FA208BB-4E95-4D00-901B-ACEB8B712A0D}" sibTransId="{83D2324C-0AFC-44BA-AD33-DAD913E3D899}"/>
    <dgm:cxn modelId="{1CB4EEDC-6B55-754F-890A-33B73DCB3774}" type="presOf" srcId="{0D2C13B1-C5C0-4CBF-A11B-58549F694977}" destId="{47D897BF-FF7C-134B-8693-4E55C5FD3F04}" srcOrd="0" destOrd="0" presId="urn:microsoft.com/office/officeart/2005/8/layout/vProcess5"/>
    <dgm:cxn modelId="{6896C1DF-F1B3-F242-A1CC-699B755EB84D}" type="presOf" srcId="{F23C2475-2BA7-47D7-BBF6-EC1658845B80}" destId="{1C0C1EE0-E16D-8941-9A28-39ADFB268260}" srcOrd="1" destOrd="0" presId="urn:microsoft.com/office/officeart/2005/8/layout/vProcess5"/>
    <dgm:cxn modelId="{3A4A17EE-1C38-4622-88F0-73BED9B20CB8}" srcId="{BEAF349F-13A4-42B6-AB13-FCB20FDAB812}" destId="{0D2C13B1-C5C0-4CBF-A11B-58549F694977}" srcOrd="0" destOrd="0" parTransId="{D6CD8E9C-6384-4E4B-9125-548A8136B122}" sibTransId="{38CF9939-93AF-4D33-8BAD-010D5FFAD449}"/>
    <dgm:cxn modelId="{ABFEF1EF-7A87-044B-B715-FCDDB9C570CB}" type="presOf" srcId="{34BAE588-6B79-44CE-A354-D504E3E8F6FA}" destId="{A706C923-827D-DA47-9126-05262D51FE71}" srcOrd="1" destOrd="0" presId="urn:microsoft.com/office/officeart/2005/8/layout/vProcess5"/>
    <dgm:cxn modelId="{31E481F6-1724-964F-A988-216E4F88C0CE}" type="presOf" srcId="{E6C154DB-5693-42EE-A74C-D7CAF93B3970}" destId="{191E9436-AE0E-4745-B413-6C30DC1849EB}" srcOrd="0" destOrd="0" presId="urn:microsoft.com/office/officeart/2005/8/layout/vProcess5"/>
    <dgm:cxn modelId="{69D488B7-21FF-C342-A0A4-8BDD878D0E88}" type="presParOf" srcId="{759A6BFC-94AF-C24A-A5AB-B6C158AF2748}" destId="{6CB61732-4B3E-6746-A123-976DFAFB774A}" srcOrd="0" destOrd="0" presId="urn:microsoft.com/office/officeart/2005/8/layout/vProcess5"/>
    <dgm:cxn modelId="{1C6709EA-BC7C-4543-BCFF-713D2A0DAF2D}" type="presParOf" srcId="{759A6BFC-94AF-C24A-A5AB-B6C158AF2748}" destId="{47D897BF-FF7C-134B-8693-4E55C5FD3F04}" srcOrd="1" destOrd="0" presId="urn:microsoft.com/office/officeart/2005/8/layout/vProcess5"/>
    <dgm:cxn modelId="{4856A785-3F3F-7E4C-A807-BD0294E8AE74}" type="presParOf" srcId="{759A6BFC-94AF-C24A-A5AB-B6C158AF2748}" destId="{5B4B7D9B-E033-1047-ADAB-E717FD01E0AD}" srcOrd="2" destOrd="0" presId="urn:microsoft.com/office/officeart/2005/8/layout/vProcess5"/>
    <dgm:cxn modelId="{8DBA060B-170F-BA4F-8788-2BE187FACB8F}" type="presParOf" srcId="{759A6BFC-94AF-C24A-A5AB-B6C158AF2748}" destId="{3F839149-A8AA-494B-B5F8-D597237F64BF}" srcOrd="3" destOrd="0" presId="urn:microsoft.com/office/officeart/2005/8/layout/vProcess5"/>
    <dgm:cxn modelId="{E8DCA9D4-FA06-7847-A13B-BBB12CF14127}" type="presParOf" srcId="{759A6BFC-94AF-C24A-A5AB-B6C158AF2748}" destId="{AA1BE1BF-12C1-B649-976F-EB3509CAE8B2}" srcOrd="4" destOrd="0" presId="urn:microsoft.com/office/officeart/2005/8/layout/vProcess5"/>
    <dgm:cxn modelId="{DE0A6D95-39AF-DA4D-B3EC-426A4F891E47}" type="presParOf" srcId="{759A6BFC-94AF-C24A-A5AB-B6C158AF2748}" destId="{ED52D13E-3A91-984F-A01D-F1264D027282}" srcOrd="5" destOrd="0" presId="urn:microsoft.com/office/officeart/2005/8/layout/vProcess5"/>
    <dgm:cxn modelId="{4269EB38-6737-844F-9BE4-81FB51B6B171}" type="presParOf" srcId="{759A6BFC-94AF-C24A-A5AB-B6C158AF2748}" destId="{3461F39E-30B0-DB4C-997C-782BC3A323B1}" srcOrd="6" destOrd="0" presId="urn:microsoft.com/office/officeart/2005/8/layout/vProcess5"/>
    <dgm:cxn modelId="{686B3186-F25F-3E47-B77C-DC68354D7975}" type="presParOf" srcId="{759A6BFC-94AF-C24A-A5AB-B6C158AF2748}" destId="{E68A2AF3-82D3-DF47-83AA-E73CB5F56795}" srcOrd="7" destOrd="0" presId="urn:microsoft.com/office/officeart/2005/8/layout/vProcess5"/>
    <dgm:cxn modelId="{56AD0BD1-B283-3C48-BC2A-6BA46C5481A9}" type="presParOf" srcId="{759A6BFC-94AF-C24A-A5AB-B6C158AF2748}" destId="{B0360697-9A85-D54C-812A-4904484B635A}" srcOrd="8" destOrd="0" presId="urn:microsoft.com/office/officeart/2005/8/layout/vProcess5"/>
    <dgm:cxn modelId="{E79B6E33-81AD-294B-A478-83BF9BEFF74C}" type="presParOf" srcId="{759A6BFC-94AF-C24A-A5AB-B6C158AF2748}" destId="{191E9436-AE0E-4745-B413-6C30DC1849EB}" srcOrd="9" destOrd="0" presId="urn:microsoft.com/office/officeart/2005/8/layout/vProcess5"/>
    <dgm:cxn modelId="{3B64D7DC-5273-6F42-AD6F-12257D5E127E}" type="presParOf" srcId="{759A6BFC-94AF-C24A-A5AB-B6C158AF2748}" destId="{8EF95276-0D99-E845-955A-F724E8363435}" srcOrd="10" destOrd="0" presId="urn:microsoft.com/office/officeart/2005/8/layout/vProcess5"/>
    <dgm:cxn modelId="{A5A8BF5C-FFE9-E749-AC45-3116978C0BB7}" type="presParOf" srcId="{759A6BFC-94AF-C24A-A5AB-B6C158AF2748}" destId="{A706C923-827D-DA47-9126-05262D51FE71}" srcOrd="11" destOrd="0" presId="urn:microsoft.com/office/officeart/2005/8/layout/vProcess5"/>
    <dgm:cxn modelId="{37E2F7DB-6B90-7B4D-B568-43070FAB0EC1}" type="presParOf" srcId="{759A6BFC-94AF-C24A-A5AB-B6C158AF2748}" destId="{1C0C1EE0-E16D-8941-9A28-39ADFB268260}" srcOrd="12" destOrd="0" presId="urn:microsoft.com/office/officeart/2005/8/layout/vProcess5"/>
    <dgm:cxn modelId="{3034A783-D96B-B040-9E33-D897EAC0C02C}" type="presParOf" srcId="{759A6BFC-94AF-C24A-A5AB-B6C158AF2748}" destId="{FFD10A35-B5A3-634C-9E63-E48AEE667A46}" srcOrd="13" destOrd="0" presId="urn:microsoft.com/office/officeart/2005/8/layout/vProcess5"/>
    <dgm:cxn modelId="{4918FB41-B93D-FD4C-B27E-4CD2840F2B3E}" type="presParOf" srcId="{759A6BFC-94AF-C24A-A5AB-B6C158AF2748}" destId="{DA5D1D35-7296-1749-B07E-EC7A179738CF}"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6DA42-CEB0-40F9-AA9F-2CBCACE94E61}">
      <dsp:nvSpPr>
        <dsp:cNvPr id="0" name=""/>
        <dsp:cNvSpPr/>
      </dsp:nvSpPr>
      <dsp:spPr>
        <a:xfrm>
          <a:off x="1142999" y="2100791"/>
          <a:ext cx="2434166" cy="121708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cy-GB" sz="3900" kern="1200" dirty="0"/>
            <a:t>Sgiliau iaith</a:t>
          </a:r>
        </a:p>
      </dsp:txBody>
      <dsp:txXfrm>
        <a:off x="1178646" y="2136438"/>
        <a:ext cx="2362872" cy="1145789"/>
      </dsp:txXfrm>
    </dsp:sp>
    <dsp:sp modelId="{5E671FA2-1B80-438A-8037-666E1490DB2F}">
      <dsp:nvSpPr>
        <dsp:cNvPr id="0" name=""/>
        <dsp:cNvSpPr/>
      </dsp:nvSpPr>
      <dsp:spPr>
        <a:xfrm rot="17692822">
          <a:off x="2906870" y="1639384"/>
          <a:ext cx="2314259" cy="40429"/>
        </a:xfrm>
        <a:custGeom>
          <a:avLst/>
          <a:gdLst/>
          <a:ahLst/>
          <a:cxnLst/>
          <a:rect l="0" t="0" r="0" b="0"/>
          <a:pathLst>
            <a:path>
              <a:moveTo>
                <a:pt x="0" y="20214"/>
              </a:moveTo>
              <a:lnTo>
                <a:pt x="2314259" y="2021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cy-GB" sz="800" kern="1200"/>
        </a:p>
      </dsp:txBody>
      <dsp:txXfrm>
        <a:off x="4006143" y="1601742"/>
        <a:ext cx="115712" cy="115712"/>
      </dsp:txXfrm>
    </dsp:sp>
    <dsp:sp modelId="{423C3441-80D6-4AC1-8D65-BFC7D0F3EFFF}">
      <dsp:nvSpPr>
        <dsp:cNvPr id="0" name=""/>
        <dsp:cNvSpPr/>
      </dsp:nvSpPr>
      <dsp:spPr>
        <a:xfrm>
          <a:off x="4550833" y="1322"/>
          <a:ext cx="2434166" cy="121708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cy-GB" sz="3900" kern="1200" dirty="0"/>
            <a:t>Gwrando</a:t>
          </a:r>
        </a:p>
      </dsp:txBody>
      <dsp:txXfrm>
        <a:off x="4586480" y="36969"/>
        <a:ext cx="2362872" cy="1145789"/>
      </dsp:txXfrm>
    </dsp:sp>
    <dsp:sp modelId="{DD035456-3BEF-4FE5-AE11-B47F943A6D7E}">
      <dsp:nvSpPr>
        <dsp:cNvPr id="0" name=""/>
        <dsp:cNvSpPr/>
      </dsp:nvSpPr>
      <dsp:spPr>
        <a:xfrm rot="19457599">
          <a:off x="3464462" y="2339207"/>
          <a:ext cx="1199074" cy="40429"/>
        </a:xfrm>
        <a:custGeom>
          <a:avLst/>
          <a:gdLst/>
          <a:ahLst/>
          <a:cxnLst/>
          <a:rect l="0" t="0" r="0" b="0"/>
          <a:pathLst>
            <a:path>
              <a:moveTo>
                <a:pt x="0" y="20214"/>
              </a:moveTo>
              <a:lnTo>
                <a:pt x="1199074" y="2021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cy-GB" sz="500" kern="1200"/>
        </a:p>
      </dsp:txBody>
      <dsp:txXfrm>
        <a:off x="4034023" y="2329445"/>
        <a:ext cx="59953" cy="59953"/>
      </dsp:txXfrm>
    </dsp:sp>
    <dsp:sp modelId="{CA02C40F-C5FF-42A4-8143-7163E3554A7F}">
      <dsp:nvSpPr>
        <dsp:cNvPr id="0" name=""/>
        <dsp:cNvSpPr/>
      </dsp:nvSpPr>
      <dsp:spPr>
        <a:xfrm>
          <a:off x="4550833" y="1400968"/>
          <a:ext cx="2434166" cy="121708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cy-GB" sz="3900" kern="1200" dirty="0"/>
            <a:t>Siarad</a:t>
          </a:r>
        </a:p>
      </dsp:txBody>
      <dsp:txXfrm>
        <a:off x="4586480" y="1436615"/>
        <a:ext cx="2362872" cy="1145789"/>
      </dsp:txXfrm>
    </dsp:sp>
    <dsp:sp modelId="{A8B7FB32-DF8D-4387-82F7-397860EE511B}">
      <dsp:nvSpPr>
        <dsp:cNvPr id="0" name=""/>
        <dsp:cNvSpPr/>
      </dsp:nvSpPr>
      <dsp:spPr>
        <a:xfrm rot="2142401">
          <a:off x="3464462" y="3039030"/>
          <a:ext cx="1199074" cy="40429"/>
        </a:xfrm>
        <a:custGeom>
          <a:avLst/>
          <a:gdLst/>
          <a:ahLst/>
          <a:cxnLst/>
          <a:rect l="0" t="0" r="0" b="0"/>
          <a:pathLst>
            <a:path>
              <a:moveTo>
                <a:pt x="0" y="20214"/>
              </a:moveTo>
              <a:lnTo>
                <a:pt x="1199074" y="2021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cy-GB" sz="500" kern="1200"/>
        </a:p>
      </dsp:txBody>
      <dsp:txXfrm>
        <a:off x="4034023" y="3029268"/>
        <a:ext cx="59953" cy="59953"/>
      </dsp:txXfrm>
    </dsp:sp>
    <dsp:sp modelId="{A957A2E2-C772-4BA5-927E-0ED02664B018}">
      <dsp:nvSpPr>
        <dsp:cNvPr id="0" name=""/>
        <dsp:cNvSpPr/>
      </dsp:nvSpPr>
      <dsp:spPr>
        <a:xfrm>
          <a:off x="4550833" y="2800614"/>
          <a:ext cx="2434166" cy="121708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cy-GB" sz="3900" kern="1200" dirty="0"/>
            <a:t>Darllen</a:t>
          </a:r>
        </a:p>
      </dsp:txBody>
      <dsp:txXfrm>
        <a:off x="4586480" y="2836261"/>
        <a:ext cx="2362872" cy="1145789"/>
      </dsp:txXfrm>
    </dsp:sp>
    <dsp:sp modelId="{2AF9C9FC-7738-490F-91AE-D89C8D2244E7}">
      <dsp:nvSpPr>
        <dsp:cNvPr id="0" name=""/>
        <dsp:cNvSpPr/>
      </dsp:nvSpPr>
      <dsp:spPr>
        <a:xfrm rot="3907178">
          <a:off x="2906870" y="3738853"/>
          <a:ext cx="2314259" cy="40429"/>
        </a:xfrm>
        <a:custGeom>
          <a:avLst/>
          <a:gdLst/>
          <a:ahLst/>
          <a:cxnLst/>
          <a:rect l="0" t="0" r="0" b="0"/>
          <a:pathLst>
            <a:path>
              <a:moveTo>
                <a:pt x="0" y="20214"/>
              </a:moveTo>
              <a:lnTo>
                <a:pt x="2314259" y="2021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cy-GB" sz="800" kern="1200"/>
        </a:p>
      </dsp:txBody>
      <dsp:txXfrm>
        <a:off x="4006143" y="3701211"/>
        <a:ext cx="115712" cy="115712"/>
      </dsp:txXfrm>
    </dsp:sp>
    <dsp:sp modelId="{80E7744F-6236-455A-8111-688D916CD6E9}">
      <dsp:nvSpPr>
        <dsp:cNvPr id="0" name=""/>
        <dsp:cNvSpPr/>
      </dsp:nvSpPr>
      <dsp:spPr>
        <a:xfrm>
          <a:off x="4550833" y="4200260"/>
          <a:ext cx="2434166" cy="121708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cy-GB" sz="3900" kern="1200" dirty="0"/>
            <a:t>Ysgrifennu</a:t>
          </a:r>
        </a:p>
      </dsp:txBody>
      <dsp:txXfrm>
        <a:off x="4586480" y="4235907"/>
        <a:ext cx="2362872" cy="1145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78F74E-9928-4212-8C7E-8687F29E70C5}">
      <dsp:nvSpPr>
        <dsp:cNvPr id="0" name=""/>
        <dsp:cNvSpPr/>
      </dsp:nvSpPr>
      <dsp:spPr>
        <a:xfrm>
          <a:off x="1505" y="338066"/>
          <a:ext cx="3209566" cy="192573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cy-GB" sz="5600" kern="1200" dirty="0"/>
            <a:t>Gwrando</a:t>
          </a:r>
        </a:p>
      </dsp:txBody>
      <dsp:txXfrm>
        <a:off x="57908" y="394469"/>
        <a:ext cx="3096760" cy="1812933"/>
      </dsp:txXfrm>
    </dsp:sp>
    <dsp:sp modelId="{87596512-7578-409F-B023-294B3E489D9E}">
      <dsp:nvSpPr>
        <dsp:cNvPr id="0" name=""/>
        <dsp:cNvSpPr/>
      </dsp:nvSpPr>
      <dsp:spPr>
        <a:xfrm>
          <a:off x="3532403" y="902949"/>
          <a:ext cx="681224" cy="79597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cy-GB" sz="3400" kern="1200"/>
        </a:p>
      </dsp:txBody>
      <dsp:txXfrm>
        <a:off x="3532403" y="1062143"/>
        <a:ext cx="476857" cy="477584"/>
      </dsp:txXfrm>
    </dsp:sp>
    <dsp:sp modelId="{74DFC039-ACE9-4127-AB6A-3ED80CE3B479}">
      <dsp:nvSpPr>
        <dsp:cNvPr id="0" name=""/>
        <dsp:cNvSpPr/>
      </dsp:nvSpPr>
      <dsp:spPr>
        <a:xfrm>
          <a:off x="4496399" y="338066"/>
          <a:ext cx="3209566" cy="1925739"/>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cy-GB" sz="5600" kern="1200" dirty="0"/>
            <a:t>Siarad</a:t>
          </a:r>
        </a:p>
      </dsp:txBody>
      <dsp:txXfrm>
        <a:off x="4552802" y="394469"/>
        <a:ext cx="3096760" cy="18129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78F74E-9928-4212-8C7E-8687F29E70C5}">
      <dsp:nvSpPr>
        <dsp:cNvPr id="0" name=""/>
        <dsp:cNvSpPr/>
      </dsp:nvSpPr>
      <dsp:spPr>
        <a:xfrm>
          <a:off x="1505" y="338066"/>
          <a:ext cx="3209566" cy="192573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ctr" defTabSz="2222500">
            <a:lnSpc>
              <a:spcPct val="90000"/>
            </a:lnSpc>
            <a:spcBef>
              <a:spcPct val="0"/>
            </a:spcBef>
            <a:spcAft>
              <a:spcPct val="35000"/>
            </a:spcAft>
            <a:buNone/>
          </a:pPr>
          <a:r>
            <a:rPr lang="cy-GB" sz="5000" kern="1200" dirty="0"/>
            <a:t>Darllen</a:t>
          </a:r>
        </a:p>
      </dsp:txBody>
      <dsp:txXfrm>
        <a:off x="57908" y="394469"/>
        <a:ext cx="3096760" cy="1812933"/>
      </dsp:txXfrm>
    </dsp:sp>
    <dsp:sp modelId="{87596512-7578-409F-B023-294B3E489D9E}">
      <dsp:nvSpPr>
        <dsp:cNvPr id="0" name=""/>
        <dsp:cNvSpPr/>
      </dsp:nvSpPr>
      <dsp:spPr>
        <a:xfrm>
          <a:off x="3532403" y="902949"/>
          <a:ext cx="681224" cy="79597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cy-GB" sz="3400" kern="1200"/>
        </a:p>
      </dsp:txBody>
      <dsp:txXfrm>
        <a:off x="3532403" y="1062143"/>
        <a:ext cx="476857" cy="477584"/>
      </dsp:txXfrm>
    </dsp:sp>
    <dsp:sp modelId="{74DFC039-ACE9-4127-AB6A-3ED80CE3B479}">
      <dsp:nvSpPr>
        <dsp:cNvPr id="0" name=""/>
        <dsp:cNvSpPr/>
      </dsp:nvSpPr>
      <dsp:spPr>
        <a:xfrm>
          <a:off x="4496399" y="338066"/>
          <a:ext cx="3209566" cy="1925739"/>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ctr" defTabSz="2222500">
            <a:lnSpc>
              <a:spcPct val="90000"/>
            </a:lnSpc>
            <a:spcBef>
              <a:spcPct val="0"/>
            </a:spcBef>
            <a:spcAft>
              <a:spcPct val="35000"/>
            </a:spcAft>
            <a:buNone/>
          </a:pPr>
          <a:r>
            <a:rPr lang="cy-GB" sz="5000" kern="1200" dirty="0"/>
            <a:t>Ysgrifennu</a:t>
          </a:r>
        </a:p>
      </dsp:txBody>
      <dsp:txXfrm>
        <a:off x="4552802" y="394469"/>
        <a:ext cx="3096760" cy="18129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AB228-69F3-4CAD-8851-520B81536398}">
      <dsp:nvSpPr>
        <dsp:cNvPr id="0" name=""/>
        <dsp:cNvSpPr/>
      </dsp:nvSpPr>
      <dsp:spPr>
        <a:xfrm>
          <a:off x="0" y="706671"/>
          <a:ext cx="3073451" cy="19516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5EEE45-3419-4633-A7F2-6FE68197C259}">
      <dsp:nvSpPr>
        <dsp:cNvPr id="0" name=""/>
        <dsp:cNvSpPr/>
      </dsp:nvSpPr>
      <dsp:spPr>
        <a:xfrm>
          <a:off x="341494"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cy-GB" sz="2500" kern="1200"/>
            <a:t>Yn y cyflwyniad yma mae enghreifftiau o dasgau byr sy’n datblygu sgiliau iaith</a:t>
          </a:r>
          <a:endParaRPr lang="en-US" sz="2500" kern="1200"/>
        </a:p>
      </dsp:txBody>
      <dsp:txXfrm>
        <a:off x="398656" y="1088253"/>
        <a:ext cx="2959127" cy="1837317"/>
      </dsp:txXfrm>
    </dsp:sp>
    <dsp:sp modelId="{292381E6-DB9C-48E3-B4AA-DE659C278160}">
      <dsp:nvSpPr>
        <dsp:cNvPr id="0" name=""/>
        <dsp:cNvSpPr/>
      </dsp:nvSpPr>
      <dsp:spPr>
        <a:xfrm>
          <a:off x="3756441" y="706671"/>
          <a:ext cx="3073451" cy="19516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2327E6-71A6-4091-A6F4-58E9EAF522BB}">
      <dsp:nvSpPr>
        <dsp:cNvPr id="0" name=""/>
        <dsp:cNvSpPr/>
      </dsp:nvSpPr>
      <dsp:spPr>
        <a:xfrm>
          <a:off x="4097935"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cy-GB" sz="2500" kern="1200"/>
            <a:t>Meddyliwch sut gallech chi eu addasu nhw ar gyfer eich gwersi.</a:t>
          </a:r>
          <a:endParaRPr lang="en-US" sz="2500" kern="1200"/>
        </a:p>
      </dsp:txBody>
      <dsp:txXfrm>
        <a:off x="4155097" y="1088253"/>
        <a:ext cx="2959127" cy="1837317"/>
      </dsp:txXfrm>
    </dsp:sp>
    <dsp:sp modelId="{3C25E6D9-FB0D-44AF-8F05-9DD89173CE1B}">
      <dsp:nvSpPr>
        <dsp:cNvPr id="0" name=""/>
        <dsp:cNvSpPr/>
      </dsp:nvSpPr>
      <dsp:spPr>
        <a:xfrm>
          <a:off x="7512882" y="706671"/>
          <a:ext cx="3073451" cy="19516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3D482D-A589-4113-A9ED-8297E38A6691}">
      <dsp:nvSpPr>
        <dsp:cNvPr id="0" name=""/>
        <dsp:cNvSpPr/>
      </dsp:nvSpPr>
      <dsp:spPr>
        <a:xfrm>
          <a:off x="7854377"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cy-GB" sz="2500" kern="1200"/>
            <a:t>Meddyliwch sut byddai modd gwneud y tasgau yn haws ac yn fwy heriol</a:t>
          </a:r>
          <a:endParaRPr lang="en-US" sz="2500" kern="1200"/>
        </a:p>
      </dsp:txBody>
      <dsp:txXfrm>
        <a:off x="7911539" y="1088253"/>
        <a:ext cx="2959127" cy="18373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B4B760-B3F7-4209-BB19-726F5A084350}">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14C895-501F-4C79-9A19-0D49CBCF456C}">
      <dsp:nvSpPr>
        <dsp:cNvPr id="0" name=""/>
        <dsp:cNvSpPr/>
      </dsp:nvSpPr>
      <dsp:spPr>
        <a:xfrm>
          <a:off x="0" y="675"/>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Mae dau baragraff ar y daflen arddweud</a:t>
          </a:r>
          <a:endParaRPr lang="en-US" sz="2200" kern="1200"/>
        </a:p>
      </dsp:txBody>
      <dsp:txXfrm>
        <a:off x="0" y="675"/>
        <a:ext cx="6900512" cy="790684"/>
      </dsp:txXfrm>
    </dsp:sp>
    <dsp:sp modelId="{6C606F0A-99D9-4804-96D8-B357EC04AF94}">
      <dsp:nvSpPr>
        <dsp:cNvPr id="0" name=""/>
        <dsp:cNvSpPr/>
      </dsp:nvSpPr>
      <dsp:spPr>
        <a:xfrm>
          <a:off x="0" y="791359"/>
          <a:ext cx="6900512"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ACBC1C-E58E-4C88-8BEE-7ACB78F8F513}">
      <dsp:nvSpPr>
        <dsp:cNvPr id="0" name=""/>
        <dsp:cNvSpPr/>
      </dsp:nvSpPr>
      <dsp:spPr>
        <a:xfrm>
          <a:off x="0" y="791359"/>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Plygwch y papur yn hanner fel bod un paragraff ar bob ochr</a:t>
          </a:r>
          <a:endParaRPr lang="en-US" sz="2200" kern="1200"/>
        </a:p>
      </dsp:txBody>
      <dsp:txXfrm>
        <a:off x="0" y="791359"/>
        <a:ext cx="6900512" cy="790684"/>
      </dsp:txXfrm>
    </dsp:sp>
    <dsp:sp modelId="{C55898C1-9D55-43B5-B5F9-FFBA0FFD656E}">
      <dsp:nvSpPr>
        <dsp:cNvPr id="0" name=""/>
        <dsp:cNvSpPr/>
      </dsp:nvSpPr>
      <dsp:spPr>
        <a:xfrm>
          <a:off x="0" y="1582044"/>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4D08F2-83AF-44FA-AC22-4518E10653F0}">
      <dsp:nvSpPr>
        <dsp:cNvPr id="0" name=""/>
        <dsp:cNvSpPr/>
      </dsp:nvSpPr>
      <dsp:spPr>
        <a:xfrm>
          <a:off x="0" y="1582044"/>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Tasg mewn parau</a:t>
          </a:r>
          <a:endParaRPr lang="en-US" sz="2200" kern="1200"/>
        </a:p>
      </dsp:txBody>
      <dsp:txXfrm>
        <a:off x="0" y="1582044"/>
        <a:ext cx="6900512" cy="790684"/>
      </dsp:txXfrm>
    </dsp:sp>
    <dsp:sp modelId="{2ED7F840-0CBE-4B24-A28D-EAC7F2A8B913}">
      <dsp:nvSpPr>
        <dsp:cNvPr id="0" name=""/>
        <dsp:cNvSpPr/>
      </dsp:nvSpPr>
      <dsp:spPr>
        <a:xfrm>
          <a:off x="0" y="2372728"/>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4438FA-99E1-412A-8221-11882D660CC9}">
      <dsp:nvSpPr>
        <dsp:cNvPr id="0" name=""/>
        <dsp:cNvSpPr/>
      </dsp:nvSpPr>
      <dsp:spPr>
        <a:xfrm>
          <a:off x="0" y="2372728"/>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Un yn darllen, un yn ysgrifennu</a:t>
          </a:r>
          <a:endParaRPr lang="en-US" sz="2200" kern="1200"/>
        </a:p>
      </dsp:txBody>
      <dsp:txXfrm>
        <a:off x="0" y="2372728"/>
        <a:ext cx="6900512" cy="790684"/>
      </dsp:txXfrm>
    </dsp:sp>
    <dsp:sp modelId="{85D359A9-AB5C-4D1C-8971-4D904EDF152A}">
      <dsp:nvSpPr>
        <dsp:cNvPr id="0" name=""/>
        <dsp:cNvSpPr/>
      </dsp:nvSpPr>
      <dsp:spPr>
        <a:xfrm>
          <a:off x="0" y="3163412"/>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F7AB8-79EC-4111-BCB2-3FAC06F32577}">
      <dsp:nvSpPr>
        <dsp:cNvPr id="0" name=""/>
        <dsp:cNvSpPr/>
      </dsp:nvSpPr>
      <dsp:spPr>
        <a:xfrm>
          <a:off x="0" y="3163412"/>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Partner 1 i ddarllen darn 1 yn uchel a Partner 2 yn ysgrifennu y geiriau mor gywir a phosibl. </a:t>
          </a:r>
          <a:endParaRPr lang="en-US" sz="2200" kern="1200"/>
        </a:p>
      </dsp:txBody>
      <dsp:txXfrm>
        <a:off x="0" y="3163412"/>
        <a:ext cx="6900512" cy="790684"/>
      </dsp:txXfrm>
    </dsp:sp>
    <dsp:sp modelId="{3CAF7FD3-8B20-4434-AB47-D95655E67573}">
      <dsp:nvSpPr>
        <dsp:cNvPr id="0" name=""/>
        <dsp:cNvSpPr/>
      </dsp:nvSpPr>
      <dsp:spPr>
        <a:xfrm>
          <a:off x="0" y="3954096"/>
          <a:ext cx="6900512"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10D20B-7525-4D7A-8D18-6B9A9ED7361A}">
      <dsp:nvSpPr>
        <dsp:cNvPr id="0" name=""/>
        <dsp:cNvSpPr/>
      </dsp:nvSpPr>
      <dsp:spPr>
        <a:xfrm>
          <a:off x="0" y="3954096"/>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Ar ôl gorffen ysgrifennu, Partner 2 i farcio ei waith ei hun gyda beiro lliw gwahanol</a:t>
          </a:r>
          <a:endParaRPr lang="en-US" sz="2200" kern="1200"/>
        </a:p>
      </dsp:txBody>
      <dsp:txXfrm>
        <a:off x="0" y="3954096"/>
        <a:ext cx="6900512" cy="790684"/>
      </dsp:txXfrm>
    </dsp:sp>
    <dsp:sp modelId="{6324524D-6F0D-44A4-8E02-637FC754C4A2}">
      <dsp:nvSpPr>
        <dsp:cNvPr id="0" name=""/>
        <dsp:cNvSpPr/>
      </dsp:nvSpPr>
      <dsp:spPr>
        <a:xfrm>
          <a:off x="0" y="4744781"/>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82FCD3-F380-4760-A9A5-DB9696CAC361}">
      <dsp:nvSpPr>
        <dsp:cNvPr id="0" name=""/>
        <dsp:cNvSpPr/>
      </dsp:nvSpPr>
      <dsp:spPr>
        <a:xfrm>
          <a:off x="0" y="4744781"/>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Newid rôl – Partner 2 i ddarllen darn 2 yn uchel a Partner 1 yn ysgrifennu</a:t>
          </a:r>
          <a:endParaRPr lang="en-US" sz="2200" kern="1200"/>
        </a:p>
      </dsp:txBody>
      <dsp:txXfrm>
        <a:off x="0" y="4744781"/>
        <a:ext cx="6900512" cy="7906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CFA823-5363-45AE-8747-A3D24B443748}">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AD91EC-A88C-49A3-9082-F4209A1B49D2}">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cy-GB" sz="2300" kern="1200" dirty="0"/>
            <a:t>Nod – datblygu geirfa</a:t>
          </a:r>
          <a:endParaRPr lang="en-US" sz="2300" kern="1200" dirty="0"/>
        </a:p>
      </dsp:txBody>
      <dsp:txXfrm>
        <a:off x="0" y="2703"/>
        <a:ext cx="6900512" cy="921789"/>
      </dsp:txXfrm>
    </dsp:sp>
    <dsp:sp modelId="{4F2E5F7F-9C67-4884-A3BE-465AF7B702AA}">
      <dsp:nvSpPr>
        <dsp:cNvPr id="0" name=""/>
        <dsp:cNvSpPr/>
      </dsp:nvSpPr>
      <dsp:spPr>
        <a:xfrm>
          <a:off x="0" y="924492"/>
          <a:ext cx="6900512"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245E11-D49D-4C59-8D8A-EF892E45B366}">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cy-GB" sz="2300" u="sng" kern="1200">
              <a:hlinkClick xmlns:r="http://schemas.openxmlformats.org/officeDocument/2006/relationships" r:id="rId1"/>
            </a:rPr>
            <a:t>https://fb.watch/j8lDLr1XME/</a:t>
          </a:r>
          <a:r>
            <a:rPr lang="cy-GB" sz="2300" kern="1200"/>
            <a:t> </a:t>
          </a:r>
          <a:endParaRPr lang="en-US" sz="2300" kern="1200"/>
        </a:p>
      </dsp:txBody>
      <dsp:txXfrm>
        <a:off x="0" y="924492"/>
        <a:ext cx="6900512" cy="921789"/>
      </dsp:txXfrm>
    </dsp:sp>
    <dsp:sp modelId="{9948AFD7-6248-4260-9055-8A3543A0DBA6}">
      <dsp:nvSpPr>
        <dsp:cNvPr id="0" name=""/>
        <dsp:cNvSpPr/>
      </dsp:nvSpPr>
      <dsp:spPr>
        <a:xfrm>
          <a:off x="0" y="1846281"/>
          <a:ext cx="6900512"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D25FE9-C74C-4926-975F-DFC6ACB3FF82}">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cy-GB" sz="2300" kern="1200" dirty="0"/>
            <a:t>Gwrandewch ar fwletin tywydd S4C ddwywaith</a:t>
          </a:r>
          <a:endParaRPr lang="en-US" sz="2300" kern="1200" dirty="0"/>
        </a:p>
      </dsp:txBody>
      <dsp:txXfrm>
        <a:off x="0" y="1846281"/>
        <a:ext cx="6900512" cy="921789"/>
      </dsp:txXfrm>
    </dsp:sp>
    <dsp:sp modelId="{5B87D53C-3154-4803-B237-FF985E071D43}">
      <dsp:nvSpPr>
        <dsp:cNvPr id="0" name=""/>
        <dsp:cNvSpPr/>
      </dsp:nvSpPr>
      <dsp:spPr>
        <a:xfrm>
          <a:off x="0" y="2768070"/>
          <a:ext cx="6900512"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5C41A7-4471-421D-9FF2-64A9F6C2719B}">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cy-GB" sz="2300" kern="1200"/>
            <a:t>Llenwch y bylchau ar y daflen waith</a:t>
          </a:r>
          <a:endParaRPr lang="en-US" sz="2300" kern="1200"/>
        </a:p>
      </dsp:txBody>
      <dsp:txXfrm>
        <a:off x="0" y="2768070"/>
        <a:ext cx="6900512" cy="921789"/>
      </dsp:txXfrm>
    </dsp:sp>
    <dsp:sp modelId="{93EFAA85-72F6-431B-9AFC-9D64570872F9}">
      <dsp:nvSpPr>
        <dsp:cNvPr id="0" name=""/>
        <dsp:cNvSpPr/>
      </dsp:nvSpPr>
      <dsp:spPr>
        <a:xfrm>
          <a:off x="0" y="3689859"/>
          <a:ext cx="6900512"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1B4B16-DA0E-4AC9-AD49-28B68C9ED889}">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cy-GB" sz="2300" kern="1200"/>
            <a:t>Tanlinellwch eirfa allweddol ar y dudalen sy’n sôn am y tywydd</a:t>
          </a:r>
          <a:endParaRPr lang="en-US" sz="2300" kern="1200"/>
        </a:p>
      </dsp:txBody>
      <dsp:txXfrm>
        <a:off x="0" y="3689859"/>
        <a:ext cx="6900512" cy="921789"/>
      </dsp:txXfrm>
    </dsp:sp>
    <dsp:sp modelId="{4CC6DE1C-EEA7-4056-B90C-13B3FFC2276D}">
      <dsp:nvSpPr>
        <dsp:cNvPr id="0" name=""/>
        <dsp:cNvSpPr/>
      </dsp:nvSpPr>
      <dsp:spPr>
        <a:xfrm>
          <a:off x="0" y="4611648"/>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3BD2D4-D4FC-4393-AE17-5956C45EA2D3}">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cy-GB" sz="2300" kern="1200"/>
            <a:t>Tasg nesaf – ysgrifennu bwletin tywydd ar gyfer heddiw gan ddefnyddio cymaint o’r eirfa yma â phosibl</a:t>
          </a:r>
          <a:endParaRPr lang="en-US" sz="2300" kern="1200"/>
        </a:p>
      </dsp:txBody>
      <dsp:txXfrm>
        <a:off x="0" y="4611648"/>
        <a:ext cx="6900512" cy="9217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2EC98-7A97-402A-BFAA-69F381747A7A}">
      <dsp:nvSpPr>
        <dsp:cNvPr id="0" name=""/>
        <dsp:cNvSpPr/>
      </dsp:nvSpPr>
      <dsp:spPr>
        <a:xfrm>
          <a:off x="0" y="103722"/>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Nonsens llwyr...</a:t>
          </a:r>
        </a:p>
      </dsp:txBody>
      <dsp:txXfrm>
        <a:off x="0" y="103722"/>
        <a:ext cx="2658527" cy="1595116"/>
      </dsp:txXfrm>
    </dsp:sp>
    <dsp:sp modelId="{7C27B935-986E-47BC-A877-45DC0AAE2B53}">
      <dsp:nvSpPr>
        <dsp:cNvPr id="0" name=""/>
        <dsp:cNvSpPr/>
      </dsp:nvSpPr>
      <dsp:spPr>
        <a:xfrm>
          <a:off x="2924380" y="103722"/>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Does dim amheuaeth...</a:t>
          </a:r>
        </a:p>
      </dsp:txBody>
      <dsp:txXfrm>
        <a:off x="2924380" y="103722"/>
        <a:ext cx="2658527" cy="1595116"/>
      </dsp:txXfrm>
    </dsp:sp>
    <dsp:sp modelId="{BBB2601A-8A2C-4CED-99B8-436AC9D160AB}">
      <dsp:nvSpPr>
        <dsp:cNvPr id="0" name=""/>
        <dsp:cNvSpPr/>
      </dsp:nvSpPr>
      <dsp:spPr>
        <a:xfrm>
          <a:off x="5848760" y="103722"/>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Mae'n rhaid i ti gytuno...</a:t>
          </a:r>
        </a:p>
      </dsp:txBody>
      <dsp:txXfrm>
        <a:off x="5848760" y="103722"/>
        <a:ext cx="2658527" cy="1595116"/>
      </dsp:txXfrm>
    </dsp:sp>
    <dsp:sp modelId="{86A244B5-9BF4-48BC-93B4-5DF18D6DBA36}">
      <dsp:nvSpPr>
        <dsp:cNvPr id="0" name=""/>
        <dsp:cNvSpPr/>
      </dsp:nvSpPr>
      <dsp:spPr>
        <a:xfrm>
          <a:off x="0" y="1964691"/>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Mae'n amlwg...</a:t>
          </a:r>
        </a:p>
      </dsp:txBody>
      <dsp:txXfrm>
        <a:off x="0" y="1964691"/>
        <a:ext cx="2658527" cy="1595116"/>
      </dsp:txXfrm>
    </dsp:sp>
    <dsp:sp modelId="{2388ADA3-ED16-44EE-9B11-2F61F3122BE3}">
      <dsp:nvSpPr>
        <dsp:cNvPr id="0" name=""/>
        <dsp:cNvSpPr/>
      </dsp:nvSpPr>
      <dsp:spPr>
        <a:xfrm>
          <a:off x="2924380" y="1964691"/>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Mae pawb yn gwybod...</a:t>
          </a:r>
        </a:p>
      </dsp:txBody>
      <dsp:txXfrm>
        <a:off x="2924380" y="1964691"/>
        <a:ext cx="2658527" cy="1595116"/>
      </dsp:txXfrm>
    </dsp:sp>
    <dsp:sp modelId="{D7EDAE1A-CF2B-4EC6-A3C1-5B20E78E7142}">
      <dsp:nvSpPr>
        <dsp:cNvPr id="0" name=""/>
        <dsp:cNvSpPr/>
      </dsp:nvSpPr>
      <dsp:spPr>
        <a:xfrm>
          <a:off x="5848760" y="1964691"/>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Yn anffodus...</a:t>
          </a:r>
        </a:p>
      </dsp:txBody>
      <dsp:txXfrm>
        <a:off x="5848760" y="1964691"/>
        <a:ext cx="2658527" cy="1595116"/>
      </dsp:txXfrm>
    </dsp:sp>
    <dsp:sp modelId="{8D5E9C26-7BC9-4FA6-8F64-69490E235247}">
      <dsp:nvSpPr>
        <dsp:cNvPr id="0" name=""/>
        <dsp:cNvSpPr/>
      </dsp:nvSpPr>
      <dsp:spPr>
        <a:xfrm>
          <a:off x="0" y="3825661"/>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Dim ond ff</a:t>
          </a:r>
          <a:r>
            <a:rPr lang="cy-GB" sz="3200" kern="1200">
              <a:solidFill>
                <a:sysClr val="windowText" lastClr="000000"/>
              </a:solidFill>
              <a:latin typeface="Calibri"/>
              <a:ea typeface="+mn-ea"/>
              <a:cs typeface="Calibri"/>
            </a:rPr>
            <a:t>ŵ</a:t>
          </a:r>
          <a:r>
            <a:rPr lang="cy-GB" sz="3200" kern="1200">
              <a:solidFill>
                <a:sysClr val="windowText" lastClr="000000"/>
              </a:solidFill>
              <a:latin typeface="Calibri"/>
              <a:ea typeface="+mn-ea"/>
              <a:cs typeface="+mn-cs"/>
            </a:rPr>
            <a:t>l fyddai'n dweud...</a:t>
          </a:r>
        </a:p>
      </dsp:txBody>
      <dsp:txXfrm>
        <a:off x="0" y="3825661"/>
        <a:ext cx="2658527" cy="1595116"/>
      </dsp:txXfrm>
    </dsp:sp>
    <dsp:sp modelId="{8F5E4309-BAF2-4415-A434-85C46B8F0485}">
      <dsp:nvSpPr>
        <dsp:cNvPr id="0" name=""/>
        <dsp:cNvSpPr/>
      </dsp:nvSpPr>
      <dsp:spPr>
        <a:xfrm>
          <a:off x="2924380" y="3825661"/>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Mae'n anodd credu...</a:t>
          </a:r>
        </a:p>
      </dsp:txBody>
      <dsp:txXfrm>
        <a:off x="2924380" y="3825661"/>
        <a:ext cx="2658527" cy="1595116"/>
      </dsp:txXfrm>
    </dsp:sp>
    <dsp:sp modelId="{D3A0D364-7DE1-43C7-8BD4-57B8E3763745}">
      <dsp:nvSpPr>
        <dsp:cNvPr id="0" name=""/>
        <dsp:cNvSpPr/>
      </dsp:nvSpPr>
      <dsp:spPr>
        <a:xfrm>
          <a:off x="5848760" y="3825660"/>
          <a:ext cx="2658527" cy="1595116"/>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cy-GB" sz="3200" kern="1200">
              <a:solidFill>
                <a:sysClr val="windowText" lastClr="000000"/>
              </a:solidFill>
              <a:latin typeface="Calibri"/>
              <a:ea typeface="+mn-ea"/>
              <a:cs typeface="+mn-cs"/>
            </a:rPr>
            <a:t>Dydw i ddim yn cytuno...</a:t>
          </a:r>
        </a:p>
      </dsp:txBody>
      <dsp:txXfrm>
        <a:off x="5848760" y="3825660"/>
        <a:ext cx="2658527" cy="159511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2EC98-7A97-402A-BFAA-69F381747A7A}">
      <dsp:nvSpPr>
        <dsp:cNvPr id="0" name=""/>
        <dsp:cNvSpPr/>
      </dsp:nvSpPr>
      <dsp:spPr>
        <a:xfrm>
          <a:off x="32628" y="2390"/>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a/ac</a:t>
          </a:r>
        </a:p>
      </dsp:txBody>
      <dsp:txXfrm>
        <a:off x="32628" y="2390"/>
        <a:ext cx="2589897" cy="1553938"/>
      </dsp:txXfrm>
    </dsp:sp>
    <dsp:sp modelId="{7C27B935-986E-47BC-A877-45DC0AAE2B53}">
      <dsp:nvSpPr>
        <dsp:cNvPr id="0" name=""/>
        <dsp:cNvSpPr/>
      </dsp:nvSpPr>
      <dsp:spPr>
        <a:xfrm>
          <a:off x="2881515" y="2390"/>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neu</a:t>
          </a:r>
        </a:p>
      </dsp:txBody>
      <dsp:txXfrm>
        <a:off x="2881515" y="2390"/>
        <a:ext cx="2589897" cy="1553938"/>
      </dsp:txXfrm>
    </dsp:sp>
    <dsp:sp modelId="{BBB2601A-8A2C-4CED-99B8-436AC9D160AB}">
      <dsp:nvSpPr>
        <dsp:cNvPr id="0" name=""/>
        <dsp:cNvSpPr/>
      </dsp:nvSpPr>
      <dsp:spPr>
        <a:xfrm>
          <a:off x="5730402" y="2390"/>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oherwydd</a:t>
          </a:r>
        </a:p>
      </dsp:txBody>
      <dsp:txXfrm>
        <a:off x="5730402" y="2390"/>
        <a:ext cx="2589897" cy="1553938"/>
      </dsp:txXfrm>
    </dsp:sp>
    <dsp:sp modelId="{86A244B5-9BF4-48BC-93B4-5DF18D6DBA36}">
      <dsp:nvSpPr>
        <dsp:cNvPr id="0" name=""/>
        <dsp:cNvSpPr/>
      </dsp:nvSpPr>
      <dsp:spPr>
        <a:xfrm>
          <a:off x="32628" y="1815318"/>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achos</a:t>
          </a:r>
        </a:p>
      </dsp:txBody>
      <dsp:txXfrm>
        <a:off x="32628" y="1815318"/>
        <a:ext cx="2589897" cy="1553938"/>
      </dsp:txXfrm>
    </dsp:sp>
    <dsp:sp modelId="{2388ADA3-ED16-44EE-9B11-2F61F3122BE3}">
      <dsp:nvSpPr>
        <dsp:cNvPr id="0" name=""/>
        <dsp:cNvSpPr/>
      </dsp:nvSpPr>
      <dsp:spPr>
        <a:xfrm>
          <a:off x="2881515" y="1815318"/>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o ganlyniad</a:t>
          </a:r>
        </a:p>
      </dsp:txBody>
      <dsp:txXfrm>
        <a:off x="2881515" y="1815318"/>
        <a:ext cx="2589897" cy="1553938"/>
      </dsp:txXfrm>
    </dsp:sp>
    <dsp:sp modelId="{D7EDAE1A-CF2B-4EC6-A3C1-5B20E78E7142}">
      <dsp:nvSpPr>
        <dsp:cNvPr id="0" name=""/>
        <dsp:cNvSpPr/>
      </dsp:nvSpPr>
      <dsp:spPr>
        <a:xfrm>
          <a:off x="5763030" y="1815318"/>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serch hynny</a:t>
          </a:r>
        </a:p>
      </dsp:txBody>
      <dsp:txXfrm>
        <a:off x="5763030" y="1815318"/>
        <a:ext cx="2589897" cy="1553938"/>
      </dsp:txXfrm>
    </dsp:sp>
    <dsp:sp modelId="{8D5E9C26-7BC9-4FA6-8F64-69490E235247}">
      <dsp:nvSpPr>
        <dsp:cNvPr id="0" name=""/>
        <dsp:cNvSpPr/>
      </dsp:nvSpPr>
      <dsp:spPr>
        <a:xfrm>
          <a:off x="32628" y="3628246"/>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ar y llaw arall</a:t>
          </a:r>
        </a:p>
      </dsp:txBody>
      <dsp:txXfrm>
        <a:off x="32628" y="3628246"/>
        <a:ext cx="2589897" cy="1553938"/>
      </dsp:txXfrm>
    </dsp:sp>
    <dsp:sp modelId="{8F5E4309-BAF2-4415-A434-85C46B8F0485}">
      <dsp:nvSpPr>
        <dsp:cNvPr id="0" name=""/>
        <dsp:cNvSpPr/>
      </dsp:nvSpPr>
      <dsp:spPr>
        <a:xfrm>
          <a:off x="2881515" y="3628246"/>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er</a:t>
          </a:r>
        </a:p>
      </dsp:txBody>
      <dsp:txXfrm>
        <a:off x="2881515" y="3628246"/>
        <a:ext cx="2589897" cy="1553938"/>
      </dsp:txXfrm>
    </dsp:sp>
    <dsp:sp modelId="{D3A0D364-7DE1-43C7-8BD4-57B8E3763745}">
      <dsp:nvSpPr>
        <dsp:cNvPr id="0" name=""/>
        <dsp:cNvSpPr/>
      </dsp:nvSpPr>
      <dsp:spPr>
        <a:xfrm>
          <a:off x="5730402" y="3628246"/>
          <a:ext cx="2589897" cy="1553938"/>
        </a:xfrm>
        <a:prstGeom prst="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cy-GB" sz="4300" kern="1200" dirty="0">
              <a:solidFill>
                <a:sysClr val="windowText" lastClr="000000"/>
              </a:solidFill>
              <a:latin typeface="Calibri"/>
              <a:ea typeface="+mn-ea"/>
              <a:cs typeface="+mn-cs"/>
            </a:rPr>
            <a:t>sy’n arwain at</a:t>
          </a:r>
        </a:p>
      </dsp:txBody>
      <dsp:txXfrm>
        <a:off x="5730402" y="3628246"/>
        <a:ext cx="2589897" cy="155393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40005F-F784-43CD-AE45-903E126C9BED}">
      <dsp:nvSpPr>
        <dsp:cNvPr id="0" name=""/>
        <dsp:cNvSpPr/>
      </dsp:nvSpPr>
      <dsp:spPr>
        <a:xfrm>
          <a:off x="0" y="270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1545EC-873B-46A8-9BD8-1432C191690D}">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cy-GB" sz="5000" kern="1200"/>
            <a:t>Sefwch ar eich traed</a:t>
          </a:r>
          <a:endParaRPr lang="en-US" sz="5000" kern="1200"/>
        </a:p>
      </dsp:txBody>
      <dsp:txXfrm>
        <a:off x="0" y="2703"/>
        <a:ext cx="6900512" cy="1843578"/>
      </dsp:txXfrm>
    </dsp:sp>
    <dsp:sp modelId="{973AD6D2-B5D8-43ED-ABBC-A8F7136655AB}">
      <dsp:nvSpPr>
        <dsp:cNvPr id="0" name=""/>
        <dsp:cNvSpPr/>
      </dsp:nvSpPr>
      <dsp:spPr>
        <a:xfrm>
          <a:off x="0" y="18462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6DE6A-473C-4FA4-BCCC-88078F35954B}">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cy-GB" sz="5000" kern="1200"/>
            <a:t>Dywedwch y gair gyda’ch gilydd ar ôl yr athro</a:t>
          </a:r>
          <a:endParaRPr lang="en-US" sz="5000" kern="1200"/>
        </a:p>
      </dsp:txBody>
      <dsp:txXfrm>
        <a:off x="0" y="1846281"/>
        <a:ext cx="6900512" cy="1843578"/>
      </dsp:txXfrm>
    </dsp:sp>
    <dsp:sp modelId="{E5E41E90-000D-463F-AB5C-D78830BC4594}">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21C7F8-07B4-4B40-92A7-832078CB0520}">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cy-GB" sz="5000" kern="1200"/>
            <a:t>Copiwch y symudiadau</a:t>
          </a:r>
          <a:endParaRPr lang="en-US" sz="5000" kern="1200"/>
        </a:p>
      </dsp:txBody>
      <dsp:txXfrm>
        <a:off x="0" y="3689859"/>
        <a:ext cx="6900512" cy="184357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A70825-E2DD-47AE-9A2C-45CE8EAF8753}">
      <dsp:nvSpPr>
        <dsp:cNvPr id="0" name=""/>
        <dsp:cNvSpPr/>
      </dsp:nvSpPr>
      <dsp:spPr>
        <a:xfrm>
          <a:off x="0" y="681"/>
          <a:ext cx="496096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912F2E-1681-4665-9777-A4396BD40E70}">
      <dsp:nvSpPr>
        <dsp:cNvPr id="0" name=""/>
        <dsp:cNvSpPr/>
      </dsp:nvSpPr>
      <dsp:spPr>
        <a:xfrm>
          <a:off x="0" y="681"/>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Nofio</a:t>
          </a:r>
          <a:endParaRPr lang="en-US" sz="2500" kern="1200"/>
        </a:p>
      </dsp:txBody>
      <dsp:txXfrm>
        <a:off x="0" y="681"/>
        <a:ext cx="4960966" cy="558178"/>
      </dsp:txXfrm>
    </dsp:sp>
    <dsp:sp modelId="{7C1A3E89-BFFC-4FD0-895F-3262A474D6E7}">
      <dsp:nvSpPr>
        <dsp:cNvPr id="0" name=""/>
        <dsp:cNvSpPr/>
      </dsp:nvSpPr>
      <dsp:spPr>
        <a:xfrm>
          <a:off x="0" y="558860"/>
          <a:ext cx="4960966" cy="0"/>
        </a:xfrm>
        <a:prstGeom prst="line">
          <a:avLst/>
        </a:prstGeom>
        <a:solidFill>
          <a:schemeClr val="accent2">
            <a:hueOff val="-161707"/>
            <a:satOff val="-9325"/>
            <a:lumOff val="959"/>
            <a:alphaOff val="0"/>
          </a:schemeClr>
        </a:solidFill>
        <a:ln w="12700" cap="flat" cmpd="sng" algn="ctr">
          <a:solidFill>
            <a:schemeClr val="accent2">
              <a:hueOff val="-161707"/>
              <a:satOff val="-9325"/>
              <a:lumOff val="9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E083CA-A641-459E-8B11-9B84033E4A68}">
      <dsp:nvSpPr>
        <dsp:cNvPr id="0" name=""/>
        <dsp:cNvSpPr/>
      </dsp:nvSpPr>
      <dsp:spPr>
        <a:xfrm>
          <a:off x="0" y="558860"/>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Ysgrifennu</a:t>
          </a:r>
          <a:endParaRPr lang="en-US" sz="2500" kern="1200"/>
        </a:p>
      </dsp:txBody>
      <dsp:txXfrm>
        <a:off x="0" y="558860"/>
        <a:ext cx="4960966" cy="558178"/>
      </dsp:txXfrm>
    </dsp:sp>
    <dsp:sp modelId="{38F92152-2255-4760-A8E2-CFBD1288FDCA}">
      <dsp:nvSpPr>
        <dsp:cNvPr id="0" name=""/>
        <dsp:cNvSpPr/>
      </dsp:nvSpPr>
      <dsp:spPr>
        <a:xfrm>
          <a:off x="0" y="1117038"/>
          <a:ext cx="4960966" cy="0"/>
        </a:xfrm>
        <a:prstGeom prst="line">
          <a:avLst/>
        </a:prstGeom>
        <a:solidFill>
          <a:schemeClr val="accent2">
            <a:hueOff val="-323414"/>
            <a:satOff val="-18651"/>
            <a:lumOff val="1917"/>
            <a:alphaOff val="0"/>
          </a:schemeClr>
        </a:solidFill>
        <a:ln w="12700" cap="flat" cmpd="sng" algn="ctr">
          <a:solidFill>
            <a:schemeClr val="accent2">
              <a:hueOff val="-323414"/>
              <a:satOff val="-18651"/>
              <a:lumOff val="191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AD6601-3A0E-49BB-B2F4-EB110CB91972}">
      <dsp:nvSpPr>
        <dsp:cNvPr id="0" name=""/>
        <dsp:cNvSpPr/>
      </dsp:nvSpPr>
      <dsp:spPr>
        <a:xfrm>
          <a:off x="0" y="1117038"/>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Darllen</a:t>
          </a:r>
          <a:endParaRPr lang="en-US" sz="2500" kern="1200"/>
        </a:p>
      </dsp:txBody>
      <dsp:txXfrm>
        <a:off x="0" y="1117038"/>
        <a:ext cx="4960966" cy="558178"/>
      </dsp:txXfrm>
    </dsp:sp>
    <dsp:sp modelId="{C5F6B664-CBE1-4F58-B630-3569FC099477}">
      <dsp:nvSpPr>
        <dsp:cNvPr id="0" name=""/>
        <dsp:cNvSpPr/>
      </dsp:nvSpPr>
      <dsp:spPr>
        <a:xfrm>
          <a:off x="0" y="1675217"/>
          <a:ext cx="4960966"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149374-5AD2-4953-BD43-5EFFC835C017}">
      <dsp:nvSpPr>
        <dsp:cNvPr id="0" name=""/>
        <dsp:cNvSpPr/>
      </dsp:nvSpPr>
      <dsp:spPr>
        <a:xfrm>
          <a:off x="0" y="1675217"/>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Gwrando</a:t>
          </a:r>
          <a:endParaRPr lang="en-US" sz="2500" kern="1200"/>
        </a:p>
      </dsp:txBody>
      <dsp:txXfrm>
        <a:off x="0" y="1675217"/>
        <a:ext cx="4960966" cy="558178"/>
      </dsp:txXfrm>
    </dsp:sp>
    <dsp:sp modelId="{E6F2BB01-FA50-42A3-9812-969ECAB97356}">
      <dsp:nvSpPr>
        <dsp:cNvPr id="0" name=""/>
        <dsp:cNvSpPr/>
      </dsp:nvSpPr>
      <dsp:spPr>
        <a:xfrm>
          <a:off x="0" y="2233395"/>
          <a:ext cx="4960966" cy="0"/>
        </a:xfrm>
        <a:prstGeom prst="line">
          <a:avLst/>
        </a:prstGeom>
        <a:solidFill>
          <a:schemeClr val="accent2">
            <a:hueOff val="-646828"/>
            <a:satOff val="-37301"/>
            <a:lumOff val="3835"/>
            <a:alphaOff val="0"/>
          </a:schemeClr>
        </a:solidFill>
        <a:ln w="12700" cap="flat" cmpd="sng" algn="ctr">
          <a:solidFill>
            <a:schemeClr val="accent2">
              <a:hueOff val="-646828"/>
              <a:satOff val="-37301"/>
              <a:lumOff val="38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674F2-55ED-45C6-B59F-A3969471C467}">
      <dsp:nvSpPr>
        <dsp:cNvPr id="0" name=""/>
        <dsp:cNvSpPr/>
      </dsp:nvSpPr>
      <dsp:spPr>
        <a:xfrm>
          <a:off x="0" y="2233395"/>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Cysgu</a:t>
          </a:r>
          <a:endParaRPr lang="en-US" sz="2500" kern="1200"/>
        </a:p>
      </dsp:txBody>
      <dsp:txXfrm>
        <a:off x="0" y="2233395"/>
        <a:ext cx="4960966" cy="558178"/>
      </dsp:txXfrm>
    </dsp:sp>
    <dsp:sp modelId="{D084F135-3BE9-40B3-A51A-41E31E84B1F8}">
      <dsp:nvSpPr>
        <dsp:cNvPr id="0" name=""/>
        <dsp:cNvSpPr/>
      </dsp:nvSpPr>
      <dsp:spPr>
        <a:xfrm>
          <a:off x="0" y="2791574"/>
          <a:ext cx="4960966" cy="0"/>
        </a:xfrm>
        <a:prstGeom prst="line">
          <a:avLst/>
        </a:prstGeom>
        <a:solidFill>
          <a:schemeClr val="accent2">
            <a:hueOff val="-808535"/>
            <a:satOff val="-46627"/>
            <a:lumOff val="4793"/>
            <a:alphaOff val="0"/>
          </a:schemeClr>
        </a:solidFill>
        <a:ln w="12700" cap="flat" cmpd="sng" algn="ctr">
          <a:solidFill>
            <a:schemeClr val="accent2">
              <a:hueOff val="-808535"/>
              <a:satOff val="-46627"/>
              <a:lumOff val="479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6E7E10-A1BF-4CB1-8721-84F57F69D029}">
      <dsp:nvSpPr>
        <dsp:cNvPr id="0" name=""/>
        <dsp:cNvSpPr/>
      </dsp:nvSpPr>
      <dsp:spPr>
        <a:xfrm>
          <a:off x="0" y="2791574"/>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Bwyta</a:t>
          </a:r>
          <a:endParaRPr lang="en-US" sz="2500" kern="1200"/>
        </a:p>
      </dsp:txBody>
      <dsp:txXfrm>
        <a:off x="0" y="2791574"/>
        <a:ext cx="4960966" cy="558178"/>
      </dsp:txXfrm>
    </dsp:sp>
    <dsp:sp modelId="{97ED79AF-8E48-4EDB-AC9C-6697DF1BC246}">
      <dsp:nvSpPr>
        <dsp:cNvPr id="0" name=""/>
        <dsp:cNvSpPr/>
      </dsp:nvSpPr>
      <dsp:spPr>
        <a:xfrm>
          <a:off x="0" y="3349752"/>
          <a:ext cx="4960966"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1D9372-AA4F-424C-939A-B141A8815A71}">
      <dsp:nvSpPr>
        <dsp:cNvPr id="0" name=""/>
        <dsp:cNvSpPr/>
      </dsp:nvSpPr>
      <dsp:spPr>
        <a:xfrm>
          <a:off x="0" y="3349752"/>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Meddwl</a:t>
          </a:r>
          <a:endParaRPr lang="en-US" sz="2500" kern="1200"/>
        </a:p>
      </dsp:txBody>
      <dsp:txXfrm>
        <a:off x="0" y="3349752"/>
        <a:ext cx="4960966" cy="558178"/>
      </dsp:txXfrm>
    </dsp:sp>
    <dsp:sp modelId="{8ACB4F61-C32F-46FE-8C41-507BBB755CEC}">
      <dsp:nvSpPr>
        <dsp:cNvPr id="0" name=""/>
        <dsp:cNvSpPr/>
      </dsp:nvSpPr>
      <dsp:spPr>
        <a:xfrm>
          <a:off x="0" y="3907930"/>
          <a:ext cx="4960966" cy="0"/>
        </a:xfrm>
        <a:prstGeom prst="line">
          <a:avLst/>
        </a:prstGeom>
        <a:solidFill>
          <a:schemeClr val="accent2">
            <a:hueOff val="-1131949"/>
            <a:satOff val="-65277"/>
            <a:lumOff val="6711"/>
            <a:alphaOff val="0"/>
          </a:schemeClr>
        </a:solidFill>
        <a:ln w="12700" cap="flat" cmpd="sng" algn="ctr">
          <a:solidFill>
            <a:schemeClr val="accent2">
              <a:hueOff val="-1131949"/>
              <a:satOff val="-65277"/>
              <a:lumOff val="671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FBDEF4-9785-40D6-8D8F-5B62FB5E9CA6}">
      <dsp:nvSpPr>
        <dsp:cNvPr id="0" name=""/>
        <dsp:cNvSpPr/>
      </dsp:nvSpPr>
      <dsp:spPr>
        <a:xfrm>
          <a:off x="0" y="3907930"/>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Yfed</a:t>
          </a:r>
          <a:endParaRPr lang="en-US" sz="2500" kern="1200"/>
        </a:p>
      </dsp:txBody>
      <dsp:txXfrm>
        <a:off x="0" y="3907930"/>
        <a:ext cx="4960966" cy="558178"/>
      </dsp:txXfrm>
    </dsp:sp>
    <dsp:sp modelId="{3EB21369-C33E-4C27-BA9C-F883D87CF283}">
      <dsp:nvSpPr>
        <dsp:cNvPr id="0" name=""/>
        <dsp:cNvSpPr/>
      </dsp:nvSpPr>
      <dsp:spPr>
        <a:xfrm>
          <a:off x="0" y="4466109"/>
          <a:ext cx="4960966" cy="0"/>
        </a:xfrm>
        <a:prstGeom prst="line">
          <a:avLst/>
        </a:prstGeom>
        <a:solidFill>
          <a:schemeClr val="accent2">
            <a:hueOff val="-1293656"/>
            <a:satOff val="-74603"/>
            <a:lumOff val="7669"/>
            <a:alphaOff val="0"/>
          </a:schemeClr>
        </a:solidFill>
        <a:ln w="12700" cap="flat" cmpd="sng" algn="ctr">
          <a:solidFill>
            <a:schemeClr val="accent2">
              <a:hueOff val="-1293656"/>
              <a:satOff val="-74603"/>
              <a:lumOff val="76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87B526-1E3E-4FAE-9731-D2D29B78387F}">
      <dsp:nvSpPr>
        <dsp:cNvPr id="0" name=""/>
        <dsp:cNvSpPr/>
      </dsp:nvSpPr>
      <dsp:spPr>
        <a:xfrm>
          <a:off x="0" y="4466109"/>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Dawnsio</a:t>
          </a:r>
          <a:endParaRPr lang="en-US" sz="2500" kern="1200"/>
        </a:p>
      </dsp:txBody>
      <dsp:txXfrm>
        <a:off x="0" y="4466109"/>
        <a:ext cx="4960966" cy="558178"/>
      </dsp:txXfrm>
    </dsp:sp>
    <dsp:sp modelId="{43853B0D-4AEF-4C3C-9EC1-96FFC3C5409B}">
      <dsp:nvSpPr>
        <dsp:cNvPr id="0" name=""/>
        <dsp:cNvSpPr/>
      </dsp:nvSpPr>
      <dsp:spPr>
        <a:xfrm>
          <a:off x="0" y="5024287"/>
          <a:ext cx="496096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BC5B7E-01CA-497C-A555-0FCA5841F46B}">
      <dsp:nvSpPr>
        <dsp:cNvPr id="0" name=""/>
        <dsp:cNvSpPr/>
      </dsp:nvSpPr>
      <dsp:spPr>
        <a:xfrm>
          <a:off x="0" y="5024287"/>
          <a:ext cx="4960966" cy="55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cy-GB" sz="2500" kern="1200"/>
            <a:t>Rhedeg</a:t>
          </a:r>
          <a:endParaRPr lang="en-US" sz="2500" kern="1200"/>
        </a:p>
      </dsp:txBody>
      <dsp:txXfrm>
        <a:off x="0" y="5024287"/>
        <a:ext cx="4960966" cy="55817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897BF-FF7C-134B-8693-4E55C5FD3F04}">
      <dsp:nvSpPr>
        <dsp:cNvPr id="0" name=""/>
        <dsp:cNvSpPr/>
      </dsp:nvSpPr>
      <dsp:spPr>
        <a:xfrm>
          <a:off x="0" y="0"/>
          <a:ext cx="4903293" cy="115301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“On average, teachers only wait 0.7 and 1.4 seconds after asking a question” (Stahl, 1994). </a:t>
          </a:r>
        </a:p>
      </dsp:txBody>
      <dsp:txXfrm>
        <a:off x="33771" y="33771"/>
        <a:ext cx="3524201" cy="1085468"/>
      </dsp:txXfrm>
    </dsp:sp>
    <dsp:sp modelId="{5B4B7D9B-E033-1047-ADAB-E717FD01E0AD}">
      <dsp:nvSpPr>
        <dsp:cNvPr id="0" name=""/>
        <dsp:cNvSpPr/>
      </dsp:nvSpPr>
      <dsp:spPr>
        <a:xfrm>
          <a:off x="366154" y="1313150"/>
          <a:ext cx="4903293" cy="1153010"/>
        </a:xfrm>
        <a:prstGeom prst="roundRect">
          <a:avLst>
            <a:gd name="adj" fmla="val 10000"/>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Rhaid i chi fod yn synhwyrol wrth ofyn am atebion.</a:t>
          </a:r>
        </a:p>
      </dsp:txBody>
      <dsp:txXfrm>
        <a:off x="399925" y="1346921"/>
        <a:ext cx="3720139" cy="1085468"/>
      </dsp:txXfrm>
    </dsp:sp>
    <dsp:sp modelId="{3F839149-A8AA-494B-B5F8-D597237F64BF}">
      <dsp:nvSpPr>
        <dsp:cNvPr id="0" name=""/>
        <dsp:cNvSpPr/>
      </dsp:nvSpPr>
      <dsp:spPr>
        <a:xfrm>
          <a:off x="732309" y="2626301"/>
          <a:ext cx="4903293" cy="1153010"/>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err="1"/>
            <a:t>Cywiro</a:t>
          </a:r>
          <a:r>
            <a:rPr lang="en-US" sz="2000" kern="1200" dirty="0"/>
            <a:t>: </a:t>
          </a:r>
          <a:r>
            <a:rPr lang="en-US" sz="2000" kern="1200" dirty="0" err="1"/>
            <a:t>rhaid</a:t>
          </a:r>
          <a:r>
            <a:rPr lang="en-US" sz="2000" kern="1200" dirty="0"/>
            <a:t> </a:t>
          </a:r>
          <a:r>
            <a:rPr lang="en-US" sz="2000" kern="1200" dirty="0" err="1"/>
            <a:t>creu</a:t>
          </a:r>
          <a:r>
            <a:rPr lang="en-US" sz="2000" kern="1200" dirty="0"/>
            <a:t> </a:t>
          </a:r>
          <a:r>
            <a:rPr lang="en-US" sz="2000" kern="1200" dirty="0" err="1"/>
            <a:t>awyrgylch</a:t>
          </a:r>
          <a:r>
            <a:rPr lang="en-US" sz="2000" kern="1200" dirty="0"/>
            <a:t> </a:t>
          </a:r>
          <a:r>
            <a:rPr lang="en-US" sz="2000" kern="1200" dirty="0" err="1"/>
            <a:t>positif</a:t>
          </a:r>
          <a:endParaRPr lang="en-US" sz="2000" kern="1200" dirty="0"/>
        </a:p>
      </dsp:txBody>
      <dsp:txXfrm>
        <a:off x="766080" y="2660072"/>
        <a:ext cx="3720139" cy="1085468"/>
      </dsp:txXfrm>
    </dsp:sp>
    <dsp:sp modelId="{AA1BE1BF-12C1-B649-976F-EB3509CAE8B2}">
      <dsp:nvSpPr>
        <dsp:cNvPr id="0" name=""/>
        <dsp:cNvSpPr/>
      </dsp:nvSpPr>
      <dsp:spPr>
        <a:xfrm>
          <a:off x="1098464" y="3939451"/>
          <a:ext cx="4903293" cy="1153010"/>
        </a:xfrm>
        <a:prstGeom prst="roundRect">
          <a:avLst>
            <a:gd name="adj" fmla="val 10000"/>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Gofyn i’r dysgwyr ymhelaethu i brofi dealltwriaeth</a:t>
          </a:r>
        </a:p>
      </dsp:txBody>
      <dsp:txXfrm>
        <a:off x="1132235" y="3973222"/>
        <a:ext cx="3720139" cy="1085468"/>
      </dsp:txXfrm>
    </dsp:sp>
    <dsp:sp modelId="{ED52D13E-3A91-984F-A01D-F1264D027282}">
      <dsp:nvSpPr>
        <dsp:cNvPr id="0" name=""/>
        <dsp:cNvSpPr/>
      </dsp:nvSpPr>
      <dsp:spPr>
        <a:xfrm>
          <a:off x="1464619" y="5252602"/>
          <a:ext cx="4903293" cy="1153010"/>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Cwestiynau Enwebiedig / an-enwebiedig</a:t>
          </a:r>
          <a:br>
            <a:rPr lang="en-US" sz="2000" kern="1200"/>
          </a:br>
          <a:endParaRPr lang="en-US" sz="2000" kern="1200"/>
        </a:p>
      </dsp:txBody>
      <dsp:txXfrm>
        <a:off x="1498390" y="5286373"/>
        <a:ext cx="3720139" cy="1085468"/>
      </dsp:txXfrm>
    </dsp:sp>
    <dsp:sp modelId="{3461F39E-30B0-DB4C-997C-782BC3A323B1}">
      <dsp:nvSpPr>
        <dsp:cNvPr id="0" name=""/>
        <dsp:cNvSpPr/>
      </dsp:nvSpPr>
      <dsp:spPr>
        <a:xfrm>
          <a:off x="4153836" y="842338"/>
          <a:ext cx="749456" cy="74945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4322464" y="842338"/>
        <a:ext cx="412200" cy="563966"/>
      </dsp:txXfrm>
    </dsp:sp>
    <dsp:sp modelId="{E68A2AF3-82D3-DF47-83AA-E73CB5F56795}">
      <dsp:nvSpPr>
        <dsp:cNvPr id="0" name=""/>
        <dsp:cNvSpPr/>
      </dsp:nvSpPr>
      <dsp:spPr>
        <a:xfrm>
          <a:off x="4519991" y="2155488"/>
          <a:ext cx="749456" cy="749456"/>
        </a:xfrm>
        <a:prstGeom prst="downArrow">
          <a:avLst>
            <a:gd name="adj1" fmla="val 55000"/>
            <a:gd name="adj2" fmla="val 45000"/>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4688619" y="2155488"/>
        <a:ext cx="412200" cy="563966"/>
      </dsp:txXfrm>
    </dsp:sp>
    <dsp:sp modelId="{B0360697-9A85-D54C-812A-4904484B635A}">
      <dsp:nvSpPr>
        <dsp:cNvPr id="0" name=""/>
        <dsp:cNvSpPr/>
      </dsp:nvSpPr>
      <dsp:spPr>
        <a:xfrm>
          <a:off x="4886146" y="3449422"/>
          <a:ext cx="749456" cy="749456"/>
        </a:xfrm>
        <a:prstGeom prst="downArrow">
          <a:avLst>
            <a:gd name="adj1" fmla="val 55000"/>
            <a:gd name="adj2" fmla="val 45000"/>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5054774" y="3449422"/>
        <a:ext cx="412200" cy="563966"/>
      </dsp:txXfrm>
    </dsp:sp>
    <dsp:sp modelId="{191E9436-AE0E-4745-B413-6C30DC1849EB}">
      <dsp:nvSpPr>
        <dsp:cNvPr id="0" name=""/>
        <dsp:cNvSpPr/>
      </dsp:nvSpPr>
      <dsp:spPr>
        <a:xfrm>
          <a:off x="5252301" y="4775384"/>
          <a:ext cx="749456" cy="749456"/>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5420929" y="4775384"/>
        <a:ext cx="412200" cy="56396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FBA4C1-2200-224E-BC59-EFB7DFBD6484}" type="datetimeFigureOut">
              <a:rPr lang="en-US" smtClean="0"/>
              <a:t>2/27/24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AA936B-7447-174D-8F7F-D47501C9B921}" type="slidenum">
              <a:rPr lang="en-US" smtClean="0"/>
              <a:t>‹#›</a:t>
            </a:fld>
            <a:endParaRPr lang="en-US"/>
          </a:p>
        </p:txBody>
      </p:sp>
    </p:spTree>
    <p:extLst>
      <p:ext uri="{BB962C8B-B14F-4D97-AF65-F5344CB8AC3E}">
        <p14:creationId xmlns:p14="http://schemas.microsoft.com/office/powerpoint/2010/main" val="566901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frenchteachernet.blogspot.com/2015/12/some-strategies-for-teaching-new.html"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files.eric.ed.gov/fulltext/ED370885.pdf" TargetMode="External"/><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gianfrancoconti.com/category/grammar-teaching/"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gianfrancoconti.com/category/technology-and-l2-learning/"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64776-2651-CC47-8364-6809BA6741CD}" type="slidenum">
              <a:rPr lang="en-US" smtClean="0"/>
              <a:t>1</a:t>
            </a:fld>
            <a:endParaRPr lang="en-US"/>
          </a:p>
        </p:txBody>
      </p:sp>
    </p:spTree>
    <p:extLst>
      <p:ext uri="{BB962C8B-B14F-4D97-AF65-F5344CB8AC3E}">
        <p14:creationId xmlns:p14="http://schemas.microsoft.com/office/powerpoint/2010/main" val="3176590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r>
              <a:rPr lang="cy-GB" dirty="0"/>
              <a:t>Y sgiliau goddefol yw gwrando </a:t>
            </a:r>
            <a:r>
              <a:rPr lang="cy-GB"/>
              <a:t>a darllen</a:t>
            </a:r>
          </a:p>
        </p:txBody>
      </p:sp>
      <p:sp>
        <p:nvSpPr>
          <p:cNvPr id="4" name="Dalfan Rhif y Sleid 3"/>
          <p:cNvSpPr>
            <a:spLocks noGrp="1"/>
          </p:cNvSpPr>
          <p:nvPr>
            <p:ph type="sldNum" sz="quarter" idx="5"/>
          </p:nvPr>
        </p:nvSpPr>
        <p:spPr/>
        <p:txBody>
          <a:bodyPr/>
          <a:lstStyle/>
          <a:p>
            <a:fld id="{15AA936B-7447-174D-8F7F-D47501C9B921}" type="slidenum">
              <a:rPr lang="en-US" smtClean="0"/>
              <a:t>7</a:t>
            </a:fld>
            <a:endParaRPr lang="en-US"/>
          </a:p>
        </p:txBody>
      </p:sp>
    </p:spTree>
    <p:extLst>
      <p:ext uri="{BB962C8B-B14F-4D97-AF65-F5344CB8AC3E}">
        <p14:creationId xmlns:p14="http://schemas.microsoft.com/office/powerpoint/2010/main" val="4293559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Beth </a:t>
            </a:r>
            <a:r>
              <a:rPr lang="en-US" dirty="0" err="1"/>
              <a:t>allwn</a:t>
            </a:r>
            <a:r>
              <a:rPr lang="en-US" dirty="0"/>
              <a:t> </a:t>
            </a:r>
            <a:r>
              <a:rPr lang="en-US" dirty="0" err="1"/>
              <a:t>ni</a:t>
            </a:r>
            <a:r>
              <a:rPr lang="en-US" dirty="0"/>
              <a:t> </a:t>
            </a:r>
            <a:r>
              <a:rPr lang="en-US" dirty="0" err="1"/>
              <a:t>wneud</a:t>
            </a:r>
            <a:r>
              <a:rPr lang="en-US" dirty="0"/>
              <a:t> </a:t>
            </a:r>
            <a:r>
              <a:rPr lang="en-US" dirty="0" err="1"/>
              <a:t>i</a:t>
            </a:r>
            <a:r>
              <a:rPr lang="en-US" dirty="0"/>
              <a:t> </a:t>
            </a:r>
            <a:r>
              <a:rPr lang="en-US" dirty="0" err="1"/>
              <a:t>atal</a:t>
            </a:r>
            <a:r>
              <a:rPr lang="en-US" dirty="0"/>
              <a:t> </a:t>
            </a:r>
            <a:r>
              <a:rPr lang="en-US" dirty="0" err="1"/>
              <a:t>hyn</a:t>
            </a:r>
            <a:r>
              <a:rPr lang="en-US" dirty="0"/>
              <a:t>?</a:t>
            </a:r>
            <a:br>
              <a:rPr lang="en-US" dirty="0"/>
            </a:br>
            <a:r>
              <a:rPr lang="en-US" dirty="0"/>
              <a:t>What can we do</a:t>
            </a:r>
            <a:r>
              <a:rPr lang="en-US" baseline="0" dirty="0"/>
              <a:t> to prevent this?</a:t>
            </a:r>
            <a:endParaRPr lang="en-US" dirty="0"/>
          </a:p>
        </p:txBody>
      </p:sp>
      <p:sp>
        <p:nvSpPr>
          <p:cNvPr id="4" name="Slide Number Placeholder 3"/>
          <p:cNvSpPr>
            <a:spLocks noGrp="1"/>
          </p:cNvSpPr>
          <p:nvPr>
            <p:ph type="sldNum" sz="quarter" idx="10"/>
          </p:nvPr>
        </p:nvSpPr>
        <p:spPr/>
        <p:txBody>
          <a:bodyPr/>
          <a:lstStyle/>
          <a:p>
            <a:fld id="{15AA936B-7447-174D-8F7F-D47501C9B921}" type="slidenum">
              <a:rPr lang="en-US" smtClean="0"/>
              <a:t>31</a:t>
            </a:fld>
            <a:endParaRPr lang="en-US"/>
          </a:p>
        </p:txBody>
      </p:sp>
    </p:spTree>
    <p:extLst>
      <p:ext uri="{BB962C8B-B14F-4D97-AF65-F5344CB8AC3E}">
        <p14:creationId xmlns:p14="http://schemas.microsoft.com/office/powerpoint/2010/main" val="1539400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FFFFD5-6425-CC44-8D4E-028114D455BF}" type="slidenum">
              <a:rPr lang="en-US" smtClean="0"/>
              <a:t>33</a:t>
            </a:fld>
            <a:endParaRPr lang="en-US"/>
          </a:p>
        </p:txBody>
      </p:sp>
    </p:spTree>
    <p:extLst>
      <p:ext uri="{BB962C8B-B14F-4D97-AF65-F5344CB8AC3E}">
        <p14:creationId xmlns:p14="http://schemas.microsoft.com/office/powerpoint/2010/main" val="1855070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Beth </a:t>
            </a:r>
            <a:r>
              <a:rPr lang="en-US" dirty="0" err="1"/>
              <a:t>yw</a:t>
            </a:r>
            <a:r>
              <a:rPr lang="en-US" baseline="0" dirty="0"/>
              <a:t> </a:t>
            </a:r>
            <a:r>
              <a:rPr lang="en-US" baseline="0" dirty="0" err="1"/>
              <a:t>goblygiadau</a:t>
            </a:r>
            <a:r>
              <a:rPr lang="en-US" baseline="0" dirty="0"/>
              <a:t> </a:t>
            </a:r>
            <a:r>
              <a:rPr lang="en-US" baseline="0" dirty="0" err="1"/>
              <a:t>hyn</a:t>
            </a:r>
            <a:r>
              <a:rPr lang="en-US" baseline="0" dirty="0"/>
              <a:t> </a:t>
            </a:r>
            <a:r>
              <a:rPr lang="en-US" baseline="0" dirty="0" err="1"/>
              <a:t>i</a:t>
            </a:r>
            <a:r>
              <a:rPr lang="en-US" baseline="0" dirty="0"/>
              <a:t> </a:t>
            </a:r>
            <a:r>
              <a:rPr lang="en-US" baseline="0" dirty="0" err="1"/>
              <a:t>ni</a:t>
            </a:r>
            <a:r>
              <a:rPr lang="en-US" baseline="0" dirty="0"/>
              <a:t> </a:t>
            </a:r>
            <a:r>
              <a:rPr lang="en-US" baseline="0" dirty="0" err="1"/>
              <a:t>fel</a:t>
            </a:r>
            <a:r>
              <a:rPr lang="en-US" baseline="0" dirty="0"/>
              <a:t> </a:t>
            </a:r>
            <a:r>
              <a:rPr lang="en-US" baseline="0" dirty="0" err="1"/>
              <a:t>athrawon</a:t>
            </a:r>
            <a:r>
              <a:rPr lang="en-US" baseline="0" dirty="0"/>
              <a:t>?</a:t>
            </a:r>
            <a:br>
              <a:rPr lang="en-US" baseline="0" dirty="0"/>
            </a:br>
            <a:r>
              <a:rPr lang="en-US" baseline="0" dirty="0" err="1"/>
              <a:t>Gair</a:t>
            </a:r>
            <a:r>
              <a:rPr lang="en-US" baseline="0" dirty="0"/>
              <a:t> </a:t>
            </a:r>
            <a:r>
              <a:rPr lang="en-US" baseline="0" dirty="0" err="1"/>
              <a:t>pwysig</a:t>
            </a:r>
            <a:r>
              <a:rPr lang="en-US" baseline="0" dirty="0"/>
              <a:t>: “</a:t>
            </a:r>
            <a:r>
              <a:rPr lang="en-US" baseline="0" dirty="0" err="1"/>
              <a:t>Eitem</a:t>
            </a:r>
            <a:r>
              <a:rPr lang="en-US" baseline="0" dirty="0"/>
              <a:t>” </a:t>
            </a:r>
            <a:r>
              <a:rPr lang="en-US" baseline="0" dirty="0" err="1"/>
              <a:t>nid</a:t>
            </a:r>
            <a:r>
              <a:rPr lang="en-US" baseline="0" dirty="0"/>
              <a:t> “</a:t>
            </a:r>
            <a:r>
              <a:rPr lang="en-US" baseline="0" dirty="0" err="1"/>
              <a:t>gair</a:t>
            </a:r>
            <a:r>
              <a:rPr lang="en-US" baseline="0" dirty="0"/>
              <a:t>”</a:t>
            </a:r>
            <a:endParaRPr lang="en-US" dirty="0"/>
          </a:p>
        </p:txBody>
      </p:sp>
      <p:sp>
        <p:nvSpPr>
          <p:cNvPr id="4" name="Slide Number Placeholder 3"/>
          <p:cNvSpPr>
            <a:spLocks noGrp="1"/>
          </p:cNvSpPr>
          <p:nvPr>
            <p:ph type="sldNum" sz="quarter" idx="10"/>
          </p:nvPr>
        </p:nvSpPr>
        <p:spPr/>
        <p:txBody>
          <a:bodyPr/>
          <a:lstStyle/>
          <a:p>
            <a:fld id="{B2FFC388-2D02-FE4A-927A-A2181C0D2C1E}" type="slidenum">
              <a:rPr lang="cy-GB" smtClean="0"/>
              <a:t>34</a:t>
            </a:fld>
            <a:endParaRPr lang="cy-GB"/>
          </a:p>
        </p:txBody>
      </p:sp>
    </p:spTree>
    <p:extLst>
      <p:ext uri="{BB962C8B-B14F-4D97-AF65-F5344CB8AC3E}">
        <p14:creationId xmlns:p14="http://schemas.microsoft.com/office/powerpoint/2010/main" val="1656543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https://frenchteachernet.blogspot.com/2015/12/some-strategies-for-teaching-new.html</a:t>
            </a:r>
            <a:r>
              <a:rPr lang="en-US" dirty="0"/>
              <a:t> </a:t>
            </a:r>
          </a:p>
        </p:txBody>
      </p:sp>
      <p:sp>
        <p:nvSpPr>
          <p:cNvPr id="4" name="Slide Number Placeholder 3"/>
          <p:cNvSpPr>
            <a:spLocks noGrp="1"/>
          </p:cNvSpPr>
          <p:nvPr>
            <p:ph type="sldNum" sz="quarter" idx="10"/>
          </p:nvPr>
        </p:nvSpPr>
        <p:spPr/>
        <p:txBody>
          <a:bodyPr/>
          <a:lstStyle/>
          <a:p>
            <a:fld id="{B2FFC388-2D02-FE4A-927A-A2181C0D2C1E}" type="slidenum">
              <a:rPr lang="cy-GB" smtClean="0"/>
              <a:t>37</a:t>
            </a:fld>
            <a:endParaRPr lang="cy-GB"/>
          </a:p>
        </p:txBody>
      </p:sp>
    </p:spTree>
    <p:extLst>
      <p:ext uri="{BB962C8B-B14F-4D97-AF65-F5344CB8AC3E}">
        <p14:creationId xmlns:p14="http://schemas.microsoft.com/office/powerpoint/2010/main" val="1330060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471ED4-3627-E44B-9CE7-625A6FA29825}" type="slidenum">
              <a:rPr lang="cy-GB" smtClean="0"/>
              <a:t>39</a:t>
            </a:fld>
            <a:endParaRPr lang="cy-GB"/>
          </a:p>
        </p:txBody>
      </p:sp>
    </p:spTree>
    <p:extLst>
      <p:ext uri="{BB962C8B-B14F-4D97-AF65-F5344CB8AC3E}">
        <p14:creationId xmlns:p14="http://schemas.microsoft.com/office/powerpoint/2010/main" val="728611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AA936B-7447-174D-8F7F-D47501C9B921}" type="slidenum">
              <a:rPr lang="en-US" smtClean="0"/>
              <a:t>40</a:t>
            </a:fld>
            <a:endParaRPr lang="en-US"/>
          </a:p>
        </p:txBody>
      </p:sp>
    </p:spTree>
    <p:extLst>
      <p:ext uri="{BB962C8B-B14F-4D97-AF65-F5344CB8AC3E}">
        <p14:creationId xmlns:p14="http://schemas.microsoft.com/office/powerpoint/2010/main" val="1013565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Adborth</a:t>
            </a:r>
            <a:r>
              <a:rPr lang="en-US" dirty="0"/>
              <a:t>: </a:t>
            </a:r>
            <a:r>
              <a:rPr lang="en-US" dirty="0" err="1"/>
              <a:t>Sut</a:t>
            </a:r>
            <a:r>
              <a:rPr lang="en-US" dirty="0"/>
              <a:t> </a:t>
            </a:r>
            <a:r>
              <a:rPr lang="en-US" dirty="0" err="1"/>
              <a:t>mae</a:t>
            </a:r>
            <a:r>
              <a:rPr lang="en-US" dirty="0"/>
              <a:t> </a:t>
            </a:r>
            <a:r>
              <a:rPr lang="en-US" dirty="0" err="1"/>
              <a:t>cywiro</a:t>
            </a:r>
            <a:r>
              <a:rPr lang="en-US" dirty="0"/>
              <a:t>?</a:t>
            </a:r>
            <a:br>
              <a:rPr lang="en-US" dirty="0"/>
            </a:br>
            <a:r>
              <a:rPr lang="en-US" dirty="0"/>
              <a:t>Recast: </a:t>
            </a:r>
            <a:r>
              <a:rPr lang="en-US" dirty="0" err="1"/>
              <a:t>fel</a:t>
            </a:r>
            <a:r>
              <a:rPr lang="en-US" dirty="0"/>
              <a:t> </a:t>
            </a:r>
            <a:r>
              <a:rPr lang="en-US" dirty="0" err="1"/>
              <a:t>Motherese</a:t>
            </a:r>
            <a:endParaRPr lang="en-US" dirty="0"/>
          </a:p>
          <a:p>
            <a:r>
              <a:rPr lang="en-US" dirty="0" err="1"/>
              <a:t>Cywiro</a:t>
            </a:r>
            <a:r>
              <a:rPr lang="en-US" dirty="0"/>
              <a:t>:</a:t>
            </a:r>
          </a:p>
          <a:p>
            <a:r>
              <a:rPr lang="en-US" dirty="0" err="1"/>
              <a:t>Ymhelaethu</a:t>
            </a:r>
            <a:r>
              <a:rPr lang="en-US" baseline="0" dirty="0"/>
              <a:t> (expand) </a:t>
            </a:r>
            <a:r>
              <a:rPr lang="en-US" baseline="0" dirty="0" err="1"/>
              <a:t>yn</a:t>
            </a:r>
            <a:r>
              <a:rPr lang="en-US" baseline="0" dirty="0"/>
              <a:t> </a:t>
            </a:r>
            <a:r>
              <a:rPr lang="en-US" baseline="0" dirty="0" err="1"/>
              <a:t>rhoi</a:t>
            </a:r>
            <a:r>
              <a:rPr lang="en-US" baseline="0" dirty="0"/>
              <a:t> </a:t>
            </a:r>
            <a:r>
              <a:rPr lang="en-US" baseline="0" dirty="0" err="1"/>
              <a:t>rhagor</a:t>
            </a:r>
            <a:r>
              <a:rPr lang="en-US" baseline="0" dirty="0"/>
              <a:t> o </a:t>
            </a:r>
            <a:r>
              <a:rPr lang="en-US" baseline="0" dirty="0" err="1"/>
              <a:t>wybodaeth</a:t>
            </a:r>
            <a:r>
              <a:rPr lang="en-US" baseline="0" dirty="0"/>
              <a:t>, </a:t>
            </a:r>
            <a:r>
              <a:rPr lang="en-US" baseline="0" dirty="0" err="1"/>
              <a:t>yn</a:t>
            </a:r>
            <a:r>
              <a:rPr lang="en-US" baseline="0" dirty="0"/>
              <a:t> </a:t>
            </a:r>
            <a:r>
              <a:rPr lang="en-US" baseline="0" dirty="0" err="1"/>
              <a:t>ymestyn</a:t>
            </a:r>
            <a:r>
              <a:rPr lang="en-US" baseline="0" dirty="0"/>
              <a:t>.</a:t>
            </a:r>
            <a:endParaRPr lang="en-US" dirty="0"/>
          </a:p>
        </p:txBody>
      </p:sp>
      <p:sp>
        <p:nvSpPr>
          <p:cNvPr id="4" name="Slide Number Placeholder 3"/>
          <p:cNvSpPr>
            <a:spLocks noGrp="1"/>
          </p:cNvSpPr>
          <p:nvPr>
            <p:ph type="sldNum" sz="quarter" idx="10"/>
          </p:nvPr>
        </p:nvSpPr>
        <p:spPr/>
        <p:txBody>
          <a:bodyPr/>
          <a:lstStyle/>
          <a:p>
            <a:fld id="{B25CB5BD-69CA-F649-8CBF-7AE004B03571}" type="slidenum">
              <a:rPr lang="en-US" smtClean="0"/>
              <a:t>46</a:t>
            </a:fld>
            <a:endParaRPr lang="en-US"/>
          </a:p>
        </p:txBody>
      </p:sp>
    </p:spTree>
    <p:extLst>
      <p:ext uri="{BB962C8B-B14F-4D97-AF65-F5344CB8AC3E}">
        <p14:creationId xmlns:p14="http://schemas.microsoft.com/office/powerpoint/2010/main" val="91353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Whisper drills (for quietening down a rowdy class) • Shouting drills (for livening them up ) These ideas work particularly well with young learners. Or you can liven drills up by saying things in different ways. For example, sound very happy, very sad, very bored, very excited with a facial expression to match as you model the language and get the learners to do the same. Putting expression into it and exaggerating the intonation helps make the language more memorable. </a:t>
            </a:r>
          </a:p>
          <a:p>
            <a:r>
              <a:rPr lang="en-US" dirty="0"/>
              <a:t>Transformation / Substitution drills</a:t>
            </a:r>
          </a:p>
        </p:txBody>
      </p:sp>
      <p:sp>
        <p:nvSpPr>
          <p:cNvPr id="4" name="Slide Number Placeholder 3"/>
          <p:cNvSpPr>
            <a:spLocks noGrp="1"/>
          </p:cNvSpPr>
          <p:nvPr>
            <p:ph type="sldNum" sz="quarter" idx="10"/>
          </p:nvPr>
        </p:nvSpPr>
        <p:spPr/>
        <p:txBody>
          <a:bodyPr/>
          <a:lstStyle/>
          <a:p>
            <a:fld id="{B25CB5BD-69CA-F649-8CBF-7AE004B03571}" type="slidenum">
              <a:rPr lang="en-US" smtClean="0"/>
              <a:t>49</a:t>
            </a:fld>
            <a:endParaRPr lang="en-US"/>
          </a:p>
        </p:txBody>
      </p:sp>
    </p:spTree>
    <p:extLst>
      <p:ext uri="{BB962C8B-B14F-4D97-AF65-F5344CB8AC3E}">
        <p14:creationId xmlns:p14="http://schemas.microsoft.com/office/powerpoint/2010/main" val="16954039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Stahl, R J 1994, ‘Using “Think-Time” and “Wait-Time” Skillfully in the Classroom. ERIC Digest.’ Viewed on 15 April 2015, </a:t>
            </a:r>
            <a:r>
              <a:rPr lang="en-US" sz="1200" b="0" i="0" u="none" strike="noStrike" kern="1200" dirty="0">
                <a:solidFill>
                  <a:schemeClr val="tx1"/>
                </a:solidFill>
                <a:effectLst/>
                <a:latin typeface="+mn-lt"/>
                <a:ea typeface="+mn-ea"/>
                <a:cs typeface="+mn-cs"/>
                <a:hlinkClick r:id="rId3"/>
              </a:rPr>
              <a:t>http://files.eric.ed.gov/fulltext/ED370885.pdf</a:t>
            </a:r>
            <a:endParaRPr lang="en-US" sz="1200" b="0" i="0" kern="1200" dirty="0">
              <a:solidFill>
                <a:schemeClr val="tx1"/>
              </a:solidFill>
              <a:effectLst/>
              <a:latin typeface="+mn-lt"/>
              <a:ea typeface="+mn-ea"/>
              <a:cs typeface="+mn-cs"/>
            </a:endParaRPr>
          </a:p>
          <a:p>
            <a:br>
              <a:rPr lang="en-US" dirty="0"/>
            </a:br>
            <a:endParaRPr lang="en-US" dirty="0"/>
          </a:p>
        </p:txBody>
      </p:sp>
      <p:sp>
        <p:nvSpPr>
          <p:cNvPr id="4" name="Slide Number Placeholder 3"/>
          <p:cNvSpPr>
            <a:spLocks noGrp="1"/>
          </p:cNvSpPr>
          <p:nvPr>
            <p:ph type="sldNum" sz="quarter" idx="10"/>
          </p:nvPr>
        </p:nvSpPr>
        <p:spPr/>
        <p:txBody>
          <a:bodyPr/>
          <a:lstStyle/>
          <a:p>
            <a:fld id="{B25CB5BD-69CA-F649-8CBF-7AE004B03571}" type="slidenum">
              <a:rPr lang="en-US" smtClean="0"/>
              <a:t>53</a:t>
            </a:fld>
            <a:endParaRPr lang="en-US"/>
          </a:p>
        </p:txBody>
      </p:sp>
    </p:spTree>
    <p:extLst>
      <p:ext uri="{BB962C8B-B14F-4D97-AF65-F5344CB8AC3E}">
        <p14:creationId xmlns:p14="http://schemas.microsoft.com/office/powerpoint/2010/main" val="1260289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https://gianfrancoconti.com/category/grammar-teaching/</a:t>
            </a:r>
            <a:endParaRPr lang="en-US" dirty="0"/>
          </a:p>
          <a:p>
            <a:endParaRPr lang="en-US" dirty="0"/>
          </a:p>
        </p:txBody>
      </p:sp>
      <p:sp>
        <p:nvSpPr>
          <p:cNvPr id="4" name="Slide Number Placeholder 3"/>
          <p:cNvSpPr>
            <a:spLocks noGrp="1"/>
          </p:cNvSpPr>
          <p:nvPr>
            <p:ph type="sldNum" sz="quarter" idx="5"/>
          </p:nvPr>
        </p:nvSpPr>
        <p:spPr/>
        <p:txBody>
          <a:bodyPr/>
          <a:lstStyle/>
          <a:p>
            <a:fld id="{0C4A42B9-1730-3945-BE73-71440C51F60E}" type="slidenum">
              <a:rPr lang="en-US" smtClean="0"/>
              <a:t>57</a:t>
            </a:fld>
            <a:endParaRPr lang="en-US"/>
          </a:p>
        </p:txBody>
      </p:sp>
    </p:spTree>
    <p:extLst>
      <p:ext uri="{BB962C8B-B14F-4D97-AF65-F5344CB8AC3E}">
        <p14:creationId xmlns:p14="http://schemas.microsoft.com/office/powerpoint/2010/main" val="1207707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https://gianfrancoconti.com/category/technology-and-l2-learning/</a:t>
            </a:r>
            <a:endParaRPr lang="en-US" dirty="0"/>
          </a:p>
          <a:p>
            <a:endParaRPr lang="en-US" dirty="0"/>
          </a:p>
        </p:txBody>
      </p:sp>
      <p:sp>
        <p:nvSpPr>
          <p:cNvPr id="4" name="Slide Number Placeholder 3"/>
          <p:cNvSpPr>
            <a:spLocks noGrp="1"/>
          </p:cNvSpPr>
          <p:nvPr>
            <p:ph type="sldNum" sz="quarter" idx="5"/>
          </p:nvPr>
        </p:nvSpPr>
        <p:spPr/>
        <p:txBody>
          <a:bodyPr/>
          <a:lstStyle/>
          <a:p>
            <a:fld id="{0C4A42B9-1730-3945-BE73-71440C51F60E}" type="slidenum">
              <a:rPr lang="en-US" smtClean="0"/>
              <a:t>58</a:t>
            </a:fld>
            <a:endParaRPr lang="en-US"/>
          </a:p>
        </p:txBody>
      </p:sp>
    </p:spTree>
    <p:extLst>
      <p:ext uri="{BB962C8B-B14F-4D97-AF65-F5344CB8AC3E}">
        <p14:creationId xmlns:p14="http://schemas.microsoft.com/office/powerpoint/2010/main" val="200778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n seiliedig ar Jones (1960), ‘Read and look up’, gydag arddywediad - heriwyd y ddau bartner. </a:t>
            </a:r>
            <a:endParaRPr lang="en-US" dirty="0"/>
          </a:p>
        </p:txBody>
      </p:sp>
      <p:sp>
        <p:nvSpPr>
          <p:cNvPr id="4" name="Slide Number Placeholder 3"/>
          <p:cNvSpPr>
            <a:spLocks noGrp="1"/>
          </p:cNvSpPr>
          <p:nvPr>
            <p:ph type="sldNum" sz="quarter" idx="10"/>
          </p:nvPr>
        </p:nvSpPr>
        <p:spPr/>
        <p:txBody>
          <a:bodyPr/>
          <a:lstStyle/>
          <a:p>
            <a:fld id="{4A6E0DAA-70F0-4227-A47E-4DB2BF152026}" type="slidenum">
              <a:rPr lang="en-GB" smtClean="0"/>
              <a:t>61</a:t>
            </a:fld>
            <a:endParaRPr lang="en-GB"/>
          </a:p>
        </p:txBody>
      </p:sp>
    </p:spTree>
    <p:extLst>
      <p:ext uri="{BB962C8B-B14F-4D97-AF65-F5344CB8AC3E}">
        <p14:creationId xmlns:p14="http://schemas.microsoft.com/office/powerpoint/2010/main" val="3693946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6E0DAA-70F0-4227-A47E-4DB2BF152026}" type="slidenum">
              <a:rPr lang="en-GB" smtClean="0"/>
              <a:t>62</a:t>
            </a:fld>
            <a:endParaRPr lang="en-GB"/>
          </a:p>
        </p:txBody>
      </p:sp>
    </p:spTree>
    <p:extLst>
      <p:ext uri="{BB962C8B-B14F-4D97-AF65-F5344CB8AC3E}">
        <p14:creationId xmlns:p14="http://schemas.microsoft.com/office/powerpoint/2010/main" val="357514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5C5F1-4D7B-B740-999E-7DE750F4B42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F46361D-DC7A-D440-ADDD-45E08F57DB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75D675D-72E8-0C4F-97D6-AD51183CD96F}"/>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5" name="Footer Placeholder 4">
            <a:extLst>
              <a:ext uri="{FF2B5EF4-FFF2-40B4-BE49-F238E27FC236}">
                <a16:creationId xmlns:a16="http://schemas.microsoft.com/office/drawing/2014/main" id="{DB5A4072-B79B-4548-A815-B6DB258400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893730-2184-C643-BE60-B333A34E6347}"/>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2051855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1CDB0-31D2-EC46-B544-B8B87F2B0D0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1590ABA-25C9-8644-808C-E35CB186457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E08751-7C60-3749-9C90-38334B6FAB86}"/>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5" name="Footer Placeholder 4">
            <a:extLst>
              <a:ext uri="{FF2B5EF4-FFF2-40B4-BE49-F238E27FC236}">
                <a16:creationId xmlns:a16="http://schemas.microsoft.com/office/drawing/2014/main" id="{0DC841E9-2516-3E46-850A-BA00158E25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6537F3-2D06-6B4B-BDB2-9FEA18DCB59B}"/>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486047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539F2-0B2C-574F-9BF9-AEB0686EEAD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0803DD4-F26F-474E-85AA-7D609F469E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9D770DB-2995-9E4C-B196-B9AEB5335122}"/>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5" name="Footer Placeholder 4">
            <a:extLst>
              <a:ext uri="{FF2B5EF4-FFF2-40B4-BE49-F238E27FC236}">
                <a16:creationId xmlns:a16="http://schemas.microsoft.com/office/drawing/2014/main" id="{9F92C75F-D97E-5D49-A0AE-8F29A4EB73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315AA0-E677-2745-9D19-2F18DBB4CD67}"/>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3637085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0433C-ACE4-0945-9B47-CD129BF0DAD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1F7221C-D5B2-2142-930D-490DDC5740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A563AE7-33E9-A14A-B55D-7E4A0CF4236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15C901-861F-8348-BF97-02E16F0CA41A}"/>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6" name="Footer Placeholder 5">
            <a:extLst>
              <a:ext uri="{FF2B5EF4-FFF2-40B4-BE49-F238E27FC236}">
                <a16:creationId xmlns:a16="http://schemas.microsoft.com/office/drawing/2014/main" id="{50839048-DDD6-2642-B77E-92F7E568D8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D844DC-03B6-A84F-B7E3-B07B7CF9AD2E}"/>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4286420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53-2337-8B46-8947-9807611068A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4B8AA9B-1005-9F47-A7F0-6E97B6DDDB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42FA4E3-DA2F-754D-8B03-0EA9FFE563D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D22276B-65D8-0F48-A82C-257358A8AD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9605C11-D6ED-1342-B02E-20657B1C7BB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CA8C0AB-9EB5-C641-86A7-521B19F4DEF2}"/>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8" name="Footer Placeholder 7">
            <a:extLst>
              <a:ext uri="{FF2B5EF4-FFF2-40B4-BE49-F238E27FC236}">
                <a16:creationId xmlns:a16="http://schemas.microsoft.com/office/drawing/2014/main" id="{28A815BF-E7C5-7747-9673-EBC61EF3E77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1394DAA-29AF-F04A-B128-BF773BB3E5B0}"/>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2187704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6FFF9-A4CF-224A-BE92-876A4ECDAEF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4E1A303-4B47-4841-8AF9-04F475109162}"/>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4" name="Footer Placeholder 3">
            <a:extLst>
              <a:ext uri="{FF2B5EF4-FFF2-40B4-BE49-F238E27FC236}">
                <a16:creationId xmlns:a16="http://schemas.microsoft.com/office/drawing/2014/main" id="{B75D9127-5C6A-694E-8020-C703FDA7F8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4CAFDE8-87DA-9341-B4E8-1726EC4DDAC2}"/>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879441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B76107-12AE-3047-A20E-3D2C24054C78}"/>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3" name="Footer Placeholder 2">
            <a:extLst>
              <a:ext uri="{FF2B5EF4-FFF2-40B4-BE49-F238E27FC236}">
                <a16:creationId xmlns:a16="http://schemas.microsoft.com/office/drawing/2014/main" id="{F016C14E-0323-344F-BA07-AEA30644A6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74C8EDE-C754-9145-81B8-0364D7486DFE}"/>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2191666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77F1D-1792-9D42-84C3-D873F0DF9D7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04D1DD2-8B65-3F48-BE51-DE701F6F49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B241D7C-F29D-B14D-99FA-0ABA03388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615913D-92E9-7549-BEA4-976FD84D2CFC}"/>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6" name="Footer Placeholder 5">
            <a:extLst>
              <a:ext uri="{FF2B5EF4-FFF2-40B4-BE49-F238E27FC236}">
                <a16:creationId xmlns:a16="http://schemas.microsoft.com/office/drawing/2014/main" id="{02DFEC39-CB15-D746-97D7-A1A2008784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427309-C1F8-2B42-A5ED-002D6666B6D0}"/>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3797893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1510C-7756-4542-AEC4-A39CFA2063E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C3AFD18-C2E8-D442-96E6-7C7446739F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678A011-BFC4-B341-A120-97730CB44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2335549-A8DD-D542-8DBE-33ACBF7B13D7}"/>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6" name="Footer Placeholder 5">
            <a:extLst>
              <a:ext uri="{FF2B5EF4-FFF2-40B4-BE49-F238E27FC236}">
                <a16:creationId xmlns:a16="http://schemas.microsoft.com/office/drawing/2014/main" id="{7E99BDBB-6E71-C747-9C24-D67EEDA8EF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495D36-E5D0-AA4E-97DA-E022E149F502}"/>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3370436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9D1D6-28C5-D84E-A52E-13605E11E19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BA20B10-4A60-9A42-83E2-FF9F5C04699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C2FCCD5-65AB-8E4C-9457-183890165D5C}"/>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5" name="Footer Placeholder 4">
            <a:extLst>
              <a:ext uri="{FF2B5EF4-FFF2-40B4-BE49-F238E27FC236}">
                <a16:creationId xmlns:a16="http://schemas.microsoft.com/office/drawing/2014/main" id="{413BB5E0-4AC5-7E4F-9591-6165D93B59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30AAEA-3223-E048-A080-5B145E995CA1}"/>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2141879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601EE7-32CB-A544-B062-193ABC11413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BB8A1A1-7EAE-4749-9327-30D61096ECA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8F745F-3B52-054F-9B52-6A273C26BC20}"/>
              </a:ext>
            </a:extLst>
          </p:cNvPr>
          <p:cNvSpPr>
            <a:spLocks noGrp="1"/>
          </p:cNvSpPr>
          <p:nvPr>
            <p:ph type="dt" sz="half" idx="10"/>
          </p:nvPr>
        </p:nvSpPr>
        <p:spPr/>
        <p:txBody>
          <a:bodyPr/>
          <a:lstStyle/>
          <a:p>
            <a:fld id="{A6626783-4C3A-EA43-994E-39BC7EFDF09F}" type="datetimeFigureOut">
              <a:rPr lang="en-US" smtClean="0"/>
              <a:t>2/27/24</a:t>
            </a:fld>
            <a:endParaRPr lang="en-US"/>
          </a:p>
        </p:txBody>
      </p:sp>
      <p:sp>
        <p:nvSpPr>
          <p:cNvPr id="5" name="Footer Placeholder 4">
            <a:extLst>
              <a:ext uri="{FF2B5EF4-FFF2-40B4-BE49-F238E27FC236}">
                <a16:creationId xmlns:a16="http://schemas.microsoft.com/office/drawing/2014/main" id="{36647762-27B1-C64C-AD9F-037E1DFCED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ED6116-DD23-4A42-B7F4-514C5C75F8F2}"/>
              </a:ext>
            </a:extLst>
          </p:cNvPr>
          <p:cNvSpPr>
            <a:spLocks noGrp="1"/>
          </p:cNvSpPr>
          <p:nvPr>
            <p:ph type="sldNum" sz="quarter" idx="12"/>
          </p:nvPr>
        </p:nvSpPr>
        <p:spPr/>
        <p:txBody>
          <a:bodyPr/>
          <a:lstStyle/>
          <a:p>
            <a:fld id="{9E700D3A-6BD2-9E40-8D0C-D574A2783A28}" type="slidenum">
              <a:rPr lang="en-US" smtClean="0"/>
              <a:t>‹#›</a:t>
            </a:fld>
            <a:endParaRPr lang="en-US"/>
          </a:p>
        </p:txBody>
      </p:sp>
    </p:spTree>
    <p:extLst>
      <p:ext uri="{BB962C8B-B14F-4D97-AF65-F5344CB8AC3E}">
        <p14:creationId xmlns:p14="http://schemas.microsoft.com/office/powerpoint/2010/main" val="3121824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22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906B50-6B0F-0F41-A4B0-FEEDDB1469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DACEB09-6174-5949-B341-3DB4C63078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D6F055-C667-E74D-8B4D-4E1D79ABFF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626783-4C3A-EA43-994E-39BC7EFDF09F}" type="datetimeFigureOut">
              <a:rPr lang="en-US" smtClean="0"/>
              <a:t>2/27/24</a:t>
            </a:fld>
            <a:endParaRPr lang="en-US"/>
          </a:p>
        </p:txBody>
      </p:sp>
      <p:sp>
        <p:nvSpPr>
          <p:cNvPr id="5" name="Footer Placeholder 4">
            <a:extLst>
              <a:ext uri="{FF2B5EF4-FFF2-40B4-BE49-F238E27FC236}">
                <a16:creationId xmlns:a16="http://schemas.microsoft.com/office/drawing/2014/main" id="{C8F61919-23FB-3141-8E87-FBBC718C82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C291EB5-84DB-2F44-8C6B-780CA02514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700D3A-6BD2-9E40-8D0C-D574A2783A28}" type="slidenum">
              <a:rPr lang="en-US" smtClean="0"/>
              <a:t>‹#›</a:t>
            </a:fld>
            <a:endParaRPr lang="en-US"/>
          </a:p>
        </p:txBody>
      </p:sp>
    </p:spTree>
    <p:extLst>
      <p:ext uri="{BB962C8B-B14F-4D97-AF65-F5344CB8AC3E}">
        <p14:creationId xmlns:p14="http://schemas.microsoft.com/office/powerpoint/2010/main" val="3038667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ordwall.net/resource/8299451" TargetMode="External"/><Relationship Id="rId1" Type="http://schemas.openxmlformats.org/officeDocument/2006/relationships/slideLayout" Target="../slideLayouts/slideLayout6.xml"/><Relationship Id="rId6" Type="http://schemas.openxmlformats.org/officeDocument/2006/relationships/hyperlink" Target="https://quizizz.com/admin/quiz/5da398aaedf06a001ce4f87c?source=quiz_share" TargetMode="External"/><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tif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8.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35.tiff"/><Relationship Id="rId3" Type="http://schemas.openxmlformats.org/officeDocument/2006/relationships/image" Target="../media/image30.tiff"/><Relationship Id="rId7" Type="http://schemas.openxmlformats.org/officeDocument/2006/relationships/image" Target="../media/image34.tiff"/><Relationship Id="rId2" Type="http://schemas.openxmlformats.org/officeDocument/2006/relationships/image" Target="../media/image29.tiff"/><Relationship Id="rId1" Type="http://schemas.openxmlformats.org/officeDocument/2006/relationships/slideLayout" Target="../slideLayouts/slideLayout2.xml"/><Relationship Id="rId6" Type="http://schemas.openxmlformats.org/officeDocument/2006/relationships/image" Target="../media/image33.tiff"/><Relationship Id="rId11" Type="http://schemas.openxmlformats.org/officeDocument/2006/relationships/image" Target="../media/image6.png"/><Relationship Id="rId5" Type="http://schemas.openxmlformats.org/officeDocument/2006/relationships/image" Target="../media/image32.tiff"/><Relationship Id="rId10" Type="http://schemas.openxmlformats.org/officeDocument/2006/relationships/image" Target="../media/image37.tiff"/><Relationship Id="rId4" Type="http://schemas.openxmlformats.org/officeDocument/2006/relationships/image" Target="../media/image31.tiff"/><Relationship Id="rId9" Type="http://schemas.openxmlformats.org/officeDocument/2006/relationships/image" Target="../media/image36.tiff"/></Relationships>
</file>

<file path=ppt/slides/_rels/slide52.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6.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0.png"/><Relationship Id="rId4" Type="http://schemas.openxmlformats.org/officeDocument/2006/relationships/image" Target="../media/image49.png"/></Relationships>
</file>

<file path=ppt/slides/_rels/slide5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4.tiff"/><Relationship Id="rId7" Type="http://schemas.openxmlformats.org/officeDocument/2006/relationships/image" Target="../media/image56.tif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5.tiff"/><Relationship Id="rId5" Type="http://schemas.openxmlformats.org/officeDocument/2006/relationships/image" Target="../media/image54.tiff"/><Relationship Id="rId4" Type="http://schemas.openxmlformats.org/officeDocument/2006/relationships/image" Target="../media/image15.tiff"/></Relationships>
</file>

<file path=ppt/slides/_rels/slide6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A09D7D-4CD2-D34C-9120-221CD8FDB7D3}"/>
              </a:ext>
            </a:extLst>
          </p:cNvPr>
          <p:cNvPicPr>
            <a:picLocks noChangeAspect="1"/>
          </p:cNvPicPr>
          <p:nvPr/>
        </p:nvPicPr>
        <p:blipFill rotWithShape="1">
          <a:blip r:embed="rId3"/>
          <a:srcRect t="12076"/>
          <a:stretch/>
        </p:blipFill>
        <p:spPr>
          <a:xfrm>
            <a:off x="0" y="316468"/>
            <a:ext cx="12192000" cy="6858000"/>
          </a:xfrm>
          <a:prstGeom prst="rect">
            <a:avLst/>
          </a:prstGeom>
        </p:spPr>
      </p:pic>
      <p:sp>
        <p:nvSpPr>
          <p:cNvPr id="4" name="Title 1">
            <a:extLst>
              <a:ext uri="{FF2B5EF4-FFF2-40B4-BE49-F238E27FC236}">
                <a16:creationId xmlns:a16="http://schemas.microsoft.com/office/drawing/2014/main" id="{A09E09DD-1DB0-9244-8DE5-6D0E0DE5D890}"/>
              </a:ext>
            </a:extLst>
          </p:cNvPr>
          <p:cNvSpPr txBox="1">
            <a:spLocks/>
          </p:cNvSpPr>
          <p:nvPr/>
        </p:nvSpPr>
        <p:spPr>
          <a:xfrm>
            <a:off x="3565744" y="460817"/>
            <a:ext cx="4530576" cy="1499741"/>
          </a:xfrm>
          <a:prstGeom prst="rect">
            <a:avLst/>
          </a:prstGeom>
          <a:solidFill>
            <a:schemeClr val="accent1">
              <a:lumMod val="60000"/>
              <a:lumOff val="40000"/>
            </a:schemeClr>
          </a:solidFill>
          <a:ln w="76200">
            <a:solidFill>
              <a:srgbClr val="002060"/>
            </a:solidFill>
          </a:ln>
        </p:spPr>
        <p:txBody>
          <a:bodyPr vert="horz" lIns="68580" tIns="34290" rIns="68580" bIns="3429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br>
              <a:rPr lang="en-GB" sz="4050" b="1" dirty="0">
                <a:solidFill>
                  <a:srgbClr val="FF0000"/>
                </a:solidFill>
              </a:rPr>
            </a:br>
            <a:r>
              <a:rPr lang="en-GB" sz="2400" b="1" dirty="0">
                <a:solidFill>
                  <a:srgbClr val="002060"/>
                </a:solidFill>
                <a:latin typeface="+mn-lt"/>
              </a:rPr>
              <a:t>CYMRAEG I BAWB</a:t>
            </a:r>
          </a:p>
          <a:p>
            <a:pPr algn="ctr"/>
            <a:endParaRPr lang="en-GB" sz="2400" b="1" dirty="0">
              <a:solidFill>
                <a:srgbClr val="002060"/>
              </a:solidFill>
              <a:latin typeface="+mn-lt"/>
            </a:endParaRPr>
          </a:p>
          <a:p>
            <a:pPr algn="ctr"/>
            <a:r>
              <a:rPr lang="en-GB" sz="2400" b="1" dirty="0">
                <a:solidFill>
                  <a:srgbClr val="002060"/>
                </a:solidFill>
                <a:latin typeface="+mn-lt"/>
              </a:rPr>
              <a:t>TAR 2022-23</a:t>
            </a:r>
          </a:p>
          <a:p>
            <a:pPr algn="ctr"/>
            <a:endParaRPr lang="en-GB" sz="1500" b="1" dirty="0">
              <a:solidFill>
                <a:srgbClr val="002060"/>
              </a:solidFill>
            </a:endParaRPr>
          </a:p>
        </p:txBody>
      </p:sp>
      <p:pic>
        <p:nvPicPr>
          <p:cNvPr id="5" name="Picture 4">
            <a:extLst>
              <a:ext uri="{FF2B5EF4-FFF2-40B4-BE49-F238E27FC236}">
                <a16:creationId xmlns:a16="http://schemas.microsoft.com/office/drawing/2014/main" id="{C2B7DA5E-7B10-EF47-804B-E4CECBC983D2}"/>
              </a:ext>
            </a:extLst>
          </p:cNvPr>
          <p:cNvPicPr>
            <a:picLocks noChangeAspect="1"/>
          </p:cNvPicPr>
          <p:nvPr/>
        </p:nvPicPr>
        <p:blipFill>
          <a:blip r:embed="rId4"/>
          <a:stretch>
            <a:fillRect/>
          </a:stretch>
        </p:blipFill>
        <p:spPr>
          <a:xfrm>
            <a:off x="39873" y="6040582"/>
            <a:ext cx="2062554" cy="817418"/>
          </a:xfrm>
          <a:prstGeom prst="rect">
            <a:avLst/>
          </a:prstGeom>
        </p:spPr>
      </p:pic>
      <p:sp>
        <p:nvSpPr>
          <p:cNvPr id="6" name="Title 1">
            <a:extLst>
              <a:ext uri="{FF2B5EF4-FFF2-40B4-BE49-F238E27FC236}">
                <a16:creationId xmlns:a16="http://schemas.microsoft.com/office/drawing/2014/main" id="{7E24E6B9-8EF9-B84F-93F8-49DBA6A0ABF4}"/>
              </a:ext>
            </a:extLst>
          </p:cNvPr>
          <p:cNvSpPr txBox="1">
            <a:spLocks/>
          </p:cNvSpPr>
          <p:nvPr/>
        </p:nvSpPr>
        <p:spPr>
          <a:xfrm>
            <a:off x="3283527" y="5104388"/>
            <a:ext cx="5095010" cy="1454729"/>
          </a:xfrm>
          <a:prstGeom prst="rect">
            <a:avLst/>
          </a:prstGeom>
          <a:solidFill>
            <a:schemeClr val="accent1">
              <a:lumMod val="60000"/>
              <a:lumOff val="40000"/>
            </a:schemeClr>
          </a:solidFill>
          <a:ln w="76200">
            <a:solidFill>
              <a:srgbClr val="002060"/>
            </a:solidFill>
          </a:ln>
        </p:spPr>
        <p:txBody>
          <a:bodyPr vert="horz" lIns="68580" tIns="34290" rIns="68580" bIns="3429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br>
              <a:rPr lang="en-GB" sz="4050" b="1" dirty="0">
                <a:solidFill>
                  <a:srgbClr val="FF0000"/>
                </a:solidFill>
              </a:rPr>
            </a:br>
            <a:endParaRPr lang="en-GB" sz="4050" b="1" dirty="0">
              <a:solidFill>
                <a:srgbClr val="FF0000"/>
              </a:solidFill>
            </a:endParaRPr>
          </a:p>
          <a:p>
            <a:pPr algn="ctr"/>
            <a:endParaRPr lang="en-GB" sz="2400" b="1" dirty="0">
              <a:solidFill>
                <a:srgbClr val="002060"/>
              </a:solidFill>
            </a:endParaRPr>
          </a:p>
          <a:p>
            <a:pPr algn="ctr"/>
            <a:r>
              <a:rPr lang="en-GB" sz="2400" b="1" dirty="0" err="1">
                <a:solidFill>
                  <a:srgbClr val="002060"/>
                </a:solidFill>
                <a:latin typeface="+mn-lt"/>
              </a:rPr>
              <a:t>Darlith</a:t>
            </a:r>
            <a:r>
              <a:rPr lang="en-GB" sz="2400" b="1" dirty="0">
                <a:solidFill>
                  <a:srgbClr val="002060"/>
                </a:solidFill>
                <a:latin typeface="+mn-lt"/>
              </a:rPr>
              <a:t> 8: 8.3.23</a:t>
            </a:r>
          </a:p>
          <a:p>
            <a:pPr algn="ctr"/>
            <a:endParaRPr lang="en-GB" sz="2400" b="1" dirty="0">
              <a:solidFill>
                <a:srgbClr val="002060"/>
              </a:solidFill>
              <a:latin typeface="+mn-lt"/>
            </a:endParaRPr>
          </a:p>
          <a:p>
            <a:pPr algn="ctr"/>
            <a:r>
              <a:rPr lang="en-GB" sz="2000" b="1" dirty="0" err="1">
                <a:solidFill>
                  <a:srgbClr val="002060"/>
                </a:solidFill>
                <a:latin typeface="+mn-lt"/>
              </a:rPr>
              <a:t>Methodoleg</a:t>
            </a:r>
            <a:r>
              <a:rPr lang="en-GB" sz="2000" b="1" dirty="0">
                <a:solidFill>
                  <a:srgbClr val="002060"/>
                </a:solidFill>
                <a:latin typeface="+mn-lt"/>
              </a:rPr>
              <a:t> </a:t>
            </a:r>
            <a:r>
              <a:rPr lang="en-GB" sz="2000" b="1" dirty="0" err="1">
                <a:solidFill>
                  <a:srgbClr val="002060"/>
                </a:solidFill>
                <a:latin typeface="+mn-lt"/>
              </a:rPr>
              <a:t>dysgu</a:t>
            </a:r>
            <a:r>
              <a:rPr lang="en-GB" sz="2000" b="1" dirty="0">
                <a:solidFill>
                  <a:srgbClr val="002060"/>
                </a:solidFill>
                <a:latin typeface="+mn-lt"/>
              </a:rPr>
              <a:t> </a:t>
            </a:r>
            <a:r>
              <a:rPr lang="en-GB" sz="2000" b="1" dirty="0" err="1">
                <a:solidFill>
                  <a:srgbClr val="002060"/>
                </a:solidFill>
                <a:latin typeface="+mn-lt"/>
              </a:rPr>
              <a:t>iaith</a:t>
            </a:r>
            <a:endParaRPr lang="en-GB" sz="2000" b="1" dirty="0">
              <a:solidFill>
                <a:srgbClr val="002060"/>
              </a:solidFill>
              <a:latin typeface="+mn-lt"/>
            </a:endParaRPr>
          </a:p>
        </p:txBody>
      </p:sp>
      <p:sp>
        <p:nvSpPr>
          <p:cNvPr id="7" name="TextBox 6">
            <a:extLst>
              <a:ext uri="{FF2B5EF4-FFF2-40B4-BE49-F238E27FC236}">
                <a16:creationId xmlns:a16="http://schemas.microsoft.com/office/drawing/2014/main" id="{1BABDDBC-3E36-264A-AFE1-1429E47048AF}"/>
              </a:ext>
            </a:extLst>
          </p:cNvPr>
          <p:cNvSpPr txBox="1"/>
          <p:nvPr/>
        </p:nvSpPr>
        <p:spPr>
          <a:xfrm>
            <a:off x="8611984" y="6189785"/>
            <a:ext cx="3346569" cy="369332"/>
          </a:xfrm>
          <a:prstGeom prst="rect">
            <a:avLst/>
          </a:prstGeom>
          <a:solidFill>
            <a:schemeClr val="bg1"/>
          </a:solidFill>
          <a:ln>
            <a:solidFill>
              <a:srgbClr val="002060"/>
            </a:solidFill>
          </a:ln>
        </p:spPr>
        <p:txBody>
          <a:bodyPr wrap="square" rtlCol="0">
            <a:spAutoFit/>
          </a:bodyPr>
          <a:lstStyle/>
          <a:p>
            <a:pPr algn="ctr"/>
            <a:r>
              <a:rPr lang="en-US" b="1" dirty="0" err="1">
                <a:solidFill>
                  <a:srgbClr val="002060"/>
                </a:solidFill>
              </a:rPr>
              <a:t>eleri.powell@pcydds.ac.uk</a:t>
            </a:r>
            <a:endParaRPr lang="en-US" b="1" dirty="0">
              <a:solidFill>
                <a:srgbClr val="002060"/>
              </a:solidFill>
            </a:endParaRPr>
          </a:p>
        </p:txBody>
      </p:sp>
    </p:spTree>
    <p:extLst>
      <p:ext uri="{BB962C8B-B14F-4D97-AF65-F5344CB8AC3E}">
        <p14:creationId xmlns:p14="http://schemas.microsoft.com/office/powerpoint/2010/main" val="2819607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37AB5D-407C-5341-903F-F8B00593679C}"/>
              </a:ext>
            </a:extLst>
          </p:cNvPr>
          <p:cNvSpPr>
            <a:spLocks noGrp="1"/>
          </p:cNvSpPr>
          <p:nvPr>
            <p:ph type="title"/>
          </p:nvPr>
        </p:nvSpPr>
        <p:spPr>
          <a:xfrm>
            <a:off x="841248" y="548640"/>
            <a:ext cx="3600860" cy="5431536"/>
          </a:xfrm>
        </p:spPr>
        <p:txBody>
          <a:bodyPr vert="horz" lIns="91440" tIns="45720" rIns="91440" bIns="45720" rtlCol="0" anchor="ctr">
            <a:normAutofit/>
          </a:bodyPr>
          <a:lstStyle/>
          <a:p>
            <a:r>
              <a:rPr lang="en-US" sz="5400" kern="1200">
                <a:solidFill>
                  <a:schemeClr val="tx1"/>
                </a:solidFill>
                <a:latin typeface="+mj-lt"/>
                <a:ea typeface="+mj-ea"/>
                <a:cs typeface="+mj-cs"/>
              </a:rPr>
              <a:t>Heddiw byddwn ni’n...</a:t>
            </a:r>
          </a:p>
        </p:txBody>
      </p:sp>
      <p:sp>
        <p:nvSpPr>
          <p:cNvPr id="11"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FCBD365-2A4C-7A4B-B48A-D06420BC709A}"/>
              </a:ext>
            </a:extLst>
          </p:cNvPr>
          <p:cNvSpPr txBox="1"/>
          <p:nvPr/>
        </p:nvSpPr>
        <p:spPr>
          <a:xfrm>
            <a:off x="5126418" y="552091"/>
            <a:ext cx="6224335" cy="5431536"/>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800" dirty="0" err="1"/>
              <a:t>Adolygu</a:t>
            </a:r>
            <a:r>
              <a:rPr lang="en-US" sz="2800" dirty="0"/>
              <a:t> </a:t>
            </a:r>
            <a:r>
              <a:rPr lang="en-US" sz="2800" dirty="0" err="1"/>
              <a:t>Arddodiaid</a:t>
            </a:r>
            <a:r>
              <a:rPr lang="en-US" sz="2800" dirty="0"/>
              <a:t>.</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err="1"/>
              <a:t>Modelu</a:t>
            </a:r>
            <a:r>
              <a:rPr lang="en-US" sz="2800" dirty="0"/>
              <a:t> </a:t>
            </a:r>
            <a:r>
              <a:rPr lang="en-US" sz="2800" dirty="0" err="1"/>
              <a:t>rhai</a:t>
            </a:r>
            <a:r>
              <a:rPr lang="en-US" sz="2800" dirty="0"/>
              <a:t> </a:t>
            </a:r>
            <a:r>
              <a:rPr lang="en-US" sz="2800" dirty="0" err="1"/>
              <a:t>dulliau</a:t>
            </a:r>
            <a:r>
              <a:rPr lang="en-US" sz="2800" dirty="0"/>
              <a:t> </a:t>
            </a:r>
            <a:r>
              <a:rPr lang="en-US" sz="2800" dirty="0" err="1"/>
              <a:t>dysgu</a:t>
            </a:r>
            <a:r>
              <a:rPr lang="en-US" sz="2800" dirty="0"/>
              <a:t> </a:t>
            </a:r>
            <a:r>
              <a:rPr lang="en-US" sz="2800" dirty="0" err="1"/>
              <a:t>effeithiol</a:t>
            </a:r>
            <a:r>
              <a:rPr lang="en-US" sz="2800" dirty="0"/>
              <a:t> </a:t>
            </a:r>
            <a:r>
              <a:rPr lang="en-US" sz="2800" dirty="0" err="1"/>
              <a:t>i</a:t>
            </a:r>
            <a:r>
              <a:rPr lang="en-US" sz="2800" dirty="0"/>
              <a:t> chi </a:t>
            </a:r>
            <a:r>
              <a:rPr lang="en-US" sz="2800" dirty="0" err="1"/>
              <a:t>eu</a:t>
            </a:r>
            <a:r>
              <a:rPr lang="en-US" sz="2800" dirty="0"/>
              <a:t> </a:t>
            </a:r>
            <a:r>
              <a:rPr lang="en-US" sz="2800" dirty="0" err="1"/>
              <a:t>defnyddio</a:t>
            </a:r>
            <a:r>
              <a:rPr lang="en-US" sz="2800" dirty="0"/>
              <a:t>!  </a:t>
            </a:r>
          </a:p>
        </p:txBody>
      </p:sp>
      <p:pic>
        <p:nvPicPr>
          <p:cNvPr id="6" name="Picture 5">
            <a:extLst>
              <a:ext uri="{FF2B5EF4-FFF2-40B4-BE49-F238E27FC236}">
                <a16:creationId xmlns:a16="http://schemas.microsoft.com/office/drawing/2014/main" id="{93B68620-C8F9-8F4A-8405-32269D2BA593}"/>
              </a:ext>
            </a:extLst>
          </p:cNvPr>
          <p:cNvPicPr>
            <a:picLocks noChangeAspect="1"/>
          </p:cNvPicPr>
          <p:nvPr/>
        </p:nvPicPr>
        <p:blipFill rotWithShape="1">
          <a:blip r:embed="rId2"/>
          <a:srcRect t="3313"/>
          <a:stretch/>
        </p:blipFill>
        <p:spPr>
          <a:xfrm>
            <a:off x="0" y="5927834"/>
            <a:ext cx="12192000" cy="930166"/>
          </a:xfrm>
          <a:prstGeom prst="rect">
            <a:avLst/>
          </a:prstGeom>
        </p:spPr>
      </p:pic>
    </p:spTree>
    <p:extLst>
      <p:ext uri="{BB962C8B-B14F-4D97-AF65-F5344CB8AC3E}">
        <p14:creationId xmlns:p14="http://schemas.microsoft.com/office/powerpoint/2010/main" val="2440569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A98FC-8BCA-6645-91A7-B3E1B4FBB7A3}"/>
              </a:ext>
            </a:extLst>
          </p:cNvPr>
          <p:cNvSpPr>
            <a:spLocks noGrp="1"/>
          </p:cNvSpPr>
          <p:nvPr>
            <p:ph type="title"/>
          </p:nvPr>
        </p:nvSpPr>
        <p:spPr>
          <a:xfrm>
            <a:off x="838200" y="0"/>
            <a:ext cx="10515600" cy="1325563"/>
          </a:xfrm>
        </p:spPr>
        <p:txBody>
          <a:bodyPr>
            <a:normAutofit/>
          </a:bodyPr>
          <a:lstStyle/>
          <a:p>
            <a:pPr algn="ctr"/>
            <a:r>
              <a:rPr lang="cy-GB" sz="6000" b="1" dirty="0">
                <a:latin typeface="Noteworthy Light" panose="02000400000000000000" pitchFamily="2" charset="77"/>
                <a:ea typeface="Noteworthy Light" panose="02000400000000000000" pitchFamily="2" charset="77"/>
              </a:rPr>
              <a:t>Adolygu Arddodiaid </a:t>
            </a:r>
          </a:p>
        </p:txBody>
      </p:sp>
      <p:sp>
        <p:nvSpPr>
          <p:cNvPr id="3" name="Rectangle 2">
            <a:extLst>
              <a:ext uri="{FF2B5EF4-FFF2-40B4-BE49-F238E27FC236}">
                <a16:creationId xmlns:a16="http://schemas.microsoft.com/office/drawing/2014/main" id="{68F17C8E-DFD0-0049-8C47-0E5836B1C0AE}"/>
              </a:ext>
            </a:extLst>
          </p:cNvPr>
          <p:cNvSpPr/>
          <p:nvPr/>
        </p:nvSpPr>
        <p:spPr>
          <a:xfrm>
            <a:off x="535388" y="5093384"/>
            <a:ext cx="5199821" cy="738664"/>
          </a:xfrm>
          <a:prstGeom prst="rect">
            <a:avLst/>
          </a:prstGeom>
        </p:spPr>
        <p:txBody>
          <a:bodyPr wrap="none">
            <a:spAutoFit/>
          </a:bodyPr>
          <a:lstStyle/>
          <a:p>
            <a:r>
              <a:rPr lang="cy-GB" sz="2400" dirty="0">
                <a:hlinkClick r:id="rId2"/>
              </a:rPr>
              <a:t>https://wordwall.net/resource/8299451</a:t>
            </a:r>
            <a:endParaRPr lang="cy-GB" sz="2400" dirty="0"/>
          </a:p>
          <a:p>
            <a:endParaRPr lang="cy-GB" dirty="0"/>
          </a:p>
        </p:txBody>
      </p:sp>
      <p:pic>
        <p:nvPicPr>
          <p:cNvPr id="1026" name="Picture 2" descr="WORDWALL — Teach A Class">
            <a:extLst>
              <a:ext uri="{FF2B5EF4-FFF2-40B4-BE49-F238E27FC236}">
                <a16:creationId xmlns:a16="http://schemas.microsoft.com/office/drawing/2014/main" id="{4F42819C-1DCA-9949-8318-ECD5FF21ED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025952"/>
            <a:ext cx="4490296" cy="40725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4260AA7-5972-7442-AA26-564E4FEBC37A}"/>
              </a:ext>
            </a:extLst>
          </p:cNvPr>
          <p:cNvPicPr>
            <a:picLocks noChangeAspect="1"/>
          </p:cNvPicPr>
          <p:nvPr/>
        </p:nvPicPr>
        <p:blipFill rotWithShape="1">
          <a:blip r:embed="rId4"/>
          <a:srcRect t="3313"/>
          <a:stretch/>
        </p:blipFill>
        <p:spPr>
          <a:xfrm>
            <a:off x="0" y="5927834"/>
            <a:ext cx="12192000" cy="930166"/>
          </a:xfrm>
          <a:prstGeom prst="rect">
            <a:avLst/>
          </a:prstGeom>
        </p:spPr>
      </p:pic>
      <p:pic>
        <p:nvPicPr>
          <p:cNvPr id="4" name="Picture 2" descr="Image result for quizizz logo">
            <a:extLst>
              <a:ext uri="{FF2B5EF4-FFF2-40B4-BE49-F238E27FC236}">
                <a16:creationId xmlns:a16="http://schemas.microsoft.com/office/drawing/2014/main" id="{5D9719F5-8C73-5814-C389-0F8E958C60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4265" y="1025953"/>
            <a:ext cx="4067432" cy="4067432"/>
          </a:xfrm>
          <a:prstGeom prst="rect">
            <a:avLst/>
          </a:prstGeom>
          <a:noFill/>
          <a:extLst>
            <a:ext uri="{909E8E84-426E-40DD-AFC4-6F175D3DCCD1}">
              <a14:hiddenFill xmlns:a14="http://schemas.microsoft.com/office/drawing/2010/main">
                <a:solidFill>
                  <a:srgbClr val="FFFFFF"/>
                </a:solidFill>
              </a14:hiddenFill>
            </a:ext>
          </a:extLst>
        </p:spPr>
      </p:pic>
      <p:sp>
        <p:nvSpPr>
          <p:cNvPr id="6" name="Blwch Testun 5">
            <a:extLst>
              <a:ext uri="{FF2B5EF4-FFF2-40B4-BE49-F238E27FC236}">
                <a16:creationId xmlns:a16="http://schemas.microsoft.com/office/drawing/2014/main" id="{951CBBF8-60CD-9C42-42F6-09844A10B9DC}"/>
              </a:ext>
            </a:extLst>
          </p:cNvPr>
          <p:cNvSpPr txBox="1"/>
          <p:nvPr/>
        </p:nvSpPr>
        <p:spPr>
          <a:xfrm>
            <a:off x="6506053" y="5001584"/>
            <a:ext cx="4363856" cy="1200329"/>
          </a:xfrm>
          <a:prstGeom prst="rect">
            <a:avLst/>
          </a:prstGeom>
          <a:noFill/>
        </p:spPr>
        <p:txBody>
          <a:bodyPr wrap="square" rtlCol="0">
            <a:spAutoFit/>
          </a:bodyPr>
          <a:lstStyle/>
          <a:p>
            <a:r>
              <a:rPr lang="cy-GB" sz="2400" dirty="0">
                <a:hlinkClick r:id="rId6"/>
              </a:rPr>
              <a:t>https://quizizz.com/admin/quiz/5da398aaedf06a001ce4f87c?source=quiz_share</a:t>
            </a:r>
            <a:r>
              <a:rPr lang="cy-GB" sz="2400" dirty="0"/>
              <a:t> </a:t>
            </a:r>
          </a:p>
        </p:txBody>
      </p:sp>
    </p:spTree>
    <p:extLst>
      <p:ext uri="{BB962C8B-B14F-4D97-AF65-F5344CB8AC3E}">
        <p14:creationId xmlns:p14="http://schemas.microsoft.com/office/powerpoint/2010/main" val="3197165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3B9DBC-97CC-4A18-B4A6-66E240292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4492644-1D84-449E-94E4-5FC5C873D3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27"/>
            <a:ext cx="12188952" cy="455189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0F3DE7-96F3-044F-82BE-1D82DAACEC8F}"/>
              </a:ext>
            </a:extLst>
          </p:cNvPr>
          <p:cNvSpPr>
            <a:spLocks noGrp="1"/>
          </p:cNvSpPr>
          <p:nvPr>
            <p:ph type="ctrTitle"/>
          </p:nvPr>
        </p:nvSpPr>
        <p:spPr>
          <a:xfrm>
            <a:off x="795342" y="637953"/>
            <a:ext cx="8272458" cy="3189507"/>
          </a:xfrm>
        </p:spPr>
        <p:txBody>
          <a:bodyPr>
            <a:normAutofit/>
          </a:bodyPr>
          <a:lstStyle/>
          <a:p>
            <a:pPr algn="l"/>
            <a:r>
              <a:rPr lang="en-US" sz="8000">
                <a:solidFill>
                  <a:srgbClr val="FFFFFF"/>
                </a:solidFill>
                <a:latin typeface="Noteworthy Light" charset="0"/>
                <a:ea typeface="Noteworthy Light" charset="0"/>
                <a:cs typeface="Noteworthy Light" charset="0"/>
              </a:rPr>
              <a:t>Methodoleg </a:t>
            </a:r>
            <a:br>
              <a:rPr lang="en-US" sz="8000">
                <a:solidFill>
                  <a:srgbClr val="FFFFFF"/>
                </a:solidFill>
                <a:latin typeface="Noteworthy Light" charset="0"/>
                <a:ea typeface="Noteworthy Light" charset="0"/>
                <a:cs typeface="Noteworthy Light" charset="0"/>
              </a:rPr>
            </a:br>
            <a:r>
              <a:rPr lang="en-US" sz="8000">
                <a:solidFill>
                  <a:srgbClr val="FFFFFF"/>
                </a:solidFill>
                <a:latin typeface="Noteworthy Light" charset="0"/>
                <a:ea typeface="Noteworthy Light" charset="0"/>
                <a:cs typeface="Noteworthy Light" charset="0"/>
              </a:rPr>
              <a:t>Dysgu Iaith</a:t>
            </a:r>
          </a:p>
        </p:txBody>
      </p:sp>
      <p:sp>
        <p:nvSpPr>
          <p:cNvPr id="12" name="Freeform 6">
            <a:extLst>
              <a:ext uri="{FF2B5EF4-FFF2-40B4-BE49-F238E27FC236}">
                <a16:creationId xmlns:a16="http://schemas.microsoft.com/office/drawing/2014/main" id="{94EE1A74-DEBF-434E-8B5E-7AB296ECB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7747" y="4208147"/>
            <a:ext cx="339126" cy="1938528"/>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C7C4D4B-92D9-4FA4-A294-749E8574FF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8739" y="4098333"/>
            <a:ext cx="201857" cy="1874520"/>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8">
            <a:extLst>
              <a:ext uri="{FF2B5EF4-FFF2-40B4-BE49-F238E27FC236}">
                <a16:creationId xmlns:a16="http://schemas.microsoft.com/office/drawing/2014/main" id="{BADA3358-2A3F-41B0-A458-6FD1DB3AF9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48" y="4098334"/>
            <a:ext cx="8933019" cy="177393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Subtitle 2">
            <a:extLst>
              <a:ext uri="{FF2B5EF4-FFF2-40B4-BE49-F238E27FC236}">
                <a16:creationId xmlns:a16="http://schemas.microsoft.com/office/drawing/2014/main" id="{37589D13-81C8-DE4E-ACB3-328AE6FB7517}"/>
              </a:ext>
            </a:extLst>
          </p:cNvPr>
          <p:cNvSpPr>
            <a:spLocks noGrp="1"/>
          </p:cNvSpPr>
          <p:nvPr>
            <p:ph type="subTitle" idx="1"/>
          </p:nvPr>
        </p:nvSpPr>
        <p:spPr>
          <a:xfrm>
            <a:off x="795342" y="4377268"/>
            <a:ext cx="7970903" cy="1280582"/>
          </a:xfrm>
        </p:spPr>
        <p:txBody>
          <a:bodyPr anchor="t">
            <a:normAutofit/>
          </a:bodyPr>
          <a:lstStyle/>
          <a:p>
            <a:pPr algn="l"/>
            <a:r>
              <a:rPr lang="en-US" sz="3200">
                <a:solidFill>
                  <a:srgbClr val="FEFFFF"/>
                </a:solidFill>
                <a:latin typeface="Noteworthy Light" charset="0"/>
                <a:ea typeface="Noteworthy Light" charset="0"/>
                <a:cs typeface="Noteworthy Light" charset="0"/>
              </a:rPr>
              <a:t>TAR</a:t>
            </a:r>
          </a:p>
        </p:txBody>
      </p:sp>
      <p:sp>
        <p:nvSpPr>
          <p:cNvPr id="18" name="Rectangle 8">
            <a:extLst>
              <a:ext uri="{FF2B5EF4-FFF2-40B4-BE49-F238E27FC236}">
                <a16:creationId xmlns:a16="http://schemas.microsoft.com/office/drawing/2014/main" id="{E4737216-37B2-43AD-AB08-05BFCCEFC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066873" y="4377267"/>
            <a:ext cx="3122079" cy="177393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A178F15A-1E11-D24F-82B6-7AF77308719F}"/>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382612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6581" y="394854"/>
            <a:ext cx="4832827" cy="553998"/>
          </a:xfrm>
          <a:prstGeom prst="rect">
            <a:avLst/>
          </a:prstGeom>
          <a:noFill/>
        </p:spPr>
        <p:txBody>
          <a:bodyPr wrap="square" rtlCol="0">
            <a:spAutoFit/>
          </a:bodyPr>
          <a:lstStyle/>
          <a:p>
            <a:r>
              <a:rPr lang="en-US" sz="3000" dirty="0">
                <a:latin typeface="Noteworthy Light" charset="0"/>
                <a:ea typeface="Noteworthy Light" charset="0"/>
                <a:cs typeface="Noteworthy Light" charset="0"/>
              </a:rPr>
              <a:t>Y </a:t>
            </a:r>
            <a:r>
              <a:rPr lang="en-US" sz="3000" dirty="0" err="1">
                <a:latin typeface="Noteworthy Light" charset="0"/>
                <a:ea typeface="Noteworthy Light" charset="0"/>
                <a:cs typeface="Noteworthy Light" charset="0"/>
              </a:rPr>
              <a:t>Fframwaith</a:t>
            </a:r>
            <a:r>
              <a:rPr lang="en-US" sz="3000" dirty="0">
                <a:latin typeface="Noteworthy Light" charset="0"/>
                <a:ea typeface="Noteworthy Light" charset="0"/>
                <a:cs typeface="Noteworthy Light" charset="0"/>
              </a:rPr>
              <a:t>:  </a:t>
            </a:r>
            <a:r>
              <a:rPr lang="en-US" sz="3000" dirty="0" err="1">
                <a:latin typeface="Noteworthy Light" charset="0"/>
                <a:ea typeface="Noteworthy Light" charset="0"/>
                <a:cs typeface="Noteworthy Light" charset="0"/>
              </a:rPr>
              <a:t>Arddulliau</a:t>
            </a:r>
            <a:r>
              <a:rPr lang="en-US" sz="3000" dirty="0">
                <a:latin typeface="Noteworthy Light" charset="0"/>
                <a:ea typeface="Noteworthy Light" charset="0"/>
                <a:cs typeface="Noteworthy Light" charset="0"/>
              </a:rPr>
              <a:t> </a:t>
            </a:r>
            <a:r>
              <a:rPr lang="en-US" sz="3000" dirty="0" err="1">
                <a:latin typeface="Noteworthy Light" charset="0"/>
                <a:ea typeface="Noteworthy Light" charset="0"/>
                <a:cs typeface="Noteworthy Light" charset="0"/>
              </a:rPr>
              <a:t>Dysgu</a:t>
            </a:r>
            <a:endParaRPr lang="en-US" sz="3000" dirty="0">
              <a:latin typeface="Noteworthy Light" charset="0"/>
              <a:ea typeface="Noteworthy Light" charset="0"/>
              <a:cs typeface="Noteworthy Light"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566888861"/>
              </p:ext>
            </p:extLst>
          </p:nvPr>
        </p:nvGraphicFramePr>
        <p:xfrm>
          <a:off x="706582" y="1167040"/>
          <a:ext cx="10785763" cy="4833080"/>
        </p:xfrm>
        <a:graphic>
          <a:graphicData uri="http://schemas.openxmlformats.org/drawingml/2006/table">
            <a:tbl>
              <a:tblPr/>
              <a:tblGrid>
                <a:gridCol w="555161">
                  <a:extLst>
                    <a:ext uri="{9D8B030D-6E8A-4147-A177-3AD203B41FA5}">
                      <a16:colId xmlns:a16="http://schemas.microsoft.com/office/drawing/2014/main" val="20000"/>
                    </a:ext>
                  </a:extLst>
                </a:gridCol>
                <a:gridCol w="2757278">
                  <a:extLst>
                    <a:ext uri="{9D8B030D-6E8A-4147-A177-3AD203B41FA5}">
                      <a16:colId xmlns:a16="http://schemas.microsoft.com/office/drawing/2014/main" val="20001"/>
                    </a:ext>
                  </a:extLst>
                </a:gridCol>
                <a:gridCol w="7473324">
                  <a:extLst>
                    <a:ext uri="{9D8B030D-6E8A-4147-A177-3AD203B41FA5}">
                      <a16:colId xmlns:a16="http://schemas.microsoft.com/office/drawing/2014/main" val="20002"/>
                    </a:ext>
                  </a:extLst>
                </a:gridCol>
              </a:tblGrid>
              <a:tr h="748430">
                <a:tc>
                  <a:txBody>
                    <a:bodyPr/>
                    <a:lstStyle/>
                    <a:p>
                      <a:pPr algn="l" rtl="0" fontAlgn="base"/>
                      <a:r>
                        <a:rPr lang="cy-GB" sz="1200" b="1" i="0" noProof="0" dirty="0">
                          <a:solidFill>
                            <a:srgbClr val="FFFFFF"/>
                          </a:solidFill>
                          <a:effectLst/>
                          <a:latin typeface="+mn-lt"/>
                        </a:rPr>
                        <a:t>AD1 </a:t>
                      </a:r>
                      <a:endParaRPr lang="cy-GB" sz="2000" b="1" i="0" noProof="0" dirty="0">
                        <a:solidFill>
                          <a:srgbClr val="FFFFFF"/>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solidFill>
                      <a:srgbClr val="4472C4"/>
                    </a:solidFill>
                  </a:tcPr>
                </a:tc>
                <a:tc>
                  <a:txBody>
                    <a:bodyPr/>
                    <a:lstStyle/>
                    <a:p>
                      <a:pPr algn="l" rtl="0" fontAlgn="base"/>
                      <a:r>
                        <a:rPr lang="cy-GB" sz="1200" b="0" i="0" noProof="0" dirty="0">
                          <a:solidFill>
                            <a:srgbClr val="000000"/>
                          </a:solidFill>
                          <a:effectLst/>
                          <a:latin typeface="+mn-lt"/>
                        </a:rPr>
                        <a:t>Mae gen i ymwybyddiaeth gyfyngedig o strategaethau addysgu a dysgu iaith. </a:t>
                      </a:r>
                      <a:r>
                        <a:rPr lang="cy-GB" sz="1200" b="1" i="0" noProof="0" dirty="0">
                          <a:solidFill>
                            <a:srgbClr val="000000"/>
                          </a:solidFill>
                          <a:effectLst/>
                          <a:latin typeface="+mn-lt"/>
                        </a:rPr>
                        <a:t> </a:t>
                      </a:r>
                      <a:endParaRPr lang="cy-GB" sz="2000" b="1" i="0" noProof="0" dirty="0">
                        <a:solidFill>
                          <a:srgbClr val="FFFFFF"/>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tc>
                  <a:txBody>
                    <a:bodyPr/>
                    <a:lstStyle/>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cyfyngedig</a:t>
                      </a:r>
                      <a:r>
                        <a:rPr lang="cy-GB" sz="1200" b="0" i="0" noProof="0" dirty="0">
                          <a:solidFill>
                            <a:schemeClr val="tx1"/>
                          </a:solidFill>
                          <a:effectLst/>
                          <a:latin typeface="+mn-lt"/>
                        </a:rPr>
                        <a:t> o rai arddulliau addysgu a dysgu wrth gynllunio</a:t>
                      </a:r>
                      <a:r>
                        <a:rPr lang="cy-GB" sz="1200" b="1" i="0" noProof="0" dirty="0">
                          <a:solidFill>
                            <a:schemeClr val="tx1"/>
                          </a:solidFill>
                          <a:effectLst/>
                          <a:latin typeface="+mn-lt"/>
                        </a:rPr>
                        <a:t> </a:t>
                      </a:r>
                      <a:endParaRPr lang="cy-GB" sz="2000" b="1"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Tystiolaeth </a:t>
                      </a:r>
                      <a:r>
                        <a:rPr lang="cy-GB" sz="1200" b="1" i="0" noProof="0" dirty="0">
                          <a:solidFill>
                            <a:schemeClr val="tx1"/>
                          </a:solidFill>
                          <a:effectLst/>
                          <a:latin typeface="+mn-lt"/>
                        </a:rPr>
                        <a:t>gyfyngedig</a:t>
                      </a:r>
                      <a:r>
                        <a:rPr lang="cy-GB" sz="1200" b="0" i="0" noProof="0" dirty="0">
                          <a:solidFill>
                            <a:schemeClr val="tx1"/>
                          </a:solidFill>
                          <a:effectLst/>
                          <a:latin typeface="+mn-lt"/>
                        </a:rPr>
                        <a:t> o gymhwyso ac adnabod cyfleoedd i gefnogi a datblygu sgiliau llythrennedd y dysgwr </a:t>
                      </a:r>
                      <a:r>
                        <a:rPr lang="cy-GB" sz="1200" b="1" i="0" noProof="0" dirty="0">
                          <a:solidFill>
                            <a:schemeClr val="tx1"/>
                          </a:solidFill>
                          <a:effectLst/>
                          <a:latin typeface="+mn-lt"/>
                        </a:rPr>
                        <a:t> </a:t>
                      </a:r>
                      <a:endParaRPr lang="cy-GB" sz="2000" b="1"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cyfyngedig</a:t>
                      </a:r>
                      <a:r>
                        <a:rPr lang="cy-GB" sz="1200" b="0" i="0" noProof="0" dirty="0">
                          <a:solidFill>
                            <a:schemeClr val="tx1"/>
                          </a:solidFill>
                          <a:effectLst/>
                          <a:latin typeface="+mn-lt"/>
                        </a:rPr>
                        <a:t> o strategaethau asesu ar gyfer dysgu </a:t>
                      </a:r>
                      <a:r>
                        <a:rPr lang="cy-GB" sz="1200" b="1" i="0" noProof="0" dirty="0">
                          <a:solidFill>
                            <a:schemeClr val="tx1"/>
                          </a:solidFill>
                          <a:effectLst/>
                          <a:latin typeface="+mn-lt"/>
                        </a:rPr>
                        <a:t> </a:t>
                      </a:r>
                      <a:endParaRPr lang="cy-GB" sz="2000" b="1"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a:t>
                      </a:r>
                      <a:r>
                        <a:rPr lang="cy-GB" sz="1200" b="1" i="0" noProof="0" dirty="0">
                          <a:solidFill>
                            <a:schemeClr val="tx1"/>
                          </a:solidFill>
                          <a:effectLst/>
                          <a:latin typeface="+mn-lt"/>
                        </a:rPr>
                        <a:t>cyfyngedig</a:t>
                      </a:r>
                      <a:r>
                        <a:rPr lang="cy-GB" sz="1200" b="0" i="0" noProof="0" dirty="0">
                          <a:solidFill>
                            <a:schemeClr val="tx1"/>
                          </a:solidFill>
                          <a:effectLst/>
                          <a:latin typeface="+mn-lt"/>
                        </a:rPr>
                        <a:t> i gyfleu disgwyliadau, gan gynllunio tasgau realistig, pwrpasol a gwahaniaethol</a:t>
                      </a:r>
                      <a:r>
                        <a:rPr lang="cy-GB" sz="1200" b="1" i="0" noProof="0" dirty="0">
                          <a:solidFill>
                            <a:schemeClr val="tx1"/>
                          </a:solidFill>
                          <a:effectLst/>
                          <a:latin typeface="+mn-lt"/>
                        </a:rPr>
                        <a:t> </a:t>
                      </a:r>
                      <a:endParaRPr lang="cy-GB" sz="2000" b="1" i="0" noProof="0" dirty="0">
                        <a:solidFill>
                          <a:schemeClr val="tx1"/>
                        </a:solidFill>
                        <a:effectLst/>
                        <a:latin typeface="+mn-lt"/>
                      </a:endParaRPr>
                    </a:p>
                    <a:p>
                      <a:pPr marL="0" indent="0" algn="l" rtl="0" fontAlgn="base">
                        <a:buFont typeface="Arial" charset="0"/>
                        <a:buNone/>
                      </a:pPr>
                      <a:r>
                        <a:rPr lang="cy-GB" sz="1200" b="1" i="0" noProof="0" dirty="0">
                          <a:solidFill>
                            <a:schemeClr val="tx1"/>
                          </a:solidFill>
                          <a:effectLst/>
                          <a:latin typeface="+mn-lt"/>
                        </a:rPr>
                        <a:t>Diffyg gallu </a:t>
                      </a:r>
                      <a:r>
                        <a:rPr lang="cy-GB" sz="1200" b="0" i="0" noProof="0" dirty="0">
                          <a:solidFill>
                            <a:schemeClr val="tx1"/>
                          </a:solidFill>
                          <a:effectLst/>
                          <a:latin typeface="+mn-lt"/>
                        </a:rPr>
                        <a:t>i ymateb i gamsyniadau’r dysgwyr.</a:t>
                      </a:r>
                      <a:r>
                        <a:rPr lang="cy-GB" sz="1200" b="1" i="0" noProof="0" dirty="0">
                          <a:solidFill>
                            <a:schemeClr val="tx1"/>
                          </a:solidFill>
                          <a:effectLst/>
                          <a:latin typeface="+mn-lt"/>
                        </a:rPr>
                        <a:t> </a:t>
                      </a:r>
                      <a:endParaRPr lang="cy-GB" sz="2000" b="1" i="0" noProof="0" dirty="0">
                        <a:solidFill>
                          <a:schemeClr val="tx1"/>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extLst>
                  <a:ext uri="{0D108BD9-81ED-4DB2-BD59-A6C34878D82A}">
                    <a16:rowId xmlns:a16="http://schemas.microsoft.com/office/drawing/2014/main" val="10000"/>
                  </a:ext>
                </a:extLst>
              </a:tr>
              <a:tr h="922484">
                <a:tc>
                  <a:txBody>
                    <a:bodyPr/>
                    <a:lstStyle/>
                    <a:p>
                      <a:pPr algn="l" rtl="0" fontAlgn="base"/>
                      <a:r>
                        <a:rPr lang="cy-GB" sz="1100" b="1" i="0" noProof="0" dirty="0">
                          <a:solidFill>
                            <a:srgbClr val="FFFFFF"/>
                          </a:solidFill>
                          <a:effectLst/>
                          <a:latin typeface="+mn-lt"/>
                        </a:rPr>
                        <a:t>AD2 </a:t>
                      </a:r>
                      <a:endParaRPr lang="cy-GB" sz="2000" b="1" i="0" noProof="0" dirty="0">
                        <a:solidFill>
                          <a:srgbClr val="FFFFFF"/>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solidFill>
                      <a:srgbClr val="4472C4"/>
                    </a:solidFill>
                  </a:tcPr>
                </a:tc>
                <a:tc>
                  <a:txBody>
                    <a:bodyPr/>
                    <a:lstStyle/>
                    <a:p>
                      <a:pPr algn="l" rtl="0" fontAlgn="base"/>
                      <a:r>
                        <a:rPr lang="cy-GB" sz="1200" b="0" i="0" noProof="0" dirty="0">
                          <a:effectLst/>
                          <a:latin typeface="+mn-lt"/>
                        </a:rPr>
                        <a:t>Mae gen i ddealltwriaeth o strategaethau addysgu a dysgu iaith.  </a:t>
                      </a:r>
                      <a:endParaRPr lang="cy-GB" sz="2000" b="0" i="0" noProof="0" dirty="0">
                        <a:effectLst/>
                        <a:latin typeface="+mn-lt"/>
                      </a:endParaRPr>
                    </a:p>
                    <a:p>
                      <a:pPr algn="l" rtl="0" fontAlgn="base"/>
                      <a:r>
                        <a:rPr lang="cy-GB" sz="1200" b="0" i="0" noProof="0" dirty="0">
                          <a:effectLst/>
                          <a:latin typeface="+mn-lt"/>
                        </a:rPr>
                        <a:t>Rwy’n dechrau cymhwyso strategaethau addysgu a dysgu iaith.   </a:t>
                      </a:r>
                      <a:endParaRPr lang="cy-GB" sz="2000" b="0" i="0" noProof="0" dirty="0">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tc>
                  <a:txBody>
                    <a:bodyPr/>
                    <a:lstStyle/>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boddhaol </a:t>
                      </a:r>
                      <a:r>
                        <a:rPr lang="cy-GB" sz="1200" b="0" i="0" noProof="0" dirty="0">
                          <a:solidFill>
                            <a:schemeClr val="tx1"/>
                          </a:solidFill>
                          <a:effectLst/>
                          <a:latin typeface="+mn-lt"/>
                        </a:rPr>
                        <a:t>o rai arddulliau addysgu a dysgu wrth gynllunio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Tystiolaeth </a:t>
                      </a:r>
                      <a:r>
                        <a:rPr lang="cy-GB" sz="1200" b="1" i="0" noProof="0" dirty="0">
                          <a:solidFill>
                            <a:schemeClr val="tx1"/>
                          </a:solidFill>
                          <a:effectLst/>
                          <a:latin typeface="+mn-lt"/>
                        </a:rPr>
                        <a:t>foddhaol </a:t>
                      </a:r>
                      <a:r>
                        <a:rPr lang="cy-GB" sz="1200" b="0" i="0" noProof="0" dirty="0">
                          <a:solidFill>
                            <a:schemeClr val="tx1"/>
                          </a:solidFill>
                          <a:effectLst/>
                          <a:latin typeface="+mn-lt"/>
                        </a:rPr>
                        <a:t>o gymhwyso ac adnabod cyfleoedd i gefnogi a datblygu sgiliau llythrennedd y dysgwr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boddhaol</a:t>
                      </a:r>
                      <a:r>
                        <a:rPr lang="cy-GB" sz="1200" b="0" i="0" noProof="0" dirty="0">
                          <a:solidFill>
                            <a:schemeClr val="tx1"/>
                          </a:solidFill>
                          <a:effectLst/>
                          <a:latin typeface="+mn-lt"/>
                        </a:rPr>
                        <a:t> o strategaethau asesu ar gyfer dysgu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a:t>
                      </a:r>
                      <a:r>
                        <a:rPr lang="cy-GB" sz="1200" b="1" i="0" noProof="0" dirty="0">
                          <a:solidFill>
                            <a:schemeClr val="tx1"/>
                          </a:solidFill>
                          <a:effectLst/>
                          <a:latin typeface="+mn-lt"/>
                        </a:rPr>
                        <a:t>boddhaol </a:t>
                      </a:r>
                      <a:r>
                        <a:rPr lang="cy-GB" sz="1200" b="0" i="0" noProof="0" dirty="0">
                          <a:solidFill>
                            <a:schemeClr val="tx1"/>
                          </a:solidFill>
                          <a:effectLst/>
                          <a:latin typeface="+mn-lt"/>
                        </a:rPr>
                        <a:t>i gyfleu disgwyliadau, gan gynllunio tasgau realistig, pwrpasol a gwahaniaethol </a:t>
                      </a:r>
                      <a:endParaRPr lang="cy-GB" sz="2000" b="0" i="0" noProof="0" dirty="0">
                        <a:solidFill>
                          <a:schemeClr val="tx1"/>
                        </a:solidFill>
                        <a:effectLst/>
                        <a:latin typeface="+mn-lt"/>
                      </a:endParaRPr>
                    </a:p>
                    <a:p>
                      <a:pPr marL="0" indent="0" algn="l" rtl="0" fontAlgn="base">
                        <a:buFont typeface="Arial" charset="0"/>
                        <a:buNone/>
                      </a:pPr>
                      <a:r>
                        <a:rPr lang="cy-GB" sz="1200" b="1" i="0" noProof="0" dirty="0">
                          <a:solidFill>
                            <a:schemeClr val="tx1"/>
                          </a:solidFill>
                          <a:effectLst/>
                          <a:latin typeface="+mn-lt"/>
                        </a:rPr>
                        <a:t>Yn anfoddhaol</a:t>
                      </a:r>
                      <a:r>
                        <a:rPr lang="cy-GB" sz="1200" b="0" i="0" noProof="0" dirty="0">
                          <a:solidFill>
                            <a:schemeClr val="tx1"/>
                          </a:solidFill>
                          <a:effectLst/>
                          <a:latin typeface="+mn-lt"/>
                        </a:rPr>
                        <a:t> wrth ymateb i gamsyniadau’r dysgwyr. </a:t>
                      </a:r>
                      <a:endParaRPr lang="cy-GB" sz="2000" b="0" i="0" noProof="0" dirty="0">
                        <a:solidFill>
                          <a:schemeClr val="tx1"/>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extLst>
                  <a:ext uri="{0D108BD9-81ED-4DB2-BD59-A6C34878D82A}">
                    <a16:rowId xmlns:a16="http://schemas.microsoft.com/office/drawing/2014/main" val="10001"/>
                  </a:ext>
                </a:extLst>
              </a:tr>
              <a:tr h="922484">
                <a:tc>
                  <a:txBody>
                    <a:bodyPr/>
                    <a:lstStyle/>
                    <a:p>
                      <a:pPr algn="l" rtl="0" fontAlgn="base"/>
                      <a:r>
                        <a:rPr lang="cy-GB" sz="1100" b="1" i="0" noProof="0" dirty="0">
                          <a:solidFill>
                            <a:srgbClr val="FFFFFF"/>
                          </a:solidFill>
                          <a:effectLst/>
                          <a:latin typeface="+mn-lt"/>
                        </a:rPr>
                        <a:t>AD3 </a:t>
                      </a:r>
                      <a:endParaRPr lang="cy-GB" sz="2000" b="1" i="0" noProof="0" dirty="0">
                        <a:solidFill>
                          <a:srgbClr val="FFFFFF"/>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solidFill>
                      <a:srgbClr val="4472C4"/>
                    </a:solidFill>
                  </a:tcPr>
                </a:tc>
                <a:tc>
                  <a:txBody>
                    <a:bodyPr/>
                    <a:lstStyle/>
                    <a:p>
                      <a:pPr algn="l" rtl="0" fontAlgn="base"/>
                      <a:r>
                        <a:rPr lang="cy-GB" sz="1200" b="0" i="0" noProof="0" dirty="0">
                          <a:effectLst/>
                          <a:latin typeface="+mn-lt"/>
                        </a:rPr>
                        <a:t>Mae gen i ddealltwriaeth gadarn o strategaethau addysgu a dysgu iaith.  </a:t>
                      </a:r>
                      <a:endParaRPr lang="cy-GB" sz="2000" b="0" i="0" noProof="0" dirty="0">
                        <a:effectLst/>
                        <a:latin typeface="+mn-lt"/>
                      </a:endParaRPr>
                    </a:p>
                    <a:p>
                      <a:pPr algn="l" rtl="0" fontAlgn="base"/>
                      <a:r>
                        <a:rPr lang="cy-GB" sz="1200" b="0" i="0" noProof="0" dirty="0">
                          <a:effectLst/>
                          <a:latin typeface="+mn-lt"/>
                        </a:rPr>
                        <a:t>Rwy’n gallu cymhwyso rhai strategaethau yn effeithiol.  </a:t>
                      </a:r>
                      <a:endParaRPr lang="cy-GB" sz="2000" b="0" i="0" noProof="0" dirty="0">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tc>
                  <a:txBody>
                    <a:bodyPr/>
                    <a:lstStyle/>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effeithiol </a:t>
                      </a:r>
                      <a:r>
                        <a:rPr lang="cy-GB" sz="1200" b="0" i="0" noProof="0" dirty="0">
                          <a:solidFill>
                            <a:schemeClr val="tx1"/>
                          </a:solidFill>
                          <a:effectLst/>
                          <a:latin typeface="+mn-lt"/>
                        </a:rPr>
                        <a:t>o rai arddulliau addysgu a dysgu wrth gynllunio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Tystiolaeth </a:t>
                      </a:r>
                      <a:r>
                        <a:rPr lang="cy-GB" sz="1200" b="1" i="0" noProof="0" dirty="0">
                          <a:solidFill>
                            <a:schemeClr val="tx1"/>
                          </a:solidFill>
                          <a:effectLst/>
                          <a:latin typeface="+mn-lt"/>
                        </a:rPr>
                        <a:t>dda </a:t>
                      </a:r>
                      <a:r>
                        <a:rPr lang="cy-GB" sz="1200" b="0" i="0" noProof="0" dirty="0">
                          <a:solidFill>
                            <a:schemeClr val="tx1"/>
                          </a:solidFill>
                          <a:effectLst/>
                          <a:latin typeface="+mn-lt"/>
                        </a:rPr>
                        <a:t>o gymhwyso ac adnabod cyfleoedd i gefnogi a datblygu sgiliau llythrennedd y dysgwr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da</a:t>
                      </a:r>
                      <a:r>
                        <a:rPr lang="cy-GB" sz="1200" b="0" i="0" noProof="0" dirty="0">
                          <a:solidFill>
                            <a:schemeClr val="tx1"/>
                          </a:solidFill>
                          <a:effectLst/>
                          <a:latin typeface="+mn-lt"/>
                        </a:rPr>
                        <a:t> o strategaethau asesu ar gyfer dysgu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a:t>
                      </a:r>
                      <a:r>
                        <a:rPr lang="cy-GB" sz="1200" b="1" i="0" noProof="0" dirty="0">
                          <a:solidFill>
                            <a:schemeClr val="tx1"/>
                          </a:solidFill>
                          <a:effectLst/>
                          <a:latin typeface="+mn-lt"/>
                        </a:rPr>
                        <a:t>da </a:t>
                      </a:r>
                      <a:r>
                        <a:rPr lang="cy-GB" sz="1200" b="0" i="0" noProof="0" dirty="0">
                          <a:solidFill>
                            <a:schemeClr val="tx1"/>
                          </a:solidFill>
                          <a:effectLst/>
                          <a:latin typeface="+mn-lt"/>
                        </a:rPr>
                        <a:t>i gyfleu disgwyliadau, gan gynllunio tasgau realistig, pwrpasol a gwahaniaethol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ymateb yn </a:t>
                      </a:r>
                      <a:r>
                        <a:rPr lang="cy-GB" sz="1200" b="1" i="0" noProof="0" dirty="0">
                          <a:solidFill>
                            <a:schemeClr val="tx1"/>
                          </a:solidFill>
                          <a:effectLst/>
                          <a:latin typeface="+mn-lt"/>
                        </a:rPr>
                        <a:t>foddhaol</a:t>
                      </a:r>
                      <a:r>
                        <a:rPr lang="cy-GB" sz="1200" b="0" i="0" noProof="0" dirty="0">
                          <a:solidFill>
                            <a:schemeClr val="tx1"/>
                          </a:solidFill>
                          <a:effectLst/>
                          <a:latin typeface="+mn-lt"/>
                        </a:rPr>
                        <a:t> i gamsyniadau’r dysgwyr. </a:t>
                      </a:r>
                      <a:endParaRPr lang="cy-GB" sz="2000" b="0" i="0" noProof="0" dirty="0">
                        <a:solidFill>
                          <a:schemeClr val="tx1"/>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extLst>
                  <a:ext uri="{0D108BD9-81ED-4DB2-BD59-A6C34878D82A}">
                    <a16:rowId xmlns:a16="http://schemas.microsoft.com/office/drawing/2014/main" val="10002"/>
                  </a:ext>
                </a:extLst>
              </a:tr>
              <a:tr h="922484">
                <a:tc>
                  <a:txBody>
                    <a:bodyPr/>
                    <a:lstStyle/>
                    <a:p>
                      <a:pPr algn="l" rtl="0" fontAlgn="base"/>
                      <a:r>
                        <a:rPr lang="cy-GB" sz="1200" b="1" i="0" noProof="0" dirty="0">
                          <a:solidFill>
                            <a:srgbClr val="FFFFFF"/>
                          </a:solidFill>
                          <a:effectLst/>
                          <a:latin typeface="+mn-lt"/>
                        </a:rPr>
                        <a:t>AD4 </a:t>
                      </a:r>
                      <a:endParaRPr lang="cy-GB" sz="2000" b="1" i="0" noProof="0" dirty="0">
                        <a:solidFill>
                          <a:srgbClr val="FFFFFF"/>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solidFill>
                      <a:srgbClr val="4472C4"/>
                    </a:solidFill>
                  </a:tcPr>
                </a:tc>
                <a:tc>
                  <a:txBody>
                    <a:bodyPr/>
                    <a:lstStyle/>
                    <a:p>
                      <a:pPr algn="l" rtl="0" fontAlgn="base"/>
                      <a:r>
                        <a:rPr lang="cy-GB" sz="1200" b="0" i="0" noProof="0" dirty="0">
                          <a:effectLst/>
                          <a:latin typeface="+mn-lt"/>
                        </a:rPr>
                        <a:t>Rwy’n gallu defnyddio amrediad o strategaethau addysgu a dysgu yn effeithiol.  </a:t>
                      </a:r>
                      <a:endParaRPr lang="cy-GB" sz="2000" b="0" i="0" noProof="0" dirty="0">
                        <a:effectLst/>
                        <a:latin typeface="+mn-lt"/>
                      </a:endParaRPr>
                    </a:p>
                    <a:p>
                      <a:pPr algn="l" rtl="0" fontAlgn="base"/>
                      <a:r>
                        <a:rPr lang="cy-GB" sz="1200" b="0" i="0" noProof="0" dirty="0">
                          <a:effectLst/>
                          <a:latin typeface="+mn-lt"/>
                        </a:rPr>
                        <a:t>Yn ymchwilio a chymhwyso’r datblygiadau diweddaraf ym maes caffael iaith.  </a:t>
                      </a:r>
                      <a:endParaRPr lang="cy-GB" sz="2000" b="0" i="0" noProof="0" dirty="0">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tc>
                  <a:txBody>
                    <a:bodyPr/>
                    <a:lstStyle/>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effeithiol </a:t>
                      </a:r>
                      <a:r>
                        <a:rPr lang="cy-GB" sz="1200" b="0" i="0" noProof="0" dirty="0">
                          <a:solidFill>
                            <a:schemeClr val="tx1"/>
                          </a:solidFill>
                          <a:effectLst/>
                          <a:latin typeface="+mn-lt"/>
                        </a:rPr>
                        <a:t>o amrediad o arddulliau addysgu a dysgu wrth gynllunio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Tystiolaeth </a:t>
                      </a:r>
                      <a:r>
                        <a:rPr lang="cy-GB" sz="1200" b="1" i="0" noProof="0" dirty="0">
                          <a:solidFill>
                            <a:schemeClr val="tx1"/>
                          </a:solidFill>
                          <a:effectLst/>
                          <a:latin typeface="+mn-lt"/>
                        </a:rPr>
                        <a:t>gadarn</a:t>
                      </a:r>
                      <a:r>
                        <a:rPr lang="cy-GB" sz="1200" b="0" i="0" noProof="0" dirty="0">
                          <a:solidFill>
                            <a:schemeClr val="tx1"/>
                          </a:solidFill>
                          <a:effectLst/>
                          <a:latin typeface="+mn-lt"/>
                        </a:rPr>
                        <a:t> o gymhwyso ac adnabod cyfleoedd i gefnogi a datblygu sgiliau llythrennedd y dysgwr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da iawn</a:t>
                      </a:r>
                      <a:r>
                        <a:rPr lang="cy-GB" sz="1200" b="0" i="0" noProof="0" dirty="0">
                          <a:solidFill>
                            <a:schemeClr val="tx1"/>
                          </a:solidFill>
                          <a:effectLst/>
                          <a:latin typeface="+mn-lt"/>
                        </a:rPr>
                        <a:t> o strategaethau asesu ar gyfer dysgu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a:t>
                      </a:r>
                      <a:r>
                        <a:rPr lang="cy-GB" sz="1200" b="1" i="0" noProof="0" dirty="0">
                          <a:solidFill>
                            <a:schemeClr val="tx1"/>
                          </a:solidFill>
                          <a:effectLst/>
                          <a:latin typeface="+mn-lt"/>
                        </a:rPr>
                        <a:t>da iawn</a:t>
                      </a:r>
                      <a:r>
                        <a:rPr lang="cy-GB" sz="1200" b="0" i="0" noProof="0" dirty="0">
                          <a:solidFill>
                            <a:schemeClr val="tx1"/>
                          </a:solidFill>
                          <a:effectLst/>
                          <a:latin typeface="+mn-lt"/>
                        </a:rPr>
                        <a:t> i gyfleu disgwyliadau, gan gynllunio tasgau realistig, pwrpasol a gwahaniaethol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ymateb yn </a:t>
                      </a:r>
                      <a:r>
                        <a:rPr lang="cy-GB" sz="1200" b="1" i="0" noProof="0" dirty="0">
                          <a:solidFill>
                            <a:schemeClr val="tx1"/>
                          </a:solidFill>
                          <a:effectLst/>
                          <a:latin typeface="+mn-lt"/>
                        </a:rPr>
                        <a:t>dda iawn</a:t>
                      </a:r>
                      <a:r>
                        <a:rPr lang="cy-GB" sz="1200" b="0" i="0" noProof="0" dirty="0">
                          <a:solidFill>
                            <a:schemeClr val="tx1"/>
                          </a:solidFill>
                          <a:effectLst/>
                          <a:latin typeface="+mn-lt"/>
                        </a:rPr>
                        <a:t> i gamsyniadau’r dysgwyr. </a:t>
                      </a:r>
                      <a:endParaRPr lang="cy-GB" sz="2000" b="0" i="0" noProof="0" dirty="0">
                        <a:solidFill>
                          <a:schemeClr val="tx1"/>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extLst>
                  <a:ext uri="{0D108BD9-81ED-4DB2-BD59-A6C34878D82A}">
                    <a16:rowId xmlns:a16="http://schemas.microsoft.com/office/drawing/2014/main" val="10003"/>
                  </a:ext>
                </a:extLst>
              </a:tr>
              <a:tr h="835457">
                <a:tc>
                  <a:txBody>
                    <a:bodyPr/>
                    <a:lstStyle/>
                    <a:p>
                      <a:pPr algn="l" rtl="0" fontAlgn="base"/>
                      <a:r>
                        <a:rPr lang="cy-GB" sz="1200" b="1" i="0" noProof="0" dirty="0">
                          <a:solidFill>
                            <a:srgbClr val="FFFFFF"/>
                          </a:solidFill>
                          <a:effectLst/>
                          <a:latin typeface="+mn-lt"/>
                        </a:rPr>
                        <a:t>AD5 </a:t>
                      </a:r>
                      <a:endParaRPr lang="cy-GB" sz="2000" b="1" i="0" noProof="0" dirty="0">
                        <a:solidFill>
                          <a:srgbClr val="FFFFFF"/>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solidFill>
                      <a:srgbClr val="4472C4"/>
                    </a:solidFill>
                  </a:tcPr>
                </a:tc>
                <a:tc>
                  <a:txBody>
                    <a:bodyPr/>
                    <a:lstStyle/>
                    <a:p>
                      <a:pPr algn="l" rtl="0" fontAlgn="base"/>
                      <a:r>
                        <a:rPr lang="cy-GB" sz="1200" b="0" i="0" noProof="0" dirty="0">
                          <a:effectLst/>
                          <a:latin typeface="+mn-lt"/>
                        </a:rPr>
                        <a:t>Rwy’n gallu defnyddio amrediad o strategaethau addysgu a dysgu blaengar yn hyderus a hyfedr.  </a:t>
                      </a:r>
                      <a:endParaRPr lang="cy-GB" sz="2000" b="0" i="0" noProof="0" dirty="0">
                        <a:effectLst/>
                        <a:latin typeface="+mn-lt"/>
                      </a:endParaRPr>
                    </a:p>
                    <a:p>
                      <a:pPr algn="l" rtl="0" fontAlgn="base"/>
                      <a:r>
                        <a:rPr lang="cy-GB" sz="1200" b="0" i="0" noProof="0" dirty="0">
                          <a:effectLst/>
                          <a:latin typeface="+mn-lt"/>
                        </a:rPr>
                        <a:t>Yn gallu arwain a chefnogi ymarferwyr eraill yn y maes.  </a:t>
                      </a:r>
                      <a:endParaRPr lang="cy-GB" sz="2000" b="0" i="0" noProof="0" dirty="0">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tc>
                  <a:txBody>
                    <a:bodyPr/>
                    <a:lstStyle/>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cyson ac effeithiol</a:t>
                      </a:r>
                      <a:r>
                        <a:rPr lang="cy-GB" sz="1200" b="0" i="0" noProof="0" dirty="0">
                          <a:solidFill>
                            <a:schemeClr val="tx1"/>
                          </a:solidFill>
                          <a:effectLst/>
                          <a:latin typeface="+mn-lt"/>
                        </a:rPr>
                        <a:t> o amrediad o arddulliau addysgu a dysgu wrth gynllunio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Tystiolaeth </a:t>
                      </a:r>
                      <a:r>
                        <a:rPr lang="cy-GB" sz="1200" b="1" i="0" noProof="0" dirty="0">
                          <a:solidFill>
                            <a:schemeClr val="tx1"/>
                          </a:solidFill>
                          <a:effectLst/>
                          <a:latin typeface="+mn-lt"/>
                        </a:rPr>
                        <a:t>hynod o gadarn</a:t>
                      </a:r>
                      <a:r>
                        <a:rPr lang="cy-GB" sz="1200" b="0" i="0" noProof="0" dirty="0">
                          <a:solidFill>
                            <a:schemeClr val="tx1"/>
                          </a:solidFill>
                          <a:effectLst/>
                          <a:latin typeface="+mn-lt"/>
                        </a:rPr>
                        <a:t> o gymhwyso ac adnabod cyfleoedd i gefnogi a datblygu sgiliau llythrennedd y dysgwr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Defnydd </a:t>
                      </a:r>
                      <a:r>
                        <a:rPr lang="cy-GB" sz="1200" b="1" i="0" noProof="0" dirty="0">
                          <a:solidFill>
                            <a:schemeClr val="tx1"/>
                          </a:solidFill>
                          <a:effectLst/>
                          <a:latin typeface="+mn-lt"/>
                        </a:rPr>
                        <a:t>effeithiol iawn</a:t>
                      </a:r>
                      <a:r>
                        <a:rPr lang="cy-GB" sz="1200" b="0" i="0" noProof="0" dirty="0">
                          <a:solidFill>
                            <a:schemeClr val="tx1"/>
                          </a:solidFill>
                          <a:effectLst/>
                          <a:latin typeface="+mn-lt"/>
                        </a:rPr>
                        <a:t> o strategaethau asesu ar gyfer dysgu  </a:t>
                      </a:r>
                      <a:endParaRPr lang="cy-GB" sz="2000" b="0" i="0" noProof="0" dirty="0">
                        <a:solidFill>
                          <a:schemeClr val="tx1"/>
                        </a:solidFill>
                        <a:effectLst/>
                        <a:latin typeface="+mn-lt"/>
                      </a:endParaRPr>
                    </a:p>
                    <a:p>
                      <a:pPr marL="0" indent="0" algn="l" rtl="0" fontAlgn="base">
                        <a:buFont typeface="Arial" charset="0"/>
                        <a:buNone/>
                      </a:pPr>
                      <a:r>
                        <a:rPr lang="cy-GB" sz="1200" b="0" i="0" noProof="0" dirty="0">
                          <a:solidFill>
                            <a:schemeClr val="tx1"/>
                          </a:solidFill>
                          <a:effectLst/>
                          <a:latin typeface="+mn-lt"/>
                        </a:rPr>
                        <a:t>Gallu </a:t>
                      </a:r>
                      <a:r>
                        <a:rPr lang="cy-GB" sz="1200" b="1" i="0" noProof="0" dirty="0">
                          <a:solidFill>
                            <a:schemeClr val="tx1"/>
                          </a:solidFill>
                          <a:effectLst/>
                          <a:latin typeface="+mn-lt"/>
                        </a:rPr>
                        <a:t>rhagorol</a:t>
                      </a:r>
                      <a:r>
                        <a:rPr lang="cy-GB" sz="1200" b="0" i="0" noProof="0" dirty="0">
                          <a:solidFill>
                            <a:schemeClr val="tx1"/>
                          </a:solidFill>
                          <a:effectLst/>
                          <a:latin typeface="+mn-lt"/>
                        </a:rPr>
                        <a:t> i gyfleu disgwyliadau, gan gynllunio tasgau realistig, pwrpasol a gwahaniaethol </a:t>
                      </a:r>
                      <a:endParaRPr lang="cy-GB" sz="2000" b="0" i="0" noProof="0" dirty="0">
                        <a:solidFill>
                          <a:schemeClr val="tx1"/>
                        </a:solidFill>
                        <a:effectLst/>
                        <a:latin typeface="+mn-lt"/>
                      </a:endParaRPr>
                    </a:p>
                    <a:p>
                      <a:pPr marL="0" indent="0" algn="l" rtl="0" fontAlgn="base">
                        <a:buFont typeface="Arial" charset="0"/>
                        <a:buNone/>
                      </a:pPr>
                      <a:r>
                        <a:rPr lang="cy-GB" sz="1050" b="0" i="0" noProof="0" dirty="0">
                          <a:solidFill>
                            <a:schemeClr val="tx1"/>
                          </a:solidFill>
                          <a:effectLst/>
                          <a:latin typeface="+mn-lt"/>
                        </a:rPr>
                        <a:t> </a:t>
                      </a:r>
                      <a:r>
                        <a:rPr lang="cy-GB" sz="1200" b="0" i="0" noProof="0" dirty="0">
                          <a:solidFill>
                            <a:schemeClr val="tx1"/>
                          </a:solidFill>
                          <a:effectLst/>
                          <a:latin typeface="+mn-lt"/>
                        </a:rPr>
                        <a:t>Gallu ymateb yn </a:t>
                      </a:r>
                      <a:r>
                        <a:rPr lang="cy-GB" sz="1200" b="1" i="0" noProof="0" dirty="0">
                          <a:solidFill>
                            <a:schemeClr val="tx1"/>
                          </a:solidFill>
                          <a:effectLst/>
                          <a:latin typeface="+mn-lt"/>
                        </a:rPr>
                        <a:t>rhagorol</a:t>
                      </a:r>
                      <a:r>
                        <a:rPr lang="cy-GB" sz="1200" b="0" i="0" noProof="0" dirty="0">
                          <a:solidFill>
                            <a:schemeClr val="tx1"/>
                          </a:solidFill>
                          <a:effectLst/>
                          <a:latin typeface="+mn-lt"/>
                        </a:rPr>
                        <a:t> i gamsyniadau’r dysgwyr. </a:t>
                      </a:r>
                      <a:endParaRPr lang="cy-GB" sz="2000" b="0" i="0" noProof="0" dirty="0">
                        <a:solidFill>
                          <a:schemeClr val="tx1"/>
                        </a:solidFill>
                        <a:effectLst/>
                        <a:latin typeface="+mn-lt"/>
                      </a:endParaRPr>
                    </a:p>
                  </a:txBody>
                  <a:tcPr marL="52216" marR="52216" marT="26108" marB="26108">
                    <a:lnL w="6350" cap="flat" cmpd="sng" algn="ctr">
                      <a:solidFill>
                        <a:srgbClr val="4472C4"/>
                      </a:solidFill>
                      <a:prstDash val="solid"/>
                      <a:round/>
                      <a:headEnd type="none" w="med" len="med"/>
                      <a:tailEnd type="none" w="med" len="med"/>
                    </a:lnL>
                    <a:lnR w="6350" cap="flat" cmpd="sng" algn="ctr">
                      <a:solidFill>
                        <a:srgbClr val="4472C4"/>
                      </a:solidFill>
                      <a:prstDash val="solid"/>
                      <a:round/>
                      <a:headEnd type="none" w="med" len="med"/>
                      <a:tailEnd type="none" w="med" len="med"/>
                    </a:lnR>
                    <a:lnT w="6350" cap="flat" cmpd="sng" algn="ctr">
                      <a:solidFill>
                        <a:srgbClr val="4472C4"/>
                      </a:solidFill>
                      <a:prstDash val="solid"/>
                      <a:round/>
                      <a:headEnd type="none" w="med" len="med"/>
                      <a:tailEnd type="none" w="med" len="med"/>
                    </a:lnT>
                    <a:lnB w="6350" cap="flat" cmpd="sng" algn="ctr">
                      <a:solidFill>
                        <a:srgbClr val="4472C4"/>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Rounded Rectangle 3">
            <a:extLst>
              <a:ext uri="{FF2B5EF4-FFF2-40B4-BE49-F238E27FC236}">
                <a16:creationId xmlns:a16="http://schemas.microsoft.com/office/drawing/2014/main" id="{4248E3C1-733C-B042-9512-FDA4008559BC}"/>
              </a:ext>
            </a:extLst>
          </p:cNvPr>
          <p:cNvSpPr/>
          <p:nvPr/>
        </p:nvSpPr>
        <p:spPr>
          <a:xfrm>
            <a:off x="1550504" y="1050433"/>
            <a:ext cx="9090992" cy="5369842"/>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4000" dirty="0">
                <a:solidFill>
                  <a:schemeClr val="tx1"/>
                </a:solidFill>
              </a:rPr>
              <a:t>Yn ogystal â derbyn gradd am safon eich iaith a’ch gallu chi i ddatblygu sgiliau’r dysgwyr, byddwch chi hefyd yn derbyn gradd AD am yr Arddulliau Dysgu rydych chi’n eu harddangos yn y portffolio. </a:t>
            </a:r>
          </a:p>
        </p:txBody>
      </p:sp>
      <p:pic>
        <p:nvPicPr>
          <p:cNvPr id="5" name="Picture 4">
            <a:extLst>
              <a:ext uri="{FF2B5EF4-FFF2-40B4-BE49-F238E27FC236}">
                <a16:creationId xmlns:a16="http://schemas.microsoft.com/office/drawing/2014/main" id="{98D17112-18D3-5446-BEF6-937FC7C920AA}"/>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616757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lfan Cynnwys 4">
            <a:extLst>
              <a:ext uri="{FF2B5EF4-FFF2-40B4-BE49-F238E27FC236}">
                <a16:creationId xmlns:a16="http://schemas.microsoft.com/office/drawing/2014/main" id="{A1D38BC3-9BAC-705E-5C56-9B16212EEF1D}"/>
              </a:ext>
            </a:extLst>
          </p:cNvPr>
          <p:cNvSpPr>
            <a:spLocks noGrp="1"/>
          </p:cNvSpPr>
          <p:nvPr>
            <p:ph idx="1"/>
          </p:nvPr>
        </p:nvSpPr>
        <p:spPr>
          <a:xfrm>
            <a:off x="1111739" y="5824048"/>
            <a:ext cx="10869246" cy="1603375"/>
          </a:xfrm>
        </p:spPr>
        <p:txBody>
          <a:bodyPr>
            <a:normAutofit/>
          </a:bodyPr>
          <a:lstStyle/>
          <a:p>
            <a:pPr marL="0" indent="0">
              <a:buNone/>
            </a:pPr>
            <a:r>
              <a:rPr lang="cy-GB" dirty="0"/>
              <a:t>Mae pedair sgil iaith. Wrth addysgu iaith, efallai eich bod chi eisiau canolbwyntio ar un ar y tro. </a:t>
            </a:r>
          </a:p>
        </p:txBody>
      </p:sp>
      <p:graphicFrame>
        <p:nvGraphicFramePr>
          <p:cNvPr id="6" name="Diagram 5">
            <a:extLst>
              <a:ext uri="{FF2B5EF4-FFF2-40B4-BE49-F238E27FC236}">
                <a16:creationId xmlns:a16="http://schemas.microsoft.com/office/drawing/2014/main" id="{3AE55023-9C89-645E-3B15-77507C546D31}"/>
              </a:ext>
            </a:extLst>
          </p:cNvPr>
          <p:cNvGraphicFramePr/>
          <p:nvPr>
            <p:extLst>
              <p:ext uri="{D42A27DB-BD31-4B8C-83A1-F6EECF244321}">
                <p14:modId xmlns:p14="http://schemas.microsoft.com/office/powerpoint/2010/main" val="4227111891"/>
              </p:ext>
            </p:extLst>
          </p:nvPr>
        </p:nvGraphicFramePr>
        <p:xfrm>
          <a:off x="2032000" y="15695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632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E6F42D9F-F046-80C3-668C-BD82CCFD95AF}"/>
              </a:ext>
            </a:extLst>
          </p:cNvPr>
          <p:cNvSpPr>
            <a:spLocks noGrp="1"/>
          </p:cNvSpPr>
          <p:nvPr>
            <p:ph type="title"/>
          </p:nvPr>
        </p:nvSpPr>
        <p:spPr>
          <a:xfrm>
            <a:off x="838200" y="-52917"/>
            <a:ext cx="10515600" cy="1325563"/>
          </a:xfrm>
        </p:spPr>
        <p:txBody>
          <a:bodyPr/>
          <a:lstStyle/>
          <a:p>
            <a:r>
              <a:rPr lang="cy-GB" dirty="0"/>
              <a:t>Pa sgiliau sy’n dod gyntaf?</a:t>
            </a:r>
          </a:p>
        </p:txBody>
      </p:sp>
      <p:graphicFrame>
        <p:nvGraphicFramePr>
          <p:cNvPr id="4" name="Diagram 3">
            <a:extLst>
              <a:ext uri="{FF2B5EF4-FFF2-40B4-BE49-F238E27FC236}">
                <a16:creationId xmlns:a16="http://schemas.microsoft.com/office/drawing/2014/main" id="{157E21E4-993E-18D5-0084-C4DCE3BCD28B}"/>
              </a:ext>
            </a:extLst>
          </p:cNvPr>
          <p:cNvGraphicFramePr/>
          <p:nvPr>
            <p:extLst>
              <p:ext uri="{D42A27DB-BD31-4B8C-83A1-F6EECF244321}">
                <p14:modId xmlns:p14="http://schemas.microsoft.com/office/powerpoint/2010/main" val="42498664"/>
              </p:ext>
            </p:extLst>
          </p:nvPr>
        </p:nvGraphicFramePr>
        <p:xfrm>
          <a:off x="2407138" y="1212036"/>
          <a:ext cx="7705969" cy="2601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 4">
            <a:extLst>
              <a:ext uri="{FF2B5EF4-FFF2-40B4-BE49-F238E27FC236}">
                <a16:creationId xmlns:a16="http://schemas.microsoft.com/office/drawing/2014/main" id="{B81E9E1C-8BD2-81FD-DD5B-5CC562C7FF26}"/>
              </a:ext>
            </a:extLst>
          </p:cNvPr>
          <p:cNvGraphicFramePr/>
          <p:nvPr>
            <p:extLst>
              <p:ext uri="{D42A27DB-BD31-4B8C-83A1-F6EECF244321}">
                <p14:modId xmlns:p14="http://schemas.microsoft.com/office/powerpoint/2010/main" val="1264624507"/>
              </p:ext>
            </p:extLst>
          </p:nvPr>
        </p:nvGraphicFramePr>
        <p:xfrm>
          <a:off x="2375877" y="3959143"/>
          <a:ext cx="7705969" cy="260187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513805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itl 1">
            <a:extLst>
              <a:ext uri="{FF2B5EF4-FFF2-40B4-BE49-F238E27FC236}">
                <a16:creationId xmlns:a16="http://schemas.microsoft.com/office/drawing/2014/main" id="{67151E40-25FA-B419-D716-7795DB422796}"/>
              </a:ext>
            </a:extLst>
          </p:cNvPr>
          <p:cNvSpPr>
            <a:spLocks noGrp="1"/>
          </p:cNvSpPr>
          <p:nvPr>
            <p:ph type="title"/>
          </p:nvPr>
        </p:nvSpPr>
        <p:spPr>
          <a:xfrm>
            <a:off x="1383564" y="348865"/>
            <a:ext cx="9718111" cy="1576446"/>
          </a:xfrm>
        </p:spPr>
        <p:txBody>
          <a:bodyPr anchor="ctr">
            <a:normAutofit/>
          </a:bodyPr>
          <a:lstStyle/>
          <a:p>
            <a:r>
              <a:rPr lang="cy-GB" sz="4000">
                <a:solidFill>
                  <a:srgbClr val="FFFFFF"/>
                </a:solidFill>
              </a:rPr>
              <a:t>Cynnwys y sesiwn</a:t>
            </a:r>
          </a:p>
        </p:txBody>
      </p:sp>
      <p:graphicFrame>
        <p:nvGraphicFramePr>
          <p:cNvPr id="5" name="Dalfan Cynnwys 2">
            <a:extLst>
              <a:ext uri="{FF2B5EF4-FFF2-40B4-BE49-F238E27FC236}">
                <a16:creationId xmlns:a16="http://schemas.microsoft.com/office/drawing/2014/main" id="{6C176DA4-21D7-12F8-E3F3-E5BB4109ADF2}"/>
              </a:ext>
            </a:extLst>
          </p:cNvPr>
          <p:cNvGraphicFramePr>
            <a:graphicFrameLocks noGrp="1"/>
          </p:cNvGraphicFramePr>
          <p:nvPr>
            <p:ph idx="1"/>
            <p:extLst>
              <p:ext uri="{D42A27DB-BD31-4B8C-83A1-F6EECF244321}">
                <p14:modId xmlns:p14="http://schemas.microsoft.com/office/powerpoint/2010/main" val="764363754"/>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2461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7404FC8C-5C5C-EF2A-E125-944A94D37704}"/>
              </a:ext>
            </a:extLst>
          </p:cNvPr>
          <p:cNvSpPr>
            <a:spLocks noGrp="1"/>
          </p:cNvSpPr>
          <p:nvPr>
            <p:ph type="title"/>
          </p:nvPr>
        </p:nvSpPr>
        <p:spPr>
          <a:xfrm>
            <a:off x="635000" y="640823"/>
            <a:ext cx="3418659" cy="5583148"/>
          </a:xfrm>
        </p:spPr>
        <p:txBody>
          <a:bodyPr anchor="ctr">
            <a:normAutofit/>
          </a:bodyPr>
          <a:lstStyle/>
          <a:p>
            <a:r>
              <a:rPr lang="cy-GB" sz="5400"/>
              <a:t>Tasg ysgrifennu – arddweud (dictation)</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Dalfan Cynnwys 2">
            <a:extLst>
              <a:ext uri="{FF2B5EF4-FFF2-40B4-BE49-F238E27FC236}">
                <a16:creationId xmlns:a16="http://schemas.microsoft.com/office/drawing/2014/main" id="{547A7AF0-9B21-5870-D687-276D1EF7B962}"/>
              </a:ext>
            </a:extLst>
          </p:cNvPr>
          <p:cNvGraphicFramePr>
            <a:graphicFrameLocks noGrp="1"/>
          </p:cNvGraphicFramePr>
          <p:nvPr>
            <p:ph idx="1"/>
            <p:extLst>
              <p:ext uri="{D42A27DB-BD31-4B8C-83A1-F6EECF244321}">
                <p14:modId xmlns:p14="http://schemas.microsoft.com/office/powerpoint/2010/main" val="56243807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853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B19CF989-11F5-6EA2-30FC-8436B7DC8C21}"/>
              </a:ext>
            </a:extLst>
          </p:cNvPr>
          <p:cNvSpPr>
            <a:spLocks noGrp="1"/>
          </p:cNvSpPr>
          <p:nvPr>
            <p:ph type="title"/>
          </p:nvPr>
        </p:nvSpPr>
        <p:spPr>
          <a:xfrm>
            <a:off x="635000" y="640823"/>
            <a:ext cx="3418659" cy="5583148"/>
          </a:xfrm>
        </p:spPr>
        <p:txBody>
          <a:bodyPr anchor="ctr">
            <a:normAutofit/>
          </a:bodyPr>
          <a:lstStyle/>
          <a:p>
            <a:r>
              <a:rPr lang="cy-GB" sz="5400"/>
              <a:t>Tasg gwrando – bwletin tywydd S4C</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Dalfan Cynnwys 2">
            <a:extLst>
              <a:ext uri="{FF2B5EF4-FFF2-40B4-BE49-F238E27FC236}">
                <a16:creationId xmlns:a16="http://schemas.microsoft.com/office/drawing/2014/main" id="{C24D36CF-9C2C-CB3B-AF00-A0CAB2487EC1}"/>
              </a:ext>
            </a:extLst>
          </p:cNvPr>
          <p:cNvGraphicFramePr>
            <a:graphicFrameLocks noGrp="1"/>
          </p:cNvGraphicFramePr>
          <p:nvPr>
            <p:ph idx="1"/>
            <p:extLst>
              <p:ext uri="{D42A27DB-BD31-4B8C-83A1-F6EECF244321}">
                <p14:modId xmlns:p14="http://schemas.microsoft.com/office/powerpoint/2010/main" val="1902660790"/>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3411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68" y="2708921"/>
            <a:ext cx="7992888" cy="1470025"/>
          </a:xfrm>
        </p:spPr>
        <p:txBody>
          <a:bodyPr>
            <a:normAutofit fontScale="90000"/>
          </a:bodyPr>
          <a:lstStyle/>
          <a:p>
            <a:r>
              <a:rPr lang="en-GB" sz="7300" i="1" dirty="0" err="1"/>
              <a:t>Mynegi</a:t>
            </a:r>
            <a:r>
              <a:rPr lang="en-GB" sz="7300" i="1" dirty="0"/>
              <a:t> barn</a:t>
            </a:r>
            <a:br>
              <a:rPr lang="en-GB" i="1" dirty="0">
                <a:solidFill>
                  <a:schemeClr val="bg1"/>
                </a:solidFill>
              </a:rPr>
            </a:b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a:t>Nod y </a:t>
            </a:r>
            <a:r>
              <a:rPr lang="en-GB" dirty="0" err="1"/>
              <a:t>wers</a:t>
            </a:r>
            <a:r>
              <a:rPr lang="en-GB" dirty="0"/>
              <a:t>:</a:t>
            </a:r>
          </a:p>
        </p:txBody>
      </p:sp>
      <p:sp>
        <p:nvSpPr>
          <p:cNvPr id="3" name="Content Placeholder 2"/>
          <p:cNvSpPr>
            <a:spLocks noGrp="1"/>
          </p:cNvSpPr>
          <p:nvPr>
            <p:ph idx="1"/>
          </p:nvPr>
        </p:nvSpPr>
        <p:spPr>
          <a:xfrm>
            <a:off x="1857872" y="1988840"/>
            <a:ext cx="8352928" cy="792088"/>
          </a:xfrm>
          <a:solidFill>
            <a:schemeClr val="accent2"/>
          </a:solidFill>
        </p:spPr>
        <p:txBody>
          <a:bodyPr>
            <a:normAutofit/>
          </a:bodyPr>
          <a:lstStyle/>
          <a:p>
            <a:pPr marL="0" indent="0">
              <a:buNone/>
            </a:pPr>
            <a:r>
              <a:rPr lang="en-GB" sz="3800" dirty="0" err="1"/>
              <a:t>Ysgrifennu</a:t>
            </a:r>
            <a:r>
              <a:rPr lang="en-GB" sz="3800" dirty="0"/>
              <a:t> </a:t>
            </a:r>
            <a:r>
              <a:rPr lang="en-GB" sz="3800" dirty="0" err="1"/>
              <a:t>paragraff</a:t>
            </a:r>
            <a:r>
              <a:rPr lang="en-GB" sz="3800" dirty="0"/>
              <a:t> </a:t>
            </a:r>
            <a:r>
              <a:rPr lang="en-GB" sz="3800" dirty="0" err="1"/>
              <a:t>yn</a:t>
            </a:r>
            <a:r>
              <a:rPr lang="en-GB" sz="3800" dirty="0"/>
              <a:t> </a:t>
            </a:r>
            <a:r>
              <a:rPr lang="en-GB" sz="3800" dirty="0" err="1"/>
              <a:t>mynegi</a:t>
            </a:r>
            <a:r>
              <a:rPr lang="en-GB" sz="3800" dirty="0"/>
              <a:t> barn</a:t>
            </a:r>
          </a:p>
          <a:p>
            <a:pPr marL="0" indent="0">
              <a:buNone/>
            </a:pPr>
            <a:endParaRPr lang="en-GB" dirty="0"/>
          </a:p>
        </p:txBody>
      </p:sp>
      <p:sp>
        <p:nvSpPr>
          <p:cNvPr id="4" name="Blwch Testun 3">
            <a:extLst>
              <a:ext uri="{FF2B5EF4-FFF2-40B4-BE49-F238E27FC236}">
                <a16:creationId xmlns:a16="http://schemas.microsoft.com/office/drawing/2014/main" id="{8E736D38-B186-DCD8-5817-D68AF29855C5}"/>
              </a:ext>
            </a:extLst>
          </p:cNvPr>
          <p:cNvSpPr txBox="1"/>
          <p:nvPr/>
        </p:nvSpPr>
        <p:spPr>
          <a:xfrm>
            <a:off x="1337846" y="3277111"/>
            <a:ext cx="8745101" cy="1200329"/>
          </a:xfrm>
          <a:prstGeom prst="rect">
            <a:avLst/>
          </a:prstGeom>
          <a:noFill/>
        </p:spPr>
        <p:txBody>
          <a:bodyPr wrap="square" rtlCol="0">
            <a:spAutoFit/>
          </a:bodyPr>
          <a:lstStyle/>
          <a:p>
            <a:r>
              <a:rPr lang="cy-GB" sz="2400" dirty="0"/>
              <a:t>Mae patrymau mynegi barn ar y sleid nesaf. </a:t>
            </a:r>
          </a:p>
          <a:p>
            <a:endParaRPr lang="cy-GB" sz="2400" dirty="0"/>
          </a:p>
          <a:p>
            <a:r>
              <a:rPr lang="cy-GB" sz="2400" dirty="0"/>
              <a:t>Mae 1 funud gyda chi i gofio cymaint gallwch chi ohonyn nhw</a:t>
            </a:r>
          </a:p>
        </p:txBody>
      </p:sp>
    </p:spTree>
    <p:extLst>
      <p:ext uri="{BB962C8B-B14F-4D97-AF65-F5344CB8AC3E}">
        <p14:creationId xmlns:p14="http://schemas.microsoft.com/office/powerpoint/2010/main" val="601134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EDDFF-29C5-41EE-BFD8-3575186199F4}"/>
              </a:ext>
            </a:extLst>
          </p:cNvPr>
          <p:cNvSpPr>
            <a:spLocks noGrp="1"/>
          </p:cNvSpPr>
          <p:nvPr>
            <p:ph type="title"/>
          </p:nvPr>
        </p:nvSpPr>
        <p:spPr/>
        <p:txBody>
          <a:bodyPr/>
          <a:lstStyle/>
          <a:p>
            <a:endParaRPr lang="cy-GB"/>
          </a:p>
        </p:txBody>
      </p:sp>
      <p:sp>
        <p:nvSpPr>
          <p:cNvPr id="3" name="Content Placeholder 2">
            <a:extLst>
              <a:ext uri="{FF2B5EF4-FFF2-40B4-BE49-F238E27FC236}">
                <a16:creationId xmlns:a16="http://schemas.microsoft.com/office/drawing/2014/main" id="{53A8C8F1-CB00-462C-A7C9-C875D7876AB9}"/>
              </a:ext>
            </a:extLst>
          </p:cNvPr>
          <p:cNvSpPr>
            <a:spLocks noGrp="1"/>
          </p:cNvSpPr>
          <p:nvPr>
            <p:ph idx="1"/>
          </p:nvPr>
        </p:nvSpPr>
        <p:spPr/>
        <p:txBody>
          <a:bodyPr/>
          <a:lstStyle/>
          <a:p>
            <a:endParaRPr lang="cy-GB"/>
          </a:p>
        </p:txBody>
      </p:sp>
      <p:graphicFrame>
        <p:nvGraphicFramePr>
          <p:cNvPr id="4" name="Diagram 3">
            <a:extLst>
              <a:ext uri="{FF2B5EF4-FFF2-40B4-BE49-F238E27FC236}">
                <a16:creationId xmlns:a16="http://schemas.microsoft.com/office/drawing/2014/main" id="{1FE2AFC7-6B93-42D3-B3BA-6C574E49B655}"/>
              </a:ext>
            </a:extLst>
          </p:cNvPr>
          <p:cNvGraphicFramePr/>
          <p:nvPr/>
        </p:nvGraphicFramePr>
        <p:xfrm>
          <a:off x="1847528" y="136748"/>
          <a:ext cx="8507288" cy="5524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778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30253" y="1893216"/>
            <a:ext cx="10515600" cy="1325563"/>
          </a:xfrm>
        </p:spPr>
        <p:txBody>
          <a:bodyPr>
            <a:normAutofit/>
          </a:bodyPr>
          <a:lstStyle/>
          <a:p>
            <a:pPr algn="ctr"/>
            <a:r>
              <a:rPr lang="cy-GB" sz="4000" dirty="0"/>
              <a:t>1. Mae aseiniadau y Brifysgol yn helpu i’n gwneud ni yn athrawon gwell</a:t>
            </a:r>
          </a:p>
        </p:txBody>
      </p:sp>
      <p:sp>
        <p:nvSpPr>
          <p:cNvPr id="5" name="Title 3"/>
          <p:cNvSpPr txBox="1">
            <a:spLocks/>
          </p:cNvSpPr>
          <p:nvPr/>
        </p:nvSpPr>
        <p:spPr>
          <a:xfrm>
            <a:off x="2073253" y="3516931"/>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y-GB" dirty="0"/>
              <a:t>2. Mae angen i athrawon gael mwy o arian na doctoriaid</a:t>
            </a:r>
          </a:p>
        </p:txBody>
      </p:sp>
      <p:sp>
        <p:nvSpPr>
          <p:cNvPr id="6" name="Title 3"/>
          <p:cNvSpPr txBox="1">
            <a:spLocks/>
          </p:cNvSpPr>
          <p:nvPr/>
        </p:nvSpPr>
        <p:spPr>
          <a:xfrm>
            <a:off x="2081923" y="5389139"/>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y-GB" dirty="0"/>
              <a:t>3. Mae angen codi oedran yfed alcohol i 21 oed</a:t>
            </a:r>
          </a:p>
        </p:txBody>
      </p:sp>
      <p:sp>
        <p:nvSpPr>
          <p:cNvPr id="2" name="Blwch Testun 1">
            <a:extLst>
              <a:ext uri="{FF2B5EF4-FFF2-40B4-BE49-F238E27FC236}">
                <a16:creationId xmlns:a16="http://schemas.microsoft.com/office/drawing/2014/main" id="{667CD99B-5035-B21D-66DB-BE2F9C4B15BE}"/>
              </a:ext>
            </a:extLst>
          </p:cNvPr>
          <p:cNvSpPr txBox="1"/>
          <p:nvPr/>
        </p:nvSpPr>
        <p:spPr>
          <a:xfrm>
            <a:off x="1902443" y="77261"/>
            <a:ext cx="8409080" cy="1569660"/>
          </a:xfrm>
          <a:prstGeom prst="rect">
            <a:avLst/>
          </a:prstGeom>
          <a:noFill/>
        </p:spPr>
        <p:txBody>
          <a:bodyPr wrap="square" rtlCol="0">
            <a:spAutoFit/>
          </a:bodyPr>
          <a:lstStyle/>
          <a:p>
            <a:r>
              <a:rPr lang="cy-GB" sz="2400" dirty="0"/>
              <a:t>TASG: Mewn parau, trafodwch y testunau yma. Mae un yn cytuno a’r llall yn anghytuno gyda’r gosodiad. </a:t>
            </a:r>
          </a:p>
          <a:p>
            <a:r>
              <a:rPr lang="cy-GB" sz="2400" dirty="0"/>
              <a:t>Gallwch chi ddilyn patrwm ‘caru cyflym’ i newid partner bob 1 munud</a:t>
            </a:r>
          </a:p>
        </p:txBody>
      </p:sp>
    </p:spTree>
    <p:extLst>
      <p:ext uri="{BB962C8B-B14F-4D97-AF65-F5344CB8AC3E}">
        <p14:creationId xmlns:p14="http://schemas.microsoft.com/office/powerpoint/2010/main" val="220083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subTnLst>
                                    <p:animClr clrSpc="rgb" dir="cw">
                                      <p:cBhvr override="childStyle">
                                        <p:cTn dur="1" fill="hold" display="0" masterRel="nextClick" afterEffect="1"/>
                                        <p:tgtEl>
                                          <p:spTgt spid="4"/>
                                        </p:tgtEl>
                                        <p:attrNameLst>
                                          <p:attrName>ppt_c</p:attrName>
                                        </p:attrNameLst>
                                      </p:cBhvr>
                                      <p:to>
                                        <a:srgbClr val="C0C0C0"/>
                                      </p:to>
                                    </p:animClr>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subTnLst>
                                    <p:animClr clrSpc="rgb" dir="cw">
                                      <p:cBhvr override="childStyle">
                                        <p:cTn dur="1" fill="hold" display="0" masterRel="nextClick" afterEffect="1"/>
                                        <p:tgtEl>
                                          <p:spTgt spid="5"/>
                                        </p:tgtEl>
                                        <p:attrNameLst>
                                          <p:attrName>ppt_c</p:attrName>
                                        </p:attrNameLst>
                                      </p:cBhvr>
                                      <p:to>
                                        <a:srgbClr val="C0C0C0"/>
                                      </p:to>
                                    </p:animClr>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EDDFF-29C5-41EE-BFD8-3575186199F4}"/>
              </a:ext>
            </a:extLst>
          </p:cNvPr>
          <p:cNvSpPr>
            <a:spLocks noGrp="1"/>
          </p:cNvSpPr>
          <p:nvPr>
            <p:ph type="title"/>
          </p:nvPr>
        </p:nvSpPr>
        <p:spPr/>
        <p:txBody>
          <a:bodyPr/>
          <a:lstStyle/>
          <a:p>
            <a:endParaRPr lang="cy-GB"/>
          </a:p>
        </p:txBody>
      </p:sp>
      <p:sp>
        <p:nvSpPr>
          <p:cNvPr id="3" name="Content Placeholder 2">
            <a:extLst>
              <a:ext uri="{FF2B5EF4-FFF2-40B4-BE49-F238E27FC236}">
                <a16:creationId xmlns:a16="http://schemas.microsoft.com/office/drawing/2014/main" id="{53A8C8F1-CB00-462C-A7C9-C875D7876AB9}"/>
              </a:ext>
            </a:extLst>
          </p:cNvPr>
          <p:cNvSpPr>
            <a:spLocks noGrp="1"/>
          </p:cNvSpPr>
          <p:nvPr>
            <p:ph idx="1"/>
          </p:nvPr>
        </p:nvSpPr>
        <p:spPr/>
        <p:txBody>
          <a:bodyPr/>
          <a:lstStyle/>
          <a:p>
            <a:endParaRPr lang="cy-GB"/>
          </a:p>
        </p:txBody>
      </p:sp>
      <p:graphicFrame>
        <p:nvGraphicFramePr>
          <p:cNvPr id="5" name="Diagram 4">
            <a:extLst>
              <a:ext uri="{FF2B5EF4-FFF2-40B4-BE49-F238E27FC236}">
                <a16:creationId xmlns:a16="http://schemas.microsoft.com/office/drawing/2014/main" id="{1FE2AFC7-6B93-42D3-B3BA-6C574E49B655}"/>
              </a:ext>
            </a:extLst>
          </p:cNvPr>
          <p:cNvGraphicFramePr/>
          <p:nvPr>
            <p:extLst>
              <p:ext uri="{D42A27DB-BD31-4B8C-83A1-F6EECF244321}">
                <p14:modId xmlns:p14="http://schemas.microsoft.com/office/powerpoint/2010/main" val="2599414876"/>
              </p:ext>
            </p:extLst>
          </p:nvPr>
        </p:nvGraphicFramePr>
        <p:xfrm>
          <a:off x="1936629" y="1308299"/>
          <a:ext cx="8352928"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lwch Testun 3">
            <a:extLst>
              <a:ext uri="{FF2B5EF4-FFF2-40B4-BE49-F238E27FC236}">
                <a16:creationId xmlns:a16="http://schemas.microsoft.com/office/drawing/2014/main" id="{1C2FB63C-DCD3-6576-36C6-2A40653E3E2E}"/>
              </a:ext>
            </a:extLst>
          </p:cNvPr>
          <p:cNvSpPr txBox="1"/>
          <p:nvPr/>
        </p:nvSpPr>
        <p:spPr>
          <a:xfrm>
            <a:off x="1828799" y="245509"/>
            <a:ext cx="8745101" cy="461665"/>
          </a:xfrm>
          <a:prstGeom prst="rect">
            <a:avLst/>
          </a:prstGeom>
          <a:noFill/>
        </p:spPr>
        <p:txBody>
          <a:bodyPr wrap="square" rtlCol="0">
            <a:spAutoFit/>
          </a:bodyPr>
          <a:lstStyle/>
          <a:p>
            <a:r>
              <a:rPr lang="cy-GB" sz="2400" dirty="0"/>
              <a:t>Mae 1 funud gyda chi i gofio cymaint gallwch chi o’r cysyllteiriau yma</a:t>
            </a:r>
          </a:p>
        </p:txBody>
      </p:sp>
    </p:spTree>
    <p:extLst>
      <p:ext uri="{BB962C8B-B14F-4D97-AF65-F5344CB8AC3E}">
        <p14:creationId xmlns:p14="http://schemas.microsoft.com/office/powerpoint/2010/main" val="1790861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Tasg</a:t>
            </a:r>
            <a:r>
              <a:rPr lang="en-GB" dirty="0"/>
              <a:t>: </a:t>
            </a:r>
            <a:r>
              <a:rPr lang="en-GB" dirty="0" err="1"/>
              <a:t>ysgrifennu</a:t>
            </a:r>
            <a:r>
              <a:rPr lang="en-GB" dirty="0"/>
              <a:t> </a:t>
            </a:r>
            <a:r>
              <a:rPr lang="en-GB" dirty="0" err="1"/>
              <a:t>paragraff</a:t>
            </a:r>
            <a:endParaRPr lang="en-GB" dirty="0"/>
          </a:p>
        </p:txBody>
      </p:sp>
      <p:sp>
        <p:nvSpPr>
          <p:cNvPr id="3" name="Content Placeholder 2"/>
          <p:cNvSpPr>
            <a:spLocks noGrp="1"/>
          </p:cNvSpPr>
          <p:nvPr>
            <p:ph idx="1"/>
          </p:nvPr>
        </p:nvSpPr>
        <p:spPr>
          <a:xfrm>
            <a:off x="1981200" y="1772816"/>
            <a:ext cx="8229600" cy="3917032"/>
          </a:xfrm>
        </p:spPr>
        <p:txBody>
          <a:bodyPr/>
          <a:lstStyle/>
          <a:p>
            <a:pPr marL="0" indent="0">
              <a:buNone/>
            </a:pPr>
            <a:r>
              <a:rPr lang="en-GB" u="sng" dirty="0" err="1"/>
              <a:t>Meini</a:t>
            </a:r>
            <a:r>
              <a:rPr lang="en-GB" u="sng" dirty="0"/>
              <a:t> </a:t>
            </a:r>
            <a:r>
              <a:rPr lang="en-GB" u="sng" dirty="0" err="1"/>
              <a:t>prawf</a:t>
            </a:r>
            <a:r>
              <a:rPr lang="en-GB" u="sng" dirty="0"/>
              <a:t> </a:t>
            </a:r>
            <a:r>
              <a:rPr lang="en-GB" u="sng" dirty="0" err="1"/>
              <a:t>llwyddiant</a:t>
            </a:r>
            <a:endParaRPr lang="en-GB" dirty="0"/>
          </a:p>
          <a:p>
            <a:r>
              <a:rPr lang="en-GB" dirty="0" err="1"/>
              <a:t>Ysgrifennu</a:t>
            </a:r>
            <a:r>
              <a:rPr lang="en-GB" dirty="0"/>
              <a:t> 6 </a:t>
            </a:r>
            <a:r>
              <a:rPr lang="en-GB" dirty="0" err="1"/>
              <a:t>brawddeg</a:t>
            </a:r>
            <a:r>
              <a:rPr lang="en-GB" dirty="0"/>
              <a:t> </a:t>
            </a:r>
            <a:r>
              <a:rPr lang="en-GB" dirty="0" err="1"/>
              <a:t>yn</a:t>
            </a:r>
            <a:r>
              <a:rPr lang="en-GB" dirty="0"/>
              <a:t> y </a:t>
            </a:r>
            <a:r>
              <a:rPr lang="en-GB" dirty="0" err="1"/>
              <a:t>paragraff</a:t>
            </a:r>
            <a:endParaRPr lang="en-GB" dirty="0"/>
          </a:p>
          <a:p>
            <a:r>
              <a:rPr lang="en-GB" dirty="0" err="1"/>
              <a:t>Dechrau</a:t>
            </a:r>
            <a:r>
              <a:rPr lang="en-GB" dirty="0"/>
              <a:t> </a:t>
            </a:r>
            <a:r>
              <a:rPr lang="en-GB" dirty="0" err="1"/>
              <a:t>pob</a:t>
            </a:r>
            <a:r>
              <a:rPr lang="en-GB" dirty="0"/>
              <a:t> </a:t>
            </a:r>
            <a:r>
              <a:rPr lang="en-GB" dirty="0" err="1"/>
              <a:t>brawddeg</a:t>
            </a:r>
            <a:r>
              <a:rPr lang="en-GB" dirty="0"/>
              <a:t> </a:t>
            </a:r>
            <a:r>
              <a:rPr lang="en-GB" dirty="0" err="1"/>
              <a:t>gyda</a:t>
            </a:r>
            <a:r>
              <a:rPr lang="en-GB" dirty="0"/>
              <a:t> </a:t>
            </a:r>
            <a:r>
              <a:rPr lang="en-GB" dirty="0" err="1"/>
              <a:t>geiriau</a:t>
            </a:r>
            <a:r>
              <a:rPr lang="en-GB" dirty="0"/>
              <a:t> </a:t>
            </a:r>
            <a:r>
              <a:rPr lang="en-GB" dirty="0" err="1"/>
              <a:t>mynegi</a:t>
            </a:r>
            <a:r>
              <a:rPr lang="en-GB" dirty="0"/>
              <a:t> barn</a:t>
            </a:r>
          </a:p>
          <a:p>
            <a:r>
              <a:rPr lang="en-GB" dirty="0" err="1">
                <a:solidFill>
                  <a:schemeClr val="accent1">
                    <a:lumMod val="75000"/>
                  </a:schemeClr>
                </a:solidFill>
              </a:rPr>
              <a:t>Tasg</a:t>
            </a:r>
            <a:r>
              <a:rPr lang="en-GB" dirty="0">
                <a:solidFill>
                  <a:schemeClr val="accent1">
                    <a:lumMod val="75000"/>
                  </a:schemeClr>
                </a:solidFill>
              </a:rPr>
              <a:t> </a:t>
            </a:r>
            <a:r>
              <a:rPr lang="en-GB" dirty="0" err="1">
                <a:solidFill>
                  <a:schemeClr val="accent1">
                    <a:lumMod val="75000"/>
                  </a:schemeClr>
                </a:solidFill>
              </a:rPr>
              <a:t>estynedig</a:t>
            </a:r>
            <a:r>
              <a:rPr lang="en-GB" dirty="0">
                <a:solidFill>
                  <a:schemeClr val="accent1">
                    <a:lumMod val="75000"/>
                  </a:schemeClr>
                </a:solidFill>
              </a:rPr>
              <a:t> – </a:t>
            </a:r>
            <a:r>
              <a:rPr lang="en-GB" dirty="0" err="1">
                <a:solidFill>
                  <a:schemeClr val="accent1">
                    <a:lumMod val="75000"/>
                  </a:schemeClr>
                </a:solidFill>
              </a:rPr>
              <a:t>defnyddio</a:t>
            </a:r>
            <a:r>
              <a:rPr lang="en-GB" dirty="0">
                <a:solidFill>
                  <a:schemeClr val="accent1">
                    <a:lumMod val="75000"/>
                  </a:schemeClr>
                </a:solidFill>
              </a:rPr>
              <a:t> 3 </a:t>
            </a:r>
            <a:r>
              <a:rPr lang="en-GB" dirty="0" err="1">
                <a:solidFill>
                  <a:schemeClr val="accent1">
                    <a:lumMod val="75000"/>
                  </a:schemeClr>
                </a:solidFill>
              </a:rPr>
              <a:t>cysylltair</a:t>
            </a:r>
            <a:r>
              <a:rPr lang="en-GB" dirty="0">
                <a:solidFill>
                  <a:schemeClr val="accent1">
                    <a:lumMod val="75000"/>
                  </a:schemeClr>
                </a:solidFill>
              </a:rPr>
              <a:t> (</a:t>
            </a:r>
            <a:r>
              <a:rPr lang="en-GB" dirty="0" err="1">
                <a:solidFill>
                  <a:schemeClr val="accent1">
                    <a:lumMod val="75000"/>
                  </a:schemeClr>
                </a:solidFill>
              </a:rPr>
              <a:t>e.e</a:t>
            </a:r>
            <a:r>
              <a:rPr lang="en-GB" dirty="0">
                <a:solidFill>
                  <a:schemeClr val="accent1">
                    <a:lumMod val="75000"/>
                  </a:schemeClr>
                </a:solidFill>
              </a:rPr>
              <a:t>. </a:t>
            </a:r>
            <a:r>
              <a:rPr lang="en-GB" dirty="0" err="1">
                <a:solidFill>
                  <a:schemeClr val="accent1">
                    <a:lumMod val="75000"/>
                  </a:schemeClr>
                </a:solidFill>
              </a:rPr>
              <a:t>oherwydd</a:t>
            </a:r>
            <a:r>
              <a:rPr lang="en-GB" dirty="0">
                <a:solidFill>
                  <a:schemeClr val="accent1">
                    <a:lumMod val="75000"/>
                  </a:schemeClr>
                </a:solidFill>
              </a:rPr>
              <a:t>, </a:t>
            </a:r>
            <a:r>
              <a:rPr lang="en-GB" dirty="0" err="1">
                <a:solidFill>
                  <a:schemeClr val="accent1">
                    <a:lumMod val="75000"/>
                  </a:schemeClr>
                </a:solidFill>
              </a:rPr>
              <a:t>neu</a:t>
            </a:r>
            <a:r>
              <a:rPr lang="en-GB" dirty="0">
                <a:solidFill>
                  <a:schemeClr val="accent1">
                    <a:lumMod val="75000"/>
                  </a:schemeClr>
                </a:solidFill>
              </a:rPr>
              <a:t>, </a:t>
            </a:r>
            <a:r>
              <a:rPr lang="en-GB" dirty="0" err="1">
                <a:solidFill>
                  <a:schemeClr val="accent1">
                    <a:lumMod val="75000"/>
                  </a:schemeClr>
                </a:solidFill>
              </a:rPr>
              <a:t>achos</a:t>
            </a:r>
            <a:r>
              <a:rPr lang="en-GB" dirty="0">
                <a:solidFill>
                  <a:schemeClr val="accent1">
                    <a:lumMod val="75000"/>
                  </a:schemeClr>
                </a:solidFill>
              </a:rPr>
              <a:t>, ac…) </a:t>
            </a:r>
          </a:p>
        </p:txBody>
      </p:sp>
    </p:spTree>
    <p:extLst>
      <p:ext uri="{BB962C8B-B14F-4D97-AF65-F5344CB8AC3E}">
        <p14:creationId xmlns:p14="http://schemas.microsoft.com/office/powerpoint/2010/main" val="4228389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7030A0">
            <a:alpha val="22000"/>
          </a:srgbClr>
        </a:solidFill>
        <a:effectLst/>
      </p:bgPr>
    </p:bg>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7B665730-E27E-8A94-6097-2F0EF43AAEC3}"/>
              </a:ext>
            </a:extLst>
          </p:cNvPr>
          <p:cNvSpPr>
            <a:spLocks noGrp="1"/>
          </p:cNvSpPr>
          <p:nvPr>
            <p:ph type="title"/>
          </p:nvPr>
        </p:nvSpPr>
        <p:spPr>
          <a:xfrm>
            <a:off x="967154" y="92516"/>
            <a:ext cx="10515600" cy="1325563"/>
          </a:xfrm>
        </p:spPr>
        <p:txBody>
          <a:bodyPr/>
          <a:lstStyle/>
          <a:p>
            <a:r>
              <a:rPr lang="cy-GB" dirty="0"/>
              <a:t>Tasg gwrando a siarad – tynnu lluniau</a:t>
            </a:r>
          </a:p>
        </p:txBody>
      </p:sp>
      <p:sp>
        <p:nvSpPr>
          <p:cNvPr id="3" name="Dalfan Cynnwys 2">
            <a:extLst>
              <a:ext uri="{FF2B5EF4-FFF2-40B4-BE49-F238E27FC236}">
                <a16:creationId xmlns:a16="http://schemas.microsoft.com/office/drawing/2014/main" id="{BD7B2418-2C64-C5C3-F591-5B37054169DE}"/>
              </a:ext>
            </a:extLst>
          </p:cNvPr>
          <p:cNvSpPr>
            <a:spLocks noGrp="1"/>
          </p:cNvSpPr>
          <p:nvPr>
            <p:ph idx="1"/>
          </p:nvPr>
        </p:nvSpPr>
        <p:spPr>
          <a:xfrm>
            <a:off x="359508" y="1418079"/>
            <a:ext cx="11730893" cy="4351338"/>
          </a:xfrm>
        </p:spPr>
        <p:txBody>
          <a:bodyPr/>
          <a:lstStyle/>
          <a:p>
            <a:r>
              <a:rPr lang="cy-GB" dirty="0"/>
              <a:t>Plygu darn o bapur plaen yn hanner ddwywaith – bydd pedwar petryal ar y papur nawr (fel y llun isod) </a:t>
            </a:r>
          </a:p>
          <a:p>
            <a:r>
              <a:rPr lang="cy-GB" dirty="0"/>
              <a:t>Gwaith pâr</a:t>
            </a:r>
          </a:p>
          <a:p>
            <a:r>
              <a:rPr lang="cy-GB" dirty="0"/>
              <a:t>Partner 1 i droi cefn at y sgrin – dim edrych!!! Papur a phensil yn barod...</a:t>
            </a:r>
          </a:p>
          <a:p>
            <a:r>
              <a:rPr lang="cy-GB" dirty="0"/>
              <a:t>Partner 2 yn disgrifio’r llun ac yn helpu Partner 1 i ail-greu y llun mor gywir a phosibl yn y bocs cyntaf. Mae angen sgiliau </a:t>
            </a:r>
            <a:r>
              <a:rPr lang="cy-GB" u="sng" dirty="0"/>
              <a:t>esbonio</a:t>
            </a:r>
            <a:r>
              <a:rPr lang="cy-GB" dirty="0"/>
              <a:t> clir a </a:t>
            </a:r>
            <a:r>
              <a:rPr lang="cy-GB" u="sng" dirty="0"/>
              <a:t>gwrando</a:t>
            </a:r>
            <a:r>
              <a:rPr lang="cy-GB" dirty="0"/>
              <a:t> da</a:t>
            </a:r>
          </a:p>
          <a:p>
            <a:r>
              <a:rPr lang="cy-GB" dirty="0"/>
              <a:t>Newid rôl ar gyfer y llun nesaf...(mae pedwar llun ar y sleidiau nesaf)</a:t>
            </a:r>
          </a:p>
          <a:p>
            <a:endParaRPr lang="cy-GB" dirty="0"/>
          </a:p>
        </p:txBody>
      </p:sp>
      <p:graphicFrame>
        <p:nvGraphicFramePr>
          <p:cNvPr id="4" name="Table 1">
            <a:extLst>
              <a:ext uri="{FF2B5EF4-FFF2-40B4-BE49-F238E27FC236}">
                <a16:creationId xmlns:a16="http://schemas.microsoft.com/office/drawing/2014/main" id="{FB0B38D3-8976-1059-B814-C347341DF877}"/>
              </a:ext>
            </a:extLst>
          </p:cNvPr>
          <p:cNvGraphicFramePr>
            <a:graphicFrameLocks noGrp="1"/>
          </p:cNvGraphicFramePr>
          <p:nvPr/>
        </p:nvGraphicFramePr>
        <p:xfrm>
          <a:off x="3867660" y="4689232"/>
          <a:ext cx="4072772" cy="2057306"/>
        </p:xfrm>
        <a:graphic>
          <a:graphicData uri="http://schemas.openxmlformats.org/drawingml/2006/table">
            <a:tbl>
              <a:tblPr firstRow="1" bandRow="1">
                <a:tableStyleId>{5C22544A-7EE6-4342-B048-85BDC9FD1C3A}</a:tableStyleId>
              </a:tblPr>
              <a:tblGrid>
                <a:gridCol w="2036386">
                  <a:extLst>
                    <a:ext uri="{9D8B030D-6E8A-4147-A177-3AD203B41FA5}">
                      <a16:colId xmlns:a16="http://schemas.microsoft.com/office/drawing/2014/main" val="2841165621"/>
                    </a:ext>
                  </a:extLst>
                </a:gridCol>
                <a:gridCol w="2036386">
                  <a:extLst>
                    <a:ext uri="{9D8B030D-6E8A-4147-A177-3AD203B41FA5}">
                      <a16:colId xmlns:a16="http://schemas.microsoft.com/office/drawing/2014/main" val="16508584"/>
                    </a:ext>
                  </a:extLst>
                </a:gridCol>
              </a:tblGrid>
              <a:tr h="1028653">
                <a:tc>
                  <a:txBody>
                    <a:bodyPr/>
                    <a:lstStyle/>
                    <a:p>
                      <a:r>
                        <a:rPr lang="cy-GB" dirty="0">
                          <a:ln>
                            <a:solidFill>
                              <a:schemeClr val="accent1"/>
                            </a:solidFill>
                          </a:ln>
                          <a:no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cy-GB" dirty="0">
                          <a:ln>
                            <a:solidFill>
                              <a:schemeClr val="accent1"/>
                            </a:solidFill>
                          </a:ln>
                          <a:no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95536419"/>
                  </a:ext>
                </a:extLst>
              </a:tr>
              <a:tr h="1028653">
                <a:tc>
                  <a:txBody>
                    <a:bodyPr/>
                    <a:lstStyle/>
                    <a:p>
                      <a:r>
                        <a:rPr lang="cy-GB" dirty="0">
                          <a:ln>
                            <a:solidFill>
                              <a:schemeClr val="accent1"/>
                            </a:solidFill>
                          </a:ln>
                          <a:no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cy-GB" dirty="0">
                          <a:ln>
                            <a:solidFill>
                              <a:schemeClr val="accent1"/>
                            </a:solidFill>
                          </a:ln>
                          <a:no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05968735"/>
                  </a:ext>
                </a:extLst>
              </a:tr>
            </a:tbl>
          </a:graphicData>
        </a:graphic>
      </p:graphicFrame>
    </p:spTree>
    <p:extLst>
      <p:ext uri="{BB962C8B-B14F-4D97-AF65-F5344CB8AC3E}">
        <p14:creationId xmlns:p14="http://schemas.microsoft.com/office/powerpoint/2010/main" val="4124394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alpha val="22000"/>
          </a:srgbClr>
        </a:solidFill>
        <a:effectLst/>
      </p:bgPr>
    </p:bg>
    <p:spTree>
      <p:nvGrpSpPr>
        <p:cNvPr id="1" name=""/>
        <p:cNvGrpSpPr/>
        <p:nvPr/>
      </p:nvGrpSpPr>
      <p:grpSpPr>
        <a:xfrm>
          <a:off x="0" y="0"/>
          <a:ext cx="0" cy="0"/>
          <a:chOff x="0" y="0"/>
          <a:chExt cx="0" cy="0"/>
        </a:xfrm>
      </p:grpSpPr>
      <p:pic>
        <p:nvPicPr>
          <p:cNvPr id="1026" name="Picture 2" descr="Image result for numb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398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alpha val="22000"/>
          </a:srgb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62225" y="419100"/>
            <a:ext cx="7067550" cy="6019800"/>
          </a:xfrm>
          <a:prstGeom prst="rect">
            <a:avLst/>
          </a:prstGeom>
        </p:spPr>
      </p:pic>
    </p:spTree>
    <p:extLst>
      <p:ext uri="{BB962C8B-B14F-4D97-AF65-F5344CB8AC3E}">
        <p14:creationId xmlns:p14="http://schemas.microsoft.com/office/powerpoint/2010/main" val="803205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alpha val="22000"/>
          </a:srgbClr>
        </a:solidFill>
        <a:effectLst/>
      </p:bgPr>
    </p:bg>
    <p:spTree>
      <p:nvGrpSpPr>
        <p:cNvPr id="1" name=""/>
        <p:cNvGrpSpPr/>
        <p:nvPr/>
      </p:nvGrpSpPr>
      <p:grpSpPr>
        <a:xfrm>
          <a:off x="0" y="0"/>
          <a:ext cx="0" cy="0"/>
          <a:chOff x="0" y="0"/>
          <a:chExt cx="0" cy="0"/>
        </a:xfrm>
      </p:grpSpPr>
      <p:sp>
        <p:nvSpPr>
          <p:cNvPr id="2" name="AutoShape 2" descr="Image result for cartoon flowe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y-GB"/>
          </a:p>
        </p:txBody>
      </p:sp>
      <p:pic>
        <p:nvPicPr>
          <p:cNvPr id="4" name="Picture 3"/>
          <p:cNvPicPr>
            <a:picLocks noChangeAspect="1"/>
          </p:cNvPicPr>
          <p:nvPr/>
        </p:nvPicPr>
        <p:blipFill>
          <a:blip r:embed="rId2"/>
          <a:stretch>
            <a:fillRect/>
          </a:stretch>
        </p:blipFill>
        <p:spPr>
          <a:xfrm>
            <a:off x="3446318" y="0"/>
            <a:ext cx="5299364" cy="6858000"/>
          </a:xfrm>
          <a:prstGeom prst="rect">
            <a:avLst/>
          </a:prstGeom>
        </p:spPr>
      </p:pic>
    </p:spTree>
    <p:extLst>
      <p:ext uri="{BB962C8B-B14F-4D97-AF65-F5344CB8AC3E}">
        <p14:creationId xmlns:p14="http://schemas.microsoft.com/office/powerpoint/2010/main" val="2193554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alpha val="22000"/>
          </a:srgbClr>
        </a:solidFill>
        <a:effectLst/>
      </p:bgPr>
    </p:bg>
    <p:spTree>
      <p:nvGrpSpPr>
        <p:cNvPr id="1" name=""/>
        <p:cNvGrpSpPr/>
        <p:nvPr/>
      </p:nvGrpSpPr>
      <p:grpSpPr>
        <a:xfrm>
          <a:off x="0" y="0"/>
          <a:ext cx="0" cy="0"/>
          <a:chOff x="0" y="0"/>
          <a:chExt cx="0" cy="0"/>
        </a:xfrm>
      </p:grpSpPr>
      <p:pic>
        <p:nvPicPr>
          <p:cNvPr id="2050" name="Picture 2" descr="Image result for cartoon, anim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00351" y="0"/>
            <a:ext cx="65897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4015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22D339CB-944C-5529-778B-145145720A38}"/>
              </a:ext>
            </a:extLst>
          </p:cNvPr>
          <p:cNvSpPr>
            <a:spLocks noGrp="1"/>
          </p:cNvSpPr>
          <p:nvPr>
            <p:ph type="title"/>
          </p:nvPr>
        </p:nvSpPr>
        <p:spPr>
          <a:xfrm>
            <a:off x="635000" y="640823"/>
            <a:ext cx="3418659" cy="5583148"/>
          </a:xfrm>
        </p:spPr>
        <p:txBody>
          <a:bodyPr anchor="ctr">
            <a:normAutofit/>
          </a:bodyPr>
          <a:lstStyle/>
          <a:p>
            <a:r>
              <a:rPr lang="cy-GB" sz="5400"/>
              <a:t>Drilio – dysgu berfau Cymraeg (ail iaith)</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Dalfan Cynnwys 2">
            <a:extLst>
              <a:ext uri="{FF2B5EF4-FFF2-40B4-BE49-F238E27FC236}">
                <a16:creationId xmlns:a16="http://schemas.microsoft.com/office/drawing/2014/main" id="{AFD3F98D-E3B6-D8E0-A6C1-DE05CC82A5C4}"/>
              </a:ext>
            </a:extLst>
          </p:cNvPr>
          <p:cNvGraphicFramePr>
            <a:graphicFrameLocks noGrp="1"/>
          </p:cNvGraphicFramePr>
          <p:nvPr>
            <p:ph idx="1"/>
            <p:extLst>
              <p:ext uri="{D42A27DB-BD31-4B8C-83A1-F6EECF244321}">
                <p14:modId xmlns:p14="http://schemas.microsoft.com/office/powerpoint/2010/main" val="206573815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68746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FF054F2B-F0EC-BD04-B68A-4A3888DD8E2C}"/>
              </a:ext>
            </a:extLst>
          </p:cNvPr>
          <p:cNvSpPr>
            <a:spLocks noGrp="1"/>
          </p:cNvSpPr>
          <p:nvPr>
            <p:ph type="title"/>
          </p:nvPr>
        </p:nvSpPr>
        <p:spPr>
          <a:xfrm>
            <a:off x="635000" y="640823"/>
            <a:ext cx="3418659" cy="5583148"/>
          </a:xfrm>
        </p:spPr>
        <p:txBody>
          <a:bodyPr anchor="ctr">
            <a:normAutofit/>
          </a:bodyPr>
          <a:lstStyle/>
          <a:p>
            <a:r>
              <a:rPr lang="cy-GB" sz="5400" dirty="0"/>
              <a:t>Berfenwau</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Dalfan Cynnwys 2">
            <a:extLst>
              <a:ext uri="{FF2B5EF4-FFF2-40B4-BE49-F238E27FC236}">
                <a16:creationId xmlns:a16="http://schemas.microsoft.com/office/drawing/2014/main" id="{D8D5A92B-A445-EFD4-FDF0-339D0FDB17A9}"/>
              </a:ext>
            </a:extLst>
          </p:cNvPr>
          <p:cNvGraphicFramePr>
            <a:graphicFrameLocks noGrp="1"/>
          </p:cNvGraphicFramePr>
          <p:nvPr>
            <p:ph idx="1"/>
            <p:extLst>
              <p:ext uri="{D42A27DB-BD31-4B8C-83A1-F6EECF244321}">
                <p14:modId xmlns:p14="http://schemas.microsoft.com/office/powerpoint/2010/main" val="264501938"/>
              </p:ext>
            </p:extLst>
          </p:nvPr>
        </p:nvGraphicFramePr>
        <p:xfrm>
          <a:off x="6587564" y="640822"/>
          <a:ext cx="4960966" cy="5583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0518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1032"/>
            <a:ext cx="5801546" cy="389872"/>
          </a:xfrm>
        </p:spPr>
        <p:style>
          <a:lnRef idx="1">
            <a:schemeClr val="accent3"/>
          </a:lnRef>
          <a:fillRef idx="2">
            <a:schemeClr val="accent3"/>
          </a:fillRef>
          <a:effectRef idx="1">
            <a:schemeClr val="accent3"/>
          </a:effectRef>
          <a:fontRef idx="minor">
            <a:schemeClr val="dk1"/>
          </a:fontRef>
        </p:style>
        <p:txBody>
          <a:bodyPr>
            <a:noAutofit/>
          </a:bodyPr>
          <a:lstStyle/>
          <a:p>
            <a:r>
              <a:rPr lang="en-GB" sz="2322" dirty="0" err="1">
                <a:latin typeface="Tw Cen MT" panose="020B0602020104020603" pitchFamily="34" charset="0"/>
              </a:rPr>
              <a:t>Adeiladu</a:t>
            </a:r>
            <a:r>
              <a:rPr lang="en-GB" sz="2322" dirty="0">
                <a:latin typeface="Tw Cen MT" panose="020B0602020104020603" pitchFamily="34" charset="0"/>
              </a:rPr>
              <a:t> </a:t>
            </a:r>
            <a:r>
              <a:rPr lang="en-GB" sz="2322" dirty="0" err="1">
                <a:latin typeface="Tw Cen MT" panose="020B0602020104020603" pitchFamily="34" charset="0"/>
              </a:rPr>
              <a:t>Brawddegau</a:t>
            </a:r>
            <a:endParaRPr lang="en-GB" sz="2322" dirty="0">
              <a:latin typeface="Tw Cen MT" panose="020B0602020104020603" pitchFamily="34" charset="0"/>
            </a:endParaRPr>
          </a:p>
        </p:txBody>
      </p:sp>
      <p:pic>
        <p:nvPicPr>
          <p:cNvPr id="9220" name="Picture 4" descr="Image"/>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814758" y="994994"/>
            <a:ext cx="7876444" cy="469001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p:nvSpPr>
        <p:spPr>
          <a:xfrm>
            <a:off x="234847" y="1566189"/>
            <a:ext cx="3579911" cy="3785652"/>
          </a:xfrm>
          <a:prstGeom prst="rect">
            <a:avLst/>
          </a:prstGeom>
        </p:spPr>
        <p:txBody>
          <a:bodyPr wrap="square">
            <a:spAutoFit/>
          </a:bodyPr>
          <a:lstStyle/>
          <a:p>
            <a:r>
              <a:rPr lang="cy-GB" sz="3000" dirty="0"/>
              <a:t>Rydych chi’n gallu defnyddio adeiladwyr brawddegau fel taflen gymorth i cyflwyno gramadeg a geirfa newydd i helpu gyda’r gweithgareddau hyn.</a:t>
            </a:r>
          </a:p>
        </p:txBody>
      </p:sp>
      <p:sp>
        <p:nvSpPr>
          <p:cNvPr id="4" name="Action Button: Home 3">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pic>
        <p:nvPicPr>
          <p:cNvPr id="6" name="Picture 5">
            <a:extLst>
              <a:ext uri="{FF2B5EF4-FFF2-40B4-BE49-F238E27FC236}">
                <a16:creationId xmlns:a16="http://schemas.microsoft.com/office/drawing/2014/main" id="{EBFFF01B-D86C-224D-A8A9-4AC975373C17}"/>
              </a:ext>
            </a:extLst>
          </p:cNvPr>
          <p:cNvPicPr>
            <a:picLocks noChangeAspect="1"/>
          </p:cNvPicPr>
          <p:nvPr/>
        </p:nvPicPr>
        <p:blipFill rotWithShape="1">
          <a:blip r:embed="rId3"/>
          <a:srcRect t="6497" b="12147"/>
          <a:stretch/>
        </p:blipFill>
        <p:spPr>
          <a:xfrm>
            <a:off x="0" y="6036988"/>
            <a:ext cx="12192000" cy="854262"/>
          </a:xfrm>
          <a:prstGeom prst="rect">
            <a:avLst/>
          </a:prstGeom>
        </p:spPr>
      </p:pic>
    </p:spTree>
    <p:extLst>
      <p:ext uri="{BB962C8B-B14F-4D97-AF65-F5344CB8AC3E}">
        <p14:creationId xmlns:p14="http://schemas.microsoft.com/office/powerpoint/2010/main" val="11601305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Content Placeholder 5" descr="Table&#10;&#10;Description automatically generated">
            <a:extLst>
              <a:ext uri="{FF2B5EF4-FFF2-40B4-BE49-F238E27FC236}">
                <a16:creationId xmlns:a16="http://schemas.microsoft.com/office/drawing/2014/main" id="{E819E4A3-1B6F-DA41-9668-AC7480058AE3}"/>
              </a:ext>
            </a:extLst>
          </p:cNvPr>
          <p:cNvPicPr>
            <a:picLocks noGrp="1" noChangeAspect="1"/>
          </p:cNvPicPr>
          <p:nvPr>
            <p:ph idx="1"/>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21822864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ADD145-4C38-AD42-83C7-97D51EF1AEB7}"/>
              </a:ext>
            </a:extLst>
          </p:cNvPr>
          <p:cNvPicPr>
            <a:picLocks noChangeAspect="1"/>
          </p:cNvPicPr>
          <p:nvPr/>
        </p:nvPicPr>
        <p:blipFill rotWithShape="1">
          <a:blip r:embed="rId2"/>
          <a:srcRect t="6497" b="12147"/>
          <a:stretch/>
        </p:blipFill>
        <p:spPr>
          <a:xfrm>
            <a:off x="0" y="6003738"/>
            <a:ext cx="12192000" cy="854262"/>
          </a:xfrm>
          <a:prstGeom prst="rect">
            <a:avLst/>
          </a:prstGeom>
        </p:spPr>
      </p:pic>
      <p:sp>
        <p:nvSpPr>
          <p:cNvPr id="5" name="TextBox 4">
            <a:extLst>
              <a:ext uri="{FF2B5EF4-FFF2-40B4-BE49-F238E27FC236}">
                <a16:creationId xmlns:a16="http://schemas.microsoft.com/office/drawing/2014/main" id="{C5D8B818-81E9-B640-8781-90B53FC0AC1D}"/>
              </a:ext>
            </a:extLst>
          </p:cNvPr>
          <p:cNvSpPr txBox="1"/>
          <p:nvPr/>
        </p:nvSpPr>
        <p:spPr>
          <a:xfrm>
            <a:off x="1947949" y="232755"/>
            <a:ext cx="8296102" cy="769441"/>
          </a:xfrm>
          <a:prstGeom prst="rect">
            <a:avLst/>
          </a:prstGeom>
          <a:solidFill>
            <a:schemeClr val="accent2"/>
          </a:solidFill>
        </p:spPr>
        <p:txBody>
          <a:bodyPr wrap="square" rtlCol="0">
            <a:spAutoFit/>
          </a:bodyPr>
          <a:lstStyle/>
          <a:p>
            <a:pPr algn="ctr"/>
            <a:r>
              <a:rPr lang="en-US" sz="4400" b="1" dirty="0" err="1"/>
              <a:t>Cerddodd</a:t>
            </a:r>
            <a:r>
              <a:rPr lang="en-US" sz="4400" b="1" dirty="0"/>
              <a:t> y </a:t>
            </a:r>
            <a:r>
              <a:rPr lang="en-US" sz="4400" b="1" dirty="0" err="1"/>
              <a:t>gath</a:t>
            </a:r>
            <a:r>
              <a:rPr lang="en-US" sz="4400" b="1" dirty="0"/>
              <a:t> </a:t>
            </a:r>
            <a:r>
              <a:rPr lang="en-US" sz="4400" b="1" dirty="0" err="1"/>
              <a:t>ar</a:t>
            </a:r>
            <a:r>
              <a:rPr lang="en-US" sz="4400" b="1" dirty="0"/>
              <a:t> y </a:t>
            </a:r>
            <a:r>
              <a:rPr lang="en-US" sz="4400" b="1" dirty="0" err="1"/>
              <a:t>wal</a:t>
            </a:r>
            <a:r>
              <a:rPr lang="en-US" sz="4400" b="1" dirty="0"/>
              <a:t>.</a:t>
            </a:r>
          </a:p>
        </p:txBody>
      </p:sp>
      <p:sp>
        <p:nvSpPr>
          <p:cNvPr id="6" name="TextBox 5">
            <a:extLst>
              <a:ext uri="{FF2B5EF4-FFF2-40B4-BE49-F238E27FC236}">
                <a16:creationId xmlns:a16="http://schemas.microsoft.com/office/drawing/2014/main" id="{E43C463E-1B07-084F-976A-D15C0C33BB34}"/>
              </a:ext>
            </a:extLst>
          </p:cNvPr>
          <p:cNvSpPr txBox="1"/>
          <p:nvPr/>
        </p:nvSpPr>
        <p:spPr>
          <a:xfrm>
            <a:off x="3203344" y="1702473"/>
            <a:ext cx="8406938" cy="1569660"/>
          </a:xfrm>
          <a:prstGeom prst="rect">
            <a:avLst/>
          </a:prstGeom>
          <a:solidFill>
            <a:schemeClr val="accent2">
              <a:lumMod val="20000"/>
              <a:lumOff val="80000"/>
            </a:schemeClr>
          </a:solidFill>
          <a:ln w="57150">
            <a:solidFill>
              <a:srgbClr val="002060"/>
            </a:solidFill>
          </a:ln>
        </p:spPr>
        <p:txBody>
          <a:bodyPr wrap="square" rtlCol="0">
            <a:spAutoFit/>
          </a:bodyPr>
          <a:lstStyle/>
          <a:p>
            <a:pPr marL="342900" indent="-342900">
              <a:buAutoNum type="arabicPeriod"/>
            </a:pPr>
            <a:r>
              <a:rPr lang="en-US" sz="2400" b="1" dirty="0" err="1"/>
              <a:t>Ychwanegwch</a:t>
            </a:r>
            <a:r>
              <a:rPr lang="en-US" sz="2400" b="1" dirty="0"/>
              <a:t> </a:t>
            </a:r>
            <a:r>
              <a:rPr lang="en-US" sz="2400" b="1" dirty="0" err="1"/>
              <a:t>ansoddeiriau</a:t>
            </a:r>
            <a:r>
              <a:rPr lang="en-US" sz="2400" b="1" dirty="0"/>
              <a:t>.</a:t>
            </a:r>
          </a:p>
          <a:p>
            <a:pPr marL="342900" indent="-342900">
              <a:buAutoNum type="arabicPeriod"/>
            </a:pPr>
            <a:r>
              <a:rPr lang="en-US" sz="2400" b="1" dirty="0" err="1"/>
              <a:t>Newidiwch</a:t>
            </a:r>
            <a:r>
              <a:rPr lang="en-US" sz="2400" b="1" dirty="0"/>
              <a:t> y </a:t>
            </a:r>
            <a:r>
              <a:rPr lang="en-US" sz="2400" b="1" dirty="0" err="1"/>
              <a:t>ferf</a:t>
            </a:r>
            <a:r>
              <a:rPr lang="en-US" sz="2400" b="1" dirty="0"/>
              <a:t>.</a:t>
            </a:r>
          </a:p>
          <a:p>
            <a:pPr marL="342900" indent="-342900">
              <a:buAutoNum type="arabicPeriod"/>
            </a:pPr>
            <a:r>
              <a:rPr lang="en-US" sz="2400" b="1" dirty="0" err="1"/>
              <a:t>Ychwanegwch</a:t>
            </a:r>
            <a:r>
              <a:rPr lang="en-US" sz="2400" b="1" dirty="0"/>
              <a:t> </a:t>
            </a:r>
            <a:r>
              <a:rPr lang="en-US" sz="2400" b="1" dirty="0" err="1"/>
              <a:t>gysylltair</a:t>
            </a:r>
            <a:r>
              <a:rPr lang="en-US" sz="2400" b="1" dirty="0"/>
              <a:t>.</a:t>
            </a:r>
          </a:p>
          <a:p>
            <a:pPr marL="342900" indent="-342900">
              <a:buAutoNum type="arabicPeriod"/>
            </a:pPr>
            <a:r>
              <a:rPr lang="en-US" sz="2400" b="1" dirty="0" err="1"/>
              <a:t>Newidiwch</a:t>
            </a:r>
            <a:r>
              <a:rPr lang="en-US" sz="2400" b="1" dirty="0"/>
              <a:t> </a:t>
            </a:r>
            <a:r>
              <a:rPr lang="en-US" sz="2400" b="1" dirty="0" err="1"/>
              <a:t>trefn</a:t>
            </a:r>
            <a:r>
              <a:rPr lang="en-US" sz="2400" b="1" dirty="0"/>
              <a:t> y </a:t>
            </a:r>
            <a:r>
              <a:rPr lang="en-US" sz="2400" b="1" dirty="0" err="1"/>
              <a:t>frawddeg</a:t>
            </a:r>
            <a:r>
              <a:rPr lang="en-US" sz="2400" b="1" dirty="0"/>
              <a:t> </a:t>
            </a:r>
            <a:r>
              <a:rPr lang="en-US" sz="2400" b="1" dirty="0" err="1"/>
              <a:t>gan</a:t>
            </a:r>
            <a:r>
              <a:rPr lang="en-US" sz="2400" b="1" dirty="0"/>
              <a:t> </a:t>
            </a:r>
            <a:r>
              <a:rPr lang="en-US" sz="2400" b="1" dirty="0" err="1"/>
              <a:t>ddechrau</a:t>
            </a:r>
            <a:r>
              <a:rPr lang="en-US" sz="2400" b="1" dirty="0"/>
              <a:t>:  </a:t>
            </a:r>
            <a:r>
              <a:rPr lang="en-US" sz="2400" b="1" dirty="0" err="1"/>
              <a:t>Ar</a:t>
            </a:r>
            <a:r>
              <a:rPr lang="en-US" sz="2400" b="1" dirty="0"/>
              <a:t> y </a:t>
            </a:r>
            <a:r>
              <a:rPr lang="en-US" sz="2400" b="1" dirty="0" err="1"/>
              <a:t>wal</a:t>
            </a:r>
            <a:r>
              <a:rPr lang="en-US" sz="2400" b="1" dirty="0"/>
              <a:t> ….</a:t>
            </a:r>
          </a:p>
        </p:txBody>
      </p:sp>
      <p:sp>
        <p:nvSpPr>
          <p:cNvPr id="7" name="TextBox 6">
            <a:extLst>
              <a:ext uri="{FF2B5EF4-FFF2-40B4-BE49-F238E27FC236}">
                <a16:creationId xmlns:a16="http://schemas.microsoft.com/office/drawing/2014/main" id="{2C6EE64B-4FB9-6D44-96E1-079EA39F1BDB}"/>
              </a:ext>
            </a:extLst>
          </p:cNvPr>
          <p:cNvSpPr txBox="1"/>
          <p:nvPr/>
        </p:nvSpPr>
        <p:spPr>
          <a:xfrm>
            <a:off x="3203344" y="3782026"/>
            <a:ext cx="8406938" cy="1200329"/>
          </a:xfrm>
          <a:prstGeom prst="rect">
            <a:avLst/>
          </a:prstGeom>
          <a:solidFill>
            <a:schemeClr val="accent2">
              <a:lumMod val="20000"/>
              <a:lumOff val="80000"/>
            </a:schemeClr>
          </a:solidFill>
          <a:ln w="57150">
            <a:solidFill>
              <a:srgbClr val="002060"/>
            </a:solidFill>
          </a:ln>
        </p:spPr>
        <p:txBody>
          <a:bodyPr wrap="square" rtlCol="0">
            <a:spAutoFit/>
          </a:bodyPr>
          <a:lstStyle/>
          <a:p>
            <a:pPr marL="342900" indent="-342900">
              <a:buAutoNum type="arabicPeriod"/>
            </a:pPr>
            <a:r>
              <a:rPr lang="en-US" sz="2400" b="1" dirty="0" err="1"/>
              <a:t>Newidiwch</a:t>
            </a:r>
            <a:r>
              <a:rPr lang="en-US" sz="2400" b="1" dirty="0"/>
              <a:t> y </a:t>
            </a:r>
            <a:r>
              <a:rPr lang="en-US" sz="2400" b="1" dirty="0" err="1"/>
              <a:t>frawddeg</a:t>
            </a:r>
            <a:r>
              <a:rPr lang="en-US" sz="2400" b="1" dirty="0"/>
              <a:t> </a:t>
            </a:r>
            <a:r>
              <a:rPr lang="en-US" sz="2400" b="1" dirty="0" err="1"/>
              <a:t>i</a:t>
            </a:r>
            <a:r>
              <a:rPr lang="en-US" sz="2400" b="1" dirty="0"/>
              <a:t> </a:t>
            </a:r>
            <a:r>
              <a:rPr lang="en-US" sz="2400" b="1" dirty="0" err="1"/>
              <a:t>gwestiwn</a:t>
            </a:r>
            <a:r>
              <a:rPr lang="en-US" sz="2400" b="1" dirty="0"/>
              <a:t>.</a:t>
            </a:r>
          </a:p>
          <a:p>
            <a:pPr marL="342900" indent="-342900">
              <a:buAutoNum type="arabicPeriod"/>
            </a:pPr>
            <a:r>
              <a:rPr lang="en-US" sz="2400" b="1" dirty="0" err="1"/>
              <a:t>Newidiwch</a:t>
            </a:r>
            <a:r>
              <a:rPr lang="en-US" sz="2400" b="1" dirty="0"/>
              <a:t> y </a:t>
            </a:r>
            <a:r>
              <a:rPr lang="en-US" sz="2400" b="1" dirty="0" err="1"/>
              <a:t>frawddeg</a:t>
            </a:r>
            <a:r>
              <a:rPr lang="en-US" sz="2400" b="1" dirty="0"/>
              <a:t> </a:t>
            </a:r>
            <a:r>
              <a:rPr lang="en-US" sz="2400" b="1" dirty="0" err="1"/>
              <a:t>i</a:t>
            </a:r>
            <a:r>
              <a:rPr lang="en-US" sz="2400" b="1" dirty="0"/>
              <a:t> </a:t>
            </a:r>
            <a:r>
              <a:rPr lang="en-US" sz="2400" b="1" dirty="0" err="1"/>
              <a:t>ebychnod</a:t>
            </a:r>
            <a:r>
              <a:rPr lang="en-US" sz="2400" b="1" dirty="0"/>
              <a:t>.</a:t>
            </a:r>
          </a:p>
          <a:p>
            <a:pPr marL="342900" indent="-342900">
              <a:buAutoNum type="arabicPeriod"/>
            </a:pPr>
            <a:r>
              <a:rPr lang="en-US" sz="2400" b="1" dirty="0" err="1"/>
              <a:t>Newidiwch</a:t>
            </a:r>
            <a:r>
              <a:rPr lang="en-US" sz="2400" b="1" dirty="0"/>
              <a:t> y </a:t>
            </a:r>
            <a:r>
              <a:rPr lang="en-US" sz="2400" b="1" dirty="0" err="1"/>
              <a:t>frawddeg</a:t>
            </a:r>
            <a:r>
              <a:rPr lang="en-US" sz="2400" b="1" dirty="0"/>
              <a:t> I </a:t>
            </a:r>
            <a:r>
              <a:rPr lang="en-US" sz="2400" b="1" dirty="0" err="1"/>
              <a:t>ddeialog</a:t>
            </a:r>
            <a:r>
              <a:rPr lang="en-US" sz="2400" b="1" dirty="0"/>
              <a:t>.</a:t>
            </a:r>
          </a:p>
        </p:txBody>
      </p:sp>
      <p:sp>
        <p:nvSpPr>
          <p:cNvPr id="8" name="TextBox 7">
            <a:extLst>
              <a:ext uri="{FF2B5EF4-FFF2-40B4-BE49-F238E27FC236}">
                <a16:creationId xmlns:a16="http://schemas.microsoft.com/office/drawing/2014/main" id="{03923A63-8D26-1742-8003-BBA89B06DF17}"/>
              </a:ext>
            </a:extLst>
          </p:cNvPr>
          <p:cNvSpPr txBox="1"/>
          <p:nvPr/>
        </p:nvSpPr>
        <p:spPr>
          <a:xfrm>
            <a:off x="360131" y="1948694"/>
            <a:ext cx="2314575" cy="1077218"/>
          </a:xfrm>
          <a:prstGeom prst="rect">
            <a:avLst/>
          </a:prstGeom>
          <a:solidFill>
            <a:srgbClr val="002060"/>
          </a:solidFill>
        </p:spPr>
        <p:txBody>
          <a:bodyPr wrap="square" rtlCol="0">
            <a:spAutoFit/>
          </a:bodyPr>
          <a:lstStyle/>
          <a:p>
            <a:pPr algn="ctr"/>
            <a:r>
              <a:rPr lang="en-US" sz="3200" b="1" dirty="0" err="1">
                <a:solidFill>
                  <a:schemeClr val="bg1"/>
                </a:solidFill>
                <a:latin typeface="Abadi MT Condensed Light" panose="020B0306030101010103" pitchFamily="34" charset="77"/>
              </a:rPr>
              <a:t>Gweithgaredd</a:t>
            </a:r>
            <a:r>
              <a:rPr lang="en-US" sz="3200" b="1" dirty="0">
                <a:solidFill>
                  <a:schemeClr val="bg1"/>
                </a:solidFill>
                <a:latin typeface="Abadi MT Condensed Light" panose="020B0306030101010103" pitchFamily="34" charset="77"/>
              </a:rPr>
              <a:t> 1</a:t>
            </a:r>
          </a:p>
        </p:txBody>
      </p:sp>
      <p:sp>
        <p:nvSpPr>
          <p:cNvPr id="9" name="TextBox 8">
            <a:extLst>
              <a:ext uri="{FF2B5EF4-FFF2-40B4-BE49-F238E27FC236}">
                <a16:creationId xmlns:a16="http://schemas.microsoft.com/office/drawing/2014/main" id="{9A79ABF4-CAB2-1049-A51B-B3494815D889}"/>
              </a:ext>
            </a:extLst>
          </p:cNvPr>
          <p:cNvSpPr txBox="1"/>
          <p:nvPr/>
        </p:nvSpPr>
        <p:spPr>
          <a:xfrm>
            <a:off x="360130" y="3795356"/>
            <a:ext cx="2314575" cy="1077218"/>
          </a:xfrm>
          <a:prstGeom prst="rect">
            <a:avLst/>
          </a:prstGeom>
          <a:solidFill>
            <a:srgbClr val="002060"/>
          </a:solidFill>
        </p:spPr>
        <p:txBody>
          <a:bodyPr wrap="square" rtlCol="0">
            <a:spAutoFit/>
          </a:bodyPr>
          <a:lstStyle/>
          <a:p>
            <a:pPr algn="ctr"/>
            <a:r>
              <a:rPr lang="en-US" sz="3200" b="1" dirty="0" err="1">
                <a:solidFill>
                  <a:schemeClr val="bg1"/>
                </a:solidFill>
                <a:latin typeface="Abadi MT Condensed Light" panose="020B0306030101010103" pitchFamily="34" charset="77"/>
              </a:rPr>
              <a:t>Gweithgaredd</a:t>
            </a:r>
            <a:r>
              <a:rPr lang="en-US" sz="3200" b="1" dirty="0">
                <a:solidFill>
                  <a:schemeClr val="bg1"/>
                </a:solidFill>
                <a:latin typeface="Abadi MT Condensed Light" panose="020B0306030101010103" pitchFamily="34" charset="77"/>
              </a:rPr>
              <a:t> 2</a:t>
            </a:r>
          </a:p>
        </p:txBody>
      </p:sp>
    </p:spTree>
    <p:extLst>
      <p:ext uri="{BB962C8B-B14F-4D97-AF65-F5344CB8AC3E}">
        <p14:creationId xmlns:p14="http://schemas.microsoft.com/office/powerpoint/2010/main" val="400799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 calcmode="lin" valueType="num">
                                      <p:cBhvr additive="base">
                                        <p:cTn id="4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3858D8A6-3946-3A6B-825E-84A9B4777339}"/>
              </a:ext>
            </a:extLst>
          </p:cNvPr>
          <p:cNvSpPr>
            <a:spLocks noGrp="1"/>
          </p:cNvSpPr>
          <p:nvPr>
            <p:ph type="title"/>
          </p:nvPr>
        </p:nvSpPr>
        <p:spPr/>
        <p:txBody>
          <a:bodyPr/>
          <a:lstStyle/>
          <a:p>
            <a:r>
              <a:rPr lang="cy-GB" dirty="0"/>
              <a:t>Syniadau eraill</a:t>
            </a:r>
          </a:p>
        </p:txBody>
      </p:sp>
      <p:sp>
        <p:nvSpPr>
          <p:cNvPr id="3" name="Dalfan Cynnwys 2">
            <a:extLst>
              <a:ext uri="{FF2B5EF4-FFF2-40B4-BE49-F238E27FC236}">
                <a16:creationId xmlns:a16="http://schemas.microsoft.com/office/drawing/2014/main" id="{F25224AF-3257-54B5-2562-5EF6A267C363}"/>
              </a:ext>
            </a:extLst>
          </p:cNvPr>
          <p:cNvSpPr>
            <a:spLocks noGrp="1"/>
          </p:cNvSpPr>
          <p:nvPr>
            <p:ph idx="1"/>
          </p:nvPr>
        </p:nvSpPr>
        <p:spPr/>
        <p:txBody>
          <a:bodyPr/>
          <a:lstStyle/>
          <a:p>
            <a:endParaRPr lang="cy-GB"/>
          </a:p>
        </p:txBody>
      </p:sp>
    </p:spTree>
    <p:extLst>
      <p:ext uri="{BB962C8B-B14F-4D97-AF65-F5344CB8AC3E}">
        <p14:creationId xmlns:p14="http://schemas.microsoft.com/office/powerpoint/2010/main" val="10388104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l="-17000" t="-12000" r="-16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0256" y="677720"/>
            <a:ext cx="10515600" cy="1325563"/>
          </a:xfrm>
        </p:spPr>
        <p:txBody>
          <a:bodyPr/>
          <a:lstStyle/>
          <a:p>
            <a:pPr algn="ctr"/>
            <a:r>
              <a:rPr lang="en-US" b="1" dirty="0">
                <a:solidFill>
                  <a:schemeClr val="bg1"/>
                </a:solidFill>
                <a:latin typeface="Noteworthy Light" charset="0"/>
                <a:ea typeface="Noteworthy Light" charset="0"/>
                <a:cs typeface="Noteworthy Light" charset="0"/>
              </a:rPr>
              <a:t>Pa </a:t>
            </a:r>
            <a:r>
              <a:rPr lang="en-US" b="1" dirty="0" err="1">
                <a:solidFill>
                  <a:schemeClr val="bg1"/>
                </a:solidFill>
                <a:latin typeface="Noteworthy Light" charset="0"/>
                <a:ea typeface="Noteworthy Light" charset="0"/>
                <a:cs typeface="Noteworthy Light" charset="0"/>
              </a:rPr>
              <a:t>fethodoleg</a:t>
            </a:r>
            <a:r>
              <a:rPr lang="en-US" b="1" dirty="0">
                <a:solidFill>
                  <a:schemeClr val="bg1"/>
                </a:solidFill>
                <a:latin typeface="Noteworthy Light" charset="0"/>
                <a:ea typeface="Noteworthy Light" charset="0"/>
                <a:cs typeface="Noteworthy Light" charset="0"/>
              </a:rPr>
              <a:t> </a:t>
            </a:r>
            <a:r>
              <a:rPr lang="en-US" b="1" dirty="0" err="1">
                <a:solidFill>
                  <a:schemeClr val="bg1"/>
                </a:solidFill>
                <a:latin typeface="Noteworthy Light" charset="0"/>
                <a:ea typeface="Noteworthy Light" charset="0"/>
                <a:cs typeface="Noteworthy Light" charset="0"/>
              </a:rPr>
              <a:t>i</a:t>
            </a:r>
            <a:r>
              <a:rPr lang="en-US" b="1" dirty="0">
                <a:solidFill>
                  <a:schemeClr val="bg1"/>
                </a:solidFill>
                <a:latin typeface="Noteworthy Light" charset="0"/>
                <a:ea typeface="Noteworthy Light" charset="0"/>
                <a:cs typeface="Noteworthy Light" charset="0"/>
              </a:rPr>
              <a:t> </a:t>
            </a:r>
            <a:r>
              <a:rPr lang="en-US" b="1" dirty="0" err="1">
                <a:solidFill>
                  <a:schemeClr val="bg1"/>
                </a:solidFill>
                <a:latin typeface="Noteworthy Light" charset="0"/>
                <a:ea typeface="Noteworthy Light" charset="0"/>
                <a:cs typeface="Noteworthy Light" charset="0"/>
              </a:rPr>
              <a:t>ddysgu</a:t>
            </a:r>
            <a:r>
              <a:rPr lang="en-US" b="1" dirty="0">
                <a:solidFill>
                  <a:schemeClr val="bg1"/>
                </a:solidFill>
                <a:latin typeface="Noteworthy Light" charset="0"/>
                <a:ea typeface="Noteworthy Light" charset="0"/>
                <a:cs typeface="Noteworthy Light" charset="0"/>
              </a:rPr>
              <a:t> </a:t>
            </a:r>
            <a:r>
              <a:rPr lang="en-US" b="1" dirty="0" err="1">
                <a:solidFill>
                  <a:schemeClr val="bg1"/>
                </a:solidFill>
                <a:latin typeface="Noteworthy Light" charset="0"/>
                <a:ea typeface="Noteworthy Light" charset="0"/>
                <a:cs typeface="Noteworthy Light" charset="0"/>
              </a:rPr>
              <a:t>iaith</a:t>
            </a:r>
            <a:r>
              <a:rPr lang="en-US" b="1" dirty="0">
                <a:solidFill>
                  <a:schemeClr val="bg1"/>
                </a:solidFill>
                <a:latin typeface="Noteworthy Light" charset="0"/>
                <a:ea typeface="Noteworthy Light" charset="0"/>
                <a:cs typeface="Noteworthy Light" charset="0"/>
              </a:rPr>
              <a:t>?</a:t>
            </a:r>
            <a:endParaRPr lang="en-US" i="1" dirty="0">
              <a:solidFill>
                <a:schemeClr val="bg1"/>
              </a:solidFill>
              <a:latin typeface="Noteworthy Light" charset="0"/>
              <a:ea typeface="Noteworthy Light" charset="0"/>
              <a:cs typeface="Noteworthy Light" charset="0"/>
            </a:endParaRPr>
          </a:p>
        </p:txBody>
      </p:sp>
      <p:sp>
        <p:nvSpPr>
          <p:cNvPr id="3" name="Content Placeholder 2"/>
          <p:cNvSpPr>
            <a:spLocks noGrp="1"/>
          </p:cNvSpPr>
          <p:nvPr>
            <p:ph idx="1"/>
          </p:nvPr>
        </p:nvSpPr>
        <p:spPr>
          <a:xfrm>
            <a:off x="999800" y="2144641"/>
            <a:ext cx="10196056" cy="3819740"/>
          </a:xfrm>
        </p:spPr>
        <p:txBody>
          <a:bodyPr>
            <a:normAutofit/>
          </a:bodyPr>
          <a:lstStyle/>
          <a:p>
            <a:pPr marL="0" indent="0">
              <a:buNone/>
            </a:pPr>
            <a:r>
              <a:rPr lang="cy-GB" dirty="0">
                <a:solidFill>
                  <a:schemeClr val="bg1"/>
                </a:solidFill>
                <a:latin typeface="Avenir Book" charset="0"/>
                <a:ea typeface="Avenir Book" charset="0"/>
                <a:cs typeface="Avenir Book" charset="0"/>
              </a:rPr>
              <a:t>Ystyriwch:</a:t>
            </a:r>
          </a:p>
          <a:p>
            <a:pPr lvl="0"/>
            <a:r>
              <a:rPr lang="cy-GB" b="1" dirty="0">
                <a:solidFill>
                  <a:schemeClr val="bg1"/>
                </a:solidFill>
                <a:latin typeface="Avenir Book" charset="0"/>
                <a:ea typeface="Avenir Book" charset="0"/>
                <a:cs typeface="Avenir Book" charset="0"/>
              </a:rPr>
              <a:t>Amcanion</a:t>
            </a:r>
            <a:r>
              <a:rPr lang="cy-GB" dirty="0">
                <a:solidFill>
                  <a:schemeClr val="bg1"/>
                </a:solidFill>
                <a:latin typeface="Avenir Book" charset="0"/>
                <a:ea typeface="Avenir Book" charset="0"/>
                <a:cs typeface="Avenir Book" charset="0"/>
              </a:rPr>
              <a:t> dysgu’r wers a’r unigolyn, anghenion y sefyllfa a’r unigolyn.</a:t>
            </a:r>
          </a:p>
          <a:p>
            <a:pPr lvl="0"/>
            <a:endParaRPr lang="cy-GB" sz="1600" dirty="0">
              <a:solidFill>
                <a:schemeClr val="bg1"/>
              </a:solidFill>
              <a:latin typeface="Avenir Book" charset="0"/>
              <a:ea typeface="Avenir Book" charset="0"/>
              <a:cs typeface="Avenir Book" charset="0"/>
            </a:endParaRPr>
          </a:p>
          <a:p>
            <a:pPr lvl="0"/>
            <a:r>
              <a:rPr lang="cy-GB" b="1" dirty="0">
                <a:solidFill>
                  <a:schemeClr val="bg1"/>
                </a:solidFill>
                <a:latin typeface="Avenir Book" charset="0"/>
                <a:ea typeface="Avenir Book" charset="0"/>
                <a:cs typeface="Avenir Book" charset="0"/>
              </a:rPr>
              <a:t>Cyd-destun</a:t>
            </a:r>
            <a:r>
              <a:rPr lang="cy-GB" dirty="0">
                <a:solidFill>
                  <a:schemeClr val="bg1"/>
                </a:solidFill>
                <a:latin typeface="Avenir Book" charset="0"/>
                <a:ea typeface="Avenir Book" charset="0"/>
                <a:cs typeface="Avenir Book" charset="0"/>
              </a:rPr>
              <a:t> y dysgu </a:t>
            </a:r>
          </a:p>
          <a:p>
            <a:pPr lvl="0"/>
            <a:r>
              <a:rPr lang="cy-GB" b="1" dirty="0">
                <a:solidFill>
                  <a:schemeClr val="bg1"/>
                </a:solidFill>
                <a:latin typeface="Avenir Book" charset="0"/>
                <a:ea typeface="Avenir Book" charset="0"/>
                <a:cs typeface="Avenir Book" charset="0"/>
              </a:rPr>
              <a:t>Arddulliau dysgu</a:t>
            </a:r>
            <a:r>
              <a:rPr lang="cy-GB" dirty="0">
                <a:solidFill>
                  <a:schemeClr val="bg1"/>
                </a:solidFill>
                <a:latin typeface="Avenir Book" charset="0"/>
                <a:ea typeface="Avenir Book" charset="0"/>
                <a:cs typeface="Avenir Book" charset="0"/>
              </a:rPr>
              <a:t>’r unigolyn</a:t>
            </a:r>
          </a:p>
          <a:p>
            <a:pPr marL="0" indent="0">
              <a:buNone/>
            </a:pPr>
            <a:r>
              <a:rPr lang="cy-GB" dirty="0">
                <a:solidFill>
                  <a:schemeClr val="bg1"/>
                </a:solidFill>
                <a:latin typeface="Avenir Book" charset="0"/>
                <a:ea typeface="Avenir Book" charset="0"/>
                <a:cs typeface="Avenir Book" charset="0"/>
              </a:rPr>
              <a:t> </a:t>
            </a:r>
          </a:p>
          <a:p>
            <a:endParaRPr lang="en-US" dirty="0">
              <a:solidFill>
                <a:schemeClr val="bg1"/>
              </a:solidFill>
              <a:latin typeface="Avenir Book" charset="0"/>
              <a:ea typeface="Avenir Book" charset="0"/>
              <a:cs typeface="Avenir Book" charset="0"/>
            </a:endParaRPr>
          </a:p>
        </p:txBody>
      </p:sp>
      <p:pic>
        <p:nvPicPr>
          <p:cNvPr id="4" name="Picture 3">
            <a:extLst>
              <a:ext uri="{FF2B5EF4-FFF2-40B4-BE49-F238E27FC236}">
                <a16:creationId xmlns:a16="http://schemas.microsoft.com/office/drawing/2014/main" id="{28010750-0E82-3542-911C-21744FF6A669}"/>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8420818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39"/>
            <a:ext cx="10515600" cy="1325563"/>
          </a:xfrm>
        </p:spPr>
        <p:txBody>
          <a:bodyPr>
            <a:normAutofit/>
          </a:bodyPr>
          <a:lstStyle/>
          <a:p>
            <a:pPr algn="ctr"/>
            <a:r>
              <a:rPr lang="en-US" sz="5400" b="1" dirty="0">
                <a:latin typeface="Noteworthy Light" charset="0"/>
                <a:ea typeface="Noteworthy Light" charset="0"/>
                <a:cs typeface="Noteworthy Light" charset="0"/>
              </a:rPr>
              <a:t>Gianfranco Conti &amp; Steve Smith</a:t>
            </a:r>
          </a:p>
        </p:txBody>
      </p:sp>
      <p:pic>
        <p:nvPicPr>
          <p:cNvPr id="3" name="Picture 2"/>
          <p:cNvPicPr>
            <a:picLocks noChangeAspect="1"/>
          </p:cNvPicPr>
          <p:nvPr/>
        </p:nvPicPr>
        <p:blipFill>
          <a:blip r:embed="rId2"/>
          <a:stretch>
            <a:fillRect/>
          </a:stretch>
        </p:blipFill>
        <p:spPr>
          <a:xfrm>
            <a:off x="4064273" y="3989767"/>
            <a:ext cx="1252574" cy="1882283"/>
          </a:xfrm>
          <a:prstGeom prst="rect">
            <a:avLst/>
          </a:prstGeom>
        </p:spPr>
      </p:pic>
      <p:pic>
        <p:nvPicPr>
          <p:cNvPr id="6" name="Picture 5"/>
          <p:cNvPicPr>
            <a:picLocks noChangeAspect="1"/>
          </p:cNvPicPr>
          <p:nvPr/>
        </p:nvPicPr>
        <p:blipFill rotWithShape="1">
          <a:blip r:embed="rId3"/>
          <a:srcRect t="6401" b="6909"/>
          <a:stretch/>
        </p:blipFill>
        <p:spPr>
          <a:xfrm>
            <a:off x="5636161" y="3989767"/>
            <a:ext cx="1430819" cy="1863975"/>
          </a:xfrm>
          <a:prstGeom prst="rect">
            <a:avLst/>
          </a:prstGeom>
        </p:spPr>
      </p:pic>
      <p:sp>
        <p:nvSpPr>
          <p:cNvPr id="7" name="Content Placeholder 2"/>
          <p:cNvSpPr>
            <a:spLocks noGrp="1"/>
          </p:cNvSpPr>
          <p:nvPr>
            <p:ph idx="1"/>
          </p:nvPr>
        </p:nvSpPr>
        <p:spPr>
          <a:xfrm>
            <a:off x="917473" y="1160284"/>
            <a:ext cx="10436327" cy="3613416"/>
          </a:xfrm>
        </p:spPr>
        <p:txBody>
          <a:bodyPr>
            <a:noAutofit/>
          </a:bodyPr>
          <a:lstStyle/>
          <a:p>
            <a:pPr marL="0" indent="0" defTabSz="884773">
              <a:lnSpc>
                <a:spcPct val="100000"/>
              </a:lnSpc>
              <a:spcBef>
                <a:spcPts val="0"/>
              </a:spcBef>
              <a:buNone/>
              <a:defRPr/>
            </a:pPr>
            <a:r>
              <a:rPr lang="en-US" sz="2400" dirty="0" err="1">
                <a:ea typeface="Avenir Book" charset="0"/>
                <a:cs typeface="Avenir Book" charset="0"/>
              </a:rPr>
              <a:t>Maen</a:t>
            </a:r>
            <a:r>
              <a:rPr lang="en-US" sz="2400" dirty="0">
                <a:ea typeface="Avenir Book" charset="0"/>
                <a:cs typeface="Avenir Book" charset="0"/>
              </a:rPr>
              <a:t> </a:t>
            </a:r>
            <a:r>
              <a:rPr lang="en-US" sz="2400" dirty="0" err="1">
                <a:ea typeface="Avenir Book" charset="0"/>
                <a:cs typeface="Avenir Book" charset="0"/>
              </a:rPr>
              <a:t>nhw’n</a:t>
            </a:r>
            <a:r>
              <a:rPr lang="en-US" sz="2400" dirty="0">
                <a:ea typeface="Avenir Book" charset="0"/>
                <a:cs typeface="Avenir Book" charset="0"/>
              </a:rPr>
              <a:t> </a:t>
            </a:r>
            <a:r>
              <a:rPr lang="en-US" sz="2400" dirty="0" err="1">
                <a:ea typeface="Avenir Book" charset="0"/>
                <a:cs typeface="Avenir Book" charset="0"/>
              </a:rPr>
              <a:t>edrych</a:t>
            </a:r>
            <a:r>
              <a:rPr lang="en-US" sz="2400" dirty="0">
                <a:ea typeface="Avenir Book" charset="0"/>
                <a:cs typeface="Avenir Book" charset="0"/>
              </a:rPr>
              <a:t> </a:t>
            </a:r>
            <a:r>
              <a:rPr lang="en-US" sz="2400" dirty="0" err="1">
                <a:ea typeface="Avenir Book" charset="0"/>
                <a:cs typeface="Avenir Book" charset="0"/>
              </a:rPr>
              <a:t>ar</a:t>
            </a:r>
            <a:r>
              <a:rPr lang="en-US" sz="2400" dirty="0">
                <a:ea typeface="Avenir Book" charset="0"/>
                <a:cs typeface="Avenir Book" charset="0"/>
              </a:rPr>
              <a:t> SUT </a:t>
            </a:r>
            <a:r>
              <a:rPr lang="en-US" sz="2400" dirty="0" err="1">
                <a:ea typeface="Avenir Book" charset="0"/>
                <a:cs typeface="Avenir Book" charset="0"/>
              </a:rPr>
              <a:t>rydyn</a:t>
            </a:r>
            <a:r>
              <a:rPr lang="en-US" sz="2400" dirty="0">
                <a:ea typeface="Avenir Book" charset="0"/>
                <a:cs typeface="Avenir Book" charset="0"/>
              </a:rPr>
              <a:t> </a:t>
            </a:r>
            <a:r>
              <a:rPr lang="en-US" sz="2400" dirty="0" err="1">
                <a:ea typeface="Avenir Book" charset="0"/>
                <a:cs typeface="Avenir Book" charset="0"/>
              </a:rPr>
              <a:t>ni’n</a:t>
            </a:r>
            <a:r>
              <a:rPr lang="en-US" sz="2400" dirty="0">
                <a:ea typeface="Avenir Book" charset="0"/>
                <a:cs typeface="Avenir Book" charset="0"/>
              </a:rPr>
              <a:t> </a:t>
            </a:r>
            <a:r>
              <a:rPr lang="en-US" sz="2400" dirty="0" err="1">
                <a:ea typeface="Avenir Book" charset="0"/>
                <a:cs typeface="Avenir Book" charset="0"/>
              </a:rPr>
              <a:t>dysgu</a:t>
            </a:r>
            <a:r>
              <a:rPr lang="en-US" sz="2400" dirty="0">
                <a:ea typeface="Avenir Book" charset="0"/>
                <a:cs typeface="Avenir Book" charset="0"/>
              </a:rPr>
              <a:t>.</a:t>
            </a:r>
          </a:p>
          <a:p>
            <a:pPr marL="0" indent="0" defTabSz="884773">
              <a:lnSpc>
                <a:spcPct val="100000"/>
              </a:lnSpc>
              <a:spcBef>
                <a:spcPts val="0"/>
              </a:spcBef>
              <a:buNone/>
              <a:defRPr/>
            </a:pPr>
            <a:r>
              <a:rPr lang="en-US" sz="2400" dirty="0" err="1">
                <a:ea typeface="Avenir Book" charset="0"/>
                <a:cs typeface="Avenir Book" charset="0"/>
              </a:rPr>
              <a:t>Maen</a:t>
            </a:r>
            <a:r>
              <a:rPr lang="en-US" sz="2400" dirty="0">
                <a:ea typeface="Avenir Book" charset="0"/>
                <a:cs typeface="Avenir Book" charset="0"/>
              </a:rPr>
              <a:t> </a:t>
            </a:r>
            <a:r>
              <a:rPr lang="en-US" sz="2400" dirty="0" err="1">
                <a:ea typeface="Avenir Book" charset="0"/>
                <a:cs typeface="Avenir Book" charset="0"/>
              </a:rPr>
              <a:t>nhw’n</a:t>
            </a:r>
            <a:r>
              <a:rPr lang="en-US" sz="2400" dirty="0">
                <a:ea typeface="Avenir Book" charset="0"/>
                <a:cs typeface="Avenir Book" charset="0"/>
              </a:rPr>
              <a:t> </a:t>
            </a:r>
            <a:r>
              <a:rPr lang="en-US" sz="2400" dirty="0" err="1">
                <a:ea typeface="Avenir Book" charset="0"/>
                <a:cs typeface="Avenir Book" charset="0"/>
              </a:rPr>
              <a:t>edrych</a:t>
            </a:r>
            <a:r>
              <a:rPr lang="en-US" sz="2400" dirty="0">
                <a:ea typeface="Avenir Book" charset="0"/>
                <a:cs typeface="Avenir Book" charset="0"/>
              </a:rPr>
              <a:t> </a:t>
            </a:r>
            <a:r>
              <a:rPr lang="en-US" sz="2400" dirty="0" err="1">
                <a:ea typeface="Avenir Book" charset="0"/>
                <a:cs typeface="Avenir Book" charset="0"/>
              </a:rPr>
              <a:t>ar</a:t>
            </a:r>
            <a:r>
              <a:rPr lang="en-US" sz="2400" dirty="0">
                <a:ea typeface="Avenir Book" charset="0"/>
                <a:cs typeface="Avenir Book" charset="0"/>
              </a:rPr>
              <a:t> SUT </a:t>
            </a:r>
            <a:r>
              <a:rPr lang="en-US" sz="2400" dirty="0" err="1">
                <a:ea typeface="Avenir Book" charset="0"/>
                <a:cs typeface="Avenir Book" charset="0"/>
              </a:rPr>
              <a:t>rydyn</a:t>
            </a:r>
            <a:r>
              <a:rPr lang="en-US" sz="2400" dirty="0">
                <a:ea typeface="Avenir Book" charset="0"/>
                <a:cs typeface="Avenir Book" charset="0"/>
              </a:rPr>
              <a:t> </a:t>
            </a:r>
            <a:r>
              <a:rPr lang="en-US" sz="2400" dirty="0" err="1">
                <a:ea typeface="Avenir Book" charset="0"/>
                <a:cs typeface="Avenir Book" charset="0"/>
              </a:rPr>
              <a:t>ni’n</a:t>
            </a:r>
            <a:r>
              <a:rPr lang="en-US" sz="2400" dirty="0">
                <a:ea typeface="Avenir Book" charset="0"/>
                <a:cs typeface="Avenir Book" charset="0"/>
              </a:rPr>
              <a:t> </a:t>
            </a:r>
            <a:r>
              <a:rPr lang="en-US" sz="2400" dirty="0" err="1">
                <a:ea typeface="Avenir Book" charset="0"/>
                <a:cs typeface="Avenir Book" charset="0"/>
              </a:rPr>
              <a:t>cofio</a:t>
            </a:r>
            <a:r>
              <a:rPr lang="en-US" sz="2400" dirty="0">
                <a:ea typeface="Avenir Book" charset="0"/>
                <a:cs typeface="Avenir Book" charset="0"/>
              </a:rPr>
              <a:t>.</a:t>
            </a:r>
          </a:p>
          <a:p>
            <a:pPr marL="0" indent="0" defTabSz="884773">
              <a:lnSpc>
                <a:spcPct val="100000"/>
              </a:lnSpc>
              <a:spcBef>
                <a:spcPts val="0"/>
              </a:spcBef>
              <a:buNone/>
              <a:defRPr/>
            </a:pPr>
            <a:endParaRPr lang="en-US" sz="2400" dirty="0">
              <a:ea typeface="Avenir Book" charset="0"/>
              <a:cs typeface="Avenir Book" charset="0"/>
            </a:endParaRPr>
          </a:p>
          <a:p>
            <a:pPr marL="0" indent="0" defTabSz="884773">
              <a:lnSpc>
                <a:spcPct val="100000"/>
              </a:lnSpc>
              <a:spcBef>
                <a:spcPts val="0"/>
              </a:spcBef>
              <a:buNone/>
              <a:defRPr/>
            </a:pPr>
            <a:r>
              <a:rPr lang="en-US" sz="2400" dirty="0" err="1">
                <a:ea typeface="Avenir Book" charset="0"/>
                <a:cs typeface="Avenir Book" charset="0"/>
              </a:rPr>
              <a:t>Arbenigwyr</a:t>
            </a:r>
            <a:r>
              <a:rPr lang="en-US" sz="2400" dirty="0">
                <a:ea typeface="Avenir Book" charset="0"/>
                <a:cs typeface="Avenir Book" charset="0"/>
              </a:rPr>
              <a:t> </a:t>
            </a:r>
            <a:r>
              <a:rPr lang="en-US" sz="2400" dirty="0" err="1">
                <a:ea typeface="Avenir Book" charset="0"/>
                <a:cs typeface="Avenir Book" charset="0"/>
              </a:rPr>
              <a:t>iaith</a:t>
            </a:r>
            <a:endParaRPr lang="en-US" sz="2400" dirty="0">
              <a:ea typeface="Avenir Book" charset="0"/>
              <a:cs typeface="Avenir Book" charset="0"/>
            </a:endParaRPr>
          </a:p>
          <a:p>
            <a:pPr marL="0" indent="0" defTabSz="884773">
              <a:lnSpc>
                <a:spcPct val="100000"/>
              </a:lnSpc>
              <a:spcBef>
                <a:spcPts val="0"/>
              </a:spcBef>
              <a:buNone/>
              <a:defRPr/>
            </a:pPr>
            <a:r>
              <a:rPr lang="en-US" sz="2400" dirty="0" err="1">
                <a:ea typeface="Avenir Book" charset="0"/>
                <a:cs typeface="Avenir Book" charset="0"/>
              </a:rPr>
              <a:t>Arbenigwyr</a:t>
            </a:r>
            <a:r>
              <a:rPr lang="en-US" sz="2400" dirty="0">
                <a:ea typeface="Avenir Book" charset="0"/>
                <a:cs typeface="Avenir Book" charset="0"/>
              </a:rPr>
              <a:t> </a:t>
            </a:r>
            <a:r>
              <a:rPr lang="en-US" sz="2400" dirty="0" err="1">
                <a:ea typeface="Avenir Book" charset="0"/>
                <a:cs typeface="Avenir Book" charset="0"/>
              </a:rPr>
              <a:t>addysg</a:t>
            </a:r>
            <a:endParaRPr lang="en-US" sz="2400" dirty="0">
              <a:ea typeface="Avenir Book" charset="0"/>
              <a:cs typeface="Avenir Book" charset="0"/>
            </a:endParaRPr>
          </a:p>
          <a:p>
            <a:pPr marL="0" indent="0" defTabSz="884773">
              <a:lnSpc>
                <a:spcPct val="100000"/>
              </a:lnSpc>
              <a:spcBef>
                <a:spcPts val="0"/>
              </a:spcBef>
              <a:buNone/>
              <a:defRPr/>
            </a:pPr>
            <a:endParaRPr lang="en-US" sz="2400" dirty="0">
              <a:ea typeface="Avenir Book" charset="0"/>
              <a:cs typeface="Avenir Book" charset="0"/>
            </a:endParaRPr>
          </a:p>
          <a:p>
            <a:pPr marL="0" indent="0" defTabSz="884773">
              <a:lnSpc>
                <a:spcPct val="100000"/>
              </a:lnSpc>
              <a:spcBef>
                <a:spcPts val="0"/>
              </a:spcBef>
              <a:buNone/>
              <a:defRPr/>
            </a:pPr>
            <a:r>
              <a:rPr lang="en-US" sz="2400" dirty="0" err="1">
                <a:ea typeface="Avenir Book" charset="0"/>
                <a:cs typeface="Avenir Book" charset="0"/>
              </a:rPr>
              <a:t>Maen</a:t>
            </a:r>
            <a:r>
              <a:rPr lang="en-US" sz="2400" dirty="0">
                <a:ea typeface="Avenir Book" charset="0"/>
                <a:cs typeface="Avenir Book" charset="0"/>
              </a:rPr>
              <a:t> </a:t>
            </a:r>
            <a:r>
              <a:rPr lang="en-US" sz="2400" dirty="0" err="1">
                <a:ea typeface="Avenir Book" charset="0"/>
                <a:cs typeface="Avenir Book" charset="0"/>
              </a:rPr>
              <a:t>nhw’n</a:t>
            </a:r>
            <a:r>
              <a:rPr lang="en-US" sz="2400" dirty="0">
                <a:ea typeface="Avenir Book" charset="0"/>
                <a:cs typeface="Avenir Book" charset="0"/>
              </a:rPr>
              <a:t> </a:t>
            </a:r>
            <a:r>
              <a:rPr lang="en-US" sz="2400" dirty="0" err="1">
                <a:ea typeface="Avenir Book" charset="0"/>
                <a:cs typeface="Avenir Book" charset="0"/>
              </a:rPr>
              <a:t>edrych</a:t>
            </a:r>
            <a:r>
              <a:rPr lang="en-US" sz="2400" dirty="0">
                <a:ea typeface="Avenir Book" charset="0"/>
                <a:cs typeface="Avenir Book" charset="0"/>
              </a:rPr>
              <a:t> </a:t>
            </a:r>
            <a:r>
              <a:rPr lang="en-US" sz="2400" dirty="0" err="1">
                <a:ea typeface="Avenir Book" charset="0"/>
                <a:cs typeface="Avenir Book" charset="0"/>
              </a:rPr>
              <a:t>ar</a:t>
            </a:r>
            <a:r>
              <a:rPr lang="en-US" sz="2400" dirty="0">
                <a:ea typeface="Avenir Book" charset="0"/>
                <a:cs typeface="Avenir Book" charset="0"/>
              </a:rPr>
              <a:t> y </a:t>
            </a:r>
            <a:r>
              <a:rPr lang="en-US" sz="2400" dirty="0" err="1">
                <a:ea typeface="Avenir Book" charset="0"/>
                <a:cs typeface="Avenir Book" charset="0"/>
              </a:rPr>
              <a:t>gwyddoniaeth</a:t>
            </a:r>
            <a:r>
              <a:rPr lang="en-US" sz="2400" dirty="0">
                <a:ea typeface="Avenir Book" charset="0"/>
                <a:cs typeface="Avenir Book" charset="0"/>
              </a:rPr>
              <a:t> </a:t>
            </a:r>
            <a:r>
              <a:rPr lang="en-US" sz="2400" dirty="0" err="1">
                <a:ea typeface="Avenir Book" charset="0"/>
                <a:cs typeface="Avenir Book" charset="0"/>
              </a:rPr>
              <a:t>tu</a:t>
            </a:r>
            <a:r>
              <a:rPr lang="en-US" sz="2400" dirty="0">
                <a:ea typeface="Avenir Book" charset="0"/>
                <a:cs typeface="Avenir Book" charset="0"/>
              </a:rPr>
              <a:t> </a:t>
            </a:r>
            <a:r>
              <a:rPr lang="en-US" sz="2400" dirty="0" err="1">
                <a:ea typeface="Avenir Book" charset="0"/>
                <a:cs typeface="Avenir Book" charset="0"/>
              </a:rPr>
              <a:t>ôl</a:t>
            </a:r>
            <a:r>
              <a:rPr lang="en-US" sz="2400" dirty="0">
                <a:ea typeface="Avenir Book" charset="0"/>
                <a:cs typeface="Avenir Book" charset="0"/>
              </a:rPr>
              <a:t> </a:t>
            </a:r>
            <a:r>
              <a:rPr lang="en-US" sz="2400" dirty="0" err="1">
                <a:ea typeface="Avenir Book" charset="0"/>
                <a:cs typeface="Avenir Book" charset="0"/>
              </a:rPr>
              <a:t>i’r</a:t>
            </a:r>
            <a:r>
              <a:rPr lang="en-US" sz="2400" dirty="0">
                <a:ea typeface="Avenir Book" charset="0"/>
                <a:cs typeface="Avenir Book" charset="0"/>
              </a:rPr>
              <a:t> </a:t>
            </a:r>
            <a:r>
              <a:rPr lang="en-US" sz="2400" dirty="0" err="1">
                <a:ea typeface="Avenir Book" charset="0"/>
                <a:cs typeface="Avenir Book" charset="0"/>
              </a:rPr>
              <a:t>dysgu</a:t>
            </a:r>
            <a:r>
              <a:rPr lang="en-US" sz="2400" dirty="0">
                <a:ea typeface="Avenir Book" charset="0"/>
                <a:cs typeface="Avenir Book" charset="0"/>
              </a:rPr>
              <a:t>.</a:t>
            </a:r>
          </a:p>
        </p:txBody>
      </p:sp>
      <p:sp>
        <p:nvSpPr>
          <p:cNvPr id="9" name="TextBox 8"/>
          <p:cNvSpPr txBox="1"/>
          <p:nvPr/>
        </p:nvSpPr>
        <p:spPr>
          <a:xfrm>
            <a:off x="7460845" y="4320611"/>
            <a:ext cx="4240738" cy="1169551"/>
          </a:xfrm>
          <a:prstGeom prst="rect">
            <a:avLst/>
          </a:prstGeom>
          <a:noFill/>
        </p:spPr>
        <p:txBody>
          <a:bodyPr wrap="square" rtlCol="0">
            <a:spAutoFit/>
          </a:bodyPr>
          <a:lstStyle/>
          <a:p>
            <a:r>
              <a:rPr lang="en-US" sz="1400" dirty="0" err="1"/>
              <a:t>Mae’r</a:t>
            </a:r>
            <a:r>
              <a:rPr lang="en-US" sz="1400" dirty="0"/>
              <a:t> </a:t>
            </a:r>
            <a:r>
              <a:rPr lang="en-US" sz="1400" dirty="0" err="1"/>
              <a:t>sleidiau</a:t>
            </a:r>
            <a:r>
              <a:rPr lang="en-US" sz="1400" dirty="0"/>
              <a:t> a </a:t>
            </a:r>
            <a:r>
              <a:rPr lang="en-US" sz="1400" dirty="0" err="1"/>
              <a:t>ddefnyddir</a:t>
            </a:r>
            <a:r>
              <a:rPr lang="en-US" sz="1400" dirty="0"/>
              <a:t> </a:t>
            </a:r>
            <a:r>
              <a:rPr lang="en-US" sz="1400" dirty="0" err="1"/>
              <a:t>yn</a:t>
            </a:r>
            <a:r>
              <a:rPr lang="en-US" sz="1400" dirty="0"/>
              <a:t> y PP </a:t>
            </a:r>
            <a:r>
              <a:rPr lang="en-US" sz="1400" dirty="0" err="1"/>
              <a:t>isod</a:t>
            </a:r>
            <a:r>
              <a:rPr lang="en-US" sz="1400" dirty="0"/>
              <a:t> </a:t>
            </a:r>
            <a:r>
              <a:rPr lang="en-US" sz="1400" dirty="0" err="1"/>
              <a:t>yn</a:t>
            </a:r>
            <a:r>
              <a:rPr lang="en-US" sz="1400" dirty="0"/>
              <a:t> </a:t>
            </a:r>
            <a:r>
              <a:rPr lang="en-US" sz="1400" dirty="0" err="1"/>
              <a:t>waith</a:t>
            </a:r>
            <a:r>
              <a:rPr lang="en-US" sz="1400" dirty="0"/>
              <a:t> </a:t>
            </a:r>
            <a:r>
              <a:rPr lang="en-US" sz="1400" dirty="0" err="1"/>
              <a:t>gwreiddiol</a:t>
            </a:r>
            <a:r>
              <a:rPr lang="en-US" sz="1400" dirty="0"/>
              <a:t> </a:t>
            </a:r>
            <a:r>
              <a:rPr lang="en-US" sz="1400" dirty="0" err="1"/>
              <a:t>Dr</a:t>
            </a:r>
            <a:r>
              <a:rPr lang="en-US" sz="1400" dirty="0"/>
              <a:t> Gianfranco Conti.</a:t>
            </a:r>
            <a:br>
              <a:rPr lang="en-US" sz="1400" dirty="0"/>
            </a:br>
            <a:r>
              <a:rPr lang="en-US" sz="1400" i="1" dirty="0"/>
              <a:t>The slides used in this </a:t>
            </a:r>
            <a:r>
              <a:rPr lang="en-US" sz="1400" i="1" dirty="0" err="1"/>
              <a:t>Powerpoint</a:t>
            </a:r>
            <a:r>
              <a:rPr lang="en-US" sz="1400" i="1" dirty="0"/>
              <a:t> below are the original work of Gianfranco Conti</a:t>
            </a:r>
            <a:r>
              <a:rPr lang="en-US" sz="1400" dirty="0"/>
              <a:t>.</a:t>
            </a:r>
          </a:p>
          <a:p>
            <a:r>
              <a:rPr lang="en-US" sz="1400" b="1" dirty="0"/>
              <a:t>The Language Gym.</a:t>
            </a:r>
          </a:p>
        </p:txBody>
      </p:sp>
      <p:sp>
        <p:nvSpPr>
          <p:cNvPr id="4" name="TextBox 3"/>
          <p:cNvSpPr txBox="1"/>
          <p:nvPr/>
        </p:nvSpPr>
        <p:spPr>
          <a:xfrm>
            <a:off x="330757" y="4433002"/>
            <a:ext cx="4057838" cy="369332"/>
          </a:xfrm>
          <a:prstGeom prst="rect">
            <a:avLst/>
          </a:prstGeom>
          <a:noFill/>
        </p:spPr>
        <p:txBody>
          <a:bodyPr wrap="square" lIns="91440" tIns="45720" rIns="91440" bIns="45720" rtlCol="0" anchor="t">
            <a:spAutoFit/>
          </a:bodyPr>
          <a:lstStyle/>
          <a:p>
            <a:r>
              <a:rPr lang="en-US" dirty="0">
                <a:latin typeface="Noteworthy Light"/>
                <a:ea typeface="Noteworthy Light" charset="0"/>
                <a:cs typeface="Noteworthy Light" charset="0"/>
              </a:rPr>
              <a:t>*Mae </a:t>
            </a:r>
            <a:r>
              <a:rPr lang="en-US" dirty="0" err="1">
                <a:latin typeface="Noteworthy Light"/>
                <a:ea typeface="Noteworthy Light" charset="0"/>
                <a:cs typeface="Noteworthy Light" charset="0"/>
              </a:rPr>
              <a:t>arbenigwyr</a:t>
            </a:r>
            <a:r>
              <a:rPr lang="en-US" dirty="0">
                <a:latin typeface="Noteworthy Light"/>
                <a:ea typeface="Noteworthy Light" charset="0"/>
                <a:cs typeface="Noteworthy Light" charset="0"/>
              </a:rPr>
              <a:t> </a:t>
            </a:r>
            <a:r>
              <a:rPr lang="en-US" dirty="0" err="1">
                <a:latin typeface="Noteworthy Light"/>
                <a:ea typeface="Noteworthy Light" charset="0"/>
                <a:cs typeface="Noteworthy Light" charset="0"/>
              </a:rPr>
              <a:t>iaith</a:t>
            </a:r>
            <a:r>
              <a:rPr lang="en-US" dirty="0">
                <a:latin typeface="Noteworthy Light"/>
                <a:ea typeface="Noteworthy Light" charset="0"/>
                <a:cs typeface="Noteworthy Light" charset="0"/>
              </a:rPr>
              <a:t> </a:t>
            </a:r>
            <a:r>
              <a:rPr lang="en-US" dirty="0" err="1">
                <a:latin typeface="Noteworthy Light"/>
                <a:ea typeface="Noteworthy Light" charset="0"/>
                <a:cs typeface="Noteworthy Light" charset="0"/>
              </a:rPr>
              <a:t>eraill</a:t>
            </a:r>
            <a:r>
              <a:rPr lang="en-US" dirty="0">
                <a:latin typeface="Noteworthy Light"/>
                <a:ea typeface="Noteworthy Light" charset="0"/>
                <a:cs typeface="Noteworthy Light" charset="0"/>
              </a:rPr>
              <a:t> </a:t>
            </a:r>
            <a:r>
              <a:rPr lang="en-US" dirty="0" err="1">
                <a:latin typeface="Noteworthy Light"/>
                <a:ea typeface="Noteworthy Light" charset="0"/>
                <a:cs typeface="Noteworthy Light" charset="0"/>
              </a:rPr>
              <a:t>ar</a:t>
            </a:r>
            <a:r>
              <a:rPr lang="en-US" dirty="0">
                <a:latin typeface="Noteworthy Light"/>
                <a:ea typeface="Noteworthy Light" charset="0"/>
                <a:cs typeface="Noteworthy Light" charset="0"/>
              </a:rPr>
              <a:t> </a:t>
            </a:r>
            <a:r>
              <a:rPr lang="en-US" dirty="0" err="1">
                <a:latin typeface="Noteworthy Light"/>
                <a:ea typeface="Noteworthy Light" charset="0"/>
                <a:cs typeface="Noteworthy Light" charset="0"/>
              </a:rPr>
              <a:t>gael</a:t>
            </a:r>
            <a:r>
              <a:rPr lang="en-US" dirty="0">
                <a:latin typeface="Noteworthy Light"/>
                <a:ea typeface="Noteworthy Light" charset="0"/>
                <a:cs typeface="Noteworthy Light" charset="0"/>
              </a:rPr>
              <a:t>!</a:t>
            </a:r>
          </a:p>
        </p:txBody>
      </p:sp>
      <p:pic>
        <p:nvPicPr>
          <p:cNvPr id="8" name="Picture 7">
            <a:extLst>
              <a:ext uri="{FF2B5EF4-FFF2-40B4-BE49-F238E27FC236}">
                <a16:creationId xmlns:a16="http://schemas.microsoft.com/office/drawing/2014/main" id="{6FDC1B65-6FB1-4E4D-A2F1-28689464A823}"/>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260200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6933" y="1493055"/>
            <a:ext cx="6203618" cy="4313774"/>
          </a:xfrm>
        </p:spPr>
      </p:pic>
      <p:sp>
        <p:nvSpPr>
          <p:cNvPr id="5" name="Title 1"/>
          <p:cNvSpPr txBox="1">
            <a:spLocks/>
          </p:cNvSpPr>
          <p:nvPr/>
        </p:nvSpPr>
        <p:spPr>
          <a:xfrm>
            <a:off x="767080" y="32448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err="1">
                <a:latin typeface="Noteworthy Light" charset="0"/>
                <a:ea typeface="Noteworthy Light" charset="0"/>
                <a:cs typeface="Noteworthy Light" charset="0"/>
              </a:rPr>
              <a:t>Cofio</a:t>
            </a:r>
            <a:r>
              <a:rPr lang="is-IS" b="1" dirty="0">
                <a:latin typeface="Noteworthy Light" charset="0"/>
                <a:ea typeface="Noteworthy Light" charset="0"/>
                <a:cs typeface="Noteworthy Light" charset="0"/>
              </a:rPr>
              <a:t>….Anghofio</a:t>
            </a:r>
          </a:p>
        </p:txBody>
      </p:sp>
      <p:sp>
        <p:nvSpPr>
          <p:cNvPr id="3" name="TextBox 2"/>
          <p:cNvSpPr txBox="1"/>
          <p:nvPr/>
        </p:nvSpPr>
        <p:spPr>
          <a:xfrm>
            <a:off x="8038488" y="940855"/>
            <a:ext cx="3386431" cy="4708981"/>
          </a:xfrm>
          <a:prstGeom prst="rect">
            <a:avLst/>
          </a:prstGeom>
          <a:noFill/>
        </p:spPr>
        <p:txBody>
          <a:bodyPr wrap="square" rtlCol="0">
            <a:spAutoFit/>
          </a:bodyPr>
          <a:lstStyle/>
          <a:p>
            <a:r>
              <a:rPr lang="en-US" sz="3000" dirty="0" err="1"/>
              <a:t>Ewch</a:t>
            </a:r>
            <a:r>
              <a:rPr lang="en-US" sz="3000" dirty="0"/>
              <a:t> </a:t>
            </a:r>
            <a:r>
              <a:rPr lang="en-US" sz="3000" dirty="0" err="1"/>
              <a:t>i</a:t>
            </a:r>
            <a:r>
              <a:rPr lang="en-US" sz="3000" dirty="0"/>
              <a:t> </a:t>
            </a:r>
            <a:r>
              <a:rPr lang="en-US" sz="3000" dirty="0" err="1"/>
              <a:t>nôl</a:t>
            </a:r>
            <a:r>
              <a:rPr lang="en-US" sz="3000" dirty="0"/>
              <a:t> darn o </a:t>
            </a:r>
            <a:r>
              <a:rPr lang="en-US" sz="3000" dirty="0" err="1"/>
              <a:t>bapur</a:t>
            </a:r>
            <a:r>
              <a:rPr lang="en-US" sz="3000" dirty="0"/>
              <a:t>. </a:t>
            </a:r>
          </a:p>
          <a:p>
            <a:r>
              <a:rPr lang="en-US" sz="3000" dirty="0" err="1"/>
              <a:t>Gwnewch</a:t>
            </a:r>
            <a:r>
              <a:rPr lang="en-US" sz="3000" dirty="0"/>
              <a:t> </a:t>
            </a:r>
            <a:r>
              <a:rPr lang="en-US" sz="3000" dirty="0" err="1"/>
              <a:t>graff</a:t>
            </a:r>
            <a:r>
              <a:rPr lang="en-US" sz="3000" dirty="0"/>
              <a:t>. </a:t>
            </a:r>
          </a:p>
          <a:p>
            <a:r>
              <a:rPr lang="en-US" sz="3000" dirty="0" err="1"/>
              <a:t>Tynnwch</a:t>
            </a:r>
            <a:r>
              <a:rPr lang="en-US" sz="3000" dirty="0"/>
              <a:t> </a:t>
            </a:r>
            <a:r>
              <a:rPr lang="en-US" sz="3000" dirty="0" err="1"/>
              <a:t>linell</a:t>
            </a:r>
            <a:r>
              <a:rPr lang="en-US" sz="3000" dirty="0"/>
              <a:t> </a:t>
            </a:r>
            <a:r>
              <a:rPr lang="en-US" sz="3000" dirty="0" err="1"/>
              <a:t>i</a:t>
            </a:r>
            <a:r>
              <a:rPr lang="en-US" sz="3000" dirty="0"/>
              <a:t> </a:t>
            </a:r>
            <a:r>
              <a:rPr lang="en-US" sz="3000" dirty="0" err="1"/>
              <a:t>ddangos</a:t>
            </a:r>
            <a:r>
              <a:rPr lang="en-US" sz="3000" dirty="0"/>
              <a:t> </a:t>
            </a:r>
            <a:r>
              <a:rPr lang="en-US" sz="3000" dirty="0" err="1"/>
              <a:t>sut</a:t>
            </a:r>
            <a:r>
              <a:rPr lang="en-US" sz="3000" dirty="0"/>
              <a:t> </a:t>
            </a:r>
            <a:r>
              <a:rPr lang="en-US" sz="3000" dirty="0" err="1"/>
              <a:t>rydyn</a:t>
            </a:r>
            <a:r>
              <a:rPr lang="en-US" sz="3000" dirty="0"/>
              <a:t> </a:t>
            </a:r>
            <a:r>
              <a:rPr lang="en-US" sz="3000" dirty="0" err="1"/>
              <a:t>ni’n</a:t>
            </a:r>
            <a:r>
              <a:rPr lang="en-US" sz="3000" dirty="0"/>
              <a:t> </a:t>
            </a:r>
            <a:r>
              <a:rPr lang="en-US" sz="3000" dirty="0" err="1"/>
              <a:t>cofio</a:t>
            </a:r>
            <a:r>
              <a:rPr lang="en-US" sz="3000" dirty="0"/>
              <a:t> / </a:t>
            </a:r>
            <a:r>
              <a:rPr lang="en-US" sz="3000" dirty="0" err="1"/>
              <a:t>colli</a:t>
            </a:r>
            <a:r>
              <a:rPr lang="en-US" sz="3000" dirty="0"/>
              <a:t> </a:t>
            </a:r>
            <a:r>
              <a:rPr lang="en-US" sz="3000" dirty="0" err="1"/>
              <a:t>gwybodaeth</a:t>
            </a:r>
            <a:r>
              <a:rPr lang="en-US" sz="3000" dirty="0"/>
              <a:t> </a:t>
            </a:r>
            <a:r>
              <a:rPr lang="en-US" sz="3000" dirty="0" err="1"/>
              <a:t>newydd</a:t>
            </a:r>
            <a:r>
              <a:rPr lang="en-US" sz="3000" dirty="0"/>
              <a:t>. </a:t>
            </a:r>
            <a:r>
              <a:rPr lang="en-US" sz="3000" dirty="0" err="1"/>
              <a:t>Dechreuwch</a:t>
            </a:r>
            <a:r>
              <a:rPr lang="en-US" sz="3000" dirty="0"/>
              <a:t> </a:t>
            </a:r>
            <a:r>
              <a:rPr lang="en-US" sz="3000" dirty="0" err="1"/>
              <a:t>ar</a:t>
            </a:r>
            <a:r>
              <a:rPr lang="en-US" sz="3000" dirty="0"/>
              <a:t> 100% </a:t>
            </a:r>
          </a:p>
        </p:txBody>
      </p:sp>
      <p:pic>
        <p:nvPicPr>
          <p:cNvPr id="6" name="Picture 5">
            <a:extLst>
              <a:ext uri="{FF2B5EF4-FFF2-40B4-BE49-F238E27FC236}">
                <a16:creationId xmlns:a16="http://schemas.microsoft.com/office/drawing/2014/main" id="{A4A43D0F-156D-2645-B389-0D562CD55CAC}"/>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7432181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55691" y="294333"/>
            <a:ext cx="8985341" cy="5189033"/>
          </a:xfrm>
          <a:prstGeom prst="rect">
            <a:avLst/>
          </a:prstGeom>
        </p:spPr>
      </p:pic>
      <p:pic>
        <p:nvPicPr>
          <p:cNvPr id="3" name="Picture 2">
            <a:extLst>
              <a:ext uri="{FF2B5EF4-FFF2-40B4-BE49-F238E27FC236}">
                <a16:creationId xmlns:a16="http://schemas.microsoft.com/office/drawing/2014/main" id="{D694818D-95D8-2D4A-AED3-AAFF41E23F6E}"/>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530434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0093" y="240735"/>
            <a:ext cx="10515600" cy="1325563"/>
          </a:xfrm>
        </p:spPr>
        <p:txBody>
          <a:bodyPr>
            <a:normAutofit/>
          </a:bodyPr>
          <a:lstStyle/>
          <a:p>
            <a:r>
              <a:rPr lang="en-US" sz="6600" b="1" dirty="0">
                <a:latin typeface="Noteworthy Light" charset="0"/>
                <a:ea typeface="Noteworthy Light" charset="0"/>
                <a:cs typeface="Noteworthy Light" charset="0"/>
              </a:rPr>
              <a:t>Y </a:t>
            </a:r>
            <a:r>
              <a:rPr lang="en-US" sz="6600" b="1" dirty="0" err="1">
                <a:latin typeface="Noteworthy Light" charset="0"/>
                <a:ea typeface="Noteworthy Light" charset="0"/>
                <a:cs typeface="Noteworthy Light" charset="0"/>
              </a:rPr>
              <a:t>Cof</a:t>
            </a:r>
            <a:endParaRPr lang="en-US" sz="6600" b="1" i="1" dirty="0">
              <a:latin typeface="Noteworthy Light" charset="0"/>
              <a:ea typeface="Noteworthy Light" charset="0"/>
              <a:cs typeface="Noteworthy Light" charset="0"/>
            </a:endParaRPr>
          </a:p>
        </p:txBody>
      </p:sp>
      <p:sp>
        <p:nvSpPr>
          <p:cNvPr id="4" name="Content Placeholder 2"/>
          <p:cNvSpPr txBox="1">
            <a:spLocks/>
          </p:cNvSpPr>
          <p:nvPr/>
        </p:nvSpPr>
        <p:spPr>
          <a:xfrm>
            <a:off x="460092" y="1877725"/>
            <a:ext cx="1112230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000" dirty="0"/>
              <a:t>Mae cof tymor byr yn </a:t>
            </a:r>
            <a:r>
              <a:rPr lang="cy-GB" sz="3000" b="1" dirty="0"/>
              <a:t>rhan</a:t>
            </a:r>
            <a:r>
              <a:rPr lang="cy-GB" sz="3000" dirty="0"/>
              <a:t> o'r Cof Gweithiol - y man lle mae pethau'n cael eu storio dros dro. </a:t>
            </a:r>
          </a:p>
          <a:p>
            <a:endParaRPr lang="cy-GB" sz="3000" dirty="0"/>
          </a:p>
          <a:p>
            <a:r>
              <a:rPr lang="cy-GB" sz="3000" dirty="0"/>
              <a:t>Mae angen gwneud llawer er mwyn symud pethau i'r cof tymor hir (sy fel cabinet ffeilio / gyriant caled)</a:t>
            </a:r>
            <a:endParaRPr lang="en-US" sz="3000" dirty="0"/>
          </a:p>
        </p:txBody>
      </p:sp>
      <p:pic>
        <p:nvPicPr>
          <p:cNvPr id="5" name="Picture 4">
            <a:extLst>
              <a:ext uri="{FF2B5EF4-FFF2-40B4-BE49-F238E27FC236}">
                <a16:creationId xmlns:a16="http://schemas.microsoft.com/office/drawing/2014/main" id="{9FB98B75-001F-A24D-B6EF-35C1C8E654AB}"/>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8142485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3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4861" y="135082"/>
            <a:ext cx="10515600" cy="1325563"/>
          </a:xfrm>
        </p:spPr>
        <p:txBody>
          <a:bodyPr>
            <a:normAutofit/>
          </a:bodyPr>
          <a:lstStyle/>
          <a:p>
            <a:r>
              <a:rPr lang="en-US" sz="5400" b="1" dirty="0" err="1">
                <a:latin typeface="Noteworthy Light" charset="0"/>
                <a:ea typeface="Noteworthy Light" charset="0"/>
                <a:cs typeface="Noteworthy Light" charset="0"/>
              </a:rPr>
              <a:t>Cof</a:t>
            </a:r>
            <a:r>
              <a:rPr lang="en-US" sz="5400" b="1" dirty="0">
                <a:latin typeface="Noteworthy Light" charset="0"/>
                <a:ea typeface="Noteworthy Light" charset="0"/>
                <a:cs typeface="Noteworthy Light" charset="0"/>
              </a:rPr>
              <a:t> </a:t>
            </a:r>
            <a:r>
              <a:rPr lang="en-US" sz="5400" b="1" dirty="0" err="1">
                <a:latin typeface="Noteworthy Light" charset="0"/>
                <a:ea typeface="Noteworthy Light" charset="0"/>
                <a:cs typeface="Noteworthy Light" charset="0"/>
              </a:rPr>
              <a:t>Tymor</a:t>
            </a:r>
            <a:r>
              <a:rPr lang="en-US" sz="5400" b="1" dirty="0">
                <a:latin typeface="Noteworthy Light" charset="0"/>
                <a:ea typeface="Noteworthy Light" charset="0"/>
                <a:cs typeface="Noteworthy Light" charset="0"/>
              </a:rPr>
              <a:t> </a:t>
            </a:r>
            <a:r>
              <a:rPr lang="en-US" sz="5400" b="1" dirty="0" err="1">
                <a:latin typeface="Noteworthy Light" charset="0"/>
                <a:ea typeface="Noteworthy Light" charset="0"/>
                <a:cs typeface="Noteworthy Light" charset="0"/>
              </a:rPr>
              <a:t>Byr</a:t>
            </a:r>
            <a:r>
              <a:rPr lang="en-US" sz="5400" b="1" dirty="0">
                <a:latin typeface="Noteworthy Light" charset="0"/>
                <a:ea typeface="Noteworthy Light" charset="0"/>
                <a:cs typeface="Noteworthy Light" charset="0"/>
              </a:rPr>
              <a:t> - </a:t>
            </a:r>
            <a:r>
              <a:rPr lang="en-US" sz="5400" b="1" dirty="0" err="1">
                <a:latin typeface="Noteworthy Light" charset="0"/>
                <a:ea typeface="Noteworthy Light" charset="0"/>
                <a:cs typeface="Noteworthy Light" charset="0"/>
              </a:rPr>
              <a:t>Sawl</a:t>
            </a:r>
            <a:r>
              <a:rPr lang="en-US" sz="5400" b="1" dirty="0">
                <a:latin typeface="Noteworthy Light" charset="0"/>
                <a:ea typeface="Noteworthy Light" charset="0"/>
                <a:cs typeface="Noteworthy Light" charset="0"/>
              </a:rPr>
              <a:t> </a:t>
            </a:r>
            <a:r>
              <a:rPr lang="en-US" sz="5400" b="1" dirty="0" err="1">
                <a:latin typeface="Noteworthy Light" charset="0"/>
                <a:ea typeface="Noteworthy Light" charset="0"/>
                <a:cs typeface="Noteworthy Light" charset="0"/>
              </a:rPr>
              <a:t>gair</a:t>
            </a:r>
            <a:r>
              <a:rPr lang="en-US" sz="5400" b="1" dirty="0">
                <a:latin typeface="Noteworthy Light" charset="0"/>
                <a:ea typeface="Noteworthy Light" charset="0"/>
                <a:cs typeface="Noteworthy Light" charset="0"/>
              </a:rPr>
              <a:t>?</a:t>
            </a:r>
            <a:endParaRPr lang="en-US" sz="5400" b="1" i="1" dirty="0">
              <a:latin typeface="Noteworthy Light" charset="0"/>
              <a:ea typeface="Noteworthy Light" charset="0"/>
              <a:cs typeface="Noteworthy Light" charset="0"/>
            </a:endParaRPr>
          </a:p>
        </p:txBody>
      </p:sp>
      <p:sp>
        <p:nvSpPr>
          <p:cNvPr id="3" name="Content Placeholder 2"/>
          <p:cNvSpPr>
            <a:spLocks noGrp="1"/>
          </p:cNvSpPr>
          <p:nvPr>
            <p:ph idx="1"/>
          </p:nvPr>
        </p:nvSpPr>
        <p:spPr>
          <a:xfrm>
            <a:off x="294861" y="1634911"/>
            <a:ext cx="10844614" cy="2617978"/>
          </a:xfrm>
        </p:spPr>
        <p:txBody>
          <a:bodyPr>
            <a:normAutofit fontScale="77500" lnSpcReduction="20000"/>
          </a:bodyPr>
          <a:lstStyle/>
          <a:p>
            <a:pPr>
              <a:lnSpc>
                <a:spcPct val="120000"/>
              </a:lnSpc>
            </a:pPr>
            <a:r>
              <a:rPr lang="en-US" sz="4500" dirty="0" err="1"/>
              <a:t>Lle</a:t>
            </a:r>
            <a:r>
              <a:rPr lang="en-US" sz="4500" dirty="0"/>
              <a:t> </a:t>
            </a:r>
            <a:r>
              <a:rPr lang="en-US" sz="4500" dirty="0" err="1"/>
              <a:t>storio</a:t>
            </a:r>
            <a:r>
              <a:rPr lang="en-US" sz="4500" dirty="0"/>
              <a:t> </a:t>
            </a:r>
            <a:r>
              <a:rPr lang="en-US" sz="4500" b="1" dirty="0" err="1"/>
              <a:t>bach</a:t>
            </a:r>
            <a:r>
              <a:rPr lang="en-US" sz="4500" dirty="0"/>
              <a:t>.</a:t>
            </a:r>
          </a:p>
          <a:p>
            <a:pPr>
              <a:lnSpc>
                <a:spcPct val="120000"/>
              </a:lnSpc>
            </a:pPr>
            <a:r>
              <a:rPr lang="en-US" sz="4500" dirty="0" err="1"/>
              <a:t>Ond</a:t>
            </a:r>
            <a:r>
              <a:rPr lang="en-US" sz="4500" dirty="0"/>
              <a:t> </a:t>
            </a:r>
            <a:r>
              <a:rPr lang="en-US" sz="4500" dirty="0" err="1"/>
              <a:t>yn</a:t>
            </a:r>
            <a:r>
              <a:rPr lang="en-US" sz="4500" dirty="0"/>
              <a:t> </a:t>
            </a:r>
            <a:r>
              <a:rPr lang="en-US" sz="4500" dirty="0" err="1"/>
              <a:t>gweithio’n</a:t>
            </a:r>
            <a:r>
              <a:rPr lang="en-US" sz="4500" dirty="0"/>
              <a:t> </a:t>
            </a:r>
            <a:r>
              <a:rPr lang="en-US" sz="4500" b="1" dirty="0" err="1"/>
              <a:t>galed</a:t>
            </a:r>
            <a:r>
              <a:rPr lang="en-US" sz="4500" dirty="0"/>
              <a:t>!</a:t>
            </a:r>
          </a:p>
          <a:p>
            <a:pPr>
              <a:lnSpc>
                <a:spcPct val="120000"/>
              </a:lnSpc>
            </a:pPr>
            <a:r>
              <a:rPr lang="en-US" sz="4500" dirty="0" err="1"/>
              <a:t>Rhaid</a:t>
            </a:r>
            <a:r>
              <a:rPr lang="en-US" sz="4500" dirty="0"/>
              <a:t> </a:t>
            </a:r>
            <a:r>
              <a:rPr lang="en-US" sz="4500" dirty="0" err="1"/>
              <a:t>defnyddio</a:t>
            </a:r>
            <a:r>
              <a:rPr lang="en-US" sz="4500" dirty="0"/>
              <a:t> </a:t>
            </a:r>
            <a:r>
              <a:rPr lang="en-US" sz="4500" dirty="0" err="1"/>
              <a:t>cof</a:t>
            </a:r>
            <a:r>
              <a:rPr lang="en-US" sz="4500" dirty="0"/>
              <a:t> </a:t>
            </a:r>
            <a:r>
              <a:rPr lang="en-US" sz="4500" dirty="0" err="1"/>
              <a:t>byr-dymor</a:t>
            </a:r>
            <a:r>
              <a:rPr lang="en-US" sz="4500" dirty="0"/>
              <a:t> </a:t>
            </a:r>
            <a:r>
              <a:rPr lang="en-US" sz="4500" dirty="0" err="1"/>
              <a:t>i</a:t>
            </a:r>
            <a:r>
              <a:rPr lang="en-US" sz="4500" dirty="0"/>
              <a:t> gofio </a:t>
            </a:r>
            <a:r>
              <a:rPr lang="en-US" sz="4500" dirty="0" err="1"/>
              <a:t>dechrau’r</a:t>
            </a:r>
            <a:r>
              <a:rPr lang="en-US" sz="4500" dirty="0"/>
              <a:t> </a:t>
            </a:r>
            <a:r>
              <a:rPr lang="en-US" sz="4500" dirty="0" err="1"/>
              <a:t>frawddeg</a:t>
            </a:r>
            <a:r>
              <a:rPr lang="en-US" sz="4500" dirty="0"/>
              <a:t> hon </a:t>
            </a:r>
            <a:r>
              <a:rPr lang="en-US" sz="4500" dirty="0" err="1"/>
              <a:t>tra’n</a:t>
            </a:r>
            <a:r>
              <a:rPr lang="en-US" sz="4500" dirty="0"/>
              <a:t> </a:t>
            </a:r>
            <a:r>
              <a:rPr lang="en-US" sz="4500" dirty="0" err="1"/>
              <a:t>darllen</a:t>
            </a:r>
            <a:r>
              <a:rPr lang="en-US" sz="4500" dirty="0"/>
              <a:t> y </a:t>
            </a:r>
            <a:r>
              <a:rPr lang="en-US" sz="4500" dirty="0" err="1"/>
              <a:t>diwedd</a:t>
            </a:r>
            <a:r>
              <a:rPr lang="en-US" sz="4500" dirty="0"/>
              <a:t>!</a:t>
            </a:r>
          </a:p>
          <a:p>
            <a:endParaRPr lang="en-US" dirty="0"/>
          </a:p>
        </p:txBody>
      </p:sp>
      <p:sp>
        <p:nvSpPr>
          <p:cNvPr id="5" name="TextBox 4"/>
          <p:cNvSpPr txBox="1"/>
          <p:nvPr/>
        </p:nvSpPr>
        <p:spPr>
          <a:xfrm>
            <a:off x="1816637" y="4427155"/>
            <a:ext cx="8558725" cy="1384995"/>
          </a:xfrm>
          <a:prstGeom prst="rect">
            <a:avLst/>
          </a:prstGeom>
          <a:noFill/>
        </p:spPr>
        <p:txBody>
          <a:bodyPr wrap="square" rtlCol="0">
            <a:spAutoFit/>
          </a:bodyPr>
          <a:lstStyle/>
          <a:p>
            <a:pPr algn="ctr"/>
            <a:r>
              <a:rPr lang="en-US" sz="2800" b="1" u="sng" dirty="0" err="1">
                <a:latin typeface="Noteworthy Light" charset="0"/>
                <a:ea typeface="Noteworthy Light" charset="0"/>
                <a:cs typeface="Noteworthy Light" charset="0"/>
              </a:rPr>
              <a:t>Trafodwch</a:t>
            </a:r>
            <a:r>
              <a:rPr lang="en-US" sz="2800" b="1" u="sng" dirty="0">
                <a:latin typeface="Noteworthy Light" charset="0"/>
                <a:ea typeface="Noteworthy Light" charset="0"/>
                <a:cs typeface="Noteworthy Light" charset="0"/>
              </a:rPr>
              <a:t> / Discuss:</a:t>
            </a:r>
          </a:p>
          <a:p>
            <a:pPr algn="ctr"/>
            <a:endParaRPr lang="en-US" sz="2800" dirty="0"/>
          </a:p>
          <a:p>
            <a:pPr algn="ctr"/>
            <a:r>
              <a:rPr lang="en-US" sz="2800" dirty="0" err="1"/>
              <a:t>Sawl</a:t>
            </a:r>
            <a:r>
              <a:rPr lang="en-US" sz="2800" dirty="0"/>
              <a:t> </a:t>
            </a:r>
            <a:r>
              <a:rPr lang="en-US" sz="2800" dirty="0" err="1"/>
              <a:t>eitem</a:t>
            </a:r>
            <a:r>
              <a:rPr lang="en-US" sz="2800" dirty="0"/>
              <a:t> </a:t>
            </a:r>
            <a:r>
              <a:rPr lang="en-US" sz="2800" dirty="0" err="1"/>
              <a:t>mae’r</a:t>
            </a:r>
            <a:r>
              <a:rPr lang="en-US" sz="2800" dirty="0"/>
              <a:t> </a:t>
            </a:r>
            <a:r>
              <a:rPr lang="en-US" sz="2800" dirty="0" err="1"/>
              <a:t>cof</a:t>
            </a:r>
            <a:r>
              <a:rPr lang="en-US" sz="2800" dirty="0"/>
              <a:t> </a:t>
            </a:r>
            <a:r>
              <a:rPr lang="en-US" sz="2800" dirty="0" err="1"/>
              <a:t>gweithiol</a:t>
            </a:r>
            <a:r>
              <a:rPr lang="en-US" sz="2800" dirty="0"/>
              <a:t> </a:t>
            </a:r>
            <a:r>
              <a:rPr lang="en-US" sz="2800" dirty="0" err="1"/>
              <a:t>yn</a:t>
            </a:r>
            <a:r>
              <a:rPr lang="en-US" sz="2800" dirty="0"/>
              <a:t> </a:t>
            </a:r>
            <a:r>
              <a:rPr lang="en-US" sz="2800" dirty="0" err="1"/>
              <a:t>gallu</a:t>
            </a:r>
            <a:r>
              <a:rPr lang="en-US" sz="2800" dirty="0"/>
              <a:t> dal?</a:t>
            </a:r>
          </a:p>
        </p:txBody>
      </p:sp>
      <p:pic>
        <p:nvPicPr>
          <p:cNvPr id="6" name="Picture 5">
            <a:extLst>
              <a:ext uri="{FF2B5EF4-FFF2-40B4-BE49-F238E27FC236}">
                <a16:creationId xmlns:a16="http://schemas.microsoft.com/office/drawing/2014/main" id="{EC04C151-A160-B346-BB46-2B72F06BAD5B}"/>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5994471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r="444"/>
          <a:stretch/>
        </p:blipFill>
        <p:spPr>
          <a:xfrm>
            <a:off x="0" y="10"/>
            <a:ext cx="12191999" cy="5988282"/>
          </a:xfrm>
          <a:prstGeom prst="rect">
            <a:avLst/>
          </a:prstGeom>
        </p:spPr>
      </p:pic>
      <p:sp>
        <p:nvSpPr>
          <p:cNvPr id="2" name="TextBox 1">
            <a:extLst>
              <a:ext uri="{FF2B5EF4-FFF2-40B4-BE49-F238E27FC236}">
                <a16:creationId xmlns:a16="http://schemas.microsoft.com/office/drawing/2014/main" id="{C96670F8-245F-AB4D-9887-7F3F4971AB92}"/>
              </a:ext>
            </a:extLst>
          </p:cNvPr>
          <p:cNvSpPr txBox="1"/>
          <p:nvPr/>
        </p:nvSpPr>
        <p:spPr>
          <a:xfrm>
            <a:off x="6095999" y="3493032"/>
            <a:ext cx="4876800" cy="2092881"/>
          </a:xfrm>
          <a:prstGeom prst="rect">
            <a:avLst/>
          </a:prstGeom>
          <a:noFill/>
        </p:spPr>
        <p:txBody>
          <a:bodyPr wrap="square" rtlCol="0">
            <a:spAutoFit/>
          </a:bodyPr>
          <a:lstStyle/>
          <a:p>
            <a:r>
              <a:rPr lang="cy-GB" sz="2600" dirty="0"/>
              <a:t>Byddwch yn ofalus i ddewis a dethol pa eirfa neu batrymau rydych chi’n eu cyflwyno achos fydd dim gobaith gan y dysgwyr i’w cofio os oes gormod!</a:t>
            </a:r>
          </a:p>
        </p:txBody>
      </p:sp>
      <p:pic>
        <p:nvPicPr>
          <p:cNvPr id="5" name="Picture 4">
            <a:extLst>
              <a:ext uri="{FF2B5EF4-FFF2-40B4-BE49-F238E27FC236}">
                <a16:creationId xmlns:a16="http://schemas.microsoft.com/office/drawing/2014/main" id="{E95ED24B-572C-7544-8846-0713B01EF419}"/>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5621727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ssolv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798126" y="1279524"/>
            <a:ext cx="4869873" cy="1325563"/>
          </a:xfrm>
        </p:spPr>
        <p:txBody>
          <a:bodyPr>
            <a:normAutofit fontScale="90000"/>
          </a:bodyPr>
          <a:lstStyle/>
          <a:p>
            <a:r>
              <a:rPr lang="en-US" sz="9600" dirty="0" err="1">
                <a:latin typeface="Noteworthy Light" charset="0"/>
                <a:ea typeface="Noteworthy Light" charset="0"/>
                <a:cs typeface="Noteworthy Light" charset="0"/>
              </a:rPr>
              <a:t>Geirfa</a:t>
            </a:r>
            <a:endParaRPr lang="en-US" dirty="0">
              <a:latin typeface="Noteworthy Light" charset="0"/>
              <a:ea typeface="Noteworthy Light" charset="0"/>
              <a:cs typeface="Noteworthy Light" charset="0"/>
            </a:endParaRPr>
          </a:p>
        </p:txBody>
      </p:sp>
      <p:pic>
        <p:nvPicPr>
          <p:cNvPr id="3" name="Picture 2">
            <a:extLst>
              <a:ext uri="{FF2B5EF4-FFF2-40B4-BE49-F238E27FC236}">
                <a16:creationId xmlns:a16="http://schemas.microsoft.com/office/drawing/2014/main" id="{E883F903-7839-BC4B-9225-7FEFAC0236A6}"/>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588850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4"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047280" y="759805"/>
            <a:ext cx="10306520" cy="1325563"/>
          </a:xfrm>
        </p:spPr>
        <p:txBody>
          <a:bodyPr>
            <a:normAutofit/>
          </a:bodyPr>
          <a:lstStyle/>
          <a:p>
            <a:r>
              <a:rPr lang="en-US" sz="4000" b="1">
                <a:solidFill>
                  <a:srgbClr val="FFFFFF"/>
                </a:solidFill>
                <a:latin typeface="Noteworthy Light" charset="0"/>
                <a:ea typeface="Noteworthy Light" charset="0"/>
                <a:cs typeface="Noteworthy Light" charset="0"/>
              </a:rPr>
              <a:t>Pam mae geirfa’n bwysig?</a:t>
            </a:r>
            <a:endParaRPr lang="en-US" sz="4000" i="1">
              <a:solidFill>
                <a:srgbClr val="FFFFFF"/>
              </a:solidFill>
              <a:latin typeface="Noteworthy Light" charset="0"/>
              <a:ea typeface="Noteworthy Light" charset="0"/>
              <a:cs typeface="Noteworthy Light" charset="0"/>
            </a:endParaRPr>
          </a:p>
        </p:txBody>
      </p:sp>
      <p:sp>
        <p:nvSpPr>
          <p:cNvPr id="3" name="Content Placeholder 2"/>
          <p:cNvSpPr>
            <a:spLocks noGrp="1"/>
          </p:cNvSpPr>
          <p:nvPr>
            <p:ph idx="1"/>
          </p:nvPr>
        </p:nvSpPr>
        <p:spPr>
          <a:xfrm>
            <a:off x="1424904" y="2494450"/>
            <a:ext cx="4053545" cy="3563159"/>
          </a:xfrm>
        </p:spPr>
        <p:txBody>
          <a:bodyPr>
            <a:normAutofit/>
          </a:bodyPr>
          <a:lstStyle/>
          <a:p>
            <a:pPr marL="0" marR="0" lvl="0" indent="0" defTabSz="914400" eaLnBrk="1" fontAlgn="auto" latinLnBrk="0" hangingPunct="1">
              <a:spcBef>
                <a:spcPts val="0"/>
              </a:spcBef>
              <a:spcAft>
                <a:spcPts val="600"/>
              </a:spcAft>
              <a:buClrTx/>
              <a:buSzTx/>
              <a:buFontTx/>
              <a:buNone/>
              <a:tabLst/>
              <a:defRPr/>
            </a:pPr>
            <a:r>
              <a:rPr lang="en-US" sz="2400"/>
              <a:t>Gallwch</a:t>
            </a:r>
          </a:p>
          <a:p>
            <a:pPr>
              <a:spcBef>
                <a:spcPts val="0"/>
              </a:spcBef>
              <a:spcAft>
                <a:spcPts val="600"/>
              </a:spcAft>
            </a:pPr>
            <a:r>
              <a:rPr lang="en-US" sz="2400"/>
              <a:t>gyfathrebu’n gyflymach</a:t>
            </a:r>
          </a:p>
          <a:p>
            <a:pPr>
              <a:spcBef>
                <a:spcPts val="0"/>
              </a:spcBef>
              <a:spcAft>
                <a:spcPts val="600"/>
              </a:spcAft>
            </a:pPr>
            <a:r>
              <a:rPr lang="en-US" sz="2400"/>
              <a:t>ddeall yn well</a:t>
            </a:r>
          </a:p>
          <a:p>
            <a:pPr>
              <a:spcBef>
                <a:spcPts val="0"/>
              </a:spcBef>
              <a:spcAft>
                <a:spcPts val="600"/>
              </a:spcAft>
            </a:pPr>
            <a:r>
              <a:rPr lang="en-US" sz="2400"/>
              <a:t>deimlo’n well (hunan-effeithlonrwydd)</a:t>
            </a:r>
          </a:p>
          <a:p>
            <a:pPr>
              <a:spcBef>
                <a:spcPts val="0"/>
              </a:spcBef>
              <a:spcAft>
                <a:spcPts val="600"/>
              </a:spcAft>
            </a:pPr>
            <a:r>
              <a:rPr lang="en-US" sz="2400"/>
              <a:t>ddysgu’n well</a:t>
            </a:r>
          </a:p>
        </p:txBody>
      </p:sp>
      <p:pic>
        <p:nvPicPr>
          <p:cNvPr id="6" name="Picture 5" descr="A picture containing logo&#10;&#10;Description automatically generated">
            <a:extLst>
              <a:ext uri="{FF2B5EF4-FFF2-40B4-BE49-F238E27FC236}">
                <a16:creationId xmlns:a16="http://schemas.microsoft.com/office/drawing/2014/main" id="{6047BECE-5CE8-B943-B1C2-2D4DC5DA1A48}"/>
              </a:ext>
            </a:extLst>
          </p:cNvPr>
          <p:cNvPicPr>
            <a:picLocks noChangeAspect="1"/>
          </p:cNvPicPr>
          <p:nvPr/>
        </p:nvPicPr>
        <p:blipFill rotWithShape="1">
          <a:blip r:embed="rId2"/>
          <a:srcRect l="13740" r="15844" b="2"/>
          <a:stretch/>
        </p:blipFill>
        <p:spPr>
          <a:xfrm>
            <a:off x="6098892" y="2492376"/>
            <a:ext cx="4802404" cy="3563372"/>
          </a:xfrm>
          <a:prstGeom prst="rect">
            <a:avLst/>
          </a:prstGeom>
        </p:spPr>
      </p:pic>
      <p:pic>
        <p:nvPicPr>
          <p:cNvPr id="12" name="Picture 11">
            <a:extLst>
              <a:ext uri="{FF2B5EF4-FFF2-40B4-BE49-F238E27FC236}">
                <a16:creationId xmlns:a16="http://schemas.microsoft.com/office/drawing/2014/main" id="{6683D728-36F9-C64D-B8CB-606F5EFD996E}"/>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6239949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15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C983F-AEAA-7442-A822-B4B86BD4707A}"/>
              </a:ext>
            </a:extLst>
          </p:cNvPr>
          <p:cNvSpPr>
            <a:spLocks noGrp="1"/>
          </p:cNvSpPr>
          <p:nvPr>
            <p:ph type="title"/>
          </p:nvPr>
        </p:nvSpPr>
        <p:spPr>
          <a:xfrm>
            <a:off x="145999" y="99117"/>
            <a:ext cx="10515600" cy="1325563"/>
          </a:xfrm>
        </p:spPr>
        <p:txBody>
          <a:bodyPr>
            <a:normAutofit/>
          </a:bodyPr>
          <a:lstStyle/>
          <a:p>
            <a:r>
              <a:rPr lang="cy-GB" sz="5400" b="1" dirty="0">
                <a:latin typeface="Noteworthy Light" charset="0"/>
                <a:ea typeface="Noteworthy Light" charset="0"/>
                <a:cs typeface="Noteworthy Light" charset="0"/>
              </a:rPr>
              <a:t>Gwneud cysylltiadau</a:t>
            </a:r>
            <a:endParaRPr lang="cy-GB" sz="5400" b="1" i="1" dirty="0">
              <a:latin typeface="Noteworthy Light" charset="0"/>
              <a:ea typeface="Noteworthy Light" charset="0"/>
              <a:cs typeface="Noteworthy Light" charset="0"/>
            </a:endParaRPr>
          </a:p>
        </p:txBody>
      </p:sp>
      <p:sp>
        <p:nvSpPr>
          <p:cNvPr id="3" name="Content Placeholder 2">
            <a:extLst>
              <a:ext uri="{FF2B5EF4-FFF2-40B4-BE49-F238E27FC236}">
                <a16:creationId xmlns:a16="http://schemas.microsoft.com/office/drawing/2014/main" id="{DBD23767-BC56-AD4A-A458-B74FBE5BAAF1}"/>
              </a:ext>
            </a:extLst>
          </p:cNvPr>
          <p:cNvSpPr>
            <a:spLocks noGrp="1"/>
          </p:cNvSpPr>
          <p:nvPr>
            <p:ph idx="1"/>
          </p:nvPr>
        </p:nvSpPr>
        <p:spPr>
          <a:xfrm>
            <a:off x="499817" y="1424680"/>
            <a:ext cx="9807965" cy="4351338"/>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cy-GB" dirty="0"/>
              <a:t>Dysgwch eiriau </a:t>
            </a:r>
          </a:p>
          <a:p>
            <a:pPr marL="0" marR="0" lvl="0" indent="0" defTabSz="914400" eaLnBrk="1" fontAlgn="auto" latinLnBrk="0" hangingPunct="1">
              <a:lnSpc>
                <a:spcPct val="100000"/>
              </a:lnSpc>
              <a:spcBef>
                <a:spcPts val="0"/>
              </a:spcBef>
              <a:spcAft>
                <a:spcPts val="0"/>
              </a:spcAft>
              <a:buClrTx/>
              <a:buSzTx/>
              <a:buFontTx/>
              <a:buNone/>
              <a:tabLst/>
              <a:defRPr/>
            </a:pPr>
            <a:r>
              <a:rPr lang="cy-GB" dirty="0"/>
              <a:t>- mewn cyd-destun</a:t>
            </a:r>
          </a:p>
          <a:p>
            <a:pPr marR="0" lvl="0" defTabSz="914400" eaLnBrk="1" fontAlgn="auto" latinLnBrk="0" hangingPunct="1">
              <a:lnSpc>
                <a:spcPct val="100000"/>
              </a:lnSpc>
              <a:spcBef>
                <a:spcPts val="0"/>
              </a:spcBef>
              <a:spcAft>
                <a:spcPts val="0"/>
              </a:spcAft>
              <a:buClrTx/>
              <a:buSzTx/>
              <a:buFontTx/>
              <a:buChar char="-"/>
              <a:tabLst/>
              <a:defRPr/>
            </a:pPr>
            <a:r>
              <a:rPr lang="cy-GB" dirty="0"/>
              <a:t>gan ddefnyddio gwybodaeth flaenorol: ystyr/ swn y gair</a:t>
            </a:r>
          </a:p>
          <a:p>
            <a:pPr marR="0" lvl="0" defTabSz="914400" eaLnBrk="1" fontAlgn="auto" latinLnBrk="0" hangingPunct="1">
              <a:lnSpc>
                <a:spcPct val="100000"/>
              </a:lnSpc>
              <a:spcBef>
                <a:spcPts val="0"/>
              </a:spcBef>
              <a:spcAft>
                <a:spcPts val="0"/>
              </a:spcAft>
              <a:buClrTx/>
              <a:buSzTx/>
              <a:buFontTx/>
              <a:buChar char="-"/>
              <a:tabLst/>
              <a:defRPr/>
            </a:pPr>
            <a:r>
              <a:rPr lang="cy-GB" dirty="0"/>
              <a:t>gyda chyd-destun ieithyddol</a:t>
            </a:r>
          </a:p>
          <a:p>
            <a:pPr marR="0" lvl="0" defTabSz="914400" eaLnBrk="1" fontAlgn="auto" latinLnBrk="0" hangingPunct="1">
              <a:lnSpc>
                <a:spcPct val="100000"/>
              </a:lnSpc>
              <a:spcBef>
                <a:spcPts val="0"/>
              </a:spcBef>
              <a:spcAft>
                <a:spcPts val="0"/>
              </a:spcAft>
              <a:buClrTx/>
              <a:buSzTx/>
              <a:buFontTx/>
              <a:buChar char="-"/>
              <a:tabLst/>
              <a:defRPr/>
            </a:pPr>
            <a:r>
              <a:rPr lang="cy-GB" dirty="0"/>
              <a:t>gyda tharddiad y gair</a:t>
            </a:r>
          </a:p>
          <a:p>
            <a:pPr marR="0" lvl="0" defTabSz="914400" eaLnBrk="1" fontAlgn="auto" latinLnBrk="0" hangingPunct="1">
              <a:lnSpc>
                <a:spcPct val="100000"/>
              </a:lnSpc>
              <a:spcBef>
                <a:spcPts val="0"/>
              </a:spcBef>
              <a:spcAft>
                <a:spcPts val="0"/>
              </a:spcAft>
              <a:buClrTx/>
              <a:buSzTx/>
              <a:buFontTx/>
              <a:buChar char="-"/>
              <a:tabLst/>
              <a:defRPr/>
            </a:pPr>
            <a:r>
              <a:rPr lang="cy-GB" dirty="0"/>
              <a:t>gyda bachyn emosiynol</a:t>
            </a:r>
          </a:p>
          <a:p>
            <a:pPr>
              <a:lnSpc>
                <a:spcPct val="100000"/>
              </a:lnSpc>
              <a:spcBef>
                <a:spcPts val="0"/>
              </a:spcBef>
              <a:buFontTx/>
              <a:buChar char="-"/>
              <a:defRPr/>
            </a:pPr>
            <a:r>
              <a:rPr lang="cy-GB" dirty="0"/>
              <a:t>gyda llun</a:t>
            </a:r>
          </a:p>
          <a:p>
            <a:pPr marR="0" lvl="0" defTabSz="914400" eaLnBrk="1" fontAlgn="auto" latinLnBrk="0" hangingPunct="1">
              <a:lnSpc>
                <a:spcPct val="100000"/>
              </a:lnSpc>
              <a:spcBef>
                <a:spcPts val="0"/>
              </a:spcBef>
              <a:spcAft>
                <a:spcPts val="0"/>
              </a:spcAft>
              <a:buClrTx/>
              <a:buSzTx/>
              <a:buFontTx/>
              <a:buChar char="-"/>
              <a:tabLst/>
              <a:defRPr/>
            </a:pPr>
            <a:r>
              <a:rPr lang="cy-GB" dirty="0"/>
              <a:t>gyda chyd-destun lleoliad</a:t>
            </a:r>
          </a:p>
          <a:p>
            <a:pPr marR="0" lvl="0" defTabSz="914400" eaLnBrk="1" fontAlgn="auto" latinLnBrk="0" hangingPunct="1">
              <a:lnSpc>
                <a:spcPct val="100000"/>
              </a:lnSpc>
              <a:spcBef>
                <a:spcPts val="0"/>
              </a:spcBef>
              <a:spcAft>
                <a:spcPts val="0"/>
              </a:spcAft>
              <a:buClrTx/>
              <a:buSzTx/>
              <a:buFontTx/>
              <a:buChar char="-"/>
              <a:tabLst/>
              <a:defRPr/>
            </a:pPr>
            <a:r>
              <a:rPr lang="cy-GB" dirty="0"/>
              <a:t>Mewn grŵpiau</a:t>
            </a:r>
          </a:p>
        </p:txBody>
      </p:sp>
      <p:pic>
        <p:nvPicPr>
          <p:cNvPr id="4" name="Picture 3">
            <a:extLst>
              <a:ext uri="{FF2B5EF4-FFF2-40B4-BE49-F238E27FC236}">
                <a16:creationId xmlns:a16="http://schemas.microsoft.com/office/drawing/2014/main" id="{6BCB17CA-A06A-584D-B70E-D6B52BA9CED7}"/>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815634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93133" y="1401191"/>
            <a:ext cx="10515600" cy="1325563"/>
          </a:xfrm>
        </p:spPr>
        <p:txBody>
          <a:bodyPr>
            <a:noAutofit/>
          </a:bodyPr>
          <a:lstStyle/>
          <a:p>
            <a:pPr algn="ctr"/>
            <a:r>
              <a:rPr lang="en-US" sz="6000" b="1" dirty="0" err="1">
                <a:latin typeface="Noteworthy Light" charset="0"/>
                <a:ea typeface="Noteworthy Light" charset="0"/>
                <a:cs typeface="Noteworthy Light" charset="0"/>
              </a:rPr>
              <a:t>Gwrando</a:t>
            </a:r>
            <a:endParaRPr lang="en-US" sz="6000" i="1" dirty="0">
              <a:latin typeface="Noteworthy Light" charset="0"/>
              <a:ea typeface="Noteworthy Light" charset="0"/>
              <a:cs typeface="Noteworthy Light" charset="0"/>
            </a:endParaRPr>
          </a:p>
        </p:txBody>
      </p:sp>
      <p:pic>
        <p:nvPicPr>
          <p:cNvPr id="3" name="Picture 2">
            <a:extLst>
              <a:ext uri="{FF2B5EF4-FFF2-40B4-BE49-F238E27FC236}">
                <a16:creationId xmlns:a16="http://schemas.microsoft.com/office/drawing/2014/main" id="{C111B194-7FDB-5D49-9755-3019EB1556F7}"/>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0472110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AB461-E0A8-C546-9235-313013183CC6}"/>
              </a:ext>
            </a:extLst>
          </p:cNvPr>
          <p:cNvSpPr>
            <a:spLocks noGrp="1"/>
          </p:cNvSpPr>
          <p:nvPr>
            <p:ph type="title"/>
          </p:nvPr>
        </p:nvSpPr>
        <p:spPr/>
        <p:txBody>
          <a:bodyPr>
            <a:normAutofit/>
          </a:bodyPr>
          <a:lstStyle/>
          <a:p>
            <a:r>
              <a:rPr lang="cy-GB" sz="6000" b="1" dirty="0">
                <a:latin typeface="Noteworthy Light" panose="02000400000000000000" pitchFamily="2" charset="77"/>
                <a:ea typeface="Noteworthy Light" panose="02000400000000000000" pitchFamily="2" charset="77"/>
              </a:rPr>
              <a:t>Sgil Sinderela</a:t>
            </a:r>
          </a:p>
        </p:txBody>
      </p:sp>
      <p:sp>
        <p:nvSpPr>
          <p:cNvPr id="4" name="Content Placeholder 3">
            <a:extLst>
              <a:ext uri="{FF2B5EF4-FFF2-40B4-BE49-F238E27FC236}">
                <a16:creationId xmlns:a16="http://schemas.microsoft.com/office/drawing/2014/main" id="{23123F89-1132-2C48-A4DB-8258C4F10369}"/>
              </a:ext>
            </a:extLst>
          </p:cNvPr>
          <p:cNvSpPr>
            <a:spLocks noGrp="1"/>
          </p:cNvSpPr>
          <p:nvPr>
            <p:ph sz="half" idx="1"/>
          </p:nvPr>
        </p:nvSpPr>
        <p:spPr>
          <a:xfrm>
            <a:off x="838199" y="1825626"/>
            <a:ext cx="7616687" cy="4702496"/>
          </a:xfrm>
        </p:spPr>
        <p:txBody>
          <a:bodyPr>
            <a:normAutofit/>
          </a:bodyPr>
          <a:lstStyle/>
          <a:p>
            <a:r>
              <a:rPr lang="cy-GB" dirty="0"/>
              <a:t>Sgil wedi’i hesgeuluso neu anghofio</a:t>
            </a:r>
          </a:p>
          <a:p>
            <a:endParaRPr lang="cy-GB" dirty="0"/>
          </a:p>
          <a:p>
            <a:r>
              <a:rPr lang="cy-GB" dirty="0"/>
              <a:t>Caiff ei defnyddio fel prawf, nid dull dysgu</a:t>
            </a:r>
          </a:p>
          <a:p>
            <a:endParaRPr lang="cy-GB" dirty="0"/>
          </a:p>
          <a:p>
            <a:r>
              <a:rPr lang="cy-GB" dirty="0"/>
              <a:t>Sensiteiddio’r dysgwyr i batrymau ffonolegol, sillafol, geiriol, morffolegol a chystrawennol.</a:t>
            </a:r>
          </a:p>
          <a:p>
            <a:endParaRPr lang="cy-GB" sz="1600" dirty="0"/>
          </a:p>
          <a:p>
            <a:r>
              <a:rPr lang="cy-GB" dirty="0"/>
              <a:t>Sgiliau-meicro</a:t>
            </a:r>
          </a:p>
          <a:p>
            <a:endParaRPr lang="cy-GB" dirty="0"/>
          </a:p>
          <a:p>
            <a:endParaRPr lang="cy-GB" dirty="0"/>
          </a:p>
          <a:p>
            <a:endParaRPr lang="cy-GB" dirty="0"/>
          </a:p>
        </p:txBody>
      </p:sp>
      <p:pic>
        <p:nvPicPr>
          <p:cNvPr id="2050" name="Picture 2" descr="mage result for cinderella transform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3756" y="195490"/>
            <a:ext cx="2697645" cy="166483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964007" y="4939836"/>
            <a:ext cx="3137141" cy="369332"/>
          </a:xfrm>
          <a:prstGeom prst="rect">
            <a:avLst/>
          </a:prstGeom>
          <a:solidFill>
            <a:schemeClr val="accent2"/>
          </a:solidFill>
        </p:spPr>
        <p:txBody>
          <a:bodyPr wrap="none" rtlCol="0">
            <a:spAutoFit/>
          </a:bodyPr>
          <a:lstStyle/>
          <a:p>
            <a:r>
              <a:rPr lang="en-US" dirty="0"/>
              <a:t>GFC Breaking the Sound Barrier</a:t>
            </a:r>
          </a:p>
        </p:txBody>
      </p:sp>
      <p:pic>
        <p:nvPicPr>
          <p:cNvPr id="6" name="Picture 5">
            <a:extLst>
              <a:ext uri="{FF2B5EF4-FFF2-40B4-BE49-F238E27FC236}">
                <a16:creationId xmlns:a16="http://schemas.microsoft.com/office/drawing/2014/main" id="{65186368-06CE-5C4A-B3EE-338F04BAB8F8}"/>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9312070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625" y="365125"/>
            <a:ext cx="10515600" cy="1325563"/>
          </a:xfrm>
        </p:spPr>
        <p:txBody>
          <a:bodyPr>
            <a:normAutofit/>
          </a:bodyPr>
          <a:lstStyle/>
          <a:p>
            <a:r>
              <a:rPr lang="en-US" sz="6000" b="1" dirty="0">
                <a:latin typeface="Noteworthy Light" charset="0"/>
                <a:ea typeface="Noteworthy Light" charset="0"/>
                <a:cs typeface="Noteworthy Light" charset="0"/>
              </a:rPr>
              <a:t>Sut </a:t>
            </a:r>
            <a:r>
              <a:rPr lang="en-US" sz="6000" b="1" dirty="0" err="1">
                <a:latin typeface="Noteworthy Light" charset="0"/>
                <a:ea typeface="Noteworthy Light" charset="0"/>
                <a:cs typeface="Noteworthy Light" charset="0"/>
              </a:rPr>
              <a:t>mae</a:t>
            </a:r>
            <a:r>
              <a:rPr lang="en-US" sz="6000" b="1" dirty="0">
                <a:latin typeface="Noteworthy Light" charset="0"/>
                <a:ea typeface="Noteworthy Light" charset="0"/>
                <a:cs typeface="Noteworthy Light" charset="0"/>
              </a:rPr>
              <a:t> plant </a:t>
            </a:r>
            <a:r>
              <a:rPr lang="en-US" sz="6000" b="1" dirty="0" err="1">
                <a:latin typeface="Noteworthy Light" charset="0"/>
                <a:ea typeface="Noteworthy Light" charset="0"/>
                <a:cs typeface="Noteworthy Light" charset="0"/>
              </a:rPr>
              <a:t>yn</a:t>
            </a:r>
            <a:r>
              <a:rPr lang="en-US" sz="6000" b="1" dirty="0">
                <a:latin typeface="Noteworthy Light" charset="0"/>
                <a:ea typeface="Noteworthy Light" charset="0"/>
                <a:cs typeface="Noteworthy Light" charset="0"/>
              </a:rPr>
              <a:t> </a:t>
            </a:r>
            <a:r>
              <a:rPr lang="en-US" sz="6000" b="1" dirty="0" err="1">
                <a:latin typeface="Noteworthy Light" charset="0"/>
                <a:ea typeface="Noteworthy Light" charset="0"/>
                <a:cs typeface="Noteworthy Light" charset="0"/>
              </a:rPr>
              <a:t>dysgu</a:t>
            </a:r>
            <a:r>
              <a:rPr lang="en-US" sz="6000" b="1" dirty="0">
                <a:latin typeface="Noteworthy Light" charset="0"/>
                <a:ea typeface="Noteworthy Light" charset="0"/>
                <a:cs typeface="Noteworthy Light" charset="0"/>
              </a:rPr>
              <a:t> </a:t>
            </a:r>
            <a:r>
              <a:rPr lang="en-US" sz="6000" b="1" dirty="0" err="1">
                <a:latin typeface="Noteworthy Light" charset="0"/>
                <a:ea typeface="Noteworthy Light" charset="0"/>
                <a:cs typeface="Noteworthy Light" charset="0"/>
              </a:rPr>
              <a:t>siarad</a:t>
            </a:r>
            <a:r>
              <a:rPr lang="en-US" sz="6000" b="1" dirty="0">
                <a:latin typeface="Noteworthy Light" charset="0"/>
                <a:ea typeface="Noteworthy Light" charset="0"/>
                <a:cs typeface="Noteworthy Light" charset="0"/>
              </a:rPr>
              <a:t>?</a:t>
            </a:r>
            <a:endParaRPr lang="en-US" sz="6000" i="1" dirty="0">
              <a:latin typeface="Noteworthy Light" charset="0"/>
              <a:ea typeface="Noteworthy Light" charset="0"/>
              <a:cs typeface="Noteworthy Light" charset="0"/>
            </a:endParaRPr>
          </a:p>
        </p:txBody>
      </p:sp>
      <p:sp>
        <p:nvSpPr>
          <p:cNvPr id="3" name="Content Placeholder 2"/>
          <p:cNvSpPr>
            <a:spLocks noGrp="1"/>
          </p:cNvSpPr>
          <p:nvPr>
            <p:ph idx="1"/>
          </p:nvPr>
        </p:nvSpPr>
        <p:spPr>
          <a:xfrm>
            <a:off x="387625" y="2088259"/>
            <a:ext cx="11804375" cy="4351338"/>
          </a:xfrm>
        </p:spPr>
        <p:txBody>
          <a:bodyPr>
            <a:normAutofit/>
          </a:bodyPr>
          <a:lstStyle/>
          <a:p>
            <a:pPr marL="0" indent="0">
              <a:buNone/>
            </a:pPr>
            <a:r>
              <a:rPr lang="en-US" dirty="0" err="1"/>
              <a:t>Yn</a:t>
            </a:r>
            <a:r>
              <a:rPr lang="en-US" dirty="0"/>
              <a:t> </a:t>
            </a:r>
            <a:r>
              <a:rPr lang="en-US" dirty="0" err="1"/>
              <a:t>fiolegol</a:t>
            </a:r>
            <a:r>
              <a:rPr lang="en-US" dirty="0"/>
              <a:t>, </a:t>
            </a:r>
            <a:r>
              <a:rPr lang="en-US" dirty="0" err="1"/>
              <a:t>rydyn</a:t>
            </a:r>
            <a:r>
              <a:rPr lang="en-US" dirty="0"/>
              <a:t> </a:t>
            </a:r>
            <a:r>
              <a:rPr lang="en-US" dirty="0" err="1"/>
              <a:t>ni’n</a:t>
            </a:r>
            <a:r>
              <a:rPr lang="en-US" dirty="0"/>
              <a:t> </a:t>
            </a:r>
            <a:r>
              <a:rPr lang="en-US" dirty="0" err="1"/>
              <a:t>gwrando</a:t>
            </a:r>
            <a:r>
              <a:rPr lang="en-US" dirty="0"/>
              <a:t> / </a:t>
            </a:r>
            <a:r>
              <a:rPr lang="en-US" dirty="0" err="1"/>
              <a:t>clywed</a:t>
            </a:r>
            <a:r>
              <a:rPr lang="en-US" dirty="0"/>
              <a:t> </a:t>
            </a:r>
            <a:r>
              <a:rPr lang="en-US" dirty="0" err="1"/>
              <a:t>gyntaf</a:t>
            </a:r>
            <a:r>
              <a:rPr lang="en-US" dirty="0"/>
              <a:t>.</a:t>
            </a:r>
          </a:p>
          <a:p>
            <a:pPr marL="0" indent="0">
              <a:buNone/>
            </a:pPr>
            <a:br>
              <a:rPr lang="en-US" dirty="0"/>
            </a:br>
            <a:r>
              <a:rPr lang="en-US" dirty="0"/>
              <a:t>“</a:t>
            </a:r>
            <a:r>
              <a:rPr lang="en-US" dirty="0">
                <a:solidFill>
                  <a:srgbClr val="0070C0"/>
                </a:solidFill>
              </a:rPr>
              <a:t>Our brains are wired to pick up language through listening</a:t>
            </a:r>
            <a:r>
              <a:rPr lang="en-US" dirty="0"/>
              <a:t>” (GFC td 1)</a:t>
            </a:r>
          </a:p>
          <a:p>
            <a:pPr marL="0" indent="0">
              <a:buNone/>
            </a:pPr>
            <a:endParaRPr lang="en-US" dirty="0"/>
          </a:p>
          <a:p>
            <a:pPr marL="0" indent="0">
              <a:buNone/>
            </a:pPr>
            <a:r>
              <a:rPr lang="en-US" dirty="0"/>
              <a:t>Comprehensible Input (CI) first:</a:t>
            </a:r>
          </a:p>
          <a:p>
            <a:pPr marL="0" indent="0">
              <a:buNone/>
            </a:pPr>
            <a:r>
              <a:rPr lang="en-US" dirty="0" err="1"/>
              <a:t>Darllen</a:t>
            </a:r>
            <a:r>
              <a:rPr lang="en-US" dirty="0"/>
              <a:t> &gt; </a:t>
            </a:r>
            <a:r>
              <a:rPr lang="en-US" dirty="0" err="1"/>
              <a:t>Ysgrifennu</a:t>
            </a:r>
            <a:endParaRPr lang="en-US" dirty="0"/>
          </a:p>
          <a:p>
            <a:pPr marL="0" indent="0">
              <a:buNone/>
            </a:pPr>
            <a:r>
              <a:rPr lang="en-US" dirty="0" err="1"/>
              <a:t>Gwrando</a:t>
            </a:r>
            <a:r>
              <a:rPr lang="en-US" dirty="0"/>
              <a:t> &gt; </a:t>
            </a:r>
            <a:r>
              <a:rPr lang="en-US" dirty="0" err="1"/>
              <a:t>Siarad</a:t>
            </a:r>
            <a:endParaRPr lang="en-US" dirty="0"/>
          </a:p>
        </p:txBody>
      </p:sp>
      <p:sp>
        <p:nvSpPr>
          <p:cNvPr id="5" name="TextBox 4"/>
          <p:cNvSpPr txBox="1"/>
          <p:nvPr/>
        </p:nvSpPr>
        <p:spPr>
          <a:xfrm>
            <a:off x="8880784" y="5203201"/>
            <a:ext cx="3137141" cy="369332"/>
          </a:xfrm>
          <a:prstGeom prst="rect">
            <a:avLst/>
          </a:prstGeom>
          <a:solidFill>
            <a:schemeClr val="accent2"/>
          </a:solidFill>
        </p:spPr>
        <p:txBody>
          <a:bodyPr wrap="none" rtlCol="0">
            <a:spAutoFit/>
          </a:bodyPr>
          <a:lstStyle/>
          <a:p>
            <a:r>
              <a:rPr lang="en-US" dirty="0"/>
              <a:t>GFC Breaking the Sound Barrier</a:t>
            </a:r>
          </a:p>
        </p:txBody>
      </p:sp>
      <p:pic>
        <p:nvPicPr>
          <p:cNvPr id="6" name="Picture 5">
            <a:extLst>
              <a:ext uri="{FF2B5EF4-FFF2-40B4-BE49-F238E27FC236}">
                <a16:creationId xmlns:a16="http://schemas.microsoft.com/office/drawing/2014/main" id="{47C8D790-A30F-1E43-B254-90989B4F59C1}"/>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53088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738" y="299520"/>
            <a:ext cx="10515600" cy="1325563"/>
          </a:xfrm>
        </p:spPr>
        <p:txBody>
          <a:bodyPr>
            <a:normAutofit/>
          </a:bodyPr>
          <a:lstStyle/>
          <a:p>
            <a:r>
              <a:rPr lang="en-US" sz="6000" b="1" dirty="0">
                <a:latin typeface="Noteworthy Light" charset="0"/>
                <a:ea typeface="Noteworthy Light" charset="0"/>
                <a:cs typeface="Noteworthy Light" charset="0"/>
              </a:rPr>
              <a:t>Sut </a:t>
            </a:r>
            <a:r>
              <a:rPr lang="en-US" sz="6000" b="1" dirty="0" err="1">
                <a:latin typeface="Noteworthy Light" charset="0"/>
                <a:ea typeface="Noteworthy Light" charset="0"/>
                <a:cs typeface="Noteworthy Light" charset="0"/>
              </a:rPr>
              <a:t>mae</a:t>
            </a:r>
            <a:r>
              <a:rPr lang="en-US" sz="6000" b="1" dirty="0">
                <a:latin typeface="Noteworthy Light" charset="0"/>
                <a:ea typeface="Noteworthy Light" charset="0"/>
                <a:cs typeface="Noteworthy Light" charset="0"/>
              </a:rPr>
              <a:t> </a:t>
            </a:r>
            <a:r>
              <a:rPr lang="en-US" sz="6000" b="1" dirty="0" err="1">
                <a:latin typeface="Noteworthy Light" charset="0"/>
                <a:ea typeface="Noteworthy Light" charset="0"/>
                <a:cs typeface="Noteworthy Light" charset="0"/>
              </a:rPr>
              <a:t>gwrando</a:t>
            </a:r>
            <a:r>
              <a:rPr lang="en-US" sz="6000" b="1" dirty="0">
                <a:latin typeface="Noteworthy Light" charset="0"/>
                <a:ea typeface="Noteworthy Light" charset="0"/>
                <a:cs typeface="Noteworthy Light" charset="0"/>
              </a:rPr>
              <a:t>?</a:t>
            </a:r>
            <a:endParaRPr lang="en-US" sz="6000" i="1" dirty="0">
              <a:latin typeface="Noteworthy Light" charset="0"/>
              <a:ea typeface="Noteworthy Light" charset="0"/>
              <a:cs typeface="Noteworthy Light" charset="0"/>
            </a:endParaRPr>
          </a:p>
        </p:txBody>
      </p:sp>
      <p:sp>
        <p:nvSpPr>
          <p:cNvPr id="3" name="Content Placeholder 2"/>
          <p:cNvSpPr>
            <a:spLocks noGrp="1"/>
          </p:cNvSpPr>
          <p:nvPr>
            <p:ph sz="half" idx="1"/>
          </p:nvPr>
        </p:nvSpPr>
        <p:spPr>
          <a:xfrm>
            <a:off x="838199" y="1825625"/>
            <a:ext cx="10373139" cy="4351338"/>
          </a:xfrm>
        </p:spPr>
        <p:txBody>
          <a:bodyPr>
            <a:normAutofit/>
          </a:bodyPr>
          <a:lstStyle/>
          <a:p>
            <a:r>
              <a:rPr lang="en-US" dirty="0" err="1"/>
              <a:t>Cywirdeb</a:t>
            </a:r>
            <a:r>
              <a:rPr lang="en-US" dirty="0"/>
              <a:t> + </a:t>
            </a:r>
            <a:r>
              <a:rPr lang="en-US" dirty="0" err="1"/>
              <a:t>cyflymder</a:t>
            </a:r>
            <a:r>
              <a:rPr lang="en-US" dirty="0"/>
              <a:t> + </a:t>
            </a:r>
            <a:r>
              <a:rPr lang="en-US" dirty="0" err="1"/>
              <a:t>rhuglder</a:t>
            </a:r>
            <a:endParaRPr lang="en-US" dirty="0"/>
          </a:p>
          <a:p>
            <a:endParaRPr lang="en-US" dirty="0"/>
          </a:p>
          <a:p>
            <a:r>
              <a:rPr lang="en-US" dirty="0" err="1"/>
              <a:t>Datblygu’r</a:t>
            </a:r>
            <a:r>
              <a:rPr lang="en-US" dirty="0"/>
              <a:t> </a:t>
            </a:r>
            <a:r>
              <a:rPr lang="en-US" dirty="0" err="1"/>
              <a:t>sgiliau-meicro</a:t>
            </a:r>
            <a:r>
              <a:rPr lang="en-US" dirty="0"/>
              <a:t> </a:t>
            </a:r>
            <a:r>
              <a:rPr lang="en-US" dirty="0" err="1"/>
              <a:t>drwy</a:t>
            </a:r>
            <a:r>
              <a:rPr lang="en-US" dirty="0"/>
              <a:t> </a:t>
            </a:r>
            <a:r>
              <a:rPr lang="en-US" dirty="0" err="1"/>
              <a:t>gynllunio</a:t>
            </a:r>
            <a:r>
              <a:rPr lang="en-US" dirty="0"/>
              <a:t> </a:t>
            </a:r>
            <a:r>
              <a:rPr lang="en-US" dirty="0" err="1"/>
              <a:t>gweithgareddau</a:t>
            </a:r>
            <a:r>
              <a:rPr lang="en-US" dirty="0"/>
              <a:t> </a:t>
            </a:r>
            <a:r>
              <a:rPr lang="en-US" dirty="0" err="1"/>
              <a:t>penodol</a:t>
            </a:r>
            <a:r>
              <a:rPr lang="en-US" dirty="0"/>
              <a:t>.</a:t>
            </a:r>
            <a:br>
              <a:rPr lang="en-US" dirty="0"/>
            </a:br>
            <a:endParaRPr lang="en-US" dirty="0"/>
          </a:p>
          <a:p>
            <a:r>
              <a:rPr lang="cy-GB" dirty="0"/>
              <a:t>Cyfle i SYLWI ar yr iaith </a:t>
            </a:r>
            <a:br>
              <a:rPr lang="cy-GB" dirty="0"/>
            </a:br>
            <a:endParaRPr lang="cy-GB" dirty="0"/>
          </a:p>
          <a:p>
            <a:r>
              <a:rPr lang="en-US" b="1" dirty="0"/>
              <a:t>95-98% o </a:t>
            </a:r>
            <a:r>
              <a:rPr lang="en-US" b="1" dirty="0" err="1"/>
              <a:t>iaith</a:t>
            </a:r>
            <a:r>
              <a:rPr lang="en-US" b="1" dirty="0"/>
              <a:t> </a:t>
            </a:r>
            <a:r>
              <a:rPr lang="en-US" b="1" dirty="0" err="1"/>
              <a:t>sy’n</a:t>
            </a:r>
            <a:r>
              <a:rPr lang="en-US" b="1" dirty="0"/>
              <a:t> </a:t>
            </a:r>
            <a:r>
              <a:rPr lang="en-US" b="1" dirty="0" err="1"/>
              <a:t>gyfarwydd</a:t>
            </a:r>
            <a:endParaRPr lang="cy-GB" dirty="0"/>
          </a:p>
          <a:p>
            <a:endParaRPr lang="en-US" dirty="0"/>
          </a:p>
        </p:txBody>
      </p:sp>
      <p:sp>
        <p:nvSpPr>
          <p:cNvPr id="6" name="TextBox 5"/>
          <p:cNvSpPr txBox="1"/>
          <p:nvPr/>
        </p:nvSpPr>
        <p:spPr>
          <a:xfrm>
            <a:off x="8922348" y="5233323"/>
            <a:ext cx="3137141" cy="369332"/>
          </a:xfrm>
          <a:prstGeom prst="rect">
            <a:avLst/>
          </a:prstGeom>
          <a:solidFill>
            <a:schemeClr val="accent2"/>
          </a:solidFill>
        </p:spPr>
        <p:txBody>
          <a:bodyPr wrap="none" rtlCol="0">
            <a:spAutoFit/>
          </a:bodyPr>
          <a:lstStyle/>
          <a:p>
            <a:r>
              <a:rPr lang="en-US" dirty="0"/>
              <a:t>GFC Breaking the Sound Barrier</a:t>
            </a:r>
          </a:p>
        </p:txBody>
      </p:sp>
      <p:pic>
        <p:nvPicPr>
          <p:cNvPr id="5" name="Picture 4">
            <a:extLst>
              <a:ext uri="{FF2B5EF4-FFF2-40B4-BE49-F238E27FC236}">
                <a16:creationId xmlns:a16="http://schemas.microsoft.com/office/drawing/2014/main" id="{8AFC3063-5259-A44B-841D-D32F7B4E6633}"/>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3931374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94316" y="1460775"/>
            <a:ext cx="10515600" cy="1325563"/>
          </a:xfrm>
        </p:spPr>
        <p:txBody>
          <a:bodyPr>
            <a:normAutofit/>
          </a:bodyPr>
          <a:lstStyle/>
          <a:p>
            <a:pPr algn="ctr"/>
            <a:r>
              <a:rPr lang="en-US" sz="6000" b="1" dirty="0" err="1">
                <a:latin typeface="Noteworthy Light" charset="0"/>
                <a:ea typeface="Noteworthy Light" charset="0"/>
                <a:cs typeface="Noteworthy Light" charset="0"/>
              </a:rPr>
              <a:t>Drilio</a:t>
            </a:r>
            <a:r>
              <a:rPr lang="en-US" sz="6000" dirty="0">
                <a:latin typeface="Noteworthy Light" charset="0"/>
                <a:ea typeface="Noteworthy Light" charset="0"/>
                <a:cs typeface="Noteworthy Light" charset="0"/>
              </a:rPr>
              <a:t> </a:t>
            </a:r>
            <a:endParaRPr lang="en-US" sz="6000" i="1" dirty="0">
              <a:latin typeface="Noteworthy Light" charset="0"/>
              <a:ea typeface="Noteworthy Light" charset="0"/>
              <a:cs typeface="Noteworthy Light" charset="0"/>
            </a:endParaRPr>
          </a:p>
        </p:txBody>
      </p:sp>
      <p:pic>
        <p:nvPicPr>
          <p:cNvPr id="3" name="Picture 2">
            <a:extLst>
              <a:ext uri="{FF2B5EF4-FFF2-40B4-BE49-F238E27FC236}">
                <a16:creationId xmlns:a16="http://schemas.microsoft.com/office/drawing/2014/main" id="{3B60BE9D-2F6E-CB41-AB9C-D0065E201835}"/>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0860649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F947EF-D7B3-2044-94FD-D8FE0A4CAC8C}"/>
              </a:ext>
            </a:extLst>
          </p:cNvPr>
          <p:cNvSpPr>
            <a:spLocks noGrp="1"/>
          </p:cNvSpPr>
          <p:nvPr>
            <p:ph type="title"/>
          </p:nvPr>
        </p:nvSpPr>
        <p:spPr>
          <a:xfrm>
            <a:off x="686834" y="591344"/>
            <a:ext cx="3200400" cy="5585619"/>
          </a:xfrm>
        </p:spPr>
        <p:txBody>
          <a:bodyPr>
            <a:normAutofit/>
          </a:bodyPr>
          <a:lstStyle/>
          <a:p>
            <a:r>
              <a:rPr lang="cy-GB">
                <a:solidFill>
                  <a:srgbClr val="FFFFFF"/>
                </a:solidFill>
              </a:rPr>
              <a:t>Peidiwch â bod ofn drilio yn y sector cyfrwng Cymraeg!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5F68A62-2812-6146-B0EC-06637B7F0138}"/>
              </a:ext>
            </a:extLst>
          </p:cNvPr>
          <p:cNvSpPr>
            <a:spLocks noGrp="1"/>
          </p:cNvSpPr>
          <p:nvPr>
            <p:ph idx="1"/>
          </p:nvPr>
        </p:nvSpPr>
        <p:spPr>
          <a:xfrm>
            <a:off x="4447308" y="591344"/>
            <a:ext cx="6906491" cy="5585619"/>
          </a:xfrm>
        </p:spPr>
        <p:txBody>
          <a:bodyPr anchor="ctr">
            <a:normAutofit/>
          </a:bodyPr>
          <a:lstStyle/>
          <a:p>
            <a:pPr marL="0" indent="0">
              <a:buNone/>
            </a:pPr>
            <a:r>
              <a:rPr lang="cy-GB" dirty="0"/>
              <a:t>Mae’n bosib iawn y bydd canran uchel o’r dysgwyr yn eich dosbarthiadau yn dod o gartrefi di-Gymraeg.  </a:t>
            </a:r>
          </a:p>
          <a:p>
            <a:pPr marL="0" indent="0">
              <a:buNone/>
            </a:pPr>
            <a:endParaRPr lang="cy-GB" dirty="0"/>
          </a:p>
          <a:p>
            <a:pPr marL="0" indent="0">
              <a:buNone/>
            </a:pPr>
            <a:r>
              <a:rPr lang="cy-GB" dirty="0"/>
              <a:t>Felly, i nifer o’r dysgwyr, Cymraeg yw eu hail iaith er eu bod yn rhugl.  </a:t>
            </a:r>
          </a:p>
          <a:p>
            <a:pPr marL="0" indent="0">
              <a:buNone/>
            </a:pPr>
            <a:endParaRPr lang="cy-GB" dirty="0"/>
          </a:p>
          <a:p>
            <a:pPr marL="0" indent="0">
              <a:buNone/>
            </a:pPr>
            <a:r>
              <a:rPr lang="cy-GB" dirty="0"/>
              <a:t>Mae lle i ddrilio wrth ddysgu patrymau a geirfa newydd mewn ysgolion Cymraeg. </a:t>
            </a:r>
          </a:p>
        </p:txBody>
      </p:sp>
      <p:pic>
        <p:nvPicPr>
          <p:cNvPr id="7" name="Picture 6">
            <a:extLst>
              <a:ext uri="{FF2B5EF4-FFF2-40B4-BE49-F238E27FC236}">
                <a16:creationId xmlns:a16="http://schemas.microsoft.com/office/drawing/2014/main" id="{92108C1B-A636-2E48-BB09-A93396BCCBF6}"/>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6614617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E7F2E5-3709-6849-B260-12F1D54AEF65}"/>
              </a:ext>
            </a:extLst>
          </p:cNvPr>
          <p:cNvPicPr>
            <a:picLocks noChangeAspect="1"/>
          </p:cNvPicPr>
          <p:nvPr/>
        </p:nvPicPr>
        <p:blipFill rotWithShape="1">
          <a:blip r:embed="rId2"/>
          <a:srcRect r="7404" b="47939"/>
          <a:stretch/>
        </p:blipFill>
        <p:spPr>
          <a:xfrm>
            <a:off x="2333150" y="254370"/>
            <a:ext cx="9520753" cy="5110189"/>
          </a:xfrm>
          <a:prstGeom prst="rect">
            <a:avLst/>
          </a:prstGeom>
          <a:ln w="57150">
            <a:solidFill>
              <a:srgbClr val="002060"/>
            </a:solidFill>
          </a:ln>
        </p:spPr>
      </p:pic>
      <p:sp>
        <p:nvSpPr>
          <p:cNvPr id="6" name="TextBox 5">
            <a:extLst>
              <a:ext uri="{FF2B5EF4-FFF2-40B4-BE49-F238E27FC236}">
                <a16:creationId xmlns:a16="http://schemas.microsoft.com/office/drawing/2014/main" id="{F10D7AC9-9C41-814F-BD1E-0DA8ABC46720}"/>
              </a:ext>
            </a:extLst>
          </p:cNvPr>
          <p:cNvSpPr txBox="1"/>
          <p:nvPr/>
        </p:nvSpPr>
        <p:spPr>
          <a:xfrm>
            <a:off x="9020762" y="5420694"/>
            <a:ext cx="2833141" cy="369332"/>
          </a:xfrm>
          <a:prstGeom prst="rect">
            <a:avLst/>
          </a:prstGeom>
          <a:noFill/>
        </p:spPr>
        <p:txBody>
          <a:bodyPr wrap="square" rtlCol="0">
            <a:spAutoFit/>
          </a:bodyPr>
          <a:lstStyle/>
          <a:p>
            <a:r>
              <a:rPr lang="en-US" dirty="0" err="1"/>
              <a:t>Estyn</a:t>
            </a:r>
            <a:r>
              <a:rPr lang="en-US" dirty="0"/>
              <a:t>, 2021, t. 63</a:t>
            </a:r>
          </a:p>
        </p:txBody>
      </p:sp>
      <p:pic>
        <p:nvPicPr>
          <p:cNvPr id="4" name="Picture 3">
            <a:extLst>
              <a:ext uri="{FF2B5EF4-FFF2-40B4-BE49-F238E27FC236}">
                <a16:creationId xmlns:a16="http://schemas.microsoft.com/office/drawing/2014/main" id="{0C4652B7-81A9-7343-B098-80EEC2786C95}"/>
              </a:ext>
            </a:extLst>
          </p:cNvPr>
          <p:cNvPicPr>
            <a:picLocks noChangeAspect="1"/>
          </p:cNvPicPr>
          <p:nvPr/>
        </p:nvPicPr>
        <p:blipFill>
          <a:blip r:embed="rId3"/>
          <a:stretch>
            <a:fillRect/>
          </a:stretch>
        </p:blipFill>
        <p:spPr>
          <a:xfrm>
            <a:off x="183224" y="1202257"/>
            <a:ext cx="2443598" cy="3452067"/>
          </a:xfrm>
          <a:prstGeom prst="rect">
            <a:avLst/>
          </a:prstGeom>
          <a:ln w="38100">
            <a:solidFill>
              <a:srgbClr val="002060"/>
            </a:solidFill>
          </a:ln>
        </p:spPr>
      </p:pic>
      <p:pic>
        <p:nvPicPr>
          <p:cNvPr id="7" name="Picture 6">
            <a:extLst>
              <a:ext uri="{FF2B5EF4-FFF2-40B4-BE49-F238E27FC236}">
                <a16:creationId xmlns:a16="http://schemas.microsoft.com/office/drawing/2014/main" id="{98730D9C-01C2-3F40-AE03-E90F0D929234}"/>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34052414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AE0EEC-1921-E34A-9A61-9F2D80170B62}"/>
              </a:ext>
            </a:extLst>
          </p:cNvPr>
          <p:cNvSpPr>
            <a:spLocks noGrp="1"/>
          </p:cNvSpPr>
          <p:nvPr>
            <p:ph idx="1"/>
          </p:nvPr>
        </p:nvSpPr>
        <p:spPr>
          <a:xfrm>
            <a:off x="685620" y="535443"/>
            <a:ext cx="10820760" cy="4960058"/>
          </a:xfrm>
          <a:solidFill>
            <a:schemeClr val="accent1">
              <a:lumMod val="50000"/>
            </a:schemeClr>
          </a:solidFill>
          <a:ln w="76200">
            <a:solidFill>
              <a:srgbClr val="002060"/>
            </a:solidFill>
          </a:ln>
        </p:spPr>
        <p:txBody>
          <a:bodyPr>
            <a:normAutofit lnSpcReduction="10000"/>
          </a:bodyPr>
          <a:lstStyle/>
          <a:p>
            <a:pPr marL="0" indent="0">
              <a:buNone/>
            </a:pPr>
            <a:endParaRPr lang="en-US" sz="5400" b="1" dirty="0">
              <a:solidFill>
                <a:schemeClr val="bg1"/>
              </a:solidFill>
              <a:latin typeface="Noteworthy Light" panose="02000400000000000000" pitchFamily="2" charset="77"/>
              <a:ea typeface="Noteworthy Light" panose="02000400000000000000" pitchFamily="2" charset="77"/>
            </a:endParaRPr>
          </a:p>
          <a:p>
            <a:pPr marL="0" indent="0">
              <a:buNone/>
            </a:pPr>
            <a:r>
              <a:rPr lang="en-US" sz="5400" b="1" dirty="0">
                <a:solidFill>
                  <a:schemeClr val="bg1"/>
                </a:solidFill>
                <a:latin typeface="Noteworthy Light" panose="02000400000000000000" pitchFamily="2" charset="77"/>
                <a:ea typeface="Noteworthy Light" panose="02000400000000000000" pitchFamily="2" charset="77"/>
              </a:rPr>
              <a:t>Direct teaching of essential talk skills and understanding is straightforward and should be undertaken in school classrooms.</a:t>
            </a:r>
          </a:p>
          <a:p>
            <a:pPr marL="0" indent="0">
              <a:buNone/>
            </a:pPr>
            <a:endParaRPr lang="en-US" sz="4400" b="1" dirty="0">
              <a:solidFill>
                <a:schemeClr val="bg1"/>
              </a:solidFill>
              <a:latin typeface="Noteworthy Light" panose="02000400000000000000" pitchFamily="2" charset="77"/>
              <a:ea typeface="Noteworthy Light" panose="02000400000000000000" pitchFamily="2" charset="77"/>
            </a:endParaRPr>
          </a:p>
          <a:p>
            <a:pPr marL="0" indent="0" algn="r">
              <a:buNone/>
            </a:pPr>
            <a:r>
              <a:rPr lang="en-US" sz="2800" b="1" dirty="0">
                <a:solidFill>
                  <a:schemeClr val="bg1"/>
                </a:solidFill>
                <a:latin typeface="Noteworthy Light" panose="02000400000000000000" pitchFamily="2" charset="77"/>
                <a:ea typeface="Noteworthy Light" panose="02000400000000000000" pitchFamily="2" charset="77"/>
              </a:rPr>
              <a:t>(Lyn Dawes a Claire </a:t>
            </a:r>
            <a:r>
              <a:rPr lang="en-US" sz="2800" b="1" dirty="0" err="1">
                <a:solidFill>
                  <a:schemeClr val="bg1"/>
                </a:solidFill>
                <a:latin typeface="Noteworthy Light" panose="02000400000000000000" pitchFamily="2" charset="77"/>
                <a:ea typeface="Noteworthy Light" panose="02000400000000000000" pitchFamily="2" charset="77"/>
              </a:rPr>
              <a:t>Sama</a:t>
            </a:r>
            <a:r>
              <a:rPr lang="en-US" sz="2800" b="1" dirty="0">
                <a:solidFill>
                  <a:schemeClr val="bg1"/>
                </a:solidFill>
                <a:latin typeface="Noteworthy Light" panose="02000400000000000000" pitchFamily="2" charset="77"/>
                <a:ea typeface="Noteworthy Light" panose="02000400000000000000" pitchFamily="2" charset="77"/>
              </a:rPr>
              <a:t>,  TALK BOX: 1)</a:t>
            </a:r>
            <a:endParaRPr lang="en-US" sz="1100" b="1" dirty="0">
              <a:solidFill>
                <a:schemeClr val="bg1"/>
              </a:solidFill>
              <a:latin typeface="Noteworthy Light" panose="02000400000000000000" pitchFamily="2" charset="77"/>
              <a:ea typeface="Noteworthy Light" panose="02000400000000000000" pitchFamily="2" charset="77"/>
            </a:endParaRPr>
          </a:p>
        </p:txBody>
      </p:sp>
      <p:pic>
        <p:nvPicPr>
          <p:cNvPr id="5" name="Picture 4">
            <a:extLst>
              <a:ext uri="{FF2B5EF4-FFF2-40B4-BE49-F238E27FC236}">
                <a16:creationId xmlns:a16="http://schemas.microsoft.com/office/drawing/2014/main" id="{AC608F1C-85AF-6041-9A33-EC32E0D57B88}"/>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5532464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873" y="196457"/>
            <a:ext cx="8229600" cy="1143000"/>
          </a:xfrm>
        </p:spPr>
        <p:txBody>
          <a:bodyPr>
            <a:normAutofit/>
          </a:bodyPr>
          <a:lstStyle/>
          <a:p>
            <a:r>
              <a:rPr lang="en-US" b="1" dirty="0">
                <a:latin typeface="Noteworthy Light" charset="0"/>
                <a:ea typeface="Noteworthy Light" charset="0"/>
                <a:cs typeface="Noteworthy Light" charset="0"/>
              </a:rPr>
              <a:t>Sut </a:t>
            </a:r>
            <a:r>
              <a:rPr lang="en-US" b="1" dirty="0" err="1">
                <a:latin typeface="Noteworthy Light" charset="0"/>
                <a:ea typeface="Noteworthy Light" charset="0"/>
                <a:cs typeface="Noteworthy Light" charset="0"/>
              </a:rPr>
              <a:t>mae</a:t>
            </a:r>
            <a:r>
              <a:rPr lang="en-US" b="1" dirty="0">
                <a:latin typeface="Noteworthy Light" charset="0"/>
                <a:ea typeface="Noteworthy Light" charset="0"/>
                <a:cs typeface="Noteworthy Light" charset="0"/>
              </a:rPr>
              <a:t> </a:t>
            </a:r>
            <a:r>
              <a:rPr lang="en-US" b="1" dirty="0" err="1">
                <a:latin typeface="Noteworthy Light" charset="0"/>
                <a:ea typeface="Noteworthy Light" charset="0"/>
                <a:cs typeface="Noteworthy Light" charset="0"/>
              </a:rPr>
              <a:t>drilio’n</a:t>
            </a:r>
            <a:r>
              <a:rPr lang="en-US" b="1" dirty="0">
                <a:latin typeface="Noteworthy Light" charset="0"/>
                <a:ea typeface="Noteworthy Light" charset="0"/>
                <a:cs typeface="Noteworthy Light" charset="0"/>
              </a:rPr>
              <a:t> </a:t>
            </a:r>
            <a:r>
              <a:rPr lang="en-US" b="1" dirty="0" err="1">
                <a:latin typeface="Noteworthy Light" charset="0"/>
                <a:ea typeface="Noteworthy Light" charset="0"/>
                <a:cs typeface="Noteworthy Light" charset="0"/>
              </a:rPr>
              <a:t>ddefnyddiol</a:t>
            </a:r>
            <a:r>
              <a:rPr lang="en-US" b="1" dirty="0">
                <a:latin typeface="Noteworthy Light" charset="0"/>
                <a:ea typeface="Noteworthy Light" charset="0"/>
                <a:cs typeface="Noteworthy Light" charset="0"/>
              </a:rPr>
              <a:t>?</a:t>
            </a:r>
            <a:endParaRPr lang="en-US" i="1" dirty="0">
              <a:latin typeface="Noteworthy Light" charset="0"/>
              <a:ea typeface="Noteworthy Light" charset="0"/>
              <a:cs typeface="Noteworthy Light"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873" y="1093124"/>
            <a:ext cx="5534891" cy="5112327"/>
          </a:xfrm>
          <a:prstGeom prst="rect">
            <a:avLst/>
          </a:prstGeom>
        </p:spPr>
      </p:pic>
      <p:sp>
        <p:nvSpPr>
          <p:cNvPr id="3" name="Content Placeholder 2"/>
          <p:cNvSpPr>
            <a:spLocks noGrp="1"/>
          </p:cNvSpPr>
          <p:nvPr>
            <p:ph idx="1"/>
          </p:nvPr>
        </p:nvSpPr>
        <p:spPr>
          <a:xfrm>
            <a:off x="580731" y="2758687"/>
            <a:ext cx="5252033" cy="2860717"/>
          </a:xfrm>
        </p:spPr>
        <p:txBody>
          <a:bodyPr>
            <a:noAutofit/>
          </a:bodyPr>
          <a:lstStyle/>
          <a:p>
            <a:r>
              <a:rPr lang="en-US" sz="1800" dirty="0" err="1"/>
              <a:t>Cywirdeb</a:t>
            </a:r>
            <a:endParaRPr lang="en-US" sz="1800" dirty="0"/>
          </a:p>
          <a:p>
            <a:r>
              <a:rPr lang="en-US" sz="1800" dirty="0" err="1"/>
              <a:t>Rhuglder</a:t>
            </a:r>
            <a:endParaRPr lang="en-US" sz="1800" dirty="0"/>
          </a:p>
          <a:p>
            <a:r>
              <a:rPr lang="en-US" sz="1800" dirty="0" err="1"/>
              <a:t>Hyder</a:t>
            </a:r>
            <a:r>
              <a:rPr lang="en-US" sz="1800" dirty="0"/>
              <a:t> </a:t>
            </a:r>
            <a:r>
              <a:rPr lang="en-US" sz="1800" dirty="0" err="1"/>
              <a:t>wrth</a:t>
            </a:r>
            <a:r>
              <a:rPr lang="en-US" sz="1800" dirty="0"/>
              <a:t> </a:t>
            </a:r>
            <a:r>
              <a:rPr lang="en-US" sz="1800" dirty="0" err="1"/>
              <a:t>gyflwyno</a:t>
            </a:r>
            <a:endParaRPr lang="en-US" sz="1800" dirty="0"/>
          </a:p>
          <a:p>
            <a:r>
              <a:rPr lang="en-US" sz="1800" dirty="0" err="1"/>
              <a:t>Awyrgylch</a:t>
            </a:r>
            <a:r>
              <a:rPr lang="en-US" sz="1800" dirty="0"/>
              <a:t> </a:t>
            </a:r>
            <a:r>
              <a:rPr lang="en-US" sz="1800" dirty="0" err="1"/>
              <a:t>ddiogel</a:t>
            </a:r>
            <a:r>
              <a:rPr lang="en-US" sz="1800" dirty="0"/>
              <a:t> </a:t>
            </a:r>
            <a:r>
              <a:rPr lang="en-US" sz="1800" dirty="0" err="1"/>
              <a:t>sy’n</a:t>
            </a:r>
            <a:r>
              <a:rPr lang="en-US" sz="1800" dirty="0"/>
              <a:t> </a:t>
            </a:r>
            <a:r>
              <a:rPr lang="en-US" sz="1800" dirty="0" err="1"/>
              <a:t>cynnwys</a:t>
            </a:r>
            <a:r>
              <a:rPr lang="en-US" sz="1800" dirty="0"/>
              <a:t> POB </a:t>
            </a:r>
            <a:r>
              <a:rPr lang="en-US" sz="1800" dirty="0" err="1"/>
              <a:t>dysgwr</a:t>
            </a:r>
            <a:r>
              <a:rPr lang="en-US" sz="1800" dirty="0"/>
              <a:t> </a:t>
            </a:r>
          </a:p>
          <a:p>
            <a:r>
              <a:rPr lang="en-US" sz="1800" dirty="0" err="1"/>
              <a:t>Yn</a:t>
            </a:r>
            <a:r>
              <a:rPr lang="en-US" sz="1800" dirty="0"/>
              <a:t> </a:t>
            </a:r>
            <a:r>
              <a:rPr lang="en-US" sz="1800" dirty="0" err="1"/>
              <a:t>rhoi</a:t>
            </a:r>
            <a:r>
              <a:rPr lang="en-US" sz="1800" dirty="0"/>
              <a:t> </a:t>
            </a:r>
            <a:r>
              <a:rPr lang="en-US" sz="1800" dirty="0" err="1"/>
              <a:t>cyfle</a:t>
            </a:r>
            <a:r>
              <a:rPr lang="en-US" sz="1800" dirty="0"/>
              <a:t> </a:t>
            </a:r>
            <a:r>
              <a:rPr lang="en-US" sz="1800" dirty="0" err="1"/>
              <a:t>i</a:t>
            </a:r>
            <a:r>
              <a:rPr lang="en-US" sz="1800" dirty="0"/>
              <a:t> </a:t>
            </a:r>
            <a:r>
              <a:rPr lang="en-US" sz="1800" dirty="0" err="1"/>
              <a:t>ddysgwyr</a:t>
            </a:r>
            <a:r>
              <a:rPr lang="en-US" sz="1800" dirty="0"/>
              <a:t> </a:t>
            </a:r>
            <a:r>
              <a:rPr lang="en-US" sz="1800" dirty="0" err="1"/>
              <a:t>glywed</a:t>
            </a:r>
            <a:r>
              <a:rPr lang="en-US" sz="1800" dirty="0"/>
              <a:t> </a:t>
            </a:r>
            <a:r>
              <a:rPr lang="en-US" sz="1800" dirty="0" err="1"/>
              <a:t>gwallau</a:t>
            </a:r>
            <a:r>
              <a:rPr lang="en-US" sz="1800" dirty="0"/>
              <a:t>, </a:t>
            </a:r>
            <a:r>
              <a:rPr lang="en-US" sz="1800" dirty="0" err="1"/>
              <a:t>codi</a:t>
            </a:r>
            <a:r>
              <a:rPr lang="en-US" sz="1800" dirty="0"/>
              <a:t> </a:t>
            </a:r>
            <a:r>
              <a:rPr lang="en-US" sz="1800" dirty="0" err="1"/>
              <a:t>ymwybyddiaeth</a:t>
            </a:r>
            <a:r>
              <a:rPr lang="en-US" sz="1800" dirty="0"/>
              <a:t> o </a:t>
            </a:r>
            <a:r>
              <a:rPr lang="en-US" sz="1800" dirty="0" err="1"/>
              <a:t>wallau</a:t>
            </a:r>
            <a:r>
              <a:rPr lang="en-US" sz="1800" dirty="0"/>
              <a:t>.</a:t>
            </a:r>
          </a:p>
          <a:p>
            <a:r>
              <a:rPr lang="en-US" sz="1800" dirty="0" err="1"/>
              <a:t>Adborth</a:t>
            </a:r>
            <a:r>
              <a:rPr lang="en-US" sz="1800" dirty="0"/>
              <a:t> di-</a:t>
            </a:r>
            <a:r>
              <a:rPr lang="en-US" sz="1800" dirty="0" err="1"/>
              <a:t>ymdroi</a:t>
            </a:r>
            <a:r>
              <a:rPr lang="en-US" sz="1800" dirty="0"/>
              <a:t> </a:t>
            </a:r>
            <a:r>
              <a:rPr lang="en-US" sz="1800" dirty="0" err="1"/>
              <a:t>gan</a:t>
            </a:r>
            <a:r>
              <a:rPr lang="en-US" sz="1800" dirty="0"/>
              <a:t> y </a:t>
            </a:r>
            <a:r>
              <a:rPr lang="en-US" sz="1800" dirty="0" err="1"/>
              <a:t>tiwtor</a:t>
            </a:r>
            <a:r>
              <a:rPr lang="en-US" sz="1800" dirty="0"/>
              <a:t> neu </a:t>
            </a:r>
            <a:r>
              <a:rPr lang="en-US" sz="1800" dirty="0" err="1"/>
              <a:t>ddysgwyr</a:t>
            </a:r>
            <a:r>
              <a:rPr lang="en-US" sz="1800" dirty="0"/>
              <a:t> </a:t>
            </a:r>
            <a:r>
              <a:rPr lang="en-US" sz="1800" dirty="0" err="1"/>
              <a:t>eraill</a:t>
            </a:r>
            <a:r>
              <a:rPr lang="en-US" sz="1800" dirty="0"/>
              <a:t>.</a:t>
            </a:r>
          </a:p>
          <a:p>
            <a:r>
              <a:rPr lang="en-US" sz="1800" dirty="0" err="1"/>
              <a:t>Yn</a:t>
            </a:r>
            <a:r>
              <a:rPr lang="en-US" sz="1800" dirty="0"/>
              <a:t> </a:t>
            </a:r>
            <a:r>
              <a:rPr lang="en-US" sz="1800" dirty="0" err="1"/>
              <a:t>bodloni</a:t>
            </a:r>
            <a:r>
              <a:rPr lang="en-US" sz="1800" dirty="0"/>
              <a:t> </a:t>
            </a:r>
            <a:r>
              <a:rPr lang="en-US" sz="1800" dirty="0" err="1"/>
              <a:t>dysgwyr</a:t>
            </a:r>
            <a:r>
              <a:rPr lang="en-US" sz="1800" dirty="0"/>
              <a:t> </a:t>
            </a:r>
            <a:r>
              <a:rPr lang="en-US" sz="1800" dirty="0" err="1"/>
              <a:t>clywedol</a:t>
            </a:r>
            <a:r>
              <a:rPr lang="en-US" sz="1800" dirty="0"/>
              <a:t>.</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5382" y="1093124"/>
            <a:ext cx="5427518" cy="5112327"/>
          </a:xfrm>
          <a:prstGeom prst="rect">
            <a:avLst/>
          </a:prstGeom>
        </p:spPr>
      </p:pic>
      <p:sp>
        <p:nvSpPr>
          <p:cNvPr id="4" name="TextBox 3"/>
          <p:cNvSpPr txBox="1"/>
          <p:nvPr/>
        </p:nvSpPr>
        <p:spPr>
          <a:xfrm>
            <a:off x="6457009" y="2819439"/>
            <a:ext cx="5154259" cy="2369880"/>
          </a:xfrm>
          <a:prstGeom prst="rect">
            <a:avLst/>
          </a:prstGeom>
          <a:noFill/>
        </p:spPr>
        <p:txBody>
          <a:bodyPr wrap="square" rtlCol="0">
            <a:spAutoFit/>
          </a:bodyPr>
          <a:lstStyle/>
          <a:p>
            <a:pPr marL="342900" indent="-342900">
              <a:buFont typeface="Arial" charset="0"/>
              <a:buChar char="•"/>
            </a:pPr>
            <a:r>
              <a:rPr lang="en-US" sz="2400" dirty="0" err="1"/>
              <a:t>Newid</a:t>
            </a:r>
            <a:r>
              <a:rPr lang="en-US" sz="2400" dirty="0"/>
              <a:t> </a:t>
            </a:r>
            <a:r>
              <a:rPr lang="en-US" sz="2400" dirty="0" err="1"/>
              <a:t>cyflymder</a:t>
            </a:r>
            <a:r>
              <a:rPr lang="en-US" sz="2400" dirty="0"/>
              <a:t> </a:t>
            </a:r>
            <a:r>
              <a:rPr lang="en-US" sz="2400" dirty="0" err="1"/>
              <a:t>gwers</a:t>
            </a:r>
            <a:r>
              <a:rPr lang="en-US" sz="2400" dirty="0"/>
              <a:t>.</a:t>
            </a:r>
          </a:p>
          <a:p>
            <a:pPr marL="342900" indent="-342900">
              <a:buFont typeface="Arial" charset="0"/>
              <a:buChar char="•"/>
            </a:pPr>
            <a:r>
              <a:rPr lang="en-US" sz="2400" dirty="0" err="1"/>
              <a:t>Mae’n</a:t>
            </a:r>
            <a:r>
              <a:rPr lang="en-US" sz="2400" dirty="0"/>
              <a:t> </a:t>
            </a:r>
            <a:r>
              <a:rPr lang="en-US" sz="2400" dirty="0" err="1"/>
              <a:t>arf</a:t>
            </a:r>
            <a:r>
              <a:rPr lang="en-US" sz="2400" dirty="0"/>
              <a:t> </a:t>
            </a:r>
            <a:r>
              <a:rPr lang="en-US" sz="2400" dirty="0" err="1"/>
              <a:t>sy’n</a:t>
            </a:r>
            <a:r>
              <a:rPr lang="en-US" sz="2400" dirty="0"/>
              <a:t> </a:t>
            </a:r>
            <a:r>
              <a:rPr lang="en-US" sz="2400" dirty="0" err="1"/>
              <a:t>wahanol</a:t>
            </a:r>
            <a:r>
              <a:rPr lang="en-US" sz="2400" dirty="0"/>
              <a:t> </a:t>
            </a:r>
            <a:r>
              <a:rPr lang="en-US" sz="2400" dirty="0" err="1"/>
              <a:t>i</a:t>
            </a:r>
            <a:r>
              <a:rPr lang="en-US" sz="2400" dirty="0"/>
              <a:t> </a:t>
            </a:r>
            <a:r>
              <a:rPr lang="en-US" sz="2400" dirty="0" err="1"/>
              <a:t>fathau</a:t>
            </a:r>
            <a:r>
              <a:rPr lang="en-US" sz="2400" dirty="0"/>
              <a:t> </a:t>
            </a:r>
            <a:r>
              <a:rPr lang="en-US" sz="2400" dirty="0" err="1"/>
              <a:t>eraill</a:t>
            </a:r>
            <a:r>
              <a:rPr lang="en-US" sz="2400" dirty="0"/>
              <a:t> o </a:t>
            </a:r>
            <a:r>
              <a:rPr lang="en-US" sz="2400" dirty="0" err="1"/>
              <a:t>gyflwyno</a:t>
            </a:r>
            <a:r>
              <a:rPr lang="en-US" sz="2400" dirty="0"/>
              <a:t> (</a:t>
            </a:r>
            <a:r>
              <a:rPr lang="en-US" sz="2400" dirty="0" err="1"/>
              <a:t>newid</a:t>
            </a:r>
            <a:r>
              <a:rPr lang="en-US" sz="2400" dirty="0"/>
              <a:t> tempo </a:t>
            </a:r>
            <a:r>
              <a:rPr lang="en-US" sz="2400" dirty="0" err="1"/>
              <a:t>gwers</a:t>
            </a:r>
            <a:r>
              <a:rPr lang="en-US" sz="2400" dirty="0"/>
              <a:t>).</a:t>
            </a:r>
          </a:p>
          <a:p>
            <a:pPr marL="342900" indent="-342900">
              <a:buFont typeface="Arial" charset="0"/>
              <a:buChar char="•"/>
            </a:pPr>
            <a:r>
              <a:rPr lang="en-US" sz="2400" dirty="0" err="1"/>
              <a:t>Modd</a:t>
            </a:r>
            <a:r>
              <a:rPr lang="en-US" sz="2400" dirty="0"/>
              <a:t> </a:t>
            </a:r>
            <a:r>
              <a:rPr lang="en-US" sz="2400" dirty="0" err="1"/>
              <a:t>i</a:t>
            </a:r>
            <a:r>
              <a:rPr lang="en-US" sz="2400" dirty="0"/>
              <a:t> </a:t>
            </a:r>
            <a:r>
              <a:rPr lang="en-US" sz="2400" dirty="0" err="1"/>
              <a:t>gynnwys</a:t>
            </a:r>
            <a:r>
              <a:rPr lang="en-US" sz="2400" dirty="0"/>
              <a:t> POB </a:t>
            </a:r>
            <a:r>
              <a:rPr lang="en-US" sz="2400" dirty="0" err="1"/>
              <a:t>dysgwr</a:t>
            </a:r>
            <a:r>
              <a:rPr lang="en-US" sz="2400" dirty="0"/>
              <a:t> </a:t>
            </a:r>
          </a:p>
          <a:p>
            <a:pPr marL="342900" indent="-342900">
              <a:buFont typeface="Arial" charset="0"/>
              <a:buChar char="•"/>
            </a:pPr>
            <a:r>
              <a:rPr lang="en-US" sz="2400" dirty="0" err="1"/>
              <a:t>Modd</a:t>
            </a:r>
            <a:r>
              <a:rPr lang="en-US" sz="2400" dirty="0"/>
              <a:t> </a:t>
            </a:r>
            <a:r>
              <a:rPr lang="en-US" sz="2400" dirty="0" err="1"/>
              <a:t>i</a:t>
            </a:r>
            <a:r>
              <a:rPr lang="en-US" sz="2400" dirty="0"/>
              <a:t> </a:t>
            </a:r>
            <a:r>
              <a:rPr lang="en-US" sz="2400" dirty="0" err="1"/>
              <a:t>asesu’r</a:t>
            </a:r>
            <a:r>
              <a:rPr lang="en-US" sz="2400" dirty="0"/>
              <a:t> </a:t>
            </a:r>
            <a:r>
              <a:rPr lang="en-US" sz="2400" dirty="0" err="1"/>
              <a:t>dysgwyr</a:t>
            </a:r>
            <a:r>
              <a:rPr lang="en-US" sz="2400" dirty="0"/>
              <a:t> </a:t>
            </a:r>
            <a:r>
              <a:rPr lang="en-US" sz="2400" dirty="0" err="1"/>
              <a:t>yn</a:t>
            </a:r>
            <a:r>
              <a:rPr lang="en-US" sz="2400" dirty="0"/>
              <a:t> </a:t>
            </a:r>
            <a:r>
              <a:rPr lang="en-US" sz="2400" dirty="0" err="1"/>
              <a:t>ffurfiannol</a:t>
            </a:r>
            <a:r>
              <a:rPr lang="en-US" sz="2800" dirty="0"/>
              <a:t>.</a:t>
            </a:r>
            <a:endParaRPr lang="en-US" sz="2400" dirty="0"/>
          </a:p>
        </p:txBody>
      </p:sp>
      <p:pic>
        <p:nvPicPr>
          <p:cNvPr id="7" name="Picture 6">
            <a:extLst>
              <a:ext uri="{FF2B5EF4-FFF2-40B4-BE49-F238E27FC236}">
                <a16:creationId xmlns:a16="http://schemas.microsoft.com/office/drawing/2014/main" id="{EAD479E1-9113-7948-8E7F-714DBEBE1716}"/>
              </a:ext>
            </a:extLst>
          </p:cNvPr>
          <p:cNvPicPr>
            <a:picLocks noChangeAspect="1"/>
          </p:cNvPicPr>
          <p:nvPr/>
        </p:nvPicPr>
        <p:blipFill rotWithShape="1">
          <a:blip r:embed="rId5"/>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184975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3">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4">
                                            <p:txEl>
                                              <p:pRg st="0" end="0"/>
                                            </p:txEl>
                                          </p:spTgt>
                                        </p:tgtEl>
                                        <p:attrNameLst>
                                          <p:attrName>style.visibility</p:attrName>
                                        </p:attrNameLst>
                                      </p:cBhvr>
                                      <p:to>
                                        <p:strVal val="visible"/>
                                      </p:to>
                                    </p:set>
                                    <p:anim calcmode="lin" valueType="num">
                                      <p:cBhvr>
                                        <p:cTn id="4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4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46" dur="500"/>
                                        <p:tgtEl>
                                          <p:spTgt spid="4">
                                            <p:txEl>
                                              <p:pRg st="0" end="0"/>
                                            </p:txEl>
                                          </p:spTgt>
                                        </p:tgtEl>
                                      </p:cBhvr>
                                    </p:animEffect>
                                  </p:childTnLst>
                                </p:cTn>
                              </p:par>
                              <p:par>
                                <p:cTn id="47" presetID="53" presetClass="entr" presetSubtype="16" fill="hold" nodeType="withEffect">
                                  <p:stCondLst>
                                    <p:cond delay="0"/>
                                  </p:stCondLst>
                                  <p:childTnLst>
                                    <p:set>
                                      <p:cBhvr>
                                        <p:cTn id="48" dur="1" fill="hold">
                                          <p:stCondLst>
                                            <p:cond delay="0"/>
                                          </p:stCondLst>
                                        </p:cTn>
                                        <p:tgtEl>
                                          <p:spTgt spid="4">
                                            <p:txEl>
                                              <p:pRg st="1" end="1"/>
                                            </p:txEl>
                                          </p:spTgt>
                                        </p:tgtEl>
                                        <p:attrNameLst>
                                          <p:attrName>style.visibility</p:attrName>
                                        </p:attrNameLst>
                                      </p:cBhvr>
                                      <p:to>
                                        <p:strVal val="visible"/>
                                      </p:to>
                                    </p:set>
                                    <p:anim calcmode="lin" valueType="num">
                                      <p:cBhvr>
                                        <p:cTn id="49"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51" dur="500"/>
                                        <p:tgtEl>
                                          <p:spTgt spid="4">
                                            <p:txEl>
                                              <p:pRg st="1" end="1"/>
                                            </p:txEl>
                                          </p:spTgt>
                                        </p:tgtEl>
                                      </p:cBhvr>
                                    </p:animEffect>
                                  </p:childTnLst>
                                </p:cTn>
                              </p:par>
                              <p:par>
                                <p:cTn id="52" presetID="53" presetClass="entr" presetSubtype="16" fill="hold" nodeType="withEffect">
                                  <p:stCondLst>
                                    <p:cond delay="0"/>
                                  </p:stCondLst>
                                  <p:childTnLst>
                                    <p:set>
                                      <p:cBhvr>
                                        <p:cTn id="53" dur="1" fill="hold">
                                          <p:stCondLst>
                                            <p:cond delay="0"/>
                                          </p:stCondLst>
                                        </p:cTn>
                                        <p:tgtEl>
                                          <p:spTgt spid="4">
                                            <p:txEl>
                                              <p:pRg st="2" end="2"/>
                                            </p:txEl>
                                          </p:spTgt>
                                        </p:tgtEl>
                                        <p:attrNameLst>
                                          <p:attrName>style.visibility</p:attrName>
                                        </p:attrNameLst>
                                      </p:cBhvr>
                                      <p:to>
                                        <p:strVal val="visible"/>
                                      </p:to>
                                    </p:set>
                                    <p:anim calcmode="lin" valueType="num">
                                      <p:cBhvr>
                                        <p:cTn id="54"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55"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56" dur="500"/>
                                        <p:tgtEl>
                                          <p:spTgt spid="4">
                                            <p:txEl>
                                              <p:pRg st="2" end="2"/>
                                            </p:txEl>
                                          </p:spTgt>
                                        </p:tgtEl>
                                      </p:cBhvr>
                                    </p:animEffect>
                                  </p:childTnLst>
                                </p:cTn>
                              </p:par>
                              <p:par>
                                <p:cTn id="57" presetID="53" presetClass="entr" presetSubtype="16" fill="hold" nodeType="withEffect">
                                  <p:stCondLst>
                                    <p:cond delay="0"/>
                                  </p:stCondLst>
                                  <p:childTnLst>
                                    <p:set>
                                      <p:cBhvr>
                                        <p:cTn id="58" dur="1" fill="hold">
                                          <p:stCondLst>
                                            <p:cond delay="0"/>
                                          </p:stCondLst>
                                        </p:cTn>
                                        <p:tgtEl>
                                          <p:spTgt spid="4">
                                            <p:txEl>
                                              <p:pRg st="3" end="3"/>
                                            </p:txEl>
                                          </p:spTgt>
                                        </p:tgtEl>
                                        <p:attrNameLst>
                                          <p:attrName>style.visibility</p:attrName>
                                        </p:attrNameLst>
                                      </p:cBhvr>
                                      <p:to>
                                        <p:strVal val="visible"/>
                                      </p:to>
                                    </p:set>
                                    <p:anim calcmode="lin" valueType="num">
                                      <p:cBhvr>
                                        <p:cTn id="59"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60"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61"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591344"/>
            <a:ext cx="3200400" cy="5585619"/>
          </a:xfrm>
        </p:spPr>
        <p:txBody>
          <a:bodyPr>
            <a:normAutofit/>
          </a:bodyPr>
          <a:lstStyle/>
          <a:p>
            <a:r>
              <a:rPr lang="en-US" b="1">
                <a:solidFill>
                  <a:srgbClr val="FFFFFF"/>
                </a:solidFill>
                <a:latin typeface="Noteworthy Light" charset="0"/>
                <a:ea typeface="Noteworthy Light" charset="0"/>
                <a:cs typeface="Noteworthy Light" charset="0"/>
              </a:rPr>
              <a:t>Beth ddylwn ni ddrilio?</a:t>
            </a:r>
            <a:endParaRPr lang="en-US">
              <a:solidFill>
                <a:srgbClr val="FFFFFF"/>
              </a:solidFill>
              <a:latin typeface="Noteworthy Light" charset="0"/>
              <a:ea typeface="Noteworthy Light" charset="0"/>
              <a:cs typeface="Noteworthy Light"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err="1"/>
              <a:t>Synau</a:t>
            </a:r>
            <a:r>
              <a:rPr lang="en-US"/>
              <a:t>, </a:t>
            </a:r>
            <a:r>
              <a:rPr lang="en-US" err="1"/>
              <a:t>deuseiniaid</a:t>
            </a:r>
            <a:r>
              <a:rPr lang="en-US"/>
              <a:t>, </a:t>
            </a:r>
            <a:r>
              <a:rPr lang="en-US" err="1"/>
              <a:t>synau</a:t>
            </a:r>
            <a:r>
              <a:rPr lang="en-US"/>
              <a:t> </a:t>
            </a:r>
            <a:r>
              <a:rPr lang="en-US" err="1"/>
              <a:t>anghyfarwydd</a:t>
            </a:r>
            <a:r>
              <a:rPr lang="en-US"/>
              <a:t> </a:t>
            </a:r>
          </a:p>
          <a:p>
            <a:r>
              <a:rPr lang="en-US" err="1"/>
              <a:t>Geirfa</a:t>
            </a:r>
            <a:r>
              <a:rPr lang="en-US"/>
              <a:t> / </a:t>
            </a:r>
            <a:r>
              <a:rPr lang="en-US" err="1"/>
              <a:t>patrymau</a:t>
            </a:r>
            <a:endParaRPr lang="en-US"/>
          </a:p>
          <a:p>
            <a:r>
              <a:rPr lang="en-US" err="1"/>
              <a:t>Ymadroddion</a:t>
            </a:r>
            <a:r>
              <a:rPr lang="en-US"/>
              <a:t>: </a:t>
            </a:r>
            <a:r>
              <a:rPr lang="en-US" err="1"/>
              <a:t>goslef</a:t>
            </a:r>
            <a:r>
              <a:rPr lang="en-US"/>
              <a:t> a </a:t>
            </a:r>
            <a:r>
              <a:rPr lang="en-US" err="1"/>
              <a:t>phwyslais</a:t>
            </a:r>
            <a:endParaRPr lang="en-US"/>
          </a:p>
          <a:p>
            <a:r>
              <a:rPr lang="en-US" err="1"/>
              <a:t>Idiomau</a:t>
            </a:r>
            <a:r>
              <a:rPr lang="en-US"/>
              <a:t>, </a:t>
            </a:r>
            <a:r>
              <a:rPr lang="en-US" err="1"/>
              <a:t>brawddegau</a:t>
            </a:r>
            <a:r>
              <a:rPr lang="en-US"/>
              <a:t> </a:t>
            </a:r>
            <a:r>
              <a:rPr lang="en-US" err="1"/>
              <a:t>pwyslais</a:t>
            </a:r>
            <a:r>
              <a:rPr lang="en-US"/>
              <a:t>, </a:t>
            </a:r>
            <a:r>
              <a:rPr lang="en-US" err="1"/>
              <a:t>cymalau</a:t>
            </a:r>
            <a:endParaRPr lang="en-US"/>
          </a:p>
          <a:p>
            <a:r>
              <a:rPr lang="en-US" err="1"/>
              <a:t>Ymadroddion</a:t>
            </a:r>
            <a:r>
              <a:rPr lang="en-US"/>
              <a:t> bob </a:t>
            </a:r>
            <a:r>
              <a:rPr lang="en-US" err="1"/>
              <a:t>dydd</a:t>
            </a:r>
            <a:r>
              <a:rPr lang="en-US"/>
              <a:t>.</a:t>
            </a:r>
          </a:p>
          <a:p>
            <a:r>
              <a:rPr lang="en-US" err="1"/>
              <a:t>Strwythurau</a:t>
            </a:r>
            <a:r>
              <a:rPr lang="en-US"/>
              <a:t> </a:t>
            </a:r>
            <a:r>
              <a:rPr lang="en-US" err="1"/>
              <a:t>newydd</a:t>
            </a:r>
            <a:r>
              <a:rPr lang="en-US"/>
              <a:t> </a:t>
            </a:r>
          </a:p>
          <a:p>
            <a:pPr marL="0" indent="0">
              <a:spcBef>
                <a:spcPts val="0"/>
              </a:spcBef>
              <a:buNone/>
              <a:defRPr/>
            </a:pPr>
            <a:endParaRPr lang="en-US"/>
          </a:p>
        </p:txBody>
      </p:sp>
      <p:pic>
        <p:nvPicPr>
          <p:cNvPr id="7" name="Picture 6">
            <a:extLst>
              <a:ext uri="{FF2B5EF4-FFF2-40B4-BE49-F238E27FC236}">
                <a16:creationId xmlns:a16="http://schemas.microsoft.com/office/drawing/2014/main" id="{22F4AAD4-E1CD-424B-9AD6-3004BB6956B8}"/>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4796090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latin typeface="Noteworthy Light" charset="0"/>
                <a:ea typeface="Noteworthy Light" charset="0"/>
                <a:cs typeface="Noteworthy Light" charset="0"/>
              </a:rPr>
              <a:t>Pryd dylwn ni ddrilio?</a:t>
            </a:r>
            <a:endParaRPr lang="en-US">
              <a:solidFill>
                <a:srgbClr val="FFFFFF"/>
              </a:solidFill>
              <a:latin typeface="Noteworthy Light" charset="0"/>
              <a:ea typeface="Noteworthy Light" charset="0"/>
              <a:cs typeface="Noteworthy Light" charset="0"/>
            </a:endParaRPr>
          </a:p>
        </p:txBody>
      </p:sp>
      <p:sp>
        <p:nvSpPr>
          <p:cNvPr id="20"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err="1"/>
              <a:t>Ar</a:t>
            </a:r>
            <a:r>
              <a:rPr lang="en-US"/>
              <a:t> </a:t>
            </a:r>
            <a:r>
              <a:rPr lang="en-US" err="1"/>
              <a:t>ddechrau</a:t>
            </a:r>
            <a:r>
              <a:rPr lang="en-US"/>
              <a:t> </a:t>
            </a:r>
            <a:r>
              <a:rPr lang="en-US" err="1"/>
              <a:t>gwers</a:t>
            </a:r>
            <a:endParaRPr lang="en-US"/>
          </a:p>
          <a:p>
            <a:r>
              <a:rPr lang="en-US" err="1"/>
              <a:t>Yng</a:t>
            </a:r>
            <a:r>
              <a:rPr lang="en-US"/>
              <a:t> </a:t>
            </a:r>
            <a:r>
              <a:rPr lang="en-US" err="1"/>
              <a:t>nghanol</a:t>
            </a:r>
            <a:r>
              <a:rPr lang="en-US"/>
              <a:t> </a:t>
            </a:r>
            <a:r>
              <a:rPr lang="en-US" err="1"/>
              <a:t>gwers</a:t>
            </a:r>
            <a:endParaRPr lang="en-US"/>
          </a:p>
          <a:p>
            <a:r>
              <a:rPr lang="en-US" err="1"/>
              <a:t>Ar</a:t>
            </a:r>
            <a:r>
              <a:rPr lang="en-US"/>
              <a:t> </a:t>
            </a:r>
            <a:r>
              <a:rPr lang="en-US" err="1"/>
              <a:t>ddiwedd</a:t>
            </a:r>
            <a:r>
              <a:rPr lang="en-US"/>
              <a:t> </a:t>
            </a:r>
            <a:r>
              <a:rPr lang="en-US" err="1"/>
              <a:t>gwers</a:t>
            </a:r>
            <a:endParaRPr lang="en-US"/>
          </a:p>
          <a:p>
            <a:r>
              <a:rPr lang="en-US" err="1"/>
              <a:t>Gallwch</a:t>
            </a:r>
            <a:r>
              <a:rPr lang="en-US"/>
              <a:t> </a:t>
            </a:r>
            <a:r>
              <a:rPr lang="en-US" err="1"/>
              <a:t>gynnwys</a:t>
            </a:r>
            <a:r>
              <a:rPr lang="en-US"/>
              <a:t> </a:t>
            </a:r>
            <a:r>
              <a:rPr lang="en-US" err="1"/>
              <a:t>drilio</a:t>
            </a:r>
            <a:r>
              <a:rPr lang="en-US"/>
              <a:t> </a:t>
            </a:r>
            <a:r>
              <a:rPr lang="en-US" err="1"/>
              <a:t>yn</a:t>
            </a:r>
            <a:r>
              <a:rPr lang="en-US"/>
              <a:t> y </a:t>
            </a:r>
            <a:r>
              <a:rPr lang="en-US" err="1"/>
              <a:t>rhan</a:t>
            </a:r>
            <a:r>
              <a:rPr lang="en-US"/>
              <a:t> </a:t>
            </a:r>
            <a:r>
              <a:rPr lang="en-US" err="1"/>
              <a:t>fwyaf</a:t>
            </a:r>
            <a:r>
              <a:rPr lang="en-US"/>
              <a:t> o </a:t>
            </a:r>
            <a:r>
              <a:rPr lang="en-US" err="1"/>
              <a:t>wersi</a:t>
            </a:r>
            <a:r>
              <a:rPr lang="en-US"/>
              <a:t> </a:t>
            </a:r>
            <a:r>
              <a:rPr lang="en-US" err="1"/>
              <a:t>iaith</a:t>
            </a:r>
            <a:r>
              <a:rPr lang="en-US"/>
              <a:t> a </a:t>
            </a:r>
            <a:r>
              <a:rPr lang="en-US" err="1"/>
              <a:t>chyda’r</a:t>
            </a:r>
            <a:r>
              <a:rPr lang="en-US"/>
              <a:t> </a:t>
            </a:r>
            <a:r>
              <a:rPr lang="en-US" err="1"/>
              <a:t>rhan</a:t>
            </a:r>
            <a:r>
              <a:rPr lang="en-US"/>
              <a:t> </a:t>
            </a:r>
            <a:r>
              <a:rPr lang="en-US" err="1"/>
              <a:t>fwyaf</a:t>
            </a:r>
            <a:r>
              <a:rPr lang="en-US"/>
              <a:t> o </a:t>
            </a:r>
            <a:r>
              <a:rPr lang="en-US" err="1"/>
              <a:t>ddulliau</a:t>
            </a:r>
            <a:r>
              <a:rPr lang="en-US"/>
              <a:t>.</a:t>
            </a:r>
          </a:p>
          <a:p>
            <a:endParaRPr lang="en-US" dirty="0"/>
          </a:p>
        </p:txBody>
      </p:sp>
      <p:pic>
        <p:nvPicPr>
          <p:cNvPr id="7" name="Picture 6">
            <a:extLst>
              <a:ext uri="{FF2B5EF4-FFF2-40B4-BE49-F238E27FC236}">
                <a16:creationId xmlns:a16="http://schemas.microsoft.com/office/drawing/2014/main" id="{F836A3B3-89AC-7E45-95C8-ACC0A3F2A5F4}"/>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4851085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89278" y="1233241"/>
            <a:ext cx="3240506" cy="4064628"/>
          </a:xfrm>
        </p:spPr>
        <p:txBody>
          <a:bodyPr>
            <a:normAutofit/>
          </a:bodyPr>
          <a:lstStyle/>
          <a:p>
            <a:r>
              <a:rPr lang="cy-GB" b="1">
                <a:solidFill>
                  <a:srgbClr val="FFFFFF"/>
                </a:solidFill>
                <a:latin typeface="Noteworthy Light" charset="0"/>
                <a:ea typeface="Noteworthy Light" charset="0"/>
                <a:cs typeface="Noteworthy Light" charset="0"/>
              </a:rPr>
              <a:t>Amrywio’r dril</a:t>
            </a:r>
            <a:endParaRPr lang="cy-GB" i="1">
              <a:solidFill>
                <a:srgbClr val="FFFFFF"/>
              </a:solidFill>
              <a:latin typeface="Noteworthy Light" charset="0"/>
              <a:ea typeface="Noteworthy Light" charset="0"/>
              <a:cs typeface="Noteworthy Light" charset="0"/>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096000" y="820879"/>
            <a:ext cx="5257799" cy="5208859"/>
          </a:xfrm>
        </p:spPr>
        <p:txBody>
          <a:bodyPr anchor="t">
            <a:normAutofit fontScale="92500" lnSpcReduction="10000"/>
          </a:bodyPr>
          <a:lstStyle/>
          <a:p>
            <a:r>
              <a:rPr lang="cy-GB" sz="2000" dirty="0"/>
              <a:t>Ail-adrodd fel grŵp</a:t>
            </a:r>
          </a:p>
          <a:p>
            <a:r>
              <a:rPr lang="cy-GB" sz="2000" dirty="0"/>
              <a:t>Newid goslef ac chryfder y llais – lleisiau dwl</a:t>
            </a:r>
          </a:p>
          <a:p>
            <a:r>
              <a:rPr lang="cy-GB" sz="2000" dirty="0"/>
              <a:t>Canu</a:t>
            </a:r>
          </a:p>
          <a:p>
            <a:r>
              <a:rPr lang="cy-GB" sz="2000" dirty="0"/>
              <a:t>Rapio</a:t>
            </a:r>
          </a:p>
          <a:p>
            <a:r>
              <a:rPr lang="cy-GB" sz="2000" dirty="0"/>
              <a:t>Taflu pêl  - C &amp; A</a:t>
            </a:r>
          </a:p>
          <a:p>
            <a:r>
              <a:rPr lang="cy-GB" sz="2000" dirty="0"/>
              <a:t>Pasio’r cwestiwn (dril cadwyn)</a:t>
            </a:r>
          </a:p>
          <a:p>
            <a:r>
              <a:rPr lang="cy-GB" sz="2000" dirty="0"/>
              <a:t>Hŵps ar y llawr i adeiladu brawddeg</a:t>
            </a:r>
          </a:p>
          <a:p>
            <a:r>
              <a:rPr lang="cy-GB" sz="2000" dirty="0"/>
              <a:t>Rhesi o bobl yn pasio hŵps</a:t>
            </a:r>
          </a:p>
          <a:p>
            <a:r>
              <a:rPr lang="cy-GB" sz="2000" dirty="0"/>
              <a:t>Gweithgareddau cymdeithasu / minglo (cyfnewid cardiau/casglu cardiau/post-its)</a:t>
            </a:r>
          </a:p>
          <a:p>
            <a:r>
              <a:rPr lang="cy-GB" sz="2000" dirty="0"/>
              <a:t>Holiadur / Dewch o hyd i rywun sy’n…</a:t>
            </a:r>
          </a:p>
          <a:p>
            <a:r>
              <a:rPr lang="cy-GB" sz="2000" dirty="0"/>
              <a:t>Bylchau gwybodaeth </a:t>
            </a:r>
          </a:p>
          <a:p>
            <a:r>
              <a:rPr lang="cy-GB" sz="2000" dirty="0"/>
              <a:t>Driliau cylch (pasio pêl/sedd wag/parasiwt)</a:t>
            </a:r>
          </a:p>
          <a:p>
            <a:r>
              <a:rPr lang="cy-GB" sz="2000" dirty="0"/>
              <a:t>Es i i’r farchnad...</a:t>
            </a:r>
          </a:p>
          <a:p>
            <a:endParaRPr lang="en-US" sz="1300" dirty="0"/>
          </a:p>
          <a:p>
            <a:endParaRPr lang="en-US" sz="1300"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3" name="Picture 12">
            <a:extLst>
              <a:ext uri="{FF2B5EF4-FFF2-40B4-BE49-F238E27FC236}">
                <a16:creationId xmlns:a16="http://schemas.microsoft.com/office/drawing/2014/main" id="{D9A69397-0A1F-1F49-9163-74C51D230FD7}"/>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2821768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Content Placeholder 2"/>
          <p:cNvSpPr txBox="1">
            <a:spLocks/>
          </p:cNvSpPr>
          <p:nvPr/>
        </p:nvSpPr>
        <p:spPr>
          <a:xfrm>
            <a:off x="4447308" y="591344"/>
            <a:ext cx="6906491" cy="558561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Driliau sibrwd </a:t>
            </a:r>
          </a:p>
          <a:p>
            <a:r>
              <a:rPr lang="en-US"/>
              <a:t>Driliau gweiddi </a:t>
            </a:r>
          </a:p>
          <a:p>
            <a:r>
              <a:rPr lang="en-US"/>
              <a:t>Hapus iawn, trist iawn, diflas iawn, yn gyffrous iawn </a:t>
            </a:r>
          </a:p>
          <a:p>
            <a:r>
              <a:rPr lang="en-US"/>
              <a:t>Driliau trawsnewid</a:t>
            </a:r>
          </a:p>
          <a:p>
            <a:r>
              <a:rPr lang="en-US"/>
              <a:t>Driliau disodli</a:t>
            </a:r>
          </a:p>
          <a:p>
            <a:r>
              <a:rPr lang="en-US"/>
              <a:t>Defnyddiwch</a:t>
            </a:r>
            <a:r>
              <a:rPr lang="en-US" dirty="0"/>
              <a:t> </a:t>
            </a:r>
            <a:r>
              <a:rPr lang="en-US"/>
              <a:t>luniau</a:t>
            </a:r>
            <a:r>
              <a:rPr lang="en-US" dirty="0"/>
              <a:t>, </a:t>
            </a:r>
            <a:r>
              <a:rPr lang="en-US"/>
              <a:t>ystumiau</a:t>
            </a:r>
            <a:r>
              <a:rPr lang="en-US" dirty="0"/>
              <a:t>, </a:t>
            </a:r>
            <a:r>
              <a:rPr lang="en-US"/>
              <a:t>symudiadau</a:t>
            </a:r>
            <a:endParaRPr lang="en-US" dirty="0"/>
          </a:p>
          <a:p>
            <a:r>
              <a:rPr lang="en-US"/>
              <a:t>Clapio</a:t>
            </a:r>
            <a:r>
              <a:rPr lang="en-US" dirty="0"/>
              <a:t>/</a:t>
            </a:r>
            <a:r>
              <a:rPr lang="en-US"/>
              <a:t>stampio</a:t>
            </a:r>
            <a:r>
              <a:rPr lang="en-US" dirty="0"/>
              <a:t> rhythm </a:t>
            </a:r>
            <a:r>
              <a:rPr lang="en-US"/>
              <a:t>gair</a:t>
            </a:r>
            <a:r>
              <a:rPr lang="en-US" dirty="0"/>
              <a:t> </a:t>
            </a:r>
          </a:p>
          <a:p>
            <a:endParaRPr lang="en-US" dirty="0"/>
          </a:p>
        </p:txBody>
      </p:sp>
      <p:pic>
        <p:nvPicPr>
          <p:cNvPr id="6" name="Picture 5">
            <a:extLst>
              <a:ext uri="{FF2B5EF4-FFF2-40B4-BE49-F238E27FC236}">
                <a16:creationId xmlns:a16="http://schemas.microsoft.com/office/drawing/2014/main" id="{355F451A-AD60-234F-B5B0-E2B751D88476}"/>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9613096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94D5A-A6AF-D242-AD89-D1028141F2CD}"/>
              </a:ext>
            </a:extLst>
          </p:cNvPr>
          <p:cNvSpPr>
            <a:spLocks noGrp="1"/>
          </p:cNvSpPr>
          <p:nvPr>
            <p:ph type="title"/>
          </p:nvPr>
        </p:nvSpPr>
        <p:spPr>
          <a:xfrm>
            <a:off x="484909" y="222892"/>
            <a:ext cx="4316531" cy="872181"/>
          </a:xfrm>
          <a:solidFill>
            <a:srgbClr val="002060"/>
          </a:solidFill>
          <a:ln w="76200">
            <a:solidFill>
              <a:schemeClr val="accent1"/>
            </a:solidFill>
          </a:ln>
        </p:spPr>
        <p:txBody>
          <a:bodyPr/>
          <a:lstStyle/>
          <a:p>
            <a:r>
              <a:rPr lang="en-US" b="1" dirty="0" err="1">
                <a:solidFill>
                  <a:schemeClr val="bg1"/>
                </a:solidFill>
              </a:rPr>
              <a:t>Bocs</a:t>
            </a:r>
            <a:r>
              <a:rPr lang="en-US" b="1" dirty="0">
                <a:solidFill>
                  <a:schemeClr val="bg1"/>
                </a:solidFill>
              </a:rPr>
              <a:t> </a:t>
            </a:r>
            <a:r>
              <a:rPr lang="en-US" b="1" dirty="0" err="1">
                <a:solidFill>
                  <a:schemeClr val="bg1"/>
                </a:solidFill>
              </a:rPr>
              <a:t>cofrestru</a:t>
            </a:r>
            <a:r>
              <a:rPr lang="en-US" b="1" dirty="0">
                <a:solidFill>
                  <a:schemeClr val="bg1"/>
                </a:solidFill>
              </a:rPr>
              <a:t>…</a:t>
            </a:r>
          </a:p>
        </p:txBody>
      </p:sp>
      <p:pic>
        <p:nvPicPr>
          <p:cNvPr id="6" name="Picture 5">
            <a:extLst>
              <a:ext uri="{FF2B5EF4-FFF2-40B4-BE49-F238E27FC236}">
                <a16:creationId xmlns:a16="http://schemas.microsoft.com/office/drawing/2014/main" id="{C53A4E92-770B-A742-8E34-85E65ADBBF0C}"/>
              </a:ext>
            </a:extLst>
          </p:cNvPr>
          <p:cNvPicPr>
            <a:picLocks noChangeAspect="1"/>
          </p:cNvPicPr>
          <p:nvPr/>
        </p:nvPicPr>
        <p:blipFill rotWithShape="1">
          <a:blip r:embed="rId2"/>
          <a:srcRect l="8982" r="11163" b="50783"/>
          <a:stretch/>
        </p:blipFill>
        <p:spPr>
          <a:xfrm>
            <a:off x="8600784" y="4417479"/>
            <a:ext cx="3307862" cy="1443421"/>
          </a:xfrm>
          <a:prstGeom prst="rect">
            <a:avLst/>
          </a:prstGeom>
        </p:spPr>
      </p:pic>
      <p:pic>
        <p:nvPicPr>
          <p:cNvPr id="7" name="Picture 6">
            <a:extLst>
              <a:ext uri="{FF2B5EF4-FFF2-40B4-BE49-F238E27FC236}">
                <a16:creationId xmlns:a16="http://schemas.microsoft.com/office/drawing/2014/main" id="{6595D158-CC27-ED4E-9E59-B99B3458FCCA}"/>
              </a:ext>
            </a:extLst>
          </p:cNvPr>
          <p:cNvPicPr>
            <a:picLocks noChangeAspect="1"/>
          </p:cNvPicPr>
          <p:nvPr/>
        </p:nvPicPr>
        <p:blipFill>
          <a:blip r:embed="rId3"/>
          <a:stretch>
            <a:fillRect/>
          </a:stretch>
        </p:blipFill>
        <p:spPr>
          <a:xfrm>
            <a:off x="161594" y="1255500"/>
            <a:ext cx="2891841" cy="1441330"/>
          </a:xfrm>
          <a:prstGeom prst="rect">
            <a:avLst/>
          </a:prstGeom>
        </p:spPr>
      </p:pic>
      <p:pic>
        <p:nvPicPr>
          <p:cNvPr id="8" name="Picture 7">
            <a:extLst>
              <a:ext uri="{FF2B5EF4-FFF2-40B4-BE49-F238E27FC236}">
                <a16:creationId xmlns:a16="http://schemas.microsoft.com/office/drawing/2014/main" id="{C226B80D-EF37-2742-B06B-8B6789A56097}"/>
              </a:ext>
            </a:extLst>
          </p:cNvPr>
          <p:cNvPicPr>
            <a:picLocks noChangeAspect="1"/>
          </p:cNvPicPr>
          <p:nvPr/>
        </p:nvPicPr>
        <p:blipFill>
          <a:blip r:embed="rId4"/>
          <a:stretch>
            <a:fillRect/>
          </a:stretch>
        </p:blipFill>
        <p:spPr>
          <a:xfrm rot="20408586">
            <a:off x="2332075" y="2274860"/>
            <a:ext cx="2430587" cy="2430587"/>
          </a:xfrm>
          <a:prstGeom prst="rect">
            <a:avLst/>
          </a:prstGeom>
        </p:spPr>
      </p:pic>
      <p:pic>
        <p:nvPicPr>
          <p:cNvPr id="9" name="Picture 8">
            <a:extLst>
              <a:ext uri="{FF2B5EF4-FFF2-40B4-BE49-F238E27FC236}">
                <a16:creationId xmlns:a16="http://schemas.microsoft.com/office/drawing/2014/main" id="{341DEE6C-4A2F-454D-8429-703D06382598}"/>
              </a:ext>
            </a:extLst>
          </p:cNvPr>
          <p:cNvPicPr>
            <a:picLocks noChangeAspect="1"/>
          </p:cNvPicPr>
          <p:nvPr/>
        </p:nvPicPr>
        <p:blipFill rotWithShape="1">
          <a:blip r:embed="rId5"/>
          <a:srcRect l="3521" t="21050" r="47346" b="41547"/>
          <a:stretch/>
        </p:blipFill>
        <p:spPr>
          <a:xfrm rot="20692472">
            <a:off x="10801377" y="3192146"/>
            <a:ext cx="817416" cy="831272"/>
          </a:xfrm>
          <a:prstGeom prst="rect">
            <a:avLst/>
          </a:prstGeom>
          <a:ln w="38100">
            <a:solidFill>
              <a:schemeClr val="accent6">
                <a:lumMod val="50000"/>
              </a:schemeClr>
            </a:solidFill>
          </a:ln>
        </p:spPr>
      </p:pic>
      <p:pic>
        <p:nvPicPr>
          <p:cNvPr id="10" name="Picture 9">
            <a:extLst>
              <a:ext uri="{FF2B5EF4-FFF2-40B4-BE49-F238E27FC236}">
                <a16:creationId xmlns:a16="http://schemas.microsoft.com/office/drawing/2014/main" id="{D5FB8601-1242-5048-8336-48ADECFDE8DC}"/>
              </a:ext>
            </a:extLst>
          </p:cNvPr>
          <p:cNvPicPr>
            <a:picLocks noChangeAspect="1"/>
          </p:cNvPicPr>
          <p:nvPr/>
        </p:nvPicPr>
        <p:blipFill rotWithShape="1">
          <a:blip r:embed="rId5"/>
          <a:srcRect l="50000" t="20625" r="7798" b="42452"/>
          <a:stretch/>
        </p:blipFill>
        <p:spPr>
          <a:xfrm rot="966186">
            <a:off x="9676399" y="3432468"/>
            <a:ext cx="702107" cy="820629"/>
          </a:xfrm>
          <a:prstGeom prst="rect">
            <a:avLst/>
          </a:prstGeom>
          <a:ln w="38100">
            <a:solidFill>
              <a:schemeClr val="accent6">
                <a:lumMod val="50000"/>
              </a:schemeClr>
            </a:solidFill>
          </a:ln>
        </p:spPr>
      </p:pic>
      <p:pic>
        <p:nvPicPr>
          <p:cNvPr id="11" name="Picture 10">
            <a:extLst>
              <a:ext uri="{FF2B5EF4-FFF2-40B4-BE49-F238E27FC236}">
                <a16:creationId xmlns:a16="http://schemas.microsoft.com/office/drawing/2014/main" id="{857D2A85-F9D2-E34C-9237-47035434A991}"/>
              </a:ext>
            </a:extLst>
          </p:cNvPr>
          <p:cNvPicPr>
            <a:picLocks noChangeAspect="1"/>
          </p:cNvPicPr>
          <p:nvPr/>
        </p:nvPicPr>
        <p:blipFill rotWithShape="1">
          <a:blip r:embed="rId5"/>
          <a:srcRect l="6619" t="57351" r="52576" b="9610"/>
          <a:stretch/>
        </p:blipFill>
        <p:spPr>
          <a:xfrm rot="21177038">
            <a:off x="8930842" y="2632677"/>
            <a:ext cx="678872" cy="734291"/>
          </a:xfrm>
          <a:prstGeom prst="rect">
            <a:avLst/>
          </a:prstGeom>
          <a:ln w="38100">
            <a:solidFill>
              <a:schemeClr val="accent6">
                <a:lumMod val="50000"/>
              </a:schemeClr>
            </a:solidFill>
          </a:ln>
        </p:spPr>
      </p:pic>
      <p:pic>
        <p:nvPicPr>
          <p:cNvPr id="13" name="Picture 12">
            <a:extLst>
              <a:ext uri="{FF2B5EF4-FFF2-40B4-BE49-F238E27FC236}">
                <a16:creationId xmlns:a16="http://schemas.microsoft.com/office/drawing/2014/main" id="{F6218A2C-2162-8742-A6A0-CA413147488B}"/>
              </a:ext>
            </a:extLst>
          </p:cNvPr>
          <p:cNvPicPr>
            <a:picLocks noChangeAspect="1"/>
          </p:cNvPicPr>
          <p:nvPr/>
        </p:nvPicPr>
        <p:blipFill rotWithShape="1">
          <a:blip r:embed="rId5"/>
          <a:srcRect l="49881" t="56453" r="7649" b="9200"/>
          <a:stretch/>
        </p:blipFill>
        <p:spPr>
          <a:xfrm rot="1387947">
            <a:off x="10005218" y="2513538"/>
            <a:ext cx="706582" cy="763357"/>
          </a:xfrm>
          <a:prstGeom prst="rect">
            <a:avLst/>
          </a:prstGeom>
          <a:ln w="38100">
            <a:solidFill>
              <a:schemeClr val="accent6">
                <a:lumMod val="50000"/>
              </a:schemeClr>
            </a:solidFill>
          </a:ln>
        </p:spPr>
      </p:pic>
      <p:pic>
        <p:nvPicPr>
          <p:cNvPr id="14" name="Picture 13">
            <a:extLst>
              <a:ext uri="{FF2B5EF4-FFF2-40B4-BE49-F238E27FC236}">
                <a16:creationId xmlns:a16="http://schemas.microsoft.com/office/drawing/2014/main" id="{AB1BFA16-975B-2340-90F2-E53C12C95AB1}"/>
              </a:ext>
            </a:extLst>
          </p:cNvPr>
          <p:cNvPicPr>
            <a:picLocks noChangeAspect="1"/>
          </p:cNvPicPr>
          <p:nvPr/>
        </p:nvPicPr>
        <p:blipFill>
          <a:blip r:embed="rId6"/>
          <a:stretch>
            <a:fillRect/>
          </a:stretch>
        </p:blipFill>
        <p:spPr>
          <a:xfrm>
            <a:off x="5514919" y="398182"/>
            <a:ext cx="1668773" cy="1668773"/>
          </a:xfrm>
          <a:prstGeom prst="rect">
            <a:avLst/>
          </a:prstGeom>
          <a:solidFill>
            <a:schemeClr val="tx1"/>
          </a:solidFill>
          <a:ln w="38100">
            <a:solidFill>
              <a:schemeClr val="accent6">
                <a:lumMod val="50000"/>
              </a:schemeClr>
            </a:solidFill>
          </a:ln>
        </p:spPr>
      </p:pic>
      <p:pic>
        <p:nvPicPr>
          <p:cNvPr id="15" name="Picture 14">
            <a:extLst>
              <a:ext uri="{FF2B5EF4-FFF2-40B4-BE49-F238E27FC236}">
                <a16:creationId xmlns:a16="http://schemas.microsoft.com/office/drawing/2014/main" id="{F73F3CF3-6D5E-F842-B493-C99B15DB73E2}"/>
              </a:ext>
            </a:extLst>
          </p:cNvPr>
          <p:cNvPicPr>
            <a:picLocks noChangeAspect="1"/>
          </p:cNvPicPr>
          <p:nvPr/>
        </p:nvPicPr>
        <p:blipFill>
          <a:blip r:embed="rId7"/>
          <a:stretch>
            <a:fillRect/>
          </a:stretch>
        </p:blipFill>
        <p:spPr>
          <a:xfrm>
            <a:off x="173974" y="4222228"/>
            <a:ext cx="3652864" cy="1814945"/>
          </a:xfrm>
          <a:prstGeom prst="rect">
            <a:avLst/>
          </a:prstGeom>
        </p:spPr>
      </p:pic>
      <p:pic>
        <p:nvPicPr>
          <p:cNvPr id="3" name="Picture 2">
            <a:extLst>
              <a:ext uri="{FF2B5EF4-FFF2-40B4-BE49-F238E27FC236}">
                <a16:creationId xmlns:a16="http://schemas.microsoft.com/office/drawing/2014/main" id="{197E22E7-0A14-B546-810A-5C7A9011EBE0}"/>
              </a:ext>
            </a:extLst>
          </p:cNvPr>
          <p:cNvPicPr>
            <a:picLocks noChangeAspect="1"/>
          </p:cNvPicPr>
          <p:nvPr/>
        </p:nvPicPr>
        <p:blipFill>
          <a:blip r:embed="rId8"/>
          <a:stretch>
            <a:fillRect/>
          </a:stretch>
        </p:blipFill>
        <p:spPr>
          <a:xfrm>
            <a:off x="10445509" y="222892"/>
            <a:ext cx="1600011" cy="2010064"/>
          </a:xfrm>
          <a:prstGeom prst="rect">
            <a:avLst/>
          </a:prstGeom>
        </p:spPr>
      </p:pic>
      <p:pic>
        <p:nvPicPr>
          <p:cNvPr id="17" name="Picture 16">
            <a:extLst>
              <a:ext uri="{FF2B5EF4-FFF2-40B4-BE49-F238E27FC236}">
                <a16:creationId xmlns:a16="http://schemas.microsoft.com/office/drawing/2014/main" id="{1B17AA0F-1BF6-0E44-B020-D4D192947692}"/>
              </a:ext>
            </a:extLst>
          </p:cNvPr>
          <p:cNvPicPr>
            <a:picLocks noChangeAspect="1"/>
          </p:cNvPicPr>
          <p:nvPr/>
        </p:nvPicPr>
        <p:blipFill rotWithShape="1">
          <a:blip r:embed="rId9"/>
          <a:srcRect l="11712" t="8707"/>
          <a:stretch/>
        </p:blipFill>
        <p:spPr>
          <a:xfrm>
            <a:off x="4623507" y="2283576"/>
            <a:ext cx="3920835" cy="3577324"/>
          </a:xfrm>
          <a:prstGeom prst="rect">
            <a:avLst/>
          </a:prstGeom>
        </p:spPr>
      </p:pic>
      <p:pic>
        <p:nvPicPr>
          <p:cNvPr id="4" name="Picture 3">
            <a:extLst>
              <a:ext uri="{FF2B5EF4-FFF2-40B4-BE49-F238E27FC236}">
                <a16:creationId xmlns:a16="http://schemas.microsoft.com/office/drawing/2014/main" id="{F76EF353-A08B-D14D-AC8C-280F50DAD74F}"/>
              </a:ext>
            </a:extLst>
          </p:cNvPr>
          <p:cNvPicPr>
            <a:picLocks noChangeAspect="1"/>
          </p:cNvPicPr>
          <p:nvPr/>
        </p:nvPicPr>
        <p:blipFill rotWithShape="1">
          <a:blip r:embed="rId10"/>
          <a:srcRect l="5547" r="52714"/>
          <a:stretch/>
        </p:blipFill>
        <p:spPr>
          <a:xfrm>
            <a:off x="8161420" y="345264"/>
            <a:ext cx="1490786" cy="1774607"/>
          </a:xfrm>
          <a:prstGeom prst="rect">
            <a:avLst/>
          </a:prstGeom>
        </p:spPr>
      </p:pic>
      <p:pic>
        <p:nvPicPr>
          <p:cNvPr id="18" name="Picture 17">
            <a:extLst>
              <a:ext uri="{FF2B5EF4-FFF2-40B4-BE49-F238E27FC236}">
                <a16:creationId xmlns:a16="http://schemas.microsoft.com/office/drawing/2014/main" id="{53822A42-1CBF-D542-83CC-1115D82C4D39}"/>
              </a:ext>
            </a:extLst>
          </p:cNvPr>
          <p:cNvPicPr>
            <a:picLocks noChangeAspect="1"/>
          </p:cNvPicPr>
          <p:nvPr/>
        </p:nvPicPr>
        <p:blipFill rotWithShape="1">
          <a:blip r:embed="rId11"/>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4495361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D872491-C819-B44A-83FD-FAA7337DAFE9}"/>
              </a:ext>
            </a:extLst>
          </p:cNvPr>
          <p:cNvPicPr>
            <a:picLocks noChangeAspect="1"/>
          </p:cNvPicPr>
          <p:nvPr/>
        </p:nvPicPr>
        <p:blipFill>
          <a:blip r:embed="rId2"/>
          <a:stretch>
            <a:fillRect/>
          </a:stretch>
        </p:blipFill>
        <p:spPr>
          <a:xfrm>
            <a:off x="8086014" y="4251358"/>
            <a:ext cx="3765304" cy="1880342"/>
          </a:xfrm>
          <a:prstGeom prst="rect">
            <a:avLst/>
          </a:prstGeom>
          <a:ln w="28575">
            <a:solidFill>
              <a:srgbClr val="002060"/>
            </a:solidFill>
          </a:ln>
        </p:spPr>
      </p:pic>
      <p:pic>
        <p:nvPicPr>
          <p:cNvPr id="9" name="Picture 8">
            <a:extLst>
              <a:ext uri="{FF2B5EF4-FFF2-40B4-BE49-F238E27FC236}">
                <a16:creationId xmlns:a16="http://schemas.microsoft.com/office/drawing/2014/main" id="{8069319E-209E-FA45-803D-8427D7D2E574}"/>
              </a:ext>
            </a:extLst>
          </p:cNvPr>
          <p:cNvPicPr>
            <a:picLocks noChangeAspect="1"/>
          </p:cNvPicPr>
          <p:nvPr/>
        </p:nvPicPr>
        <p:blipFill>
          <a:blip r:embed="rId3"/>
          <a:stretch>
            <a:fillRect/>
          </a:stretch>
        </p:blipFill>
        <p:spPr>
          <a:xfrm>
            <a:off x="8112471" y="2229719"/>
            <a:ext cx="3738847" cy="1857926"/>
          </a:xfrm>
          <a:prstGeom prst="rect">
            <a:avLst/>
          </a:prstGeom>
          <a:ln w="28575">
            <a:solidFill>
              <a:srgbClr val="002060"/>
            </a:solidFill>
          </a:ln>
        </p:spPr>
      </p:pic>
      <p:pic>
        <p:nvPicPr>
          <p:cNvPr id="11" name="Picture 10">
            <a:extLst>
              <a:ext uri="{FF2B5EF4-FFF2-40B4-BE49-F238E27FC236}">
                <a16:creationId xmlns:a16="http://schemas.microsoft.com/office/drawing/2014/main" id="{DF169256-B270-9843-AF33-41438682F0FD}"/>
              </a:ext>
            </a:extLst>
          </p:cNvPr>
          <p:cNvPicPr>
            <a:picLocks noChangeAspect="1"/>
          </p:cNvPicPr>
          <p:nvPr/>
        </p:nvPicPr>
        <p:blipFill>
          <a:blip r:embed="rId4"/>
          <a:stretch>
            <a:fillRect/>
          </a:stretch>
        </p:blipFill>
        <p:spPr>
          <a:xfrm>
            <a:off x="8112471" y="47784"/>
            <a:ext cx="3738847" cy="1869424"/>
          </a:xfrm>
          <a:prstGeom prst="rect">
            <a:avLst/>
          </a:prstGeom>
          <a:ln w="28575">
            <a:solidFill>
              <a:srgbClr val="002060"/>
            </a:solidFill>
          </a:ln>
        </p:spPr>
      </p:pic>
      <p:pic>
        <p:nvPicPr>
          <p:cNvPr id="13" name="Picture 12">
            <a:extLst>
              <a:ext uri="{FF2B5EF4-FFF2-40B4-BE49-F238E27FC236}">
                <a16:creationId xmlns:a16="http://schemas.microsoft.com/office/drawing/2014/main" id="{6B8261E8-4118-6144-A6B5-430217C667A3}"/>
              </a:ext>
            </a:extLst>
          </p:cNvPr>
          <p:cNvPicPr>
            <a:picLocks noChangeAspect="1"/>
          </p:cNvPicPr>
          <p:nvPr/>
        </p:nvPicPr>
        <p:blipFill>
          <a:blip r:embed="rId5"/>
          <a:stretch>
            <a:fillRect/>
          </a:stretch>
        </p:blipFill>
        <p:spPr>
          <a:xfrm>
            <a:off x="4035570" y="4239902"/>
            <a:ext cx="3760470" cy="1891798"/>
          </a:xfrm>
          <a:prstGeom prst="rect">
            <a:avLst/>
          </a:prstGeom>
          <a:ln w="28575">
            <a:solidFill>
              <a:srgbClr val="002060"/>
            </a:solidFill>
          </a:ln>
        </p:spPr>
      </p:pic>
      <p:pic>
        <p:nvPicPr>
          <p:cNvPr id="15" name="Picture 14">
            <a:extLst>
              <a:ext uri="{FF2B5EF4-FFF2-40B4-BE49-F238E27FC236}">
                <a16:creationId xmlns:a16="http://schemas.microsoft.com/office/drawing/2014/main" id="{CD336BCC-2826-F044-AA1B-2413B4D92C7E}"/>
              </a:ext>
            </a:extLst>
          </p:cNvPr>
          <p:cNvPicPr>
            <a:picLocks noChangeAspect="1"/>
          </p:cNvPicPr>
          <p:nvPr/>
        </p:nvPicPr>
        <p:blipFill>
          <a:blip r:embed="rId6"/>
          <a:stretch>
            <a:fillRect/>
          </a:stretch>
        </p:blipFill>
        <p:spPr>
          <a:xfrm>
            <a:off x="4035570" y="2178061"/>
            <a:ext cx="3760470" cy="1877922"/>
          </a:xfrm>
          <a:prstGeom prst="rect">
            <a:avLst/>
          </a:prstGeom>
          <a:ln w="28575">
            <a:solidFill>
              <a:srgbClr val="002060"/>
            </a:solidFill>
          </a:ln>
        </p:spPr>
      </p:pic>
      <p:pic>
        <p:nvPicPr>
          <p:cNvPr id="17" name="Picture 16">
            <a:extLst>
              <a:ext uri="{FF2B5EF4-FFF2-40B4-BE49-F238E27FC236}">
                <a16:creationId xmlns:a16="http://schemas.microsoft.com/office/drawing/2014/main" id="{E836F485-E90C-C74E-9530-2537BA0980F4}"/>
              </a:ext>
            </a:extLst>
          </p:cNvPr>
          <p:cNvPicPr>
            <a:picLocks noChangeAspect="1"/>
          </p:cNvPicPr>
          <p:nvPr/>
        </p:nvPicPr>
        <p:blipFill>
          <a:blip r:embed="rId7"/>
          <a:stretch>
            <a:fillRect/>
          </a:stretch>
        </p:blipFill>
        <p:spPr>
          <a:xfrm>
            <a:off x="4015744" y="69063"/>
            <a:ext cx="3705395" cy="1848145"/>
          </a:xfrm>
          <a:prstGeom prst="rect">
            <a:avLst/>
          </a:prstGeom>
          <a:ln w="28575">
            <a:solidFill>
              <a:srgbClr val="002060"/>
            </a:solidFill>
          </a:ln>
        </p:spPr>
      </p:pic>
      <p:pic>
        <p:nvPicPr>
          <p:cNvPr id="19" name="Picture 18">
            <a:extLst>
              <a:ext uri="{FF2B5EF4-FFF2-40B4-BE49-F238E27FC236}">
                <a16:creationId xmlns:a16="http://schemas.microsoft.com/office/drawing/2014/main" id="{C3150CCC-3C57-3D42-857F-58433A01A47F}"/>
              </a:ext>
            </a:extLst>
          </p:cNvPr>
          <p:cNvPicPr>
            <a:picLocks noChangeAspect="1"/>
          </p:cNvPicPr>
          <p:nvPr/>
        </p:nvPicPr>
        <p:blipFill>
          <a:blip r:embed="rId8"/>
          <a:stretch>
            <a:fillRect/>
          </a:stretch>
        </p:blipFill>
        <p:spPr>
          <a:xfrm>
            <a:off x="155658" y="4240251"/>
            <a:ext cx="3563481" cy="1779549"/>
          </a:xfrm>
          <a:prstGeom prst="rect">
            <a:avLst/>
          </a:prstGeom>
          <a:ln w="28575">
            <a:solidFill>
              <a:srgbClr val="002060"/>
            </a:solidFill>
          </a:ln>
        </p:spPr>
      </p:pic>
      <p:pic>
        <p:nvPicPr>
          <p:cNvPr id="21" name="Picture 20">
            <a:extLst>
              <a:ext uri="{FF2B5EF4-FFF2-40B4-BE49-F238E27FC236}">
                <a16:creationId xmlns:a16="http://schemas.microsoft.com/office/drawing/2014/main" id="{DA7DF74E-98CF-D94C-8EA4-5A65C815DFC9}"/>
              </a:ext>
            </a:extLst>
          </p:cNvPr>
          <p:cNvPicPr>
            <a:picLocks noChangeAspect="1"/>
          </p:cNvPicPr>
          <p:nvPr/>
        </p:nvPicPr>
        <p:blipFill>
          <a:blip r:embed="rId9"/>
          <a:stretch>
            <a:fillRect/>
          </a:stretch>
        </p:blipFill>
        <p:spPr>
          <a:xfrm>
            <a:off x="155658" y="2210684"/>
            <a:ext cx="3634303" cy="1812676"/>
          </a:xfrm>
          <a:prstGeom prst="rect">
            <a:avLst/>
          </a:prstGeom>
          <a:ln w="28575">
            <a:solidFill>
              <a:srgbClr val="002060"/>
            </a:solidFill>
          </a:ln>
        </p:spPr>
      </p:pic>
      <p:pic>
        <p:nvPicPr>
          <p:cNvPr id="23" name="Picture 22">
            <a:extLst>
              <a:ext uri="{FF2B5EF4-FFF2-40B4-BE49-F238E27FC236}">
                <a16:creationId xmlns:a16="http://schemas.microsoft.com/office/drawing/2014/main" id="{FADB12F6-DC03-7449-B0B0-C17C53D69AE3}"/>
              </a:ext>
            </a:extLst>
          </p:cNvPr>
          <p:cNvPicPr>
            <a:picLocks noChangeAspect="1"/>
          </p:cNvPicPr>
          <p:nvPr/>
        </p:nvPicPr>
        <p:blipFill>
          <a:blip r:embed="rId10"/>
          <a:stretch>
            <a:fillRect/>
          </a:stretch>
        </p:blipFill>
        <p:spPr>
          <a:xfrm>
            <a:off x="155659" y="96172"/>
            <a:ext cx="3688614" cy="1794583"/>
          </a:xfrm>
          <a:prstGeom prst="rect">
            <a:avLst/>
          </a:prstGeom>
          <a:ln w="28575">
            <a:solidFill>
              <a:srgbClr val="002060"/>
            </a:solidFill>
          </a:ln>
        </p:spPr>
      </p:pic>
      <p:sp>
        <p:nvSpPr>
          <p:cNvPr id="24" name="12-Point Star 23">
            <a:extLst>
              <a:ext uri="{FF2B5EF4-FFF2-40B4-BE49-F238E27FC236}">
                <a16:creationId xmlns:a16="http://schemas.microsoft.com/office/drawing/2014/main" id="{97BC833F-5B96-DB4E-A430-B4FEF3FDC9F2}"/>
              </a:ext>
            </a:extLst>
          </p:cNvPr>
          <p:cNvSpPr/>
          <p:nvPr/>
        </p:nvSpPr>
        <p:spPr>
          <a:xfrm>
            <a:off x="1729047" y="993135"/>
            <a:ext cx="8495608" cy="4759272"/>
          </a:xfrm>
          <a:prstGeom prst="star12">
            <a:avLst/>
          </a:prstGeom>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b="1" dirty="0" err="1"/>
              <a:t>Drilio</a:t>
            </a:r>
            <a:r>
              <a:rPr lang="en-US" sz="8000" b="1" dirty="0"/>
              <a:t> </a:t>
            </a:r>
            <a:r>
              <a:rPr lang="en-US" sz="8000" b="1" dirty="0" err="1"/>
              <a:t>dyddiol</a:t>
            </a:r>
            <a:endParaRPr lang="en-US" sz="8000" b="1" dirty="0"/>
          </a:p>
        </p:txBody>
      </p:sp>
      <p:pic>
        <p:nvPicPr>
          <p:cNvPr id="25" name="Picture 24">
            <a:extLst>
              <a:ext uri="{FF2B5EF4-FFF2-40B4-BE49-F238E27FC236}">
                <a16:creationId xmlns:a16="http://schemas.microsoft.com/office/drawing/2014/main" id="{F8347C49-CB9E-CC43-9975-D2808F546941}"/>
              </a:ext>
            </a:extLst>
          </p:cNvPr>
          <p:cNvPicPr>
            <a:picLocks noChangeAspect="1"/>
          </p:cNvPicPr>
          <p:nvPr/>
        </p:nvPicPr>
        <p:blipFill rotWithShape="1">
          <a:blip r:embed="rId11"/>
          <a:srcRect t="6497" b="12147"/>
          <a:stretch/>
        </p:blipFill>
        <p:spPr>
          <a:xfrm>
            <a:off x="0" y="6131700"/>
            <a:ext cx="12192000" cy="726300"/>
          </a:xfrm>
          <a:prstGeom prst="rect">
            <a:avLst/>
          </a:prstGeom>
        </p:spPr>
      </p:pic>
    </p:spTree>
    <p:extLst>
      <p:ext uri="{BB962C8B-B14F-4D97-AF65-F5344CB8AC3E}">
        <p14:creationId xmlns:p14="http://schemas.microsoft.com/office/powerpoint/2010/main" val="362757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24"/>
                                        </p:tgtEl>
                                      </p:cBhvr>
                                    </p:animEffect>
                                    <p:set>
                                      <p:cBhvr>
                                        <p:cTn id="7" dur="1" fill="hold">
                                          <p:stCondLst>
                                            <p:cond delay="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14"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title"/>
          </p:nvPr>
        </p:nvSpPr>
        <p:spPr>
          <a:xfrm>
            <a:off x="786385" y="841248"/>
            <a:ext cx="3515244" cy="5340097"/>
          </a:xfrm>
        </p:spPr>
        <p:txBody>
          <a:bodyPr anchor="ctr">
            <a:normAutofit/>
          </a:bodyPr>
          <a:lstStyle/>
          <a:p>
            <a:r>
              <a:rPr lang="en-US" sz="4800" b="1" dirty="0" err="1">
                <a:solidFill>
                  <a:schemeClr val="bg1"/>
                </a:solidFill>
                <a:latin typeface="Noteworthy Light" charset="0"/>
                <a:ea typeface="Noteworthy Light" charset="0"/>
                <a:cs typeface="Noteworthy Light" charset="0"/>
              </a:rPr>
              <a:t>Cwestiynu</a:t>
            </a:r>
            <a:r>
              <a:rPr lang="en-US" sz="4800" b="1" dirty="0">
                <a:solidFill>
                  <a:schemeClr val="bg1"/>
                </a:solidFill>
                <a:latin typeface="Noteworthy Light" charset="0"/>
                <a:ea typeface="Noteworthy Light" charset="0"/>
                <a:cs typeface="Noteworthy Light" charset="0"/>
              </a:rPr>
              <a:t> a </a:t>
            </a:r>
            <a:r>
              <a:rPr lang="en-US" sz="4800" b="1" dirty="0" err="1">
                <a:solidFill>
                  <a:schemeClr val="bg1"/>
                </a:solidFill>
                <a:latin typeface="Noteworthy Light" charset="0"/>
                <a:ea typeface="Noteworthy Light" charset="0"/>
                <a:cs typeface="Noteworthy Light" charset="0"/>
              </a:rPr>
              <a:t>chywiro</a:t>
            </a:r>
            <a:endParaRPr lang="en-US" sz="4800" i="1" dirty="0">
              <a:solidFill>
                <a:schemeClr val="bg1"/>
              </a:solidFill>
              <a:latin typeface="Noteworthy Light" charset="0"/>
              <a:ea typeface="Noteworthy Light" charset="0"/>
              <a:cs typeface="Noteworthy Light" charset="0"/>
            </a:endParaRPr>
          </a:p>
        </p:txBody>
      </p:sp>
      <p:graphicFrame>
        <p:nvGraphicFramePr>
          <p:cNvPr id="5" name="Content Placeholder 2">
            <a:extLst>
              <a:ext uri="{FF2B5EF4-FFF2-40B4-BE49-F238E27FC236}">
                <a16:creationId xmlns:a16="http://schemas.microsoft.com/office/drawing/2014/main" id="{3BE4E889-FB6A-4F93-B6C8-B0F8778C3FF6}"/>
              </a:ext>
            </a:extLst>
          </p:cNvPr>
          <p:cNvGraphicFramePr>
            <a:graphicFrameLocks noGrp="1"/>
          </p:cNvGraphicFramePr>
          <p:nvPr>
            <p:ph idx="1"/>
            <p:extLst>
              <p:ext uri="{D42A27DB-BD31-4B8C-83A1-F6EECF244321}">
                <p14:modId xmlns:p14="http://schemas.microsoft.com/office/powerpoint/2010/main" val="1127508809"/>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48075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1A9BD1-3639-BA4D-AC3C-5F3F5B790C4B}"/>
              </a:ext>
            </a:extLst>
          </p:cNvPr>
          <p:cNvSpPr txBox="1"/>
          <p:nvPr/>
        </p:nvSpPr>
        <p:spPr>
          <a:xfrm>
            <a:off x="1648691" y="138545"/>
            <a:ext cx="8894618" cy="707886"/>
          </a:xfrm>
          <a:prstGeom prst="rect">
            <a:avLst/>
          </a:prstGeom>
          <a:noFill/>
        </p:spPr>
        <p:txBody>
          <a:bodyPr wrap="square" rtlCol="0">
            <a:spAutoFit/>
          </a:bodyPr>
          <a:lstStyle/>
          <a:p>
            <a:pPr algn="ctr"/>
            <a:r>
              <a:rPr lang="en-US" sz="4000" b="1" dirty="0" err="1">
                <a:solidFill>
                  <a:srgbClr val="002060"/>
                </a:solidFill>
                <a:latin typeface="Impact" panose="020B0806030902050204" pitchFamily="34" charset="0"/>
              </a:rPr>
              <a:t>Cwestiynau</a:t>
            </a:r>
            <a:r>
              <a:rPr lang="en-US" sz="4000" b="1" dirty="0">
                <a:solidFill>
                  <a:srgbClr val="002060"/>
                </a:solidFill>
                <a:latin typeface="Impact" panose="020B0806030902050204" pitchFamily="34" charset="0"/>
              </a:rPr>
              <a:t> </a:t>
            </a:r>
            <a:r>
              <a:rPr lang="en-US" sz="4000" b="1" dirty="0" err="1">
                <a:solidFill>
                  <a:srgbClr val="002060"/>
                </a:solidFill>
                <a:latin typeface="Impact" panose="020B0806030902050204" pitchFamily="34" charset="0"/>
              </a:rPr>
              <a:t>caeëdig</a:t>
            </a:r>
            <a:r>
              <a:rPr lang="en-US" sz="4000" b="1" dirty="0">
                <a:solidFill>
                  <a:srgbClr val="002060"/>
                </a:solidFill>
                <a:latin typeface="Impact" panose="020B0806030902050204" pitchFamily="34" charset="0"/>
              </a:rPr>
              <a:t> …</a:t>
            </a:r>
          </a:p>
        </p:txBody>
      </p:sp>
      <p:sp>
        <p:nvSpPr>
          <p:cNvPr id="5" name="Google Shape;280;p16">
            <a:extLst>
              <a:ext uri="{FF2B5EF4-FFF2-40B4-BE49-F238E27FC236}">
                <a16:creationId xmlns:a16="http://schemas.microsoft.com/office/drawing/2014/main" id="{6CECDB76-AC8F-194F-9E54-71ABD4215D4D}"/>
              </a:ext>
            </a:extLst>
          </p:cNvPr>
          <p:cNvSpPr txBox="1">
            <a:spLocks/>
          </p:cNvSpPr>
          <p:nvPr/>
        </p:nvSpPr>
        <p:spPr>
          <a:xfrm>
            <a:off x="332508" y="1264524"/>
            <a:ext cx="11319163" cy="4245216"/>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68580" indent="0">
              <a:spcBef>
                <a:spcPts val="0"/>
              </a:spcBef>
              <a:buClr>
                <a:schemeClr val="accent1"/>
              </a:buClr>
              <a:buSzPts val="1824"/>
              <a:buFont typeface="Noto Sans Symbols"/>
              <a:buNone/>
            </a:pPr>
            <a:r>
              <a:rPr lang="en-US" sz="2800" b="1" dirty="0">
                <a:solidFill>
                  <a:schemeClr val="dk2"/>
                </a:solidFill>
                <a:ea typeface="Century Gothic"/>
                <a:cs typeface="Century Gothic"/>
                <a:sym typeface="Century Gothic"/>
              </a:rPr>
              <a:t>Mae </a:t>
            </a:r>
            <a:r>
              <a:rPr lang="en-US" sz="2800" b="1" dirty="0" err="1">
                <a:solidFill>
                  <a:schemeClr val="dk2"/>
                </a:solidFill>
                <a:ea typeface="Century Gothic"/>
                <a:cs typeface="Century Gothic"/>
                <a:sym typeface="Century Gothic"/>
              </a:rPr>
              <a:t>sawl</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ffordd</a:t>
            </a:r>
            <a:r>
              <a:rPr lang="en-US" sz="2800" b="1" dirty="0">
                <a:solidFill>
                  <a:schemeClr val="dk2"/>
                </a:solidFill>
                <a:ea typeface="Century Gothic"/>
                <a:cs typeface="Century Gothic"/>
                <a:sym typeface="Century Gothic"/>
              </a:rPr>
              <a:t> o </a:t>
            </a:r>
            <a:r>
              <a:rPr lang="en-US" sz="2800" b="1" dirty="0" err="1">
                <a:solidFill>
                  <a:schemeClr val="dk2"/>
                </a:solidFill>
                <a:ea typeface="Century Gothic"/>
                <a:cs typeface="Century Gothic"/>
                <a:sym typeface="Century Gothic"/>
              </a:rPr>
              <a:t>ateb</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yn</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gadarnhaol</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neu’n</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negyddol</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yn</a:t>
            </a:r>
            <a:r>
              <a:rPr lang="en-US" sz="2800" b="1" dirty="0">
                <a:solidFill>
                  <a:schemeClr val="dk2"/>
                </a:solidFill>
                <a:ea typeface="Century Gothic"/>
                <a:cs typeface="Century Gothic"/>
                <a:sym typeface="Century Gothic"/>
              </a:rPr>
              <a:t> </a:t>
            </a:r>
            <a:r>
              <a:rPr lang="en-US" sz="2800" b="1" dirty="0" err="1">
                <a:solidFill>
                  <a:schemeClr val="dk2"/>
                </a:solidFill>
                <a:ea typeface="Century Gothic"/>
                <a:cs typeface="Century Gothic"/>
                <a:sym typeface="Century Gothic"/>
              </a:rPr>
              <a:t>Gymraeg</a:t>
            </a:r>
            <a:r>
              <a:rPr lang="en-US" sz="2800" b="1" dirty="0">
                <a:solidFill>
                  <a:schemeClr val="dk2"/>
                </a:solidFill>
                <a:ea typeface="Century Gothic"/>
                <a:cs typeface="Century Gothic"/>
                <a:sym typeface="Century Gothic"/>
              </a:rPr>
              <a:t> ….</a:t>
            </a:r>
          </a:p>
        </p:txBody>
      </p:sp>
      <p:sp>
        <p:nvSpPr>
          <p:cNvPr id="6" name="Oval Callout 5">
            <a:extLst>
              <a:ext uri="{FF2B5EF4-FFF2-40B4-BE49-F238E27FC236}">
                <a16:creationId xmlns:a16="http://schemas.microsoft.com/office/drawing/2014/main" id="{38267440-427A-274B-8F74-4B4A48499C72}"/>
              </a:ext>
            </a:extLst>
          </p:cNvPr>
          <p:cNvSpPr/>
          <p:nvPr/>
        </p:nvSpPr>
        <p:spPr>
          <a:xfrm>
            <a:off x="332508" y="2728738"/>
            <a:ext cx="2632365" cy="1302326"/>
          </a:xfrm>
          <a:prstGeom prst="wedgeEllipseCallout">
            <a:avLst>
              <a:gd name="adj1" fmla="val -26046"/>
              <a:gd name="adj2" fmla="val 1082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Oes</a:t>
            </a:r>
            <a:endParaRPr lang="en-US" b="1" dirty="0"/>
          </a:p>
          <a:p>
            <a:pPr algn="ctr"/>
            <a:endParaRPr lang="en-US" b="1" dirty="0"/>
          </a:p>
          <a:p>
            <a:pPr algn="ctr"/>
            <a:r>
              <a:rPr lang="en-US" b="1" dirty="0" err="1"/>
              <a:t>Nac</a:t>
            </a:r>
            <a:r>
              <a:rPr lang="en-US" b="1" dirty="0"/>
              <a:t> </a:t>
            </a:r>
            <a:r>
              <a:rPr lang="en-US" b="1" dirty="0" err="1"/>
              <a:t>oes</a:t>
            </a:r>
            <a:endParaRPr lang="en-US" b="1" dirty="0"/>
          </a:p>
        </p:txBody>
      </p:sp>
      <p:sp>
        <p:nvSpPr>
          <p:cNvPr id="7" name="Oval Callout 6">
            <a:extLst>
              <a:ext uri="{FF2B5EF4-FFF2-40B4-BE49-F238E27FC236}">
                <a16:creationId xmlns:a16="http://schemas.microsoft.com/office/drawing/2014/main" id="{2A8686B6-66FB-814B-BD5E-D127DAF53EC3}"/>
              </a:ext>
            </a:extLst>
          </p:cNvPr>
          <p:cNvSpPr/>
          <p:nvPr/>
        </p:nvSpPr>
        <p:spPr>
          <a:xfrm>
            <a:off x="3179616" y="2743201"/>
            <a:ext cx="2632365" cy="1302326"/>
          </a:xfrm>
          <a:prstGeom prst="wedgeEllipseCallout">
            <a:avLst>
              <a:gd name="adj1" fmla="val -11309"/>
              <a:gd name="adj2" fmla="val 1135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Ydy</a:t>
            </a:r>
            <a:endParaRPr lang="en-US" b="1" dirty="0"/>
          </a:p>
          <a:p>
            <a:pPr algn="ctr"/>
            <a:endParaRPr lang="en-US" b="1" dirty="0"/>
          </a:p>
          <a:p>
            <a:pPr algn="ctr"/>
            <a:r>
              <a:rPr lang="en-US" b="1" dirty="0" err="1"/>
              <a:t>Nac</a:t>
            </a:r>
            <a:r>
              <a:rPr lang="en-US" b="1" dirty="0"/>
              <a:t> </a:t>
            </a:r>
            <a:r>
              <a:rPr lang="en-US" b="1" dirty="0" err="1"/>
              <a:t>ydy</a:t>
            </a:r>
            <a:endParaRPr lang="en-US" b="1" dirty="0"/>
          </a:p>
        </p:txBody>
      </p:sp>
      <p:sp>
        <p:nvSpPr>
          <p:cNvPr id="8" name="Oval Callout 7">
            <a:extLst>
              <a:ext uri="{FF2B5EF4-FFF2-40B4-BE49-F238E27FC236}">
                <a16:creationId xmlns:a16="http://schemas.microsoft.com/office/drawing/2014/main" id="{0B68D290-7303-3E40-933A-C0CD3E460DE4}"/>
              </a:ext>
            </a:extLst>
          </p:cNvPr>
          <p:cNvSpPr/>
          <p:nvPr/>
        </p:nvSpPr>
        <p:spPr>
          <a:xfrm>
            <a:off x="6127172" y="2743201"/>
            <a:ext cx="2632365" cy="1302326"/>
          </a:xfrm>
          <a:prstGeom prst="wedgeEllipseCallout">
            <a:avLst>
              <a:gd name="adj1" fmla="val -13941"/>
              <a:gd name="adj2" fmla="val 11143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Do</a:t>
            </a:r>
          </a:p>
          <a:p>
            <a:pPr algn="ctr"/>
            <a:endParaRPr lang="en-US" b="1" dirty="0"/>
          </a:p>
          <a:p>
            <a:pPr algn="ctr"/>
            <a:r>
              <a:rPr lang="en-US" b="1" dirty="0" err="1"/>
              <a:t>Naddo</a:t>
            </a:r>
            <a:endParaRPr lang="en-US" b="1" dirty="0"/>
          </a:p>
        </p:txBody>
      </p:sp>
      <p:sp>
        <p:nvSpPr>
          <p:cNvPr id="9" name="Oval Callout 8">
            <a:extLst>
              <a:ext uri="{FF2B5EF4-FFF2-40B4-BE49-F238E27FC236}">
                <a16:creationId xmlns:a16="http://schemas.microsoft.com/office/drawing/2014/main" id="{F99FCF27-3167-2B4F-BC13-013CFD1C457A}"/>
              </a:ext>
            </a:extLst>
          </p:cNvPr>
          <p:cNvSpPr/>
          <p:nvPr/>
        </p:nvSpPr>
        <p:spPr>
          <a:xfrm>
            <a:off x="9150926" y="2728738"/>
            <a:ext cx="2632365" cy="1302326"/>
          </a:xfrm>
          <a:prstGeom prst="wedgeEllipseCallout">
            <a:avLst>
              <a:gd name="adj1" fmla="val -12888"/>
              <a:gd name="adj2" fmla="val 1093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Oedd</a:t>
            </a:r>
            <a:endParaRPr lang="en-US" b="1" dirty="0"/>
          </a:p>
          <a:p>
            <a:pPr algn="ctr"/>
            <a:endParaRPr lang="en-US" b="1" dirty="0"/>
          </a:p>
          <a:p>
            <a:pPr algn="ctr"/>
            <a:r>
              <a:rPr lang="en-US" b="1" dirty="0" err="1"/>
              <a:t>Nac</a:t>
            </a:r>
            <a:r>
              <a:rPr lang="en-US" b="1" dirty="0"/>
              <a:t> </a:t>
            </a:r>
            <a:r>
              <a:rPr lang="en-US" b="1" dirty="0" err="1"/>
              <a:t>oedd</a:t>
            </a:r>
            <a:endParaRPr lang="en-US" b="1" dirty="0"/>
          </a:p>
        </p:txBody>
      </p:sp>
      <p:sp>
        <p:nvSpPr>
          <p:cNvPr id="10" name="Oval Callout 9">
            <a:extLst>
              <a:ext uri="{FF2B5EF4-FFF2-40B4-BE49-F238E27FC236}">
                <a16:creationId xmlns:a16="http://schemas.microsoft.com/office/drawing/2014/main" id="{D208E164-0026-5541-B65F-87344BFAC2A1}"/>
              </a:ext>
            </a:extLst>
          </p:cNvPr>
          <p:cNvSpPr/>
          <p:nvPr/>
        </p:nvSpPr>
        <p:spPr>
          <a:xfrm>
            <a:off x="1274616" y="4328286"/>
            <a:ext cx="2632365" cy="1302326"/>
          </a:xfrm>
          <a:prstGeom prst="wedgeEllipseCallout">
            <a:avLst>
              <a:gd name="adj1" fmla="val 41323"/>
              <a:gd name="adj2" fmla="val 6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Ie</a:t>
            </a:r>
            <a:endParaRPr lang="en-US" b="1" dirty="0"/>
          </a:p>
          <a:p>
            <a:pPr algn="ctr"/>
            <a:endParaRPr lang="en-US" b="1" dirty="0"/>
          </a:p>
          <a:p>
            <a:pPr algn="ctr"/>
            <a:r>
              <a:rPr lang="en-US" b="1" dirty="0" err="1"/>
              <a:t>Nage</a:t>
            </a:r>
            <a:endParaRPr lang="en-US" b="1" dirty="0"/>
          </a:p>
        </p:txBody>
      </p:sp>
      <p:sp>
        <p:nvSpPr>
          <p:cNvPr id="11" name="Oval Callout 10">
            <a:extLst>
              <a:ext uri="{FF2B5EF4-FFF2-40B4-BE49-F238E27FC236}">
                <a16:creationId xmlns:a16="http://schemas.microsoft.com/office/drawing/2014/main" id="{665489E2-D61B-0944-9966-38B22F4B4215}"/>
              </a:ext>
            </a:extLst>
          </p:cNvPr>
          <p:cNvSpPr/>
          <p:nvPr/>
        </p:nvSpPr>
        <p:spPr>
          <a:xfrm>
            <a:off x="4336472" y="4416461"/>
            <a:ext cx="2632365" cy="1302326"/>
          </a:xfrm>
          <a:prstGeom prst="wedgeEllipseCallout">
            <a:avLst>
              <a:gd name="adj1" fmla="val 45007"/>
              <a:gd name="adj2" fmla="val 582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Cei</a:t>
            </a:r>
            <a:endParaRPr lang="en-US" b="1" dirty="0"/>
          </a:p>
          <a:p>
            <a:pPr algn="ctr"/>
            <a:endParaRPr lang="en-US" b="1" dirty="0"/>
          </a:p>
          <a:p>
            <a:pPr algn="ctr"/>
            <a:r>
              <a:rPr lang="en-US" b="1" dirty="0"/>
              <a:t>Na </a:t>
            </a:r>
            <a:r>
              <a:rPr lang="en-US" b="1" dirty="0" err="1"/>
              <a:t>chei</a:t>
            </a:r>
            <a:endParaRPr lang="en-US" b="1" dirty="0"/>
          </a:p>
        </p:txBody>
      </p:sp>
      <p:sp>
        <p:nvSpPr>
          <p:cNvPr id="12" name="Oval Callout 11">
            <a:extLst>
              <a:ext uri="{FF2B5EF4-FFF2-40B4-BE49-F238E27FC236}">
                <a16:creationId xmlns:a16="http://schemas.microsoft.com/office/drawing/2014/main" id="{43368FFF-F914-5447-BF8F-2CE564461164}"/>
              </a:ext>
            </a:extLst>
          </p:cNvPr>
          <p:cNvSpPr/>
          <p:nvPr/>
        </p:nvSpPr>
        <p:spPr>
          <a:xfrm>
            <a:off x="7443354" y="4392881"/>
            <a:ext cx="2632365" cy="1302326"/>
          </a:xfrm>
          <a:prstGeom prst="wedgeEllipseCallout">
            <a:avLst>
              <a:gd name="adj1" fmla="val 48165"/>
              <a:gd name="adj2" fmla="val 571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Ydw</a:t>
            </a:r>
            <a:endParaRPr lang="en-US" b="1" dirty="0"/>
          </a:p>
          <a:p>
            <a:pPr algn="ctr"/>
            <a:endParaRPr lang="en-US" b="1" dirty="0"/>
          </a:p>
          <a:p>
            <a:pPr algn="ctr"/>
            <a:r>
              <a:rPr lang="en-US" b="1" dirty="0" err="1"/>
              <a:t>Nac</a:t>
            </a:r>
            <a:r>
              <a:rPr lang="en-US" b="1" dirty="0"/>
              <a:t> </a:t>
            </a:r>
            <a:r>
              <a:rPr lang="en-US" b="1" dirty="0" err="1"/>
              <a:t>ydw</a:t>
            </a:r>
            <a:endParaRPr lang="en-US" b="1" dirty="0"/>
          </a:p>
        </p:txBody>
      </p:sp>
      <p:pic>
        <p:nvPicPr>
          <p:cNvPr id="14" name="Picture 13">
            <a:extLst>
              <a:ext uri="{FF2B5EF4-FFF2-40B4-BE49-F238E27FC236}">
                <a16:creationId xmlns:a16="http://schemas.microsoft.com/office/drawing/2014/main" id="{75A77341-7751-F446-9705-E3061A0772E0}"/>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389716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urprised, Blue Eyes, Freckles, See"/>
          <p:cNvPicPr>
            <a:picLocks noChangeAspect="1" noChangeArrowheads="1"/>
          </p:cNvPicPr>
          <p:nvPr/>
        </p:nvPicPr>
        <p:blipFill rotWithShape="1">
          <a:blip r:embed="rId2">
            <a:extLst>
              <a:ext uri="{28A0092B-C50C-407E-A947-70E740481C1C}">
                <a14:useLocalDpi xmlns:a14="http://schemas.microsoft.com/office/drawing/2010/main" val="0"/>
              </a:ext>
            </a:extLst>
          </a:blip>
          <a:srcRect l="2179" r="13448" b="-1"/>
          <a:stretch/>
        </p:blipFill>
        <p:spPr bwMode="auto">
          <a:xfrm>
            <a:off x="3523486" y="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71094" y="251709"/>
            <a:ext cx="5343906" cy="1839191"/>
          </a:xfrm>
        </p:spPr>
        <p:txBody>
          <a:bodyPr anchor="b">
            <a:noAutofit/>
          </a:bodyPr>
          <a:lstStyle/>
          <a:p>
            <a:r>
              <a:rPr lang="en-US" sz="4800" b="1" dirty="0" err="1">
                <a:latin typeface="Noteworthy Light" charset="0"/>
                <a:ea typeface="Noteworthy Light" charset="0"/>
                <a:cs typeface="Noteworthy Light" charset="0"/>
              </a:rPr>
              <a:t>Defnyddio’r</a:t>
            </a:r>
            <a:r>
              <a:rPr lang="en-US" sz="4800" b="1" dirty="0">
                <a:latin typeface="Noteworthy Light" charset="0"/>
                <a:ea typeface="Noteworthy Light" charset="0"/>
                <a:cs typeface="Noteworthy Light" charset="0"/>
              </a:rPr>
              <a:t> </a:t>
            </a:r>
            <a:r>
              <a:rPr lang="en-US" sz="4800" b="1" dirty="0" err="1">
                <a:latin typeface="Noteworthy Light" charset="0"/>
                <a:ea typeface="Noteworthy Light" charset="0"/>
                <a:cs typeface="Noteworthy Light" charset="0"/>
              </a:rPr>
              <a:t>famiaith</a:t>
            </a:r>
            <a:endParaRPr lang="en-US" sz="4800" i="1" dirty="0">
              <a:latin typeface="Noteworthy Light" charset="0"/>
              <a:ea typeface="Noteworthy Light" charset="0"/>
              <a:cs typeface="Noteworthy Light" charset="0"/>
            </a:endParaRPr>
          </a:p>
        </p:txBody>
      </p:sp>
      <p:sp>
        <p:nvSpPr>
          <p:cNvPr id="75" name="Rectangle 7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24815" y="2153092"/>
            <a:ext cx="8180624" cy="3788454"/>
          </a:xfrm>
        </p:spPr>
        <p:txBody>
          <a:bodyPr anchor="t">
            <a:normAutofit fontScale="85000" lnSpcReduction="20000"/>
          </a:bodyPr>
          <a:lstStyle/>
          <a:p>
            <a:pPr marL="0" marR="0" lvl="0" indent="0" defTabSz="914400" eaLnBrk="1" fontAlgn="auto" latinLnBrk="0" hangingPunct="1">
              <a:spcBef>
                <a:spcPts val="0"/>
              </a:spcBef>
              <a:spcAft>
                <a:spcPts val="600"/>
              </a:spcAft>
              <a:buClrTx/>
              <a:buSzTx/>
              <a:buFontTx/>
              <a:buNone/>
              <a:tabLst/>
              <a:defRPr/>
            </a:pPr>
            <a:endParaRPr lang="en-US" sz="3200" dirty="0"/>
          </a:p>
          <a:p>
            <a:pPr marL="0" marR="0" lvl="0" indent="0" defTabSz="914400" eaLnBrk="1" fontAlgn="auto" latinLnBrk="0" hangingPunct="1">
              <a:spcBef>
                <a:spcPts val="0"/>
              </a:spcBef>
              <a:spcAft>
                <a:spcPts val="600"/>
              </a:spcAft>
              <a:buClrTx/>
              <a:buSzTx/>
              <a:buFontTx/>
              <a:buNone/>
              <a:tabLst/>
              <a:defRPr/>
            </a:pPr>
            <a:r>
              <a:rPr lang="en-US" sz="3200" dirty="0" err="1"/>
              <a:t>Perygl</a:t>
            </a:r>
            <a:r>
              <a:rPr lang="en-US" sz="3200" dirty="0"/>
              <a:t> y </a:t>
            </a:r>
            <a:r>
              <a:rPr lang="en-US" sz="3200" dirty="0" err="1"/>
              <a:t>Frechdan</a:t>
            </a:r>
            <a:r>
              <a:rPr lang="en-US" sz="3200" dirty="0"/>
              <a:t> Iaith – Do’s and don’ts!</a:t>
            </a:r>
          </a:p>
          <a:p>
            <a:pPr marL="0" marR="0" lvl="0" indent="0" defTabSz="914400" eaLnBrk="1" fontAlgn="auto" latinLnBrk="0" hangingPunct="1">
              <a:spcBef>
                <a:spcPts val="0"/>
              </a:spcBef>
              <a:spcAft>
                <a:spcPts val="600"/>
              </a:spcAft>
              <a:buClrTx/>
              <a:buSzTx/>
              <a:buFontTx/>
              <a:buNone/>
              <a:tabLst/>
              <a:defRPr/>
            </a:pPr>
            <a:endParaRPr lang="en-US" sz="3200" dirty="0"/>
          </a:p>
          <a:p>
            <a:pPr marL="0" marR="0" lvl="0" indent="0" defTabSz="914400" eaLnBrk="1" fontAlgn="auto" latinLnBrk="0" hangingPunct="1">
              <a:spcBef>
                <a:spcPts val="0"/>
              </a:spcBef>
              <a:spcAft>
                <a:spcPts val="600"/>
              </a:spcAft>
              <a:buClrTx/>
              <a:buSzTx/>
              <a:buFontTx/>
              <a:buNone/>
              <a:tabLst/>
              <a:defRPr/>
            </a:pPr>
            <a:r>
              <a:rPr lang="en-US" sz="3200" dirty="0" err="1"/>
              <a:t>Peidiwch</a:t>
            </a:r>
            <a:r>
              <a:rPr lang="en-US" sz="3200" dirty="0"/>
              <a:t> </a:t>
            </a:r>
            <a:r>
              <a:rPr lang="en-US" sz="3200" dirty="0" err="1"/>
              <a:t>â</a:t>
            </a:r>
            <a:r>
              <a:rPr lang="en-US" sz="3200" dirty="0"/>
              <a:t> </a:t>
            </a:r>
            <a:r>
              <a:rPr lang="en-US" sz="3200" dirty="0" err="1"/>
              <a:t>gofyn</a:t>
            </a:r>
            <a:r>
              <a:rPr lang="en-US" sz="3200" dirty="0"/>
              <a:t>  ‘</a:t>
            </a:r>
            <a:r>
              <a:rPr lang="en-US" sz="3200" i="1" dirty="0"/>
              <a:t>Beth </a:t>
            </a:r>
            <a:r>
              <a:rPr lang="en-US" sz="3200" i="1" dirty="0" err="1"/>
              <a:t>ydy</a:t>
            </a:r>
            <a:r>
              <a:rPr lang="en-US" sz="3200" i="1" dirty="0"/>
              <a:t> _____ </a:t>
            </a:r>
            <a:r>
              <a:rPr lang="en-US" sz="3200" i="1" dirty="0" err="1"/>
              <a:t>yn</a:t>
            </a:r>
            <a:r>
              <a:rPr lang="en-US" sz="3200" i="1" dirty="0"/>
              <a:t> </a:t>
            </a:r>
            <a:r>
              <a:rPr lang="en-US" sz="3200" i="1" dirty="0" err="1"/>
              <a:t>Saesneg</a:t>
            </a:r>
            <a:r>
              <a:rPr lang="en-US" sz="3200" i="1" dirty="0"/>
              <a:t>?’</a:t>
            </a:r>
          </a:p>
          <a:p>
            <a:pPr marL="0" marR="0" lvl="0" indent="0" defTabSz="914400" eaLnBrk="1" fontAlgn="auto" latinLnBrk="0" hangingPunct="1">
              <a:spcBef>
                <a:spcPts val="0"/>
              </a:spcBef>
              <a:spcAft>
                <a:spcPts val="600"/>
              </a:spcAft>
              <a:buClrTx/>
              <a:buSzTx/>
              <a:buFontTx/>
              <a:buNone/>
              <a:tabLst/>
              <a:defRPr/>
            </a:pPr>
            <a:endParaRPr lang="en-US" sz="3200" i="1" dirty="0"/>
          </a:p>
          <a:p>
            <a:pPr marL="0" marR="0" lvl="0" indent="0" defTabSz="914400" eaLnBrk="1" fontAlgn="auto" latinLnBrk="0" hangingPunct="1">
              <a:spcBef>
                <a:spcPts val="0"/>
              </a:spcBef>
              <a:spcAft>
                <a:spcPts val="600"/>
              </a:spcAft>
              <a:buClrTx/>
              <a:buSzTx/>
              <a:buFontTx/>
              <a:buNone/>
              <a:tabLst/>
              <a:defRPr/>
            </a:pPr>
            <a:r>
              <a:rPr lang="en-US" sz="3200" dirty="0"/>
              <a:t>Y nod </a:t>
            </a:r>
            <a:r>
              <a:rPr lang="en-US" sz="3200" dirty="0" err="1"/>
              <a:t>yw</a:t>
            </a:r>
            <a:r>
              <a:rPr lang="en-US" sz="3200" dirty="0"/>
              <a:t> </a:t>
            </a:r>
            <a:r>
              <a:rPr lang="en-US" sz="3200" dirty="0" err="1"/>
              <a:t>cael</a:t>
            </a:r>
            <a:r>
              <a:rPr lang="en-US" sz="3200" dirty="0"/>
              <a:t> y </a:t>
            </a:r>
            <a:r>
              <a:rPr lang="en-US" sz="3200" dirty="0" err="1"/>
              <a:t>dysgwyr</a:t>
            </a:r>
            <a:r>
              <a:rPr lang="en-US" sz="3200" dirty="0"/>
              <a:t> </a:t>
            </a:r>
            <a:r>
              <a:rPr lang="en-US" sz="3200" dirty="0" err="1"/>
              <a:t>i</a:t>
            </a:r>
            <a:r>
              <a:rPr lang="en-US" sz="3200" dirty="0"/>
              <a:t> </a:t>
            </a:r>
            <a:r>
              <a:rPr lang="en-US" sz="3200" dirty="0" err="1"/>
              <a:t>ddefnyddio’r</a:t>
            </a:r>
            <a:r>
              <a:rPr lang="en-US" sz="3200" dirty="0"/>
              <a:t> </a:t>
            </a:r>
            <a:r>
              <a:rPr lang="en-US" sz="3200" b="1" dirty="0" err="1"/>
              <a:t>Gymraeg</a:t>
            </a:r>
            <a:r>
              <a:rPr lang="en-US" sz="3200" dirty="0"/>
              <a:t>!!</a:t>
            </a:r>
          </a:p>
          <a:p>
            <a:pPr marL="0" marR="0" lvl="0" indent="0" defTabSz="914400" eaLnBrk="1" fontAlgn="auto" latinLnBrk="0" hangingPunct="1">
              <a:spcBef>
                <a:spcPts val="0"/>
              </a:spcBef>
              <a:spcAft>
                <a:spcPts val="600"/>
              </a:spcAft>
              <a:buClrTx/>
              <a:buSzTx/>
              <a:buFontTx/>
              <a:buNone/>
              <a:tabLst/>
              <a:defRPr/>
            </a:pPr>
            <a:endParaRPr lang="en-US" sz="3200" dirty="0"/>
          </a:p>
          <a:p>
            <a:pPr marL="0" marR="0" lvl="0" indent="0" defTabSz="914400" eaLnBrk="1" fontAlgn="auto" latinLnBrk="0" hangingPunct="1">
              <a:spcBef>
                <a:spcPts val="0"/>
              </a:spcBef>
              <a:spcAft>
                <a:spcPts val="600"/>
              </a:spcAft>
              <a:buClrTx/>
              <a:buSzTx/>
              <a:buFontTx/>
              <a:buNone/>
              <a:tabLst/>
              <a:defRPr/>
            </a:pPr>
            <a:r>
              <a:rPr lang="en-US" sz="3200" dirty="0" err="1"/>
              <a:t>Os</a:t>
            </a:r>
            <a:r>
              <a:rPr lang="en-US" sz="3200" dirty="0"/>
              <a:t> </a:t>
            </a:r>
            <a:r>
              <a:rPr lang="en-US" sz="3200" dirty="0" err="1"/>
              <a:t>yn</a:t>
            </a:r>
            <a:r>
              <a:rPr lang="en-US" sz="3200" dirty="0"/>
              <a:t> </a:t>
            </a:r>
            <a:r>
              <a:rPr lang="en-US" sz="3200" dirty="0" err="1"/>
              <a:t>bosib</a:t>
            </a:r>
            <a:r>
              <a:rPr lang="en-US" sz="3200" dirty="0"/>
              <a:t>, </a:t>
            </a:r>
            <a:r>
              <a:rPr lang="en-US" sz="3200" dirty="0" err="1"/>
              <a:t>defnyddiwch</a:t>
            </a:r>
            <a:r>
              <a:rPr lang="en-US" sz="3200" dirty="0"/>
              <a:t> </a:t>
            </a:r>
            <a:r>
              <a:rPr lang="en-US" sz="3200" dirty="0" err="1"/>
              <a:t>luniau</a:t>
            </a:r>
            <a:r>
              <a:rPr lang="en-US" sz="3200" dirty="0"/>
              <a:t>, </a:t>
            </a:r>
            <a:r>
              <a:rPr lang="en-US" sz="3200" dirty="0" err="1"/>
              <a:t>symudiadau</a:t>
            </a:r>
            <a:r>
              <a:rPr lang="en-US" sz="3200" dirty="0"/>
              <a:t> neu </a:t>
            </a:r>
            <a:r>
              <a:rPr lang="en-US" sz="3200" dirty="0" err="1"/>
              <a:t>arall-eiriwch</a:t>
            </a:r>
            <a:r>
              <a:rPr lang="en-US" sz="3200" dirty="0"/>
              <a:t> </a:t>
            </a:r>
            <a:r>
              <a:rPr lang="en-US" sz="3200" dirty="0" err="1"/>
              <a:t>yn</a:t>
            </a:r>
            <a:r>
              <a:rPr lang="en-US" sz="3200" dirty="0"/>
              <a:t> </a:t>
            </a:r>
            <a:r>
              <a:rPr lang="en-US" sz="3200" dirty="0" err="1"/>
              <a:t>Gymraeg</a:t>
            </a:r>
            <a:r>
              <a:rPr lang="en-US" sz="3200" dirty="0"/>
              <a:t> </a:t>
            </a:r>
            <a:r>
              <a:rPr lang="en-US" sz="3200" dirty="0" err="1"/>
              <a:t>wrth</a:t>
            </a:r>
            <a:r>
              <a:rPr lang="en-US" sz="3200" dirty="0"/>
              <a:t> </a:t>
            </a:r>
            <a:r>
              <a:rPr lang="en-US" sz="3200" dirty="0" err="1"/>
              <a:t>esbonio</a:t>
            </a:r>
            <a:r>
              <a:rPr lang="en-US" sz="3200" dirty="0"/>
              <a:t> </a:t>
            </a:r>
            <a:r>
              <a:rPr lang="en-US" sz="3200" dirty="0" err="1"/>
              <a:t>yn</a:t>
            </a:r>
            <a:r>
              <a:rPr lang="en-US" sz="3200" dirty="0"/>
              <a:t> </a:t>
            </a:r>
            <a:r>
              <a:rPr lang="en-US" sz="3200" dirty="0" err="1"/>
              <a:t>hytrach</a:t>
            </a:r>
            <a:r>
              <a:rPr lang="en-US" sz="3200" dirty="0"/>
              <a:t> </a:t>
            </a:r>
            <a:r>
              <a:rPr lang="en-US" sz="3200" dirty="0" err="1"/>
              <a:t>na</a:t>
            </a:r>
            <a:r>
              <a:rPr lang="en-US" sz="3200" dirty="0"/>
              <a:t> </a:t>
            </a:r>
            <a:r>
              <a:rPr lang="en-US" sz="3200" dirty="0" err="1"/>
              <a:t>throi</a:t>
            </a:r>
            <a:r>
              <a:rPr lang="en-US" sz="3200" dirty="0"/>
              <a:t> at y </a:t>
            </a:r>
            <a:r>
              <a:rPr lang="en-US" sz="3200" dirty="0" err="1"/>
              <a:t>Saesneg</a:t>
            </a:r>
            <a:r>
              <a:rPr lang="en-US" sz="3200" dirty="0"/>
              <a:t>. </a:t>
            </a:r>
          </a:p>
          <a:p>
            <a:pPr marL="0" marR="0" lvl="0" indent="0" defTabSz="914400" eaLnBrk="1" fontAlgn="auto" latinLnBrk="0" hangingPunct="1">
              <a:spcBef>
                <a:spcPts val="0"/>
              </a:spcBef>
              <a:spcAft>
                <a:spcPts val="600"/>
              </a:spcAft>
              <a:buClrTx/>
              <a:buSzTx/>
              <a:buFontTx/>
              <a:buNone/>
              <a:tabLst/>
              <a:defRPr/>
            </a:pPr>
            <a:endParaRPr lang="en-US" sz="3200" dirty="0"/>
          </a:p>
        </p:txBody>
      </p:sp>
      <p:pic>
        <p:nvPicPr>
          <p:cNvPr id="9" name="Picture 8">
            <a:extLst>
              <a:ext uri="{FF2B5EF4-FFF2-40B4-BE49-F238E27FC236}">
                <a16:creationId xmlns:a16="http://schemas.microsoft.com/office/drawing/2014/main" id="{A9FE534B-AF69-974C-ABD5-8C04D0DBBDE6}"/>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41901760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dissolv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dissolve">
                                      <p:cBhvr>
                                        <p:cTn id="12" dur="5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dissolve">
                                      <p:cBhvr>
                                        <p:cTn id="1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33402" y="1329401"/>
            <a:ext cx="10515600" cy="1325563"/>
          </a:xfrm>
        </p:spPr>
        <p:txBody>
          <a:bodyPr/>
          <a:lstStyle/>
          <a:p>
            <a:pPr algn="ctr"/>
            <a:r>
              <a:rPr lang="en-US" b="1" dirty="0" err="1">
                <a:latin typeface="Noteworthy Light" charset="0"/>
                <a:ea typeface="Noteworthy Light" charset="0"/>
                <a:cs typeface="Noteworthy Light" charset="0"/>
              </a:rPr>
              <a:t>Gwerth</a:t>
            </a:r>
            <a:r>
              <a:rPr lang="en-US" b="1" dirty="0">
                <a:latin typeface="Noteworthy Light" charset="0"/>
                <a:ea typeface="Noteworthy Light" charset="0"/>
                <a:cs typeface="Noteworthy Light" charset="0"/>
              </a:rPr>
              <a:t> </a:t>
            </a:r>
            <a:r>
              <a:rPr lang="en-US" b="1" dirty="0" err="1">
                <a:latin typeface="Noteworthy Light" charset="0"/>
                <a:ea typeface="Noteworthy Light" charset="0"/>
                <a:cs typeface="Noteworthy Light" charset="0"/>
              </a:rPr>
              <a:t>Gweithgareddau</a:t>
            </a:r>
            <a:r>
              <a:rPr lang="en-US" b="1" dirty="0">
                <a:latin typeface="Noteworthy Light" charset="0"/>
                <a:ea typeface="Noteworthy Light" charset="0"/>
                <a:cs typeface="Noteworthy Light" charset="0"/>
              </a:rPr>
              <a:t> </a:t>
            </a:r>
            <a:br>
              <a:rPr lang="en-US" dirty="0">
                <a:latin typeface="Noteworthy Light" charset="0"/>
                <a:ea typeface="Noteworthy Light" charset="0"/>
                <a:cs typeface="Noteworthy Light" charset="0"/>
              </a:rPr>
            </a:br>
            <a:endParaRPr lang="en-US" i="1" dirty="0">
              <a:latin typeface="Noteworthy Light" charset="0"/>
              <a:ea typeface="Noteworthy Light" charset="0"/>
              <a:cs typeface="Noteworthy Light" charset="0"/>
            </a:endParaRPr>
          </a:p>
        </p:txBody>
      </p:sp>
      <p:pic>
        <p:nvPicPr>
          <p:cNvPr id="3" name="Picture 2">
            <a:extLst>
              <a:ext uri="{FF2B5EF4-FFF2-40B4-BE49-F238E27FC236}">
                <a16:creationId xmlns:a16="http://schemas.microsoft.com/office/drawing/2014/main" id="{A81FB765-34E8-0045-B361-5AAA0A2D1BDB}"/>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6382710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6D034917-9F48-D646-B04F-4FA338094D42}"/>
              </a:ext>
            </a:extLst>
          </p:cNvPr>
          <p:cNvPicPr>
            <a:picLocks noGrp="1" noChangeAspect="1"/>
          </p:cNvPicPr>
          <p:nvPr>
            <p:ph idx="1"/>
          </p:nvPr>
        </p:nvPicPr>
        <p:blipFill>
          <a:blip r:embed="rId3"/>
          <a:stretch>
            <a:fillRect/>
          </a:stretch>
        </p:blipFill>
        <p:spPr>
          <a:xfrm>
            <a:off x="1387961" y="2784747"/>
            <a:ext cx="2629866" cy="3058986"/>
          </a:xfrm>
        </p:spPr>
      </p:pic>
      <p:pic>
        <p:nvPicPr>
          <p:cNvPr id="8" name="Picture 7" descr="A screenshot of a cell phone&#10;&#10;Description automatically generated">
            <a:extLst>
              <a:ext uri="{FF2B5EF4-FFF2-40B4-BE49-F238E27FC236}">
                <a16:creationId xmlns:a16="http://schemas.microsoft.com/office/drawing/2014/main" id="{914D12E4-3364-C646-9555-7627E46A655F}"/>
              </a:ext>
            </a:extLst>
          </p:cNvPr>
          <p:cNvPicPr>
            <a:picLocks noChangeAspect="1"/>
          </p:cNvPicPr>
          <p:nvPr/>
        </p:nvPicPr>
        <p:blipFill>
          <a:blip r:embed="rId4"/>
          <a:stretch>
            <a:fillRect/>
          </a:stretch>
        </p:blipFill>
        <p:spPr>
          <a:xfrm>
            <a:off x="151654" y="160738"/>
            <a:ext cx="4486922" cy="2464005"/>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C23BE974-CD2C-264A-9A9C-9CD8240DF121}"/>
              </a:ext>
            </a:extLst>
          </p:cNvPr>
          <p:cNvPicPr>
            <a:picLocks noChangeAspect="1"/>
          </p:cNvPicPr>
          <p:nvPr/>
        </p:nvPicPr>
        <p:blipFill>
          <a:blip r:embed="rId5"/>
          <a:stretch>
            <a:fillRect/>
          </a:stretch>
        </p:blipFill>
        <p:spPr>
          <a:xfrm>
            <a:off x="5422026" y="1154714"/>
            <a:ext cx="5672138" cy="3260066"/>
          </a:xfrm>
          <a:prstGeom prst="rect">
            <a:avLst/>
          </a:prstGeom>
        </p:spPr>
      </p:pic>
      <p:sp>
        <p:nvSpPr>
          <p:cNvPr id="2" name="Title 1">
            <a:extLst>
              <a:ext uri="{FF2B5EF4-FFF2-40B4-BE49-F238E27FC236}">
                <a16:creationId xmlns:a16="http://schemas.microsoft.com/office/drawing/2014/main" id="{AF35F732-B52E-F94F-AA7D-D5009661B923}"/>
              </a:ext>
            </a:extLst>
          </p:cNvPr>
          <p:cNvSpPr>
            <a:spLocks noGrp="1"/>
          </p:cNvSpPr>
          <p:nvPr>
            <p:ph type="title"/>
          </p:nvPr>
        </p:nvSpPr>
        <p:spPr>
          <a:xfrm>
            <a:off x="5813367" y="140339"/>
            <a:ext cx="4889457" cy="1325563"/>
          </a:xfrm>
        </p:spPr>
        <p:txBody>
          <a:bodyPr/>
          <a:lstStyle/>
          <a:p>
            <a:r>
              <a:rPr lang="en-US" dirty="0">
                <a:latin typeface="Noteworthy Light" charset="0"/>
                <a:ea typeface="Noteworthy Light" charset="0"/>
                <a:cs typeface="Noteworthy Light" charset="0"/>
              </a:rPr>
              <a:t>“Kahoot Pandemic”</a:t>
            </a:r>
          </a:p>
        </p:txBody>
      </p:sp>
      <p:sp>
        <p:nvSpPr>
          <p:cNvPr id="3" name="Rectangle 2">
            <a:extLst>
              <a:ext uri="{FF2B5EF4-FFF2-40B4-BE49-F238E27FC236}">
                <a16:creationId xmlns:a16="http://schemas.microsoft.com/office/drawing/2014/main" id="{EC08D572-AC4C-C84B-B318-6A1B7BBF2D50}"/>
              </a:ext>
            </a:extLst>
          </p:cNvPr>
          <p:cNvSpPr/>
          <p:nvPr/>
        </p:nvSpPr>
        <p:spPr>
          <a:xfrm>
            <a:off x="6507134" y="4574785"/>
            <a:ext cx="5270727" cy="1246495"/>
          </a:xfrm>
          <a:prstGeom prst="rect">
            <a:avLst/>
          </a:prstGeom>
          <a:solidFill>
            <a:srgbClr val="002060"/>
          </a:solidFill>
        </p:spPr>
        <p:txBody>
          <a:bodyPr wrap="square" lIns="91440" tIns="45720" rIns="91440" bIns="45720">
            <a:spAutoFit/>
          </a:bodyPr>
          <a:lstStyle/>
          <a:p>
            <a:r>
              <a:rPr lang="en-GB" sz="2500" b="0" cap="none" spc="0" dirty="0" err="1">
                <a:ln w="0"/>
                <a:solidFill>
                  <a:schemeClr val="bg1"/>
                </a:solidFill>
                <a:effectLst>
                  <a:outerShdw blurRad="38100" dist="25400" dir="5400000" algn="ctr" rotWithShape="0">
                    <a:srgbClr val="6E747A">
                      <a:alpha val="43000"/>
                    </a:srgbClr>
                  </a:outerShdw>
                </a:effectLst>
              </a:rPr>
              <a:t>Gofynnwch</a:t>
            </a:r>
            <a:r>
              <a:rPr lang="en-GB" sz="2500" b="0" cap="none" spc="0" dirty="0">
                <a:ln w="0"/>
                <a:solidFill>
                  <a:schemeClr val="bg1"/>
                </a:solidFill>
                <a:effectLst>
                  <a:outerShdw blurRad="38100" dist="25400" dir="5400000" algn="ctr" rotWithShape="0">
                    <a:srgbClr val="6E747A">
                      <a:alpha val="43000"/>
                    </a:srgbClr>
                  </a:outerShdw>
                </a:effectLst>
              </a:rPr>
              <a:t> </a:t>
            </a:r>
            <a:r>
              <a:rPr lang="en-GB" sz="2500" b="0" cap="none" spc="0" dirty="0" err="1">
                <a:ln w="0"/>
                <a:solidFill>
                  <a:schemeClr val="bg1"/>
                </a:solidFill>
                <a:effectLst>
                  <a:outerShdw blurRad="38100" dist="25400" dir="5400000" algn="ctr" rotWithShape="0">
                    <a:srgbClr val="6E747A">
                      <a:alpha val="43000"/>
                    </a:srgbClr>
                  </a:outerShdw>
                </a:effectLst>
              </a:rPr>
              <a:t>i’ch</a:t>
            </a:r>
            <a:r>
              <a:rPr lang="en-GB" sz="2500" b="0" cap="none" spc="0" dirty="0">
                <a:ln w="0"/>
                <a:solidFill>
                  <a:schemeClr val="bg1"/>
                </a:solidFill>
                <a:effectLst>
                  <a:outerShdw blurRad="38100" dist="25400" dir="5400000" algn="ctr" rotWithShape="0">
                    <a:srgbClr val="6E747A">
                      <a:alpha val="43000"/>
                    </a:srgbClr>
                  </a:outerShdw>
                </a:effectLst>
              </a:rPr>
              <a:t> </a:t>
            </a:r>
            <a:r>
              <a:rPr lang="en-GB" sz="2500" b="0" cap="none" spc="0" dirty="0" err="1">
                <a:ln w="0"/>
                <a:solidFill>
                  <a:schemeClr val="bg1"/>
                </a:solidFill>
                <a:effectLst>
                  <a:outerShdw blurRad="38100" dist="25400" dir="5400000" algn="ctr" rotWithShape="0">
                    <a:srgbClr val="6E747A">
                      <a:alpha val="43000"/>
                    </a:srgbClr>
                  </a:outerShdw>
                </a:effectLst>
              </a:rPr>
              <a:t>hun</a:t>
            </a:r>
            <a:r>
              <a:rPr lang="en-GB" sz="2500" b="0" cap="none" spc="0" dirty="0">
                <a:ln w="0"/>
                <a:solidFill>
                  <a:schemeClr val="bg1"/>
                </a:solidFill>
                <a:effectLst>
                  <a:outerShdw blurRad="38100" dist="25400" dir="5400000" algn="ctr" rotWithShape="0">
                    <a:srgbClr val="6E747A">
                      <a:alpha val="43000"/>
                    </a:srgbClr>
                  </a:outerShdw>
                </a:effectLst>
              </a:rPr>
              <a:t>:  Beth </a:t>
            </a:r>
            <a:r>
              <a:rPr lang="en-GB" sz="2500" b="0" cap="none" spc="0" dirty="0" err="1">
                <a:ln w="0"/>
                <a:solidFill>
                  <a:schemeClr val="bg1"/>
                </a:solidFill>
                <a:effectLst>
                  <a:outerShdw blurRad="38100" dist="25400" dir="5400000" algn="ctr" rotWithShape="0">
                    <a:srgbClr val="6E747A">
                      <a:alpha val="43000"/>
                    </a:srgbClr>
                  </a:outerShdw>
                </a:effectLst>
              </a:rPr>
              <a:t>yw</a:t>
            </a:r>
            <a:r>
              <a:rPr lang="en-GB" sz="2500" b="0" cap="none" spc="0" dirty="0">
                <a:ln w="0"/>
                <a:solidFill>
                  <a:schemeClr val="bg1"/>
                </a:solidFill>
                <a:effectLst>
                  <a:outerShdw blurRad="38100" dist="25400" dir="5400000" algn="ctr" rotWithShape="0">
                    <a:srgbClr val="6E747A">
                      <a:alpha val="43000"/>
                    </a:srgbClr>
                  </a:outerShdw>
                </a:effectLst>
              </a:rPr>
              <a:t> </a:t>
            </a:r>
            <a:r>
              <a:rPr lang="en-GB" sz="2500" b="1" cap="none" spc="0" dirty="0">
                <a:ln w="0"/>
                <a:solidFill>
                  <a:schemeClr val="bg1"/>
                </a:solidFill>
                <a:effectLst>
                  <a:outerShdw blurRad="38100" dist="25400" dir="5400000" algn="ctr" rotWithShape="0">
                    <a:srgbClr val="6E747A">
                      <a:alpha val="43000"/>
                    </a:srgbClr>
                  </a:outerShdw>
                </a:effectLst>
              </a:rPr>
              <a:t>GWERTH</a:t>
            </a:r>
            <a:r>
              <a:rPr lang="en-GB" sz="2500" b="0" cap="none" spc="0" dirty="0">
                <a:ln w="0"/>
                <a:solidFill>
                  <a:schemeClr val="bg1"/>
                </a:solidFill>
                <a:effectLst>
                  <a:outerShdw blurRad="38100" dist="25400" dir="5400000" algn="ctr" rotWithShape="0">
                    <a:srgbClr val="6E747A">
                      <a:alpha val="43000"/>
                    </a:srgbClr>
                  </a:outerShdw>
                </a:effectLst>
              </a:rPr>
              <a:t> y Kahoot </a:t>
            </a:r>
            <a:r>
              <a:rPr lang="en-GB" sz="2500" dirty="0" err="1">
                <a:ln w="0"/>
                <a:solidFill>
                  <a:schemeClr val="bg1"/>
                </a:solidFill>
                <a:effectLst>
                  <a:outerShdw blurRad="38100" dist="25400" dir="5400000" algn="ctr" rotWithShape="0">
                    <a:srgbClr val="6E747A">
                      <a:alpha val="43000"/>
                    </a:srgbClr>
                  </a:outerShdw>
                </a:effectLst>
              </a:rPr>
              <a:t>yma</a:t>
            </a:r>
            <a:r>
              <a:rPr lang="en-GB" sz="2500" dirty="0">
                <a:ln w="0"/>
                <a:solidFill>
                  <a:schemeClr val="bg1"/>
                </a:solidFill>
                <a:effectLst>
                  <a:outerShdw blurRad="38100" dist="25400" dir="5400000" algn="ctr" rotWithShape="0">
                    <a:srgbClr val="6E747A">
                      <a:alpha val="43000"/>
                    </a:srgbClr>
                  </a:outerShdw>
                </a:effectLst>
              </a:rPr>
              <a:t> </a:t>
            </a:r>
            <a:r>
              <a:rPr lang="en-GB" sz="2500" dirty="0" err="1">
                <a:ln w="0"/>
                <a:solidFill>
                  <a:schemeClr val="bg1"/>
                </a:solidFill>
                <a:effectLst>
                  <a:outerShdw blurRad="38100" dist="25400" dir="5400000" algn="ctr" rotWithShape="0">
                    <a:srgbClr val="6E747A">
                      <a:alpha val="43000"/>
                    </a:srgbClr>
                  </a:outerShdw>
                </a:effectLst>
              </a:rPr>
              <a:t>i</a:t>
            </a:r>
            <a:r>
              <a:rPr lang="en-GB" sz="2500" dirty="0">
                <a:ln w="0"/>
                <a:solidFill>
                  <a:schemeClr val="bg1"/>
                </a:solidFill>
                <a:effectLst>
                  <a:outerShdw blurRad="38100" dist="25400" dir="5400000" algn="ctr" rotWithShape="0">
                    <a:srgbClr val="6E747A">
                      <a:alpha val="43000"/>
                    </a:srgbClr>
                  </a:outerShdw>
                </a:effectLst>
              </a:rPr>
              <a:t> </a:t>
            </a:r>
            <a:r>
              <a:rPr lang="en-GB" sz="2500" dirty="0" err="1">
                <a:ln w="0"/>
                <a:solidFill>
                  <a:schemeClr val="bg1"/>
                </a:solidFill>
                <a:effectLst>
                  <a:outerShdw blurRad="38100" dist="25400" dir="5400000" algn="ctr" rotWithShape="0">
                    <a:srgbClr val="6E747A">
                      <a:alpha val="43000"/>
                    </a:srgbClr>
                  </a:outerShdw>
                </a:effectLst>
              </a:rPr>
              <a:t>gynnydd</a:t>
            </a:r>
            <a:r>
              <a:rPr lang="en-GB" sz="2500" dirty="0">
                <a:ln w="0"/>
                <a:solidFill>
                  <a:schemeClr val="bg1"/>
                </a:solidFill>
                <a:effectLst>
                  <a:outerShdw blurRad="38100" dist="25400" dir="5400000" algn="ctr" rotWithShape="0">
                    <a:srgbClr val="6E747A">
                      <a:alpha val="43000"/>
                    </a:srgbClr>
                  </a:outerShdw>
                </a:effectLst>
              </a:rPr>
              <a:t> a </a:t>
            </a:r>
            <a:r>
              <a:rPr lang="en-GB" sz="2500" dirty="0" err="1">
                <a:ln w="0"/>
                <a:solidFill>
                  <a:schemeClr val="bg1"/>
                </a:solidFill>
                <a:effectLst>
                  <a:outerShdw blurRad="38100" dist="25400" dir="5400000" algn="ctr" rotWithShape="0">
                    <a:srgbClr val="6E747A">
                      <a:alpha val="43000"/>
                    </a:srgbClr>
                  </a:outerShdw>
                </a:effectLst>
              </a:rPr>
              <a:t>dealltwriaeth</a:t>
            </a:r>
            <a:r>
              <a:rPr lang="en-GB" sz="2500" dirty="0">
                <a:ln w="0"/>
                <a:solidFill>
                  <a:schemeClr val="bg1"/>
                </a:solidFill>
                <a:effectLst>
                  <a:outerShdw blurRad="38100" dist="25400" dir="5400000" algn="ctr" rotWithShape="0">
                    <a:srgbClr val="6E747A">
                      <a:alpha val="43000"/>
                    </a:srgbClr>
                  </a:outerShdw>
                </a:effectLst>
              </a:rPr>
              <a:t> y </a:t>
            </a:r>
            <a:r>
              <a:rPr lang="en-GB" sz="2500" dirty="0" err="1">
                <a:ln w="0"/>
                <a:solidFill>
                  <a:schemeClr val="bg1"/>
                </a:solidFill>
                <a:effectLst>
                  <a:outerShdw blurRad="38100" dist="25400" dir="5400000" algn="ctr" rotWithShape="0">
                    <a:srgbClr val="6E747A">
                      <a:alpha val="43000"/>
                    </a:srgbClr>
                  </a:outerShdw>
                </a:effectLst>
              </a:rPr>
              <a:t>dysgwyr</a:t>
            </a:r>
            <a:r>
              <a:rPr lang="en-GB" sz="2500" dirty="0">
                <a:ln w="0"/>
                <a:solidFill>
                  <a:schemeClr val="bg1"/>
                </a:solidFill>
                <a:effectLst>
                  <a:outerShdw blurRad="38100" dist="25400" dir="5400000" algn="ctr" rotWithShape="0">
                    <a:srgbClr val="6E747A">
                      <a:alpha val="43000"/>
                    </a:srgbClr>
                  </a:outerShdw>
                </a:effectLst>
              </a:rPr>
              <a:t>?</a:t>
            </a:r>
            <a:endParaRPr lang="en-GB" sz="2500" b="0" cap="none" spc="0" dirty="0">
              <a:ln w="0"/>
              <a:solidFill>
                <a:schemeClr val="bg1"/>
              </a:solidFill>
              <a:effectLst>
                <a:outerShdw blurRad="38100" dist="25400" dir="5400000" algn="ctr" rotWithShape="0">
                  <a:srgbClr val="6E747A">
                    <a:alpha val="43000"/>
                  </a:srgbClr>
                </a:outerShdw>
              </a:effectLst>
            </a:endParaRPr>
          </a:p>
        </p:txBody>
      </p:sp>
      <p:pic>
        <p:nvPicPr>
          <p:cNvPr id="9" name="Picture 8">
            <a:extLst>
              <a:ext uri="{FF2B5EF4-FFF2-40B4-BE49-F238E27FC236}">
                <a16:creationId xmlns:a16="http://schemas.microsoft.com/office/drawing/2014/main" id="{60320054-02DD-BE41-8DBE-EDF22FD96686}"/>
              </a:ext>
            </a:extLst>
          </p:cNvPr>
          <p:cNvPicPr>
            <a:picLocks noChangeAspect="1"/>
          </p:cNvPicPr>
          <p:nvPr/>
        </p:nvPicPr>
        <p:blipFill rotWithShape="1">
          <a:blip r:embed="rId6"/>
          <a:srcRect t="6497" b="12147"/>
          <a:stretch/>
        </p:blipFill>
        <p:spPr>
          <a:xfrm>
            <a:off x="0" y="6003738"/>
            <a:ext cx="12192000" cy="854262"/>
          </a:xfrm>
          <a:prstGeom prst="rect">
            <a:avLst/>
          </a:prstGeom>
        </p:spPr>
      </p:pic>
    </p:spTree>
    <p:extLst>
      <p:ext uri="{BB962C8B-B14F-4D97-AF65-F5344CB8AC3E}">
        <p14:creationId xmlns:p14="http://schemas.microsoft.com/office/powerpoint/2010/main" val="7774438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716CD-31B2-B04F-9497-3CC5284F7CF5}"/>
              </a:ext>
            </a:extLst>
          </p:cNvPr>
          <p:cNvSpPr>
            <a:spLocks noGrp="1"/>
          </p:cNvSpPr>
          <p:nvPr>
            <p:ph type="title"/>
          </p:nvPr>
        </p:nvSpPr>
        <p:spPr>
          <a:xfrm>
            <a:off x="385947" y="75525"/>
            <a:ext cx="10515600" cy="1325563"/>
          </a:xfrm>
        </p:spPr>
        <p:txBody>
          <a:bodyPr/>
          <a:lstStyle/>
          <a:p>
            <a:r>
              <a:rPr lang="en-US" dirty="0" err="1">
                <a:latin typeface="Noteworthy Light" charset="0"/>
                <a:ea typeface="Noteworthy Light" charset="0"/>
                <a:cs typeface="Noteworthy Light" charset="0"/>
              </a:rPr>
              <a:t>Ystyried</a:t>
            </a:r>
            <a:r>
              <a:rPr lang="en-US" dirty="0">
                <a:latin typeface="Noteworthy Light" charset="0"/>
                <a:ea typeface="Noteworthy Light" charset="0"/>
                <a:cs typeface="Noteworthy Light" charset="0"/>
              </a:rPr>
              <a:t> </a:t>
            </a:r>
            <a:r>
              <a:rPr lang="en-US" dirty="0" err="1">
                <a:latin typeface="Noteworthy Light" charset="0"/>
                <a:ea typeface="Noteworthy Light" charset="0"/>
                <a:cs typeface="Noteworthy Light" charset="0"/>
              </a:rPr>
              <a:t>beth</a:t>
            </a:r>
            <a:r>
              <a:rPr lang="en-US" dirty="0">
                <a:latin typeface="Noteworthy Light" charset="0"/>
                <a:ea typeface="Noteworthy Light" charset="0"/>
                <a:cs typeface="Noteworthy Light" charset="0"/>
              </a:rPr>
              <a:t> </a:t>
            </a:r>
            <a:r>
              <a:rPr lang="en-US" dirty="0" err="1">
                <a:latin typeface="Noteworthy Light" charset="0"/>
                <a:ea typeface="Noteworthy Light" charset="0"/>
                <a:cs typeface="Noteworthy Light" charset="0"/>
              </a:rPr>
              <a:t>yw</a:t>
            </a:r>
            <a:r>
              <a:rPr lang="en-US" dirty="0">
                <a:latin typeface="Noteworthy Light" charset="0"/>
                <a:ea typeface="Noteworthy Light" charset="0"/>
                <a:cs typeface="Noteworthy Light" charset="0"/>
              </a:rPr>
              <a:t> ‘</a:t>
            </a:r>
            <a:r>
              <a:rPr lang="en-US" dirty="0" err="1">
                <a:latin typeface="Noteworthy Light" charset="0"/>
                <a:ea typeface="Noteworthy Light" charset="0"/>
                <a:cs typeface="Noteworthy Light" charset="0"/>
              </a:rPr>
              <a:t>gwerth</a:t>
            </a:r>
            <a:r>
              <a:rPr lang="en-US" dirty="0">
                <a:latin typeface="Noteworthy Light" charset="0"/>
                <a:ea typeface="Noteworthy Light" charset="0"/>
                <a:cs typeface="Noteworthy Light" charset="0"/>
              </a:rPr>
              <a:t>’ </a:t>
            </a:r>
            <a:r>
              <a:rPr lang="en-US" dirty="0" err="1">
                <a:latin typeface="Noteworthy Light" charset="0"/>
                <a:ea typeface="Noteworthy Light" charset="0"/>
                <a:cs typeface="Noteworthy Light" charset="0"/>
              </a:rPr>
              <a:t>tasgau</a:t>
            </a:r>
            <a:endParaRPr lang="en-US" dirty="0">
              <a:latin typeface="Noteworthy Light" charset="0"/>
              <a:ea typeface="Noteworthy Light" charset="0"/>
              <a:cs typeface="Noteworthy Light" charset="0"/>
            </a:endParaRPr>
          </a:p>
        </p:txBody>
      </p:sp>
      <p:pic>
        <p:nvPicPr>
          <p:cNvPr id="5" name="Content Placeholder 4" descr="A screenshot of a cell phone&#10;&#10;Description automatically generated">
            <a:extLst>
              <a:ext uri="{FF2B5EF4-FFF2-40B4-BE49-F238E27FC236}">
                <a16:creationId xmlns:a16="http://schemas.microsoft.com/office/drawing/2014/main" id="{C3C5CA50-B8FF-0A49-86B8-9BAC7451C2BD}"/>
              </a:ext>
            </a:extLst>
          </p:cNvPr>
          <p:cNvPicPr>
            <a:picLocks noGrp="1" noChangeAspect="1"/>
          </p:cNvPicPr>
          <p:nvPr>
            <p:ph idx="1"/>
          </p:nvPr>
        </p:nvPicPr>
        <p:blipFill>
          <a:blip r:embed="rId3"/>
          <a:stretch>
            <a:fillRect/>
          </a:stretch>
        </p:blipFill>
        <p:spPr>
          <a:xfrm>
            <a:off x="5643747" y="1352045"/>
            <a:ext cx="6475591" cy="4153910"/>
          </a:xfrm>
        </p:spPr>
      </p:pic>
      <p:sp>
        <p:nvSpPr>
          <p:cNvPr id="8" name="Rounded Rectangular Callout 7">
            <a:extLst>
              <a:ext uri="{FF2B5EF4-FFF2-40B4-BE49-F238E27FC236}">
                <a16:creationId xmlns:a16="http://schemas.microsoft.com/office/drawing/2014/main" id="{7AAE2AEE-6C17-CF44-B9CA-6B2D4FD63452}"/>
              </a:ext>
            </a:extLst>
          </p:cNvPr>
          <p:cNvSpPr/>
          <p:nvPr/>
        </p:nvSpPr>
        <p:spPr>
          <a:xfrm>
            <a:off x="3424844" y="4864831"/>
            <a:ext cx="2006558" cy="1138907"/>
          </a:xfrm>
          <a:prstGeom prst="wedgeRoundRectCallout">
            <a:avLst>
              <a:gd name="adj1" fmla="val 53490"/>
              <a:gd name="adj2" fmla="val -103644"/>
              <a:gd name="adj3" fmla="val 16667"/>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t>Adborth</a:t>
            </a:r>
            <a:r>
              <a:rPr lang="en-US" sz="2000" dirty="0"/>
              <a:t> </a:t>
            </a:r>
            <a:r>
              <a:rPr lang="en-US" sz="2000" dirty="0" err="1"/>
              <a:t>i’r</a:t>
            </a:r>
            <a:r>
              <a:rPr lang="en-US" sz="2000" dirty="0"/>
              <a:t> </a:t>
            </a:r>
            <a:r>
              <a:rPr lang="en-US" sz="2000" dirty="0" err="1"/>
              <a:t>athro</a:t>
            </a:r>
            <a:r>
              <a:rPr lang="en-US" sz="2000" dirty="0"/>
              <a:t> </a:t>
            </a:r>
            <a:br>
              <a:rPr lang="en-US" sz="2000" dirty="0"/>
            </a:br>
            <a:r>
              <a:rPr lang="en-US" sz="2000" dirty="0" err="1"/>
              <a:t>a’r</a:t>
            </a:r>
            <a:r>
              <a:rPr lang="en-US" sz="2000" dirty="0"/>
              <a:t> </a:t>
            </a:r>
            <a:r>
              <a:rPr lang="en-US" sz="2000" dirty="0" err="1"/>
              <a:t>dysgwr</a:t>
            </a:r>
            <a:endParaRPr lang="en-US" sz="2000" dirty="0"/>
          </a:p>
        </p:txBody>
      </p:sp>
      <p:sp>
        <p:nvSpPr>
          <p:cNvPr id="9" name="TextBox 8">
            <a:extLst>
              <a:ext uri="{FF2B5EF4-FFF2-40B4-BE49-F238E27FC236}">
                <a16:creationId xmlns:a16="http://schemas.microsoft.com/office/drawing/2014/main" id="{308408DC-3ECF-2A4B-B214-AEA1050BBE29}"/>
              </a:ext>
            </a:extLst>
          </p:cNvPr>
          <p:cNvSpPr txBox="1"/>
          <p:nvPr/>
        </p:nvSpPr>
        <p:spPr>
          <a:xfrm>
            <a:off x="239903" y="1352045"/>
            <a:ext cx="5277599" cy="3693319"/>
          </a:xfrm>
          <a:prstGeom prst="rect">
            <a:avLst/>
          </a:prstGeom>
          <a:noFill/>
        </p:spPr>
        <p:txBody>
          <a:bodyPr wrap="none" rtlCol="0">
            <a:spAutoFit/>
          </a:bodyPr>
          <a:lstStyle/>
          <a:p>
            <a:pPr marL="342900" indent="-342900">
              <a:buAutoNum type="arabicPeriod"/>
            </a:pPr>
            <a:r>
              <a:rPr lang="en-US" dirty="0" err="1"/>
              <a:t>Effaith</a:t>
            </a:r>
            <a:r>
              <a:rPr lang="en-US" dirty="0"/>
              <a:t> </a:t>
            </a:r>
            <a:r>
              <a:rPr lang="en-US" dirty="0" err="1"/>
              <a:t>ar</a:t>
            </a:r>
            <a:r>
              <a:rPr lang="en-US" dirty="0"/>
              <a:t> </a:t>
            </a:r>
            <a:r>
              <a:rPr lang="en-US" dirty="0" err="1"/>
              <a:t>Ystyr</a:t>
            </a:r>
            <a:endParaRPr lang="en-US" dirty="0"/>
          </a:p>
          <a:p>
            <a:pPr marL="342900" indent="-342900">
              <a:buAutoNum type="arabicPeriod"/>
            </a:pPr>
            <a:r>
              <a:rPr lang="en-US" dirty="0" err="1"/>
              <a:t>Effaith</a:t>
            </a:r>
            <a:r>
              <a:rPr lang="en-US" dirty="0"/>
              <a:t> </a:t>
            </a:r>
            <a:r>
              <a:rPr lang="en-US" dirty="0" err="1"/>
              <a:t>ar</a:t>
            </a:r>
            <a:r>
              <a:rPr lang="en-US" dirty="0"/>
              <a:t> y </a:t>
            </a:r>
            <a:r>
              <a:rPr lang="en-US" dirty="0" err="1"/>
              <a:t>gallu</a:t>
            </a:r>
            <a:r>
              <a:rPr lang="en-US" dirty="0"/>
              <a:t> </a:t>
            </a:r>
            <a:r>
              <a:rPr lang="en-US" dirty="0" err="1"/>
              <a:t>i</a:t>
            </a:r>
            <a:r>
              <a:rPr lang="en-US" dirty="0"/>
              <a:t> </a:t>
            </a:r>
            <a:r>
              <a:rPr lang="en-US" dirty="0" err="1"/>
              <a:t>gyfathrebu</a:t>
            </a:r>
            <a:endParaRPr lang="en-US" dirty="0"/>
          </a:p>
          <a:p>
            <a:pPr marL="342900" indent="-342900">
              <a:buAutoNum type="arabicPeriod"/>
            </a:pPr>
            <a:r>
              <a:rPr lang="en-US" dirty="0" err="1"/>
              <a:t>Effaith</a:t>
            </a:r>
            <a:r>
              <a:rPr lang="en-US" dirty="0"/>
              <a:t> </a:t>
            </a:r>
            <a:r>
              <a:rPr lang="en-US" dirty="0" err="1"/>
              <a:t>ar</a:t>
            </a:r>
            <a:r>
              <a:rPr lang="en-US" dirty="0"/>
              <a:t> </a:t>
            </a:r>
            <a:r>
              <a:rPr lang="en-US" dirty="0" err="1"/>
              <a:t>ddealltwriaeth</a:t>
            </a:r>
            <a:r>
              <a:rPr lang="en-US" dirty="0"/>
              <a:t> o </a:t>
            </a:r>
            <a:r>
              <a:rPr lang="en-US" dirty="0" err="1"/>
              <a:t>systemau’r</a:t>
            </a:r>
            <a:r>
              <a:rPr lang="en-US" dirty="0"/>
              <a:t> </a:t>
            </a:r>
            <a:r>
              <a:rPr lang="en-US" dirty="0" err="1"/>
              <a:t>iaith</a:t>
            </a:r>
            <a:r>
              <a:rPr lang="en-US" dirty="0"/>
              <a:t> </a:t>
            </a:r>
            <a:r>
              <a:rPr lang="en-US" dirty="0" err="1"/>
              <a:t>darged</a:t>
            </a:r>
            <a:r>
              <a:rPr lang="en-US" dirty="0"/>
              <a:t>.</a:t>
            </a:r>
          </a:p>
          <a:p>
            <a:pPr marL="342900" indent="-342900">
              <a:buAutoNum type="arabicPeriod"/>
            </a:pPr>
            <a:r>
              <a:rPr lang="en-US" dirty="0" err="1"/>
              <a:t>Effaith</a:t>
            </a:r>
            <a:r>
              <a:rPr lang="en-US" dirty="0"/>
              <a:t> </a:t>
            </a:r>
            <a:r>
              <a:rPr lang="en-US" dirty="0" err="1"/>
              <a:t>ar</a:t>
            </a:r>
            <a:r>
              <a:rPr lang="en-US" dirty="0"/>
              <a:t> </a:t>
            </a:r>
            <a:r>
              <a:rPr lang="en-US" dirty="0" err="1"/>
              <a:t>gallu</a:t>
            </a:r>
            <a:r>
              <a:rPr lang="en-US" dirty="0"/>
              <a:t> </a:t>
            </a:r>
            <a:r>
              <a:rPr lang="en-US" dirty="0" err="1"/>
              <a:t>i</a:t>
            </a:r>
            <a:r>
              <a:rPr lang="en-US" dirty="0"/>
              <a:t> </a:t>
            </a:r>
            <a:r>
              <a:rPr lang="en-US" dirty="0" err="1"/>
              <a:t>ddefnyddio’r</a:t>
            </a:r>
            <a:r>
              <a:rPr lang="en-US" dirty="0"/>
              <a:t> </a:t>
            </a:r>
            <a:r>
              <a:rPr lang="en-US" dirty="0" err="1"/>
              <a:t>ddealltwriaeth</a:t>
            </a:r>
            <a:r>
              <a:rPr lang="en-US" dirty="0"/>
              <a:t> hon</a:t>
            </a:r>
          </a:p>
          <a:p>
            <a:pPr marL="342900" indent="-342900">
              <a:buAutoNum type="arabicPeriod"/>
            </a:pPr>
            <a:r>
              <a:rPr lang="en-US" dirty="0" err="1"/>
              <a:t>Effaith</a:t>
            </a:r>
            <a:r>
              <a:rPr lang="en-US" dirty="0"/>
              <a:t> </a:t>
            </a:r>
            <a:r>
              <a:rPr lang="en-US" dirty="0" err="1"/>
              <a:t>ar</a:t>
            </a:r>
            <a:r>
              <a:rPr lang="en-US" dirty="0"/>
              <a:t> </a:t>
            </a:r>
            <a:r>
              <a:rPr lang="en-US" dirty="0" err="1"/>
              <a:t>ruglder</a:t>
            </a:r>
            <a:endParaRPr lang="en-US" dirty="0"/>
          </a:p>
          <a:p>
            <a:pPr marL="342900" indent="-342900">
              <a:buAutoNum type="arabicPeriod"/>
            </a:pPr>
            <a:r>
              <a:rPr lang="en-US" dirty="0" err="1"/>
              <a:t>Effaith</a:t>
            </a:r>
            <a:r>
              <a:rPr lang="en-US" dirty="0"/>
              <a:t> </a:t>
            </a:r>
            <a:r>
              <a:rPr lang="en-US" dirty="0" err="1"/>
              <a:t>ar</a:t>
            </a:r>
            <a:r>
              <a:rPr lang="en-US" dirty="0"/>
              <a:t> </a:t>
            </a:r>
            <a:r>
              <a:rPr lang="en-US" dirty="0" err="1"/>
              <a:t>ymwybyddiaeth</a:t>
            </a:r>
            <a:r>
              <a:rPr lang="en-US" dirty="0"/>
              <a:t> </a:t>
            </a:r>
            <a:r>
              <a:rPr lang="en-US" dirty="0" err="1"/>
              <a:t>ddiwylliannol</a:t>
            </a:r>
            <a:endParaRPr lang="en-US" dirty="0"/>
          </a:p>
          <a:p>
            <a:pPr marL="342900" indent="-342900">
              <a:buAutoNum type="arabicPeriod"/>
            </a:pPr>
            <a:r>
              <a:rPr lang="en-US" dirty="0" err="1"/>
              <a:t>Ymgyslltiad</a:t>
            </a:r>
            <a:r>
              <a:rPr lang="en-US" dirty="0"/>
              <a:t> y </a:t>
            </a:r>
            <a:r>
              <a:rPr lang="en-US" dirty="0" err="1"/>
              <a:t>dysgwyr</a:t>
            </a:r>
            <a:endParaRPr lang="en-US" dirty="0"/>
          </a:p>
          <a:p>
            <a:pPr marL="342900" indent="-342900">
              <a:buAutoNum type="arabicPeriod"/>
            </a:pPr>
            <a:r>
              <a:rPr lang="en-US" dirty="0" err="1"/>
              <a:t>Hydrinedd</a:t>
            </a:r>
            <a:r>
              <a:rPr lang="en-US" dirty="0"/>
              <a:t> (manageability)</a:t>
            </a:r>
          </a:p>
          <a:p>
            <a:pPr marL="342900" indent="-342900">
              <a:buAutoNum type="arabicPeriod"/>
            </a:pPr>
            <a:r>
              <a:rPr lang="en-US" dirty="0" err="1"/>
              <a:t>Cymhareb</a:t>
            </a:r>
            <a:r>
              <a:rPr lang="en-US" dirty="0"/>
              <a:t> </a:t>
            </a:r>
            <a:r>
              <a:rPr lang="en-US" dirty="0" err="1"/>
              <a:t>amser</a:t>
            </a:r>
            <a:r>
              <a:rPr lang="en-US" dirty="0"/>
              <a:t> </a:t>
            </a:r>
            <a:r>
              <a:rPr lang="en-US" dirty="0" err="1"/>
              <a:t>paratoi</a:t>
            </a:r>
            <a:r>
              <a:rPr lang="en-US" dirty="0"/>
              <a:t> / </a:t>
            </a:r>
            <a:r>
              <a:rPr lang="en-US" dirty="0" err="1"/>
              <a:t>effaith</a:t>
            </a:r>
            <a:r>
              <a:rPr lang="en-US" dirty="0"/>
              <a:t> </a:t>
            </a:r>
            <a:r>
              <a:rPr lang="en-US" dirty="0" err="1"/>
              <a:t>ar</a:t>
            </a:r>
            <a:r>
              <a:rPr lang="en-US" dirty="0"/>
              <a:t> </a:t>
            </a:r>
            <a:r>
              <a:rPr lang="en-US" dirty="0" err="1"/>
              <a:t>ddysgu</a:t>
            </a:r>
            <a:endParaRPr lang="en-US" dirty="0"/>
          </a:p>
          <a:p>
            <a:pPr marL="342900" indent="-342900">
              <a:buAutoNum type="arabicPeriod"/>
            </a:pPr>
            <a:r>
              <a:rPr lang="en-US" dirty="0"/>
              <a:t> </a:t>
            </a:r>
            <a:r>
              <a:rPr lang="en-US" dirty="0" err="1"/>
              <a:t>Cymhareb</a:t>
            </a:r>
            <a:r>
              <a:rPr lang="en-US" dirty="0"/>
              <a:t> </a:t>
            </a:r>
            <a:r>
              <a:rPr lang="en-US" dirty="0" err="1"/>
              <a:t>Amser</a:t>
            </a:r>
            <a:r>
              <a:rPr lang="en-US" dirty="0"/>
              <a:t> / </a:t>
            </a:r>
            <a:r>
              <a:rPr lang="en-US" dirty="0" err="1"/>
              <a:t>effaith</a:t>
            </a:r>
            <a:r>
              <a:rPr lang="en-US" dirty="0"/>
              <a:t> </a:t>
            </a:r>
            <a:r>
              <a:rPr lang="en-US" dirty="0" err="1"/>
              <a:t>ar</a:t>
            </a:r>
            <a:r>
              <a:rPr lang="en-US" dirty="0"/>
              <a:t> </a:t>
            </a:r>
            <a:r>
              <a:rPr lang="en-US" dirty="0" err="1"/>
              <a:t>ddysgu</a:t>
            </a:r>
            <a:r>
              <a:rPr lang="en-US" dirty="0"/>
              <a:t> </a:t>
            </a:r>
          </a:p>
          <a:p>
            <a:pPr marL="342900" indent="-342900">
              <a:buAutoNum type="arabicPeriod"/>
            </a:pPr>
            <a:r>
              <a:rPr lang="en-US" dirty="0" err="1"/>
              <a:t>Cyfleon</a:t>
            </a:r>
            <a:r>
              <a:rPr lang="en-US" dirty="0"/>
              <a:t> </a:t>
            </a:r>
            <a:r>
              <a:rPr lang="en-US" dirty="0" err="1"/>
              <a:t>ar</a:t>
            </a:r>
            <a:r>
              <a:rPr lang="en-US" dirty="0"/>
              <a:t> </a:t>
            </a:r>
            <a:r>
              <a:rPr lang="en-US" dirty="0" err="1"/>
              <a:t>gyfer</a:t>
            </a:r>
            <a:r>
              <a:rPr lang="en-US" dirty="0"/>
              <a:t> </a:t>
            </a:r>
            <a:r>
              <a:rPr lang="en-US" dirty="0" err="1"/>
              <a:t>asesu</a:t>
            </a:r>
            <a:r>
              <a:rPr lang="en-US" dirty="0"/>
              <a:t> </a:t>
            </a:r>
            <a:r>
              <a:rPr lang="en-US" dirty="0" err="1"/>
              <a:t>cyfansymiol</a:t>
            </a:r>
            <a:r>
              <a:rPr lang="en-US" dirty="0"/>
              <a:t> </a:t>
            </a:r>
            <a:br>
              <a:rPr lang="en-US" dirty="0"/>
            </a:br>
            <a:r>
              <a:rPr lang="en-US" dirty="0"/>
              <a:t>a </a:t>
            </a:r>
            <a:r>
              <a:rPr lang="en-US" dirty="0" err="1"/>
              <a:t>ffurfiannol</a:t>
            </a:r>
            <a:r>
              <a:rPr lang="en-US" dirty="0"/>
              <a:t> </a:t>
            </a:r>
            <a:r>
              <a:rPr lang="en-US" dirty="0" err="1"/>
              <a:t>dibynadwy</a:t>
            </a:r>
            <a:endParaRPr lang="en-US" dirty="0"/>
          </a:p>
          <a:p>
            <a:pPr marL="342900" indent="-342900">
              <a:buAutoNum type="arabicPeriod"/>
            </a:pPr>
            <a:r>
              <a:rPr lang="en-US" dirty="0" err="1"/>
              <a:t>Effaith</a:t>
            </a:r>
            <a:r>
              <a:rPr lang="en-US" dirty="0"/>
              <a:t> </a:t>
            </a:r>
            <a:r>
              <a:rPr lang="en-US" dirty="0" err="1"/>
              <a:t>cyffredinol</a:t>
            </a:r>
            <a:r>
              <a:rPr lang="en-US" dirty="0"/>
              <a:t> </a:t>
            </a:r>
            <a:r>
              <a:rPr lang="en-US" dirty="0" err="1"/>
              <a:t>ar</a:t>
            </a:r>
            <a:r>
              <a:rPr lang="en-US" dirty="0"/>
              <a:t> </a:t>
            </a:r>
            <a:r>
              <a:rPr lang="en-US" dirty="0" err="1"/>
              <a:t>ddysgu</a:t>
            </a:r>
            <a:r>
              <a:rPr lang="en-US" dirty="0"/>
              <a:t>. </a:t>
            </a:r>
          </a:p>
        </p:txBody>
      </p:sp>
      <p:pic>
        <p:nvPicPr>
          <p:cNvPr id="6" name="Picture 5">
            <a:extLst>
              <a:ext uri="{FF2B5EF4-FFF2-40B4-BE49-F238E27FC236}">
                <a16:creationId xmlns:a16="http://schemas.microsoft.com/office/drawing/2014/main" id="{A64EF591-EB5E-1044-8821-95CE7B7A3F43}"/>
              </a:ext>
            </a:extLst>
          </p:cNvPr>
          <p:cNvPicPr>
            <a:picLocks noChangeAspect="1"/>
          </p:cNvPicPr>
          <p:nvPr/>
        </p:nvPicPr>
        <p:blipFill rotWithShape="1">
          <a:blip r:embed="rId4"/>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6567188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264" y="-83127"/>
            <a:ext cx="10515600" cy="1325563"/>
          </a:xfrm>
        </p:spPr>
        <p:txBody>
          <a:bodyPr/>
          <a:lstStyle/>
          <a:p>
            <a:r>
              <a:rPr lang="en-US" sz="4800" dirty="0">
                <a:latin typeface="Noteworthy Light" charset="0"/>
                <a:ea typeface="Noteworthy Light" charset="0"/>
                <a:cs typeface="Noteworthy Light" charset="0"/>
              </a:rPr>
              <a:t>Top Tips</a:t>
            </a:r>
          </a:p>
        </p:txBody>
      </p:sp>
      <p:sp>
        <p:nvSpPr>
          <p:cNvPr id="3" name="Content Placeholder 2"/>
          <p:cNvSpPr>
            <a:spLocks noGrp="1"/>
          </p:cNvSpPr>
          <p:nvPr>
            <p:ph idx="1"/>
          </p:nvPr>
        </p:nvSpPr>
        <p:spPr>
          <a:xfrm>
            <a:off x="724803" y="1242436"/>
            <a:ext cx="11158933" cy="4741429"/>
          </a:xfrm>
        </p:spPr>
        <p:txBody>
          <a:bodyPr>
            <a:noAutofit/>
          </a:bodyPr>
          <a:lstStyle/>
          <a:p>
            <a:pPr>
              <a:lnSpc>
                <a:spcPct val="120000"/>
              </a:lnSpc>
              <a:spcBef>
                <a:spcPts val="0"/>
              </a:spcBef>
              <a:buFont typeface="Wingdings" charset="2"/>
              <a:buChar char="ü"/>
            </a:pPr>
            <a:r>
              <a:rPr lang="cy-GB" sz="2000" dirty="0"/>
              <a:t>Agwedd yr athro/athrawes</a:t>
            </a:r>
          </a:p>
          <a:p>
            <a:pPr>
              <a:lnSpc>
                <a:spcPct val="120000"/>
              </a:lnSpc>
              <a:spcBef>
                <a:spcPts val="0"/>
              </a:spcBef>
              <a:buFont typeface="Wingdings" charset="2"/>
              <a:buChar char="ü"/>
            </a:pPr>
            <a:r>
              <a:rPr lang="cy-GB" sz="2000" dirty="0"/>
              <a:t>Ail-gylchu ac adeiladu</a:t>
            </a:r>
          </a:p>
          <a:p>
            <a:pPr>
              <a:lnSpc>
                <a:spcPct val="120000"/>
              </a:lnSpc>
              <a:spcBef>
                <a:spcPts val="0"/>
              </a:spcBef>
              <a:buFont typeface="Wingdings" charset="2"/>
              <a:buChar char="ü"/>
            </a:pPr>
            <a:r>
              <a:rPr lang="cy-GB" sz="2000" dirty="0"/>
              <a:t>Peidiwch â gwneud gormod –fel y gall y plant </a:t>
            </a:r>
            <a:r>
              <a:rPr lang="cy-GB" sz="2000" b="1" dirty="0"/>
              <a:t>lwyddo</a:t>
            </a:r>
            <a:r>
              <a:rPr lang="cy-GB" sz="2000" dirty="0"/>
              <a:t> (osgoi gorlwytho gwybyddol)</a:t>
            </a:r>
          </a:p>
          <a:p>
            <a:pPr>
              <a:lnSpc>
                <a:spcPct val="120000"/>
              </a:lnSpc>
              <a:spcBef>
                <a:spcPts val="0"/>
              </a:spcBef>
              <a:buFont typeface="Wingdings" charset="2"/>
              <a:buChar char="ü"/>
            </a:pPr>
            <a:r>
              <a:rPr lang="cy-GB" sz="2000" dirty="0"/>
              <a:t>Gwallau - ac atgyfnerthu positif</a:t>
            </a:r>
          </a:p>
          <a:p>
            <a:pPr>
              <a:lnSpc>
                <a:spcPct val="120000"/>
              </a:lnSpc>
              <a:spcBef>
                <a:spcPts val="0"/>
              </a:spcBef>
              <a:buFont typeface="Wingdings" charset="2"/>
              <a:buChar char="ü"/>
            </a:pPr>
            <a:r>
              <a:rPr lang="cy-GB" sz="2000" dirty="0"/>
              <a:t>Treiglo neu beidio?! – os yn rhy anodd – newidiwch y patrwm – </a:t>
            </a:r>
            <a:r>
              <a:rPr lang="cy-GB" sz="2000" b="1" dirty="0"/>
              <a:t>nid yr iaith!</a:t>
            </a:r>
          </a:p>
          <a:p>
            <a:pPr>
              <a:lnSpc>
                <a:spcPct val="120000"/>
              </a:lnSpc>
              <a:spcBef>
                <a:spcPts val="0"/>
              </a:spcBef>
              <a:buFont typeface="Wingdings" charset="2"/>
              <a:buChar char="ü"/>
            </a:pPr>
            <a:r>
              <a:rPr lang="cy-GB" sz="2000" dirty="0"/>
              <a:t>Drilio grymus – lluniau, propiau (realia), symudiadau, caneuon a bwrlwm</a:t>
            </a:r>
          </a:p>
          <a:p>
            <a:pPr>
              <a:lnSpc>
                <a:spcPct val="120000"/>
              </a:lnSpc>
              <a:spcBef>
                <a:spcPts val="0"/>
              </a:spcBef>
              <a:buFont typeface="Wingdings" charset="2"/>
              <a:buChar char="ü"/>
            </a:pPr>
            <a:r>
              <a:rPr lang="cy-GB" sz="2000" dirty="0"/>
              <a:t>Modelu’r iaith – rhaid bod y plant yn clywed y patrwm sawl gwaith.</a:t>
            </a:r>
          </a:p>
          <a:p>
            <a:pPr>
              <a:lnSpc>
                <a:spcPct val="120000"/>
              </a:lnSpc>
              <a:spcBef>
                <a:spcPts val="0"/>
              </a:spcBef>
              <a:buFont typeface="Wingdings" charset="2"/>
              <a:buChar char="ü"/>
            </a:pPr>
            <a:r>
              <a:rPr lang="cy-GB" sz="2000" dirty="0"/>
              <a:t>Strwythur – meddyliwch am y sgiliau goddefol a gweithredol – pa sgiliau ydych chi’n datblygu, ym mha drefn? (Trefn y wers i’w galluogi i ddefnyddio iaith (Bloom / TTT / PPP)</a:t>
            </a:r>
          </a:p>
          <a:p>
            <a:pPr>
              <a:lnSpc>
                <a:spcPct val="120000"/>
              </a:lnSpc>
              <a:spcBef>
                <a:spcPts val="0"/>
              </a:spcBef>
              <a:buFont typeface="Wingdings" charset="2"/>
              <a:buChar char="ü"/>
            </a:pPr>
            <a:r>
              <a:rPr lang="cy-GB" sz="2000" dirty="0"/>
              <a:t>Sgaffaldio – matiau iaith, enghreifftiau, sgyrsiau, dechreuwyr brawddeg</a:t>
            </a:r>
          </a:p>
          <a:p>
            <a:pPr>
              <a:lnSpc>
                <a:spcPct val="120000"/>
              </a:lnSpc>
              <a:spcBef>
                <a:spcPts val="0"/>
              </a:spcBef>
              <a:buFont typeface="Wingdings" charset="2"/>
              <a:buChar char="ü"/>
            </a:pPr>
            <a:r>
              <a:rPr lang="cy-GB" sz="2000" dirty="0"/>
              <a:t>Defnyddiwch gemau iaith yn ystyrlon – beth yw’r pwrpas?</a:t>
            </a:r>
          </a:p>
          <a:p>
            <a:pPr>
              <a:lnSpc>
                <a:spcPct val="120000"/>
              </a:lnSpc>
              <a:spcBef>
                <a:spcPts val="0"/>
              </a:spcBef>
              <a:buFont typeface="Wingdings" charset="2"/>
              <a:buChar char="ü"/>
            </a:pPr>
            <a:r>
              <a:rPr lang="cy-GB" sz="2000" dirty="0"/>
              <a:t>L1 / L2? Defnyddiwch y Saesneg yn ofalus ac yn fwriadol. Does dim angen cyfieithu POPETH! </a:t>
            </a:r>
          </a:p>
        </p:txBody>
      </p:sp>
      <p:pic>
        <p:nvPicPr>
          <p:cNvPr id="4" name="Picture 3">
            <a:extLst>
              <a:ext uri="{FF2B5EF4-FFF2-40B4-BE49-F238E27FC236}">
                <a16:creationId xmlns:a16="http://schemas.microsoft.com/office/drawing/2014/main" id="{64B040E7-77C5-D54B-A377-C4D9BB4C0709}"/>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7308955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Arc 14">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Process 1">
            <a:extLst>
              <a:ext uri="{FF2B5EF4-FFF2-40B4-BE49-F238E27FC236}">
                <a16:creationId xmlns:a16="http://schemas.microsoft.com/office/drawing/2014/main" id="{D361260B-D011-E84D-88F3-CEB537CF677F}"/>
              </a:ext>
            </a:extLst>
          </p:cNvPr>
          <p:cNvSpPr/>
          <p:nvPr/>
        </p:nvSpPr>
        <p:spPr>
          <a:xfrm>
            <a:off x="4151107" y="2731372"/>
            <a:ext cx="7644627" cy="2751086"/>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gn="r">
              <a:lnSpc>
                <a:spcPct val="90000"/>
              </a:lnSpc>
              <a:spcBef>
                <a:spcPct val="0"/>
              </a:spcBef>
              <a:spcAft>
                <a:spcPts val="600"/>
              </a:spcAft>
            </a:pPr>
            <a:r>
              <a:rPr lang="en-US" sz="6000" dirty="0" err="1">
                <a:solidFill>
                  <a:schemeClr val="tx1"/>
                </a:solidFill>
                <a:latin typeface="+mj-lt"/>
                <a:ea typeface="+mj-ea"/>
                <a:cs typeface="+mj-cs"/>
              </a:rPr>
              <a:t>Dyma</a:t>
            </a:r>
            <a:r>
              <a:rPr lang="en-US" sz="6000" dirty="0">
                <a:solidFill>
                  <a:schemeClr val="tx1"/>
                </a:solidFill>
                <a:latin typeface="+mj-lt"/>
                <a:ea typeface="+mj-ea"/>
                <a:cs typeface="+mj-cs"/>
              </a:rPr>
              <a:t> r</a:t>
            </a:r>
            <a:r>
              <a:rPr lang="en-US" sz="6000" kern="1200" dirty="0">
                <a:solidFill>
                  <a:schemeClr val="tx1"/>
                </a:solidFill>
                <a:latin typeface="+mj-lt"/>
                <a:ea typeface="+mj-ea"/>
                <a:cs typeface="+mj-cs"/>
              </a:rPr>
              <a:t>ai </a:t>
            </a:r>
            <a:r>
              <a:rPr lang="en-US" sz="6000" kern="1200" dirty="0" err="1">
                <a:solidFill>
                  <a:schemeClr val="tx1"/>
                </a:solidFill>
                <a:latin typeface="+mj-lt"/>
                <a:ea typeface="+mj-ea"/>
                <a:cs typeface="+mj-cs"/>
              </a:rPr>
              <a:t>syniadau</a:t>
            </a:r>
            <a:r>
              <a:rPr lang="en-US" sz="6000" kern="1200" dirty="0">
                <a:solidFill>
                  <a:schemeClr val="tx1"/>
                </a:solidFill>
                <a:latin typeface="+mj-lt"/>
                <a:ea typeface="+mj-ea"/>
                <a:cs typeface="+mj-cs"/>
              </a:rPr>
              <a:t> </a:t>
            </a:r>
            <a:r>
              <a:rPr lang="en-US" sz="6000" kern="1200" dirty="0" err="1">
                <a:solidFill>
                  <a:schemeClr val="tx1"/>
                </a:solidFill>
                <a:latin typeface="+mj-lt"/>
                <a:ea typeface="+mj-ea"/>
                <a:cs typeface="+mj-cs"/>
              </a:rPr>
              <a:t>i</a:t>
            </a:r>
            <a:r>
              <a:rPr lang="en-US" sz="6000" kern="1200" dirty="0">
                <a:solidFill>
                  <a:schemeClr val="tx1"/>
                </a:solidFill>
                <a:latin typeface="+mj-lt"/>
                <a:ea typeface="+mj-ea"/>
                <a:cs typeface="+mj-cs"/>
              </a:rPr>
              <a:t> chi! </a:t>
            </a:r>
          </a:p>
        </p:txBody>
      </p:sp>
      <p:pic>
        <p:nvPicPr>
          <p:cNvPr id="8" name="Picture 7">
            <a:extLst>
              <a:ext uri="{FF2B5EF4-FFF2-40B4-BE49-F238E27FC236}">
                <a16:creationId xmlns:a16="http://schemas.microsoft.com/office/drawing/2014/main" id="{F952AAE6-A640-AE41-A8EC-DE2995FEADF1}"/>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9306696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605" y="745904"/>
            <a:ext cx="3901755" cy="303971"/>
          </a:xfrm>
        </p:spPr>
        <p:txBody>
          <a:bodyPr>
            <a:noAutofit/>
          </a:bodyPr>
          <a:lstStyle/>
          <a:p>
            <a:r>
              <a:rPr lang="en-GB" sz="2709" b="1" u="sng" dirty="0" err="1">
                <a:latin typeface="Tw Cen MT" panose="020B0602020104020603" pitchFamily="34" charset="0"/>
              </a:rPr>
              <a:t>Arddweud</a:t>
            </a:r>
            <a:r>
              <a:rPr lang="en-GB" sz="2709" b="1" u="sng" dirty="0">
                <a:latin typeface="Tw Cen MT" panose="020B0602020104020603" pitchFamily="34" charset="0"/>
              </a:rPr>
              <a:t> / Dictation</a:t>
            </a:r>
            <a:endParaRPr lang="en-GB" sz="3096" b="1" u="sng" dirty="0">
              <a:latin typeface="Tw Cen MT" panose="020B0602020104020603" pitchFamily="34" charset="0"/>
            </a:endParaRPr>
          </a:p>
        </p:txBody>
      </p:sp>
      <p:sp>
        <p:nvSpPr>
          <p:cNvPr id="7" name="Title 1"/>
          <p:cNvSpPr txBox="1">
            <a:spLocks/>
          </p:cNvSpPr>
          <p:nvPr/>
        </p:nvSpPr>
        <p:spPr>
          <a:xfrm>
            <a:off x="2408359" y="111032"/>
            <a:ext cx="2494017" cy="389872"/>
          </a:xfrm>
          <a:prstGeom prst="rect">
            <a:avLst/>
          </a:prstGeom>
        </p:spPr>
        <p:style>
          <a:lnRef idx="1">
            <a:schemeClr val="accent2"/>
          </a:lnRef>
          <a:fillRef idx="2">
            <a:schemeClr val="accent2"/>
          </a:fillRef>
          <a:effectRef idx="1">
            <a:schemeClr val="accent2"/>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Ysgrifennu</a:t>
            </a:r>
            <a:endParaRPr lang="en-GB" sz="2322" dirty="0">
              <a:latin typeface="Tw Cen MT" panose="020B0602020104020603" pitchFamily="34" charset="0"/>
            </a:endParaRPr>
          </a:p>
        </p:txBody>
      </p:sp>
      <p:sp>
        <p:nvSpPr>
          <p:cNvPr id="8" name="Title 1"/>
          <p:cNvSpPr txBox="1">
            <a:spLocks/>
          </p:cNvSpPr>
          <p:nvPr/>
        </p:nvSpPr>
        <p:spPr>
          <a:xfrm>
            <a:off x="0" y="111031"/>
            <a:ext cx="2408359" cy="389872"/>
          </a:xfrm>
          <a:prstGeom prst="rect">
            <a:avLst/>
          </a:prstGeom>
        </p:spPr>
        <p:style>
          <a:lnRef idx="1">
            <a:schemeClr val="accent6"/>
          </a:lnRef>
          <a:fillRef idx="2">
            <a:schemeClr val="accent6"/>
          </a:fillRef>
          <a:effectRef idx="1">
            <a:schemeClr val="accent6"/>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Gwrando</a:t>
            </a:r>
            <a:endParaRPr lang="en-GB" sz="2322" dirty="0">
              <a:latin typeface="Tw Cen MT" panose="020B0602020104020603" pitchFamily="34" charset="0"/>
            </a:endParaRPr>
          </a:p>
        </p:txBody>
      </p:sp>
      <p:sp>
        <p:nvSpPr>
          <p:cNvPr id="4" name="Content Placeholder 3"/>
          <p:cNvSpPr>
            <a:spLocks noGrp="1"/>
          </p:cNvSpPr>
          <p:nvPr>
            <p:ph idx="1"/>
          </p:nvPr>
        </p:nvSpPr>
        <p:spPr>
          <a:xfrm>
            <a:off x="187006" y="1368833"/>
            <a:ext cx="10515601" cy="4210442"/>
          </a:xfrm>
        </p:spPr>
        <p:txBody>
          <a:bodyPr>
            <a:normAutofit fontScale="92500" lnSpcReduction="10000"/>
          </a:bodyPr>
          <a:lstStyle/>
          <a:p>
            <a:pPr marL="497685" indent="-497685">
              <a:buFont typeface="+mj-lt"/>
              <a:buAutoNum type="arabicPeriod"/>
            </a:pPr>
            <a:r>
              <a:rPr lang="en-GB" dirty="0" err="1">
                <a:latin typeface="Tw Cen MT" panose="020B0602020104020603" pitchFamily="34" charset="0"/>
              </a:rPr>
              <a:t>Syml</a:t>
            </a:r>
            <a:r>
              <a:rPr lang="en-GB" dirty="0">
                <a:latin typeface="Tw Cen MT" panose="020B0602020104020603" pitchFamily="34" charset="0"/>
              </a:rPr>
              <a:t> </a:t>
            </a:r>
            <a:r>
              <a:rPr lang="en-GB" i="1" dirty="0">
                <a:latin typeface="Tw Cen MT" panose="020B0602020104020603" pitchFamily="34" charset="0"/>
              </a:rPr>
              <a:t>Standard</a:t>
            </a:r>
          </a:p>
          <a:p>
            <a:pPr marL="497685" indent="-497685">
              <a:buFont typeface="+mj-lt"/>
              <a:buAutoNum type="arabicPeriod"/>
            </a:pPr>
            <a:r>
              <a:rPr lang="en-GB" dirty="0" err="1">
                <a:latin typeface="Tw Cen MT" panose="020B0602020104020603" pitchFamily="34" charset="0"/>
              </a:rPr>
              <a:t>Pâr</a:t>
            </a:r>
            <a:r>
              <a:rPr lang="en-GB" dirty="0">
                <a:latin typeface="Tw Cen MT" panose="020B0602020104020603" pitchFamily="34" charset="0"/>
              </a:rPr>
              <a:t> </a:t>
            </a:r>
            <a:r>
              <a:rPr lang="en-GB" i="1" dirty="0">
                <a:latin typeface="Tw Cen MT" panose="020B0602020104020603" pitchFamily="34" charset="0"/>
              </a:rPr>
              <a:t>Paired</a:t>
            </a:r>
          </a:p>
          <a:p>
            <a:pPr marL="497685" indent="-497685">
              <a:buFont typeface="+mj-lt"/>
              <a:buAutoNum type="arabicPeriod"/>
            </a:pPr>
            <a:r>
              <a:rPr lang="en-GB" dirty="0" err="1">
                <a:latin typeface="Tw Cen MT" panose="020B0602020104020603" pitchFamily="34" charset="0"/>
              </a:rPr>
              <a:t>Rhedeg</a:t>
            </a:r>
            <a:r>
              <a:rPr lang="en-GB" dirty="0">
                <a:latin typeface="Tw Cen MT" panose="020B0602020104020603" pitchFamily="34" charset="0"/>
              </a:rPr>
              <a:t> </a:t>
            </a:r>
            <a:r>
              <a:rPr lang="en-GB" i="1" dirty="0">
                <a:latin typeface="Tw Cen MT" panose="020B0602020104020603" pitchFamily="34" charset="0"/>
              </a:rPr>
              <a:t>Running</a:t>
            </a:r>
          </a:p>
          <a:p>
            <a:pPr marL="497685" indent="-497685">
              <a:buFont typeface="+mj-lt"/>
              <a:buAutoNum type="arabicPeriod"/>
            </a:pPr>
            <a:r>
              <a:rPr lang="en-GB" dirty="0" err="1">
                <a:latin typeface="Tw Cen MT" panose="020B0602020104020603" pitchFamily="34" charset="0"/>
              </a:rPr>
              <a:t>Darllen</a:t>
            </a:r>
            <a:r>
              <a:rPr lang="en-GB" dirty="0">
                <a:latin typeface="Tw Cen MT" panose="020B0602020104020603" pitchFamily="34" charset="0"/>
              </a:rPr>
              <a:t>, pen </a:t>
            </a:r>
            <a:r>
              <a:rPr lang="en-GB" dirty="0" err="1">
                <a:latin typeface="Tw Cen MT" panose="020B0602020104020603" pitchFamily="34" charset="0"/>
              </a:rPr>
              <a:t>i</a:t>
            </a:r>
            <a:r>
              <a:rPr lang="en-GB" dirty="0">
                <a:latin typeface="Tw Cen MT" panose="020B0602020104020603" pitchFamily="34" charset="0"/>
              </a:rPr>
              <a:t> </a:t>
            </a:r>
            <a:r>
              <a:rPr lang="en-GB" dirty="0" err="1">
                <a:latin typeface="Tw Cen MT" panose="020B0602020104020603" pitchFamily="34" charset="0"/>
              </a:rPr>
              <a:t>fyny</a:t>
            </a:r>
            <a:r>
              <a:rPr lang="en-GB" dirty="0">
                <a:latin typeface="Tw Cen MT" panose="020B0602020104020603" pitchFamily="34" charset="0"/>
              </a:rPr>
              <a:t> a </a:t>
            </a:r>
            <a:r>
              <a:rPr lang="en-GB" dirty="0" err="1">
                <a:latin typeface="Tw Cen MT" panose="020B0602020104020603" pitchFamily="34" charset="0"/>
              </a:rPr>
              <a:t>dweud</a:t>
            </a:r>
            <a:br>
              <a:rPr lang="en-GB" dirty="0">
                <a:latin typeface="Tw Cen MT" panose="020B0602020104020603" pitchFamily="34" charset="0"/>
              </a:rPr>
            </a:br>
            <a:r>
              <a:rPr lang="en-GB" i="1" dirty="0">
                <a:latin typeface="Tw Cen MT" panose="020B0602020104020603" pitchFamily="34" charset="0"/>
              </a:rPr>
              <a:t>Read, look up and say it</a:t>
            </a:r>
          </a:p>
          <a:p>
            <a:pPr marL="497685" indent="-497685">
              <a:buFont typeface="+mj-lt"/>
              <a:buAutoNum type="arabicPeriod"/>
            </a:pPr>
            <a:r>
              <a:rPr lang="en-GB" dirty="0" err="1">
                <a:latin typeface="Tw Cen MT" panose="020B0602020104020603" pitchFamily="34" charset="0"/>
              </a:rPr>
              <a:t>Saib</a:t>
            </a:r>
            <a:r>
              <a:rPr lang="en-GB" dirty="0">
                <a:latin typeface="Tw Cen MT" panose="020B0602020104020603" pitchFamily="34" charset="0"/>
              </a:rPr>
              <a:t> </a:t>
            </a:r>
            <a:r>
              <a:rPr lang="en-GB" i="1" dirty="0">
                <a:latin typeface="Tw Cen MT" panose="020B0602020104020603" pitchFamily="34" charset="0"/>
              </a:rPr>
              <a:t>Delayed</a:t>
            </a:r>
          </a:p>
          <a:p>
            <a:pPr marL="497685" indent="-497685">
              <a:buFont typeface="+mj-lt"/>
              <a:buAutoNum type="arabicPeriod"/>
            </a:pPr>
            <a:r>
              <a:rPr lang="en-GB" dirty="0" err="1">
                <a:latin typeface="Tw Cen MT" panose="020B0602020104020603" pitchFamily="34" charset="0"/>
              </a:rPr>
              <a:t>Gwallgo</a:t>
            </a:r>
            <a:r>
              <a:rPr lang="en-GB" dirty="0">
                <a:latin typeface="Tw Cen MT" panose="020B0602020104020603" pitchFamily="34" charset="0"/>
              </a:rPr>
              <a:t> </a:t>
            </a:r>
            <a:r>
              <a:rPr lang="en-GB" i="1" dirty="0">
                <a:latin typeface="Tw Cen MT" panose="020B0602020104020603" pitchFamily="34" charset="0"/>
              </a:rPr>
              <a:t>Mad</a:t>
            </a:r>
          </a:p>
          <a:p>
            <a:pPr marL="497685" indent="-497685">
              <a:buFont typeface="+mj-lt"/>
              <a:buAutoNum type="arabicPeriod"/>
            </a:pPr>
            <a:r>
              <a:rPr lang="en-GB" dirty="0" err="1">
                <a:latin typeface="Tw Cen MT" panose="020B0602020104020603" pitchFamily="34" charset="0"/>
              </a:rPr>
              <a:t>Rhannol</a:t>
            </a:r>
            <a:r>
              <a:rPr lang="en-GB" dirty="0">
                <a:latin typeface="Tw Cen MT" panose="020B0602020104020603" pitchFamily="34" charset="0"/>
              </a:rPr>
              <a:t> </a:t>
            </a:r>
            <a:r>
              <a:rPr lang="en-GB" i="1" dirty="0">
                <a:latin typeface="Tw Cen MT" panose="020B0602020104020603" pitchFamily="34" charset="0"/>
              </a:rPr>
              <a:t>Partial </a:t>
            </a:r>
          </a:p>
          <a:p>
            <a:pPr marL="497685" indent="-497685">
              <a:buFont typeface="+mj-lt"/>
              <a:buAutoNum type="arabicPeriod"/>
            </a:pPr>
            <a:r>
              <a:rPr lang="en-GB" dirty="0" err="1">
                <a:latin typeface="Tw Cen MT" panose="020B0602020104020603" pitchFamily="34" charset="0"/>
              </a:rPr>
              <a:t>Posau</a:t>
            </a:r>
            <a:r>
              <a:rPr lang="en-GB" dirty="0">
                <a:latin typeface="Tw Cen MT" panose="020B0602020104020603" pitchFamily="34" charset="0"/>
              </a:rPr>
              <a:t> </a:t>
            </a:r>
            <a:r>
              <a:rPr lang="en-GB" dirty="0" err="1">
                <a:latin typeface="Tw Cen MT" panose="020B0602020104020603" pitchFamily="34" charset="0"/>
              </a:rPr>
              <a:t>brawddeg</a:t>
            </a:r>
            <a:r>
              <a:rPr lang="en-GB" dirty="0">
                <a:latin typeface="Tw Cen MT" panose="020B0602020104020603" pitchFamily="34" charset="0"/>
              </a:rPr>
              <a:t> </a:t>
            </a:r>
            <a:br>
              <a:rPr lang="en-GB" dirty="0">
                <a:latin typeface="Tw Cen MT" panose="020B0602020104020603" pitchFamily="34" charset="0"/>
              </a:rPr>
            </a:br>
            <a:r>
              <a:rPr lang="en-GB" i="1" dirty="0">
                <a:latin typeface="Tw Cen MT" panose="020B0602020104020603" pitchFamily="34" charset="0"/>
              </a:rPr>
              <a:t>Sentence puzzles</a:t>
            </a:r>
          </a:p>
          <a:p>
            <a:endParaRPr lang="en-GB" dirty="0"/>
          </a:p>
        </p:txBody>
      </p:sp>
      <p:sp>
        <p:nvSpPr>
          <p:cNvPr id="9" name="Title 1"/>
          <p:cNvSpPr txBox="1">
            <a:spLocks/>
          </p:cNvSpPr>
          <p:nvPr/>
        </p:nvSpPr>
        <p:spPr>
          <a:xfrm>
            <a:off x="4902377" y="111032"/>
            <a:ext cx="2414679" cy="389872"/>
          </a:xfrm>
          <a:prstGeom prst="rect">
            <a:avLst/>
          </a:prstGeom>
        </p:spPr>
        <p:style>
          <a:lnRef idx="1">
            <a:schemeClr val="accent4"/>
          </a:lnRef>
          <a:fillRef idx="2">
            <a:schemeClr val="accent4"/>
          </a:fillRef>
          <a:effectRef idx="1">
            <a:schemeClr val="accent4"/>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Siarad</a:t>
            </a:r>
            <a:endParaRPr lang="en-GB" sz="2322" dirty="0">
              <a:latin typeface="Tw Cen MT" panose="020B0602020104020603" pitchFamily="34" charset="0"/>
            </a:endParaRPr>
          </a:p>
        </p:txBody>
      </p:sp>
      <p:sp>
        <p:nvSpPr>
          <p:cNvPr id="10" name="Title 1"/>
          <p:cNvSpPr txBox="1">
            <a:spLocks/>
          </p:cNvSpPr>
          <p:nvPr/>
        </p:nvSpPr>
        <p:spPr>
          <a:xfrm>
            <a:off x="4613557" y="745904"/>
            <a:ext cx="7461247" cy="2689416"/>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322" b="1" dirty="0" err="1"/>
              <a:t>Syml</a:t>
            </a:r>
            <a:r>
              <a:rPr lang="en-GB" sz="2322" b="1" dirty="0"/>
              <a:t> / </a:t>
            </a:r>
            <a:r>
              <a:rPr lang="en-GB" sz="2322" b="1" dirty="0" err="1"/>
              <a:t>Pâr</a:t>
            </a:r>
            <a:r>
              <a:rPr lang="en-GB" sz="2322" b="1" dirty="0"/>
              <a:t> / </a:t>
            </a:r>
            <a:r>
              <a:rPr lang="en-GB" sz="2322" b="1" dirty="0" err="1"/>
              <a:t>Rhedeg</a:t>
            </a:r>
            <a:r>
              <a:rPr lang="en-GB" sz="2322" b="1" dirty="0"/>
              <a:t> </a:t>
            </a:r>
            <a:r>
              <a:rPr lang="en-GB" sz="2322" i="1" dirty="0"/>
              <a:t>Standard / Paired / Running</a:t>
            </a:r>
          </a:p>
          <a:p>
            <a:r>
              <a:rPr lang="cy-GB" sz="1742" dirty="0"/>
              <a:t>Pwysleisio’r cysylltiad rhwng geiriau ysgrifenedig a sut maen nhw'n swnio. </a:t>
            </a:r>
            <a:br>
              <a:rPr lang="cy-GB" sz="1742" dirty="0"/>
            </a:br>
            <a:r>
              <a:rPr lang="cy-GB" sz="1742" dirty="0"/>
              <a:t>Ymarfer llawer o sgiliau. </a:t>
            </a:r>
          </a:p>
          <a:p>
            <a:r>
              <a:rPr lang="cy-GB" sz="1742" dirty="0"/>
              <a:t>OND, mae'n bwysig bod gan ddysgwyr afael gref ar y synau a'r ynganiad cywir cyn rhoi cynnig ar y rhain.</a:t>
            </a:r>
            <a:br>
              <a:rPr lang="en-GB" sz="1742" dirty="0"/>
            </a:br>
            <a:endParaRPr lang="en-GB" sz="1742" dirty="0"/>
          </a:p>
        </p:txBody>
      </p:sp>
      <p:sp>
        <p:nvSpPr>
          <p:cNvPr id="11" name="Title 1"/>
          <p:cNvSpPr txBox="1">
            <a:spLocks/>
          </p:cNvSpPr>
          <p:nvPr/>
        </p:nvSpPr>
        <p:spPr>
          <a:xfrm>
            <a:off x="7317056" y="111032"/>
            <a:ext cx="2402040" cy="389872"/>
          </a:xfrm>
          <a:prstGeom prst="rect">
            <a:avLst/>
          </a:prstGeom>
        </p:spPr>
        <p:style>
          <a:lnRef idx="1">
            <a:schemeClr val="accent1"/>
          </a:lnRef>
          <a:fillRef idx="2">
            <a:schemeClr val="accent1"/>
          </a:fillRef>
          <a:effectRef idx="1">
            <a:schemeClr val="accent1"/>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Darllen</a:t>
            </a:r>
            <a:endParaRPr lang="en-GB" sz="2322" dirty="0">
              <a:latin typeface="Tw Cen MT" panose="020B0602020104020603" pitchFamily="34" charset="0"/>
            </a:endParaRPr>
          </a:p>
        </p:txBody>
      </p:sp>
      <p:sp>
        <p:nvSpPr>
          <p:cNvPr id="14" name="Action Button: Home 13">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sp>
        <p:nvSpPr>
          <p:cNvPr id="12" name="Content Placeholder 2"/>
          <p:cNvSpPr txBox="1">
            <a:spLocks/>
          </p:cNvSpPr>
          <p:nvPr/>
        </p:nvSpPr>
        <p:spPr>
          <a:xfrm>
            <a:off x="3869161" y="3556567"/>
            <a:ext cx="8322839" cy="3147331"/>
          </a:xfrm>
          <a:prstGeom prst="rect">
            <a:avLst/>
          </a:prstGeom>
        </p:spPr>
        <p:txBody>
          <a:bodyPr vert="horz" lIns="88479" tIns="44240" rIns="88479" bIns="4424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322" b="1" dirty="0" err="1">
                <a:ea typeface="Al Nile" charset="-78"/>
                <a:cs typeface="Al Nile" charset="-78"/>
              </a:rPr>
              <a:t>Darllen</a:t>
            </a:r>
            <a:r>
              <a:rPr lang="en-GB" sz="2322" b="1" dirty="0">
                <a:ea typeface="Al Nile" charset="-78"/>
                <a:cs typeface="Al Nile" charset="-78"/>
              </a:rPr>
              <a:t>, pen </a:t>
            </a:r>
            <a:r>
              <a:rPr lang="en-GB" sz="2322" b="1" dirty="0" err="1">
                <a:ea typeface="Al Nile" charset="-78"/>
                <a:cs typeface="Al Nile" charset="-78"/>
              </a:rPr>
              <a:t>i</a:t>
            </a:r>
            <a:r>
              <a:rPr lang="en-GB" sz="2322" b="1" dirty="0">
                <a:ea typeface="Al Nile" charset="-78"/>
                <a:cs typeface="Al Nile" charset="-78"/>
              </a:rPr>
              <a:t> </a:t>
            </a:r>
            <a:r>
              <a:rPr lang="en-GB" sz="2322" b="1" dirty="0" err="1">
                <a:ea typeface="Al Nile" charset="-78"/>
                <a:cs typeface="Al Nile" charset="-78"/>
              </a:rPr>
              <a:t>fyny</a:t>
            </a:r>
            <a:r>
              <a:rPr lang="en-GB" sz="2322" b="1" dirty="0">
                <a:ea typeface="Al Nile" charset="-78"/>
                <a:cs typeface="Al Nile" charset="-78"/>
              </a:rPr>
              <a:t> a </a:t>
            </a:r>
            <a:r>
              <a:rPr lang="en-GB" sz="2322" b="1" dirty="0" err="1">
                <a:ea typeface="Al Nile" charset="-78"/>
                <a:cs typeface="Al Nile" charset="-78"/>
              </a:rPr>
              <a:t>dweud</a:t>
            </a:r>
            <a:r>
              <a:rPr lang="en-GB" sz="2322" b="1" dirty="0">
                <a:ea typeface="Al Nile" charset="-78"/>
                <a:cs typeface="Al Nile" charset="-78"/>
              </a:rPr>
              <a:t> </a:t>
            </a:r>
            <a:br>
              <a:rPr lang="en-GB" sz="1548" b="1" dirty="0">
                <a:ea typeface="Al Nile" charset="-78"/>
                <a:cs typeface="Al Nile" charset="-78"/>
              </a:rPr>
            </a:br>
            <a:br>
              <a:rPr lang="en-GB" sz="1742" i="1" dirty="0">
                <a:ea typeface="Al Nile" charset="-78"/>
                <a:cs typeface="Al Nile" charset="-78"/>
              </a:rPr>
            </a:br>
            <a:r>
              <a:rPr lang="en-GB" sz="1742" i="1" dirty="0">
                <a:ea typeface="Al Nile" charset="-78"/>
                <a:cs typeface="Al Nile" charset="-78"/>
              </a:rPr>
              <a:t>1. </a:t>
            </a:r>
            <a:r>
              <a:rPr lang="cy-GB" sz="1548" dirty="0">
                <a:ea typeface="Al Nile" charset="-78"/>
                <a:cs typeface="Al Nile" charset="-78"/>
              </a:rPr>
              <a:t>Rhaid i Bartner 1 ddarllen yn dawel set o frawddegau fesul un. </a:t>
            </a:r>
          </a:p>
          <a:p>
            <a:pPr marL="0" indent="0">
              <a:buNone/>
            </a:pPr>
            <a:r>
              <a:rPr lang="cy-GB" sz="1548" dirty="0">
                <a:ea typeface="Al Nile" charset="-78"/>
                <a:cs typeface="Al Nile" charset="-78"/>
              </a:rPr>
              <a:t>2. Yna mae'n rhaid iddyn nhw edrych i fyny ac ailadrodd pob brawddeg i Bartner 2 heb edrych ar y testun fel mae'n siarad. Bob tro mae'n llwyddo i ddwyn i gof y frawddeg lawn mae e / hi yn sgorio pwynt fesul gair y mae e / hi'n ei gofio yn gywir. </a:t>
            </a:r>
          </a:p>
          <a:p>
            <a:pPr marL="0" indent="0">
              <a:buNone/>
            </a:pPr>
            <a:r>
              <a:rPr lang="cy-GB" sz="1548" dirty="0">
                <a:ea typeface="Al Nile" charset="-78"/>
                <a:cs typeface="Al Nile" charset="-78"/>
              </a:rPr>
              <a:t>3. Ar y llaw arall, bydd Partner 2 yn cael pwynt ar gyfer pob gair y mae e / hi yn ei ysgrifennu’n gywir.</a:t>
            </a:r>
            <a:endParaRPr lang="en-GB" sz="1161" dirty="0">
              <a:ea typeface="Al Nile" charset="-78"/>
              <a:cs typeface="Al Nile" charset="-78"/>
            </a:endParaRPr>
          </a:p>
        </p:txBody>
      </p:sp>
      <p:pic>
        <p:nvPicPr>
          <p:cNvPr id="13" name="Picture 12">
            <a:extLst>
              <a:ext uri="{FF2B5EF4-FFF2-40B4-BE49-F238E27FC236}">
                <a16:creationId xmlns:a16="http://schemas.microsoft.com/office/drawing/2014/main" id="{E3563825-6588-0440-9724-EBCBD8B07D01}"/>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0903056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674" y="592756"/>
            <a:ext cx="3901755" cy="303971"/>
          </a:xfrm>
        </p:spPr>
        <p:txBody>
          <a:bodyPr>
            <a:noAutofit/>
          </a:bodyPr>
          <a:lstStyle/>
          <a:p>
            <a:r>
              <a:rPr lang="en-GB" sz="2322" b="1" u="sng" dirty="0" err="1">
                <a:latin typeface="Tw Cen MT" panose="020B0602020104020603" pitchFamily="34" charset="0"/>
              </a:rPr>
              <a:t>Arddweud</a:t>
            </a:r>
            <a:r>
              <a:rPr lang="en-GB" sz="2322" b="1" u="sng" dirty="0">
                <a:latin typeface="Tw Cen MT" panose="020B0602020104020603" pitchFamily="34" charset="0"/>
              </a:rPr>
              <a:t> </a:t>
            </a:r>
            <a:r>
              <a:rPr lang="en-GB" sz="2322" b="1" u="sng" dirty="0" err="1">
                <a:latin typeface="Tw Cen MT" panose="020B0602020104020603" pitchFamily="34" charset="0"/>
              </a:rPr>
              <a:t>gwallgo</a:t>
            </a:r>
            <a:endParaRPr lang="en-GB" sz="2322" b="1" u="sng" dirty="0">
              <a:latin typeface="Tw Cen MT" panose="020B0602020104020603" pitchFamily="34" charset="0"/>
            </a:endParaRPr>
          </a:p>
        </p:txBody>
      </p:sp>
      <p:sp>
        <p:nvSpPr>
          <p:cNvPr id="3" name="Content Placeholder 2"/>
          <p:cNvSpPr>
            <a:spLocks noGrp="1"/>
          </p:cNvSpPr>
          <p:nvPr>
            <p:ph idx="1"/>
          </p:nvPr>
        </p:nvSpPr>
        <p:spPr>
          <a:xfrm>
            <a:off x="357883" y="988582"/>
            <a:ext cx="11210063" cy="5619349"/>
          </a:xfrm>
        </p:spPr>
        <p:txBody>
          <a:bodyPr>
            <a:noAutofit/>
          </a:bodyPr>
          <a:lstStyle/>
          <a:p>
            <a:pPr marL="0" indent="0">
              <a:lnSpc>
                <a:spcPct val="100000"/>
              </a:lnSpc>
              <a:spcBef>
                <a:spcPts val="0"/>
              </a:spcBef>
              <a:buNone/>
            </a:pPr>
            <a:r>
              <a:rPr lang="cy-GB" sz="2100" dirty="0"/>
              <a:t>Dewiswch destun sy'n cynnwys patrymau cyfarwydd a thua 90% o fewnbwn dealladwy. </a:t>
            </a:r>
          </a:p>
          <a:p>
            <a:pPr marL="497685" indent="-497685">
              <a:lnSpc>
                <a:spcPct val="100000"/>
              </a:lnSpc>
              <a:spcBef>
                <a:spcPts val="0"/>
              </a:spcBef>
              <a:buAutoNum type="arabicPeriod"/>
            </a:pPr>
            <a:r>
              <a:rPr lang="cy-GB" sz="2100" dirty="0"/>
              <a:t>Dywedwch wrthyn nhw i wrando ar y darn wrth i chi ei ddarllen ar gyflymder bron yn naturiol ac i nodi geiriau allweddol. </a:t>
            </a:r>
          </a:p>
          <a:p>
            <a:pPr marL="497685" indent="-497685">
              <a:lnSpc>
                <a:spcPct val="100000"/>
              </a:lnSpc>
              <a:spcBef>
                <a:spcPts val="0"/>
              </a:spcBef>
              <a:buAutoNum type="arabicPeriod"/>
            </a:pPr>
            <a:r>
              <a:rPr lang="cy-GB" sz="2100" dirty="0"/>
              <a:t>Dywedwch wrthyn nhw i fynd i barau a chymharu'r geiriau allweddol maen nhw wedi nodi. Dywedwch wrthyn nhw eu bod nhw'n mynd i weithio gyda'r person hwnnw am weddill y dasg. </a:t>
            </a:r>
          </a:p>
          <a:p>
            <a:pPr marL="497685" indent="-497685">
              <a:lnSpc>
                <a:spcPct val="100000"/>
              </a:lnSpc>
              <a:spcBef>
                <a:spcPts val="0"/>
              </a:spcBef>
              <a:buAutoNum type="arabicPeriod"/>
            </a:pPr>
            <a:r>
              <a:rPr lang="cy-GB" sz="2100" dirty="0"/>
              <a:t>Darllenwch y testun yr eildro. Y tro hwn darllenwch rai darnau yn araf, rhai yn gyflym a rhai ar gyflymder canolig. Pwrpas y newidiadau cyflymder hyn yw cael y myfyrwyr i golli rhai o'r geiriau. </a:t>
            </a:r>
          </a:p>
          <a:p>
            <a:pPr marL="497685" indent="-497685">
              <a:lnSpc>
                <a:spcPct val="100000"/>
              </a:lnSpc>
              <a:spcBef>
                <a:spcPts val="0"/>
              </a:spcBef>
              <a:buAutoNum type="arabicPeriod"/>
            </a:pPr>
            <a:r>
              <a:rPr lang="cy-GB" sz="2100" dirty="0"/>
              <a:t>Mae'r myfyrwyr yn gweithio eto gyda'u partner i geisio i ail-lunio'r testun. </a:t>
            </a:r>
          </a:p>
          <a:p>
            <a:pPr marL="497685" indent="-497685">
              <a:lnSpc>
                <a:spcPct val="100000"/>
              </a:lnSpc>
              <a:spcBef>
                <a:spcPts val="0"/>
              </a:spcBef>
              <a:buAutoNum type="arabicPeriod"/>
            </a:pPr>
            <a:r>
              <a:rPr lang="cy-GB" sz="2100" dirty="0"/>
              <a:t>Darllenwch y darn y tro olaf, gan amrywio cyflymder cyflwyno o hyd. Rhowch gyfle arall i'r dysgwyr weithio gyda'u partner. </a:t>
            </a:r>
          </a:p>
          <a:p>
            <a:pPr marL="497685" indent="-497685">
              <a:lnSpc>
                <a:spcPct val="100000"/>
              </a:lnSpc>
              <a:spcBef>
                <a:spcPts val="0"/>
              </a:spcBef>
              <a:buAutoNum type="arabicPeriod"/>
            </a:pPr>
            <a:r>
              <a:rPr lang="cy-GB" sz="2100" dirty="0"/>
              <a:t>Nawr, maen nhw’n cael 30 eiliad i fynd o gwmpas y byrddau a dwyn gwybodaeth o barau eraill</a:t>
            </a:r>
          </a:p>
          <a:p>
            <a:pPr marL="0" indent="0">
              <a:lnSpc>
                <a:spcPct val="100000"/>
              </a:lnSpc>
              <a:spcBef>
                <a:spcPts val="0"/>
              </a:spcBef>
              <a:buNone/>
            </a:pPr>
            <a:endParaRPr lang="cy-GB" sz="2100" dirty="0"/>
          </a:p>
          <a:p>
            <a:pPr marL="0" indent="0">
              <a:lnSpc>
                <a:spcPct val="100000"/>
              </a:lnSpc>
              <a:spcBef>
                <a:spcPts val="0"/>
              </a:spcBef>
              <a:buNone/>
            </a:pPr>
            <a:r>
              <a:rPr lang="cy-GB" sz="2100" dirty="0"/>
              <a:t>Awgrym - efallai y bydd rhai o'r dysgwyr yn mynd i banig y tro cyntaf i chi wneud y gweithgaredd hwn. Felly, mae'n ddefnyddiol rhoi gwybod iddyn nhw sut y bydd y gweithgaredd yn datblygu</a:t>
            </a:r>
            <a:endParaRPr lang="en-GB" sz="2100" dirty="0"/>
          </a:p>
        </p:txBody>
      </p:sp>
      <p:sp>
        <p:nvSpPr>
          <p:cNvPr id="7" name="Title 1"/>
          <p:cNvSpPr txBox="1">
            <a:spLocks/>
          </p:cNvSpPr>
          <p:nvPr/>
        </p:nvSpPr>
        <p:spPr>
          <a:xfrm>
            <a:off x="2408359" y="111032"/>
            <a:ext cx="2494017" cy="389872"/>
          </a:xfrm>
          <a:prstGeom prst="rect">
            <a:avLst/>
          </a:prstGeom>
        </p:spPr>
        <p:style>
          <a:lnRef idx="1">
            <a:schemeClr val="accent2"/>
          </a:lnRef>
          <a:fillRef idx="2">
            <a:schemeClr val="accent2"/>
          </a:fillRef>
          <a:effectRef idx="1">
            <a:schemeClr val="accent2"/>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Ysgrifennu</a:t>
            </a:r>
            <a:endParaRPr lang="en-GB" sz="2322" dirty="0">
              <a:latin typeface="Tw Cen MT" panose="020B0602020104020603" pitchFamily="34" charset="0"/>
            </a:endParaRPr>
          </a:p>
        </p:txBody>
      </p:sp>
      <p:sp>
        <p:nvSpPr>
          <p:cNvPr id="8" name="Title 1"/>
          <p:cNvSpPr txBox="1">
            <a:spLocks/>
          </p:cNvSpPr>
          <p:nvPr/>
        </p:nvSpPr>
        <p:spPr>
          <a:xfrm>
            <a:off x="0" y="111031"/>
            <a:ext cx="2408359" cy="389872"/>
          </a:xfrm>
          <a:prstGeom prst="rect">
            <a:avLst/>
          </a:prstGeom>
        </p:spPr>
        <p:style>
          <a:lnRef idx="1">
            <a:schemeClr val="accent6"/>
          </a:lnRef>
          <a:fillRef idx="2">
            <a:schemeClr val="accent6"/>
          </a:fillRef>
          <a:effectRef idx="1">
            <a:schemeClr val="accent6"/>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Gwrando</a:t>
            </a:r>
            <a:endParaRPr lang="en-GB" sz="2322" dirty="0">
              <a:latin typeface="Tw Cen MT" panose="020B0602020104020603" pitchFamily="34" charset="0"/>
            </a:endParaRPr>
          </a:p>
        </p:txBody>
      </p:sp>
      <p:sp>
        <p:nvSpPr>
          <p:cNvPr id="9" name="Action Button: Home 8">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pic>
        <p:nvPicPr>
          <p:cNvPr id="10" name="Picture 9">
            <a:extLst>
              <a:ext uri="{FF2B5EF4-FFF2-40B4-BE49-F238E27FC236}">
                <a16:creationId xmlns:a16="http://schemas.microsoft.com/office/drawing/2014/main" id="{A81455D4-F864-C340-AE8A-1025769ECB96}"/>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9317327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11032"/>
            <a:ext cx="2494017" cy="389872"/>
          </a:xfrm>
          <a:prstGeom prst="rect">
            <a:avLst/>
          </a:prstGeom>
        </p:spPr>
        <p:style>
          <a:lnRef idx="1">
            <a:schemeClr val="accent2"/>
          </a:lnRef>
          <a:fillRef idx="2">
            <a:schemeClr val="accent2"/>
          </a:fillRef>
          <a:effectRef idx="1">
            <a:schemeClr val="accent2"/>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Ysgrifennu</a:t>
            </a:r>
            <a:endParaRPr lang="en-GB" sz="2322" dirty="0">
              <a:latin typeface="Tw Cen MT" panose="020B0602020104020603" pitchFamily="34" charset="0"/>
            </a:endParaRPr>
          </a:p>
        </p:txBody>
      </p:sp>
      <p:sp>
        <p:nvSpPr>
          <p:cNvPr id="9" name="Content Placeholder 2"/>
          <p:cNvSpPr txBox="1">
            <a:spLocks/>
          </p:cNvSpPr>
          <p:nvPr/>
        </p:nvSpPr>
        <p:spPr>
          <a:xfrm>
            <a:off x="6458981" y="1018585"/>
            <a:ext cx="5349456" cy="1279146"/>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742" dirty="0"/>
              <a:t> </a:t>
            </a:r>
            <a:endParaRPr lang="en-GB" sz="2709" dirty="0"/>
          </a:p>
        </p:txBody>
      </p:sp>
      <p:graphicFrame>
        <p:nvGraphicFramePr>
          <p:cNvPr id="5" name="Table 4"/>
          <p:cNvGraphicFramePr>
            <a:graphicFrameLocks noGrp="1"/>
          </p:cNvGraphicFramePr>
          <p:nvPr>
            <p:extLst>
              <p:ext uri="{D42A27DB-BD31-4B8C-83A1-F6EECF244321}">
                <p14:modId xmlns:p14="http://schemas.microsoft.com/office/powerpoint/2010/main" val="555109131"/>
              </p:ext>
            </p:extLst>
          </p:nvPr>
        </p:nvGraphicFramePr>
        <p:xfrm>
          <a:off x="9133709" y="38216"/>
          <a:ext cx="1936924" cy="1337908"/>
        </p:xfrm>
        <a:graphic>
          <a:graphicData uri="http://schemas.openxmlformats.org/drawingml/2006/table">
            <a:tbl>
              <a:tblPr firstRow="1" bandRow="1">
                <a:tableStyleId>{5940675A-B579-460E-94D1-54222C63F5DA}</a:tableStyleId>
              </a:tblPr>
              <a:tblGrid>
                <a:gridCol w="968462">
                  <a:extLst>
                    <a:ext uri="{9D8B030D-6E8A-4147-A177-3AD203B41FA5}">
                      <a16:colId xmlns:a16="http://schemas.microsoft.com/office/drawing/2014/main" val="3296564806"/>
                    </a:ext>
                  </a:extLst>
                </a:gridCol>
                <a:gridCol w="968462">
                  <a:extLst>
                    <a:ext uri="{9D8B030D-6E8A-4147-A177-3AD203B41FA5}">
                      <a16:colId xmlns:a16="http://schemas.microsoft.com/office/drawing/2014/main" val="3151804269"/>
                    </a:ext>
                  </a:extLst>
                </a:gridCol>
              </a:tblGrid>
              <a:tr h="668954">
                <a:tc>
                  <a:txBody>
                    <a:bodyPr/>
                    <a:lstStyle/>
                    <a:p>
                      <a:endParaRPr lang="en-GB" sz="1700" dirty="0"/>
                    </a:p>
                  </a:txBody>
                  <a:tcPr marL="88479" marR="88479" marT="44240" marB="44240"/>
                </a:tc>
                <a:tc>
                  <a:txBody>
                    <a:bodyPr/>
                    <a:lstStyle/>
                    <a:p>
                      <a:endParaRPr lang="en-GB" sz="1700" dirty="0"/>
                    </a:p>
                  </a:txBody>
                  <a:tcPr marL="88479" marR="88479" marT="44240" marB="44240"/>
                </a:tc>
                <a:extLst>
                  <a:ext uri="{0D108BD9-81ED-4DB2-BD59-A6C34878D82A}">
                    <a16:rowId xmlns:a16="http://schemas.microsoft.com/office/drawing/2014/main" val="223998838"/>
                  </a:ext>
                </a:extLst>
              </a:tr>
              <a:tr h="668954">
                <a:tc>
                  <a:txBody>
                    <a:bodyPr/>
                    <a:lstStyle/>
                    <a:p>
                      <a:endParaRPr lang="en-GB" sz="1700" dirty="0"/>
                    </a:p>
                  </a:txBody>
                  <a:tcPr marL="88479" marR="88479" marT="44240" marB="44240"/>
                </a:tc>
                <a:tc>
                  <a:txBody>
                    <a:bodyPr/>
                    <a:lstStyle/>
                    <a:p>
                      <a:endParaRPr lang="en-GB" sz="1700" dirty="0"/>
                    </a:p>
                  </a:txBody>
                  <a:tcPr marL="88479" marR="88479" marT="44240" marB="44240"/>
                </a:tc>
                <a:extLst>
                  <a:ext uri="{0D108BD9-81ED-4DB2-BD59-A6C34878D82A}">
                    <a16:rowId xmlns:a16="http://schemas.microsoft.com/office/drawing/2014/main" val="1004832451"/>
                  </a:ext>
                </a:extLst>
              </a:tr>
            </a:tbl>
          </a:graphicData>
        </a:graphic>
      </p:graphicFrame>
      <p:sp>
        <p:nvSpPr>
          <p:cNvPr id="16" name="Title 1"/>
          <p:cNvSpPr txBox="1">
            <a:spLocks/>
          </p:cNvSpPr>
          <p:nvPr/>
        </p:nvSpPr>
        <p:spPr>
          <a:xfrm>
            <a:off x="587379" y="2998220"/>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2322" b="1" u="sng" dirty="0"/>
          </a:p>
        </p:txBody>
      </p:sp>
      <p:sp>
        <p:nvSpPr>
          <p:cNvPr id="17" name="Content Placeholder 2"/>
          <p:cNvSpPr txBox="1">
            <a:spLocks/>
          </p:cNvSpPr>
          <p:nvPr/>
        </p:nvSpPr>
        <p:spPr>
          <a:xfrm>
            <a:off x="501721" y="3540012"/>
            <a:ext cx="5848298" cy="1955523"/>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1790" indent="-331790">
              <a:buFont typeface="+mj-lt"/>
              <a:buAutoNum type="arabicPeriod"/>
            </a:pPr>
            <a:endParaRPr lang="en-GB" sz="1742" dirty="0"/>
          </a:p>
        </p:txBody>
      </p:sp>
      <p:sp>
        <p:nvSpPr>
          <p:cNvPr id="21" name="Action Button: Home 20">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sp>
        <p:nvSpPr>
          <p:cNvPr id="19" name="Content Placeholder 2"/>
          <p:cNvSpPr txBox="1">
            <a:spLocks/>
          </p:cNvSpPr>
          <p:nvPr/>
        </p:nvSpPr>
        <p:spPr>
          <a:xfrm>
            <a:off x="259900" y="1332335"/>
            <a:ext cx="5349456" cy="1279146"/>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742" dirty="0"/>
              <a:t> </a:t>
            </a:r>
            <a:endParaRPr lang="en-GB" sz="2709" dirty="0"/>
          </a:p>
        </p:txBody>
      </p:sp>
      <p:sp>
        <p:nvSpPr>
          <p:cNvPr id="22" name="Title 1"/>
          <p:cNvSpPr txBox="1">
            <a:spLocks/>
          </p:cNvSpPr>
          <p:nvPr/>
        </p:nvSpPr>
        <p:spPr>
          <a:xfrm>
            <a:off x="501721" y="935867"/>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709" b="1" u="sng" dirty="0" err="1"/>
              <a:t>Pedair</a:t>
            </a:r>
            <a:r>
              <a:rPr lang="en-GB" sz="2709" b="1" u="sng" dirty="0"/>
              <a:t> </a:t>
            </a:r>
            <a:r>
              <a:rPr lang="en-GB" sz="2709" b="1" u="sng" dirty="0" err="1"/>
              <a:t>gwaith</a:t>
            </a:r>
            <a:r>
              <a:rPr lang="en-GB" sz="2709" b="1" u="sng" dirty="0"/>
              <a:t> </a:t>
            </a:r>
            <a:r>
              <a:rPr lang="en-GB" sz="2709" b="1" u="sng" dirty="0" err="1"/>
              <a:t>gwell</a:t>
            </a:r>
            <a:endParaRPr lang="en-GB" sz="2709" b="1" u="sng" dirty="0"/>
          </a:p>
        </p:txBody>
      </p:sp>
      <p:sp>
        <p:nvSpPr>
          <p:cNvPr id="23" name="Content Placeholder 2"/>
          <p:cNvSpPr txBox="1">
            <a:spLocks/>
          </p:cNvSpPr>
          <p:nvPr/>
        </p:nvSpPr>
        <p:spPr>
          <a:xfrm>
            <a:off x="296573" y="1658158"/>
            <a:ext cx="11308048" cy="5378154"/>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1790" indent="-331790">
              <a:buFont typeface="Arial" panose="020B0604020202020204" pitchFamily="34" charset="0"/>
              <a:buAutoNum type="arabicPeriod"/>
            </a:pPr>
            <a:r>
              <a:rPr lang="cy-GB" sz="2100" dirty="0"/>
              <a:t>Grwpiau o 4 ar gyfer y dasg hon. Bydd y dasg hon yn gweithio orau gyda dysgwyr o allu tebyg yn gweithio gyda'i gilydd gan y bydd rhaid iddyn nhw ddeall gwaith ei gilydd. </a:t>
            </a:r>
          </a:p>
          <a:p>
            <a:pPr marL="331790" indent="-331790">
              <a:buFont typeface="Arial" panose="020B0604020202020204" pitchFamily="34" charset="0"/>
              <a:buAutoNum type="arabicPeriod"/>
            </a:pPr>
            <a:r>
              <a:rPr lang="cy-GB" sz="2100" dirty="0"/>
              <a:t>Rhowch dasg ysgrifennu fer i’r dysgwyr, er enghraifft, disgrifiad llun neu baragraff yn disgrifio eu hoff gerddoriaeth. Sicrhewch eich bod yn rhannu meini prawf llwyddiant ar gyfer y darn ysgrifennu hwn. </a:t>
            </a:r>
          </a:p>
          <a:p>
            <a:pPr marL="331790" indent="-331790">
              <a:buFont typeface="Arial" panose="020B0604020202020204" pitchFamily="34" charset="0"/>
              <a:buAutoNum type="arabicPeriod"/>
            </a:pPr>
            <a:r>
              <a:rPr lang="cy-GB" sz="2100" dirty="0"/>
              <a:t>Rhowch dipyn bach o amser i'r myfyrwyr ateb yn gyflym (5 munud yn ôl pob tebyg). </a:t>
            </a:r>
          </a:p>
          <a:p>
            <a:pPr marL="331790" indent="-331790">
              <a:buFont typeface="Arial" panose="020B0604020202020204" pitchFamily="34" charset="0"/>
              <a:buAutoNum type="arabicPeriod"/>
            </a:pPr>
            <a:r>
              <a:rPr lang="cy-GB" sz="2100" dirty="0"/>
              <a:t>Ar ôl 5 munud mae myfyrwyr yn trosglwyddo eu gwaith i rywun arall yn eu grŵp. Rhaid iddynt wella'r darn gwreiddiol o ysgrifennu, gallai hyn fod naill ai trwy ychwanegu mwy o wybodaeth neu gywiro gwallau.</a:t>
            </a:r>
          </a:p>
          <a:p>
            <a:pPr marL="331790" indent="-331790">
              <a:buFont typeface="Arial" panose="020B0604020202020204" pitchFamily="34" charset="0"/>
              <a:buAutoNum type="arabicPeriod"/>
            </a:pPr>
            <a:r>
              <a:rPr lang="cy-GB" sz="2100" dirty="0"/>
              <a:t> Ailadroddwch y broses hon ddwywaith yn fwy nes bod pob aelod o'r grŵp wedi gwella eu gwaith. </a:t>
            </a:r>
          </a:p>
          <a:p>
            <a:pPr marL="0" indent="0">
              <a:buNone/>
            </a:pPr>
            <a:r>
              <a:rPr lang="cy-GB" sz="2100" dirty="0"/>
              <a:t>Gallwch chi osod y gwaith hwn drwy rannu darn o bapur yn bedwar blwch. Mae'r gwaith gwreiddiol wedi'i ysgrifennu yn y blwch chwith uchaf, yr ail ddrafft, y ar y dde uchaf ac ati.</a:t>
            </a:r>
            <a:endParaRPr lang="en-GB" sz="2100" dirty="0"/>
          </a:p>
        </p:txBody>
      </p:sp>
      <p:pic>
        <p:nvPicPr>
          <p:cNvPr id="11" name="Picture 10">
            <a:extLst>
              <a:ext uri="{FF2B5EF4-FFF2-40B4-BE49-F238E27FC236}">
                <a16:creationId xmlns:a16="http://schemas.microsoft.com/office/drawing/2014/main" id="{56E54714-9069-F849-9BD7-8C86973B8727}"/>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06130002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81226" y="994472"/>
            <a:ext cx="5479555" cy="3700384"/>
          </a:xfrm>
          <a:prstGeom prst="rect">
            <a:avLst/>
          </a:prstGeom>
        </p:spPr>
      </p:pic>
      <p:sp>
        <p:nvSpPr>
          <p:cNvPr id="3" name="Title 1"/>
          <p:cNvSpPr txBox="1">
            <a:spLocks/>
          </p:cNvSpPr>
          <p:nvPr/>
        </p:nvSpPr>
        <p:spPr>
          <a:xfrm>
            <a:off x="290185" y="1278709"/>
            <a:ext cx="47985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322" b="1" dirty="0" err="1"/>
              <a:t>Cardiau</a:t>
            </a:r>
            <a:r>
              <a:rPr lang="en-GB" sz="2322" b="1" dirty="0"/>
              <a:t> - </a:t>
            </a:r>
            <a:r>
              <a:rPr lang="en-GB" sz="2322" b="1" dirty="0" err="1"/>
              <a:t>Dewch</a:t>
            </a:r>
            <a:r>
              <a:rPr lang="en-GB" sz="2322" b="1" dirty="0"/>
              <a:t> o </a:t>
            </a:r>
            <a:r>
              <a:rPr lang="en-GB" sz="2322" b="1" dirty="0" err="1"/>
              <a:t>hyd</a:t>
            </a:r>
            <a:r>
              <a:rPr lang="en-GB" sz="2322" b="1" dirty="0"/>
              <a:t>  </a:t>
            </a:r>
            <a:r>
              <a:rPr lang="en-GB" sz="2322" b="1" dirty="0" err="1"/>
              <a:t>rywun</a:t>
            </a:r>
            <a:r>
              <a:rPr lang="en-GB" sz="2322" b="1" dirty="0"/>
              <a:t> </a:t>
            </a:r>
            <a:r>
              <a:rPr lang="en-GB" sz="2322" b="1" dirty="0" err="1"/>
              <a:t>sy</a:t>
            </a:r>
            <a:r>
              <a:rPr lang="mr-IN" sz="2322" b="1" dirty="0"/>
              <a:t>…</a:t>
            </a:r>
            <a:r>
              <a:rPr lang="cy-GB" sz="2322" b="1" dirty="0"/>
              <a:t>.</a:t>
            </a:r>
            <a:endParaRPr lang="en-GB" sz="2322" b="1" dirty="0"/>
          </a:p>
        </p:txBody>
      </p:sp>
      <p:sp>
        <p:nvSpPr>
          <p:cNvPr id="4" name="Rectangle 3"/>
          <p:cNvSpPr/>
          <p:nvPr/>
        </p:nvSpPr>
        <p:spPr>
          <a:xfrm>
            <a:off x="290184" y="1884039"/>
            <a:ext cx="5222719" cy="3816429"/>
          </a:xfrm>
          <a:prstGeom prst="rect">
            <a:avLst/>
          </a:prstGeom>
        </p:spPr>
        <p:txBody>
          <a:bodyPr wrap="square">
            <a:spAutoFit/>
          </a:bodyPr>
          <a:lstStyle/>
          <a:p>
            <a:pPr marL="331790" indent="-331790">
              <a:buFont typeface="+mj-lt"/>
              <a:buAutoNum type="arabicPeriod"/>
            </a:pPr>
            <a:r>
              <a:rPr lang="cy-GB" sz="2200" dirty="0"/>
              <a:t>Rhowch gardiau i’r plant - sy'n cynnwys pob un neu fwy o fanylion, yn Gymraeg e.e. ‘Fy enw i ydy Mark, rydw i’n hoffi cyw iâr achos mae’n flasus ac yn iach’</a:t>
            </a:r>
          </a:p>
          <a:p>
            <a:pPr marL="331790" indent="-331790">
              <a:buFont typeface="+mj-lt"/>
              <a:buAutoNum type="arabicPeriod"/>
            </a:pPr>
            <a:r>
              <a:rPr lang="cy-GB" sz="2200" dirty="0"/>
              <a:t>Rhowch grid i’r plant hefyd gyda chyfres o gwestiynau fel bwyd, ‘Dewch o hyd i rywun sy’n hoffi cyw iâr’, ‘Dewch o hyd i rywun sy’n caru cig’, ac ati.</a:t>
            </a:r>
          </a:p>
          <a:p>
            <a:pPr marL="331790" indent="-331790">
              <a:buFont typeface="+mj-lt"/>
              <a:buAutoNum type="arabicPeriod"/>
            </a:pPr>
            <a:r>
              <a:rPr lang="cy-GB" sz="2200" dirty="0"/>
              <a:t>Ar gyfer pob cwestiwn, mae rhaid iddyn nhw ddod o hyd i berson gyda'r cerdyn paru ac ysgrifennu ei enw yn y grid.</a:t>
            </a:r>
            <a:endParaRPr lang="en-GB" sz="2200" dirty="0"/>
          </a:p>
        </p:txBody>
      </p:sp>
      <p:sp>
        <p:nvSpPr>
          <p:cNvPr id="5" name="Title 1"/>
          <p:cNvSpPr txBox="1">
            <a:spLocks/>
          </p:cNvSpPr>
          <p:nvPr/>
        </p:nvSpPr>
        <p:spPr>
          <a:xfrm>
            <a:off x="2402041" y="111032"/>
            <a:ext cx="2414679" cy="389872"/>
          </a:xfrm>
          <a:prstGeom prst="rect">
            <a:avLst/>
          </a:prstGeom>
        </p:spPr>
        <p:style>
          <a:lnRef idx="1">
            <a:schemeClr val="accent4"/>
          </a:lnRef>
          <a:fillRef idx="2">
            <a:schemeClr val="accent4"/>
          </a:fillRef>
          <a:effectRef idx="1">
            <a:schemeClr val="accent4"/>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Siarad</a:t>
            </a:r>
            <a:endParaRPr lang="en-GB" sz="2322" dirty="0">
              <a:latin typeface="Tw Cen MT" panose="020B0602020104020603" pitchFamily="34" charset="0"/>
            </a:endParaRPr>
          </a:p>
        </p:txBody>
      </p:sp>
      <p:sp>
        <p:nvSpPr>
          <p:cNvPr id="6" name="Title 1"/>
          <p:cNvSpPr txBox="1">
            <a:spLocks/>
          </p:cNvSpPr>
          <p:nvPr/>
        </p:nvSpPr>
        <p:spPr>
          <a:xfrm>
            <a:off x="0" y="111032"/>
            <a:ext cx="2402040" cy="389872"/>
          </a:xfrm>
          <a:prstGeom prst="rect">
            <a:avLst/>
          </a:prstGeom>
        </p:spPr>
        <p:style>
          <a:lnRef idx="1">
            <a:schemeClr val="accent1"/>
          </a:lnRef>
          <a:fillRef idx="2">
            <a:schemeClr val="accent1"/>
          </a:fillRef>
          <a:effectRef idx="1">
            <a:schemeClr val="accent1"/>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Darllen</a:t>
            </a:r>
            <a:endParaRPr lang="en-GB" sz="2322" dirty="0">
              <a:latin typeface="Tw Cen MT" panose="020B0602020104020603" pitchFamily="34" charset="0"/>
            </a:endParaRPr>
          </a:p>
        </p:txBody>
      </p:sp>
      <p:sp>
        <p:nvSpPr>
          <p:cNvPr id="7" name="Title 1"/>
          <p:cNvSpPr txBox="1">
            <a:spLocks/>
          </p:cNvSpPr>
          <p:nvPr/>
        </p:nvSpPr>
        <p:spPr>
          <a:xfrm>
            <a:off x="290185" y="500904"/>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709" b="1" u="sng" dirty="0" err="1"/>
              <a:t>Darllen</a:t>
            </a:r>
            <a:r>
              <a:rPr lang="en-GB" sz="2709" b="1" u="sng" dirty="0"/>
              <a:t> </a:t>
            </a:r>
            <a:r>
              <a:rPr lang="en-GB" sz="2709" b="1" u="sng" dirty="0" err="1"/>
              <a:t>ar</a:t>
            </a:r>
            <a:r>
              <a:rPr lang="en-GB" sz="2709" b="1" u="sng" dirty="0"/>
              <a:t> </a:t>
            </a:r>
            <a:r>
              <a:rPr lang="en-GB" sz="2709" b="1" u="sng" dirty="0" err="1"/>
              <a:t>goedd</a:t>
            </a:r>
            <a:endParaRPr lang="en-GB" sz="2709" b="1" u="sng" dirty="0"/>
          </a:p>
        </p:txBody>
      </p:sp>
      <p:sp>
        <p:nvSpPr>
          <p:cNvPr id="8" name="Action Button: Home 7">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pic>
        <p:nvPicPr>
          <p:cNvPr id="9" name="Picture 8">
            <a:extLst>
              <a:ext uri="{FF2B5EF4-FFF2-40B4-BE49-F238E27FC236}">
                <a16:creationId xmlns:a16="http://schemas.microsoft.com/office/drawing/2014/main" id="{81080E17-93F0-8244-A091-C05FEBA53427}"/>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39890555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111032"/>
            <a:ext cx="2402040" cy="389872"/>
          </a:xfrm>
          <a:prstGeom prst="rect">
            <a:avLst/>
          </a:prstGeom>
        </p:spPr>
        <p:style>
          <a:lnRef idx="1">
            <a:schemeClr val="accent1"/>
          </a:lnRef>
          <a:fillRef idx="2">
            <a:schemeClr val="accent1"/>
          </a:fillRef>
          <a:effectRef idx="1">
            <a:schemeClr val="accent1"/>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Darllen</a:t>
            </a:r>
            <a:endParaRPr lang="en-GB" sz="2322" dirty="0">
              <a:latin typeface="Tw Cen MT" panose="020B0602020104020603" pitchFamily="34" charset="0"/>
            </a:endParaRPr>
          </a:p>
        </p:txBody>
      </p:sp>
      <p:sp>
        <p:nvSpPr>
          <p:cNvPr id="3" name="Title 1"/>
          <p:cNvSpPr txBox="1">
            <a:spLocks/>
          </p:cNvSpPr>
          <p:nvPr/>
        </p:nvSpPr>
        <p:spPr>
          <a:xfrm>
            <a:off x="2398880" y="111032"/>
            <a:ext cx="2408359" cy="389872"/>
          </a:xfrm>
          <a:prstGeom prst="rect">
            <a:avLst/>
          </a:prstGeom>
        </p:spPr>
        <p:style>
          <a:lnRef idx="1">
            <a:schemeClr val="accent6"/>
          </a:lnRef>
          <a:fillRef idx="2">
            <a:schemeClr val="accent6"/>
          </a:fillRef>
          <a:effectRef idx="1">
            <a:schemeClr val="accent6"/>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Gwrando</a:t>
            </a:r>
            <a:endParaRPr lang="en-GB" sz="2322" dirty="0">
              <a:latin typeface="Tw Cen MT" panose="020B0602020104020603" pitchFamily="34" charset="0"/>
            </a:endParaRPr>
          </a:p>
        </p:txBody>
      </p:sp>
      <p:sp>
        <p:nvSpPr>
          <p:cNvPr id="4" name="Content Placeholder 2"/>
          <p:cNvSpPr txBox="1">
            <a:spLocks/>
          </p:cNvSpPr>
          <p:nvPr/>
        </p:nvSpPr>
        <p:spPr>
          <a:xfrm>
            <a:off x="6469445" y="984287"/>
            <a:ext cx="5349456" cy="1279146"/>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742" dirty="0"/>
              <a:t> </a:t>
            </a:r>
            <a:endParaRPr lang="en-GB" sz="2709" dirty="0"/>
          </a:p>
        </p:txBody>
      </p:sp>
      <p:pic>
        <p:nvPicPr>
          <p:cNvPr id="7" name="Picture 6"/>
          <p:cNvPicPr>
            <a:picLocks noChangeAspect="1"/>
          </p:cNvPicPr>
          <p:nvPr/>
        </p:nvPicPr>
        <p:blipFill>
          <a:blip r:embed="rId2"/>
          <a:stretch>
            <a:fillRect/>
          </a:stretch>
        </p:blipFill>
        <p:spPr>
          <a:xfrm>
            <a:off x="6334322" y="1077772"/>
            <a:ext cx="4946986" cy="3338088"/>
          </a:xfrm>
          <a:prstGeom prst="rect">
            <a:avLst/>
          </a:prstGeom>
        </p:spPr>
      </p:pic>
      <p:sp>
        <p:nvSpPr>
          <p:cNvPr id="8" name="Title 1"/>
          <p:cNvSpPr txBox="1">
            <a:spLocks/>
          </p:cNvSpPr>
          <p:nvPr/>
        </p:nvSpPr>
        <p:spPr>
          <a:xfrm>
            <a:off x="4807239" y="111032"/>
            <a:ext cx="2414679" cy="389872"/>
          </a:xfrm>
          <a:prstGeom prst="rect">
            <a:avLst/>
          </a:prstGeom>
        </p:spPr>
        <p:style>
          <a:lnRef idx="1">
            <a:schemeClr val="accent4"/>
          </a:lnRef>
          <a:fillRef idx="2">
            <a:schemeClr val="accent4"/>
          </a:fillRef>
          <a:effectRef idx="1">
            <a:schemeClr val="accent4"/>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Siarad</a:t>
            </a:r>
            <a:endParaRPr lang="en-GB" sz="2322" dirty="0">
              <a:latin typeface="Tw Cen MT" panose="020B0602020104020603" pitchFamily="34" charset="0"/>
            </a:endParaRPr>
          </a:p>
        </p:txBody>
      </p:sp>
      <p:sp>
        <p:nvSpPr>
          <p:cNvPr id="11" name="Title 1"/>
          <p:cNvSpPr txBox="1">
            <a:spLocks/>
          </p:cNvSpPr>
          <p:nvPr/>
        </p:nvSpPr>
        <p:spPr>
          <a:xfrm>
            <a:off x="7384763" y="69005"/>
            <a:ext cx="5424843"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935" b="1" u="sng" dirty="0" err="1"/>
              <a:t>Darllen</a:t>
            </a:r>
            <a:r>
              <a:rPr lang="en-GB" sz="1935" b="1" u="sng" dirty="0"/>
              <a:t> </a:t>
            </a:r>
            <a:r>
              <a:rPr lang="en-GB" sz="1935" b="1" u="sng" dirty="0" err="1"/>
              <a:t>cul</a:t>
            </a:r>
            <a:endParaRPr lang="en-GB" sz="1742" b="1" dirty="0"/>
          </a:p>
        </p:txBody>
      </p:sp>
      <p:sp>
        <p:nvSpPr>
          <p:cNvPr id="12" name="Action Button: Home 11">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sp>
        <p:nvSpPr>
          <p:cNvPr id="13" name="Title 1"/>
          <p:cNvSpPr txBox="1">
            <a:spLocks/>
          </p:cNvSpPr>
          <p:nvPr/>
        </p:nvSpPr>
        <p:spPr>
          <a:xfrm>
            <a:off x="322569" y="725633"/>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322" b="1" u="sng" dirty="0" err="1"/>
              <a:t>Gwelwch</a:t>
            </a:r>
            <a:r>
              <a:rPr lang="en-GB" sz="2322" b="1" u="sng" dirty="0"/>
              <a:t> y </a:t>
            </a:r>
            <a:r>
              <a:rPr lang="en-GB" sz="2322" b="1" u="sng" dirty="0" err="1"/>
              <a:t>gwahaniaeth</a:t>
            </a:r>
            <a:endParaRPr lang="en-GB" sz="1935" b="1" dirty="0"/>
          </a:p>
        </p:txBody>
      </p:sp>
      <p:sp>
        <p:nvSpPr>
          <p:cNvPr id="14" name="Content Placeholder 2"/>
          <p:cNvSpPr txBox="1">
            <a:spLocks/>
          </p:cNvSpPr>
          <p:nvPr/>
        </p:nvSpPr>
        <p:spPr>
          <a:xfrm>
            <a:off x="322569" y="1312783"/>
            <a:ext cx="5535111" cy="2433552"/>
          </a:xfrm>
          <a:prstGeom prst="rect">
            <a:avLst/>
          </a:prstGeom>
        </p:spPr>
        <p:txBody>
          <a:bodyPr vert="horz" lIns="88479" tIns="44240" rIns="88479" bIns="4424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1790" indent="-331790">
              <a:buFont typeface="+mj-lt"/>
              <a:buAutoNum type="arabicPeriod"/>
            </a:pPr>
            <a:r>
              <a:rPr lang="cy-GB" sz="2200" dirty="0"/>
              <a:t>Rhowch ddau neu fwy o ddarnau Cymraeg byr i’r dysgwyr - sy'n debyg iawn ond am ychydig o fanylion allweddol. Dywedwch wrth y myfyrwyr faint o wahaniaethau sydd.</a:t>
            </a:r>
          </a:p>
          <a:p>
            <a:pPr marL="331790" indent="-331790">
              <a:buFont typeface="+mj-lt"/>
              <a:buAutoNum type="arabicPeriod"/>
            </a:pPr>
            <a:r>
              <a:rPr lang="cy-GB" sz="2200" dirty="0"/>
              <a:t>Rhaid iddyn nhw ddarllen yn agos (yn fanwl) i nodi'r gwahaniaethau. </a:t>
            </a:r>
          </a:p>
          <a:p>
            <a:pPr marL="0" indent="0">
              <a:buNone/>
            </a:pPr>
            <a:r>
              <a:rPr lang="cy-GB" sz="2200" dirty="0"/>
              <a:t>Gallwch wneud yr un dasg fel tasg wrando. Ar gyfer y fersiwn hon, efallai defnyddiwch ddau ddarn yn unig.</a:t>
            </a:r>
            <a:endParaRPr lang="en-GB" sz="2200" dirty="0"/>
          </a:p>
        </p:txBody>
      </p:sp>
      <p:sp>
        <p:nvSpPr>
          <p:cNvPr id="15" name="Content Placeholder 2"/>
          <p:cNvSpPr txBox="1">
            <a:spLocks/>
          </p:cNvSpPr>
          <p:nvPr/>
        </p:nvSpPr>
        <p:spPr>
          <a:xfrm>
            <a:off x="419373" y="4558214"/>
            <a:ext cx="11148574" cy="1350729"/>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cy-GB" sz="2200" dirty="0"/>
              <a:t>Fel </a:t>
            </a:r>
            <a:r>
              <a:rPr lang="cy-GB" sz="2200" b="1" dirty="0"/>
              <a:t>tasg siarad</a:t>
            </a:r>
            <a:r>
              <a:rPr lang="cy-GB" sz="2200" dirty="0"/>
              <a:t>, mae hon yn dasg parau. </a:t>
            </a:r>
            <a:br>
              <a:rPr lang="cy-GB" sz="2200" dirty="0"/>
            </a:br>
            <a:r>
              <a:rPr lang="cy-GB" sz="2200" dirty="0"/>
              <a:t>Rhowch ddau destun bron yn union yr un peth i Bartner A a B sy'n wahanol gydag 8-10 gair yn unig. Wrth i Bartner A ddarllen ei destun yn uchel, rhaid i Bartner B sylwi ar y gwahaniaethau yn ei destun.</a:t>
            </a:r>
            <a:endParaRPr lang="en-GB" sz="2200" dirty="0"/>
          </a:p>
        </p:txBody>
      </p:sp>
      <p:pic>
        <p:nvPicPr>
          <p:cNvPr id="16" name="Picture 15">
            <a:extLst>
              <a:ext uri="{FF2B5EF4-FFF2-40B4-BE49-F238E27FC236}">
                <a16:creationId xmlns:a16="http://schemas.microsoft.com/office/drawing/2014/main" id="{BB6B3662-FE94-EE41-A4CF-6BC31279623B}"/>
              </a:ext>
            </a:extLst>
          </p:cNvPr>
          <p:cNvPicPr>
            <a:picLocks noChangeAspect="1"/>
          </p:cNvPicPr>
          <p:nvPr/>
        </p:nvPicPr>
        <p:blipFill rotWithShape="1">
          <a:blip r:embed="rId3"/>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6066162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111032"/>
            <a:ext cx="2402040" cy="389872"/>
          </a:xfrm>
          <a:prstGeom prst="rect">
            <a:avLst/>
          </a:prstGeom>
        </p:spPr>
        <p:style>
          <a:lnRef idx="1">
            <a:schemeClr val="accent1"/>
          </a:lnRef>
          <a:fillRef idx="2">
            <a:schemeClr val="accent1"/>
          </a:fillRef>
          <a:effectRef idx="1">
            <a:schemeClr val="accent1"/>
          </a:effectRef>
          <a:fontRef idx="minor">
            <a:schemeClr val="dk1"/>
          </a:fontRef>
        </p:style>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322" dirty="0" err="1">
                <a:latin typeface="Tw Cen MT" panose="020B0602020104020603" pitchFamily="34" charset="0"/>
              </a:rPr>
              <a:t>Darllen</a:t>
            </a:r>
            <a:endParaRPr lang="en-GB" sz="2322" dirty="0">
              <a:latin typeface="Tw Cen MT" panose="020B0602020104020603" pitchFamily="34" charset="0"/>
            </a:endParaRPr>
          </a:p>
        </p:txBody>
      </p:sp>
      <p:sp>
        <p:nvSpPr>
          <p:cNvPr id="4" name="Content Placeholder 2"/>
          <p:cNvSpPr txBox="1">
            <a:spLocks/>
          </p:cNvSpPr>
          <p:nvPr/>
        </p:nvSpPr>
        <p:spPr>
          <a:xfrm>
            <a:off x="236428" y="1441221"/>
            <a:ext cx="5349456" cy="1279146"/>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742" dirty="0"/>
              <a:t> </a:t>
            </a:r>
            <a:endParaRPr lang="en-GB" sz="2709" dirty="0"/>
          </a:p>
        </p:txBody>
      </p:sp>
      <p:sp>
        <p:nvSpPr>
          <p:cNvPr id="11" name="Content Placeholder 2"/>
          <p:cNvSpPr txBox="1">
            <a:spLocks/>
          </p:cNvSpPr>
          <p:nvPr/>
        </p:nvSpPr>
        <p:spPr>
          <a:xfrm>
            <a:off x="6067352" y="4289310"/>
            <a:ext cx="5349456" cy="1279146"/>
          </a:xfrm>
          <a:prstGeom prst="rect">
            <a:avLst/>
          </a:prstGeom>
        </p:spPr>
        <p:txBody>
          <a:bodyPr vert="horz" lIns="88479" tIns="44240" rIns="88479" bIns="442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742" dirty="0"/>
              <a:t> </a:t>
            </a:r>
            <a:endParaRPr lang="en-GB" sz="2709" dirty="0"/>
          </a:p>
        </p:txBody>
      </p:sp>
      <p:sp>
        <p:nvSpPr>
          <p:cNvPr id="14" name="Title 1"/>
          <p:cNvSpPr txBox="1">
            <a:spLocks/>
          </p:cNvSpPr>
          <p:nvPr/>
        </p:nvSpPr>
        <p:spPr>
          <a:xfrm>
            <a:off x="124148" y="542815"/>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709" b="1" u="sng" dirty="0"/>
              <a:t>‘</a:t>
            </a:r>
            <a:r>
              <a:rPr lang="en-GB" sz="2709" b="1" u="sng" dirty="0" err="1"/>
              <a:t>Darllen</a:t>
            </a:r>
            <a:r>
              <a:rPr lang="en-GB" sz="2709" b="1" u="sng" dirty="0"/>
              <a:t> </a:t>
            </a:r>
            <a:r>
              <a:rPr lang="en-GB" sz="2709" b="1" u="sng" dirty="0" err="1"/>
              <a:t>cul</a:t>
            </a:r>
            <a:r>
              <a:rPr lang="en-GB" sz="2709" b="1" u="sng" dirty="0"/>
              <a:t>’</a:t>
            </a:r>
            <a:endParaRPr lang="en-GB" sz="2322" b="1" dirty="0"/>
          </a:p>
        </p:txBody>
      </p:sp>
      <p:sp>
        <p:nvSpPr>
          <p:cNvPr id="15" name="Action Button: Home 14">
            <a:hlinkClick r:id="" action="ppaction://hlinkshowjump?jump=firstslide" highlightClick="1"/>
          </p:cNvPr>
          <p:cNvSpPr/>
          <p:nvPr/>
        </p:nvSpPr>
        <p:spPr>
          <a:xfrm>
            <a:off x="11567947" y="111032"/>
            <a:ext cx="624053" cy="59613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42"/>
          </a:p>
        </p:txBody>
      </p:sp>
      <p:sp>
        <p:nvSpPr>
          <p:cNvPr id="3" name="TextBox 2"/>
          <p:cNvSpPr txBox="1"/>
          <p:nvPr/>
        </p:nvSpPr>
        <p:spPr>
          <a:xfrm>
            <a:off x="329193" y="1920615"/>
            <a:ext cx="4801892" cy="4154984"/>
          </a:xfrm>
          <a:prstGeom prst="rect">
            <a:avLst/>
          </a:prstGeom>
          <a:noFill/>
        </p:spPr>
        <p:txBody>
          <a:bodyPr wrap="square" rtlCol="0">
            <a:spAutoFit/>
          </a:bodyPr>
          <a:lstStyle/>
          <a:p>
            <a:r>
              <a:rPr lang="cy-GB" sz="2200" dirty="0"/>
              <a:t>Yn y gweithgaredd hwn, rhowch 3 i 6 darn i'r myfyrwyr ar yr un pwnc, dim yn union yr un fath ond yn debyg iawn o ran strwythur a chynnwys iaith. Rydych yn crynhoi pob darn mewn 40-50 gair yn y L1 neu L2, yn dibynnu ar lefel y myfyrwyr. Y dasg ydy i'r myfyrwyr ddarganfod pa grynodeb sy'n cyfateb i ba destun. I wneud y dasg yn fwy heriol, efallai gallwch ychwanegu crynodeb neu ddau ychwanegol, i dynnu sylw (red </a:t>
            </a:r>
            <a:r>
              <a:rPr lang="cy-GB" sz="2200" dirty="0" err="1"/>
              <a:t>herrings</a:t>
            </a:r>
            <a:r>
              <a:rPr lang="cy-GB" sz="2200" dirty="0"/>
              <a:t>).</a:t>
            </a:r>
            <a:endParaRPr lang="en-US" sz="2200" dirty="0"/>
          </a:p>
        </p:txBody>
      </p:sp>
      <p:sp>
        <p:nvSpPr>
          <p:cNvPr id="16" name="Title 1"/>
          <p:cNvSpPr txBox="1">
            <a:spLocks/>
          </p:cNvSpPr>
          <p:nvPr/>
        </p:nvSpPr>
        <p:spPr>
          <a:xfrm>
            <a:off x="124148" y="1268993"/>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322" b="1" u="sng" dirty="0" err="1"/>
              <a:t>Crynhoi</a:t>
            </a:r>
            <a:endParaRPr lang="en-GB" sz="2322" b="1" dirty="0"/>
          </a:p>
        </p:txBody>
      </p:sp>
      <p:sp>
        <p:nvSpPr>
          <p:cNvPr id="17" name="Title 1"/>
          <p:cNvSpPr txBox="1">
            <a:spLocks/>
          </p:cNvSpPr>
          <p:nvPr/>
        </p:nvSpPr>
        <p:spPr>
          <a:xfrm>
            <a:off x="6067352" y="350948"/>
            <a:ext cx="3813276" cy="493568"/>
          </a:xfrm>
          <a:prstGeom prst="rect">
            <a:avLst/>
          </a:prstGeom>
        </p:spPr>
        <p:txBody>
          <a:bodyPr vert="horz" lIns="88479" tIns="44240" rIns="88479" bIns="4424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322" b="1" u="sng" dirty="0" err="1"/>
              <a:t>Lluniau</a:t>
            </a:r>
            <a:endParaRPr lang="en-GB" sz="2322" b="1" dirty="0"/>
          </a:p>
        </p:txBody>
      </p:sp>
      <p:sp>
        <p:nvSpPr>
          <p:cNvPr id="18" name="Content Placeholder 2"/>
          <p:cNvSpPr txBox="1">
            <a:spLocks/>
          </p:cNvSpPr>
          <p:nvPr/>
        </p:nvSpPr>
        <p:spPr>
          <a:xfrm>
            <a:off x="5880743" y="1870149"/>
            <a:ext cx="5982064" cy="3881162"/>
          </a:xfrm>
          <a:prstGeom prst="rect">
            <a:avLst/>
          </a:prstGeom>
        </p:spPr>
        <p:txBody>
          <a:bodyPr vert="horz" lIns="88479" tIns="44240" rIns="88479" bIns="4424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cy-GB" sz="2200" dirty="0"/>
              <a:t>Dewiswch ddelwedd o'r rhyngrwyd neu lyfr sy'n cyfeirio at y pwnc wrth law neu at strwythurau neu batrymau penodol rydych chi am eu hailgylchu. Yna crëwch dri neu fwy o destunau </a:t>
            </a:r>
            <a:r>
              <a:rPr lang="cy-GB" sz="2200" b="1" dirty="0"/>
              <a:t>darllen cul </a:t>
            </a:r>
            <a:r>
              <a:rPr lang="cy-GB" sz="2200" dirty="0"/>
              <a:t>sy'n disgrifio'r llun yn fanwl. Ond, gwnewch yn siŵr, taw dim ond un darn ac un darn yn unig sy'n ddisgrifiad 100% cywir o'r llun, tra bod gan y lleill un neu ddau o fanylion nad ydyn nhw'n cyfateb â'r llun. Y dasg ydy i'r myfyrwyr nodi'r unig destun sy'n cyfateb â'r llun ym mhob ffordd!</a:t>
            </a:r>
            <a:endParaRPr lang="en-GB" sz="2200" dirty="0"/>
          </a:p>
        </p:txBody>
      </p:sp>
      <p:pic>
        <p:nvPicPr>
          <p:cNvPr id="12" name="Picture 11">
            <a:extLst>
              <a:ext uri="{FF2B5EF4-FFF2-40B4-BE49-F238E27FC236}">
                <a16:creationId xmlns:a16="http://schemas.microsoft.com/office/drawing/2014/main" id="{617291D3-D742-5444-ADE6-66B7EBE74F28}"/>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28203503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56826" y="1112969"/>
            <a:ext cx="3937298" cy="4166010"/>
          </a:xfrm>
        </p:spPr>
        <p:txBody>
          <a:bodyPr>
            <a:normAutofit/>
          </a:bodyPr>
          <a:lstStyle/>
          <a:p>
            <a:r>
              <a:rPr lang="en-US" dirty="0" err="1">
                <a:solidFill>
                  <a:srgbClr val="FFFFFF"/>
                </a:solidFill>
              </a:rPr>
              <a:t>Gweithgaredd</a:t>
            </a:r>
            <a:r>
              <a:rPr lang="en-US" dirty="0">
                <a:solidFill>
                  <a:srgbClr val="FFFFFF"/>
                </a:solidFill>
              </a:rPr>
              <a:t> </a:t>
            </a:r>
            <a:r>
              <a:rPr lang="en-US" dirty="0" err="1">
                <a:solidFill>
                  <a:srgbClr val="FFFFFF"/>
                </a:solidFill>
              </a:rPr>
              <a:t>trafod</a:t>
            </a:r>
            <a:r>
              <a:rPr lang="en-US" dirty="0">
                <a:solidFill>
                  <a:srgbClr val="FFFFFF"/>
                </a:solidFill>
              </a:rPr>
              <a:t>!</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096000" y="820880"/>
            <a:ext cx="5257799" cy="4889350"/>
          </a:xfrm>
        </p:spPr>
        <p:txBody>
          <a:bodyPr anchor="t">
            <a:normAutofit/>
          </a:bodyPr>
          <a:lstStyle/>
          <a:p>
            <a:pPr marL="0" indent="0" defTabSz="884773">
              <a:spcBef>
                <a:spcPts val="0"/>
              </a:spcBef>
              <a:spcAft>
                <a:spcPts val="600"/>
              </a:spcAft>
              <a:buNone/>
              <a:defRPr/>
            </a:pPr>
            <a:r>
              <a:rPr lang="en-US" dirty="0"/>
              <a:t>Gwaith </a:t>
            </a:r>
            <a:r>
              <a:rPr lang="en-US" dirty="0" err="1"/>
              <a:t>grŵp</a:t>
            </a:r>
            <a:endParaRPr lang="en-US" dirty="0"/>
          </a:p>
          <a:p>
            <a:pPr marL="0" indent="0" defTabSz="884773">
              <a:spcBef>
                <a:spcPts val="0"/>
              </a:spcBef>
              <a:spcAft>
                <a:spcPts val="600"/>
              </a:spcAft>
              <a:buNone/>
              <a:defRPr/>
            </a:pPr>
            <a:endParaRPr lang="en-US" dirty="0"/>
          </a:p>
          <a:p>
            <a:pPr marL="0" indent="0" defTabSz="884773">
              <a:spcBef>
                <a:spcPts val="0"/>
              </a:spcBef>
              <a:spcAft>
                <a:spcPts val="600"/>
              </a:spcAft>
              <a:buNone/>
              <a:defRPr/>
            </a:pPr>
            <a:r>
              <a:rPr lang="en-US" dirty="0" err="1"/>
              <a:t>Mewn</a:t>
            </a:r>
            <a:r>
              <a:rPr lang="en-US" dirty="0"/>
              <a:t> </a:t>
            </a:r>
            <a:r>
              <a:rPr lang="en-US" dirty="0" err="1"/>
              <a:t>grwpiau</a:t>
            </a:r>
            <a:r>
              <a:rPr lang="en-US" dirty="0"/>
              <a:t> </a:t>
            </a:r>
            <a:r>
              <a:rPr lang="en-US" dirty="0" err="1"/>
              <a:t>bach</a:t>
            </a:r>
            <a:r>
              <a:rPr lang="en-US" dirty="0"/>
              <a:t>, </a:t>
            </a:r>
            <a:r>
              <a:rPr lang="en-US" dirty="0" err="1"/>
              <a:t>dewiswch</a:t>
            </a:r>
            <a:r>
              <a:rPr lang="en-US" dirty="0"/>
              <a:t> un </a:t>
            </a:r>
            <a:r>
              <a:rPr lang="en-US" dirty="0" err="1"/>
              <a:t>o’r</a:t>
            </a:r>
            <a:r>
              <a:rPr lang="en-US" dirty="0"/>
              <a:t> </a:t>
            </a:r>
            <a:r>
              <a:rPr lang="en-US" dirty="0" err="1"/>
              <a:t>gemau</a:t>
            </a:r>
            <a:r>
              <a:rPr lang="en-US" dirty="0"/>
              <a:t> </a:t>
            </a:r>
            <a:r>
              <a:rPr lang="en-US" dirty="0" err="1"/>
              <a:t>hyn</a:t>
            </a:r>
            <a:r>
              <a:rPr lang="en-US" dirty="0"/>
              <a:t> a </a:t>
            </a:r>
            <a:r>
              <a:rPr lang="en-US" dirty="0" err="1"/>
              <a:t>meddyliwch</a:t>
            </a:r>
            <a:r>
              <a:rPr lang="en-US" dirty="0"/>
              <a:t> </a:t>
            </a:r>
            <a:r>
              <a:rPr lang="en-US" dirty="0" err="1"/>
              <a:t>sut</a:t>
            </a:r>
            <a:r>
              <a:rPr lang="en-US" dirty="0"/>
              <a:t> y </a:t>
            </a:r>
            <a:r>
              <a:rPr lang="en-US" dirty="0" err="1"/>
              <a:t>gallwch</a:t>
            </a:r>
            <a:r>
              <a:rPr lang="en-US" dirty="0"/>
              <a:t> </a:t>
            </a:r>
            <a:r>
              <a:rPr lang="en-US" dirty="0" err="1"/>
              <a:t>eu</a:t>
            </a:r>
            <a:r>
              <a:rPr lang="en-US" dirty="0"/>
              <a:t> </a:t>
            </a:r>
            <a:r>
              <a:rPr lang="en-US" dirty="0" err="1"/>
              <a:t>defnyddio</a:t>
            </a:r>
            <a:r>
              <a:rPr lang="en-US" dirty="0"/>
              <a:t> </a:t>
            </a:r>
            <a:r>
              <a:rPr lang="en-US" dirty="0" err="1"/>
              <a:t>yn</a:t>
            </a:r>
            <a:r>
              <a:rPr lang="en-US" dirty="0"/>
              <a:t> </a:t>
            </a:r>
            <a:r>
              <a:rPr lang="en-US" dirty="0" err="1"/>
              <a:t>yr</a:t>
            </a:r>
            <a:r>
              <a:rPr lang="en-US" dirty="0"/>
              <a:t> </a:t>
            </a:r>
            <a:r>
              <a:rPr lang="en-US" dirty="0" err="1"/>
              <a:t>ysgol</a:t>
            </a:r>
            <a:r>
              <a:rPr lang="en-US" dirty="0"/>
              <a:t>.</a:t>
            </a:r>
          </a:p>
          <a:p>
            <a:pPr marL="0" indent="0" defTabSz="884773">
              <a:spcBef>
                <a:spcPts val="0"/>
              </a:spcBef>
              <a:spcAft>
                <a:spcPts val="600"/>
              </a:spcAft>
              <a:buNone/>
              <a:defRPr/>
            </a:pPr>
            <a:endParaRPr lang="en-US" dirty="0"/>
          </a:p>
          <a:p>
            <a:pPr marL="0" indent="0" defTabSz="884773">
              <a:spcBef>
                <a:spcPts val="0"/>
              </a:spcBef>
              <a:spcAft>
                <a:spcPts val="600"/>
              </a:spcAft>
              <a:buNone/>
              <a:defRPr/>
            </a:pPr>
            <a:r>
              <a:rPr lang="en-US" dirty="0"/>
              <a:t> </a:t>
            </a:r>
            <a:r>
              <a:rPr lang="en-US" dirty="0" err="1"/>
              <a:t>Meddyliwch</a:t>
            </a:r>
            <a:r>
              <a:rPr lang="en-US" dirty="0"/>
              <a:t> pa </a:t>
            </a:r>
            <a:r>
              <a:rPr lang="en-US" dirty="0" err="1"/>
              <a:t>bwnc</a:t>
            </a:r>
            <a:r>
              <a:rPr lang="en-US" dirty="0"/>
              <a:t> / </a:t>
            </a:r>
            <a:r>
              <a:rPr lang="en-US" dirty="0" err="1"/>
              <a:t>thema</a:t>
            </a:r>
            <a:r>
              <a:rPr lang="en-US" dirty="0"/>
              <a:t> / </a:t>
            </a:r>
            <a:r>
              <a:rPr lang="en-US" dirty="0" err="1"/>
              <a:t>gweithgaredd</a:t>
            </a:r>
            <a:r>
              <a:rPr lang="en-US" dirty="0"/>
              <a:t> </a:t>
            </a:r>
            <a:r>
              <a:rPr lang="en-US" dirty="0" err="1"/>
              <a:t>fyddai’n</a:t>
            </a:r>
            <a:r>
              <a:rPr lang="en-US" dirty="0"/>
              <a:t> addas.</a:t>
            </a:r>
          </a:p>
          <a:p>
            <a:pPr marL="0" indent="0" defTabSz="884773">
              <a:spcBef>
                <a:spcPts val="0"/>
              </a:spcBef>
              <a:spcAft>
                <a:spcPts val="600"/>
              </a:spcAft>
              <a:buNone/>
              <a:defRPr/>
            </a:pPr>
            <a:endParaRPr lang="en-US" dirty="0"/>
          </a:p>
          <a:p>
            <a:pPr marL="0" indent="0" defTabSz="884773">
              <a:spcBef>
                <a:spcPts val="0"/>
              </a:spcBef>
              <a:spcAft>
                <a:spcPts val="600"/>
              </a:spcAft>
              <a:buNone/>
              <a:defRPr/>
            </a:pPr>
            <a:r>
              <a:rPr lang="en-US" dirty="0"/>
              <a:t> </a:t>
            </a:r>
          </a:p>
          <a:p>
            <a:pPr marL="0" indent="0" defTabSz="884773">
              <a:spcBef>
                <a:spcPts val="0"/>
              </a:spcBef>
              <a:spcAft>
                <a:spcPts val="600"/>
              </a:spcAft>
              <a:buNone/>
              <a:defRPr/>
            </a:pPr>
            <a:endParaRPr lang="en-US" dirty="0"/>
          </a:p>
          <a:p>
            <a:pPr marL="0" indent="0" defTabSz="884773">
              <a:spcBef>
                <a:spcPts val="0"/>
              </a:spcBef>
              <a:spcAft>
                <a:spcPts val="600"/>
              </a:spcAft>
              <a:buNone/>
              <a:defRPr/>
            </a:pPr>
            <a:endParaRPr lang="en-US"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3" name="Picture 12">
            <a:extLst>
              <a:ext uri="{FF2B5EF4-FFF2-40B4-BE49-F238E27FC236}">
                <a16:creationId xmlns:a16="http://schemas.microsoft.com/office/drawing/2014/main" id="{23E1517E-9C2C-5B4D-A5CB-12E252010727}"/>
              </a:ext>
            </a:extLst>
          </p:cNvPr>
          <p:cNvPicPr>
            <a:picLocks noChangeAspect="1"/>
          </p:cNvPicPr>
          <p:nvPr/>
        </p:nvPicPr>
        <p:blipFill rotWithShape="1">
          <a:blip r:embed="rId2"/>
          <a:srcRect t="6497" b="12147"/>
          <a:stretch/>
        </p:blipFill>
        <p:spPr>
          <a:xfrm>
            <a:off x="0" y="6003738"/>
            <a:ext cx="12192000" cy="854262"/>
          </a:xfrm>
          <a:prstGeom prst="rect">
            <a:avLst/>
          </a:prstGeom>
        </p:spPr>
      </p:pic>
    </p:spTree>
    <p:extLst>
      <p:ext uri="{BB962C8B-B14F-4D97-AF65-F5344CB8AC3E}">
        <p14:creationId xmlns:p14="http://schemas.microsoft.com/office/powerpoint/2010/main" val="151627815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E6230A-9C94-974A-8C48-7C9ED75B9A05}"/>
              </a:ext>
            </a:extLst>
          </p:cNvPr>
          <p:cNvSpPr>
            <a:spLocks noGrp="1"/>
          </p:cNvSpPr>
          <p:nvPr>
            <p:ph type="title"/>
          </p:nvPr>
        </p:nvSpPr>
        <p:spPr>
          <a:xfrm>
            <a:off x="396587" y="0"/>
            <a:ext cx="3200400" cy="4461163"/>
          </a:xfrm>
        </p:spPr>
        <p:txBody>
          <a:bodyPr>
            <a:normAutofit/>
          </a:bodyPr>
          <a:lstStyle/>
          <a:p>
            <a:r>
              <a:rPr lang="cy-GB" b="1" dirty="0">
                <a:solidFill>
                  <a:srgbClr val="FFFFFF"/>
                </a:solidFill>
              </a:rPr>
              <a:t>Rhai adnoddau defnyddiol</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Picture 6">
            <a:extLst>
              <a:ext uri="{FF2B5EF4-FFF2-40B4-BE49-F238E27FC236}">
                <a16:creationId xmlns:a16="http://schemas.microsoft.com/office/drawing/2014/main" id="{3CAE08F0-ADE0-7247-8E36-2081B2D1C5B2}"/>
              </a:ext>
            </a:extLst>
          </p:cNvPr>
          <p:cNvPicPr>
            <a:picLocks noChangeAspect="1"/>
          </p:cNvPicPr>
          <p:nvPr/>
        </p:nvPicPr>
        <p:blipFill rotWithShape="1">
          <a:blip r:embed="rId2"/>
          <a:srcRect t="6497" b="12147"/>
          <a:stretch/>
        </p:blipFill>
        <p:spPr>
          <a:xfrm>
            <a:off x="0" y="6003738"/>
            <a:ext cx="12192000" cy="854262"/>
          </a:xfrm>
          <a:prstGeom prst="rect">
            <a:avLst/>
          </a:prstGeom>
        </p:spPr>
      </p:pic>
      <p:pic>
        <p:nvPicPr>
          <p:cNvPr id="11" name="Picture 10">
            <a:extLst>
              <a:ext uri="{FF2B5EF4-FFF2-40B4-BE49-F238E27FC236}">
                <a16:creationId xmlns:a16="http://schemas.microsoft.com/office/drawing/2014/main" id="{0519D15F-5425-C346-AF05-33C9A7743655}"/>
              </a:ext>
            </a:extLst>
          </p:cNvPr>
          <p:cNvPicPr>
            <a:picLocks noChangeAspect="1"/>
          </p:cNvPicPr>
          <p:nvPr/>
        </p:nvPicPr>
        <p:blipFill>
          <a:blip r:embed="rId3"/>
          <a:stretch>
            <a:fillRect/>
          </a:stretch>
        </p:blipFill>
        <p:spPr>
          <a:xfrm>
            <a:off x="4224771" y="212430"/>
            <a:ext cx="1843520" cy="2770316"/>
          </a:xfrm>
          <a:prstGeom prst="rect">
            <a:avLst/>
          </a:prstGeom>
          <a:ln w="28575">
            <a:solidFill>
              <a:srgbClr val="002060"/>
            </a:solidFill>
          </a:ln>
        </p:spPr>
      </p:pic>
      <p:pic>
        <p:nvPicPr>
          <p:cNvPr id="13" name="Picture 12">
            <a:extLst>
              <a:ext uri="{FF2B5EF4-FFF2-40B4-BE49-F238E27FC236}">
                <a16:creationId xmlns:a16="http://schemas.microsoft.com/office/drawing/2014/main" id="{01F03B52-69F7-FB4E-B7A3-08E98CE8F782}"/>
              </a:ext>
            </a:extLst>
          </p:cNvPr>
          <p:cNvPicPr>
            <a:picLocks noChangeAspect="1"/>
          </p:cNvPicPr>
          <p:nvPr/>
        </p:nvPicPr>
        <p:blipFill rotWithShape="1">
          <a:blip r:embed="rId4"/>
          <a:srcRect t="6401" b="6909"/>
          <a:stretch/>
        </p:blipFill>
        <p:spPr>
          <a:xfrm>
            <a:off x="6513717" y="221584"/>
            <a:ext cx="2119515" cy="2761162"/>
          </a:xfrm>
          <a:prstGeom prst="rect">
            <a:avLst/>
          </a:prstGeom>
          <a:ln w="28575">
            <a:solidFill>
              <a:schemeClr val="tx1"/>
            </a:solidFill>
          </a:ln>
        </p:spPr>
      </p:pic>
      <p:pic>
        <p:nvPicPr>
          <p:cNvPr id="6" name="Picture 5">
            <a:extLst>
              <a:ext uri="{FF2B5EF4-FFF2-40B4-BE49-F238E27FC236}">
                <a16:creationId xmlns:a16="http://schemas.microsoft.com/office/drawing/2014/main" id="{A7432BC2-8BC6-8C40-B7F2-9D3D6CCB534B}"/>
              </a:ext>
            </a:extLst>
          </p:cNvPr>
          <p:cNvPicPr>
            <a:picLocks noChangeAspect="1"/>
          </p:cNvPicPr>
          <p:nvPr/>
        </p:nvPicPr>
        <p:blipFill>
          <a:blip r:embed="rId5"/>
          <a:stretch>
            <a:fillRect/>
          </a:stretch>
        </p:blipFill>
        <p:spPr>
          <a:xfrm>
            <a:off x="9078658" y="221584"/>
            <a:ext cx="1927393" cy="2769242"/>
          </a:xfrm>
          <a:prstGeom prst="rect">
            <a:avLst/>
          </a:prstGeom>
          <a:ln w="28575">
            <a:solidFill>
              <a:schemeClr val="tx1"/>
            </a:solidFill>
          </a:ln>
        </p:spPr>
      </p:pic>
      <p:pic>
        <p:nvPicPr>
          <p:cNvPr id="9" name="Picture 8">
            <a:extLst>
              <a:ext uri="{FF2B5EF4-FFF2-40B4-BE49-F238E27FC236}">
                <a16:creationId xmlns:a16="http://schemas.microsoft.com/office/drawing/2014/main" id="{4ACF5F95-F0C6-9243-B02B-1607016B74D2}"/>
              </a:ext>
            </a:extLst>
          </p:cNvPr>
          <p:cNvPicPr>
            <a:picLocks noChangeAspect="1"/>
          </p:cNvPicPr>
          <p:nvPr/>
        </p:nvPicPr>
        <p:blipFill>
          <a:blip r:embed="rId6"/>
          <a:stretch>
            <a:fillRect/>
          </a:stretch>
        </p:blipFill>
        <p:spPr>
          <a:xfrm>
            <a:off x="4224771" y="3195175"/>
            <a:ext cx="1843520" cy="2600679"/>
          </a:xfrm>
          <a:prstGeom prst="rect">
            <a:avLst/>
          </a:prstGeom>
          <a:ln w="28575">
            <a:solidFill>
              <a:schemeClr val="tx1"/>
            </a:solidFill>
          </a:ln>
        </p:spPr>
      </p:pic>
      <p:pic>
        <p:nvPicPr>
          <p:cNvPr id="14" name="Picture 13">
            <a:extLst>
              <a:ext uri="{FF2B5EF4-FFF2-40B4-BE49-F238E27FC236}">
                <a16:creationId xmlns:a16="http://schemas.microsoft.com/office/drawing/2014/main" id="{5379983C-F9D8-1349-9F9E-BC9C3190909B}"/>
              </a:ext>
            </a:extLst>
          </p:cNvPr>
          <p:cNvPicPr>
            <a:picLocks noChangeAspect="1"/>
          </p:cNvPicPr>
          <p:nvPr/>
        </p:nvPicPr>
        <p:blipFill>
          <a:blip r:embed="rId7"/>
          <a:stretch>
            <a:fillRect/>
          </a:stretch>
        </p:blipFill>
        <p:spPr>
          <a:xfrm>
            <a:off x="6586278" y="3111107"/>
            <a:ext cx="1974392" cy="2788689"/>
          </a:xfrm>
          <a:prstGeom prst="rect">
            <a:avLst/>
          </a:prstGeom>
          <a:ln w="28575">
            <a:solidFill>
              <a:schemeClr val="tx1"/>
            </a:solidFill>
          </a:ln>
        </p:spPr>
      </p:pic>
      <p:sp>
        <p:nvSpPr>
          <p:cNvPr id="15" name="12-Point Star 14">
            <a:extLst>
              <a:ext uri="{FF2B5EF4-FFF2-40B4-BE49-F238E27FC236}">
                <a16:creationId xmlns:a16="http://schemas.microsoft.com/office/drawing/2014/main" id="{6E1B1B1B-9662-1541-9040-562B5F7A4D69}"/>
              </a:ext>
            </a:extLst>
          </p:cNvPr>
          <p:cNvSpPr/>
          <p:nvPr/>
        </p:nvSpPr>
        <p:spPr>
          <a:xfrm>
            <a:off x="8167369" y="3190630"/>
            <a:ext cx="3707476" cy="2292072"/>
          </a:xfrm>
          <a:prstGeom prst="star12">
            <a:avLst/>
          </a:prstGeom>
          <a:solidFill>
            <a:schemeClr val="accent2"/>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Hefyd</a:t>
            </a:r>
            <a:r>
              <a:rPr lang="en-US" b="1" dirty="0">
                <a:solidFill>
                  <a:srgbClr val="002060"/>
                </a:solidFill>
              </a:rPr>
              <a:t>, </a:t>
            </a:r>
            <a:r>
              <a:rPr lang="en-US" b="1" dirty="0" err="1">
                <a:solidFill>
                  <a:srgbClr val="002060"/>
                </a:solidFill>
              </a:rPr>
              <a:t>cofiwch</a:t>
            </a:r>
            <a:r>
              <a:rPr lang="en-US" b="1" dirty="0">
                <a:solidFill>
                  <a:srgbClr val="002060"/>
                </a:solidFill>
              </a:rPr>
              <a:t> </a:t>
            </a:r>
            <a:r>
              <a:rPr lang="en-US" b="1" dirty="0" err="1">
                <a:solidFill>
                  <a:srgbClr val="002060"/>
                </a:solidFill>
              </a:rPr>
              <a:t>ddefnyddio’r</a:t>
            </a:r>
            <a:r>
              <a:rPr lang="en-US" b="1" dirty="0">
                <a:solidFill>
                  <a:srgbClr val="002060"/>
                </a:solidFill>
              </a:rPr>
              <a:t> </a:t>
            </a:r>
            <a:r>
              <a:rPr lang="en-US" b="1" dirty="0" err="1">
                <a:solidFill>
                  <a:srgbClr val="002060"/>
                </a:solidFill>
              </a:rPr>
              <a:t>cardiau</a:t>
            </a:r>
            <a:r>
              <a:rPr lang="en-US" b="1" dirty="0">
                <a:solidFill>
                  <a:srgbClr val="002060"/>
                </a:solidFill>
              </a:rPr>
              <a:t> </a:t>
            </a:r>
            <a:r>
              <a:rPr lang="en-US" b="1" dirty="0" err="1">
                <a:solidFill>
                  <a:srgbClr val="002060"/>
                </a:solidFill>
              </a:rPr>
              <a:t>drilio</a:t>
            </a:r>
            <a:r>
              <a:rPr lang="en-US" b="1" dirty="0">
                <a:solidFill>
                  <a:srgbClr val="002060"/>
                </a:solidFill>
              </a:rPr>
              <a:t> </a:t>
            </a:r>
            <a:r>
              <a:rPr lang="en-US" b="1" dirty="0" err="1">
                <a:solidFill>
                  <a:srgbClr val="002060"/>
                </a:solidFill>
              </a:rPr>
              <a:t>sydd</a:t>
            </a:r>
            <a:r>
              <a:rPr lang="en-US" b="1" dirty="0">
                <a:solidFill>
                  <a:srgbClr val="002060"/>
                </a:solidFill>
              </a:rPr>
              <a:t> </a:t>
            </a:r>
            <a:r>
              <a:rPr lang="en-US" b="1" dirty="0" err="1">
                <a:solidFill>
                  <a:srgbClr val="002060"/>
                </a:solidFill>
              </a:rPr>
              <a:t>yn</a:t>
            </a:r>
            <a:r>
              <a:rPr lang="en-US" b="1" dirty="0">
                <a:solidFill>
                  <a:srgbClr val="002060"/>
                </a:solidFill>
              </a:rPr>
              <a:t>  “Y </a:t>
            </a:r>
            <a:r>
              <a:rPr lang="en-US" b="1" dirty="0" err="1">
                <a:solidFill>
                  <a:srgbClr val="002060"/>
                </a:solidFill>
              </a:rPr>
              <a:t>Blwch</a:t>
            </a:r>
            <a:r>
              <a:rPr lang="en-US" b="1" dirty="0">
                <a:solidFill>
                  <a:srgbClr val="002060"/>
                </a:solidFill>
              </a:rPr>
              <a:t> </a:t>
            </a:r>
            <a:r>
              <a:rPr lang="en-US" b="1" dirty="0" err="1">
                <a:solidFill>
                  <a:srgbClr val="002060"/>
                </a:solidFill>
              </a:rPr>
              <a:t>Llythrennedd</a:t>
            </a:r>
            <a:r>
              <a:rPr lang="en-US" b="1" dirty="0">
                <a:solidFill>
                  <a:srgbClr val="002060"/>
                </a:solidFill>
              </a:rPr>
              <a:t>”</a:t>
            </a:r>
          </a:p>
        </p:txBody>
      </p:sp>
    </p:spTree>
    <p:extLst>
      <p:ext uri="{BB962C8B-B14F-4D97-AF65-F5344CB8AC3E}">
        <p14:creationId xmlns:p14="http://schemas.microsoft.com/office/powerpoint/2010/main" val="392286043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C8B23F8F-6E97-B8B6-F25A-0CB3688B1CE5}"/>
              </a:ext>
            </a:extLst>
          </p:cNvPr>
          <p:cNvSpPr>
            <a:spLocks noGrp="1"/>
          </p:cNvSpPr>
          <p:nvPr>
            <p:ph type="title"/>
          </p:nvPr>
        </p:nvSpPr>
        <p:spPr/>
        <p:txBody>
          <a:bodyPr/>
          <a:lstStyle/>
          <a:p>
            <a:endParaRPr lang="cy-GB"/>
          </a:p>
        </p:txBody>
      </p:sp>
      <p:sp>
        <p:nvSpPr>
          <p:cNvPr id="3" name="Dalfan Cynnwys 2">
            <a:extLst>
              <a:ext uri="{FF2B5EF4-FFF2-40B4-BE49-F238E27FC236}">
                <a16:creationId xmlns:a16="http://schemas.microsoft.com/office/drawing/2014/main" id="{4A7910EC-64B3-792F-F575-BD8C6D14B7B7}"/>
              </a:ext>
            </a:extLst>
          </p:cNvPr>
          <p:cNvSpPr>
            <a:spLocks noGrp="1"/>
          </p:cNvSpPr>
          <p:nvPr>
            <p:ph idx="1"/>
          </p:nvPr>
        </p:nvSpPr>
        <p:spPr/>
        <p:txBody>
          <a:bodyPr/>
          <a:lstStyle/>
          <a:p>
            <a:endParaRPr lang="cy-GB"/>
          </a:p>
        </p:txBody>
      </p:sp>
      <p:pic>
        <p:nvPicPr>
          <p:cNvPr id="5" name="Llun 4">
            <a:extLst>
              <a:ext uri="{FF2B5EF4-FFF2-40B4-BE49-F238E27FC236}">
                <a16:creationId xmlns:a16="http://schemas.microsoft.com/office/drawing/2014/main" id="{6C5B4F01-D879-81EA-EBBD-E4E1FF3B953D}"/>
              </a:ext>
            </a:extLst>
          </p:cNvPr>
          <p:cNvPicPr>
            <a:picLocks noChangeAspect="1"/>
          </p:cNvPicPr>
          <p:nvPr/>
        </p:nvPicPr>
        <p:blipFill rotWithShape="1">
          <a:blip r:embed="rId2"/>
          <a:srcRect l="17788" t="28490" r="21130" b="7963"/>
          <a:stretch/>
        </p:blipFill>
        <p:spPr>
          <a:xfrm>
            <a:off x="1013346" y="24419"/>
            <a:ext cx="9834407" cy="6820786"/>
          </a:xfrm>
          <a:prstGeom prst="rect">
            <a:avLst/>
          </a:prstGeom>
        </p:spPr>
      </p:pic>
    </p:spTree>
    <p:extLst>
      <p:ext uri="{BB962C8B-B14F-4D97-AF65-F5344CB8AC3E}">
        <p14:creationId xmlns:p14="http://schemas.microsoft.com/office/powerpoint/2010/main" val="3667832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1846</TotalTime>
  <Words>3709</Words>
  <Application>Microsoft Macintosh PowerPoint</Application>
  <PresentationFormat>Widescreen</PresentationFormat>
  <Paragraphs>471</Paragraphs>
  <Slides>69</Slides>
  <Notes>15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69</vt:i4>
      </vt:variant>
    </vt:vector>
  </HeadingPairs>
  <TitlesOfParts>
    <vt:vector size="82" baseType="lpstr">
      <vt:lpstr>Abadi MT Condensed Light</vt:lpstr>
      <vt:lpstr>Al Nile</vt:lpstr>
      <vt:lpstr>Arial</vt:lpstr>
      <vt:lpstr>Avenir Book</vt:lpstr>
      <vt:lpstr>Calibri</vt:lpstr>
      <vt:lpstr>Calibri Light</vt:lpstr>
      <vt:lpstr>Century Gothic</vt:lpstr>
      <vt:lpstr>Impact</vt:lpstr>
      <vt:lpstr>Noteworthy Light</vt:lpstr>
      <vt:lpstr>Noto Sans Symbols</vt:lpstr>
      <vt:lpstr>Tw Cen MT</vt:lpstr>
      <vt:lpstr>Wingdings</vt:lpstr>
      <vt:lpstr>Office Theme</vt:lpstr>
      <vt:lpstr>PowerPoint Presentation</vt:lpstr>
      <vt:lpstr>Heddiw byddwn ni’n...</vt:lpstr>
      <vt:lpstr>Adolygu Arddodiaid </vt:lpstr>
      <vt:lpstr>Methodoleg  Dysgu Iaith</vt:lpstr>
      <vt:lpstr>PowerPoint Presentation</vt:lpstr>
      <vt:lpstr>PowerPoint Presentation</vt:lpstr>
      <vt:lpstr>Pa sgiliau sy’n dod gyntaf?</vt:lpstr>
      <vt:lpstr>Cynnwys y sesiwn</vt:lpstr>
      <vt:lpstr>Tasg ysgrifennu – arddweud (dictation)</vt:lpstr>
      <vt:lpstr>Tasg gwrando – bwletin tywydd S4C</vt:lpstr>
      <vt:lpstr>Mynegi barn </vt:lpstr>
      <vt:lpstr>Nod y wers:</vt:lpstr>
      <vt:lpstr>PowerPoint Presentation</vt:lpstr>
      <vt:lpstr>1. Mae aseiniadau y Brifysgol yn helpu i’n gwneud ni yn athrawon gwell</vt:lpstr>
      <vt:lpstr>PowerPoint Presentation</vt:lpstr>
      <vt:lpstr>Tasg: ysgrifennu paragraff</vt:lpstr>
      <vt:lpstr>Tasg gwrando a siarad – tynnu lluniau</vt:lpstr>
      <vt:lpstr>PowerPoint Presentation</vt:lpstr>
      <vt:lpstr>PowerPoint Presentation</vt:lpstr>
      <vt:lpstr>PowerPoint Presentation</vt:lpstr>
      <vt:lpstr>PowerPoint Presentation</vt:lpstr>
      <vt:lpstr>Drilio – dysgu berfau Cymraeg (ail iaith)</vt:lpstr>
      <vt:lpstr>Berfenwau</vt:lpstr>
      <vt:lpstr>Adeiladu Brawddegau</vt:lpstr>
      <vt:lpstr>PowerPoint Presentation</vt:lpstr>
      <vt:lpstr>PowerPoint Presentation</vt:lpstr>
      <vt:lpstr>Syniadau eraill</vt:lpstr>
      <vt:lpstr>Pa fethodoleg i ddysgu iaith?</vt:lpstr>
      <vt:lpstr>Gianfranco Conti &amp; Steve Smith</vt:lpstr>
      <vt:lpstr>PowerPoint Presentation</vt:lpstr>
      <vt:lpstr>PowerPoint Presentation</vt:lpstr>
      <vt:lpstr>Y Cof</vt:lpstr>
      <vt:lpstr>Cof Tymor Byr - Sawl gair?</vt:lpstr>
      <vt:lpstr>PowerPoint Presentation</vt:lpstr>
      <vt:lpstr>Geirfa</vt:lpstr>
      <vt:lpstr>Pam mae geirfa’n bwysig?</vt:lpstr>
      <vt:lpstr>Gwneud cysylltiadau</vt:lpstr>
      <vt:lpstr>Gwrando</vt:lpstr>
      <vt:lpstr>Sgil Sinderela</vt:lpstr>
      <vt:lpstr>Sut mae plant yn dysgu siarad?</vt:lpstr>
      <vt:lpstr>Sut mae gwrando?</vt:lpstr>
      <vt:lpstr>Drilio </vt:lpstr>
      <vt:lpstr>Peidiwch â bod ofn drilio yn y sector cyfrwng Cymraeg! </vt:lpstr>
      <vt:lpstr>PowerPoint Presentation</vt:lpstr>
      <vt:lpstr>PowerPoint Presentation</vt:lpstr>
      <vt:lpstr>Sut mae drilio’n ddefnyddiol?</vt:lpstr>
      <vt:lpstr>Beth ddylwn ni ddrilio?</vt:lpstr>
      <vt:lpstr>Pryd dylwn ni ddrilio?</vt:lpstr>
      <vt:lpstr>Amrywio’r dril</vt:lpstr>
      <vt:lpstr>PowerPoint Presentation</vt:lpstr>
      <vt:lpstr>Bocs cofrestru…</vt:lpstr>
      <vt:lpstr>PowerPoint Presentation</vt:lpstr>
      <vt:lpstr>Cwestiynu a chywiro</vt:lpstr>
      <vt:lpstr>PowerPoint Presentation</vt:lpstr>
      <vt:lpstr>Defnyddio’r famiaith</vt:lpstr>
      <vt:lpstr>Gwerth Gweithgareddau  </vt:lpstr>
      <vt:lpstr>“Kahoot Pandemic”</vt:lpstr>
      <vt:lpstr>Ystyried beth yw ‘gwerth’ tasgau</vt:lpstr>
      <vt:lpstr>Top Tips</vt:lpstr>
      <vt:lpstr>PowerPoint Presentation</vt:lpstr>
      <vt:lpstr>Arddweud / Dictation</vt:lpstr>
      <vt:lpstr>Arddweud gwallgo</vt:lpstr>
      <vt:lpstr>PowerPoint Presentation</vt:lpstr>
      <vt:lpstr>PowerPoint Presentation</vt:lpstr>
      <vt:lpstr>PowerPoint Presentation</vt:lpstr>
      <vt:lpstr>PowerPoint Presentation</vt:lpstr>
      <vt:lpstr>Gweithgaredd trafod!</vt:lpstr>
      <vt:lpstr>Rhai adnoddau defnyddiol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 2020 -2021</dc:title>
  <dc:creator>Eleri Powell</dc:creator>
  <cp:lastModifiedBy>Eleri Powell</cp:lastModifiedBy>
  <cp:revision>25</cp:revision>
  <dcterms:created xsi:type="dcterms:W3CDTF">2020-12-09T20:56:11Z</dcterms:created>
  <dcterms:modified xsi:type="dcterms:W3CDTF">2024-02-27T08:32:18Z</dcterms:modified>
</cp:coreProperties>
</file>