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8015" autoAdjust="0"/>
    <p:restoredTop sz="94660"/>
  </p:normalViewPr>
  <p:slideViewPr>
    <p:cSldViewPr snapToGrid="0">
      <p:cViewPr varScale="1">
        <p:scale>
          <a:sx n="69" d="100"/>
          <a:sy n="69" d="100"/>
        </p:scale>
        <p:origin x="-444" y="-2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A0D2E-1B6B-4BF0-A2A0-1C2E82D02790}" type="datetimeFigureOut">
              <a:rPr lang="en-GB" smtClean="0"/>
              <a:pPr/>
              <a:t>21/10/2022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FE5DB8D4-0D23-460F-85A3-3FD51F1E28E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52738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A0D2E-1B6B-4BF0-A2A0-1C2E82D02790}" type="datetimeFigureOut">
              <a:rPr lang="en-GB" smtClean="0"/>
              <a:pPr/>
              <a:t>21/10/2022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DB8D4-0D23-460F-85A3-3FD51F1E28E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7396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A0D2E-1B6B-4BF0-A2A0-1C2E82D02790}" type="datetimeFigureOut">
              <a:rPr lang="en-GB" smtClean="0"/>
              <a:pPr/>
              <a:t>21/10/2022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DB8D4-0D23-460F-85A3-3FD51F1E28E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56649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A0D2E-1B6B-4BF0-A2A0-1C2E82D02790}" type="datetimeFigureOut">
              <a:rPr lang="en-GB" smtClean="0"/>
              <a:pPr/>
              <a:t>21/10/2022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DB8D4-0D23-460F-85A3-3FD51F1E28E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59623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A0D2E-1B6B-4BF0-A2A0-1C2E82D02790}" type="datetimeFigureOut">
              <a:rPr lang="en-GB" smtClean="0"/>
              <a:pPr/>
              <a:t>21/10/2022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DB8D4-0D23-460F-85A3-3FD51F1E28E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77001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A0D2E-1B6B-4BF0-A2A0-1C2E82D02790}" type="datetimeFigureOut">
              <a:rPr lang="en-GB" smtClean="0"/>
              <a:pPr/>
              <a:t>21/10/2022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DB8D4-0D23-460F-85A3-3FD51F1E28E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8433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A0D2E-1B6B-4BF0-A2A0-1C2E82D02790}" type="datetimeFigureOut">
              <a:rPr lang="en-GB" smtClean="0"/>
              <a:pPr/>
              <a:t>21/10/2022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DB8D4-0D23-460F-85A3-3FD51F1E28E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13088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A0D2E-1B6B-4BF0-A2A0-1C2E82D02790}" type="datetimeFigureOut">
              <a:rPr lang="en-GB" smtClean="0"/>
              <a:pPr/>
              <a:t>21/10/2022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DB8D4-0D23-460F-85A3-3FD51F1E28E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37681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F9A0D2E-1B6B-4BF0-A2A0-1C2E82D02790}" type="datetimeFigureOut">
              <a:rPr lang="en-GB" smtClean="0"/>
              <a:pPr/>
              <a:t>21/10/2022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DB8D4-0D23-460F-85A3-3FD51F1E28E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18188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A0D2E-1B6B-4BF0-A2A0-1C2E82D02790}" type="datetimeFigureOut">
              <a:rPr lang="en-GB" smtClean="0"/>
              <a:pPr/>
              <a:t>21/10/2022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DB8D4-0D23-460F-85A3-3FD51F1E28E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73105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A0D2E-1B6B-4BF0-A2A0-1C2E82D02790}" type="datetimeFigureOut">
              <a:rPr lang="en-GB" smtClean="0"/>
              <a:pPr/>
              <a:t>21/10/2022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DB8D4-0D23-460F-85A3-3FD51F1E28E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54712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9A0D2E-1B6B-4BF0-A2A0-1C2E82D02790}" type="datetimeFigureOut">
              <a:rPr lang="en-GB" smtClean="0"/>
              <a:pPr/>
              <a:t>21/10/2022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E5DB8D4-0D23-460F-85A3-3FD51F1E28E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12577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107283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B09563E-9B8C-43EA-8D0B-5FE21CB4F2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-339637"/>
            <a:ext cx="10072922" cy="2909072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Foreign Languages &amp; Cultural Awareness</a:t>
            </a:r>
            <a:b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Spanish-</a:t>
            </a:r>
            <a:r>
              <a:rPr lang="en-US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Espanol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BMIH5003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1D561A0-2AB3-42C2-8D75-04BBAB3C8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2637" y="2569435"/>
            <a:ext cx="9841557" cy="1443446"/>
          </a:xfrm>
        </p:spPr>
        <p:txBody>
          <a:bodyPr>
            <a:normAutofit fontScale="25000" lnSpcReduction="20000"/>
          </a:bodyPr>
          <a:lstStyle/>
          <a:p>
            <a:pPr algn="ctr"/>
            <a:r>
              <a:rPr lang="en-US" sz="17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Rodrigo Aguilera</a:t>
            </a:r>
          </a:p>
          <a:p>
            <a:pPr algn="ctr"/>
            <a:r>
              <a:rPr lang="en-US" sz="17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Hotel Management</a:t>
            </a:r>
          </a:p>
          <a:p>
            <a:pPr algn="ctr"/>
            <a:endParaRPr lang="en-US" sz="17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5BF6BBC1-FD1E-4A32-97C0-AA125B388AE1}"/>
              </a:ext>
            </a:extLst>
          </p:cNvPr>
          <p:cNvSpPr txBox="1"/>
          <p:nvPr/>
        </p:nvSpPr>
        <p:spPr>
          <a:xfrm>
            <a:off x="1283078" y="4833257"/>
            <a:ext cx="866067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Student: 2115814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@student.uwtsd.ac.uk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2115814</a:t>
            </a:r>
          </a:p>
          <a:p>
            <a:pPr algn="ctr"/>
            <a:r>
              <a:rPr lang="en-US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Shahin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Reza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5454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D4842FD-BEF3-4AE1-8221-7DD2F3989E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69026" y="1266056"/>
            <a:ext cx="7053210" cy="965635"/>
          </a:xfrm>
        </p:spPr>
        <p:txBody>
          <a:bodyPr>
            <a:noAutofit/>
          </a:bodyPr>
          <a:lstStyle/>
          <a:p>
            <a:pPr algn="ctr"/>
            <a:r>
              <a:rPr lang="en-US" sz="2800" b="1" i="0" dirty="0"/>
              <a:t>	                          Sr. Shahin Reza</a:t>
            </a:r>
            <a:br>
              <a:rPr lang="en-US" sz="2800" b="1" i="0" dirty="0"/>
            </a:br>
            <a:r>
              <a:rPr lang="en-US" sz="2800" b="1" i="0" dirty="0"/>
              <a:t>			    </a:t>
            </a:r>
            <a:r>
              <a:rPr lang="en-US" sz="2000" b="1" i="0" dirty="0">
                <a:latin typeface="Abadi" panose="020B0604020104020204" pitchFamily="34" charset="0"/>
              </a:rPr>
              <a:t>Director de </a:t>
            </a:r>
            <a:r>
              <a:rPr lang="en-US" sz="2000" b="1" dirty="0">
                <a:latin typeface="Abadi" panose="020B0604020104020204" pitchFamily="34" charset="0"/>
              </a:rPr>
              <a:t>Personal</a:t>
            </a:r>
            <a:endParaRPr lang="en-GB" sz="2800" b="1" i="0" dirty="0">
              <a:latin typeface="Abadi" panose="020B0604020104020204" pitchFamily="34" charset="0"/>
            </a:endParaRPr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xmlns="" id="{0EC91E94-8470-4EEE-8A48-3403D1F602C8}"/>
              </a:ext>
            </a:extLst>
          </p:cNvPr>
          <p:cNvSpPr/>
          <p:nvPr/>
        </p:nvSpPr>
        <p:spPr>
          <a:xfrm>
            <a:off x="2356192" y="1186934"/>
            <a:ext cx="3953167" cy="208951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/>
              <a:t>OCEAN</a:t>
            </a:r>
          </a:p>
          <a:p>
            <a:pPr algn="ctr"/>
            <a:r>
              <a:rPr lang="en-US" sz="2000" dirty="0"/>
              <a:t>Hotel &amp; Resorts</a:t>
            </a:r>
            <a:endParaRPr lang="en-US" dirty="0"/>
          </a:p>
          <a:p>
            <a:pPr algn="ctr"/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5F88C2CB-A7C3-4967-BF36-537AF7C4C0B3}"/>
              </a:ext>
            </a:extLst>
          </p:cNvPr>
          <p:cNvSpPr txBox="1"/>
          <p:nvPr/>
        </p:nvSpPr>
        <p:spPr>
          <a:xfrm>
            <a:off x="8621486" y="2180030"/>
            <a:ext cx="3840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		</a:t>
            </a:r>
            <a:r>
              <a:rPr lang="en-US" dirty="0" err="1"/>
              <a:t>C.De</a:t>
            </a:r>
            <a:r>
              <a:rPr lang="en-US" dirty="0"/>
              <a:t> </a:t>
            </a:r>
            <a:r>
              <a:rPr lang="en-US" dirty="0" err="1"/>
              <a:t>Corsega</a:t>
            </a:r>
            <a:r>
              <a:rPr lang="en-US" dirty="0"/>
              <a:t>, 482</a:t>
            </a:r>
          </a:p>
          <a:p>
            <a:r>
              <a:rPr lang="en-US" dirty="0"/>
              <a:t>		Barcelona, </a:t>
            </a:r>
            <a:r>
              <a:rPr lang="en-US" dirty="0" err="1"/>
              <a:t>Espania</a:t>
            </a:r>
            <a:endParaRPr lang="en-US" dirty="0"/>
          </a:p>
          <a:p>
            <a:r>
              <a:rPr lang="en-US" dirty="0"/>
              <a:t>		08025</a:t>
            </a:r>
          </a:p>
          <a:p>
            <a:r>
              <a:rPr lang="en-US" dirty="0"/>
              <a:t>		Tel; 9330123456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09083708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21</Words>
  <Application>Microsoft Office PowerPoint</Application>
  <PresentationFormat>Custom</PresentationFormat>
  <Paragraphs>16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Gallery</vt:lpstr>
      <vt:lpstr>Foreign Languages &amp; Cultural Awareness Spanish-Espanol BMIH5003</vt:lpstr>
      <vt:lpstr>                           Sr. Shahin Reza        Director de Personal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Spanish-Espanol BMIH5003</dc:title>
  <dc:creator>Muhammed</dc:creator>
  <cp:lastModifiedBy>Shahin Reza</cp:lastModifiedBy>
  <cp:revision>11</cp:revision>
  <dcterms:created xsi:type="dcterms:W3CDTF">2022-10-20T12:36:03Z</dcterms:created>
  <dcterms:modified xsi:type="dcterms:W3CDTF">2022-10-21T22:35:46Z</dcterms:modified>
</cp:coreProperties>
</file>