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60" d="100"/>
          <a:sy n="60" d="100"/>
        </p:scale>
        <p:origin x="1460" y="2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618176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10/6/2026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918313"/>
            <a:ext cx="7772400" cy="1470025"/>
          </a:xfrm>
        </p:spPr>
        <p:txBody>
          <a:bodyPr>
            <a:normAutofit/>
          </a:bodyPr>
          <a:lstStyle/>
          <a:p>
            <a:r>
              <a:rPr lang="en-US" sz="3200" dirty="0"/>
              <a:t>Simple Communication in Healthcare: Connecting Staff and Liaisons</a:t>
            </a:r>
            <a:endParaRPr sz="32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97172" y="2552700"/>
            <a:ext cx="6400800" cy="1752600"/>
          </a:xfrm>
        </p:spPr>
        <p:txBody>
          <a:bodyPr>
            <a:noAutofit/>
          </a:bodyPr>
          <a:lstStyle/>
          <a:p>
            <a:r>
              <a:rPr sz="2000" b="1" dirty="0"/>
              <a:t>Project Focus: A Strategic Implementation Plan for Microsoft Teams</a:t>
            </a:r>
          </a:p>
          <a:p>
            <a:endParaRPr sz="2000" b="1" dirty="0"/>
          </a:p>
          <a:p>
            <a:r>
              <a:rPr sz="2000" b="1" dirty="0"/>
              <a:t>Case Study: Ashford Community Care Service</a:t>
            </a:r>
          </a:p>
          <a:p>
            <a:r>
              <a:rPr sz="2000" b="1" dirty="0"/>
              <a:t>Module Name: Digital Skills and Research Methods (LCHS4007)</a:t>
            </a:r>
          </a:p>
          <a:p>
            <a:r>
              <a:rPr sz="2000" b="1" dirty="0"/>
              <a:t>Lecturer Name: Mr. Raza</a:t>
            </a:r>
          </a:p>
          <a:p>
            <a:r>
              <a:rPr sz="2000" b="1" dirty="0"/>
              <a:t>Presented by: Maniza Begum (Student ID: 2816430)</a:t>
            </a:r>
          </a:p>
          <a:p>
            <a:r>
              <a:rPr sz="2000" b="1" dirty="0"/>
              <a:t>Institution: UWTSD Birmingham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Case Study &amp; Task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000" dirty="0"/>
              <a:t>Core Workplace Task: Staff Communication and Daily Operational Updates  </a:t>
            </a:r>
          </a:p>
          <a:p>
            <a:r>
              <a:rPr lang="en-US" sz="2000" dirty="0"/>
              <a:t>Current Workplace Setting: Collaborative teams collaborating between workspace venues, assisted living facilities, and freestanding service resident residences.  </a:t>
            </a:r>
          </a:p>
          <a:p>
            <a:r>
              <a:rPr lang="en-US" sz="2000" b="1" dirty="0"/>
              <a:t>Key Risks Identified in Case Study:  </a:t>
            </a:r>
          </a:p>
          <a:p>
            <a:r>
              <a:rPr lang="en-US" sz="2000" dirty="0"/>
              <a:t>  • Primary aid staff are divided and engaging in seclusion.  </a:t>
            </a:r>
          </a:p>
          <a:p>
            <a:r>
              <a:rPr lang="en-US" sz="2000" dirty="0"/>
              <a:t>  • Crucial firm notices and care schedules are being entirely overlooked.  </a:t>
            </a:r>
          </a:p>
          <a:p>
            <a:r>
              <a:rPr lang="en-US" sz="2000" dirty="0"/>
              <a:t>  • Significant danger of individuals missing essential daily therapy warnings.  </a:t>
            </a:r>
          </a:p>
          <a:p>
            <a:r>
              <a:rPr lang="en-US" sz="2000" dirty="0"/>
              <a:t>  • Disruptions in discourse lead to unreliable health reviews.</a:t>
            </a:r>
            <a:endParaRPr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dirty="0"/>
              <a:t>Tool Selection &amp; Strategic Alignment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000" dirty="0"/>
              <a:t>Selected Digital Tool: Microsoft Teams System (Module of Microsoft 365)  </a:t>
            </a:r>
          </a:p>
          <a:p>
            <a:r>
              <a:rPr lang="en-US" sz="2000" dirty="0"/>
              <a:t>Why It Suits the Case Investigation: The group at this point have availability to the application but lack explicit instruction on the way to apply it correctly.  </a:t>
            </a:r>
          </a:p>
          <a:p>
            <a:r>
              <a:rPr lang="en-US" sz="2000" b="1" dirty="0"/>
              <a:t>Strategic Goals for Ashford:  </a:t>
            </a:r>
          </a:p>
          <a:p>
            <a:r>
              <a:rPr lang="en-US" sz="2000" dirty="0"/>
              <a:t>  • To thoroughly connect the regional split between the department and portable team members.  </a:t>
            </a:r>
          </a:p>
          <a:p>
            <a:r>
              <a:rPr lang="en-US" sz="2000" dirty="0"/>
              <a:t>  • To create a individual, constant online hub for all business changes.  </a:t>
            </a:r>
          </a:p>
          <a:p>
            <a:r>
              <a:rPr lang="en-US" sz="2000" dirty="0"/>
              <a:t>  • To entirely swap confused private message communications and jumbled mobile messages.  </a:t>
            </a:r>
          </a:p>
          <a:p>
            <a:r>
              <a:rPr lang="en-US" sz="2000" dirty="0"/>
              <a:t>  • To conserve important time by preventing staff from performing the same task two times.</a:t>
            </a:r>
            <a:endParaRPr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Urgent &amp; Critical Channels (High Priority)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000" dirty="0"/>
              <a:t>Establishing Systematic Environments: Shifting clear away from confused teams conversations by applying three arranged interactions units.  </a:t>
            </a:r>
          </a:p>
          <a:p>
            <a:endParaRPr lang="en-US" sz="2000" dirty="0"/>
          </a:p>
          <a:p>
            <a:r>
              <a:rPr lang="en-US" sz="2000" dirty="0"/>
              <a:t>Emergency-Alerts: A critical team selected for pressing customer well-being matters and crucial family notifications.  </a:t>
            </a:r>
          </a:p>
          <a:p>
            <a:endParaRPr lang="en-US" sz="2000" dirty="0"/>
          </a:p>
          <a:p>
            <a:r>
              <a:rPr lang="en-US" sz="2000" dirty="0"/>
              <a:t>Shift-Handovers: A committed online space in which night assistance staff write straightforward hand-over reports for the upcoming sunrise staff.  </a:t>
            </a:r>
          </a:p>
          <a:p>
            <a:endParaRPr lang="en-US" sz="2000" dirty="0"/>
          </a:p>
          <a:p>
            <a:r>
              <a:rPr lang="en-US" sz="2000" dirty="0"/>
              <a:t>Clinical-Compliance: A lasting database storage in which managers attach online care files, security handbooks, and community medical care standards.</a:t>
            </a:r>
            <a:endParaRPr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dirty="0"/>
              <a:t>Efficiency Justification &amp; Academic Evidence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US" sz="2000" dirty="0"/>
              <a:t>Leading Responsibility: Linked discussion folders maintain all notifications arranged by exact individual situations or subjects. </a:t>
            </a:r>
          </a:p>
          <a:p>
            <a:endParaRPr lang="en-US" sz="2000" dirty="0"/>
          </a:p>
          <a:p>
            <a:r>
              <a:rPr lang="en-US" sz="2000" dirty="0"/>
              <a:t>Active Rewards: Supervisors are able to revise daily schedules directly, confirming area employees view planning changes on their devices in straight away.  </a:t>
            </a:r>
          </a:p>
          <a:p>
            <a:endParaRPr lang="en-US" sz="2000" dirty="0"/>
          </a:p>
          <a:p>
            <a:r>
              <a:rPr lang="en-US" sz="2000" dirty="0"/>
              <a:t>Mistake Decrease: Holding clear, immediate notifications prevents employees from booking errors home appointments or puzzling arrangement periods.  </a:t>
            </a:r>
          </a:p>
          <a:p>
            <a:r>
              <a:rPr lang="en-US" sz="2000" dirty="0"/>
              <a:t>Structural Foundation:  </a:t>
            </a:r>
          </a:p>
          <a:p>
            <a:pPr marL="0" indent="0">
              <a:buNone/>
            </a:pPr>
            <a:r>
              <a:rPr lang="en-US" sz="2000" dirty="0"/>
              <a:t>• “Using integrated online platforms reduces repetitive work messages by over 25%, helping to lower stress and mental fatigue for community care workers” (Smith, A., 2024).</a:t>
            </a:r>
            <a:endParaRPr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Strategic Evaluation (Pros &amp; Cons)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US" sz="2000" dirty="0"/>
              <a:t>Assessing the Benefits (Gains):</a:t>
            </a:r>
          </a:p>
          <a:p>
            <a:r>
              <a:rPr lang="en-US" sz="2000" dirty="0"/>
              <a:t>  • Increased Safety: Elements business-level platform defense to keep secret client files fully risk-free.</a:t>
            </a:r>
          </a:p>
          <a:p>
            <a:r>
              <a:rPr lang="en-US" sz="2000" dirty="0"/>
              <a:t>  • Full Accessibility: Functions excellently on mobile devices, personal computers, and screens while employees are traveling.</a:t>
            </a:r>
          </a:p>
          <a:p>
            <a:r>
              <a:rPr lang="en-US" sz="2000" dirty="0"/>
              <a:t>  • Immediate Warnings: Enables management managers to send loud alarm signals for immediate treatment periods.</a:t>
            </a:r>
          </a:p>
          <a:p>
            <a:r>
              <a:rPr lang="en-US" sz="2000" dirty="0"/>
              <a:t>Assessing the Hurdles (Cons):</a:t>
            </a:r>
          </a:p>
          <a:p>
            <a:r>
              <a:rPr lang="en-US" sz="2000" dirty="0"/>
              <a:t>  • Alert Exhaustion: Receiving overly countless chat messages can be intense for support employees.</a:t>
            </a:r>
          </a:p>
          <a:p>
            <a:r>
              <a:rPr lang="en-US" sz="2000" dirty="0"/>
              <a:t>  • User Resistance: Employees members who are totally unfamiliar to mobile PCs will experience anxious and demand directed instructions.</a:t>
            </a:r>
          </a:p>
          <a:p>
            <a:r>
              <a:rPr lang="en-US" sz="2000" dirty="0"/>
              <a:t>  • Network Lag: Outdated system devices within the primary workplace might require application upgrades to function easily.</a:t>
            </a:r>
            <a:endParaRPr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Three-Week Implementation Roadmap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587409"/>
          </a:xfrm>
        </p:spPr>
        <p:txBody>
          <a:bodyPr>
            <a:normAutofit/>
          </a:bodyPr>
          <a:lstStyle/>
          <a:p>
            <a:r>
              <a:rPr lang="en-US" sz="2000" dirty="0"/>
              <a:t>Week 1: Structure Layout and Entry Review  </a:t>
            </a:r>
          </a:p>
          <a:p>
            <a:r>
              <a:rPr lang="en-US" sz="2000" dirty="0"/>
              <a:t>  • Form legitimate business records, establish security keys, and secure isolation systems.  </a:t>
            </a:r>
          </a:p>
          <a:p>
            <a:r>
              <a:rPr lang="en-US" sz="2000" dirty="0"/>
              <a:t>Week 2: Managed Trial Assessment Step  </a:t>
            </a:r>
          </a:p>
          <a:p>
            <a:r>
              <a:rPr lang="en-US" sz="2000" dirty="0"/>
              <a:t>  • Allow higher care supervisors and directors to judge the discussion units first to resolve any initial problems.  </a:t>
            </a:r>
          </a:p>
          <a:p>
            <a:r>
              <a:rPr lang="en-US" sz="2000" dirty="0"/>
              <a:t>Week 3: Entire Business Launch and Guidance  </a:t>
            </a:r>
          </a:p>
          <a:p>
            <a:r>
              <a:rPr lang="en-US" sz="2000" dirty="0"/>
              <a:t>  • Install the Teams software onto all zone employees smart devices and manage easy, helpful user instruction meetings</a:t>
            </a:r>
            <a:r>
              <a:rPr lang="en-US" sz="2400" dirty="0"/>
              <a:t>. </a:t>
            </a:r>
            <a:endParaRPr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dirty="0"/>
              <a:t>Academic Reference List</a:t>
            </a:r>
            <a:r>
              <a:rPr lang="en-US" dirty="0"/>
              <a:t> </a:t>
            </a:r>
            <a:r>
              <a:rPr lang="en-US" dirty="0" err="1"/>
              <a:t>harvard</a:t>
            </a:r>
            <a:r>
              <a:rPr lang="en-US" dirty="0"/>
              <a:t> style.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72740"/>
          </a:xfrm>
        </p:spPr>
        <p:txBody>
          <a:bodyPr>
            <a:normAutofit fontScale="55000" lnSpcReduction="20000"/>
          </a:bodyPr>
          <a:lstStyle/>
          <a:p>
            <a:r>
              <a:rPr lang="en-US" dirty="0" err="1"/>
              <a:t>Alkhuzaimi</a:t>
            </a:r>
            <a:r>
              <a:rPr lang="en-US" dirty="0"/>
              <a:t>, F., Moore, K. and Thomas, G. (2024). Mobile health for mental health: a pilot study on well-being. Journal of mHealth Technologies, 8(2), pp. 112–119.</a:t>
            </a:r>
          </a:p>
          <a:p>
            <a:r>
              <a:rPr lang="en-US" dirty="0"/>
              <a:t>Davis, M. (2023). Using Technology in Community Care. London: Care Press.</a:t>
            </a:r>
          </a:p>
          <a:p>
            <a:r>
              <a:rPr lang="en-US" dirty="0"/>
              <a:t>Jones, L. (2024). Keeping Patient Data Safe Online. Digital Health Journal, 12(3), pp. 45–52.</a:t>
            </a:r>
          </a:p>
          <a:p>
            <a:r>
              <a:rPr lang="en-US" dirty="0"/>
              <a:t>Kelly, R., </a:t>
            </a:r>
            <a:r>
              <a:rPr lang="en-US" dirty="0" err="1"/>
              <a:t>Monfries</a:t>
            </a:r>
            <a:r>
              <a:rPr lang="en-US" dirty="0"/>
              <a:t>, T. and Chatterjee, S. (2025). Digital Coaching to Address Health, Wellness, and Burnout in the Healthcare Workforce. Workplace Health &amp; Safety, 73(4), pp. 185–192.</a:t>
            </a:r>
          </a:p>
          <a:p>
            <a:r>
              <a:rPr lang="en-US" dirty="0"/>
              <a:t>Microsoft Support. (2026). How to Optimize Teams for Frontline Workers. [online] Available at: https://support.microsoft.com [Accessed 10 Oct. 2026].</a:t>
            </a:r>
          </a:p>
          <a:p>
            <a:r>
              <a:rPr lang="en-US" dirty="0" err="1"/>
              <a:t>Rotacloud</a:t>
            </a:r>
            <a:r>
              <a:rPr lang="en-US" dirty="0"/>
              <a:t>. (2026). Workforce Review: Effective Communication and Shift Alignment in Decentralized Businesses. [online] Available at: rotacloud.com [Accessed 10 Oct. 2026].</a:t>
            </a:r>
          </a:p>
          <a:p>
            <a:r>
              <a:rPr lang="en-US" dirty="0"/>
              <a:t>Smith, A. (2024). Reducing Staff Stress with Better Apps. Edinburgh: Academic Press.</a:t>
            </a:r>
          </a:p>
          <a:p>
            <a:r>
              <a:rPr lang="en-US" dirty="0" err="1"/>
              <a:t>Spijkerman</a:t>
            </a:r>
            <a:r>
              <a:rPr lang="en-US" dirty="0"/>
              <a:t>, M., Heber, E. and Burton, N. (2024). The use of mHealth apps to improve hospital nurses' mental health and communication efficiency. Worldviews on Evidence-Based Nursing, 21(1), pp. 34–41.</a:t>
            </a:r>
          </a:p>
          <a:p>
            <a:r>
              <a:rPr lang="en-US" dirty="0"/>
              <a:t>Turner, J. (2025). Digital Health-Enabled Community-Centered Care Platforms. New York: Medical Informatics Press</a:t>
            </a:r>
          </a:p>
          <a:p>
            <a:endParaRPr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6734</TotalTime>
  <Words>945</Words>
  <Application>Microsoft Office PowerPoint</Application>
  <PresentationFormat>On-screen Show (4:3)</PresentationFormat>
  <Paragraphs>66</Paragraphs>
  <Slides>8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1" baseType="lpstr">
      <vt:lpstr>Arial</vt:lpstr>
      <vt:lpstr>Calibri</vt:lpstr>
      <vt:lpstr>Office Theme</vt:lpstr>
      <vt:lpstr>Simple Communication in Healthcare: Connecting Staff and Liaisons</vt:lpstr>
      <vt:lpstr>Case Study &amp; Task Analysis</vt:lpstr>
      <vt:lpstr>Tool Selection &amp; Strategic Alignment</vt:lpstr>
      <vt:lpstr>Urgent &amp; Critical Channels (High Priority)</vt:lpstr>
      <vt:lpstr>Efficiency Justification &amp; Academic Evidence</vt:lpstr>
      <vt:lpstr>Strategic Evaluation (Pros &amp; Cons)</vt:lpstr>
      <vt:lpstr>Three-Week Implementation Roadmap</vt:lpstr>
      <vt:lpstr>Academic Reference List harvard style.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Areeb Shiraz</cp:lastModifiedBy>
  <cp:revision>11</cp:revision>
  <dcterms:created xsi:type="dcterms:W3CDTF">2013-01-27T09:14:16Z</dcterms:created>
  <dcterms:modified xsi:type="dcterms:W3CDTF">2026-10-10T20:14:33Z</dcterms:modified>
  <cp:category/>
</cp:coreProperties>
</file>