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1_D28B8A50.xml" ContentType="application/vnd.ms-powerpoint.comments+xml"/>
  <Override PartName="/ppt/comments/modernComment_102_9CE143.xml" ContentType="application/vnd.ms-powerpoint.comments+xml"/>
  <Override PartName="/ppt/comments/modernComment_103_B513B442.xml" ContentType="application/vnd.ms-powerpoint.comments+xml"/>
  <Override PartName="/ppt/comments/modernComment_104_90BE6601.xml" ContentType="application/vnd.ms-powerpoint.comments+xml"/>
  <Override PartName="/ppt/comments/modernComment_105_F38C810F.xml" ContentType="application/vnd.ms-powerpoint.comments+xml"/>
  <Override PartName="/ppt/comments/modernComment_106_B4745483.xml" ContentType="application/vnd.ms-powerpoint.comments+xml"/>
  <Override PartName="/ppt/comments/modernComment_107_34FAFE0A.xml" ContentType="application/vnd.ms-powerpoint.comments+xml"/>
  <Override PartName="/ppt/comments/modernComment_108_E4F457E1.xml" ContentType="application/vnd.ms-powerpoint.comments+xml"/>
  <Override PartName="/ppt/comments/modernComment_109_C92CE44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A_CCABF78F.xml" ContentType="application/vnd.ms-powerpoint.comments+xml"/>
  <Override PartName="/ppt/comments/modernComment_10B_540BDFE1.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EFE0292-F194-8DE8-0405-F06CEEAB6D48}" name="Taylor John (2304795)" initials="T(" userId="S::2304795@student.uwtsd.ac.uk::a30f58fb-ba2d-47f7-a89b-5a71bae1e53f"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114323-BBC4-5CD3-0771-869296D7F0C8}" v="120" dt="2026-03-05T15:59:32.037"/>
    <p1510:client id="{7CA2EE10-783B-1731-AEA5-BB68A289CB1B}" v="392" dt="2026-03-05T13:36:48.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lor John (2304795)" userId="S::2304795@student.uwtsd.ac.uk::a30f58fb-ba2d-47f7-a89b-5a71bae1e53f" providerId="AD" clId="Web-{1ED2DD7E-E3FF-368D-5C41-8EC3A052BFEB}"/>
    <pc:docChg chg="addSld modSld">
      <pc:chgData name="Taylor John (2304795)" userId="S::2304795@student.uwtsd.ac.uk::a30f58fb-ba2d-47f7-a89b-5a71bae1e53f" providerId="AD" clId="Web-{1ED2DD7E-E3FF-368D-5C41-8EC3A052BFEB}" dt="2026-02-26T13:59:33.463" v="1769" actId="20577"/>
      <pc:docMkLst>
        <pc:docMk/>
      </pc:docMkLst>
      <pc:sldChg chg="modSp">
        <pc:chgData name="Taylor John (2304795)" userId="S::2304795@student.uwtsd.ac.uk::a30f58fb-ba2d-47f7-a89b-5a71bae1e53f" providerId="AD" clId="Web-{1ED2DD7E-E3FF-368D-5C41-8EC3A052BFEB}" dt="2026-02-26T13:59:33.463" v="1769" actId="20577"/>
        <pc:sldMkLst>
          <pc:docMk/>
          <pc:sldMk cId="3532360272" sldId="257"/>
        </pc:sldMkLst>
        <pc:spChg chg="mod">
          <ac:chgData name="Taylor John (2304795)" userId="S::2304795@student.uwtsd.ac.uk::a30f58fb-ba2d-47f7-a89b-5a71bae1e53f" providerId="AD" clId="Web-{1ED2DD7E-E3FF-368D-5C41-8EC3A052BFEB}" dt="2026-02-26T13:59:33.463" v="1769" actId="20577"/>
          <ac:spMkLst>
            <pc:docMk/>
            <pc:sldMk cId="3532360272" sldId="257"/>
            <ac:spMk id="3" creationId="{F3CAEA2C-25D4-61E7-0ACD-0ECEE3FC6DA1}"/>
          </ac:spMkLst>
        </pc:spChg>
      </pc:sldChg>
      <pc:sldChg chg="modSp new">
        <pc:chgData name="Taylor John (2304795)" userId="S::2304795@student.uwtsd.ac.uk::a30f58fb-ba2d-47f7-a89b-5a71bae1e53f" providerId="AD" clId="Web-{1ED2DD7E-E3FF-368D-5C41-8EC3A052BFEB}" dt="2026-02-23T14:35:09.875" v="145" actId="20577"/>
        <pc:sldMkLst>
          <pc:docMk/>
          <pc:sldMk cId="888864266" sldId="263"/>
        </pc:sldMkLst>
        <pc:spChg chg="mod">
          <ac:chgData name="Taylor John (2304795)" userId="S::2304795@student.uwtsd.ac.uk::a30f58fb-ba2d-47f7-a89b-5a71bae1e53f" providerId="AD" clId="Web-{1ED2DD7E-E3FF-368D-5C41-8EC3A052BFEB}" dt="2026-02-23T13:52:05.875" v="17" actId="20577"/>
          <ac:spMkLst>
            <pc:docMk/>
            <pc:sldMk cId="888864266" sldId="263"/>
            <ac:spMk id="2" creationId="{FC6D9DE3-A35D-B4BA-E4AA-A3B2A15988D5}"/>
          </ac:spMkLst>
        </pc:spChg>
        <pc:spChg chg="mod">
          <ac:chgData name="Taylor John (2304795)" userId="S::2304795@student.uwtsd.ac.uk::a30f58fb-ba2d-47f7-a89b-5a71bae1e53f" providerId="AD" clId="Web-{1ED2DD7E-E3FF-368D-5C41-8EC3A052BFEB}" dt="2026-02-23T14:35:09.875" v="145" actId="20577"/>
          <ac:spMkLst>
            <pc:docMk/>
            <pc:sldMk cId="888864266" sldId="263"/>
            <ac:spMk id="3" creationId="{D01473A6-CDDD-FBE4-D091-35FF75595BA3}"/>
          </ac:spMkLst>
        </pc:spChg>
      </pc:sldChg>
      <pc:sldChg chg="modSp new">
        <pc:chgData name="Taylor John (2304795)" userId="S::2304795@student.uwtsd.ac.uk::a30f58fb-ba2d-47f7-a89b-5a71bae1e53f" providerId="AD" clId="Web-{1ED2DD7E-E3FF-368D-5C41-8EC3A052BFEB}" dt="2026-02-24T13:09:50.927" v="406" actId="20577"/>
        <pc:sldMkLst>
          <pc:docMk/>
          <pc:sldMk cId="3841218529" sldId="264"/>
        </pc:sldMkLst>
        <pc:spChg chg="mod">
          <ac:chgData name="Taylor John (2304795)" userId="S::2304795@student.uwtsd.ac.uk::a30f58fb-ba2d-47f7-a89b-5a71bae1e53f" providerId="AD" clId="Web-{1ED2DD7E-E3FF-368D-5C41-8EC3A052BFEB}" dt="2026-02-24T13:02:30.808" v="168" actId="20577"/>
          <ac:spMkLst>
            <pc:docMk/>
            <pc:sldMk cId="3841218529" sldId="264"/>
            <ac:spMk id="2" creationId="{D7235CC9-28B6-88BE-B64D-BAB876166B1C}"/>
          </ac:spMkLst>
        </pc:spChg>
        <pc:spChg chg="mod">
          <ac:chgData name="Taylor John (2304795)" userId="S::2304795@student.uwtsd.ac.uk::a30f58fb-ba2d-47f7-a89b-5a71bae1e53f" providerId="AD" clId="Web-{1ED2DD7E-E3FF-368D-5C41-8EC3A052BFEB}" dt="2026-02-24T13:09:50.927" v="406" actId="20577"/>
          <ac:spMkLst>
            <pc:docMk/>
            <pc:sldMk cId="3841218529" sldId="264"/>
            <ac:spMk id="3" creationId="{56E165D6-0C35-E4FB-5B6E-25337E6B6821}"/>
          </ac:spMkLst>
        </pc:spChg>
      </pc:sldChg>
      <pc:sldChg chg="modSp new">
        <pc:chgData name="Taylor John (2304795)" userId="S::2304795@student.uwtsd.ac.uk::a30f58fb-ba2d-47f7-a89b-5a71bae1e53f" providerId="AD" clId="Web-{1ED2DD7E-E3FF-368D-5C41-8EC3A052BFEB}" dt="2026-02-24T13:21:46.455" v="750" actId="20577"/>
        <pc:sldMkLst>
          <pc:docMk/>
          <pc:sldMk cId="3375162438" sldId="265"/>
        </pc:sldMkLst>
        <pc:spChg chg="mod">
          <ac:chgData name="Taylor John (2304795)" userId="S::2304795@student.uwtsd.ac.uk::a30f58fb-ba2d-47f7-a89b-5a71bae1e53f" providerId="AD" clId="Web-{1ED2DD7E-E3FF-368D-5C41-8EC3A052BFEB}" dt="2026-02-24T13:12:30.205" v="431" actId="20577"/>
          <ac:spMkLst>
            <pc:docMk/>
            <pc:sldMk cId="3375162438" sldId="265"/>
            <ac:spMk id="2" creationId="{C2EE8D02-6481-3AF4-4A4E-9E17792316FA}"/>
          </ac:spMkLst>
        </pc:spChg>
      </pc:sldChg>
      <pc:sldChg chg="modSp new">
        <pc:chgData name="Taylor John (2304795)" userId="S::2304795@student.uwtsd.ac.uk::a30f58fb-ba2d-47f7-a89b-5a71bae1e53f" providerId="AD" clId="Web-{1ED2DD7E-E3FF-368D-5C41-8EC3A052BFEB}" dt="2026-02-26T13:05:22.269" v="1577" actId="20577"/>
        <pc:sldMkLst>
          <pc:docMk/>
          <pc:sldMk cId="3433822095" sldId="266"/>
        </pc:sldMkLst>
        <pc:spChg chg="mod">
          <ac:chgData name="Taylor John (2304795)" userId="S::2304795@student.uwtsd.ac.uk::a30f58fb-ba2d-47f7-a89b-5a71bae1e53f" providerId="AD" clId="Web-{1ED2DD7E-E3FF-368D-5C41-8EC3A052BFEB}" dt="2026-02-24T13:22:44.928" v="796" actId="20577"/>
          <ac:spMkLst>
            <pc:docMk/>
            <pc:sldMk cId="3433822095" sldId="266"/>
            <ac:spMk id="2" creationId="{5E821962-CDEC-0030-5DB7-BBEB2E050858}"/>
          </ac:spMkLst>
        </pc:spChg>
        <pc:spChg chg="mod">
          <ac:chgData name="Taylor John (2304795)" userId="S::2304795@student.uwtsd.ac.uk::a30f58fb-ba2d-47f7-a89b-5a71bae1e53f" providerId="AD" clId="Web-{1ED2DD7E-E3FF-368D-5C41-8EC3A052BFEB}" dt="2026-02-26T13:05:22.269" v="1577" actId="20577"/>
          <ac:spMkLst>
            <pc:docMk/>
            <pc:sldMk cId="3433822095" sldId="266"/>
            <ac:spMk id="3" creationId="{1899BBB1-BEF5-DB1D-99B7-537E1F36FA98}"/>
          </ac:spMkLst>
        </pc:spChg>
      </pc:sldChg>
    </pc:docChg>
  </pc:docChgLst>
  <pc:docChgLst>
    <pc:chgData name="Taylor John (2304795)" userId="S::2304795@student.uwtsd.ac.uk::a30f58fb-ba2d-47f7-a89b-5a71bae1e53f" providerId="AD" clId="Web-{87951A55-03B5-CFFE-A821-25FAB87962A2}"/>
    <pc:docChg chg="modSld">
      <pc:chgData name="Taylor John (2304795)" userId="S::2304795@student.uwtsd.ac.uk::a30f58fb-ba2d-47f7-a89b-5a71bae1e53f" providerId="AD" clId="Web-{87951A55-03B5-CFFE-A821-25FAB87962A2}" dt="2026-02-26T14:13:07.254" v="80" actId="20577"/>
      <pc:docMkLst>
        <pc:docMk/>
      </pc:docMkLst>
      <pc:sldChg chg="addSp modSp mod setBg">
        <pc:chgData name="Taylor John (2304795)" userId="S::2304795@student.uwtsd.ac.uk::a30f58fb-ba2d-47f7-a89b-5a71bae1e53f" providerId="AD" clId="Web-{87951A55-03B5-CFFE-A821-25FAB87962A2}" dt="2026-02-26T14:06:26.831" v="57"/>
        <pc:sldMkLst>
          <pc:docMk/>
          <pc:sldMk cId="109857222" sldId="256"/>
        </pc:sldMkLst>
        <pc:spChg chg="mod">
          <ac:chgData name="Taylor John (2304795)" userId="S::2304795@student.uwtsd.ac.uk::a30f58fb-ba2d-47f7-a89b-5a71bae1e53f" providerId="AD" clId="Web-{87951A55-03B5-CFFE-A821-25FAB87962A2}" dt="2026-02-26T14:06:26.831" v="57"/>
          <ac:spMkLst>
            <pc:docMk/>
            <pc:sldMk cId="109857222" sldId="256"/>
            <ac:spMk id="2" creationId="{00000000-0000-0000-0000-000000000000}"/>
          </ac:spMkLst>
        </pc:spChg>
        <pc:spChg chg="mod">
          <ac:chgData name="Taylor John (2304795)" userId="S::2304795@student.uwtsd.ac.uk::a30f58fb-ba2d-47f7-a89b-5a71bae1e53f" providerId="AD" clId="Web-{87951A55-03B5-CFFE-A821-25FAB87962A2}" dt="2026-02-26T14:06:26.831" v="57"/>
          <ac:spMkLst>
            <pc:docMk/>
            <pc:sldMk cId="109857222" sldId="256"/>
            <ac:spMk id="3" creationId="{00000000-0000-0000-0000-000000000000}"/>
          </ac:spMkLst>
        </pc:spChg>
        <pc:spChg chg="add">
          <ac:chgData name="Taylor John (2304795)" userId="S::2304795@student.uwtsd.ac.uk::a30f58fb-ba2d-47f7-a89b-5a71bae1e53f" providerId="AD" clId="Web-{87951A55-03B5-CFFE-A821-25FAB87962A2}" dt="2026-02-26T14:06:26.831" v="57"/>
          <ac:spMkLst>
            <pc:docMk/>
            <pc:sldMk cId="109857222" sldId="256"/>
            <ac:spMk id="8" creationId="{4522B21E-B2B9-4C72-9A71-C87EFD137480}"/>
          </ac:spMkLst>
        </pc:spChg>
        <pc:spChg chg="add">
          <ac:chgData name="Taylor John (2304795)" userId="S::2304795@student.uwtsd.ac.uk::a30f58fb-ba2d-47f7-a89b-5a71bae1e53f" providerId="AD" clId="Web-{87951A55-03B5-CFFE-A821-25FAB87962A2}" dt="2026-02-26T14:06:26.831" v="57"/>
          <ac:spMkLst>
            <pc:docMk/>
            <pc:sldMk cId="109857222" sldId="256"/>
            <ac:spMk id="10" creationId="{5EB7D2A2-F448-44D4-938C-DC84CBCB3B1E}"/>
          </ac:spMkLst>
        </pc:spChg>
        <pc:spChg chg="add">
          <ac:chgData name="Taylor John (2304795)" userId="S::2304795@student.uwtsd.ac.uk::a30f58fb-ba2d-47f7-a89b-5a71bae1e53f" providerId="AD" clId="Web-{87951A55-03B5-CFFE-A821-25FAB87962A2}" dt="2026-02-26T14:06:26.831" v="57"/>
          <ac:spMkLst>
            <pc:docMk/>
            <pc:sldMk cId="109857222" sldId="256"/>
            <ac:spMk id="12" creationId="{871AEA07-1E14-44B4-8E55-64EF049CD66F}"/>
          </ac:spMkLst>
        </pc:spChg>
        <pc:cxnChg chg="add">
          <ac:chgData name="Taylor John (2304795)" userId="S::2304795@student.uwtsd.ac.uk::a30f58fb-ba2d-47f7-a89b-5a71bae1e53f" providerId="AD" clId="Web-{87951A55-03B5-CFFE-A821-25FAB87962A2}" dt="2026-02-26T14:06:26.831" v="57"/>
          <ac:cxnSpMkLst>
            <pc:docMk/>
            <pc:sldMk cId="109857222" sldId="256"/>
            <ac:cxnSpMk id="14" creationId="{F7C8EA93-3210-4C62-99E9-153C275E3A87}"/>
          </ac:cxnSpMkLst>
        </pc:cxnChg>
      </pc:sldChg>
      <pc:sldChg chg="addSp modSp mod setBg">
        <pc:chgData name="Taylor John (2304795)" userId="S::2304795@student.uwtsd.ac.uk::a30f58fb-ba2d-47f7-a89b-5a71bae1e53f" providerId="AD" clId="Web-{87951A55-03B5-CFFE-A821-25FAB87962A2}" dt="2026-02-26T14:06:32.597" v="58"/>
        <pc:sldMkLst>
          <pc:docMk/>
          <pc:sldMk cId="3532360272" sldId="257"/>
        </pc:sldMkLst>
        <pc:spChg chg="mod">
          <ac:chgData name="Taylor John (2304795)" userId="S::2304795@student.uwtsd.ac.uk::a30f58fb-ba2d-47f7-a89b-5a71bae1e53f" providerId="AD" clId="Web-{87951A55-03B5-CFFE-A821-25FAB87962A2}" dt="2026-02-26T14:06:32.597" v="58"/>
          <ac:spMkLst>
            <pc:docMk/>
            <pc:sldMk cId="3532360272" sldId="257"/>
            <ac:spMk id="2" creationId="{63CE9FC4-9E0B-763E-1D76-B104A66041D1}"/>
          </ac:spMkLst>
        </pc:spChg>
        <pc:spChg chg="mod">
          <ac:chgData name="Taylor John (2304795)" userId="S::2304795@student.uwtsd.ac.uk::a30f58fb-ba2d-47f7-a89b-5a71bae1e53f" providerId="AD" clId="Web-{87951A55-03B5-CFFE-A821-25FAB87962A2}" dt="2026-02-26T14:06:32.597" v="58"/>
          <ac:spMkLst>
            <pc:docMk/>
            <pc:sldMk cId="3532360272" sldId="257"/>
            <ac:spMk id="3" creationId="{F3CAEA2C-25D4-61E7-0ACD-0ECEE3FC6DA1}"/>
          </ac:spMkLst>
        </pc:spChg>
        <pc:spChg chg="add">
          <ac:chgData name="Taylor John (2304795)" userId="S::2304795@student.uwtsd.ac.uk::a30f58fb-ba2d-47f7-a89b-5a71bae1e53f" providerId="AD" clId="Web-{87951A55-03B5-CFFE-A821-25FAB87962A2}" dt="2026-02-26T14:06:32.597" v="58"/>
          <ac:spMkLst>
            <pc:docMk/>
            <pc:sldMk cId="3532360272" sldId="257"/>
            <ac:spMk id="8" creationId="{907EF6B7-1338-4443-8C46-6A318D952DFD}"/>
          </ac:spMkLst>
        </pc:spChg>
        <pc:spChg chg="add">
          <ac:chgData name="Taylor John (2304795)" userId="S::2304795@student.uwtsd.ac.uk::a30f58fb-ba2d-47f7-a89b-5a71bae1e53f" providerId="AD" clId="Web-{87951A55-03B5-CFFE-A821-25FAB87962A2}" dt="2026-02-26T14:06:32.597" v="58"/>
          <ac:spMkLst>
            <pc:docMk/>
            <pc:sldMk cId="3532360272" sldId="257"/>
            <ac:spMk id="10" creationId="{DAAE4CDD-124C-4DCF-9584-B6033B545DD5}"/>
          </ac:spMkLst>
        </pc:spChg>
        <pc:spChg chg="add">
          <ac:chgData name="Taylor John (2304795)" userId="S::2304795@student.uwtsd.ac.uk::a30f58fb-ba2d-47f7-a89b-5a71bae1e53f" providerId="AD" clId="Web-{87951A55-03B5-CFFE-A821-25FAB87962A2}" dt="2026-02-26T14:06:32.597" v="58"/>
          <ac:spMkLst>
            <pc:docMk/>
            <pc:sldMk cId="3532360272" sldId="257"/>
            <ac:spMk id="12" creationId="{081E4A58-353D-44AE-B2FC-2A74E2E400F7}"/>
          </ac:spMkLst>
        </pc:spChg>
      </pc:sldChg>
      <pc:sldChg chg="addSp modSp mod setBg">
        <pc:chgData name="Taylor John (2304795)" userId="S::2304795@student.uwtsd.ac.uk::a30f58fb-ba2d-47f7-a89b-5a71bae1e53f" providerId="AD" clId="Web-{87951A55-03B5-CFFE-A821-25FAB87962A2}" dt="2026-02-26T14:07:08.037" v="60" actId="20577"/>
        <pc:sldMkLst>
          <pc:docMk/>
          <pc:sldMk cId="10281283" sldId="258"/>
        </pc:sldMkLst>
        <pc:spChg chg="mod">
          <ac:chgData name="Taylor John (2304795)" userId="S::2304795@student.uwtsd.ac.uk::a30f58fb-ba2d-47f7-a89b-5a71bae1e53f" providerId="AD" clId="Web-{87951A55-03B5-CFFE-A821-25FAB87962A2}" dt="2026-02-26T14:07:08.037" v="60" actId="20577"/>
          <ac:spMkLst>
            <pc:docMk/>
            <pc:sldMk cId="10281283" sldId="258"/>
            <ac:spMk id="2" creationId="{D1217137-D4A1-0C9B-EA37-209819D10C1D}"/>
          </ac:spMkLst>
        </pc:spChg>
        <pc:spChg chg="mod">
          <ac:chgData name="Taylor John (2304795)" userId="S::2304795@student.uwtsd.ac.uk::a30f58fb-ba2d-47f7-a89b-5a71bae1e53f" providerId="AD" clId="Web-{87951A55-03B5-CFFE-A821-25FAB87962A2}" dt="2026-02-26T14:06:57.474" v="59"/>
          <ac:spMkLst>
            <pc:docMk/>
            <pc:sldMk cId="10281283" sldId="258"/>
            <ac:spMk id="3" creationId="{460CA284-0C92-0214-00B1-691DA9845103}"/>
          </ac:spMkLst>
        </pc:spChg>
        <pc:spChg chg="add">
          <ac:chgData name="Taylor John (2304795)" userId="S::2304795@student.uwtsd.ac.uk::a30f58fb-ba2d-47f7-a89b-5a71bae1e53f" providerId="AD" clId="Web-{87951A55-03B5-CFFE-A821-25FAB87962A2}" dt="2026-02-26T14:06:57.474" v="59"/>
          <ac:spMkLst>
            <pc:docMk/>
            <pc:sldMk cId="10281283" sldId="258"/>
            <ac:spMk id="8" creationId="{1709F1D5-B0F1-4714-A239-E5B61C161915}"/>
          </ac:spMkLst>
        </pc:spChg>
        <pc:spChg chg="add">
          <ac:chgData name="Taylor John (2304795)" userId="S::2304795@student.uwtsd.ac.uk::a30f58fb-ba2d-47f7-a89b-5a71bae1e53f" providerId="AD" clId="Web-{87951A55-03B5-CFFE-A821-25FAB87962A2}" dt="2026-02-26T14:06:57.474" v="59"/>
          <ac:spMkLst>
            <pc:docMk/>
            <pc:sldMk cId="10281283" sldId="258"/>
            <ac:spMk id="10" creationId="{228FB460-D3FF-4440-A020-05982A09E517}"/>
          </ac:spMkLst>
        </pc:spChg>
        <pc:spChg chg="add">
          <ac:chgData name="Taylor John (2304795)" userId="S::2304795@student.uwtsd.ac.uk::a30f58fb-ba2d-47f7-a89b-5a71bae1e53f" providerId="AD" clId="Web-{87951A55-03B5-CFFE-A821-25FAB87962A2}" dt="2026-02-26T14:06:57.474" v="59"/>
          <ac:spMkLst>
            <pc:docMk/>
            <pc:sldMk cId="10281283" sldId="258"/>
            <ac:spMk id="12" creationId="{14847E93-7DC1-4D4B-8829-B19AA7137C50}"/>
          </ac:spMkLst>
        </pc:spChg>
        <pc:spChg chg="add">
          <ac:chgData name="Taylor John (2304795)" userId="S::2304795@student.uwtsd.ac.uk::a30f58fb-ba2d-47f7-a89b-5a71bae1e53f" providerId="AD" clId="Web-{87951A55-03B5-CFFE-A821-25FAB87962A2}" dt="2026-02-26T14:06:57.474" v="59"/>
          <ac:spMkLst>
            <pc:docMk/>
            <pc:sldMk cId="10281283" sldId="258"/>
            <ac:spMk id="14" creationId="{5566D6E1-03A1-4D73-A4E0-35D74D568A04}"/>
          </ac:spMkLst>
        </pc:spChg>
        <pc:spChg chg="add">
          <ac:chgData name="Taylor John (2304795)" userId="S::2304795@student.uwtsd.ac.uk::a30f58fb-ba2d-47f7-a89b-5a71bae1e53f" providerId="AD" clId="Web-{87951A55-03B5-CFFE-A821-25FAB87962A2}" dt="2026-02-26T14:06:57.474" v="59"/>
          <ac:spMkLst>
            <pc:docMk/>
            <pc:sldMk cId="10281283" sldId="258"/>
            <ac:spMk id="16" creationId="{9F835A99-04AC-494A-A572-AFE8413CC938}"/>
          </ac:spMkLst>
        </pc:spChg>
        <pc:spChg chg="add">
          <ac:chgData name="Taylor John (2304795)" userId="S::2304795@student.uwtsd.ac.uk::a30f58fb-ba2d-47f7-a89b-5a71bae1e53f" providerId="AD" clId="Web-{87951A55-03B5-CFFE-A821-25FAB87962A2}" dt="2026-02-26T14:06:57.474" v="59"/>
          <ac:spMkLst>
            <pc:docMk/>
            <pc:sldMk cId="10281283" sldId="258"/>
            <ac:spMk id="18" creationId="{7B786209-1B0B-4CA9-9BDD-F7327066A84D}"/>
          </ac:spMkLst>
        </pc:spChg>
        <pc:spChg chg="add">
          <ac:chgData name="Taylor John (2304795)" userId="S::2304795@student.uwtsd.ac.uk::a30f58fb-ba2d-47f7-a89b-5a71bae1e53f" providerId="AD" clId="Web-{87951A55-03B5-CFFE-A821-25FAB87962A2}" dt="2026-02-26T14:06:57.474" v="59"/>
          <ac:spMkLst>
            <pc:docMk/>
            <pc:sldMk cId="10281283" sldId="258"/>
            <ac:spMk id="20" creationId="{2D2964BB-484D-45AE-AD66-D407D0629652}"/>
          </ac:spMkLst>
        </pc:spChg>
        <pc:spChg chg="add">
          <ac:chgData name="Taylor John (2304795)" userId="S::2304795@student.uwtsd.ac.uk::a30f58fb-ba2d-47f7-a89b-5a71bae1e53f" providerId="AD" clId="Web-{87951A55-03B5-CFFE-A821-25FAB87962A2}" dt="2026-02-26T14:06:57.474" v="59"/>
          <ac:spMkLst>
            <pc:docMk/>
            <pc:sldMk cId="10281283" sldId="258"/>
            <ac:spMk id="22" creationId="{6691AC69-A76E-4DAB-B565-468B6B87ACF3}"/>
          </ac:spMkLst>
        </pc:spChg>
      </pc:sldChg>
      <pc:sldChg chg="addSp delSp modSp mod setBg">
        <pc:chgData name="Taylor John (2304795)" userId="S::2304795@student.uwtsd.ac.uk::a30f58fb-ba2d-47f7-a89b-5a71bae1e53f" providerId="AD" clId="Web-{87951A55-03B5-CFFE-A821-25FAB87962A2}" dt="2026-02-26T14:09:35.045" v="79" actId="1076"/>
        <pc:sldMkLst>
          <pc:docMk/>
          <pc:sldMk cId="3037967426" sldId="259"/>
        </pc:sldMkLst>
        <pc:spChg chg="mod">
          <ac:chgData name="Taylor John (2304795)" userId="S::2304795@student.uwtsd.ac.uk::a30f58fb-ba2d-47f7-a89b-5a71bae1e53f" providerId="AD" clId="Web-{87951A55-03B5-CFFE-A821-25FAB87962A2}" dt="2026-02-26T14:09:03.934" v="73"/>
          <ac:spMkLst>
            <pc:docMk/>
            <pc:sldMk cId="3037967426" sldId="259"/>
            <ac:spMk id="2" creationId="{CD766F6F-A39A-C1FC-F91B-D4EF93E2FDA5}"/>
          </ac:spMkLst>
        </pc:spChg>
        <pc:spChg chg="mod">
          <ac:chgData name="Taylor John (2304795)" userId="S::2304795@student.uwtsd.ac.uk::a30f58fb-ba2d-47f7-a89b-5a71bae1e53f" providerId="AD" clId="Web-{87951A55-03B5-CFFE-A821-25FAB87962A2}" dt="2026-02-26T14:09:35.045" v="79" actId="1076"/>
          <ac:spMkLst>
            <pc:docMk/>
            <pc:sldMk cId="3037967426" sldId="259"/>
            <ac:spMk id="3" creationId="{90228E28-2E4A-5C5A-8B9E-D449D228AE7F}"/>
          </ac:spMkLst>
        </pc:spChg>
        <pc:spChg chg="add">
          <ac:chgData name="Taylor John (2304795)" userId="S::2304795@student.uwtsd.ac.uk::a30f58fb-ba2d-47f7-a89b-5a71bae1e53f" providerId="AD" clId="Web-{87951A55-03B5-CFFE-A821-25FAB87962A2}" dt="2026-02-26T14:09:03.934" v="73"/>
          <ac:spMkLst>
            <pc:docMk/>
            <pc:sldMk cId="3037967426" sldId="259"/>
            <ac:spMk id="40" creationId="{7C32DF3D-3F59-481D-A237-77C31AD492C1}"/>
          </ac:spMkLst>
        </pc:spChg>
        <pc:spChg chg="add">
          <ac:chgData name="Taylor John (2304795)" userId="S::2304795@student.uwtsd.ac.uk::a30f58fb-ba2d-47f7-a89b-5a71bae1e53f" providerId="AD" clId="Web-{87951A55-03B5-CFFE-A821-25FAB87962A2}" dt="2026-02-26T14:09:03.934" v="73"/>
          <ac:spMkLst>
            <pc:docMk/>
            <pc:sldMk cId="3037967426" sldId="259"/>
            <ac:spMk id="41" creationId="{32F02326-30C4-4095-988F-932A425AE2DA}"/>
          </ac:spMkLst>
        </pc:spChg>
      </pc:sldChg>
      <pc:sldChg chg="addSp modSp mod setBg">
        <pc:chgData name="Taylor John (2304795)" userId="S::2304795@student.uwtsd.ac.uk::a30f58fb-ba2d-47f7-a89b-5a71bae1e53f" providerId="AD" clId="Web-{87951A55-03B5-CFFE-A821-25FAB87962A2}" dt="2026-02-26T14:13:07.254" v="80" actId="20577"/>
        <pc:sldMkLst>
          <pc:docMk/>
          <pc:sldMk cId="2428397057" sldId="260"/>
        </pc:sldMkLst>
        <pc:spChg chg="mod">
          <ac:chgData name="Taylor John (2304795)" userId="S::2304795@student.uwtsd.ac.uk::a30f58fb-ba2d-47f7-a89b-5a71bae1e53f" providerId="AD" clId="Web-{87951A55-03B5-CFFE-A821-25FAB87962A2}" dt="2026-02-26T14:08:38.152" v="70"/>
          <ac:spMkLst>
            <pc:docMk/>
            <pc:sldMk cId="2428397057" sldId="260"/>
            <ac:spMk id="2" creationId="{ABCE9539-5963-5FAF-1FA7-2B9EB2B7DB77}"/>
          </ac:spMkLst>
        </pc:spChg>
        <pc:spChg chg="mod">
          <ac:chgData name="Taylor John (2304795)" userId="S::2304795@student.uwtsd.ac.uk::a30f58fb-ba2d-47f7-a89b-5a71bae1e53f" providerId="AD" clId="Web-{87951A55-03B5-CFFE-A821-25FAB87962A2}" dt="2026-02-26T14:13:07.254" v="80" actId="20577"/>
          <ac:spMkLst>
            <pc:docMk/>
            <pc:sldMk cId="2428397057" sldId="260"/>
            <ac:spMk id="3" creationId="{96DBDCFD-9FB5-2271-229C-073D9486E42C}"/>
          </ac:spMkLst>
        </pc:spChg>
        <pc:spChg chg="add">
          <ac:chgData name="Taylor John (2304795)" userId="S::2304795@student.uwtsd.ac.uk::a30f58fb-ba2d-47f7-a89b-5a71bae1e53f" providerId="AD" clId="Web-{87951A55-03B5-CFFE-A821-25FAB87962A2}" dt="2026-02-26T14:08:38.152" v="70"/>
          <ac:spMkLst>
            <pc:docMk/>
            <pc:sldMk cId="2428397057" sldId="260"/>
            <ac:spMk id="8" creationId="{907EF6B7-1338-4443-8C46-6A318D952DFD}"/>
          </ac:spMkLst>
        </pc:spChg>
        <pc:spChg chg="add">
          <ac:chgData name="Taylor John (2304795)" userId="S::2304795@student.uwtsd.ac.uk::a30f58fb-ba2d-47f7-a89b-5a71bae1e53f" providerId="AD" clId="Web-{87951A55-03B5-CFFE-A821-25FAB87962A2}" dt="2026-02-26T14:08:38.152" v="70"/>
          <ac:spMkLst>
            <pc:docMk/>
            <pc:sldMk cId="2428397057" sldId="260"/>
            <ac:spMk id="10" creationId="{DAAE4CDD-124C-4DCF-9584-B6033B545DD5}"/>
          </ac:spMkLst>
        </pc:spChg>
        <pc:spChg chg="add">
          <ac:chgData name="Taylor John (2304795)" userId="S::2304795@student.uwtsd.ac.uk::a30f58fb-ba2d-47f7-a89b-5a71bae1e53f" providerId="AD" clId="Web-{87951A55-03B5-CFFE-A821-25FAB87962A2}" dt="2026-02-26T14:08:38.152" v="70"/>
          <ac:spMkLst>
            <pc:docMk/>
            <pc:sldMk cId="2428397057" sldId="260"/>
            <ac:spMk id="12" creationId="{081E4A58-353D-44AE-B2FC-2A74E2E400F7}"/>
          </ac:spMkLst>
        </pc:spChg>
      </pc:sldChg>
    </pc:docChg>
  </pc:docChgLst>
  <pc:docChgLst>
    <pc:chgData name="Taylor John (2304795)" userId="S::2304795@student.uwtsd.ac.uk::a30f58fb-ba2d-47f7-a89b-5a71bae1e53f" providerId="AD" clId="Web-{8DE3C4D5-C3F4-C7AC-5D76-8E660B613EB0}"/>
    <pc:docChg chg="mod addSld modSld">
      <pc:chgData name="Taylor John (2304795)" userId="S::2304795@student.uwtsd.ac.uk::a30f58fb-ba2d-47f7-a89b-5a71bae1e53f" providerId="AD" clId="Web-{8DE3C4D5-C3F4-C7AC-5D76-8E660B613EB0}" dt="2026-02-17T14:41:43.865" v="380" actId="20577"/>
      <pc:docMkLst>
        <pc:docMk/>
      </pc:docMkLst>
      <pc:sldChg chg="modSp">
        <pc:chgData name="Taylor John (2304795)" userId="S::2304795@student.uwtsd.ac.uk::a30f58fb-ba2d-47f7-a89b-5a71bae1e53f" providerId="AD" clId="Web-{8DE3C4D5-C3F4-C7AC-5D76-8E660B613EB0}" dt="2026-02-17T13:29:38.714" v="7" actId="20577"/>
        <pc:sldMkLst>
          <pc:docMk/>
          <pc:sldMk cId="109857222" sldId="256"/>
        </pc:sldMkLst>
        <pc:spChg chg="mod">
          <ac:chgData name="Taylor John (2304795)" userId="S::2304795@student.uwtsd.ac.uk::a30f58fb-ba2d-47f7-a89b-5a71bae1e53f" providerId="AD" clId="Web-{8DE3C4D5-C3F4-C7AC-5D76-8E660B613EB0}" dt="2026-02-17T13:29:38.714" v="7" actId="20577"/>
          <ac:spMkLst>
            <pc:docMk/>
            <pc:sldMk cId="109857222" sldId="256"/>
            <ac:spMk id="2" creationId="{00000000-0000-0000-0000-000000000000}"/>
          </ac:spMkLst>
        </pc:spChg>
      </pc:sldChg>
      <pc:sldChg chg="modSp new">
        <pc:chgData name="Taylor John (2304795)" userId="S::2304795@student.uwtsd.ac.uk::a30f58fb-ba2d-47f7-a89b-5a71bae1e53f" providerId="AD" clId="Web-{8DE3C4D5-C3F4-C7AC-5D76-8E660B613EB0}" dt="2026-02-17T13:55:19.928" v="20" actId="20577"/>
        <pc:sldMkLst>
          <pc:docMk/>
          <pc:sldMk cId="3532360272" sldId="257"/>
        </pc:sldMkLst>
        <pc:spChg chg="mod">
          <ac:chgData name="Taylor John (2304795)" userId="S::2304795@student.uwtsd.ac.uk::a30f58fb-ba2d-47f7-a89b-5a71bae1e53f" providerId="AD" clId="Web-{8DE3C4D5-C3F4-C7AC-5D76-8E660B613EB0}" dt="2026-02-17T13:55:19.928" v="20" actId="20577"/>
          <ac:spMkLst>
            <pc:docMk/>
            <pc:sldMk cId="3532360272" sldId="257"/>
            <ac:spMk id="2" creationId="{63CE9FC4-9E0B-763E-1D76-B104A66041D1}"/>
          </ac:spMkLst>
        </pc:spChg>
      </pc:sldChg>
      <pc:sldChg chg="modSp new">
        <pc:chgData name="Taylor John (2304795)" userId="S::2304795@student.uwtsd.ac.uk::a30f58fb-ba2d-47f7-a89b-5a71bae1e53f" providerId="AD" clId="Web-{8DE3C4D5-C3F4-C7AC-5D76-8E660B613EB0}" dt="2026-02-17T14:37:51.178" v="351" actId="20577"/>
        <pc:sldMkLst>
          <pc:docMk/>
          <pc:sldMk cId="10281283" sldId="258"/>
        </pc:sldMkLst>
        <pc:spChg chg="mod">
          <ac:chgData name="Taylor John (2304795)" userId="S::2304795@student.uwtsd.ac.uk::a30f58fb-ba2d-47f7-a89b-5a71bae1e53f" providerId="AD" clId="Web-{8DE3C4D5-C3F4-C7AC-5D76-8E660B613EB0}" dt="2026-02-17T14:11:34.052" v="29" actId="20577"/>
          <ac:spMkLst>
            <pc:docMk/>
            <pc:sldMk cId="10281283" sldId="258"/>
            <ac:spMk id="2" creationId="{D1217137-D4A1-0C9B-EA37-209819D10C1D}"/>
          </ac:spMkLst>
        </pc:spChg>
        <pc:spChg chg="mod">
          <ac:chgData name="Taylor John (2304795)" userId="S::2304795@student.uwtsd.ac.uk::a30f58fb-ba2d-47f7-a89b-5a71bae1e53f" providerId="AD" clId="Web-{8DE3C4D5-C3F4-C7AC-5D76-8E660B613EB0}" dt="2026-02-17T14:37:51.178" v="351" actId="20577"/>
          <ac:spMkLst>
            <pc:docMk/>
            <pc:sldMk cId="10281283" sldId="258"/>
            <ac:spMk id="3" creationId="{460CA284-0C92-0214-00B1-691DA9845103}"/>
          </ac:spMkLst>
        </pc:spChg>
      </pc:sldChg>
      <pc:sldChg chg="modSp new">
        <pc:chgData name="Taylor John (2304795)" userId="S::2304795@student.uwtsd.ac.uk::a30f58fb-ba2d-47f7-a89b-5a71bae1e53f" providerId="AD" clId="Web-{8DE3C4D5-C3F4-C7AC-5D76-8E660B613EB0}" dt="2026-02-17T14:41:43.865" v="380" actId="20577"/>
        <pc:sldMkLst>
          <pc:docMk/>
          <pc:sldMk cId="3037967426" sldId="259"/>
        </pc:sldMkLst>
        <pc:spChg chg="mod">
          <ac:chgData name="Taylor John (2304795)" userId="S::2304795@student.uwtsd.ac.uk::a30f58fb-ba2d-47f7-a89b-5a71bae1e53f" providerId="AD" clId="Web-{8DE3C4D5-C3F4-C7AC-5D76-8E660B613EB0}" dt="2026-02-17T14:41:32.412" v="370" actId="20577"/>
          <ac:spMkLst>
            <pc:docMk/>
            <pc:sldMk cId="3037967426" sldId="259"/>
            <ac:spMk id="2" creationId="{CD766F6F-A39A-C1FC-F91B-D4EF93E2FDA5}"/>
          </ac:spMkLst>
        </pc:spChg>
        <pc:spChg chg="mod">
          <ac:chgData name="Taylor John (2304795)" userId="S::2304795@student.uwtsd.ac.uk::a30f58fb-ba2d-47f7-a89b-5a71bae1e53f" providerId="AD" clId="Web-{8DE3C4D5-C3F4-C7AC-5D76-8E660B613EB0}" dt="2026-02-17T14:41:43.865" v="380" actId="20577"/>
          <ac:spMkLst>
            <pc:docMk/>
            <pc:sldMk cId="3037967426" sldId="259"/>
            <ac:spMk id="3" creationId="{90228E28-2E4A-5C5A-8B9E-D449D228AE7F}"/>
          </ac:spMkLst>
        </pc:spChg>
      </pc:sldChg>
    </pc:docChg>
  </pc:docChgLst>
  <pc:docChgLst>
    <pc:chgData name="Taylor John (2304795)" userId="S::2304795@student.uwtsd.ac.uk::a30f58fb-ba2d-47f7-a89b-5a71bae1e53f" providerId="AD" clId="Web-{7CA2EE10-783B-1731-AEA5-BB68A289CB1B}"/>
    <pc:docChg chg="addSld modSld">
      <pc:chgData name="Taylor John (2304795)" userId="S::2304795@student.uwtsd.ac.uk::a30f58fb-ba2d-47f7-a89b-5a71bae1e53f" providerId="AD" clId="Web-{7CA2EE10-783B-1731-AEA5-BB68A289CB1B}" dt="2026-03-05T13:36:48.174" v="395" actId="20577"/>
      <pc:docMkLst>
        <pc:docMk/>
      </pc:docMkLst>
      <pc:sldChg chg="modSp">
        <pc:chgData name="Taylor John (2304795)" userId="S::2304795@student.uwtsd.ac.uk::a30f58fb-ba2d-47f7-a89b-5a71bae1e53f" providerId="AD" clId="Web-{7CA2EE10-783B-1731-AEA5-BB68A289CB1B}" dt="2026-03-05T13:18:00.871" v="181" actId="20577"/>
        <pc:sldMkLst>
          <pc:docMk/>
          <pc:sldMk cId="3532360272" sldId="257"/>
        </pc:sldMkLst>
        <pc:spChg chg="mod">
          <ac:chgData name="Taylor John (2304795)" userId="S::2304795@student.uwtsd.ac.uk::a30f58fb-ba2d-47f7-a89b-5a71bae1e53f" providerId="AD" clId="Web-{7CA2EE10-783B-1731-AEA5-BB68A289CB1B}" dt="2026-03-05T13:18:00.871" v="181" actId="20577"/>
          <ac:spMkLst>
            <pc:docMk/>
            <pc:sldMk cId="3532360272" sldId="257"/>
            <ac:spMk id="3" creationId="{F3CAEA2C-25D4-61E7-0ACD-0ECEE3FC6DA1}"/>
          </ac:spMkLst>
        </pc:spChg>
      </pc:sldChg>
      <pc:sldChg chg="modSp">
        <pc:chgData name="Taylor John (2304795)" userId="S::2304795@student.uwtsd.ac.uk::a30f58fb-ba2d-47f7-a89b-5a71bae1e53f" providerId="AD" clId="Web-{7CA2EE10-783B-1731-AEA5-BB68A289CB1B}" dt="2026-03-05T13:36:43.096" v="394" actId="20577"/>
        <pc:sldMkLst>
          <pc:docMk/>
          <pc:sldMk cId="888864266" sldId="263"/>
        </pc:sldMkLst>
        <pc:spChg chg="mod">
          <ac:chgData name="Taylor John (2304795)" userId="S::2304795@student.uwtsd.ac.uk::a30f58fb-ba2d-47f7-a89b-5a71bae1e53f" providerId="AD" clId="Web-{7CA2EE10-783B-1731-AEA5-BB68A289CB1B}" dt="2026-03-05T13:36:43.096" v="394" actId="20577"/>
          <ac:spMkLst>
            <pc:docMk/>
            <pc:sldMk cId="888864266" sldId="263"/>
            <ac:spMk id="2" creationId="{FC6D9DE3-A35D-B4BA-E4AA-A3B2A15988D5}"/>
          </ac:spMkLst>
        </pc:spChg>
        <pc:spChg chg="mod">
          <ac:chgData name="Taylor John (2304795)" userId="S::2304795@student.uwtsd.ac.uk::a30f58fb-ba2d-47f7-a89b-5a71bae1e53f" providerId="AD" clId="Web-{7CA2EE10-783B-1731-AEA5-BB68A289CB1B}" dt="2026-03-05T13:36:28.986" v="393" actId="1076"/>
          <ac:spMkLst>
            <pc:docMk/>
            <pc:sldMk cId="888864266" sldId="263"/>
            <ac:spMk id="3" creationId="{D01473A6-CDDD-FBE4-D091-35FF75595BA3}"/>
          </ac:spMkLst>
        </pc:spChg>
      </pc:sldChg>
      <pc:sldChg chg="modSp">
        <pc:chgData name="Taylor John (2304795)" userId="S::2304795@student.uwtsd.ac.uk::a30f58fb-ba2d-47f7-a89b-5a71bae1e53f" providerId="AD" clId="Web-{7CA2EE10-783B-1731-AEA5-BB68A289CB1B}" dt="2026-03-05T13:36:48.174" v="395" actId="20577"/>
        <pc:sldMkLst>
          <pc:docMk/>
          <pc:sldMk cId="3841218529" sldId="264"/>
        </pc:sldMkLst>
        <pc:spChg chg="mod">
          <ac:chgData name="Taylor John (2304795)" userId="S::2304795@student.uwtsd.ac.uk::a30f58fb-ba2d-47f7-a89b-5a71bae1e53f" providerId="AD" clId="Web-{7CA2EE10-783B-1731-AEA5-BB68A289CB1B}" dt="2026-03-05T13:36:48.174" v="395" actId="20577"/>
          <ac:spMkLst>
            <pc:docMk/>
            <pc:sldMk cId="3841218529" sldId="264"/>
            <ac:spMk id="2" creationId="{D7235CC9-28B6-88BE-B64D-BAB876166B1C}"/>
          </ac:spMkLst>
        </pc:spChg>
      </pc:sldChg>
      <pc:sldChg chg="modSp">
        <pc:chgData name="Taylor John (2304795)" userId="S::2304795@student.uwtsd.ac.uk::a30f58fb-ba2d-47f7-a89b-5a71bae1e53f" providerId="AD" clId="Web-{7CA2EE10-783B-1731-AEA5-BB68A289CB1B}" dt="2026-03-05T13:02:57.779" v="78" actId="1076"/>
        <pc:sldMkLst>
          <pc:docMk/>
          <pc:sldMk cId="1410064353" sldId="267"/>
        </pc:sldMkLst>
        <pc:graphicFrameChg chg="mod">
          <ac:chgData name="Taylor John (2304795)" userId="S::2304795@student.uwtsd.ac.uk::a30f58fb-ba2d-47f7-a89b-5a71bae1e53f" providerId="AD" clId="Web-{7CA2EE10-783B-1731-AEA5-BB68A289CB1B}" dt="2026-03-05T13:02:57.779" v="78" actId="1076"/>
          <ac:graphicFrameMkLst>
            <pc:docMk/>
            <pc:sldMk cId="1410064353" sldId="267"/>
            <ac:graphicFrameMk id="5" creationId="{B7DB6BF8-A04F-4B02-ECF8-8464CD08F797}"/>
          </ac:graphicFrameMkLst>
        </pc:graphicFrameChg>
      </pc:sldChg>
      <pc:sldChg chg="modSp">
        <pc:chgData name="Taylor John (2304795)" userId="S::2304795@student.uwtsd.ac.uk::a30f58fb-ba2d-47f7-a89b-5a71bae1e53f" providerId="AD" clId="Web-{7CA2EE10-783B-1731-AEA5-BB68A289CB1B}" dt="2026-03-05T13:25:15.460" v="255" actId="20577"/>
        <pc:sldMkLst>
          <pc:docMk/>
          <pc:sldMk cId="2123361228" sldId="268"/>
        </pc:sldMkLst>
        <pc:spChg chg="mod">
          <ac:chgData name="Taylor John (2304795)" userId="S::2304795@student.uwtsd.ac.uk::a30f58fb-ba2d-47f7-a89b-5a71bae1e53f" providerId="AD" clId="Web-{7CA2EE10-783B-1731-AEA5-BB68A289CB1B}" dt="2026-03-05T13:25:15.460" v="255" actId="20577"/>
          <ac:spMkLst>
            <pc:docMk/>
            <pc:sldMk cId="2123361228" sldId="268"/>
            <ac:spMk id="3" creationId="{38279040-27D0-C491-96A3-79CC34052532}"/>
          </ac:spMkLst>
        </pc:spChg>
      </pc:sldChg>
      <pc:sldChg chg="modSp new">
        <pc:chgData name="Taylor John (2304795)" userId="S::2304795@student.uwtsd.ac.uk::a30f58fb-ba2d-47f7-a89b-5a71bae1e53f" providerId="AD" clId="Web-{7CA2EE10-783B-1731-AEA5-BB68A289CB1B}" dt="2026-03-05T12:06:02.041" v="71" actId="20577"/>
        <pc:sldMkLst>
          <pc:docMk/>
          <pc:sldMk cId="1459114888" sldId="269"/>
        </pc:sldMkLst>
        <pc:spChg chg="mod">
          <ac:chgData name="Taylor John (2304795)" userId="S::2304795@student.uwtsd.ac.uk::a30f58fb-ba2d-47f7-a89b-5a71bae1e53f" providerId="AD" clId="Web-{7CA2EE10-783B-1731-AEA5-BB68A289CB1B}" dt="2026-03-05T11:56:43.390" v="5" actId="20577"/>
          <ac:spMkLst>
            <pc:docMk/>
            <pc:sldMk cId="1459114888" sldId="269"/>
            <ac:spMk id="2" creationId="{B36923E2-D483-F055-1287-36BC12950AAA}"/>
          </ac:spMkLst>
        </pc:spChg>
        <pc:spChg chg="mod">
          <ac:chgData name="Taylor John (2304795)" userId="S::2304795@student.uwtsd.ac.uk::a30f58fb-ba2d-47f7-a89b-5a71bae1e53f" providerId="AD" clId="Web-{7CA2EE10-783B-1731-AEA5-BB68A289CB1B}" dt="2026-03-05T12:06:02.041" v="71" actId="20577"/>
          <ac:spMkLst>
            <pc:docMk/>
            <pc:sldMk cId="1459114888" sldId="269"/>
            <ac:spMk id="3" creationId="{706A054F-696D-9BFB-4CB9-8CA57A8B35A7}"/>
          </ac:spMkLst>
        </pc:spChg>
      </pc:sldChg>
    </pc:docChg>
  </pc:docChgLst>
  <pc:docChgLst>
    <pc:chgData name="Taylor John (2304795)" userId="S::2304795@student.uwtsd.ac.uk::a30f58fb-ba2d-47f7-a89b-5a71bae1e53f" providerId="AD" clId="Web-{8FA0FC18-EF91-710F-1AF7-663FCACC2359}"/>
    <pc:docChg chg="addSld delSld modSld">
      <pc:chgData name="Taylor John (2304795)" userId="S::2304795@student.uwtsd.ac.uk::a30f58fb-ba2d-47f7-a89b-5a71bae1e53f" providerId="AD" clId="Web-{8FA0FC18-EF91-710F-1AF7-663FCACC2359}" dt="2026-03-02T15:26:41.670" v="781"/>
      <pc:docMkLst>
        <pc:docMk/>
      </pc:docMkLst>
      <pc:sldChg chg="addSp delSp modSp mod setBg">
        <pc:chgData name="Taylor John (2304795)" userId="S::2304795@student.uwtsd.ac.uk::a30f58fb-ba2d-47f7-a89b-5a71bae1e53f" providerId="AD" clId="Web-{8FA0FC18-EF91-710F-1AF7-663FCACC2359}" dt="2026-03-02T15:21:34.385" v="613" actId="20577"/>
        <pc:sldMkLst>
          <pc:docMk/>
          <pc:sldMk cId="4086071567" sldId="261"/>
        </pc:sldMkLst>
        <pc:spChg chg="mod">
          <ac:chgData name="Taylor John (2304795)" userId="S::2304795@student.uwtsd.ac.uk::a30f58fb-ba2d-47f7-a89b-5a71bae1e53f" providerId="AD" clId="Web-{8FA0FC18-EF91-710F-1AF7-663FCACC2359}" dt="2026-03-02T15:21:34.385" v="613" actId="20577"/>
          <ac:spMkLst>
            <pc:docMk/>
            <pc:sldMk cId="4086071567" sldId="261"/>
            <ac:spMk id="3" creationId="{275712D1-6FE7-B4A5-F69C-7BE2693C4DF3}"/>
          </ac:spMkLst>
        </pc:spChg>
        <pc:spChg chg="add">
          <ac:chgData name="Taylor John (2304795)" userId="S::2304795@student.uwtsd.ac.uk::a30f58fb-ba2d-47f7-a89b-5a71bae1e53f" providerId="AD" clId="Web-{8FA0FC18-EF91-710F-1AF7-663FCACC2359}" dt="2026-03-02T15:14:37.085" v="597"/>
          <ac:spMkLst>
            <pc:docMk/>
            <pc:sldMk cId="4086071567" sldId="261"/>
            <ac:spMk id="14" creationId="{1BB867FF-FC45-48F7-8104-F89BE54909F1}"/>
          </ac:spMkLst>
        </pc:spChg>
        <pc:spChg chg="add">
          <ac:chgData name="Taylor John (2304795)" userId="S::2304795@student.uwtsd.ac.uk::a30f58fb-ba2d-47f7-a89b-5a71bae1e53f" providerId="AD" clId="Web-{8FA0FC18-EF91-710F-1AF7-663FCACC2359}" dt="2026-03-02T15:14:37.085" v="597"/>
          <ac:spMkLst>
            <pc:docMk/>
            <pc:sldMk cId="4086071567" sldId="261"/>
            <ac:spMk id="15" creationId="{8BB56887-D0D5-4F0C-9E19-7247EB83C8B7}"/>
          </ac:spMkLst>
        </pc:spChg>
        <pc:spChg chg="add">
          <ac:chgData name="Taylor John (2304795)" userId="S::2304795@student.uwtsd.ac.uk::a30f58fb-ba2d-47f7-a89b-5a71bae1e53f" providerId="AD" clId="Web-{8FA0FC18-EF91-710F-1AF7-663FCACC2359}" dt="2026-03-02T15:14:37.085" v="597"/>
          <ac:spMkLst>
            <pc:docMk/>
            <pc:sldMk cId="4086071567" sldId="261"/>
            <ac:spMk id="16" creationId="{081E4A58-353D-44AE-B2FC-2A74E2E400F7}"/>
          </ac:spMkLst>
        </pc:spChg>
      </pc:sldChg>
      <pc:sldChg chg="addSp modSp mod setBg">
        <pc:chgData name="Taylor John (2304795)" userId="S::2304795@student.uwtsd.ac.uk::a30f58fb-ba2d-47f7-a89b-5a71bae1e53f" providerId="AD" clId="Web-{8FA0FC18-EF91-710F-1AF7-663FCACC2359}" dt="2026-03-02T15:19:14.931" v="612"/>
        <pc:sldMkLst>
          <pc:docMk/>
          <pc:sldMk cId="3027522691" sldId="262"/>
        </pc:sldMkLst>
        <pc:spChg chg="mod">
          <ac:chgData name="Taylor John (2304795)" userId="S::2304795@student.uwtsd.ac.uk::a30f58fb-ba2d-47f7-a89b-5a71bae1e53f" providerId="AD" clId="Web-{8FA0FC18-EF91-710F-1AF7-663FCACC2359}" dt="2026-03-02T15:14:48.725" v="598"/>
          <ac:spMkLst>
            <pc:docMk/>
            <pc:sldMk cId="3027522691" sldId="262"/>
            <ac:spMk id="2" creationId="{B2E21371-284D-9481-E101-AEE101249DC2}"/>
          </ac:spMkLst>
        </pc:spChg>
        <pc:spChg chg="mod">
          <ac:chgData name="Taylor John (2304795)" userId="S::2304795@student.uwtsd.ac.uk::a30f58fb-ba2d-47f7-a89b-5a71bae1e53f" providerId="AD" clId="Web-{8FA0FC18-EF91-710F-1AF7-663FCACC2359}" dt="2026-03-02T15:14:48.725" v="598"/>
          <ac:spMkLst>
            <pc:docMk/>
            <pc:sldMk cId="3027522691" sldId="262"/>
            <ac:spMk id="3" creationId="{1C19CF52-BEE8-9FFF-F611-1C58DAA60321}"/>
          </ac:spMkLst>
        </pc:spChg>
        <pc:spChg chg="add mod">
          <ac:chgData name="Taylor John (2304795)" userId="S::2304795@student.uwtsd.ac.uk::a30f58fb-ba2d-47f7-a89b-5a71bae1e53f" providerId="AD" clId="Web-{8FA0FC18-EF91-710F-1AF7-663FCACC2359}" dt="2026-03-02T15:19:14.931" v="612"/>
          <ac:spMkLst>
            <pc:docMk/>
            <pc:sldMk cId="3027522691" sldId="262"/>
            <ac:spMk id="8" creationId="{70DFC902-7D23-471A-B557-B6B6917D7A0D}"/>
          </ac:spMkLst>
        </pc:spChg>
        <pc:spChg chg="add">
          <ac:chgData name="Taylor John (2304795)" userId="S::2304795@student.uwtsd.ac.uk::a30f58fb-ba2d-47f7-a89b-5a71bae1e53f" providerId="AD" clId="Web-{8FA0FC18-EF91-710F-1AF7-663FCACC2359}" dt="2026-03-02T15:14:48.725" v="598"/>
          <ac:spMkLst>
            <pc:docMk/>
            <pc:sldMk cId="3027522691" sldId="262"/>
            <ac:spMk id="10" creationId="{A55D5633-D557-4DCA-982C-FF36EB7A1C00}"/>
          </ac:spMkLst>
        </pc:spChg>
        <pc:spChg chg="add">
          <ac:chgData name="Taylor John (2304795)" userId="S::2304795@student.uwtsd.ac.uk::a30f58fb-ba2d-47f7-a89b-5a71bae1e53f" providerId="AD" clId="Web-{8FA0FC18-EF91-710F-1AF7-663FCACC2359}" dt="2026-03-02T15:14:48.725" v="598"/>
          <ac:spMkLst>
            <pc:docMk/>
            <pc:sldMk cId="3027522691" sldId="262"/>
            <ac:spMk id="12" creationId="{450D3AD2-FA80-415F-A9CE-54D884561CD7}"/>
          </ac:spMkLst>
        </pc:spChg>
      </pc:sldChg>
      <pc:sldChg chg="addSp modSp mod setBg">
        <pc:chgData name="Taylor John (2304795)" userId="S::2304795@student.uwtsd.ac.uk::a30f58fb-ba2d-47f7-a89b-5a71bae1e53f" providerId="AD" clId="Web-{8FA0FC18-EF91-710F-1AF7-663FCACC2359}" dt="2026-03-02T15:16:28.680" v="607" actId="1076"/>
        <pc:sldMkLst>
          <pc:docMk/>
          <pc:sldMk cId="888864266" sldId="263"/>
        </pc:sldMkLst>
        <pc:spChg chg="mod">
          <ac:chgData name="Taylor John (2304795)" userId="S::2304795@student.uwtsd.ac.uk::a30f58fb-ba2d-47f7-a89b-5a71bae1e53f" providerId="AD" clId="Web-{8FA0FC18-EF91-710F-1AF7-663FCACC2359}" dt="2026-03-02T15:15:03.538" v="599"/>
          <ac:spMkLst>
            <pc:docMk/>
            <pc:sldMk cId="888864266" sldId="263"/>
            <ac:spMk id="2" creationId="{FC6D9DE3-A35D-B4BA-E4AA-A3B2A15988D5}"/>
          </ac:spMkLst>
        </pc:spChg>
        <pc:spChg chg="mod">
          <ac:chgData name="Taylor John (2304795)" userId="S::2304795@student.uwtsd.ac.uk::a30f58fb-ba2d-47f7-a89b-5a71bae1e53f" providerId="AD" clId="Web-{8FA0FC18-EF91-710F-1AF7-663FCACC2359}" dt="2026-03-02T15:16:28.680" v="607" actId="1076"/>
          <ac:spMkLst>
            <pc:docMk/>
            <pc:sldMk cId="888864266" sldId="263"/>
            <ac:spMk id="3" creationId="{D01473A6-CDDD-FBE4-D091-35FF75595BA3}"/>
          </ac:spMkLst>
        </pc:spChg>
        <pc:spChg chg="add">
          <ac:chgData name="Taylor John (2304795)" userId="S::2304795@student.uwtsd.ac.uk::a30f58fb-ba2d-47f7-a89b-5a71bae1e53f" providerId="AD" clId="Web-{8FA0FC18-EF91-710F-1AF7-663FCACC2359}" dt="2026-03-02T15:15:03.538" v="599"/>
          <ac:spMkLst>
            <pc:docMk/>
            <pc:sldMk cId="888864266" sldId="263"/>
            <ac:spMk id="8" creationId="{C2554CA6-288E-4202-BC52-2E5A8F0C0AED}"/>
          </ac:spMkLst>
        </pc:spChg>
        <pc:spChg chg="add">
          <ac:chgData name="Taylor John (2304795)" userId="S::2304795@student.uwtsd.ac.uk::a30f58fb-ba2d-47f7-a89b-5a71bae1e53f" providerId="AD" clId="Web-{8FA0FC18-EF91-710F-1AF7-663FCACC2359}" dt="2026-03-02T15:15:03.538" v="599"/>
          <ac:spMkLst>
            <pc:docMk/>
            <pc:sldMk cId="888864266" sldId="263"/>
            <ac:spMk id="10" creationId="{B10BB131-AC8E-4A8E-A5D1-36260F720C3B}"/>
          </ac:spMkLst>
        </pc:spChg>
        <pc:spChg chg="add ord">
          <ac:chgData name="Taylor John (2304795)" userId="S::2304795@student.uwtsd.ac.uk::a30f58fb-ba2d-47f7-a89b-5a71bae1e53f" providerId="AD" clId="Web-{8FA0FC18-EF91-710F-1AF7-663FCACC2359}" dt="2026-03-02T15:16:08.289" v="606"/>
          <ac:spMkLst>
            <pc:docMk/>
            <pc:sldMk cId="888864266" sldId="263"/>
            <ac:spMk id="12" creationId="{5B7778FC-632E-4DCA-A7CB-0D7731CCF970}"/>
          </ac:spMkLst>
        </pc:spChg>
        <pc:spChg chg="add">
          <ac:chgData name="Taylor John (2304795)" userId="S::2304795@student.uwtsd.ac.uk::a30f58fb-ba2d-47f7-a89b-5a71bae1e53f" providerId="AD" clId="Web-{8FA0FC18-EF91-710F-1AF7-663FCACC2359}" dt="2026-03-02T15:15:03.538" v="599"/>
          <ac:spMkLst>
            <pc:docMk/>
            <pc:sldMk cId="888864266" sldId="263"/>
            <ac:spMk id="14" creationId="{FA23A907-97FB-4A8F-880A-DD77401C4296}"/>
          </ac:spMkLst>
        </pc:spChg>
      </pc:sldChg>
      <pc:sldChg chg="addSp modSp mod setBg">
        <pc:chgData name="Taylor John (2304795)" userId="S::2304795@student.uwtsd.ac.uk::a30f58fb-ba2d-47f7-a89b-5a71bae1e53f" providerId="AD" clId="Web-{8FA0FC18-EF91-710F-1AF7-663FCACC2359}" dt="2026-03-02T15:16:40.680" v="608"/>
        <pc:sldMkLst>
          <pc:docMk/>
          <pc:sldMk cId="3841218529" sldId="264"/>
        </pc:sldMkLst>
        <pc:spChg chg="mod">
          <ac:chgData name="Taylor John (2304795)" userId="S::2304795@student.uwtsd.ac.uk::a30f58fb-ba2d-47f7-a89b-5a71bae1e53f" providerId="AD" clId="Web-{8FA0FC18-EF91-710F-1AF7-663FCACC2359}" dt="2026-03-02T15:16:40.680" v="608"/>
          <ac:spMkLst>
            <pc:docMk/>
            <pc:sldMk cId="3841218529" sldId="264"/>
            <ac:spMk id="2" creationId="{D7235CC9-28B6-88BE-B64D-BAB876166B1C}"/>
          </ac:spMkLst>
        </pc:spChg>
        <pc:spChg chg="mod">
          <ac:chgData name="Taylor John (2304795)" userId="S::2304795@student.uwtsd.ac.uk::a30f58fb-ba2d-47f7-a89b-5a71bae1e53f" providerId="AD" clId="Web-{8FA0FC18-EF91-710F-1AF7-663FCACC2359}" dt="2026-03-02T15:16:40.680" v="608"/>
          <ac:spMkLst>
            <pc:docMk/>
            <pc:sldMk cId="3841218529" sldId="264"/>
            <ac:spMk id="3" creationId="{56E165D6-0C35-E4FB-5B6E-25337E6B6821}"/>
          </ac:spMkLst>
        </pc:spChg>
        <pc:spChg chg="add">
          <ac:chgData name="Taylor John (2304795)" userId="S::2304795@student.uwtsd.ac.uk::a30f58fb-ba2d-47f7-a89b-5a71bae1e53f" providerId="AD" clId="Web-{8FA0FC18-EF91-710F-1AF7-663FCACC2359}" dt="2026-03-02T15:16:40.680" v="608"/>
          <ac:spMkLst>
            <pc:docMk/>
            <pc:sldMk cId="3841218529" sldId="264"/>
            <ac:spMk id="8" creationId="{E92FEB64-6EEA-4759-B4A4-BD2C1E660BA8}"/>
          </ac:spMkLst>
        </pc:spChg>
        <pc:spChg chg="add">
          <ac:chgData name="Taylor John (2304795)" userId="S::2304795@student.uwtsd.ac.uk::a30f58fb-ba2d-47f7-a89b-5a71bae1e53f" providerId="AD" clId="Web-{8FA0FC18-EF91-710F-1AF7-663FCACC2359}" dt="2026-03-02T15:16:40.680" v="608"/>
          <ac:spMkLst>
            <pc:docMk/>
            <pc:sldMk cId="3841218529" sldId="264"/>
            <ac:spMk id="10" creationId="{B10BB131-AC8E-4A8E-A5D1-36260F720C3B}"/>
          </ac:spMkLst>
        </pc:spChg>
        <pc:spChg chg="add">
          <ac:chgData name="Taylor John (2304795)" userId="S::2304795@student.uwtsd.ac.uk::a30f58fb-ba2d-47f7-a89b-5a71bae1e53f" providerId="AD" clId="Web-{8FA0FC18-EF91-710F-1AF7-663FCACC2359}" dt="2026-03-02T15:16:40.680" v="608"/>
          <ac:spMkLst>
            <pc:docMk/>
            <pc:sldMk cId="3841218529" sldId="264"/>
            <ac:spMk id="12" creationId="{14847E93-7DC1-4D4B-8829-B19AA7137C50}"/>
          </ac:spMkLst>
        </pc:spChg>
        <pc:spChg chg="add">
          <ac:chgData name="Taylor John (2304795)" userId="S::2304795@student.uwtsd.ac.uk::a30f58fb-ba2d-47f7-a89b-5a71bae1e53f" providerId="AD" clId="Web-{8FA0FC18-EF91-710F-1AF7-663FCACC2359}" dt="2026-03-02T15:16:40.680" v="608"/>
          <ac:spMkLst>
            <pc:docMk/>
            <pc:sldMk cId="3841218529" sldId="264"/>
            <ac:spMk id="14" creationId="{5566D6E1-03A1-4D73-A4E0-35D74D568A04}"/>
          </ac:spMkLst>
        </pc:spChg>
        <pc:spChg chg="add">
          <ac:chgData name="Taylor John (2304795)" userId="S::2304795@student.uwtsd.ac.uk::a30f58fb-ba2d-47f7-a89b-5a71bae1e53f" providerId="AD" clId="Web-{8FA0FC18-EF91-710F-1AF7-663FCACC2359}" dt="2026-03-02T15:16:40.680" v="608"/>
          <ac:spMkLst>
            <pc:docMk/>
            <pc:sldMk cId="3841218529" sldId="264"/>
            <ac:spMk id="16" creationId="{9F835A99-04AC-494A-A572-AFE8413CC938}"/>
          </ac:spMkLst>
        </pc:spChg>
        <pc:spChg chg="add">
          <ac:chgData name="Taylor John (2304795)" userId="S::2304795@student.uwtsd.ac.uk::a30f58fb-ba2d-47f7-a89b-5a71bae1e53f" providerId="AD" clId="Web-{8FA0FC18-EF91-710F-1AF7-663FCACC2359}" dt="2026-03-02T15:16:40.680" v="608"/>
          <ac:spMkLst>
            <pc:docMk/>
            <pc:sldMk cId="3841218529" sldId="264"/>
            <ac:spMk id="18" creationId="{7B786209-1B0B-4CA9-9BDD-F7327066A84D}"/>
          </ac:spMkLst>
        </pc:spChg>
        <pc:spChg chg="add">
          <ac:chgData name="Taylor John (2304795)" userId="S::2304795@student.uwtsd.ac.uk::a30f58fb-ba2d-47f7-a89b-5a71bae1e53f" providerId="AD" clId="Web-{8FA0FC18-EF91-710F-1AF7-663FCACC2359}" dt="2026-03-02T15:16:40.680" v="608"/>
          <ac:spMkLst>
            <pc:docMk/>
            <pc:sldMk cId="3841218529" sldId="264"/>
            <ac:spMk id="20" creationId="{2D2964BB-484D-45AE-AD66-D407D0629652}"/>
          </ac:spMkLst>
        </pc:spChg>
        <pc:spChg chg="add">
          <ac:chgData name="Taylor John (2304795)" userId="S::2304795@student.uwtsd.ac.uk::a30f58fb-ba2d-47f7-a89b-5a71bae1e53f" providerId="AD" clId="Web-{8FA0FC18-EF91-710F-1AF7-663FCACC2359}" dt="2026-03-02T15:16:40.680" v="608"/>
          <ac:spMkLst>
            <pc:docMk/>
            <pc:sldMk cId="3841218529" sldId="264"/>
            <ac:spMk id="22" creationId="{6691AC69-A76E-4DAB-B565-468B6B87ACF3}"/>
          </ac:spMkLst>
        </pc:spChg>
      </pc:sldChg>
      <pc:sldChg chg="addSp delSp modSp mod setBg">
        <pc:chgData name="Taylor John (2304795)" userId="S::2304795@student.uwtsd.ac.uk::a30f58fb-ba2d-47f7-a89b-5a71bae1e53f" providerId="AD" clId="Web-{8FA0FC18-EF91-710F-1AF7-663FCACC2359}" dt="2026-03-02T15:16:47.977" v="609"/>
        <pc:sldMkLst>
          <pc:docMk/>
          <pc:sldMk cId="3375162438" sldId="265"/>
        </pc:sldMkLst>
        <pc:spChg chg="mod">
          <ac:chgData name="Taylor John (2304795)" userId="S::2304795@student.uwtsd.ac.uk::a30f58fb-ba2d-47f7-a89b-5a71bae1e53f" providerId="AD" clId="Web-{8FA0FC18-EF91-710F-1AF7-663FCACC2359}" dt="2026-03-02T15:16:47.977" v="609"/>
          <ac:spMkLst>
            <pc:docMk/>
            <pc:sldMk cId="3375162438" sldId="265"/>
            <ac:spMk id="2" creationId="{C2EE8D02-6481-3AF4-4A4E-9E17792316FA}"/>
          </ac:spMkLst>
        </pc:spChg>
        <pc:spChg chg="add">
          <ac:chgData name="Taylor John (2304795)" userId="S::2304795@student.uwtsd.ac.uk::a30f58fb-ba2d-47f7-a89b-5a71bae1e53f" providerId="AD" clId="Web-{8FA0FC18-EF91-710F-1AF7-663FCACC2359}" dt="2026-03-02T15:16:47.977" v="609"/>
          <ac:spMkLst>
            <pc:docMk/>
            <pc:sldMk cId="3375162438" sldId="265"/>
            <ac:spMk id="9" creationId="{53B021B3-DE93-4AB7-8A18-CF5F1CED88B8}"/>
          </ac:spMkLst>
        </pc:spChg>
        <pc:spChg chg="add">
          <ac:chgData name="Taylor John (2304795)" userId="S::2304795@student.uwtsd.ac.uk::a30f58fb-ba2d-47f7-a89b-5a71bae1e53f" providerId="AD" clId="Web-{8FA0FC18-EF91-710F-1AF7-663FCACC2359}" dt="2026-03-02T15:16:47.977" v="609"/>
          <ac:spMkLst>
            <pc:docMk/>
            <pc:sldMk cId="3375162438" sldId="265"/>
            <ac:spMk id="11" creationId="{52D502E5-F6B4-4D58-B4AE-FC466FF15EE8}"/>
          </ac:spMkLst>
        </pc:spChg>
        <pc:spChg chg="add">
          <ac:chgData name="Taylor John (2304795)" userId="S::2304795@student.uwtsd.ac.uk::a30f58fb-ba2d-47f7-a89b-5a71bae1e53f" providerId="AD" clId="Web-{8FA0FC18-EF91-710F-1AF7-663FCACC2359}" dt="2026-03-02T15:16:47.977" v="609"/>
          <ac:spMkLst>
            <pc:docMk/>
            <pc:sldMk cId="3375162438" sldId="265"/>
            <ac:spMk id="13" creationId="{9DECDBF4-02B6-4BB4-B65B-B8107AD6A9E8}"/>
          </ac:spMkLst>
        </pc:spChg>
        <pc:graphicFrameChg chg="add">
          <ac:chgData name="Taylor John (2304795)" userId="S::2304795@student.uwtsd.ac.uk::a30f58fb-ba2d-47f7-a89b-5a71bae1e53f" providerId="AD" clId="Web-{8FA0FC18-EF91-710F-1AF7-663FCACC2359}" dt="2026-03-02T15:16:47.977" v="609"/>
          <ac:graphicFrameMkLst>
            <pc:docMk/>
            <pc:sldMk cId="3375162438" sldId="265"/>
            <ac:graphicFrameMk id="5" creationId="{E238CA78-94C7-2EBA-B139-DC1AD5926DB7}"/>
          </ac:graphicFrameMkLst>
        </pc:graphicFrameChg>
      </pc:sldChg>
      <pc:sldChg chg="addSp modSp mod setBg">
        <pc:chgData name="Taylor John (2304795)" userId="S::2304795@student.uwtsd.ac.uk::a30f58fb-ba2d-47f7-a89b-5a71bae1e53f" providerId="AD" clId="Web-{8FA0FC18-EF91-710F-1AF7-663FCACC2359}" dt="2026-03-02T15:24:21.767" v="632" actId="20577"/>
        <pc:sldMkLst>
          <pc:docMk/>
          <pc:sldMk cId="3433822095" sldId="266"/>
        </pc:sldMkLst>
        <pc:spChg chg="mod">
          <ac:chgData name="Taylor John (2304795)" userId="S::2304795@student.uwtsd.ac.uk::a30f58fb-ba2d-47f7-a89b-5a71bae1e53f" providerId="AD" clId="Web-{8FA0FC18-EF91-710F-1AF7-663FCACC2359}" dt="2026-03-02T15:16:57.368" v="610"/>
          <ac:spMkLst>
            <pc:docMk/>
            <pc:sldMk cId="3433822095" sldId="266"/>
            <ac:spMk id="2" creationId="{5E821962-CDEC-0030-5DB7-BBEB2E050858}"/>
          </ac:spMkLst>
        </pc:spChg>
        <pc:spChg chg="mod">
          <ac:chgData name="Taylor John (2304795)" userId="S::2304795@student.uwtsd.ac.uk::a30f58fb-ba2d-47f7-a89b-5a71bae1e53f" providerId="AD" clId="Web-{8FA0FC18-EF91-710F-1AF7-663FCACC2359}" dt="2026-03-02T15:24:21.767" v="632" actId="20577"/>
          <ac:spMkLst>
            <pc:docMk/>
            <pc:sldMk cId="3433822095" sldId="266"/>
            <ac:spMk id="3" creationId="{1899BBB1-BEF5-DB1D-99B7-537E1F36FA98}"/>
          </ac:spMkLst>
        </pc:spChg>
        <pc:spChg chg="add">
          <ac:chgData name="Taylor John (2304795)" userId="S::2304795@student.uwtsd.ac.uk::a30f58fb-ba2d-47f7-a89b-5a71bae1e53f" providerId="AD" clId="Web-{8FA0FC18-EF91-710F-1AF7-663FCACC2359}" dt="2026-03-02T15:16:57.368" v="610"/>
          <ac:spMkLst>
            <pc:docMk/>
            <pc:sldMk cId="3433822095" sldId="266"/>
            <ac:spMk id="8" creationId="{1709F1D5-B0F1-4714-A239-E5B61C161915}"/>
          </ac:spMkLst>
        </pc:spChg>
        <pc:spChg chg="add">
          <ac:chgData name="Taylor John (2304795)" userId="S::2304795@student.uwtsd.ac.uk::a30f58fb-ba2d-47f7-a89b-5a71bae1e53f" providerId="AD" clId="Web-{8FA0FC18-EF91-710F-1AF7-663FCACC2359}" dt="2026-03-02T15:16:57.368" v="610"/>
          <ac:spMkLst>
            <pc:docMk/>
            <pc:sldMk cId="3433822095" sldId="266"/>
            <ac:spMk id="10" creationId="{228FB460-D3FF-4440-A020-05982A09E517}"/>
          </ac:spMkLst>
        </pc:spChg>
        <pc:spChg chg="add">
          <ac:chgData name="Taylor John (2304795)" userId="S::2304795@student.uwtsd.ac.uk::a30f58fb-ba2d-47f7-a89b-5a71bae1e53f" providerId="AD" clId="Web-{8FA0FC18-EF91-710F-1AF7-663FCACC2359}" dt="2026-03-02T15:16:57.368" v="610"/>
          <ac:spMkLst>
            <pc:docMk/>
            <pc:sldMk cId="3433822095" sldId="266"/>
            <ac:spMk id="12" creationId="{14847E93-7DC1-4D4B-8829-B19AA7137C50}"/>
          </ac:spMkLst>
        </pc:spChg>
        <pc:spChg chg="add">
          <ac:chgData name="Taylor John (2304795)" userId="S::2304795@student.uwtsd.ac.uk::a30f58fb-ba2d-47f7-a89b-5a71bae1e53f" providerId="AD" clId="Web-{8FA0FC18-EF91-710F-1AF7-663FCACC2359}" dt="2026-03-02T15:16:57.368" v="610"/>
          <ac:spMkLst>
            <pc:docMk/>
            <pc:sldMk cId="3433822095" sldId="266"/>
            <ac:spMk id="14" creationId="{5566D6E1-03A1-4D73-A4E0-35D74D568A04}"/>
          </ac:spMkLst>
        </pc:spChg>
        <pc:spChg chg="add">
          <ac:chgData name="Taylor John (2304795)" userId="S::2304795@student.uwtsd.ac.uk::a30f58fb-ba2d-47f7-a89b-5a71bae1e53f" providerId="AD" clId="Web-{8FA0FC18-EF91-710F-1AF7-663FCACC2359}" dt="2026-03-02T15:16:57.368" v="610"/>
          <ac:spMkLst>
            <pc:docMk/>
            <pc:sldMk cId="3433822095" sldId="266"/>
            <ac:spMk id="16" creationId="{9F835A99-04AC-494A-A572-AFE8413CC938}"/>
          </ac:spMkLst>
        </pc:spChg>
        <pc:spChg chg="add">
          <ac:chgData name="Taylor John (2304795)" userId="S::2304795@student.uwtsd.ac.uk::a30f58fb-ba2d-47f7-a89b-5a71bae1e53f" providerId="AD" clId="Web-{8FA0FC18-EF91-710F-1AF7-663FCACC2359}" dt="2026-03-02T15:16:57.368" v="610"/>
          <ac:spMkLst>
            <pc:docMk/>
            <pc:sldMk cId="3433822095" sldId="266"/>
            <ac:spMk id="18" creationId="{7B786209-1B0B-4CA9-9BDD-F7327066A84D}"/>
          </ac:spMkLst>
        </pc:spChg>
        <pc:spChg chg="add">
          <ac:chgData name="Taylor John (2304795)" userId="S::2304795@student.uwtsd.ac.uk::a30f58fb-ba2d-47f7-a89b-5a71bae1e53f" providerId="AD" clId="Web-{8FA0FC18-EF91-710F-1AF7-663FCACC2359}" dt="2026-03-02T15:16:57.368" v="610"/>
          <ac:spMkLst>
            <pc:docMk/>
            <pc:sldMk cId="3433822095" sldId="266"/>
            <ac:spMk id="20" creationId="{2D2964BB-484D-45AE-AD66-D407D0629652}"/>
          </ac:spMkLst>
        </pc:spChg>
        <pc:spChg chg="add">
          <ac:chgData name="Taylor John (2304795)" userId="S::2304795@student.uwtsd.ac.uk::a30f58fb-ba2d-47f7-a89b-5a71bae1e53f" providerId="AD" clId="Web-{8FA0FC18-EF91-710F-1AF7-663FCACC2359}" dt="2026-03-02T15:16:57.368" v="610"/>
          <ac:spMkLst>
            <pc:docMk/>
            <pc:sldMk cId="3433822095" sldId="266"/>
            <ac:spMk id="22" creationId="{6691AC69-A76E-4DAB-B565-468B6B87ACF3}"/>
          </ac:spMkLst>
        </pc:spChg>
      </pc:sldChg>
      <pc:sldChg chg="addSp delSp modSp new mod setBg">
        <pc:chgData name="Taylor John (2304795)" userId="S::2304795@student.uwtsd.ac.uk::a30f58fb-ba2d-47f7-a89b-5a71bae1e53f" providerId="AD" clId="Web-{8FA0FC18-EF91-710F-1AF7-663FCACC2359}" dt="2026-03-02T15:17:12.634" v="611"/>
        <pc:sldMkLst>
          <pc:docMk/>
          <pc:sldMk cId="1410064353" sldId="267"/>
        </pc:sldMkLst>
        <pc:spChg chg="add">
          <ac:chgData name="Taylor John (2304795)" userId="S::2304795@student.uwtsd.ac.uk::a30f58fb-ba2d-47f7-a89b-5a71bae1e53f" providerId="AD" clId="Web-{8FA0FC18-EF91-710F-1AF7-663FCACC2359}" dt="2026-03-02T15:17:12.634" v="611"/>
          <ac:spMkLst>
            <pc:docMk/>
            <pc:sldMk cId="1410064353" sldId="267"/>
            <ac:spMk id="9" creationId="{AE2B703B-46F9-481A-A605-82E2A828C4FA}"/>
          </ac:spMkLst>
        </pc:spChg>
        <pc:spChg chg="add">
          <ac:chgData name="Taylor John (2304795)" userId="S::2304795@student.uwtsd.ac.uk::a30f58fb-ba2d-47f7-a89b-5a71bae1e53f" providerId="AD" clId="Web-{8FA0FC18-EF91-710F-1AF7-663FCACC2359}" dt="2026-03-02T15:17:12.634" v="611"/>
          <ac:spMkLst>
            <pc:docMk/>
            <pc:sldMk cId="1410064353" sldId="267"/>
            <ac:spMk id="11" creationId="{F13BE4D7-0C3D-4906-B230-A1C5B4665CCF}"/>
          </ac:spMkLst>
        </pc:spChg>
        <pc:graphicFrameChg chg="add">
          <ac:chgData name="Taylor John (2304795)" userId="S::2304795@student.uwtsd.ac.uk::a30f58fb-ba2d-47f7-a89b-5a71bae1e53f" providerId="AD" clId="Web-{8FA0FC18-EF91-710F-1AF7-663FCACC2359}" dt="2026-03-02T15:17:12.634" v="611"/>
          <ac:graphicFrameMkLst>
            <pc:docMk/>
            <pc:sldMk cId="1410064353" sldId="267"/>
            <ac:graphicFrameMk id="5" creationId="{B7DB6BF8-A04F-4B02-ECF8-8464CD08F797}"/>
          </ac:graphicFrameMkLst>
        </pc:graphicFrameChg>
      </pc:sldChg>
      <pc:sldChg chg="addSp delSp modSp new mod setBg">
        <pc:chgData name="Taylor John (2304795)" userId="S::2304795@student.uwtsd.ac.uk::a30f58fb-ba2d-47f7-a89b-5a71bae1e53f" providerId="AD" clId="Web-{8FA0FC18-EF91-710F-1AF7-663FCACC2359}" dt="2026-03-02T15:26:41.670" v="781"/>
        <pc:sldMkLst>
          <pc:docMk/>
          <pc:sldMk cId="2123361228" sldId="268"/>
        </pc:sldMkLst>
        <pc:spChg chg="mod">
          <ac:chgData name="Taylor John (2304795)" userId="S::2304795@student.uwtsd.ac.uk::a30f58fb-ba2d-47f7-a89b-5a71bae1e53f" providerId="AD" clId="Web-{8FA0FC18-EF91-710F-1AF7-663FCACC2359}" dt="2026-03-02T15:26:17.075" v="778"/>
          <ac:spMkLst>
            <pc:docMk/>
            <pc:sldMk cId="2123361228" sldId="268"/>
            <ac:spMk id="3" creationId="{38279040-27D0-C491-96A3-79CC34052532}"/>
          </ac:spMkLst>
        </pc:spChg>
        <pc:spChg chg="add mod">
          <ac:chgData name="Taylor John (2304795)" userId="S::2304795@student.uwtsd.ac.uk::a30f58fb-ba2d-47f7-a89b-5a71bae1e53f" providerId="AD" clId="Web-{8FA0FC18-EF91-710F-1AF7-663FCACC2359}" dt="2026-03-02T15:26:41.670" v="781"/>
          <ac:spMkLst>
            <pc:docMk/>
            <pc:sldMk cId="2123361228" sldId="268"/>
            <ac:spMk id="22" creationId="{70DFC902-7D23-471A-B557-B6B6917D7A0D}"/>
          </ac:spMkLst>
        </pc:spChg>
        <pc:spChg chg="add">
          <ac:chgData name="Taylor John (2304795)" userId="S::2304795@student.uwtsd.ac.uk::a30f58fb-ba2d-47f7-a89b-5a71bae1e53f" providerId="AD" clId="Web-{8FA0FC18-EF91-710F-1AF7-663FCACC2359}" dt="2026-03-02T15:26:17.075" v="778"/>
          <ac:spMkLst>
            <pc:docMk/>
            <pc:sldMk cId="2123361228" sldId="268"/>
            <ac:spMk id="24" creationId="{A55D5633-D557-4DCA-982C-FF36EB7A1C00}"/>
          </ac:spMkLst>
        </pc:spChg>
        <pc:spChg chg="add">
          <ac:chgData name="Taylor John (2304795)" userId="S::2304795@student.uwtsd.ac.uk::a30f58fb-ba2d-47f7-a89b-5a71bae1e53f" providerId="AD" clId="Web-{8FA0FC18-EF91-710F-1AF7-663FCACC2359}" dt="2026-03-02T15:26:17.075" v="778"/>
          <ac:spMkLst>
            <pc:docMk/>
            <pc:sldMk cId="2123361228" sldId="268"/>
            <ac:spMk id="26" creationId="{450D3AD2-FA80-415F-A9CE-54D884561CD7}"/>
          </ac:spMkLst>
        </pc:spChg>
      </pc:sldChg>
    </pc:docChg>
  </pc:docChgLst>
  <pc:docChgLst>
    <pc:chgData name="Taylor John (2304795)" userId="S::2304795@student.uwtsd.ac.uk::a30f58fb-ba2d-47f7-a89b-5a71bae1e53f" providerId="AD" clId="Web-{24114323-BBC4-5CD3-0771-869296D7F0C8}"/>
    <pc:docChg chg="modSld">
      <pc:chgData name="Taylor John (2304795)" userId="S::2304795@student.uwtsd.ac.uk::a30f58fb-ba2d-47f7-a89b-5a71bae1e53f" providerId="AD" clId="Web-{24114323-BBC4-5CD3-0771-869296D7F0C8}" dt="2026-03-05T15:59:32.037" v="119" actId="20577"/>
      <pc:docMkLst>
        <pc:docMk/>
      </pc:docMkLst>
      <pc:sldChg chg="modSp">
        <pc:chgData name="Taylor John (2304795)" userId="S::2304795@student.uwtsd.ac.uk::a30f58fb-ba2d-47f7-a89b-5a71bae1e53f" providerId="AD" clId="Web-{24114323-BBC4-5CD3-0771-869296D7F0C8}" dt="2026-03-05T15:17:30.320" v="55" actId="20577"/>
        <pc:sldMkLst>
          <pc:docMk/>
          <pc:sldMk cId="3532360272" sldId="257"/>
        </pc:sldMkLst>
        <pc:spChg chg="mod">
          <ac:chgData name="Taylor John (2304795)" userId="S::2304795@student.uwtsd.ac.uk::a30f58fb-ba2d-47f7-a89b-5a71bae1e53f" providerId="AD" clId="Web-{24114323-BBC4-5CD3-0771-869296D7F0C8}" dt="2026-03-05T15:17:30.320" v="55" actId="20577"/>
          <ac:spMkLst>
            <pc:docMk/>
            <pc:sldMk cId="3532360272" sldId="257"/>
            <ac:spMk id="3" creationId="{F3CAEA2C-25D4-61E7-0ACD-0ECEE3FC6DA1}"/>
          </ac:spMkLst>
        </pc:spChg>
      </pc:sldChg>
      <pc:sldChg chg="modSp">
        <pc:chgData name="Taylor John (2304795)" userId="S::2304795@student.uwtsd.ac.uk::a30f58fb-ba2d-47f7-a89b-5a71bae1e53f" providerId="AD" clId="Web-{24114323-BBC4-5CD3-0771-869296D7F0C8}" dt="2026-03-05T15:20:27.406" v="61" actId="20577"/>
        <pc:sldMkLst>
          <pc:docMk/>
          <pc:sldMk cId="10281283" sldId="258"/>
        </pc:sldMkLst>
        <pc:spChg chg="mod">
          <ac:chgData name="Taylor John (2304795)" userId="S::2304795@student.uwtsd.ac.uk::a30f58fb-ba2d-47f7-a89b-5a71bae1e53f" providerId="AD" clId="Web-{24114323-BBC4-5CD3-0771-869296D7F0C8}" dt="2026-03-05T15:20:27.406" v="61" actId="20577"/>
          <ac:spMkLst>
            <pc:docMk/>
            <pc:sldMk cId="10281283" sldId="258"/>
            <ac:spMk id="3" creationId="{460CA284-0C92-0214-00B1-691DA9845103}"/>
          </ac:spMkLst>
        </pc:spChg>
      </pc:sldChg>
      <pc:sldChg chg="modSp">
        <pc:chgData name="Taylor John (2304795)" userId="S::2304795@student.uwtsd.ac.uk::a30f58fb-ba2d-47f7-a89b-5a71bae1e53f" providerId="AD" clId="Web-{24114323-BBC4-5CD3-0771-869296D7F0C8}" dt="2026-03-05T15:21:14.313" v="86" actId="20577"/>
        <pc:sldMkLst>
          <pc:docMk/>
          <pc:sldMk cId="3037967426" sldId="259"/>
        </pc:sldMkLst>
        <pc:spChg chg="mod">
          <ac:chgData name="Taylor John (2304795)" userId="S::2304795@student.uwtsd.ac.uk::a30f58fb-ba2d-47f7-a89b-5a71bae1e53f" providerId="AD" clId="Web-{24114323-BBC4-5CD3-0771-869296D7F0C8}" dt="2026-03-05T15:21:14.313" v="86" actId="20577"/>
          <ac:spMkLst>
            <pc:docMk/>
            <pc:sldMk cId="3037967426" sldId="259"/>
            <ac:spMk id="3" creationId="{90228E28-2E4A-5C5A-8B9E-D449D228AE7F}"/>
          </ac:spMkLst>
        </pc:spChg>
      </pc:sldChg>
      <pc:sldChg chg="modSp">
        <pc:chgData name="Taylor John (2304795)" userId="S::2304795@student.uwtsd.ac.uk::a30f58fb-ba2d-47f7-a89b-5a71bae1e53f" providerId="AD" clId="Web-{24114323-BBC4-5CD3-0771-869296D7F0C8}" dt="2026-03-05T15:59:32.037" v="119" actId="20577"/>
        <pc:sldMkLst>
          <pc:docMk/>
          <pc:sldMk cId="2123361228" sldId="268"/>
        </pc:sldMkLst>
        <pc:spChg chg="mod">
          <ac:chgData name="Taylor John (2304795)" userId="S::2304795@student.uwtsd.ac.uk::a30f58fb-ba2d-47f7-a89b-5a71bae1e53f" providerId="AD" clId="Web-{24114323-BBC4-5CD3-0771-869296D7F0C8}" dt="2026-03-05T15:59:32.037" v="119" actId="20577"/>
          <ac:spMkLst>
            <pc:docMk/>
            <pc:sldMk cId="2123361228" sldId="268"/>
            <ac:spMk id="3" creationId="{38279040-27D0-C491-96A3-79CC34052532}"/>
          </ac:spMkLst>
        </pc:spChg>
      </pc:sldChg>
    </pc:docChg>
  </pc:docChgLst>
  <pc:docChgLst>
    <pc:chgData name="Taylor John (2304795)" userId="S::2304795@student.uwtsd.ac.uk::a30f58fb-ba2d-47f7-a89b-5a71bae1e53f" providerId="AD" clId="Web-{FC84E24F-F6E9-7E14-9163-00E0AE014DAF}"/>
    <pc:docChg chg="addSld delSld modSld">
      <pc:chgData name="Taylor John (2304795)" userId="S::2304795@student.uwtsd.ac.uk::a30f58fb-ba2d-47f7-a89b-5a71bae1e53f" providerId="AD" clId="Web-{FC84E24F-F6E9-7E14-9163-00E0AE014DAF}" dt="2026-02-17T15:37:47.974" v="1827" actId="20577"/>
      <pc:docMkLst>
        <pc:docMk/>
      </pc:docMkLst>
      <pc:sldChg chg="modSp">
        <pc:chgData name="Taylor John (2304795)" userId="S::2304795@student.uwtsd.ac.uk::a30f58fb-ba2d-47f7-a89b-5a71bae1e53f" providerId="AD" clId="Web-{FC84E24F-F6E9-7E14-9163-00E0AE014DAF}" dt="2026-02-17T14:59:21.418" v="442" actId="20577"/>
        <pc:sldMkLst>
          <pc:docMk/>
          <pc:sldMk cId="10281283" sldId="258"/>
        </pc:sldMkLst>
        <pc:spChg chg="mod">
          <ac:chgData name="Taylor John (2304795)" userId="S::2304795@student.uwtsd.ac.uk::a30f58fb-ba2d-47f7-a89b-5a71bae1e53f" providerId="AD" clId="Web-{FC84E24F-F6E9-7E14-9163-00E0AE014DAF}" dt="2026-02-17T14:59:21.418" v="442" actId="20577"/>
          <ac:spMkLst>
            <pc:docMk/>
            <pc:sldMk cId="10281283" sldId="258"/>
            <ac:spMk id="2" creationId="{D1217137-D4A1-0C9B-EA37-209819D10C1D}"/>
          </ac:spMkLst>
        </pc:spChg>
      </pc:sldChg>
      <pc:sldChg chg="modSp">
        <pc:chgData name="Taylor John (2304795)" userId="S::2304795@student.uwtsd.ac.uk::a30f58fb-ba2d-47f7-a89b-5a71bae1e53f" providerId="AD" clId="Web-{FC84E24F-F6E9-7E14-9163-00E0AE014DAF}" dt="2026-02-17T15:23:38.629" v="1174" actId="20577"/>
        <pc:sldMkLst>
          <pc:docMk/>
          <pc:sldMk cId="3037967426" sldId="259"/>
        </pc:sldMkLst>
        <pc:spChg chg="mod">
          <ac:chgData name="Taylor John (2304795)" userId="S::2304795@student.uwtsd.ac.uk::a30f58fb-ba2d-47f7-a89b-5a71bae1e53f" providerId="AD" clId="Web-{FC84E24F-F6E9-7E14-9163-00E0AE014DAF}" dt="2026-02-17T14:57:07.651" v="383" actId="20577"/>
          <ac:spMkLst>
            <pc:docMk/>
            <pc:sldMk cId="3037967426" sldId="259"/>
            <ac:spMk id="2" creationId="{CD766F6F-A39A-C1FC-F91B-D4EF93E2FDA5}"/>
          </ac:spMkLst>
        </pc:spChg>
        <pc:spChg chg="mod">
          <ac:chgData name="Taylor John (2304795)" userId="S::2304795@student.uwtsd.ac.uk::a30f58fb-ba2d-47f7-a89b-5a71bae1e53f" providerId="AD" clId="Web-{FC84E24F-F6E9-7E14-9163-00E0AE014DAF}" dt="2026-02-17T15:23:38.629" v="1174" actId="20577"/>
          <ac:spMkLst>
            <pc:docMk/>
            <pc:sldMk cId="3037967426" sldId="259"/>
            <ac:spMk id="3" creationId="{90228E28-2E4A-5C5A-8B9E-D449D228AE7F}"/>
          </ac:spMkLst>
        </pc:spChg>
      </pc:sldChg>
      <pc:sldChg chg="modSp new">
        <pc:chgData name="Taylor John (2304795)" userId="S::2304795@student.uwtsd.ac.uk::a30f58fb-ba2d-47f7-a89b-5a71bae1e53f" providerId="AD" clId="Web-{FC84E24F-F6E9-7E14-9163-00E0AE014DAF}" dt="2026-02-17T15:23:12.691" v="1166" actId="20577"/>
        <pc:sldMkLst>
          <pc:docMk/>
          <pc:sldMk cId="2428397057" sldId="260"/>
        </pc:sldMkLst>
        <pc:spChg chg="mod">
          <ac:chgData name="Taylor John (2304795)" userId="S::2304795@student.uwtsd.ac.uk::a30f58fb-ba2d-47f7-a89b-5a71bae1e53f" providerId="AD" clId="Web-{FC84E24F-F6E9-7E14-9163-00E0AE014DAF}" dt="2026-02-17T14:59:14.230" v="436" actId="20577"/>
          <ac:spMkLst>
            <pc:docMk/>
            <pc:sldMk cId="2428397057" sldId="260"/>
            <ac:spMk id="2" creationId="{ABCE9539-5963-5FAF-1FA7-2B9EB2B7DB77}"/>
          </ac:spMkLst>
        </pc:spChg>
        <pc:spChg chg="mod">
          <ac:chgData name="Taylor John (2304795)" userId="S::2304795@student.uwtsd.ac.uk::a30f58fb-ba2d-47f7-a89b-5a71bae1e53f" providerId="AD" clId="Web-{FC84E24F-F6E9-7E14-9163-00E0AE014DAF}" dt="2026-02-17T15:23:12.691" v="1166" actId="20577"/>
          <ac:spMkLst>
            <pc:docMk/>
            <pc:sldMk cId="2428397057" sldId="260"/>
            <ac:spMk id="3" creationId="{96DBDCFD-9FB5-2271-229C-073D9486E42C}"/>
          </ac:spMkLst>
        </pc:spChg>
      </pc:sldChg>
      <pc:sldChg chg="modSp new">
        <pc:chgData name="Taylor John (2304795)" userId="S::2304795@student.uwtsd.ac.uk::a30f58fb-ba2d-47f7-a89b-5a71bae1e53f" providerId="AD" clId="Web-{FC84E24F-F6E9-7E14-9163-00E0AE014DAF}" dt="2026-02-17T15:26:30.089" v="1331" actId="20577"/>
        <pc:sldMkLst>
          <pc:docMk/>
          <pc:sldMk cId="4086071567" sldId="261"/>
        </pc:sldMkLst>
        <pc:spChg chg="mod">
          <ac:chgData name="Taylor John (2304795)" userId="S::2304795@student.uwtsd.ac.uk::a30f58fb-ba2d-47f7-a89b-5a71bae1e53f" providerId="AD" clId="Web-{FC84E24F-F6E9-7E14-9163-00E0AE014DAF}" dt="2026-02-17T15:26:30.089" v="1331" actId="20577"/>
          <ac:spMkLst>
            <pc:docMk/>
            <pc:sldMk cId="4086071567" sldId="261"/>
            <ac:spMk id="3" creationId="{275712D1-6FE7-B4A5-F69C-7BE2693C4DF3}"/>
          </ac:spMkLst>
        </pc:spChg>
      </pc:sldChg>
      <pc:sldChg chg="modSp new">
        <pc:chgData name="Taylor John (2304795)" userId="S::2304795@student.uwtsd.ac.uk::a30f58fb-ba2d-47f7-a89b-5a71bae1e53f" providerId="AD" clId="Web-{FC84E24F-F6E9-7E14-9163-00E0AE014DAF}" dt="2026-02-17T15:37:47.974" v="1827" actId="20577"/>
        <pc:sldMkLst>
          <pc:docMk/>
          <pc:sldMk cId="3027522691" sldId="262"/>
        </pc:sldMkLst>
        <pc:spChg chg="mod">
          <ac:chgData name="Taylor John (2304795)" userId="S::2304795@student.uwtsd.ac.uk::a30f58fb-ba2d-47f7-a89b-5a71bae1e53f" providerId="AD" clId="Web-{FC84E24F-F6E9-7E14-9163-00E0AE014DAF}" dt="2026-02-17T15:26:53.167" v="1365" actId="20577"/>
          <ac:spMkLst>
            <pc:docMk/>
            <pc:sldMk cId="3027522691" sldId="262"/>
            <ac:spMk id="2" creationId="{B2E21371-284D-9481-E101-AEE101249DC2}"/>
          </ac:spMkLst>
        </pc:spChg>
        <pc:spChg chg="mod">
          <ac:chgData name="Taylor John (2304795)" userId="S::2304795@student.uwtsd.ac.uk::a30f58fb-ba2d-47f7-a89b-5a71bae1e53f" providerId="AD" clId="Web-{FC84E24F-F6E9-7E14-9163-00E0AE014DAF}" dt="2026-02-17T15:37:47.974" v="1827" actId="20577"/>
          <ac:spMkLst>
            <pc:docMk/>
            <pc:sldMk cId="3027522691" sldId="262"/>
            <ac:spMk id="3" creationId="{1C19CF52-BEE8-9FFF-F611-1C58DAA60321}"/>
          </ac:spMkLst>
        </pc:spChg>
      </pc:sldChg>
    </pc:docChg>
  </pc:docChgLst>
</pc:chgInfo>
</file>

<file path=ppt/comments/modernComment_10A_CCABF78F.xml><?xml version="1.0" encoding="utf-8"?>
<p188:cmLst xmlns:a="http://schemas.openxmlformats.org/drawingml/2006/main" xmlns:r="http://schemas.openxmlformats.org/officeDocument/2006/relationships" xmlns:p188="http://schemas.microsoft.com/office/powerpoint/2018/8/main">
  <p188:cm id="{E72F544A-02CB-47A7-9693-096C040E8AFC}" authorId="{1EFE0292-F194-8DE8-0405-F06CEEAB6D48}" created="2026-02-24T13:31:10.721">
    <ac:deMkLst xmlns:ac="http://schemas.microsoft.com/office/drawing/2013/main/command">
      <pc:docMk xmlns:pc="http://schemas.microsoft.com/office/powerpoint/2013/main/command"/>
      <pc:sldMk xmlns:pc="http://schemas.microsoft.com/office/powerpoint/2013/main/command" cId="3433822095" sldId="266"/>
      <ac:spMk id="3" creationId="{1899BBB1-BEF5-DB1D-99B7-537E1F36FA98}"/>
    </ac:deMkLst>
    <p188:txBody>
      <a:bodyPr/>
      <a:lstStyle/>
      <a:p>
        <a:r>
          <a:rPr lang="en-GB"/>
          <a:t>Anderson, L., Orme, P., Di Michele, R., Close, G. L., Milsom, J., Morgans, R., Drust, B., &amp; Morton, J. P. (2016). Quantification of seasonal-long physical load in soccer players with different starting status from the English Premier League. International Journal of Sports Physiology and Performance, 11(8), 1034–1041.</a:t>
        </a:r>
      </a:p>
    </p188:txBody>
  </p188:cm>
  <p188:cm id="{A9BB862F-2E0D-4F06-A590-BAF30EB1A328}" authorId="{1EFE0292-F194-8DE8-0405-F06CEEAB6D48}" created="2026-02-24T13:34:55.275">
    <ac:deMkLst xmlns:ac="http://schemas.microsoft.com/office/drawing/2013/main/command">
      <pc:docMk xmlns:pc="http://schemas.microsoft.com/office/powerpoint/2013/main/command"/>
      <pc:sldMk xmlns:pc="http://schemas.microsoft.com/office/powerpoint/2013/main/command" cId="3433822095" sldId="266"/>
      <ac:spMk id="3" creationId="{1899BBB1-BEF5-DB1D-99B7-537E1F36FA98}"/>
    </ac:deMkLst>
    <p188:txBody>
      <a:bodyPr/>
      <a:lstStyle/>
      <a:p>
        <a:r>
          <a:rPr lang="en-GB"/>
          <a:t>Tribuna (2020) Liverpool top Premier League Injury Table with 10 players out of action - football | tribuna.com. Available at: https://tribuna.com/en/news/liverpoolfc-2020-11-21-liverpool-top-premier-league-injury-table-with-10-players-out-of-action/ (Accessed: 02 March 2026). </a:t>
        </a:r>
      </a:p>
    </p188:txBody>
  </p188:cm>
</p188:cmLst>
</file>

<file path=ppt/comments/modernComment_10B_540BDFE1.xml><?xml version="1.0" encoding="utf-8"?>
<p188:cmLst xmlns:a="http://schemas.openxmlformats.org/drawingml/2006/main" xmlns:r="http://schemas.openxmlformats.org/officeDocument/2006/relationships" xmlns:p188="http://schemas.microsoft.com/office/powerpoint/2018/8/main">
  <p188:cm id="{C160FD12-F70A-405D-B1A7-1A217718A44D}" authorId="{1EFE0292-F194-8DE8-0405-F06CEEAB6D48}" created="2026-03-02T14:40:22.137">
    <ac:deMkLst xmlns:ac="http://schemas.microsoft.com/office/drawing/2013/main/command">
      <pc:docMk xmlns:pc="http://schemas.microsoft.com/office/powerpoint/2013/main/command"/>
      <pc:sldMk xmlns:pc="http://schemas.microsoft.com/office/powerpoint/2013/main/command" cId="1410064353" sldId="267"/>
      <ac:spMk id="3" creationId="{A6C18C42-486D-56D1-4335-98F75940060B}"/>
    </ac:deMkLst>
    <p188:txBody>
      <a:bodyPr/>
      <a:lstStyle/>
      <a:p>
        <a:r>
          <a:rPr lang="en-GB"/>
          <a:t>Hersey, P., &amp; Blanchard, K. H. (1969). Life cycle theory of leadership. Training &amp; Development Journal, 23(5), 26–34.</a:t>
        </a:r>
      </a:p>
    </p188:txBody>
  </p188:cm>
  <p188:cm id="{48C5047F-8EF6-455D-8B08-B1D284C6A742}" authorId="{1EFE0292-F194-8DE8-0405-F06CEEAB6D48}" created="2026-03-02T14:45:55.609">
    <pc:sldMkLst xmlns:pc="http://schemas.microsoft.com/office/powerpoint/2013/main/command">
      <pc:docMk/>
      <pc:sldMk cId="1410064353" sldId="267"/>
    </pc:sldMkLst>
    <p188:txBody>
      <a:bodyPr/>
      <a:lstStyle/>
      <a:p>
        <a:r>
          <a:rPr lang="en-GB"/>
          <a:t>Hunter, A. (2021) Liverpool unlikely to sign defender due to pandemic impact, says Jürgen Klopp, The Guardian. Available at: https://www.theguardian.com/football/2021/jan/07/liverpool-unlikely-to-sign-defender-due-to-pandemic-impact-says-jurgen-klopp (Accessed: 02 March 2026). </a:t>
        </a:r>
      </a:p>
    </p188:txBody>
  </p188:cm>
  <p188:cm id="{D65389FD-7738-4654-9F40-2FD2BB34863C}" authorId="{1EFE0292-F194-8DE8-0405-F06CEEAB6D48}" created="2026-03-02T14:53:10.677">
    <ac:deMkLst xmlns:ac="http://schemas.microsoft.com/office/drawing/2013/main/command">
      <pc:docMk xmlns:pc="http://schemas.microsoft.com/office/powerpoint/2013/main/command"/>
      <pc:sldMk xmlns:pc="http://schemas.microsoft.com/office/powerpoint/2013/main/command" cId="1410064353" sldId="267"/>
      <ac:spMk id="3" creationId="{A6C18C42-486D-56D1-4335-98F75940060B}"/>
    </ac:deMkLst>
    <p188:txBody>
      <a:bodyPr/>
      <a:lstStyle/>
      <a:p>
        <a:r>
          <a:rPr lang="en-GB"/>
          <a:t>Sky Sports (2021) Jurgen Klopp: Liverpool Boss says Man City would not have won Premier League with same injury crisis, Sky Sports. Available at: https://www.skysports.com/football/news/11669/12313234/jurgen-klopp-liverpool-boss-says-man-city-would-not-have-won-premier-league-with-same-injury-crisis (Accessed: 02 March 2026). </a:t>
        </a:r>
      </a:p>
    </p188:txBody>
  </p188:cm>
</p188:cmLst>
</file>

<file path=ppt/comments/modernComment_101_D28B8A50.xml><?xml version="1.0" encoding="utf-8"?>
<p188:cmLst xmlns:a="http://schemas.openxmlformats.org/drawingml/2006/main" xmlns:r="http://schemas.openxmlformats.org/officeDocument/2006/relationships" xmlns:p188="http://schemas.microsoft.com/office/powerpoint/2018/8/main">
  <p188:cm id="{9FA74D94-F4F8-4E0F-915D-02F4442AFF41}" authorId="{1EFE0292-F194-8DE8-0405-F06CEEAB6D48}" created="2026-02-26T14:00:01.304">
    <pc:sldMkLst xmlns:pc="http://schemas.microsoft.com/office/powerpoint/2013/main/command">
      <pc:docMk/>
      <pc:sldMk cId="3532360272" sldId="257"/>
    </pc:sldMkLst>
    <p188:txBody>
      <a:bodyPr/>
      <a:lstStyle/>
      <a:p>
        <a:r>
          <a:rPr lang="en-GB"/>
          <a:t>Burns, J. M. (1978). Leadership. Harper &amp; Row.</a:t>
        </a:r>
      </a:p>
    </p188:txBody>
  </p188:cm>
</p188:cmLst>
</file>

<file path=ppt/comments/modernComment_102_9CE143.xml><?xml version="1.0" encoding="utf-8"?>
<p188:cmLst xmlns:a="http://schemas.openxmlformats.org/drawingml/2006/main" xmlns:r="http://schemas.openxmlformats.org/officeDocument/2006/relationships" xmlns:p188="http://schemas.microsoft.com/office/powerpoint/2018/8/main">
  <p188:cm id="{5E603D21-42A8-4243-9E86-16ECB7FF413D}" authorId="{1EFE0292-F194-8DE8-0405-F06CEEAB6D48}" created="2026-02-17T14:28:25.647">
    <ac:deMkLst xmlns:ac="http://schemas.microsoft.com/office/drawing/2013/main/command">
      <pc:docMk xmlns:pc="http://schemas.microsoft.com/office/powerpoint/2013/main/command"/>
      <pc:sldMk xmlns:pc="http://schemas.microsoft.com/office/powerpoint/2013/main/command" cId="10281283" sldId="258"/>
      <ac:spMk id="3" creationId="{460CA284-0C92-0214-00B1-691DA9845103}"/>
    </ac:deMkLst>
    <p188:txBody>
      <a:bodyPr/>
      <a:lstStyle/>
      <a:p>
        <a:r>
          <a:rPr lang="en-GB"/>
          <a:t>Zaccaro, S. J. (2007). Trait­based perspectives of leadership. American Psychologist, 62(1), 6–16.</a:t>
        </a:r>
      </a:p>
    </p188:txBody>
  </p188:cm>
  <p188:cm id="{B4A15EB1-80F8-435B-8E47-CEB2FF31A250}" authorId="{1EFE0292-F194-8DE8-0405-F06CEEAB6D48}" created="2026-02-17T14:28:43.116">
    <ac:deMkLst xmlns:ac="http://schemas.microsoft.com/office/drawing/2013/main/command">
      <pc:docMk xmlns:pc="http://schemas.microsoft.com/office/powerpoint/2013/main/command"/>
      <pc:sldMk xmlns:pc="http://schemas.microsoft.com/office/powerpoint/2013/main/command" cId="10281283" sldId="258"/>
      <ac:spMk id="3" creationId="{460CA284-0C92-0214-00B1-691DA9845103}"/>
    </ac:deMkLst>
    <p188:txBody>
      <a:bodyPr/>
      <a:lstStyle/>
      <a:p>
        <a:r>
          <a:rPr lang="en-GB"/>
          <a:t>Carlyle, T. (1841). On Heroes, Hero-Worship, and The Heroic in History. London: James Fraser.</a:t>
        </a:r>
      </a:p>
    </p188:txBody>
  </p188:cm>
</p188:cmLst>
</file>

<file path=ppt/comments/modernComment_103_B513B442.xml><?xml version="1.0" encoding="utf-8"?>
<p188:cmLst xmlns:a="http://schemas.openxmlformats.org/drawingml/2006/main" xmlns:r="http://schemas.openxmlformats.org/officeDocument/2006/relationships" xmlns:p188="http://schemas.microsoft.com/office/powerpoint/2018/8/main">
  <p188:cm id="{5BD9034A-A9A0-40BD-AC48-33154A2E8E93}" authorId="{1EFE0292-F194-8DE8-0405-F06CEEAB6D48}" created="2026-02-17T14:53:32.288">
    <ac:deMkLst xmlns:ac="http://schemas.microsoft.com/office/drawing/2013/main/command">
      <pc:docMk xmlns:pc="http://schemas.microsoft.com/office/powerpoint/2013/main/command"/>
      <pc:sldMk xmlns:pc="http://schemas.microsoft.com/office/powerpoint/2013/main/command" cId="3037967426" sldId="259"/>
      <ac:spMk id="3" creationId="{90228E28-2E4A-5C5A-8B9E-D449D228AE7F}"/>
    </ac:deMkLst>
    <p188:txBody>
      <a:bodyPr/>
      <a:lstStyle/>
      <a:p>
        <a:r>
          <a:rPr lang="en-GB"/>
          <a:t>Stogdill, R. M. (1948). Personal factors associated with leadership: A survey of the literature. Journal of Psychology, 25(1), 35–71.</a:t>
        </a:r>
      </a:p>
    </p188:txBody>
  </p188:cm>
</p188:cmLst>
</file>

<file path=ppt/comments/modernComment_104_90BE6601.xml><?xml version="1.0" encoding="utf-8"?>
<p188:cmLst xmlns:a="http://schemas.openxmlformats.org/drawingml/2006/main" xmlns:r="http://schemas.openxmlformats.org/officeDocument/2006/relationships" xmlns:p188="http://schemas.microsoft.com/office/powerpoint/2018/8/main">
  <p188:cm id="{7AB27CB7-9E07-45DA-9B39-B46773335F4C}" authorId="{1EFE0292-F194-8DE8-0405-F06CEEAB6D48}" created="2026-02-17T15:00:59.981">
    <ac:deMkLst xmlns:ac="http://schemas.microsoft.com/office/drawing/2013/main/command">
      <pc:docMk xmlns:pc="http://schemas.microsoft.com/office/powerpoint/2013/main/command"/>
      <pc:sldMk xmlns:pc="http://schemas.microsoft.com/office/powerpoint/2013/main/command" cId="2428397057" sldId="260"/>
      <ac:spMk id="3" creationId="{96DBDCFD-9FB5-2271-229C-073D9486E42C}"/>
    </ac:deMkLst>
    <p188:txBody>
      <a:bodyPr/>
      <a:lstStyle/>
      <a:p>
        <a:r>
          <a:rPr lang="en-GB"/>
          <a:t>Stogdill, R. M. (1974). Handbook of leadership: A survey of theory and research. Free Press.</a:t>
        </a:r>
      </a:p>
    </p188:txBody>
  </p188:cm>
  <p188:cm id="{A16E57CF-DB35-4539-BD36-EA091A8F9920}" authorId="{1EFE0292-F194-8DE8-0405-F06CEEAB6D48}" created="2026-02-17T15:08:46.342">
    <ac:deMkLst xmlns:ac="http://schemas.microsoft.com/office/drawing/2013/main/command">
      <pc:docMk xmlns:pc="http://schemas.microsoft.com/office/powerpoint/2013/main/command"/>
      <pc:sldMk xmlns:pc="http://schemas.microsoft.com/office/powerpoint/2013/main/command" cId="2428397057" sldId="260"/>
      <ac:spMk id="3" creationId="{96DBDCFD-9FB5-2271-229C-073D9486E42C}"/>
    </ac:deMkLst>
    <p188:txBody>
      <a:bodyPr/>
      <a:lstStyle/>
      <a:p>
        <a:r>
          <a:rPr lang="en-GB"/>
          <a:t>Halpin, A. W., &amp; Winer, B. J. (1957). A factorial study of the leader behavior descriptions. , Leader behavior: Its description and measurement. Columbus: Bureau of Business Research, Ohio State University.</a:t>
        </a:r>
      </a:p>
    </p188:txBody>
  </p188:cm>
</p188:cmLst>
</file>

<file path=ppt/comments/modernComment_105_F38C810F.xml><?xml version="1.0" encoding="utf-8"?>
<p188:cmLst xmlns:a="http://schemas.openxmlformats.org/drawingml/2006/main" xmlns:r="http://schemas.openxmlformats.org/officeDocument/2006/relationships" xmlns:p188="http://schemas.microsoft.com/office/powerpoint/2018/8/main">
  <p188:cm id="{24A4F170-A340-445B-9C34-A41A99B2DB8A}" authorId="{1EFE0292-F194-8DE8-0405-F06CEEAB6D48}" created="2026-02-17T15:13:38.598">
    <ac:deMkLst xmlns:ac="http://schemas.microsoft.com/office/drawing/2013/main/command">
      <pc:docMk xmlns:pc="http://schemas.microsoft.com/office/powerpoint/2013/main/command"/>
      <pc:sldMk xmlns:pc="http://schemas.microsoft.com/office/powerpoint/2013/main/command" cId="4086071567" sldId="261"/>
      <ac:spMk id="3" creationId="{275712D1-6FE7-B4A5-F69C-7BE2693C4DF3}"/>
    </ac:deMkLst>
    <p188:txBody>
      <a:bodyPr/>
      <a:lstStyle/>
      <a:p>
        <a:r>
          <a:rPr lang="en-GB"/>
          <a:t>Likert, R. (1961). New patterns of management. New York: McGraw-Hill.</a:t>
        </a:r>
      </a:p>
    </p188:txBody>
  </p188:cm>
</p188:cmLst>
</file>

<file path=ppt/comments/modernComment_106_B4745483.xml><?xml version="1.0" encoding="utf-8"?>
<p188:cmLst xmlns:a="http://schemas.openxmlformats.org/drawingml/2006/main" xmlns:r="http://schemas.openxmlformats.org/officeDocument/2006/relationships" xmlns:p188="http://schemas.microsoft.com/office/powerpoint/2018/8/main">
  <p188:cm id="{509C0C92-BDDD-44C9-A39B-AF3E35A27724}" authorId="{1EFE0292-F194-8DE8-0405-F06CEEAB6D48}" created="2026-02-17T15:35:06.268">
    <pc:sldMkLst xmlns:pc="http://schemas.microsoft.com/office/powerpoint/2013/main/command">
      <pc:docMk/>
      <pc:sldMk cId="3027522691" sldId="262"/>
    </pc:sldMkLst>
    <p188:txBody>
      <a:bodyPr/>
      <a:lstStyle/>
      <a:p>
        <a:r>
          <a:rPr lang="en-GB"/>
          <a:t>Northouse, P. G. (2022). Leadership: Theory and practice (9th ed.). Sage Publications.</a:t>
        </a:r>
      </a:p>
    </p188:txBody>
  </p188:cm>
</p188:cmLst>
</file>

<file path=ppt/comments/modernComment_107_34FAFE0A.xml><?xml version="1.0" encoding="utf-8"?>
<p188:cmLst xmlns:a="http://schemas.openxmlformats.org/drawingml/2006/main" xmlns:r="http://schemas.openxmlformats.org/officeDocument/2006/relationships" xmlns:p188="http://schemas.microsoft.com/office/powerpoint/2018/8/main">
  <p188:cm id="{C1BDD152-7221-4A7C-A51E-5612C6EFBA5D}" authorId="{1EFE0292-F194-8DE8-0405-F06CEEAB6D48}" created="2026-02-23T13:57:28.119">
    <ac:deMkLst xmlns:ac="http://schemas.microsoft.com/office/drawing/2013/main/command">
      <pc:docMk xmlns:pc="http://schemas.microsoft.com/office/powerpoint/2013/main/command"/>
      <pc:sldMk xmlns:pc="http://schemas.microsoft.com/office/powerpoint/2013/main/command" cId="888864266" sldId="263"/>
      <ac:spMk id="3" creationId="{D01473A6-CDDD-FBE4-D091-35FF75595BA3}"/>
    </ac:deMkLst>
    <p188:txBody>
      <a:bodyPr/>
      <a:lstStyle/>
      <a:p>
        <a:r>
          <a:rPr lang="en-GB"/>
          <a:t>Hersey, P., &amp; Blanchard, K. H. (1969). Life cycle theory of leadership. Training &amp; Development Journal, 23(5), 26–34.</a:t>
        </a:r>
      </a:p>
    </p188:txBody>
  </p188:cm>
</p188:cmLst>
</file>

<file path=ppt/comments/modernComment_108_E4F457E1.xml><?xml version="1.0" encoding="utf-8"?>
<p188:cmLst xmlns:a="http://schemas.openxmlformats.org/drawingml/2006/main" xmlns:r="http://schemas.openxmlformats.org/officeDocument/2006/relationships" xmlns:p188="http://schemas.microsoft.com/office/powerpoint/2018/8/main">
  <p188:cm id="{DA4BFEE1-9F9B-4E53-8B69-90F43DD32026}" authorId="{1EFE0292-F194-8DE8-0405-F06CEEAB6D48}" created="2026-02-24T13:08:20.802">
    <ac:deMkLst xmlns:ac="http://schemas.microsoft.com/office/drawing/2013/main/command">
      <pc:docMk xmlns:pc="http://schemas.microsoft.com/office/powerpoint/2013/main/command"/>
      <pc:sldMk xmlns:pc="http://schemas.microsoft.com/office/powerpoint/2013/main/command" cId="3841218529" sldId="264"/>
      <ac:spMk id="3" creationId="{56E165D6-0C35-E4FB-5B6E-25337E6B6821}"/>
    </ac:deMkLst>
    <p188:txBody>
      <a:bodyPr/>
      <a:lstStyle/>
      <a:p>
        <a:r>
          <a:rPr lang="en-GB"/>
          <a:t>Graeff, C. L. (1997). Evolution of situational leadership theory. Leadership Quarterly, 8(2), 153–170.</a:t>
        </a:r>
      </a:p>
    </p188:txBody>
  </p188:cm>
</p188:cmLst>
</file>

<file path=ppt/comments/modernComment_109_C92CE446.xml><?xml version="1.0" encoding="utf-8"?>
<p188:cmLst xmlns:a="http://schemas.openxmlformats.org/drawingml/2006/main" xmlns:r="http://schemas.openxmlformats.org/officeDocument/2006/relationships" xmlns:p188="http://schemas.microsoft.com/office/powerpoint/2018/8/main">
  <p188:cm id="{82F114E0-7AE4-4FCC-BD64-12F87183FABC}" authorId="{1EFE0292-F194-8DE8-0405-F06CEEAB6D48}" created="2026-02-24T13:17:20.005">
    <ac:deMkLst xmlns:ac="http://schemas.microsoft.com/office/drawing/2013/main/command">
      <pc:docMk xmlns:pc="http://schemas.microsoft.com/office/powerpoint/2013/main/command"/>
      <pc:sldMk xmlns:pc="http://schemas.microsoft.com/office/powerpoint/2013/main/command" cId="3375162438" sldId="265"/>
      <ac:spMk id="3" creationId="{FBFF0E74-7725-EEDD-9A50-213296A06478}"/>
    </ac:deMkLst>
    <p188:txBody>
      <a:bodyPr/>
      <a:lstStyle/>
      <a:p>
        <a:r>
          <a:rPr lang="en-GB"/>
          <a:t>Goleman, D. (1995). Emotional Intelligence. Bantam Books.</a:t>
        </a:r>
      </a:p>
    </p188:txBody>
  </p188:cm>
  <p188:cm id="{71C53314-92B6-4AC8-932A-CF46BBD87A69}" authorId="{1EFE0292-F194-8DE8-0405-F06CEEAB6D48}" created="2026-02-24T13:21:42.923">
    <ac:deMkLst xmlns:ac="http://schemas.microsoft.com/office/drawing/2013/main/command">
      <pc:docMk xmlns:pc="http://schemas.microsoft.com/office/powerpoint/2013/main/command"/>
      <pc:sldMk xmlns:pc="http://schemas.microsoft.com/office/powerpoint/2013/main/command" cId="3375162438" sldId="265"/>
      <ac:spMk id="3" creationId="{FBFF0E74-7725-EEDD-9A50-213296A06478}"/>
    </ac:deMkLst>
    <p188:txBody>
      <a:bodyPr/>
      <a:lstStyle/>
      <a:p>
        <a:r>
          <a:rPr lang="en-GB"/>
          <a:t>Avolio, B. J., &amp; Gardner, W. L. (2005). Authentic leadership development. The Leadership Quarterly, 16(3), 315–338.</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F844963-CBA4-4A8A-AAB1-61FC89CD89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0F074FA-DD79-4F7C-9BA7-366BC8D67995}">
      <dgm:prSet/>
      <dgm:spPr/>
      <dgm:t>
        <a:bodyPr/>
        <a:lstStyle/>
        <a:p>
          <a:r>
            <a:rPr lang="en-GB"/>
            <a:t>Jurgen Klopp was Liverpool Manager between 2015 to 2024 and led the team to multiple achievements. </a:t>
          </a:r>
          <a:endParaRPr lang="en-US"/>
        </a:p>
      </dgm:t>
    </dgm:pt>
    <dgm:pt modelId="{D2EA8931-A4FB-45AF-82C4-9BD25A696008}" type="parTrans" cxnId="{2CE51FA9-9DC4-4EDB-A0F7-4911D7CE836F}">
      <dgm:prSet/>
      <dgm:spPr/>
      <dgm:t>
        <a:bodyPr/>
        <a:lstStyle/>
        <a:p>
          <a:endParaRPr lang="en-US"/>
        </a:p>
      </dgm:t>
    </dgm:pt>
    <dgm:pt modelId="{876ECDCD-2478-4661-963B-A27DC584E7C6}" type="sibTrans" cxnId="{2CE51FA9-9DC4-4EDB-A0F7-4911D7CE836F}">
      <dgm:prSet/>
      <dgm:spPr/>
      <dgm:t>
        <a:bodyPr/>
        <a:lstStyle/>
        <a:p>
          <a:endParaRPr lang="en-US"/>
        </a:p>
      </dgm:t>
    </dgm:pt>
    <dgm:pt modelId="{114E273A-805B-4592-8AA8-623B56D0FF01}">
      <dgm:prSet/>
      <dgm:spPr/>
      <dgm:t>
        <a:bodyPr/>
        <a:lstStyle/>
        <a:p>
          <a:r>
            <a:rPr lang="en-GB"/>
            <a:t>He was known to be a good leader due to his ability to connect with fans and his players which leads to loyalty and trust, which links to a theory from Goleman(1995). </a:t>
          </a:r>
          <a:endParaRPr lang="en-US"/>
        </a:p>
      </dgm:t>
    </dgm:pt>
    <dgm:pt modelId="{5B68579A-ED50-4BE0-9CF1-64851D80F39E}" type="parTrans" cxnId="{E07FFEAB-0E64-4564-992E-8717741E883B}">
      <dgm:prSet/>
      <dgm:spPr/>
      <dgm:t>
        <a:bodyPr/>
        <a:lstStyle/>
        <a:p>
          <a:endParaRPr lang="en-US"/>
        </a:p>
      </dgm:t>
    </dgm:pt>
    <dgm:pt modelId="{B607753D-826F-4F09-90FA-244B375844B2}" type="sibTrans" cxnId="{E07FFEAB-0E64-4564-992E-8717741E883B}">
      <dgm:prSet/>
      <dgm:spPr/>
      <dgm:t>
        <a:bodyPr/>
        <a:lstStyle/>
        <a:p>
          <a:endParaRPr lang="en-US"/>
        </a:p>
      </dgm:t>
    </dgm:pt>
    <dgm:pt modelId="{2B1EADB7-63A7-4699-B03E-BA2A5674BB7A}">
      <dgm:prSet/>
      <dgm:spPr/>
      <dgm:t>
        <a:bodyPr/>
        <a:lstStyle/>
        <a:p>
          <a:r>
            <a:rPr lang="en-GB"/>
            <a:t>Klopp unique way of coaching by being authentic with his honesty in interviews and passion and emotion on touchline all being consistent with an authentic leadership theory by Avolio and Gardner(2005). </a:t>
          </a:r>
          <a:endParaRPr lang="en-US"/>
        </a:p>
      </dgm:t>
    </dgm:pt>
    <dgm:pt modelId="{A837E5F2-BC6C-4118-886D-D2CB6ED44977}" type="parTrans" cxnId="{BD3B2BDA-3501-41D9-9859-42414D9A87E4}">
      <dgm:prSet/>
      <dgm:spPr/>
      <dgm:t>
        <a:bodyPr/>
        <a:lstStyle/>
        <a:p>
          <a:endParaRPr lang="en-US"/>
        </a:p>
      </dgm:t>
    </dgm:pt>
    <dgm:pt modelId="{05130484-5E9D-4218-943C-B4F3C42BD669}" type="sibTrans" cxnId="{BD3B2BDA-3501-41D9-9859-42414D9A87E4}">
      <dgm:prSet/>
      <dgm:spPr/>
      <dgm:t>
        <a:bodyPr/>
        <a:lstStyle/>
        <a:p>
          <a:endParaRPr lang="en-US"/>
        </a:p>
      </dgm:t>
    </dgm:pt>
    <dgm:pt modelId="{995FD70D-E52B-4C80-AC5B-8D91795679AF}" type="pres">
      <dgm:prSet presAssocID="{5F844963-CBA4-4A8A-AAB1-61FC89CD89DC}" presName="root" presStyleCnt="0">
        <dgm:presLayoutVars>
          <dgm:dir/>
          <dgm:resizeHandles val="exact"/>
        </dgm:presLayoutVars>
      </dgm:prSet>
      <dgm:spPr/>
    </dgm:pt>
    <dgm:pt modelId="{04B25A98-1985-429A-89BD-83631F71C109}" type="pres">
      <dgm:prSet presAssocID="{E0F074FA-DD79-4F7C-9BA7-366BC8D67995}" presName="compNode" presStyleCnt="0"/>
      <dgm:spPr/>
    </dgm:pt>
    <dgm:pt modelId="{BEECF9BA-70C6-4E37-B6D0-B8C06A307505}" type="pres">
      <dgm:prSet presAssocID="{E0F074FA-DD79-4F7C-9BA7-366BC8D67995}" presName="bgRect" presStyleLbl="bgShp" presStyleIdx="0" presStyleCnt="3"/>
      <dgm:spPr/>
    </dgm:pt>
    <dgm:pt modelId="{E10DDA68-2F9A-48E8-9A42-1CEA1E4573CB}" type="pres">
      <dgm:prSet presAssocID="{E0F074FA-DD79-4F7C-9BA7-366BC8D6799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ophy"/>
        </a:ext>
      </dgm:extLst>
    </dgm:pt>
    <dgm:pt modelId="{984316E6-B77E-4A78-B88B-619934BF4E14}" type="pres">
      <dgm:prSet presAssocID="{E0F074FA-DD79-4F7C-9BA7-366BC8D67995}" presName="spaceRect" presStyleCnt="0"/>
      <dgm:spPr/>
    </dgm:pt>
    <dgm:pt modelId="{19E8641A-48AA-4EC0-81E1-686983AFB75D}" type="pres">
      <dgm:prSet presAssocID="{E0F074FA-DD79-4F7C-9BA7-366BC8D67995}" presName="parTx" presStyleLbl="revTx" presStyleIdx="0" presStyleCnt="3">
        <dgm:presLayoutVars>
          <dgm:chMax val="0"/>
          <dgm:chPref val="0"/>
        </dgm:presLayoutVars>
      </dgm:prSet>
      <dgm:spPr/>
    </dgm:pt>
    <dgm:pt modelId="{1BDCFB25-8B76-496E-ACAF-C3225F40E7A2}" type="pres">
      <dgm:prSet presAssocID="{876ECDCD-2478-4661-963B-A27DC584E7C6}" presName="sibTrans" presStyleCnt="0"/>
      <dgm:spPr/>
    </dgm:pt>
    <dgm:pt modelId="{E96FBCB2-A5EA-446E-8693-70E3562F63FC}" type="pres">
      <dgm:prSet presAssocID="{114E273A-805B-4592-8AA8-623B56D0FF01}" presName="compNode" presStyleCnt="0"/>
      <dgm:spPr/>
    </dgm:pt>
    <dgm:pt modelId="{45CBAB03-2A15-4C8C-A760-4AA28D5D33BE}" type="pres">
      <dgm:prSet presAssocID="{114E273A-805B-4592-8AA8-623B56D0FF01}" presName="bgRect" presStyleLbl="bgShp" presStyleIdx="1" presStyleCnt="3"/>
      <dgm:spPr/>
    </dgm:pt>
    <dgm:pt modelId="{C5D18154-E5D4-4239-B854-917F526759BD}" type="pres">
      <dgm:prSet presAssocID="{114E273A-805B-4592-8AA8-623B56D0FF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A207F2E1-0992-47DF-A1A0-05900D728453}" type="pres">
      <dgm:prSet presAssocID="{114E273A-805B-4592-8AA8-623B56D0FF01}" presName="spaceRect" presStyleCnt="0"/>
      <dgm:spPr/>
    </dgm:pt>
    <dgm:pt modelId="{4659834C-9A85-4F9D-8D6E-478D4B7724D1}" type="pres">
      <dgm:prSet presAssocID="{114E273A-805B-4592-8AA8-623B56D0FF01}" presName="parTx" presStyleLbl="revTx" presStyleIdx="1" presStyleCnt="3">
        <dgm:presLayoutVars>
          <dgm:chMax val="0"/>
          <dgm:chPref val="0"/>
        </dgm:presLayoutVars>
      </dgm:prSet>
      <dgm:spPr/>
    </dgm:pt>
    <dgm:pt modelId="{797F1797-4253-4D72-8E48-B86C00388BDA}" type="pres">
      <dgm:prSet presAssocID="{B607753D-826F-4F09-90FA-244B375844B2}" presName="sibTrans" presStyleCnt="0"/>
      <dgm:spPr/>
    </dgm:pt>
    <dgm:pt modelId="{67EDF290-B45B-4599-BA5F-0824ECA0A78C}" type="pres">
      <dgm:prSet presAssocID="{2B1EADB7-63A7-4699-B03E-BA2A5674BB7A}" presName="compNode" presStyleCnt="0"/>
      <dgm:spPr/>
    </dgm:pt>
    <dgm:pt modelId="{769A847C-6A33-4356-AEFA-1FC70E316BB4}" type="pres">
      <dgm:prSet presAssocID="{2B1EADB7-63A7-4699-B03E-BA2A5674BB7A}" presName="bgRect" presStyleLbl="bgShp" presStyleIdx="2" presStyleCnt="3"/>
      <dgm:spPr/>
    </dgm:pt>
    <dgm:pt modelId="{D63B1A80-1940-4F4D-8641-7DC508C517F6}" type="pres">
      <dgm:prSet presAssocID="{2B1EADB7-63A7-4699-B03E-BA2A5674BB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664894CC-8CE8-41CF-98B5-B683DAF76778}" type="pres">
      <dgm:prSet presAssocID="{2B1EADB7-63A7-4699-B03E-BA2A5674BB7A}" presName="spaceRect" presStyleCnt="0"/>
      <dgm:spPr/>
    </dgm:pt>
    <dgm:pt modelId="{D81DAC1F-D5AC-4245-A77C-46C2CB1C1855}" type="pres">
      <dgm:prSet presAssocID="{2B1EADB7-63A7-4699-B03E-BA2A5674BB7A}" presName="parTx" presStyleLbl="revTx" presStyleIdx="2" presStyleCnt="3">
        <dgm:presLayoutVars>
          <dgm:chMax val="0"/>
          <dgm:chPref val="0"/>
        </dgm:presLayoutVars>
      </dgm:prSet>
      <dgm:spPr/>
    </dgm:pt>
  </dgm:ptLst>
  <dgm:cxnLst>
    <dgm:cxn modelId="{D66E3F26-61EF-463F-A6C9-715E6135F0A8}" type="presOf" srcId="{E0F074FA-DD79-4F7C-9BA7-366BC8D67995}" destId="{19E8641A-48AA-4EC0-81E1-686983AFB75D}" srcOrd="0" destOrd="0" presId="urn:microsoft.com/office/officeart/2018/2/layout/IconVerticalSolidList"/>
    <dgm:cxn modelId="{2CE51FA9-9DC4-4EDB-A0F7-4911D7CE836F}" srcId="{5F844963-CBA4-4A8A-AAB1-61FC89CD89DC}" destId="{E0F074FA-DD79-4F7C-9BA7-366BC8D67995}" srcOrd="0" destOrd="0" parTransId="{D2EA8931-A4FB-45AF-82C4-9BD25A696008}" sibTransId="{876ECDCD-2478-4661-963B-A27DC584E7C6}"/>
    <dgm:cxn modelId="{E07FFEAB-0E64-4564-992E-8717741E883B}" srcId="{5F844963-CBA4-4A8A-AAB1-61FC89CD89DC}" destId="{114E273A-805B-4592-8AA8-623B56D0FF01}" srcOrd="1" destOrd="0" parTransId="{5B68579A-ED50-4BE0-9CF1-64851D80F39E}" sibTransId="{B607753D-826F-4F09-90FA-244B375844B2}"/>
    <dgm:cxn modelId="{BD3B2BDA-3501-41D9-9859-42414D9A87E4}" srcId="{5F844963-CBA4-4A8A-AAB1-61FC89CD89DC}" destId="{2B1EADB7-63A7-4699-B03E-BA2A5674BB7A}" srcOrd="2" destOrd="0" parTransId="{A837E5F2-BC6C-4118-886D-D2CB6ED44977}" sibTransId="{05130484-5E9D-4218-943C-B4F3C42BD669}"/>
    <dgm:cxn modelId="{EF1019DB-0733-4F37-9802-F490DB02FC7F}" type="presOf" srcId="{2B1EADB7-63A7-4699-B03E-BA2A5674BB7A}" destId="{D81DAC1F-D5AC-4245-A77C-46C2CB1C1855}" srcOrd="0" destOrd="0" presId="urn:microsoft.com/office/officeart/2018/2/layout/IconVerticalSolidList"/>
    <dgm:cxn modelId="{A475E8E3-A12B-4B95-A617-E537403F008D}" type="presOf" srcId="{5F844963-CBA4-4A8A-AAB1-61FC89CD89DC}" destId="{995FD70D-E52B-4C80-AC5B-8D91795679AF}" srcOrd="0" destOrd="0" presId="urn:microsoft.com/office/officeart/2018/2/layout/IconVerticalSolidList"/>
    <dgm:cxn modelId="{9B6CC4FF-055E-47FF-8E9A-F497E2BFDC6D}" type="presOf" srcId="{114E273A-805B-4592-8AA8-623B56D0FF01}" destId="{4659834C-9A85-4F9D-8D6E-478D4B7724D1}" srcOrd="0" destOrd="0" presId="urn:microsoft.com/office/officeart/2018/2/layout/IconVerticalSolidList"/>
    <dgm:cxn modelId="{6B19F552-444A-4204-A0E6-E55E2754E262}" type="presParOf" srcId="{995FD70D-E52B-4C80-AC5B-8D91795679AF}" destId="{04B25A98-1985-429A-89BD-83631F71C109}" srcOrd="0" destOrd="0" presId="urn:microsoft.com/office/officeart/2018/2/layout/IconVerticalSolidList"/>
    <dgm:cxn modelId="{2198E786-B654-4379-ACBB-31C0FDEB9762}" type="presParOf" srcId="{04B25A98-1985-429A-89BD-83631F71C109}" destId="{BEECF9BA-70C6-4E37-B6D0-B8C06A307505}" srcOrd="0" destOrd="0" presId="urn:microsoft.com/office/officeart/2018/2/layout/IconVerticalSolidList"/>
    <dgm:cxn modelId="{BC687104-C28C-48FA-8BB1-144BC7ADF74D}" type="presParOf" srcId="{04B25A98-1985-429A-89BD-83631F71C109}" destId="{E10DDA68-2F9A-48E8-9A42-1CEA1E4573CB}" srcOrd="1" destOrd="0" presId="urn:microsoft.com/office/officeart/2018/2/layout/IconVerticalSolidList"/>
    <dgm:cxn modelId="{21776CDF-B553-41D9-B846-97A4E7D5ABFA}" type="presParOf" srcId="{04B25A98-1985-429A-89BD-83631F71C109}" destId="{984316E6-B77E-4A78-B88B-619934BF4E14}" srcOrd="2" destOrd="0" presId="urn:microsoft.com/office/officeart/2018/2/layout/IconVerticalSolidList"/>
    <dgm:cxn modelId="{F60A75F0-98CD-4F92-A845-D49E09EEAD16}" type="presParOf" srcId="{04B25A98-1985-429A-89BD-83631F71C109}" destId="{19E8641A-48AA-4EC0-81E1-686983AFB75D}" srcOrd="3" destOrd="0" presId="urn:microsoft.com/office/officeart/2018/2/layout/IconVerticalSolidList"/>
    <dgm:cxn modelId="{2E3A4FC5-7E7D-48C0-936C-0ECC3EA4B03F}" type="presParOf" srcId="{995FD70D-E52B-4C80-AC5B-8D91795679AF}" destId="{1BDCFB25-8B76-496E-ACAF-C3225F40E7A2}" srcOrd="1" destOrd="0" presId="urn:microsoft.com/office/officeart/2018/2/layout/IconVerticalSolidList"/>
    <dgm:cxn modelId="{530E3EDC-0812-4675-A2E1-9E92F80132FC}" type="presParOf" srcId="{995FD70D-E52B-4C80-AC5B-8D91795679AF}" destId="{E96FBCB2-A5EA-446E-8693-70E3562F63FC}" srcOrd="2" destOrd="0" presId="urn:microsoft.com/office/officeart/2018/2/layout/IconVerticalSolidList"/>
    <dgm:cxn modelId="{2C4CED27-C06E-4945-84E2-25752E13C817}" type="presParOf" srcId="{E96FBCB2-A5EA-446E-8693-70E3562F63FC}" destId="{45CBAB03-2A15-4C8C-A760-4AA28D5D33BE}" srcOrd="0" destOrd="0" presId="urn:microsoft.com/office/officeart/2018/2/layout/IconVerticalSolidList"/>
    <dgm:cxn modelId="{E268D343-827A-48BC-95AE-E9AF9B57B319}" type="presParOf" srcId="{E96FBCB2-A5EA-446E-8693-70E3562F63FC}" destId="{C5D18154-E5D4-4239-B854-917F526759BD}" srcOrd="1" destOrd="0" presId="urn:microsoft.com/office/officeart/2018/2/layout/IconVerticalSolidList"/>
    <dgm:cxn modelId="{DD4867BF-7141-41A7-9A7F-BA93BC7816D4}" type="presParOf" srcId="{E96FBCB2-A5EA-446E-8693-70E3562F63FC}" destId="{A207F2E1-0992-47DF-A1A0-05900D728453}" srcOrd="2" destOrd="0" presId="urn:microsoft.com/office/officeart/2018/2/layout/IconVerticalSolidList"/>
    <dgm:cxn modelId="{7D516454-9EE9-4D58-8695-909D4693763F}" type="presParOf" srcId="{E96FBCB2-A5EA-446E-8693-70E3562F63FC}" destId="{4659834C-9A85-4F9D-8D6E-478D4B7724D1}" srcOrd="3" destOrd="0" presId="urn:microsoft.com/office/officeart/2018/2/layout/IconVerticalSolidList"/>
    <dgm:cxn modelId="{BCA7A535-7C3E-4939-8412-48CD6AC74E81}" type="presParOf" srcId="{995FD70D-E52B-4C80-AC5B-8D91795679AF}" destId="{797F1797-4253-4D72-8E48-B86C00388BDA}" srcOrd="3" destOrd="0" presId="urn:microsoft.com/office/officeart/2018/2/layout/IconVerticalSolidList"/>
    <dgm:cxn modelId="{1F885D86-49A4-4D1C-BE66-F0A9226F3DBB}" type="presParOf" srcId="{995FD70D-E52B-4C80-AC5B-8D91795679AF}" destId="{67EDF290-B45B-4599-BA5F-0824ECA0A78C}" srcOrd="4" destOrd="0" presId="urn:microsoft.com/office/officeart/2018/2/layout/IconVerticalSolidList"/>
    <dgm:cxn modelId="{43F55C83-ED07-4B0C-8303-74294829498B}" type="presParOf" srcId="{67EDF290-B45B-4599-BA5F-0824ECA0A78C}" destId="{769A847C-6A33-4356-AEFA-1FC70E316BB4}" srcOrd="0" destOrd="0" presId="urn:microsoft.com/office/officeart/2018/2/layout/IconVerticalSolidList"/>
    <dgm:cxn modelId="{79D31C01-ED07-46C4-8522-809A7B1D82BB}" type="presParOf" srcId="{67EDF290-B45B-4599-BA5F-0824ECA0A78C}" destId="{D63B1A80-1940-4F4D-8641-7DC508C517F6}" srcOrd="1" destOrd="0" presId="urn:microsoft.com/office/officeart/2018/2/layout/IconVerticalSolidList"/>
    <dgm:cxn modelId="{92E2C493-6539-4FB9-844A-B47AD2ED3808}" type="presParOf" srcId="{67EDF290-B45B-4599-BA5F-0824ECA0A78C}" destId="{664894CC-8CE8-41CF-98B5-B683DAF76778}" srcOrd="2" destOrd="0" presId="urn:microsoft.com/office/officeart/2018/2/layout/IconVerticalSolidList"/>
    <dgm:cxn modelId="{87E40200-625F-4CED-A558-E1673ADD87E0}" type="presParOf" srcId="{67EDF290-B45B-4599-BA5F-0824ECA0A78C}" destId="{D81DAC1F-D5AC-4245-A77C-46C2CB1C18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6D6E34-C927-47EF-8696-C6B27931634C}"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B37C09B-B25A-40FA-B5B6-40F1057FC6DC}">
      <dgm:prSet/>
      <dgm:spPr/>
      <dgm:t>
        <a:bodyPr/>
        <a:lstStyle/>
        <a:p>
          <a:pPr>
            <a:defRPr cap="all"/>
          </a:pPr>
          <a:r>
            <a:rPr lang="en-GB"/>
            <a:t>To deal with these issues, Klopp had to use more directing and coaching behaviours to make sure players were comfortable in their new roles, which links to a situational style of leadership (Hersey and Blanchard, 1969).</a:t>
          </a:r>
          <a:endParaRPr lang="en-US"/>
        </a:p>
      </dgm:t>
    </dgm:pt>
    <dgm:pt modelId="{17D57A22-39FC-4DD9-9DDE-9C9712AE0914}" type="parTrans" cxnId="{83675066-CB2F-4C06-B35D-8DD7652635F8}">
      <dgm:prSet/>
      <dgm:spPr/>
      <dgm:t>
        <a:bodyPr/>
        <a:lstStyle/>
        <a:p>
          <a:endParaRPr lang="en-US"/>
        </a:p>
      </dgm:t>
    </dgm:pt>
    <dgm:pt modelId="{FA823A6E-58FB-475E-A6C1-C07B7931F8F6}" type="sibTrans" cxnId="{83675066-CB2F-4C06-B35D-8DD7652635F8}">
      <dgm:prSet/>
      <dgm:spPr/>
      <dgm:t>
        <a:bodyPr/>
        <a:lstStyle/>
        <a:p>
          <a:endParaRPr lang="en-US"/>
        </a:p>
      </dgm:t>
    </dgm:pt>
    <dgm:pt modelId="{7B0B4F87-99C0-4E2F-95FD-0172BDC33626}">
      <dgm:prSet/>
      <dgm:spPr/>
      <dgm:t>
        <a:bodyPr/>
        <a:lstStyle/>
        <a:p>
          <a:pPr>
            <a:defRPr cap="all"/>
          </a:pPr>
          <a:r>
            <a:rPr lang="en-GB"/>
            <a:t>Klopp used a task-oriented approach by reorganising senior players to play different roles to build stability and protect younger players, for example Fabinho and Henderson playing at Centre Back (Hunter, 2021). </a:t>
          </a:r>
          <a:endParaRPr lang="en-US"/>
        </a:p>
      </dgm:t>
    </dgm:pt>
    <dgm:pt modelId="{39CFE999-9B7D-4B89-9DE5-F46C9313EF16}" type="parTrans" cxnId="{DCA72B1E-F9D5-491A-8D19-3B098EAA341E}">
      <dgm:prSet/>
      <dgm:spPr/>
      <dgm:t>
        <a:bodyPr/>
        <a:lstStyle/>
        <a:p>
          <a:endParaRPr lang="en-US"/>
        </a:p>
      </dgm:t>
    </dgm:pt>
    <dgm:pt modelId="{0C9C7AF2-3BB5-4F7E-9C66-03414E4A77AA}" type="sibTrans" cxnId="{DCA72B1E-F9D5-491A-8D19-3B098EAA341E}">
      <dgm:prSet/>
      <dgm:spPr/>
      <dgm:t>
        <a:bodyPr/>
        <a:lstStyle/>
        <a:p>
          <a:endParaRPr lang="en-US"/>
        </a:p>
      </dgm:t>
    </dgm:pt>
    <dgm:pt modelId="{2A5D17D7-C809-46C1-BC4A-D01A0CEC0355}">
      <dgm:prSet/>
      <dgm:spPr/>
      <dgm:t>
        <a:bodyPr/>
        <a:lstStyle/>
        <a:p>
          <a:pPr>
            <a:defRPr cap="all"/>
          </a:pPr>
          <a:r>
            <a:rPr lang="en-GB"/>
            <a:t>Klopp also used a relationship-oriented approach by constantly defending his players when they were struggling with results to protect them from criticism during a difficult period. Example of this was from an interview on sky sports saying, " That's why things go the wrong way, but I never question the character or the mentality of this team"(Sky Sports, 2021).</a:t>
          </a:r>
          <a:endParaRPr lang="en-US"/>
        </a:p>
      </dgm:t>
    </dgm:pt>
    <dgm:pt modelId="{9CDF553D-6EF1-410A-B5B2-F202E65BCC5A}" type="parTrans" cxnId="{76E689D0-379B-4926-85F3-9754EE2B6684}">
      <dgm:prSet/>
      <dgm:spPr/>
      <dgm:t>
        <a:bodyPr/>
        <a:lstStyle/>
        <a:p>
          <a:endParaRPr lang="en-US"/>
        </a:p>
      </dgm:t>
    </dgm:pt>
    <dgm:pt modelId="{E64F7D6F-6223-4D93-9527-FD26C030BBC0}" type="sibTrans" cxnId="{76E689D0-379B-4926-85F3-9754EE2B6684}">
      <dgm:prSet/>
      <dgm:spPr/>
      <dgm:t>
        <a:bodyPr/>
        <a:lstStyle/>
        <a:p>
          <a:endParaRPr lang="en-US"/>
        </a:p>
      </dgm:t>
    </dgm:pt>
    <dgm:pt modelId="{9EE5FABA-F937-4A5E-9978-509EC55EF716}" type="pres">
      <dgm:prSet presAssocID="{4F6D6E34-C927-47EF-8696-C6B27931634C}" presName="root" presStyleCnt="0">
        <dgm:presLayoutVars>
          <dgm:dir/>
          <dgm:resizeHandles val="exact"/>
        </dgm:presLayoutVars>
      </dgm:prSet>
      <dgm:spPr/>
    </dgm:pt>
    <dgm:pt modelId="{C7AC7497-520E-477D-BEE2-776C3CEE80C8}" type="pres">
      <dgm:prSet presAssocID="{6B37C09B-B25A-40FA-B5B6-40F1057FC6DC}" presName="compNode" presStyleCnt="0"/>
      <dgm:spPr/>
    </dgm:pt>
    <dgm:pt modelId="{14FFDF75-728F-4F4B-AAD9-60A27CE605B9}" type="pres">
      <dgm:prSet presAssocID="{6B37C09B-B25A-40FA-B5B6-40F1057FC6DC}" presName="iconBgRect" presStyleLbl="bgShp" presStyleIdx="0" presStyleCnt="3"/>
      <dgm:spPr/>
    </dgm:pt>
    <dgm:pt modelId="{040DA1EB-E52F-473E-B9CD-91EAEDF4543D}" type="pres">
      <dgm:prSet presAssocID="{6B37C09B-B25A-40FA-B5B6-40F1057FC6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ss Pieces"/>
        </a:ext>
      </dgm:extLst>
    </dgm:pt>
    <dgm:pt modelId="{24ED20FE-DD52-4E99-BE5B-093EF063EE2A}" type="pres">
      <dgm:prSet presAssocID="{6B37C09B-B25A-40FA-B5B6-40F1057FC6DC}" presName="spaceRect" presStyleCnt="0"/>
      <dgm:spPr/>
    </dgm:pt>
    <dgm:pt modelId="{8107E85C-A881-4F96-AC77-6F45515D6FB7}" type="pres">
      <dgm:prSet presAssocID="{6B37C09B-B25A-40FA-B5B6-40F1057FC6DC}" presName="textRect" presStyleLbl="revTx" presStyleIdx="0" presStyleCnt="3">
        <dgm:presLayoutVars>
          <dgm:chMax val="1"/>
          <dgm:chPref val="1"/>
        </dgm:presLayoutVars>
      </dgm:prSet>
      <dgm:spPr/>
    </dgm:pt>
    <dgm:pt modelId="{EA62813A-E3B1-44E7-B6B0-0E4920FC5E8F}" type="pres">
      <dgm:prSet presAssocID="{FA823A6E-58FB-475E-A6C1-C07B7931F8F6}" presName="sibTrans" presStyleCnt="0"/>
      <dgm:spPr/>
    </dgm:pt>
    <dgm:pt modelId="{342A32E2-5E26-4848-AC53-DC73457FCB44}" type="pres">
      <dgm:prSet presAssocID="{7B0B4F87-99C0-4E2F-95FD-0172BDC33626}" presName="compNode" presStyleCnt="0"/>
      <dgm:spPr/>
    </dgm:pt>
    <dgm:pt modelId="{8F6B5823-E2AE-4A68-AC36-5A5DC24F0462}" type="pres">
      <dgm:prSet presAssocID="{7B0B4F87-99C0-4E2F-95FD-0172BDC33626}" presName="iconBgRect" presStyleLbl="bgShp" presStyleIdx="1" presStyleCnt="3"/>
      <dgm:spPr/>
    </dgm:pt>
    <dgm:pt modelId="{8994AA07-C3BC-4FBF-A874-C0207185990A}" type="pres">
      <dgm:prSet presAssocID="{7B0B4F87-99C0-4E2F-95FD-0172BDC336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ce hockey"/>
        </a:ext>
      </dgm:extLst>
    </dgm:pt>
    <dgm:pt modelId="{F971DACC-BC46-421E-AD40-4891BAFCB087}" type="pres">
      <dgm:prSet presAssocID="{7B0B4F87-99C0-4E2F-95FD-0172BDC33626}" presName="spaceRect" presStyleCnt="0"/>
      <dgm:spPr/>
    </dgm:pt>
    <dgm:pt modelId="{46FDBB0B-CBA6-486E-B0EF-BBF7A4188577}" type="pres">
      <dgm:prSet presAssocID="{7B0B4F87-99C0-4E2F-95FD-0172BDC33626}" presName="textRect" presStyleLbl="revTx" presStyleIdx="1" presStyleCnt="3">
        <dgm:presLayoutVars>
          <dgm:chMax val="1"/>
          <dgm:chPref val="1"/>
        </dgm:presLayoutVars>
      </dgm:prSet>
      <dgm:spPr/>
    </dgm:pt>
    <dgm:pt modelId="{783E544E-8187-4ACF-8759-FD74F5D0D35C}" type="pres">
      <dgm:prSet presAssocID="{0C9C7AF2-3BB5-4F7E-9C66-03414E4A77AA}" presName="sibTrans" presStyleCnt="0"/>
      <dgm:spPr/>
    </dgm:pt>
    <dgm:pt modelId="{1573A695-735C-4E74-BA04-AFBF96903766}" type="pres">
      <dgm:prSet presAssocID="{2A5D17D7-C809-46C1-BC4A-D01A0CEC0355}" presName="compNode" presStyleCnt="0"/>
      <dgm:spPr/>
    </dgm:pt>
    <dgm:pt modelId="{6363393A-853D-4B92-8ABB-7E386E86AC3B}" type="pres">
      <dgm:prSet presAssocID="{2A5D17D7-C809-46C1-BC4A-D01A0CEC0355}" presName="iconBgRect" presStyleLbl="bgShp" presStyleIdx="2" presStyleCnt="3"/>
      <dgm:spPr/>
    </dgm:pt>
    <dgm:pt modelId="{048DEFFD-40A7-44DC-9873-B03EDE939CC3}" type="pres">
      <dgm:prSet presAssocID="{2A5D17D7-C809-46C1-BC4A-D01A0CEC035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8FF96D1E-5ADD-4325-A25E-F01FB9BDD5C6}" type="pres">
      <dgm:prSet presAssocID="{2A5D17D7-C809-46C1-BC4A-D01A0CEC0355}" presName="spaceRect" presStyleCnt="0"/>
      <dgm:spPr/>
    </dgm:pt>
    <dgm:pt modelId="{FEC74333-969E-41CE-A0AE-EAFDD9DF6B89}" type="pres">
      <dgm:prSet presAssocID="{2A5D17D7-C809-46C1-BC4A-D01A0CEC0355}" presName="textRect" presStyleLbl="revTx" presStyleIdx="2" presStyleCnt="3">
        <dgm:presLayoutVars>
          <dgm:chMax val="1"/>
          <dgm:chPref val="1"/>
        </dgm:presLayoutVars>
      </dgm:prSet>
      <dgm:spPr/>
    </dgm:pt>
  </dgm:ptLst>
  <dgm:cxnLst>
    <dgm:cxn modelId="{DCA72B1E-F9D5-491A-8D19-3B098EAA341E}" srcId="{4F6D6E34-C927-47EF-8696-C6B27931634C}" destId="{7B0B4F87-99C0-4E2F-95FD-0172BDC33626}" srcOrd="1" destOrd="0" parTransId="{39CFE999-9B7D-4B89-9DE5-F46C9313EF16}" sibTransId="{0C9C7AF2-3BB5-4F7E-9C66-03414E4A77AA}"/>
    <dgm:cxn modelId="{21190746-04D9-4789-B355-E159236FE7CF}" type="presOf" srcId="{2A5D17D7-C809-46C1-BC4A-D01A0CEC0355}" destId="{FEC74333-969E-41CE-A0AE-EAFDD9DF6B89}" srcOrd="0" destOrd="0" presId="urn:microsoft.com/office/officeart/2018/5/layout/IconCircleLabelList"/>
    <dgm:cxn modelId="{83675066-CB2F-4C06-B35D-8DD7652635F8}" srcId="{4F6D6E34-C927-47EF-8696-C6B27931634C}" destId="{6B37C09B-B25A-40FA-B5B6-40F1057FC6DC}" srcOrd="0" destOrd="0" parTransId="{17D57A22-39FC-4DD9-9DDE-9C9712AE0914}" sibTransId="{FA823A6E-58FB-475E-A6C1-C07B7931F8F6}"/>
    <dgm:cxn modelId="{1FDE0378-5CDF-408B-A3A2-C6FDA779AC05}" type="presOf" srcId="{7B0B4F87-99C0-4E2F-95FD-0172BDC33626}" destId="{46FDBB0B-CBA6-486E-B0EF-BBF7A4188577}" srcOrd="0" destOrd="0" presId="urn:microsoft.com/office/officeart/2018/5/layout/IconCircleLabelList"/>
    <dgm:cxn modelId="{0EC0737C-611E-4529-955E-3097D578EE9B}" type="presOf" srcId="{6B37C09B-B25A-40FA-B5B6-40F1057FC6DC}" destId="{8107E85C-A881-4F96-AC77-6F45515D6FB7}" srcOrd="0" destOrd="0" presId="urn:microsoft.com/office/officeart/2018/5/layout/IconCircleLabelList"/>
    <dgm:cxn modelId="{76E689D0-379B-4926-85F3-9754EE2B6684}" srcId="{4F6D6E34-C927-47EF-8696-C6B27931634C}" destId="{2A5D17D7-C809-46C1-BC4A-D01A0CEC0355}" srcOrd="2" destOrd="0" parTransId="{9CDF553D-6EF1-410A-B5B2-F202E65BCC5A}" sibTransId="{E64F7D6F-6223-4D93-9527-FD26C030BBC0}"/>
    <dgm:cxn modelId="{F34D3CF5-EBA5-423E-867D-5574AF952C1F}" type="presOf" srcId="{4F6D6E34-C927-47EF-8696-C6B27931634C}" destId="{9EE5FABA-F937-4A5E-9978-509EC55EF716}" srcOrd="0" destOrd="0" presId="urn:microsoft.com/office/officeart/2018/5/layout/IconCircleLabelList"/>
    <dgm:cxn modelId="{CA84A86C-8AB4-4265-8144-D2FC06533AEA}" type="presParOf" srcId="{9EE5FABA-F937-4A5E-9978-509EC55EF716}" destId="{C7AC7497-520E-477D-BEE2-776C3CEE80C8}" srcOrd="0" destOrd="0" presId="urn:microsoft.com/office/officeart/2018/5/layout/IconCircleLabelList"/>
    <dgm:cxn modelId="{FF6A9DC0-D3BF-48F6-9C6E-B475DA89A46F}" type="presParOf" srcId="{C7AC7497-520E-477D-BEE2-776C3CEE80C8}" destId="{14FFDF75-728F-4F4B-AAD9-60A27CE605B9}" srcOrd="0" destOrd="0" presId="urn:microsoft.com/office/officeart/2018/5/layout/IconCircleLabelList"/>
    <dgm:cxn modelId="{D34E2299-3963-45AA-837E-D5E4FCD091D2}" type="presParOf" srcId="{C7AC7497-520E-477D-BEE2-776C3CEE80C8}" destId="{040DA1EB-E52F-473E-B9CD-91EAEDF4543D}" srcOrd="1" destOrd="0" presId="urn:microsoft.com/office/officeart/2018/5/layout/IconCircleLabelList"/>
    <dgm:cxn modelId="{E4AF1A0B-08F5-496A-91BA-97D8D3640614}" type="presParOf" srcId="{C7AC7497-520E-477D-BEE2-776C3CEE80C8}" destId="{24ED20FE-DD52-4E99-BE5B-093EF063EE2A}" srcOrd="2" destOrd="0" presId="urn:microsoft.com/office/officeart/2018/5/layout/IconCircleLabelList"/>
    <dgm:cxn modelId="{E6249695-E2FE-49A5-87CC-E451D55043B7}" type="presParOf" srcId="{C7AC7497-520E-477D-BEE2-776C3CEE80C8}" destId="{8107E85C-A881-4F96-AC77-6F45515D6FB7}" srcOrd="3" destOrd="0" presId="urn:microsoft.com/office/officeart/2018/5/layout/IconCircleLabelList"/>
    <dgm:cxn modelId="{76AB91FA-A07A-4DED-9425-264610D61697}" type="presParOf" srcId="{9EE5FABA-F937-4A5E-9978-509EC55EF716}" destId="{EA62813A-E3B1-44E7-B6B0-0E4920FC5E8F}" srcOrd="1" destOrd="0" presId="urn:microsoft.com/office/officeart/2018/5/layout/IconCircleLabelList"/>
    <dgm:cxn modelId="{DA69E553-1B5E-472F-A9C7-FF9321172740}" type="presParOf" srcId="{9EE5FABA-F937-4A5E-9978-509EC55EF716}" destId="{342A32E2-5E26-4848-AC53-DC73457FCB44}" srcOrd="2" destOrd="0" presId="urn:microsoft.com/office/officeart/2018/5/layout/IconCircleLabelList"/>
    <dgm:cxn modelId="{141562DD-422E-46B9-99D7-BA7BECEE298E}" type="presParOf" srcId="{342A32E2-5E26-4848-AC53-DC73457FCB44}" destId="{8F6B5823-E2AE-4A68-AC36-5A5DC24F0462}" srcOrd="0" destOrd="0" presId="urn:microsoft.com/office/officeart/2018/5/layout/IconCircleLabelList"/>
    <dgm:cxn modelId="{693D79D2-D1AF-4B5C-AFF1-3228B4BA832D}" type="presParOf" srcId="{342A32E2-5E26-4848-AC53-DC73457FCB44}" destId="{8994AA07-C3BC-4FBF-A874-C0207185990A}" srcOrd="1" destOrd="0" presId="urn:microsoft.com/office/officeart/2018/5/layout/IconCircleLabelList"/>
    <dgm:cxn modelId="{8058523D-F213-4A40-94E1-C2593E476F35}" type="presParOf" srcId="{342A32E2-5E26-4848-AC53-DC73457FCB44}" destId="{F971DACC-BC46-421E-AD40-4891BAFCB087}" srcOrd="2" destOrd="0" presId="urn:microsoft.com/office/officeart/2018/5/layout/IconCircleLabelList"/>
    <dgm:cxn modelId="{5DF6E247-3310-4910-8EAA-70172357C1F3}" type="presParOf" srcId="{342A32E2-5E26-4848-AC53-DC73457FCB44}" destId="{46FDBB0B-CBA6-486E-B0EF-BBF7A4188577}" srcOrd="3" destOrd="0" presId="urn:microsoft.com/office/officeart/2018/5/layout/IconCircleLabelList"/>
    <dgm:cxn modelId="{761C8AF6-B684-40A7-8223-C10A0BC7CA3C}" type="presParOf" srcId="{9EE5FABA-F937-4A5E-9978-509EC55EF716}" destId="{783E544E-8187-4ACF-8759-FD74F5D0D35C}" srcOrd="3" destOrd="0" presId="urn:microsoft.com/office/officeart/2018/5/layout/IconCircleLabelList"/>
    <dgm:cxn modelId="{D94EA451-0CA3-44DC-9112-5EEF60229204}" type="presParOf" srcId="{9EE5FABA-F937-4A5E-9978-509EC55EF716}" destId="{1573A695-735C-4E74-BA04-AFBF96903766}" srcOrd="4" destOrd="0" presId="urn:microsoft.com/office/officeart/2018/5/layout/IconCircleLabelList"/>
    <dgm:cxn modelId="{90244C04-63CF-4153-B13E-40C8BA007D50}" type="presParOf" srcId="{1573A695-735C-4E74-BA04-AFBF96903766}" destId="{6363393A-853D-4B92-8ABB-7E386E86AC3B}" srcOrd="0" destOrd="0" presId="urn:microsoft.com/office/officeart/2018/5/layout/IconCircleLabelList"/>
    <dgm:cxn modelId="{3FB57646-1923-405B-B982-EEA532552EBD}" type="presParOf" srcId="{1573A695-735C-4E74-BA04-AFBF96903766}" destId="{048DEFFD-40A7-44DC-9873-B03EDE939CC3}" srcOrd="1" destOrd="0" presId="urn:microsoft.com/office/officeart/2018/5/layout/IconCircleLabelList"/>
    <dgm:cxn modelId="{12DDD2B6-BA53-4066-A611-0C31631686A5}" type="presParOf" srcId="{1573A695-735C-4E74-BA04-AFBF96903766}" destId="{8FF96D1E-5ADD-4325-A25E-F01FB9BDD5C6}" srcOrd="2" destOrd="0" presId="urn:microsoft.com/office/officeart/2018/5/layout/IconCircleLabelList"/>
    <dgm:cxn modelId="{EE6B6711-DD24-408E-8004-F1528AFD1209}" type="presParOf" srcId="{1573A695-735C-4E74-BA04-AFBF96903766}" destId="{FEC74333-969E-41CE-A0AE-EAFDD9DF6B8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CF9BA-70C6-4E37-B6D0-B8C06A30750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0DDA68-2F9A-48E8-9A42-1CEA1E4573CB}">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8641A-48AA-4EC0-81E1-686983AFB75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Jurgen Klopp was Liverpool Manager between 2015 to 2024 and led the team to multiple achievements. </a:t>
          </a:r>
          <a:endParaRPr lang="en-US" sz="2300" kern="1200"/>
        </a:p>
      </dsp:txBody>
      <dsp:txXfrm>
        <a:off x="1437631" y="531"/>
        <a:ext cx="9077968" cy="1244702"/>
      </dsp:txXfrm>
    </dsp:sp>
    <dsp:sp modelId="{45CBAB03-2A15-4C8C-A760-4AA28D5D33B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18154-E5D4-4239-B854-917F526759BD}">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59834C-9A85-4F9D-8D6E-478D4B7724D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He was known to be a good leader due to his ability to connect with fans and his players which leads to loyalty and trust, which links to a theory from Goleman(1995). </a:t>
          </a:r>
          <a:endParaRPr lang="en-US" sz="2300" kern="1200"/>
        </a:p>
      </dsp:txBody>
      <dsp:txXfrm>
        <a:off x="1437631" y="1556410"/>
        <a:ext cx="9077968" cy="1244702"/>
      </dsp:txXfrm>
    </dsp:sp>
    <dsp:sp modelId="{769A847C-6A33-4356-AEFA-1FC70E316BB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1A80-1940-4F4D-8641-7DC508C517F6}">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1DAC1F-D5AC-4245-A77C-46C2CB1C185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Klopp unique way of coaching by being authentic with his honesty in interviews and passion and emotion on touchline all being consistent with an authentic leadership theory by Avolio and Gardner(2005). </a:t>
          </a:r>
          <a:endParaRPr lang="en-US" sz="23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FDF75-728F-4F4B-AAD9-60A27CE605B9}">
      <dsp:nvSpPr>
        <dsp:cNvPr id="0" name=""/>
        <dsp:cNvSpPr/>
      </dsp:nvSpPr>
      <dsp:spPr>
        <a:xfrm>
          <a:off x="679050" y="169126"/>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DA1EB-E52F-473E-B9CD-91EAEDF4543D}">
      <dsp:nvSpPr>
        <dsp:cNvPr id="0" name=""/>
        <dsp:cNvSpPr/>
      </dsp:nvSpPr>
      <dsp:spPr>
        <a:xfrm>
          <a:off x="1081237" y="571313"/>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07E85C-A881-4F96-AC77-6F45515D6FB7}">
      <dsp:nvSpPr>
        <dsp:cNvPr id="0" name=""/>
        <dsp:cNvSpPr/>
      </dsp:nvSpPr>
      <dsp:spPr>
        <a:xfrm>
          <a:off x="75768" y="2644126"/>
          <a:ext cx="3093750" cy="153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To deal with these issues, Klopp had to use more directing and coaching behaviours to make sure players were comfortable in their new roles, which links to a situational style of leadership (Hersey and Blanchard, 1969).</a:t>
          </a:r>
          <a:endParaRPr lang="en-US" sz="1100" kern="1200"/>
        </a:p>
      </dsp:txBody>
      <dsp:txXfrm>
        <a:off x="75768" y="2644126"/>
        <a:ext cx="3093750" cy="1538085"/>
      </dsp:txXfrm>
    </dsp:sp>
    <dsp:sp modelId="{8F6B5823-E2AE-4A68-AC36-5A5DC24F0462}">
      <dsp:nvSpPr>
        <dsp:cNvPr id="0" name=""/>
        <dsp:cNvSpPr/>
      </dsp:nvSpPr>
      <dsp:spPr>
        <a:xfrm>
          <a:off x="4314206" y="169126"/>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94AA07-C3BC-4FBF-A874-C0207185990A}">
      <dsp:nvSpPr>
        <dsp:cNvPr id="0" name=""/>
        <dsp:cNvSpPr/>
      </dsp:nvSpPr>
      <dsp:spPr>
        <a:xfrm>
          <a:off x="4716393" y="571313"/>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DBB0B-CBA6-486E-B0EF-BBF7A4188577}">
      <dsp:nvSpPr>
        <dsp:cNvPr id="0" name=""/>
        <dsp:cNvSpPr/>
      </dsp:nvSpPr>
      <dsp:spPr>
        <a:xfrm>
          <a:off x="3710925" y="2644126"/>
          <a:ext cx="3093750" cy="153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Klopp used a task-oriented approach by reorganising senior players to play different roles to build stability and protect younger players, for example Fabinho and Henderson playing at Centre Back (Hunter, 2021). </a:t>
          </a:r>
          <a:endParaRPr lang="en-US" sz="1100" kern="1200"/>
        </a:p>
      </dsp:txBody>
      <dsp:txXfrm>
        <a:off x="3710925" y="2644126"/>
        <a:ext cx="3093750" cy="1538085"/>
      </dsp:txXfrm>
    </dsp:sp>
    <dsp:sp modelId="{6363393A-853D-4B92-8ABB-7E386E86AC3B}">
      <dsp:nvSpPr>
        <dsp:cNvPr id="0" name=""/>
        <dsp:cNvSpPr/>
      </dsp:nvSpPr>
      <dsp:spPr>
        <a:xfrm>
          <a:off x="7949362" y="169126"/>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DEFFD-40A7-44DC-9873-B03EDE939CC3}">
      <dsp:nvSpPr>
        <dsp:cNvPr id="0" name=""/>
        <dsp:cNvSpPr/>
      </dsp:nvSpPr>
      <dsp:spPr>
        <a:xfrm>
          <a:off x="8351550" y="571313"/>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C74333-969E-41CE-A0AE-EAFDD9DF6B89}">
      <dsp:nvSpPr>
        <dsp:cNvPr id="0" name=""/>
        <dsp:cNvSpPr/>
      </dsp:nvSpPr>
      <dsp:spPr>
        <a:xfrm>
          <a:off x="7346081" y="2644126"/>
          <a:ext cx="3093750" cy="153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Klopp also used a relationship-oriented approach by constantly defending his players when they were struggling with results to protect them from criticism during a difficult period. Example of this was from an interview on sky sports saying, " That's why things go the wrong way, but I never question the character or the mentality of this team"(Sky Sports, 2021).</a:t>
          </a:r>
          <a:endParaRPr lang="en-US" sz="1100" kern="1200"/>
        </a:p>
      </dsp:txBody>
      <dsp:txXfrm>
        <a:off x="7346081" y="2644126"/>
        <a:ext cx="3093750" cy="15380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D28B8A50.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microsoft.com/office/2018/10/relationships/comments" Target="../comments/modernComment_102_9CE14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microsoft.com/office/2018/10/relationships/comments" Target="../comments/modernComment_103_B513B44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microsoft.com/office/2018/10/relationships/comments" Target="../comments/modernComment_104_90BE660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microsoft.com/office/2018/10/relationships/comments" Target="../comments/modernComment_105_F38C810F.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microsoft.com/office/2018/10/relationships/comments" Target="../comments/modernComment_106_B474548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microsoft.com/office/2018/10/relationships/comments" Target="../comments/modernComment_107_34FAFE0A.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08_E4F457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09_C92CE44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10A_CCABF78F.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microsoft.com/office/2018/10/relationships/comments" Target="../comments/modernComment_10B_540BDF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kysports.com/football/news/11669/12313234/jurgen-klopp-liverpool-boss-says-man-city-would-not-have-won-premier-league-with-same-injury-crisis" TargetMode="External"/><Relationship Id="rId2" Type="http://schemas.openxmlformats.org/officeDocument/2006/relationships/hyperlink" Target="https://www.theguardian.com/football/2021/jan/07/liverpool-unlikely-to-sign-defender-due-to-pandemic-impact-says-jurgen-klopp" TargetMode="External"/><Relationship Id="rId1" Type="http://schemas.openxmlformats.org/officeDocument/2006/relationships/slideLayout" Target="../slideLayouts/slideLayout2.xml"/><Relationship Id="rId4" Type="http://schemas.openxmlformats.org/officeDocument/2006/relationships/hyperlink" Target="https://tribuna.com/en/news/liverpoolfc-2020-11-21-liverpool-top-premier-league-injury-table-with-10-players-out-of-a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7200"/>
              <a:t>Leadership </a:t>
            </a:r>
          </a:p>
        </p:txBody>
      </p:sp>
      <p:sp>
        <p:nvSpPr>
          <p:cNvPr id="3" name="Subtitle 2"/>
          <p:cNvSpPr>
            <a:spLocks noGrp="1"/>
          </p:cNvSpPr>
          <p:nvPr>
            <p:ph type="subTitle" idx="1"/>
          </p:nvPr>
        </p:nvSpPr>
        <p:spPr>
          <a:xfrm>
            <a:off x="1524000" y="5514052"/>
            <a:ext cx="9144000" cy="651910"/>
          </a:xfrm>
        </p:spPr>
        <p:txBody>
          <a:bodyPr anchor="ctr">
            <a:normAutofit/>
          </a:bodyPr>
          <a:lstStyle/>
          <a:p>
            <a:endParaRPr lang="en-GB"/>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E9FC4-9E0B-763E-1D76-B104A66041D1}"/>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Leadership?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CAEA2C-25D4-61E7-0ACD-0ECEE3FC6DA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Leadership can be defined in many ways: </a:t>
            </a:r>
          </a:p>
          <a:p>
            <a:r>
              <a:rPr lang="en-GB"/>
              <a:t>Northouse (2022) states that leadership is </a:t>
            </a:r>
            <a:r>
              <a:rPr lang="en-GB">
                <a:ea typeface="+mn-lt"/>
                <a:cs typeface="+mn-lt"/>
              </a:rPr>
              <a:t>“A process whereby an individual influences a group of individuals to achieve a common goal”</a:t>
            </a:r>
          </a:p>
          <a:p>
            <a:r>
              <a:rPr lang="en-GB"/>
              <a:t>Whereas Burns (1978) states that "</a:t>
            </a:r>
            <a:r>
              <a:rPr lang="en-GB">
                <a:ea typeface="+mn-lt"/>
                <a:cs typeface="+mn-lt"/>
              </a:rPr>
              <a:t>A process in which leaders and followers help each other advance to a higher level of motivation and morality.</a:t>
            </a:r>
            <a:r>
              <a:rPr lang="en-GB"/>
              <a:t>"</a:t>
            </a:r>
          </a:p>
          <a:p>
            <a:r>
              <a:rPr lang="en-GB"/>
              <a:t>And there are many different leadership theories that demonstrate different leadership styles. </a:t>
            </a:r>
          </a:p>
          <a:p>
            <a:endParaRPr lang="en-GB"/>
          </a:p>
        </p:txBody>
      </p:sp>
    </p:spTree>
    <p:extLst>
      <p:ext uri="{BB962C8B-B14F-4D97-AF65-F5344CB8AC3E}">
        <p14:creationId xmlns:p14="http://schemas.microsoft.com/office/powerpoint/2010/main" val="3532360272"/>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17137-D4A1-0C9B-EA37-209819D10C1D}"/>
              </a:ext>
            </a:extLst>
          </p:cNvPr>
          <p:cNvSpPr>
            <a:spLocks noGrp="1"/>
          </p:cNvSpPr>
          <p:nvPr>
            <p:ph type="title"/>
          </p:nvPr>
        </p:nvSpPr>
        <p:spPr>
          <a:xfrm>
            <a:off x="956826" y="1112969"/>
            <a:ext cx="3937298" cy="4166010"/>
          </a:xfrm>
        </p:spPr>
        <p:txBody>
          <a:bodyPr>
            <a:normAutofit/>
          </a:bodyPr>
          <a:lstStyle/>
          <a:p>
            <a:pPr algn="ctr"/>
            <a:r>
              <a:rPr lang="en-GB">
                <a:solidFill>
                  <a:srgbClr val="FFFFFF"/>
                </a:solidFill>
              </a:rPr>
              <a:t>Trait theory </a:t>
            </a:r>
            <a:endParaRPr lang="en-US"/>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0CA284-0C92-0214-00B1-691DA9845103}"/>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GB" sz="2400"/>
              <a:t>Trait theory focuses on the personal qualities a leader has compared to non-leaders, with traits including </a:t>
            </a:r>
            <a:r>
              <a:rPr lang="en-GB" sz="2400">
                <a:ea typeface="+mn-lt"/>
                <a:cs typeface="+mn-lt"/>
              </a:rPr>
              <a:t>intelligence, confidence, charisma, determination, and integrity (Zaccaro, 2007). </a:t>
            </a:r>
          </a:p>
          <a:p>
            <a:r>
              <a:rPr lang="en-GB" sz="2400"/>
              <a:t>The "Great man" theory suggests that leaders were born and not made, usually being "powerful men" and was first introduced by </a:t>
            </a:r>
            <a:r>
              <a:rPr lang="en-GB" sz="2400">
                <a:ea typeface="+mn-lt"/>
                <a:cs typeface="+mn-lt"/>
              </a:rPr>
              <a:t>Scottish writer and historian called Thomas Carlyle in 1841 and influenced early leadership studies (Carlye, 1841).</a:t>
            </a:r>
          </a:p>
          <a:p>
            <a:endParaRPr lang="en-GB" sz="2400"/>
          </a:p>
          <a:p>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281283"/>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66F6F-A39A-C1FC-F91B-D4EF93E2FDA5}"/>
              </a:ext>
            </a:extLst>
          </p:cNvPr>
          <p:cNvSpPr>
            <a:spLocks noGrp="1"/>
          </p:cNvSpPr>
          <p:nvPr>
            <p:ph type="title"/>
          </p:nvPr>
        </p:nvSpPr>
        <p:spPr>
          <a:xfrm>
            <a:off x="841248" y="643467"/>
            <a:ext cx="3840480" cy="5571066"/>
          </a:xfrm>
        </p:spPr>
        <p:txBody>
          <a:bodyPr anchor="ctr">
            <a:normAutofit/>
          </a:bodyPr>
          <a:lstStyle/>
          <a:p>
            <a:r>
              <a:rPr lang="en-GB" sz="5400"/>
              <a:t>Strengths and weaknesses of Trait theory </a:t>
            </a:r>
          </a:p>
        </p:txBody>
      </p:sp>
      <p:sp>
        <p:nvSpPr>
          <p:cNvPr id="41" name="Freeform: Shape 35">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0228E28-2E4A-5C5A-8B9E-D449D228AE7F}"/>
              </a:ext>
            </a:extLst>
          </p:cNvPr>
          <p:cNvSpPr>
            <a:spLocks noGrp="1"/>
          </p:cNvSpPr>
          <p:nvPr>
            <p:ph idx="1"/>
          </p:nvPr>
        </p:nvSpPr>
        <p:spPr>
          <a:xfrm>
            <a:off x="5482664" y="1651274"/>
            <a:ext cx="6255184" cy="5202357"/>
          </a:xfrm>
        </p:spPr>
        <p:txBody>
          <a:bodyPr vert="horz" lIns="91440" tIns="45720" rIns="91440" bIns="45720" rtlCol="0" anchor="ctr">
            <a:noAutofit/>
          </a:bodyPr>
          <a:lstStyle/>
          <a:p>
            <a:pPr marL="0" indent="0">
              <a:buNone/>
            </a:pPr>
            <a:r>
              <a:rPr lang="en-GB" sz="2400">
                <a:solidFill>
                  <a:srgbClr val="FFFFFF"/>
                </a:solidFill>
              </a:rPr>
              <a:t>Strengths </a:t>
            </a:r>
          </a:p>
          <a:p>
            <a:pPr marL="457200" indent="-457200"/>
            <a:r>
              <a:rPr lang="en-GB" sz="2400">
                <a:solidFill>
                  <a:srgbClr val="FFFFFF"/>
                </a:solidFill>
              </a:rPr>
              <a:t>It can highlight the importance of having a personality in being a successful leader</a:t>
            </a:r>
          </a:p>
          <a:p>
            <a:pPr marL="457200" indent="-457200"/>
            <a:r>
              <a:rPr lang="en-GB" sz="2400">
                <a:solidFill>
                  <a:srgbClr val="FFFFFF"/>
                </a:solidFill>
              </a:rPr>
              <a:t>Can be a foundation for personality-based assessments</a:t>
            </a:r>
          </a:p>
          <a:p>
            <a:pPr marL="0" indent="0">
              <a:buNone/>
            </a:pPr>
            <a:r>
              <a:rPr lang="en-GB" sz="2400">
                <a:solidFill>
                  <a:srgbClr val="FFFFFF"/>
                </a:solidFill>
              </a:rPr>
              <a:t>Weaknesses</a:t>
            </a:r>
          </a:p>
          <a:p>
            <a:pPr marL="457200" indent="-457200"/>
            <a:r>
              <a:rPr lang="en-GB" sz="2400">
                <a:solidFill>
                  <a:srgbClr val="FFFFFF"/>
                </a:solidFill>
              </a:rPr>
              <a:t>Can lead to elitism where people think they are better than what they are</a:t>
            </a:r>
          </a:p>
          <a:p>
            <a:pPr marL="457200" indent="-457200"/>
            <a:r>
              <a:rPr lang="en-GB" sz="2400">
                <a:solidFill>
                  <a:srgbClr val="FFFFFF"/>
                </a:solidFill>
                <a:ea typeface="+mn-lt"/>
                <a:cs typeface="+mn-lt"/>
              </a:rPr>
              <a:t>Successful leaders are not always made by certain characteristics </a:t>
            </a:r>
            <a:endParaRPr lang="en-GB" sz="2400">
              <a:solidFill>
                <a:srgbClr val="FFFFFF"/>
              </a:solidFill>
            </a:endParaRPr>
          </a:p>
          <a:p>
            <a:pPr marL="0" indent="0">
              <a:buNone/>
            </a:pPr>
            <a:r>
              <a:rPr lang="en-GB" sz="2400">
                <a:solidFill>
                  <a:srgbClr val="FFFFFF"/>
                </a:solidFill>
              </a:rPr>
              <a:t>(Stogdill, 1948)</a:t>
            </a:r>
          </a:p>
          <a:p>
            <a:pPr marL="0" indent="0">
              <a:buNone/>
            </a:pPr>
            <a:r>
              <a:rPr lang="en-GB" sz="2400">
                <a:solidFill>
                  <a:srgbClr val="FFFFFF"/>
                </a:solidFill>
              </a:rPr>
              <a:t>When evaluating this theory, it can be useful in identifying good leaders however, it is extremely limited when reviewing why</a:t>
            </a:r>
            <a:r>
              <a:rPr lang="en-GB" sz="2400">
                <a:solidFill>
                  <a:srgbClr val="FFFFFF"/>
                </a:solidFill>
                <a:ea typeface="+mn-lt"/>
                <a:cs typeface="+mn-lt"/>
              </a:rPr>
              <a:t> leaders are effective in different situations due to it being one dimensional in its theories. </a:t>
            </a:r>
          </a:p>
          <a:p>
            <a:pPr marL="0" indent="0">
              <a:buNone/>
            </a:pPr>
            <a:endParaRPr lang="en-GB" sz="2000">
              <a:solidFill>
                <a:srgbClr val="FFFFFF"/>
              </a:solidFill>
            </a:endParaRPr>
          </a:p>
          <a:p>
            <a:pPr marL="457200" indent="-457200"/>
            <a:endParaRPr lang="en-GB" sz="2000">
              <a:solidFill>
                <a:srgbClr val="FFFFFF"/>
              </a:solidFill>
            </a:endParaRPr>
          </a:p>
          <a:p>
            <a:pPr marL="0" indent="0">
              <a:buNone/>
            </a:pPr>
            <a:endParaRPr lang="en-GB" sz="2000">
              <a:solidFill>
                <a:srgbClr val="FFFFFF"/>
              </a:solidFill>
            </a:endParaRPr>
          </a:p>
          <a:p>
            <a:pPr marL="0" indent="0">
              <a:buNone/>
            </a:pPr>
            <a:endParaRPr lang="en-GB" sz="2000">
              <a:solidFill>
                <a:srgbClr val="FFFFFF"/>
              </a:solidFill>
            </a:endParaRPr>
          </a:p>
        </p:txBody>
      </p:sp>
    </p:spTree>
    <p:extLst>
      <p:ext uri="{BB962C8B-B14F-4D97-AF65-F5344CB8AC3E}">
        <p14:creationId xmlns:p14="http://schemas.microsoft.com/office/powerpoint/2010/main" val="3037967426"/>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E9539-5963-5FAF-1FA7-2B9EB2B7DB77}"/>
              </a:ext>
            </a:extLst>
          </p:cNvPr>
          <p:cNvSpPr>
            <a:spLocks noGrp="1"/>
          </p:cNvSpPr>
          <p:nvPr>
            <p:ph type="title"/>
          </p:nvPr>
        </p:nvSpPr>
        <p:spPr>
          <a:xfrm>
            <a:off x="686834" y="1153572"/>
            <a:ext cx="3200400" cy="4461163"/>
          </a:xfrm>
        </p:spPr>
        <p:txBody>
          <a:bodyPr>
            <a:normAutofit/>
          </a:bodyPr>
          <a:lstStyle/>
          <a:p>
            <a:r>
              <a:rPr lang="en-GB">
                <a:solidFill>
                  <a:srgbClr val="FFFFFF"/>
                </a:solidFill>
              </a:rPr>
              <a:t>Behaviour theory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DBDCFD-9FB5-2271-229C-073D9486E42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t>In this theory which started in the early 1930s, it starts to look at the behaviour of leaders rather than the traits an individual possesses (Stogdill, 1974). There were two studies to this theory.</a:t>
            </a:r>
            <a:endParaRPr lang="en-US" sz="2400"/>
          </a:p>
          <a:p>
            <a:pPr marL="0" indent="0">
              <a:buNone/>
            </a:pPr>
            <a:r>
              <a:rPr lang="en-GB" sz="2400"/>
              <a:t>The Ohio state theory had two independent dimensions to leader behaviour,</a:t>
            </a:r>
          </a:p>
          <a:p>
            <a:pPr marL="457200" indent="-457200"/>
            <a:r>
              <a:rPr lang="en-GB" sz="2400"/>
              <a:t>being able to structure effectively by defining goals and targets, task-oriented behaviours and a focus on productivity and organisation</a:t>
            </a:r>
          </a:p>
          <a:p>
            <a:pPr marL="457200" indent="-457200"/>
            <a:r>
              <a:rPr lang="en-GB" sz="2400"/>
              <a:t>Consideration for others such as showing trust and respect and a focus on relationships </a:t>
            </a:r>
          </a:p>
          <a:p>
            <a:pPr marL="0" indent="0">
              <a:buNone/>
            </a:pPr>
            <a:r>
              <a:rPr lang="en-GB" sz="2400"/>
              <a:t>(Halpin and Winer, 1957).</a:t>
            </a:r>
          </a:p>
          <a:p>
            <a:endParaRPr lang="en-GB" sz="2400"/>
          </a:p>
          <a:p>
            <a:endParaRPr lang="en-GB" sz="2400"/>
          </a:p>
        </p:txBody>
      </p:sp>
    </p:spTree>
    <p:extLst>
      <p:ext uri="{BB962C8B-B14F-4D97-AF65-F5344CB8AC3E}">
        <p14:creationId xmlns:p14="http://schemas.microsoft.com/office/powerpoint/2010/main" val="2428397057"/>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5712D1-6FE7-B4A5-F69C-7BE2693C4DF3}"/>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sz="2400"/>
              <a:t>At the same time, Researchers at University of Michigan had two leadership styles, </a:t>
            </a:r>
            <a:endParaRPr lang="en-US" sz="2400"/>
          </a:p>
          <a:p>
            <a:pPr marL="457200" indent="-457200"/>
            <a:r>
              <a:rPr lang="en-US" sz="2400"/>
              <a:t>Employer oriented leadership by focusing on relationships within the workplace by being supportive. </a:t>
            </a:r>
          </a:p>
          <a:p>
            <a:pPr marL="457200" indent="-457200"/>
            <a:r>
              <a:rPr lang="en-US" sz="2400"/>
              <a:t>Task oriented leadership by focusing on completion of tasks with emphasis on efficiency and output</a:t>
            </a:r>
          </a:p>
          <a:p>
            <a:pPr marL="0" indent="0">
              <a:buNone/>
            </a:pPr>
            <a:r>
              <a:rPr lang="en-US" sz="2400"/>
              <a:t>(Likert, 1961). </a:t>
            </a:r>
          </a:p>
          <a:p>
            <a:pPr marL="0" indent="0">
              <a:buNone/>
            </a:pPr>
            <a:r>
              <a:rPr lang="en-US" sz="2400"/>
              <a:t>Between the two studies, the studies from Ohio State is focusing on </a:t>
            </a:r>
            <a:r>
              <a:rPr lang="en-US" sz="2400">
                <a:ea typeface="+mn-lt"/>
                <a:cs typeface="+mn-lt"/>
              </a:rPr>
              <a:t>task and relationship behaviors as independent dimensions but the </a:t>
            </a:r>
            <a:r>
              <a:rPr lang="en-GB" sz="2400">
                <a:ea typeface="+mn-lt"/>
                <a:cs typeface="+mn-lt"/>
              </a:rPr>
              <a:t>University of Michigan focusing on identifying effective leadership styles as the opposite ends of a single continuum.</a:t>
            </a:r>
          </a:p>
        </p:txBody>
      </p:sp>
    </p:spTree>
    <p:extLst>
      <p:ext uri="{BB962C8B-B14F-4D97-AF65-F5344CB8AC3E}">
        <p14:creationId xmlns:p14="http://schemas.microsoft.com/office/powerpoint/2010/main" val="4086071567"/>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21371-284D-9481-E101-AEE101249DC2}"/>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Strengths and weaknesses of Behaviour Theory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19CF52-BEE8-9FFF-F611-1C58DAA60321}"/>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200"/>
              <a:t>Strengths</a:t>
            </a:r>
          </a:p>
          <a:p>
            <a:pPr marL="457200" indent="-457200"/>
            <a:r>
              <a:rPr lang="en-GB" sz="2200"/>
              <a:t>Identifies that leadership can be developed with the right guidance.</a:t>
            </a:r>
          </a:p>
          <a:p>
            <a:pPr marL="457200" indent="-457200"/>
            <a:r>
              <a:rPr lang="en-GB" sz="2200"/>
              <a:t>Has an emphasis on key learnable behaviours within leadership</a:t>
            </a:r>
          </a:p>
          <a:p>
            <a:pPr marL="0" indent="0">
              <a:buNone/>
            </a:pPr>
            <a:r>
              <a:rPr lang="en-GB" sz="2200"/>
              <a:t>Weaknesses</a:t>
            </a:r>
          </a:p>
          <a:p>
            <a:pPr marL="457200" indent="-457200"/>
            <a:r>
              <a:rPr lang="en-GB" sz="2200"/>
              <a:t>Does not fully identify why certain behaviours are more effective than others in certain situations.</a:t>
            </a:r>
          </a:p>
          <a:p>
            <a:pPr marL="0" indent="0">
              <a:buNone/>
            </a:pPr>
            <a:r>
              <a:rPr lang="en-GB" sz="2200"/>
              <a:t>(Northouse, 2022)</a:t>
            </a:r>
          </a:p>
          <a:p>
            <a:pPr marL="0" indent="0">
              <a:buNone/>
            </a:pPr>
            <a:r>
              <a:rPr lang="en-GB" sz="2200"/>
              <a:t>Behaviour theory progresses from a trait theory approach by identifying effective leadership from certain behaviours rather than natural characteristics but still has limitations due to a lack of flexibility in certain areas. </a:t>
            </a:r>
          </a:p>
          <a:p>
            <a:pPr marL="457200" indent="-457200"/>
            <a:endParaRPr lang="en-GB" sz="2200"/>
          </a:p>
          <a:p>
            <a:pPr marL="457200" indent="-457200"/>
            <a:endParaRPr lang="en-GB" sz="2200"/>
          </a:p>
        </p:txBody>
      </p:sp>
    </p:spTree>
    <p:extLst>
      <p:ext uri="{BB962C8B-B14F-4D97-AF65-F5344CB8AC3E}">
        <p14:creationId xmlns:p14="http://schemas.microsoft.com/office/powerpoint/2010/main" val="3027522691"/>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D9DE3-A35D-B4BA-E4AA-A3B2A15988D5}"/>
              </a:ext>
            </a:extLst>
          </p:cNvPr>
          <p:cNvSpPr>
            <a:spLocks noGrp="1"/>
          </p:cNvSpPr>
          <p:nvPr>
            <p:ph type="title"/>
          </p:nvPr>
        </p:nvSpPr>
        <p:spPr>
          <a:xfrm>
            <a:off x="1171074" y="1396686"/>
            <a:ext cx="3240506" cy="4064628"/>
          </a:xfrm>
        </p:spPr>
        <p:txBody>
          <a:bodyPr>
            <a:normAutofit/>
          </a:bodyPr>
          <a:lstStyle/>
          <a:p>
            <a:pPr algn="ctr"/>
            <a:r>
              <a:rPr lang="en-GB">
                <a:solidFill>
                  <a:srgbClr val="FFFFFF"/>
                </a:solidFill>
              </a:rPr>
              <a:t>Situational theory</a:t>
            </a: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1473A6-CDDD-FBE4-D091-35FF75595BA3}"/>
              </a:ext>
            </a:extLst>
          </p:cNvPr>
          <p:cNvSpPr>
            <a:spLocks noGrp="1"/>
          </p:cNvSpPr>
          <p:nvPr>
            <p:ph idx="1"/>
          </p:nvPr>
        </p:nvSpPr>
        <p:spPr>
          <a:xfrm>
            <a:off x="5114026" y="263138"/>
            <a:ext cx="7078757" cy="3935281"/>
          </a:xfrm>
        </p:spPr>
        <p:txBody>
          <a:bodyPr vert="horz" lIns="91440" tIns="45720" rIns="91440" bIns="45720" rtlCol="0" anchor="t">
            <a:noAutofit/>
          </a:bodyPr>
          <a:lstStyle/>
          <a:p>
            <a:r>
              <a:rPr lang="en-GB" sz="2400"/>
              <a:t>Situational theory suggests that there is no best practise for leadership and leaders should be adaptable based on the environment (Hersey and Blanchard, 1969). </a:t>
            </a:r>
          </a:p>
          <a:p>
            <a:pPr marL="0" indent="0">
              <a:buNone/>
            </a:pPr>
            <a:r>
              <a:rPr lang="en-GB" sz="2400"/>
              <a:t>This theory splits into four sections:</a:t>
            </a:r>
          </a:p>
          <a:p>
            <a:r>
              <a:rPr lang="en-GB" sz="2400">
                <a:ea typeface="+mn-lt"/>
                <a:cs typeface="+mn-lt"/>
              </a:rPr>
              <a:t> Directing – High task, low relationship- involves clear instructions and tasks. </a:t>
            </a:r>
            <a:endParaRPr lang="en-GB" sz="2400"/>
          </a:p>
          <a:p>
            <a:r>
              <a:rPr lang="en-GB" sz="2400">
                <a:ea typeface="+mn-lt"/>
                <a:cs typeface="+mn-lt"/>
              </a:rPr>
              <a:t>Coaching – High task, high relationship- focuses on developing solid bonds with team members while still given direction and leadership.</a:t>
            </a:r>
          </a:p>
          <a:p>
            <a:r>
              <a:rPr lang="en-GB" sz="2400">
                <a:ea typeface="+mn-lt"/>
                <a:cs typeface="+mn-lt"/>
              </a:rPr>
              <a:t>Supporting – Low task, high relationship- less focus on assigning task and more on offering help and encouragement. </a:t>
            </a:r>
          </a:p>
          <a:p>
            <a:r>
              <a:rPr lang="en-GB" sz="2400">
                <a:ea typeface="+mn-lt"/>
                <a:cs typeface="+mn-lt"/>
              </a:rPr>
              <a:t>Delegating – Low task, low relationship-involves delegating roles, and decisions to team members with little overview from leade</a:t>
            </a:r>
            <a:r>
              <a:rPr lang="en-GB" sz="2400"/>
              <a:t>rs</a:t>
            </a:r>
            <a:r>
              <a:rPr lang="en-GB" sz="2400">
                <a:ea typeface="+mn-lt"/>
                <a:cs typeface="+mn-lt"/>
              </a:rPr>
              <a:t>. </a:t>
            </a:r>
            <a:endParaRPr lang="en-GB" sz="2400"/>
          </a:p>
          <a:p>
            <a:pPr marL="0" indent="0">
              <a:buNone/>
            </a:pPr>
            <a:r>
              <a:rPr lang="en-GB" sz="2400"/>
              <a:t>(Hersey and Blanchard, 1969).</a:t>
            </a:r>
          </a:p>
          <a:p>
            <a:endParaRPr lang="en-GB" sz="1800"/>
          </a:p>
        </p:txBody>
      </p:sp>
    </p:spTree>
    <p:extLst>
      <p:ext uri="{BB962C8B-B14F-4D97-AF65-F5344CB8AC3E}">
        <p14:creationId xmlns:p14="http://schemas.microsoft.com/office/powerpoint/2010/main" val="888864266"/>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35CC9-28B6-88BE-B64D-BAB876166B1C}"/>
              </a:ext>
            </a:extLst>
          </p:cNvPr>
          <p:cNvSpPr>
            <a:spLocks noGrp="1"/>
          </p:cNvSpPr>
          <p:nvPr>
            <p:ph type="title"/>
          </p:nvPr>
        </p:nvSpPr>
        <p:spPr>
          <a:xfrm>
            <a:off x="1389278" y="1233241"/>
            <a:ext cx="3240506" cy="4064628"/>
          </a:xfrm>
        </p:spPr>
        <p:txBody>
          <a:bodyPr>
            <a:normAutofit/>
          </a:bodyPr>
          <a:lstStyle/>
          <a:p>
            <a:pPr algn="ctr"/>
            <a:r>
              <a:rPr lang="en-GB">
                <a:solidFill>
                  <a:srgbClr val="FFFFFF"/>
                </a:solidFill>
              </a:rPr>
              <a:t>Strengths and weaknesses of situational theory</a:t>
            </a:r>
            <a:endParaRPr lang="en-US"/>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6E165D6-0C35-E4FB-5B6E-25337E6B6821}"/>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sz="2200"/>
              <a:t>Strengths</a:t>
            </a:r>
          </a:p>
          <a:p>
            <a:r>
              <a:rPr lang="en-GB" sz="2200"/>
              <a:t>Flexibility- not one fixed approach so leaders can adjust depending the situation (Hersey and Blanchard, 1969).</a:t>
            </a:r>
          </a:p>
          <a:p>
            <a:r>
              <a:rPr lang="en-GB" sz="2200"/>
              <a:t>Follower-centred approach- shifts the focus from traits to developing the individuals involved. </a:t>
            </a:r>
          </a:p>
          <a:p>
            <a:pPr marL="0" indent="0">
              <a:buNone/>
            </a:pPr>
            <a:r>
              <a:rPr lang="en-GB" sz="2200"/>
              <a:t>Weaknesses</a:t>
            </a:r>
          </a:p>
          <a:p>
            <a:r>
              <a:rPr lang="en-GB" sz="2200">
                <a:ea typeface="+mn-lt"/>
                <a:cs typeface="+mn-lt"/>
              </a:rPr>
              <a:t>Important terms like "readiness," "maturity," and "development level" can often be misunderstood (Graeff, 1997).</a:t>
            </a:r>
            <a:endParaRPr lang="en-GB" sz="2200"/>
          </a:p>
          <a:p>
            <a:r>
              <a:rPr lang="en-GB" sz="2200"/>
              <a:t>Could lead to inconsistency compared to other leadership theories. </a:t>
            </a:r>
          </a:p>
          <a:p>
            <a:endParaRPr lang="en-GB" sz="2200"/>
          </a:p>
          <a:p>
            <a:endParaRPr lang="en-GB" sz="22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41218529"/>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E8D02-6481-3AF4-4A4E-9E17792316FA}"/>
              </a:ext>
            </a:extLst>
          </p:cNvPr>
          <p:cNvSpPr>
            <a:spLocks noGrp="1"/>
          </p:cNvSpPr>
          <p:nvPr>
            <p:ph type="title"/>
          </p:nvPr>
        </p:nvSpPr>
        <p:spPr>
          <a:xfrm>
            <a:off x="841248" y="256032"/>
            <a:ext cx="10506456" cy="1014984"/>
          </a:xfrm>
        </p:spPr>
        <p:txBody>
          <a:bodyPr anchor="b">
            <a:normAutofit/>
          </a:bodyPr>
          <a:lstStyle/>
          <a:p>
            <a:r>
              <a:rPr lang="en-GB"/>
              <a:t>Why Jurgen Klopp was a good leader?</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238CA78-94C7-2EBA-B139-DC1AD5926DB7}"/>
              </a:ext>
            </a:extLst>
          </p:cNvPr>
          <p:cNvGraphicFramePr>
            <a:graphicFrameLocks noGrp="1"/>
          </p:cNvGraphicFramePr>
          <p:nvPr>
            <p:ph idx="1"/>
            <p:extLst>
              <p:ext uri="{D42A27DB-BD31-4B8C-83A1-F6EECF244321}">
                <p14:modId xmlns:p14="http://schemas.microsoft.com/office/powerpoint/2010/main" val="419910986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5162438"/>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21962-CDEC-0030-5DB7-BBEB2E050858}"/>
              </a:ext>
            </a:extLst>
          </p:cNvPr>
          <p:cNvSpPr>
            <a:spLocks noGrp="1"/>
          </p:cNvSpPr>
          <p:nvPr>
            <p:ph type="title"/>
          </p:nvPr>
        </p:nvSpPr>
        <p:spPr>
          <a:xfrm>
            <a:off x="956826" y="1112969"/>
            <a:ext cx="3937298" cy="4166010"/>
          </a:xfrm>
        </p:spPr>
        <p:txBody>
          <a:bodyPr>
            <a:normAutofit/>
          </a:bodyPr>
          <a:lstStyle/>
          <a:p>
            <a:r>
              <a:rPr lang="en-GB">
                <a:solidFill>
                  <a:srgbClr val="FFFFFF"/>
                </a:solidFill>
              </a:rPr>
              <a:t>The Challenges Jurgen Klopp faced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899BBB1-BEF5-DB1D-99B7-537E1F36FA98}"/>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GB" sz="2400">
                <a:ea typeface="+mn-lt"/>
                <a:cs typeface="+mn-lt"/>
              </a:rPr>
              <a:t>Because of Klopp's high-intensity playing style, which has been shown in studies to raise physiological lead on athletes, player management was crucial. </a:t>
            </a:r>
            <a:r>
              <a:rPr lang="en-GB" sz="2400"/>
              <a:t>(Anderson et al., 2016). Example of a challenge due to his high intensity style was during the 2020-21 when Klopp had 10 senior players injured at one time, which included having no senior defenders such as captain Virgil Van Dijk and Joel Matip (Tribuna,2020).</a:t>
            </a:r>
          </a:p>
          <a:p>
            <a:endParaRPr lang="en-GB" sz="2400"/>
          </a:p>
          <a:p>
            <a:endParaRPr lang="en-GB" sz="2400"/>
          </a:p>
          <a:p>
            <a:endParaRPr lang="en-GB" sz="2400"/>
          </a:p>
          <a:p>
            <a:pPr marL="0" indent="0">
              <a:buNone/>
            </a:pPr>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33822095"/>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7DB6BF8-A04F-4B02-ECF8-8464CD08F797}"/>
              </a:ext>
            </a:extLst>
          </p:cNvPr>
          <p:cNvGraphicFramePr>
            <a:graphicFrameLocks noGrp="1"/>
          </p:cNvGraphicFramePr>
          <p:nvPr>
            <p:ph idx="1"/>
            <p:extLst>
              <p:ext uri="{D42A27DB-BD31-4B8C-83A1-F6EECF244321}">
                <p14:modId xmlns:p14="http://schemas.microsoft.com/office/powerpoint/2010/main" val="249353695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0064353"/>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accent1">
              <a:lumMod val="60000"/>
              <a:lumOff val="4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279040-27D0-C491-96A3-79CC34052532}"/>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2400"/>
              <a:t>To conclude, there are many different leadership styles and theories that will suit certain individuals different compared to others, with a range of leaders often having a range of different qualities to suit multiple styles.</a:t>
            </a:r>
          </a:p>
          <a:p>
            <a:r>
              <a:rPr lang="en-GB" sz="2400" dirty="0"/>
              <a:t>The great leaders such as Jurgen Klopp are often adaptable </a:t>
            </a:r>
            <a:r>
              <a:rPr lang="en-GB" sz="2400"/>
              <a:t>depending</a:t>
            </a:r>
            <a:r>
              <a:rPr lang="en-GB" sz="2400" dirty="0"/>
              <a:t> on the situation and use their best qualities to </a:t>
            </a:r>
            <a:r>
              <a:rPr lang="en-GB" sz="2400">
                <a:ea typeface="+mn-lt"/>
                <a:cs typeface="+mn-lt"/>
              </a:rPr>
              <a:t>adjust their approach to allow their teams to achieve the most successful outcomes.</a:t>
            </a:r>
            <a:endParaRPr lang="en-GB" sz="2400"/>
          </a:p>
          <a:p>
            <a:endParaRPr lang="en-GB" sz="2400"/>
          </a:p>
        </p:txBody>
      </p:sp>
    </p:spTree>
    <p:extLst>
      <p:ext uri="{BB962C8B-B14F-4D97-AF65-F5344CB8AC3E}">
        <p14:creationId xmlns:p14="http://schemas.microsoft.com/office/powerpoint/2010/main" val="2123361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923E2-D483-F055-1287-36BC12950AAA}"/>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706A054F-696D-9BFB-4CB9-8CA57A8B35A7}"/>
              </a:ext>
            </a:extLst>
          </p:cNvPr>
          <p:cNvSpPr>
            <a:spLocks noGrp="1"/>
          </p:cNvSpPr>
          <p:nvPr>
            <p:ph idx="1"/>
          </p:nvPr>
        </p:nvSpPr>
        <p:spPr/>
        <p:txBody>
          <a:bodyPr vert="horz" lIns="91440" tIns="45720" rIns="91440" bIns="45720" rtlCol="0" anchor="t">
            <a:normAutofit lnSpcReduction="10000"/>
          </a:bodyPr>
          <a:lstStyle/>
          <a:p>
            <a:r>
              <a:rPr lang="en-US" sz="900">
                <a:solidFill>
                  <a:srgbClr val="333333"/>
                </a:solidFill>
                <a:highlight>
                  <a:srgbClr val="FFFFFF"/>
                </a:highlight>
                <a:latin typeface="Segoe UI"/>
                <a:cs typeface="Segoe UI"/>
              </a:rPr>
              <a:t>Anderson, L., Orme, P., Di Michele, R., Close, G. L., Milsom, J., Morgans, R., Drust, B., &amp; Morton, J. P. (2016). Quantification of seasonal-long physical load in soccer players with different starting status from the English Premier League. International Journal of Sports Physiology and Performance, 11(8), 1034–1041.</a:t>
            </a:r>
          </a:p>
          <a:p>
            <a:r>
              <a:rPr lang="en-US" sz="900">
                <a:solidFill>
                  <a:srgbClr val="333333"/>
                </a:solidFill>
                <a:highlight>
                  <a:srgbClr val="FFFFFF"/>
                </a:highlight>
                <a:latin typeface="Segoe UI"/>
                <a:cs typeface="Segoe UI"/>
              </a:rPr>
              <a:t>Avolio, B. J., &amp; Gardner, W. L. (2005). Authentic leadership development. The Leadership Quarterly, 16(3), 315–338.</a:t>
            </a:r>
            <a:endParaRPr lang="en-US"/>
          </a:p>
          <a:p>
            <a:r>
              <a:rPr lang="en-US" sz="900">
                <a:solidFill>
                  <a:srgbClr val="333333"/>
                </a:solidFill>
                <a:highlight>
                  <a:srgbClr val="FFFFFF"/>
                </a:highlight>
                <a:latin typeface="Segoe UI"/>
                <a:cs typeface="Segoe UI"/>
              </a:rPr>
              <a:t>Burns, J. M. (1978). Leadership. Harper &amp; Row.</a:t>
            </a:r>
          </a:p>
          <a:p>
            <a:r>
              <a:rPr lang="en-US" sz="900">
                <a:solidFill>
                  <a:srgbClr val="333333"/>
                </a:solidFill>
                <a:highlight>
                  <a:srgbClr val="FFFFFF"/>
                </a:highlight>
                <a:latin typeface="Segoe UI"/>
                <a:cs typeface="Segoe UI"/>
              </a:rPr>
              <a:t>Carlyle, T. (1841). On Heroes, Hero-Worship, and The Heroic in History. London: James Fraser.</a:t>
            </a:r>
          </a:p>
          <a:p>
            <a:r>
              <a:rPr lang="en-US" sz="900">
                <a:solidFill>
                  <a:srgbClr val="333333"/>
                </a:solidFill>
                <a:highlight>
                  <a:srgbClr val="FFFFFF"/>
                </a:highlight>
                <a:latin typeface="Segoe UI"/>
                <a:cs typeface="Segoe UI"/>
              </a:rPr>
              <a:t>Goleman, D. (1995). Emotional Intelligence. Bantam Books.</a:t>
            </a:r>
          </a:p>
          <a:p>
            <a:r>
              <a:rPr lang="en-US" sz="900">
                <a:solidFill>
                  <a:srgbClr val="333333"/>
                </a:solidFill>
                <a:highlight>
                  <a:srgbClr val="FFFFFF"/>
                </a:highlight>
                <a:latin typeface="Segoe UI"/>
                <a:cs typeface="Segoe UI"/>
              </a:rPr>
              <a:t>Graeff, C. L. (1997). Evolution of situational leadership theory. Leadership Quarterly, 8(2), 153–170.</a:t>
            </a:r>
          </a:p>
          <a:p>
            <a:r>
              <a:rPr lang="en-US" sz="900">
                <a:solidFill>
                  <a:srgbClr val="333333"/>
                </a:solidFill>
                <a:highlight>
                  <a:srgbClr val="FFFFFF"/>
                </a:highlight>
                <a:latin typeface="Segoe UI"/>
                <a:cs typeface="Segoe UI"/>
              </a:rPr>
              <a:t>Halpin, A. W., &amp; Winer, B. J. (1957). A factorial study of the leader behavior descriptions. , Leader behavior: Its description and measurement. Columbus: Bureau of Business Research, Ohio State University.</a:t>
            </a:r>
          </a:p>
          <a:p>
            <a:r>
              <a:rPr lang="en-US" sz="900">
                <a:solidFill>
                  <a:srgbClr val="333333"/>
                </a:solidFill>
                <a:highlight>
                  <a:srgbClr val="FFFFFF"/>
                </a:highlight>
                <a:latin typeface="Segoe UI"/>
                <a:cs typeface="Segoe UI"/>
              </a:rPr>
              <a:t>Hersey, P., &amp; Blanchard, K. H. (1969). Life cycle theory of leadership. Training &amp; Development Journal, 23(5), 26–34.</a:t>
            </a:r>
          </a:p>
          <a:p>
            <a:r>
              <a:rPr lang="en-US" sz="900">
                <a:solidFill>
                  <a:srgbClr val="333333"/>
                </a:solidFill>
                <a:highlight>
                  <a:srgbClr val="FFFFFF"/>
                </a:highlight>
                <a:latin typeface="Segoe UI"/>
                <a:cs typeface="Segoe UI"/>
              </a:rPr>
              <a:t>Hunter, A. (2021) Liverpool unlikely to sign defender due to pandemic impact, says Jürgen Klopp, The Guardian. Available at: </a:t>
            </a:r>
            <a:r>
              <a:rPr lang="en-US" sz="900">
                <a:solidFill>
                  <a:srgbClr val="0000EE"/>
                </a:solidFill>
                <a:highlight>
                  <a:srgbClr val="FFFFFF"/>
                </a:highlight>
                <a:latin typeface="Segoe UI"/>
                <a:cs typeface="Segoe UI"/>
                <a:hlinkClick r:id="rId2"/>
              </a:rPr>
              <a:t>https://www.theguardian.com/football/2021/jan/07/liverpool-unlikely-to-sign-defender-due-to-pandemic-impact-says-jurgen-klopp</a:t>
            </a:r>
            <a:r>
              <a:rPr lang="en-US" sz="900">
                <a:solidFill>
                  <a:srgbClr val="333333"/>
                </a:solidFill>
                <a:highlight>
                  <a:srgbClr val="FFFFFF"/>
                </a:highlight>
                <a:latin typeface="Segoe UI"/>
                <a:cs typeface="Segoe UI"/>
              </a:rPr>
              <a:t> (Accessed: 02 March 2026). </a:t>
            </a:r>
          </a:p>
          <a:p>
            <a:r>
              <a:rPr lang="en-US" sz="900">
                <a:solidFill>
                  <a:srgbClr val="333333"/>
                </a:solidFill>
                <a:highlight>
                  <a:srgbClr val="FFFFFF"/>
                </a:highlight>
                <a:latin typeface="Segoe UI"/>
                <a:cs typeface="Segoe UI"/>
              </a:rPr>
              <a:t>Likert, R. (1961). New patterns of management. New York: McGraw-Hill.</a:t>
            </a:r>
            <a:endParaRPr lang="en-US" sz="900" b="1">
              <a:solidFill>
                <a:srgbClr val="333333"/>
              </a:solidFill>
              <a:highlight>
                <a:srgbClr val="FFFFFF"/>
              </a:highlight>
              <a:latin typeface="Segoe UI"/>
              <a:cs typeface="Segoe UI"/>
            </a:endParaRPr>
          </a:p>
          <a:p>
            <a:r>
              <a:rPr lang="en-US" sz="900">
                <a:solidFill>
                  <a:srgbClr val="333333"/>
                </a:solidFill>
                <a:highlight>
                  <a:srgbClr val="FFFFFF"/>
                </a:highlight>
                <a:latin typeface="Segoe UI"/>
                <a:cs typeface="Segoe UI"/>
              </a:rPr>
              <a:t>Northouse, P. G. (2022). Leadership: Theory and practice (9th ed.). Sage Publications.</a:t>
            </a:r>
          </a:p>
          <a:p>
            <a:r>
              <a:rPr lang="en-US" sz="900">
                <a:solidFill>
                  <a:srgbClr val="333333"/>
                </a:solidFill>
                <a:highlight>
                  <a:srgbClr val="FFFFFF"/>
                </a:highlight>
                <a:latin typeface="Segoe UI"/>
                <a:cs typeface="Segoe UI"/>
              </a:rPr>
              <a:t>Sky Sports (2021) Jurgen Klopp: Liverpool Boss says Man City would not have won Premier League with same injury crisis, Sky Sports. Available at: </a:t>
            </a:r>
            <a:r>
              <a:rPr lang="en-US" sz="900">
                <a:solidFill>
                  <a:srgbClr val="0000EE"/>
                </a:solidFill>
                <a:highlight>
                  <a:srgbClr val="FFFFFF"/>
                </a:highlight>
                <a:latin typeface="Segoe UI"/>
                <a:cs typeface="Segoe UI"/>
                <a:hlinkClick r:id="rId3"/>
              </a:rPr>
              <a:t>https://www.skysports.com/football/news/11669/12313234/jurgen-klopp-liverpool-boss-says-man-city-would-not-have-won-premier-league-with-same-injury-crisis</a:t>
            </a:r>
            <a:r>
              <a:rPr lang="en-US" sz="900">
                <a:solidFill>
                  <a:srgbClr val="333333"/>
                </a:solidFill>
                <a:highlight>
                  <a:srgbClr val="FFFFFF"/>
                </a:highlight>
                <a:latin typeface="Segoe UI"/>
                <a:cs typeface="Segoe UI"/>
              </a:rPr>
              <a:t> (Accessed: 02 March 2026). </a:t>
            </a:r>
          </a:p>
          <a:p>
            <a:r>
              <a:rPr lang="en-US" sz="900">
                <a:solidFill>
                  <a:srgbClr val="333333"/>
                </a:solidFill>
                <a:highlight>
                  <a:srgbClr val="FFFFFF"/>
                </a:highlight>
                <a:latin typeface="Segoe UI"/>
                <a:cs typeface="Segoe UI"/>
              </a:rPr>
              <a:t>Stogdill, R. M. (1948). Personal factors associated with leadership: A survey of the literature. Journal of Psychology, 25(1), 35–71.</a:t>
            </a:r>
          </a:p>
          <a:p>
            <a:r>
              <a:rPr lang="en-US" sz="900">
                <a:solidFill>
                  <a:srgbClr val="333333"/>
                </a:solidFill>
                <a:highlight>
                  <a:srgbClr val="FFFFFF"/>
                </a:highlight>
                <a:latin typeface="Segoe UI"/>
                <a:cs typeface="Segoe UI"/>
              </a:rPr>
              <a:t>Stogdill, R. M. (1974). Handbook of leadership: A survey of theory and research. Free Press.</a:t>
            </a:r>
          </a:p>
          <a:p>
            <a:r>
              <a:rPr lang="en-US" sz="900" err="1">
                <a:solidFill>
                  <a:srgbClr val="333333"/>
                </a:solidFill>
                <a:highlight>
                  <a:srgbClr val="FFFFFF"/>
                </a:highlight>
                <a:latin typeface="Segoe UI"/>
                <a:cs typeface="Segoe UI"/>
              </a:rPr>
              <a:t>Tribuna</a:t>
            </a:r>
            <a:r>
              <a:rPr lang="en-US" sz="900">
                <a:solidFill>
                  <a:srgbClr val="333333"/>
                </a:solidFill>
                <a:highlight>
                  <a:srgbClr val="FFFFFF"/>
                </a:highlight>
                <a:latin typeface="Segoe UI"/>
                <a:cs typeface="Segoe UI"/>
              </a:rPr>
              <a:t> (2020) Liverpool top Premier League Injury Table with 10 players out of action - football | tribuna.com. Available at: </a:t>
            </a:r>
            <a:r>
              <a:rPr lang="en-US" sz="900">
                <a:solidFill>
                  <a:srgbClr val="0000EE"/>
                </a:solidFill>
                <a:highlight>
                  <a:srgbClr val="FFFFFF"/>
                </a:highlight>
                <a:latin typeface="Segoe UI"/>
                <a:cs typeface="Segoe UI"/>
                <a:hlinkClick r:id="rId4"/>
              </a:rPr>
              <a:t>https://tribuna.com/en/news/liverpoolfc-2020-11-21-liverpool-top-premier-league-injury-table-with-10-players-out-of-action/</a:t>
            </a:r>
            <a:r>
              <a:rPr lang="en-US" sz="900">
                <a:solidFill>
                  <a:srgbClr val="333333"/>
                </a:solidFill>
                <a:highlight>
                  <a:srgbClr val="FFFFFF"/>
                </a:highlight>
                <a:latin typeface="Segoe UI"/>
                <a:cs typeface="Segoe UI"/>
              </a:rPr>
              <a:t> (Accessed: 02 March 2026). </a:t>
            </a:r>
          </a:p>
          <a:p>
            <a:r>
              <a:rPr lang="en-US" sz="900">
                <a:solidFill>
                  <a:srgbClr val="333333"/>
                </a:solidFill>
                <a:highlight>
                  <a:srgbClr val="FFFFFF"/>
                </a:highlight>
                <a:latin typeface="Segoe UI"/>
                <a:cs typeface="Segoe UI"/>
              </a:rPr>
              <a:t>Zaccaro, S. J. (2007). </a:t>
            </a:r>
            <a:r>
              <a:rPr lang="en-US" sz="900" err="1">
                <a:solidFill>
                  <a:srgbClr val="333333"/>
                </a:solidFill>
                <a:highlight>
                  <a:srgbClr val="FFFFFF"/>
                </a:highlight>
                <a:latin typeface="Segoe UI"/>
                <a:cs typeface="Segoe UI"/>
              </a:rPr>
              <a:t>Trait­based</a:t>
            </a:r>
            <a:r>
              <a:rPr lang="en-US" sz="900">
                <a:solidFill>
                  <a:srgbClr val="333333"/>
                </a:solidFill>
                <a:highlight>
                  <a:srgbClr val="FFFFFF"/>
                </a:highlight>
                <a:latin typeface="Segoe UI"/>
                <a:cs typeface="Segoe UI"/>
              </a:rPr>
              <a:t> perspectives of leadership. American Psychologist, 62(1), 6–16.</a:t>
            </a: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a:p>
            <a:endParaRPr lang="en-US" sz="900">
              <a:solidFill>
                <a:srgbClr val="333333"/>
              </a:solidFill>
              <a:highlight>
                <a:srgbClr val="FFFFFF"/>
              </a:highlight>
              <a:latin typeface="Segoe UI"/>
              <a:cs typeface="Segoe UI"/>
            </a:endParaRPr>
          </a:p>
        </p:txBody>
      </p:sp>
    </p:spTree>
    <p:extLst>
      <p:ext uri="{BB962C8B-B14F-4D97-AF65-F5344CB8AC3E}">
        <p14:creationId xmlns:p14="http://schemas.microsoft.com/office/powerpoint/2010/main" val="14591148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Leadership </vt:lpstr>
      <vt:lpstr>What is Leadership?</vt:lpstr>
      <vt:lpstr>Trait theory </vt:lpstr>
      <vt:lpstr>Strengths and weaknesses of Trait theory </vt:lpstr>
      <vt:lpstr>Behaviour theory </vt:lpstr>
      <vt:lpstr>PowerPoint Presentation</vt:lpstr>
      <vt:lpstr>Strengths and weaknesses of Behaviour Theory</vt:lpstr>
      <vt:lpstr>Situational theory</vt:lpstr>
      <vt:lpstr>Strengths and weaknesses of situational theory</vt:lpstr>
      <vt:lpstr>Why Jurgen Klopp was a good leader?</vt:lpstr>
      <vt:lpstr>The Challenges Jurgen Klopp faced</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cp:revision>
  <dcterms:created xsi:type="dcterms:W3CDTF">2026-02-17T13:26:08Z</dcterms:created>
  <dcterms:modified xsi:type="dcterms:W3CDTF">2026-03-05T15:59:34Z</dcterms:modified>
</cp:coreProperties>
</file>