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6" d="100"/>
          <a:sy n="66" d="100"/>
        </p:scale>
        <p:origin x="4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1EBE06-6132-494A-938D-5948E99E2E04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2C52BB-53ED-4517-AC69-5EA2B4C9AD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38786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21865-E1AF-4A28-AC37-093FA9DB88D8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3FA9B-2DCA-4327-8C26-D756248CF2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0474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21865-E1AF-4A28-AC37-093FA9DB88D8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3FA9B-2DCA-4327-8C26-D756248CF2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153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21865-E1AF-4A28-AC37-093FA9DB88D8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3FA9B-2DCA-4327-8C26-D756248CF2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7230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21865-E1AF-4A28-AC37-093FA9DB88D8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3FA9B-2DCA-4327-8C26-D756248CF2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733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21865-E1AF-4A28-AC37-093FA9DB88D8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3FA9B-2DCA-4327-8C26-D756248CF2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625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21865-E1AF-4A28-AC37-093FA9DB88D8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3FA9B-2DCA-4327-8C26-D756248CF2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798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21865-E1AF-4A28-AC37-093FA9DB88D8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3FA9B-2DCA-4327-8C26-D756248CF2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786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21865-E1AF-4A28-AC37-093FA9DB88D8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3FA9B-2DCA-4327-8C26-D756248CF2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826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21865-E1AF-4A28-AC37-093FA9DB88D8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3FA9B-2DCA-4327-8C26-D756248CF2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442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21865-E1AF-4A28-AC37-093FA9DB88D8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3FA9B-2DCA-4327-8C26-D756248CF2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9829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21865-E1AF-4A28-AC37-093FA9DB88D8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43FA9B-2DCA-4327-8C26-D756248CF2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495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321865-E1AF-4A28-AC37-093FA9DB88D8}" type="datetimeFigureOut">
              <a:rPr lang="en-GB" smtClean="0"/>
              <a:t>06/10/2016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43FA9B-2DCA-4327-8C26-D756248CF2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397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59657" y="391886"/>
            <a:ext cx="11580059" cy="637097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Comic Sans MS" panose="030F0702030302020204" pitchFamily="66" charset="0"/>
              </a:rPr>
              <a:t>Pa </a:t>
            </a:r>
            <a:r>
              <a:rPr lang="en-GB" sz="3200" dirty="0" err="1">
                <a:latin typeface="Comic Sans MS" panose="030F0702030302020204" pitchFamily="66" charset="0"/>
              </a:rPr>
              <a:t>frechdanau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wyt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ti’n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hoffi</a:t>
            </a:r>
            <a:r>
              <a:rPr lang="en-GB" sz="3200" dirty="0">
                <a:latin typeface="Comic Sans MS" panose="030F0702030302020204" pitchFamily="66" charset="0"/>
              </a:rPr>
              <a:t>?</a:t>
            </a:r>
          </a:p>
          <a:p>
            <a:r>
              <a:rPr lang="en-GB" sz="3200" dirty="0" err="1">
                <a:latin typeface="Comic Sans MS" panose="030F0702030302020204" pitchFamily="66" charset="0"/>
              </a:rPr>
              <a:t>Dw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i’n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hoffi</a:t>
            </a:r>
            <a:r>
              <a:rPr lang="en-GB" sz="3200" dirty="0">
                <a:latin typeface="Comic Sans MS" panose="030F0702030302020204" pitchFamily="66" charset="0"/>
              </a:rPr>
              <a:t> </a:t>
            </a:r>
            <a:r>
              <a:rPr lang="en-GB" sz="3200" dirty="0" err="1">
                <a:latin typeface="Comic Sans MS" panose="030F0702030302020204" pitchFamily="66" charset="0"/>
              </a:rPr>
              <a:t>brechdanau</a:t>
            </a:r>
            <a:endParaRPr lang="en-GB" sz="3200" dirty="0">
              <a:latin typeface="Comic Sans MS" panose="030F0702030302020204" pitchFamily="66" charset="0"/>
            </a:endParaRPr>
          </a:p>
          <a:p>
            <a:endParaRPr lang="en-GB" sz="3200" dirty="0">
              <a:latin typeface="Comic Sans MS" panose="030F0702030302020204" pitchFamily="66" charset="0"/>
            </a:endParaRPr>
          </a:p>
          <a:p>
            <a:endParaRPr lang="en-GB" sz="3200" dirty="0">
              <a:latin typeface="Comic Sans MS" panose="030F0702030302020204" pitchFamily="66" charset="0"/>
            </a:endParaRP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r>
              <a:rPr lang="en-GB" sz="2800" dirty="0">
                <a:latin typeface="Comic Sans MS" panose="030F0702030302020204" pitchFamily="66" charset="0"/>
              </a:rPr>
              <a:t>    </a:t>
            </a:r>
          </a:p>
          <a:p>
            <a:r>
              <a:rPr lang="en-GB" sz="2800" dirty="0">
                <a:latin typeface="Comic Sans MS" panose="030F0702030302020204" pitchFamily="66" charset="0"/>
              </a:rPr>
              <a:t>     caws              </a:t>
            </a:r>
            <a:r>
              <a:rPr lang="en-GB" sz="2800" dirty="0" err="1">
                <a:latin typeface="Comic Sans MS" panose="030F0702030302020204" pitchFamily="66" charset="0"/>
              </a:rPr>
              <a:t>tiwna</a:t>
            </a:r>
            <a:r>
              <a:rPr lang="en-GB" sz="2800" dirty="0">
                <a:latin typeface="Comic Sans MS" panose="030F0702030302020204" pitchFamily="66" charset="0"/>
              </a:rPr>
              <a:t>              ham              tomato           banana</a:t>
            </a: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r>
              <a:rPr lang="en-GB" sz="2800" dirty="0">
                <a:latin typeface="Comic Sans MS" panose="030F0702030302020204" pitchFamily="66" charset="0"/>
              </a:rPr>
              <a:t> Marmite             </a:t>
            </a:r>
            <a:r>
              <a:rPr lang="en-GB" sz="2800" dirty="0" err="1">
                <a:latin typeface="Comic Sans MS" panose="030F0702030302020204" pitchFamily="66" charset="0"/>
              </a:rPr>
              <a:t>wy</a:t>
            </a:r>
            <a:r>
              <a:rPr lang="en-GB" sz="2800" dirty="0">
                <a:latin typeface="Comic Sans MS" panose="030F0702030302020204" pitchFamily="66" charset="0"/>
              </a:rPr>
              <a:t>                 cig             </a:t>
            </a:r>
            <a:r>
              <a:rPr lang="en-GB" sz="2800" dirty="0" err="1">
                <a:latin typeface="Comic Sans MS" panose="030F0702030302020204" pitchFamily="66" charset="0"/>
              </a:rPr>
              <a:t>sglodion</a:t>
            </a:r>
            <a:r>
              <a:rPr lang="en-GB" sz="2800" dirty="0">
                <a:latin typeface="Comic Sans MS" panose="030F0702030302020204" pitchFamily="66" charset="0"/>
              </a:rPr>
              <a:t>            salad                         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422" y="2099477"/>
            <a:ext cx="1409700" cy="10572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3808" y="2259405"/>
            <a:ext cx="1690914" cy="84545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5006" y="2040323"/>
            <a:ext cx="1617889" cy="106453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68190" y="1943875"/>
            <a:ext cx="1208482" cy="116098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11967" y="2094383"/>
            <a:ext cx="1373805" cy="99306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5422" y="4528457"/>
            <a:ext cx="1180273" cy="136411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8378" y="4972381"/>
            <a:ext cx="1691019" cy="92019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15006" y="4951848"/>
            <a:ext cx="1361649" cy="102123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31528" y="4981352"/>
            <a:ext cx="1304471" cy="96222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160783" y="5127174"/>
            <a:ext cx="2267041" cy="845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2661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23</Words>
  <Application>Microsoft Office PowerPoint</Application>
  <PresentationFormat>Widescreen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Comic Sans MS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4</cp:revision>
  <dcterms:created xsi:type="dcterms:W3CDTF">2016-10-06T22:43:16Z</dcterms:created>
  <dcterms:modified xsi:type="dcterms:W3CDTF">2016-10-06T22:55:56Z</dcterms:modified>
</cp:coreProperties>
</file>