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8" r:id="rId5"/>
    <p:sldId id="260" r:id="rId6"/>
    <p:sldId id="261" r:id="rId7"/>
    <p:sldId id="264" r:id="rId8"/>
    <p:sldId id="263" r:id="rId9"/>
    <p:sldId id="262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49CFA-4491-4CF0-B2D5-5BED3FBF35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1509D8-8E1A-23D4-C18A-CADE1A28F7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D0131-CEBD-EF6E-64A8-49F427DB9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85A02-1E6E-BA89-659F-5C97CD6A4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073D4-95AA-8C79-663E-8D696A232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1141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F4576-2922-271D-F4E5-5D88B4448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CA90B-1DBB-C705-7763-23BEC3849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AC94E-2A4B-6B80-A3D4-322BFE354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A566E-9023-887E-7B94-2C02B2846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624BE-D1B8-1EC8-7112-B2BFD4D8B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098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2DDAC-DAF9-35F2-34A2-85BC47BE3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24428C-D23A-0621-BED2-9C2B89F9D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810C9-A7D0-4C53-E0D0-F2B28FE96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7B29D8-1236-AB9D-B341-8CA9FCABF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3F281E-5DC5-9798-8FFF-B38C77B2D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40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D2D1D-3C83-286A-5946-62DAC437B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EF36D-1B1A-B882-10F9-F75ACF2519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E248F7-F40E-5B82-ECC8-4F5C17F5F7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17C0AE-C112-E7C6-1553-9143D954F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199BC0-5BEE-CDC8-472B-6952DDFF6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7EE1D1-F11B-E903-0B78-2ACF3F96C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11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74F92-717A-B6D2-5B22-940CE0103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45BCAC-4483-D60B-10D8-C687CC9F8E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CBEB3-4A46-178E-7685-A6D788833E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C4D27B-A144-BA22-54C4-020E26D228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D1FE7B-C0EA-78F6-E552-EA06BFEDC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9B4E1F-345D-3296-8CEB-CE0F8FB42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CC7CC8-A0B7-8D51-7EF6-8A3909B67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1A5262-0BA6-C8E8-7311-1DE3443A95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967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D0508-4595-14C9-226E-EA7DB927B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893604-D0EC-1338-3C5B-58550A3F5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804C37-FEE3-5AF0-5EF6-D6DD92F67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E868A1-5AE1-F617-5DEB-9B1ABFFBA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22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0AF90F-A4B8-D087-F074-F586B2EE7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3F28AD-3A5E-BF48-19DE-9FD60D354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A25A3D-EC45-1708-900B-8F07F5ECA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440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B6F347-BBF3-BA93-CEC8-5D6BBF8C9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0973E-CA67-8481-6DC1-545C5E0CA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FAF12-296D-18A0-6D68-FD68AAEDAC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CB1019-5032-3F07-3F71-DCE8C35DD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55EACA-B3BF-4458-F58C-FC1DB19B8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5764A5-9877-D9B9-A99A-34FFB6C29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30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4F374-3352-04AD-AFE1-BD9C94BBE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CD8F55-9DD8-AE11-D2F8-56E20DB4A6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340F0C-71B5-4046-8FA5-9D00627DC7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9BE4F-DA91-5B2E-0F36-A6D183E56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731C1F-9339-C847-AFBF-B8FBBA6EE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4B9ECC-737A-8223-FE4D-CE6BE6FD8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447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82C1D-F1FB-3505-4C1F-D5BC2ECCB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E5F78-B571-9D71-AD3B-5A7CC55B8C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D7DAA-5F2C-51F3-A4A0-689D2E04C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286828-21A4-C683-ADA9-426876B0E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070394-6853-63AA-C0E7-E56985180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3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606881-5E55-4509-AE0C-11A7B77074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55B77E-7F25-F0E4-217C-767C95BA0C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43FA5-4829-E199-6DBF-4CE1B4AC0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625F0-E720-B72B-D571-611EAB694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37E00-3866-C37D-5201-8A86865E6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15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932501-1BD8-EDED-BACD-4075C2E6E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9F27E-FFD8-B81D-4704-5AC51FD9FC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21EA1A-9850-DCB2-87E5-AE793764A4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B48FC-1E5B-4CE5-948F-15157CA6B370}" type="datetimeFigureOut">
              <a:rPr lang="en-GB" smtClean="0"/>
              <a:t>11/01/2025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D6CFD-28A9-6F0D-2DED-524E30FEBF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850811-B2F9-EBF9-C32A-F88559E704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234535-2C7D-4095-9CB7-D4E1D61A2B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734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1A7A8-7CC1-AC00-8FC3-DE1BB0AD2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Set up the network</a:t>
            </a:r>
          </a:p>
        </p:txBody>
      </p:sp>
      <p:pic>
        <p:nvPicPr>
          <p:cNvPr id="7" name="1 ping">
            <a:hlinkClick r:id="" action="ppaction://media"/>
            <a:extLst>
              <a:ext uri="{FF2B5EF4-FFF2-40B4-BE49-F238E27FC236}">
                <a16:creationId xmlns:a16="http://schemas.microsoft.com/office/drawing/2014/main" id="{1C0E0534-85C5-E3AA-BAA1-0EF1B4DFD9E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0438" y="1825625"/>
            <a:ext cx="7731125" cy="4351338"/>
          </a:xfrm>
        </p:spPr>
      </p:pic>
    </p:spTree>
    <p:extLst>
      <p:ext uri="{BB962C8B-B14F-4D97-AF65-F5344CB8AC3E}">
        <p14:creationId xmlns:p14="http://schemas.microsoft.com/office/powerpoint/2010/main" val="3402678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26685-37CA-EC8C-D1D3-78E830A08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outcome and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F94B8-63F5-54F7-404F-091730C3A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virtual machines set up and are able to ping</a:t>
            </a:r>
          </a:p>
          <a:p>
            <a:endParaRPr lang="en-GB" dirty="0"/>
          </a:p>
          <a:p>
            <a:r>
              <a:rPr lang="en-GB" dirty="0"/>
              <a:t>Password policy is weak</a:t>
            </a:r>
          </a:p>
          <a:p>
            <a:r>
              <a:rPr lang="en-GB" dirty="0"/>
              <a:t>Firewalls off</a:t>
            </a:r>
          </a:p>
          <a:p>
            <a:r>
              <a:rPr lang="en-GB" dirty="0"/>
              <a:t>Auto updates and anti-virus disabled</a:t>
            </a:r>
          </a:p>
          <a:p>
            <a:endParaRPr lang="en-GB" dirty="0"/>
          </a:p>
          <a:p>
            <a:r>
              <a:rPr lang="en-GB" dirty="0"/>
              <a:t>Made VMs vulnerable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319C66-6C8A-D479-6177-4F908CC9D3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3549" y="1528399"/>
            <a:ext cx="3618451" cy="1900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7701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F20E-3C32-8C1C-3471-83B5316B5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info Gathering</a:t>
            </a:r>
          </a:p>
        </p:txBody>
      </p:sp>
      <p:pic>
        <p:nvPicPr>
          <p:cNvPr id="4" name="2 TCPView">
            <a:hlinkClick r:id="" action="ppaction://media"/>
            <a:extLst>
              <a:ext uri="{FF2B5EF4-FFF2-40B4-BE49-F238E27FC236}">
                <a16:creationId xmlns:a16="http://schemas.microsoft.com/office/drawing/2014/main" id="{58B6D242-438E-3CCA-451F-02BA25388A71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00275" y="1825625"/>
            <a:ext cx="7789863" cy="4351338"/>
          </a:xfrm>
        </p:spPr>
      </p:pic>
    </p:spTree>
    <p:extLst>
      <p:ext uri="{BB962C8B-B14F-4D97-AF65-F5344CB8AC3E}">
        <p14:creationId xmlns:p14="http://schemas.microsoft.com/office/powerpoint/2010/main" val="138903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30BAE-29F9-3199-6D7F-69632E871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2 megaping">
            <a:hlinkClick r:id="" action="ppaction://media"/>
            <a:extLst>
              <a:ext uri="{FF2B5EF4-FFF2-40B4-BE49-F238E27FC236}">
                <a16:creationId xmlns:a16="http://schemas.microsoft.com/office/drawing/2014/main" id="{C322E522-106E-BDFC-D86C-048C3A45F1C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0438" y="1825625"/>
            <a:ext cx="7731125" cy="4351338"/>
          </a:xfrm>
        </p:spPr>
      </p:pic>
    </p:spTree>
    <p:extLst>
      <p:ext uri="{BB962C8B-B14F-4D97-AF65-F5344CB8AC3E}">
        <p14:creationId xmlns:p14="http://schemas.microsoft.com/office/powerpoint/2010/main" val="285998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8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FAD98-7EBF-413D-A18C-EA87944D7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 outcome and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A2D29-069B-ED4C-3577-A87802651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</a:t>
            </a:r>
            <a:r>
              <a:rPr lang="en-GB" dirty="0" err="1"/>
              <a:t>TCPView</a:t>
            </a:r>
            <a:r>
              <a:rPr lang="en-GB" dirty="0"/>
              <a:t> to look at Google.com and Cisco.com</a:t>
            </a:r>
          </a:p>
          <a:p>
            <a:endParaRPr lang="en-GB" dirty="0"/>
          </a:p>
          <a:p>
            <a:r>
              <a:rPr lang="en-GB" dirty="0"/>
              <a:t>Used </a:t>
            </a:r>
            <a:r>
              <a:rPr lang="en-GB" dirty="0" err="1"/>
              <a:t>Megaping</a:t>
            </a:r>
            <a:r>
              <a:rPr lang="en-GB" dirty="0"/>
              <a:t> to see some port risks, created accounts and security alerts.</a:t>
            </a:r>
          </a:p>
        </p:txBody>
      </p:sp>
    </p:spTree>
    <p:extLst>
      <p:ext uri="{BB962C8B-B14F-4D97-AF65-F5344CB8AC3E}">
        <p14:creationId xmlns:p14="http://schemas.microsoft.com/office/powerpoint/2010/main" val="836852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42462-117A-DD1B-0005-032830C74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Vulnerability Assessment</a:t>
            </a:r>
          </a:p>
        </p:txBody>
      </p:sp>
      <p:pic>
        <p:nvPicPr>
          <p:cNvPr id="7" name="3 nmap">
            <a:hlinkClick r:id="" action="ppaction://media"/>
            <a:extLst>
              <a:ext uri="{FF2B5EF4-FFF2-40B4-BE49-F238E27FC236}">
                <a16:creationId xmlns:a16="http://schemas.microsoft.com/office/drawing/2014/main" id="{63D32DEC-5E21-5066-0E7E-6EB295E70835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30438" y="1825625"/>
            <a:ext cx="7731125" cy="4351338"/>
          </a:xfrm>
        </p:spPr>
      </p:pic>
    </p:spTree>
    <p:extLst>
      <p:ext uri="{BB962C8B-B14F-4D97-AF65-F5344CB8AC3E}">
        <p14:creationId xmlns:p14="http://schemas.microsoft.com/office/powerpoint/2010/main" val="2271973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99491-0409-0D32-6327-8879F4E64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4 nessus scans">
            <a:hlinkClick r:id="" action="ppaction://media"/>
            <a:extLst>
              <a:ext uri="{FF2B5EF4-FFF2-40B4-BE49-F238E27FC236}">
                <a16:creationId xmlns:a16="http://schemas.microsoft.com/office/drawing/2014/main" id="{7A76C276-8998-1D4B-0EF7-5AFB2EB9A7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00275" y="1825625"/>
            <a:ext cx="7789863" cy="4351338"/>
          </a:xfrm>
        </p:spPr>
      </p:pic>
    </p:spTree>
    <p:extLst>
      <p:ext uri="{BB962C8B-B14F-4D97-AF65-F5344CB8AC3E}">
        <p14:creationId xmlns:p14="http://schemas.microsoft.com/office/powerpoint/2010/main" val="4088044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7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3A82EB-A2B7-B7DD-7E13-4DC93B93F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 outcome and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0E7EB-3BD4-D03E-2CF2-42F3A74FF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 </a:t>
            </a:r>
            <a:r>
              <a:rPr lang="en-GB" dirty="0" err="1"/>
              <a:t>nmap</a:t>
            </a:r>
            <a:r>
              <a:rPr lang="en-GB" dirty="0"/>
              <a:t> to see what ports are open</a:t>
            </a:r>
          </a:p>
          <a:p>
            <a:endParaRPr lang="en-GB" dirty="0"/>
          </a:p>
          <a:p>
            <a:r>
              <a:rPr lang="en-GB" dirty="0"/>
              <a:t>Used Nessus to scan for any </a:t>
            </a:r>
            <a:r>
              <a:rPr lang="en-GB" dirty="0" err="1"/>
              <a:t>vulnerabilites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486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0F11E-BA25-B7CF-0734-C03BE63C9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4 Exploit the vulnerabilities</a:t>
            </a:r>
          </a:p>
        </p:txBody>
      </p:sp>
      <p:pic>
        <p:nvPicPr>
          <p:cNvPr id="4" name="4 phishing">
            <a:hlinkClick r:id="" action="ppaction://media"/>
            <a:extLst>
              <a:ext uri="{FF2B5EF4-FFF2-40B4-BE49-F238E27FC236}">
                <a16:creationId xmlns:a16="http://schemas.microsoft.com/office/drawing/2014/main" id="{90EE1610-C07A-DAAC-22F4-863200AF913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00275" y="1825625"/>
            <a:ext cx="7789863" cy="4351338"/>
          </a:xfrm>
        </p:spPr>
      </p:pic>
    </p:spTree>
    <p:extLst>
      <p:ext uri="{BB962C8B-B14F-4D97-AF65-F5344CB8AC3E}">
        <p14:creationId xmlns:p14="http://schemas.microsoft.com/office/powerpoint/2010/main" val="1353174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8E4E5-CE40-0E9A-4F48-F9FBD04AF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4 outcome and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A46A3-F0E3-B411-C4B7-58E18D620B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Tested phishing prevention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407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9A6839-C488-106B-9CD4-18C074498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Overall Vulnerabilities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71F75-8B83-878D-0710-B034E85320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SSL Certificate cannot be trusted</a:t>
            </a:r>
          </a:p>
          <a:p>
            <a:r>
              <a:rPr lang="en-GB" dirty="0"/>
              <a:t>Terminal services doesn't use network level authentication</a:t>
            </a:r>
          </a:p>
          <a:p>
            <a:r>
              <a:rPr lang="en-GB" dirty="0"/>
              <a:t>Non-existent page (404) Physical Path Disclosure</a:t>
            </a:r>
          </a:p>
          <a:p>
            <a:r>
              <a:rPr lang="en-GB" dirty="0"/>
              <a:t>HSTS missing from HTTPS Server</a:t>
            </a:r>
          </a:p>
          <a:p>
            <a:r>
              <a:rPr lang="en-GB" dirty="0"/>
              <a:t>TLS version 1.0 protocol deletion</a:t>
            </a:r>
          </a:p>
          <a:p>
            <a:r>
              <a:rPr lang="en-GB" dirty="0"/>
              <a:t>Windows is out of date</a:t>
            </a:r>
          </a:p>
          <a:p>
            <a:r>
              <a:rPr lang="en-GB" dirty="0"/>
              <a:t>Password policy is weak</a:t>
            </a:r>
          </a:p>
        </p:txBody>
      </p:sp>
    </p:spTree>
    <p:extLst>
      <p:ext uri="{BB962C8B-B14F-4D97-AF65-F5344CB8AC3E}">
        <p14:creationId xmlns:p14="http://schemas.microsoft.com/office/powerpoint/2010/main" val="20241552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86CCF-F878-0370-B5DD-220CD9F9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Mitigation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2A1A1-9324-DAFE-8AD6-CE5558900C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ADVANCED</a:t>
            </a:r>
          </a:p>
          <a:p>
            <a:r>
              <a:rPr lang="en-GB" dirty="0"/>
              <a:t>TLS version 1 protocol deletion (server)</a:t>
            </a:r>
          </a:p>
          <a:p>
            <a:r>
              <a:rPr lang="en-GB" dirty="0"/>
              <a:t>Terminal services doesn't use network level authentication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BASIC</a:t>
            </a:r>
          </a:p>
          <a:p>
            <a:r>
              <a:rPr lang="en-GB" dirty="0"/>
              <a:t>Windows is out of date (server)</a:t>
            </a:r>
          </a:p>
          <a:p>
            <a:r>
              <a:rPr lang="en-GB" dirty="0"/>
              <a:t>Password policy is weak (server)</a:t>
            </a:r>
          </a:p>
          <a:p>
            <a:r>
              <a:rPr lang="en-GB" dirty="0"/>
              <a:t>Change firewall Rules (server)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34361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188</Words>
  <Application>Microsoft Office PowerPoint</Application>
  <PresentationFormat>Widescreen</PresentationFormat>
  <Paragraphs>39</Paragraphs>
  <Slides>12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Activity 1 Set up the network</vt:lpstr>
      <vt:lpstr>Activity 1 outcome and findings</vt:lpstr>
      <vt:lpstr>Activity 2 info Gathering</vt:lpstr>
      <vt:lpstr>PowerPoint Presentation</vt:lpstr>
      <vt:lpstr>Activity 2 outcome and findings</vt:lpstr>
      <vt:lpstr>Activity 3 Vulnerability Assessment</vt:lpstr>
      <vt:lpstr>PowerPoint Presentation</vt:lpstr>
      <vt:lpstr>Activity 3 outcome and findings</vt:lpstr>
      <vt:lpstr>Activity 4 Exploit the vulnerabilities</vt:lpstr>
      <vt:lpstr>Activity 4 outcome and findings</vt:lpstr>
      <vt:lpstr>Overall Vulnerabilities</vt:lpstr>
      <vt:lpstr>Proposed Mitigation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Activity 1 Set up the network</dc:title>
  <dc:creator>Jonty Phillips (2115836)</dc:creator>
  <cp:lastModifiedBy>Jonty Phillips (2115836)</cp:lastModifiedBy>
  <cp:revision>1</cp:revision>
  <dcterms:created xsi:type="dcterms:W3CDTF">2025-01-11T13:46:32Z</dcterms:created>
  <dcterms:modified xsi:type="dcterms:W3CDTF">2025-01-11T17:30:07Z</dcterms:modified>
</cp:coreProperties>
</file>