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1" r:id="rId4"/>
  </p:sldMasterIdLst>
  <p:notesMasterIdLst>
    <p:notesMasterId r:id="rId23"/>
  </p:notesMasterIdLst>
  <p:handoutMasterIdLst>
    <p:handoutMasterId r:id="rId24"/>
  </p:handoutMasterIdLst>
  <p:sldIdLst>
    <p:sldId id="256" r:id="rId5"/>
    <p:sldId id="1519" r:id="rId6"/>
    <p:sldId id="1540" r:id="rId7"/>
    <p:sldId id="1535" r:id="rId8"/>
    <p:sldId id="1523" r:id="rId9"/>
    <p:sldId id="1536" r:id="rId10"/>
    <p:sldId id="1548" r:id="rId11"/>
    <p:sldId id="263" r:id="rId12"/>
    <p:sldId id="1543" r:id="rId13"/>
    <p:sldId id="1544" r:id="rId14"/>
    <p:sldId id="1515" r:id="rId15"/>
    <p:sldId id="1516" r:id="rId16"/>
    <p:sldId id="1517" r:id="rId17"/>
    <p:sldId id="1518" r:id="rId18"/>
    <p:sldId id="1532" r:id="rId19"/>
    <p:sldId id="1533" r:id="rId20"/>
    <p:sldId id="1545" r:id="rId21"/>
    <p:sldId id="154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A24F69-410F-47A8-ADFA-4E53EAC8C23D}" v="13" dt="2026-07-25T20:58:37.8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3" d="100"/>
          <a:sy n="73" d="100"/>
        </p:scale>
        <p:origin x="380"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ience Edo (2220883)" userId="7f06ff3a-ed7f-4107-927e-2122e22f001a" providerId="ADAL" clId="{47F8AB28-2DCC-478C-A194-2667C21CF926}"/>
    <pc:docChg chg="undo custSel modSld">
      <pc:chgData name="Patience Edo (2220883)" userId="7f06ff3a-ed7f-4107-927e-2122e22f001a" providerId="ADAL" clId="{47F8AB28-2DCC-478C-A194-2667C21CF926}" dt="2026-07-25T23:04:30.759" v="11" actId="478"/>
      <pc:docMkLst>
        <pc:docMk/>
      </pc:docMkLst>
      <pc:sldChg chg="delSp modSp">
        <pc:chgData name="Patience Edo (2220883)" userId="7f06ff3a-ed7f-4107-927e-2122e22f001a" providerId="ADAL" clId="{47F8AB28-2DCC-478C-A194-2667C21CF926}" dt="2026-07-25T23:04:30.759" v="11" actId="478"/>
        <pc:sldMkLst>
          <pc:docMk/>
          <pc:sldMk cId="3069965530" sldId="256"/>
        </pc:sldMkLst>
        <pc:spChg chg="mod">
          <ac:chgData name="Patience Edo (2220883)" userId="7f06ff3a-ed7f-4107-927e-2122e22f001a" providerId="ADAL" clId="{47F8AB28-2DCC-478C-A194-2667C21CF926}" dt="2026-07-25T23:03:05.434" v="5" actId="1076"/>
          <ac:spMkLst>
            <pc:docMk/>
            <pc:sldMk cId="3069965530" sldId="256"/>
            <ac:spMk id="4" creationId="{86D321A2-65AC-4C18-CA75-0FB5084CA306}"/>
          </ac:spMkLst>
        </pc:spChg>
        <pc:spChg chg="mod">
          <ac:chgData name="Patience Edo (2220883)" userId="7f06ff3a-ed7f-4107-927e-2122e22f001a" providerId="ADAL" clId="{47F8AB28-2DCC-478C-A194-2667C21CF926}" dt="2026-07-25T23:03:37.311" v="10" actId="14100"/>
          <ac:spMkLst>
            <pc:docMk/>
            <pc:sldMk cId="3069965530" sldId="256"/>
            <ac:spMk id="8" creationId="{D08D3D10-2CF8-2590-CB6D-8FCEA75F39E1}"/>
          </ac:spMkLst>
        </pc:spChg>
        <pc:picChg chg="mod">
          <ac:chgData name="Patience Edo (2220883)" userId="7f06ff3a-ed7f-4107-927e-2122e22f001a" providerId="ADAL" clId="{47F8AB28-2DCC-478C-A194-2667C21CF926}" dt="2026-07-25T23:03:23.669" v="8" actId="1076"/>
          <ac:picMkLst>
            <pc:docMk/>
            <pc:sldMk cId="3069965530" sldId="256"/>
            <ac:picMk id="2" creationId="{6B5EF65B-06F7-4CB4-F3BC-8614C899E878}"/>
          </ac:picMkLst>
        </pc:picChg>
        <pc:picChg chg="del">
          <ac:chgData name="Patience Edo (2220883)" userId="7f06ff3a-ed7f-4107-927e-2122e22f001a" providerId="ADAL" clId="{47F8AB28-2DCC-478C-A194-2667C21CF926}" dt="2026-07-25T23:04:30.759" v="11" actId="478"/>
          <ac:picMkLst>
            <pc:docMk/>
            <pc:sldMk cId="3069965530" sldId="256"/>
            <ac:picMk id="1030" creationId="{3BC60A3D-76B1-49A4-0CC7-3D7D428A225B}"/>
          </ac:picMkLst>
        </pc:picChg>
      </pc:sldChg>
    </pc:docChg>
  </pc:docChgLst>
  <pc:docChgLst>
    <pc:chgData name="Patience Edo" userId="9ec6b21a42e707e7" providerId="LiveId" clId="{888AE3CC-E57D-48E8-AFBF-26F8E6369D87}"/>
    <pc:docChg chg="modSld">
      <pc:chgData name="Patience Edo" userId="9ec6b21a42e707e7" providerId="LiveId" clId="{888AE3CC-E57D-48E8-AFBF-26F8E6369D87}" dt="2026-07-25T21:10:19.860" v="3" actId="20577"/>
      <pc:docMkLst>
        <pc:docMk/>
      </pc:docMkLst>
      <pc:sldChg chg="modSp mod">
        <pc:chgData name="Patience Edo" userId="9ec6b21a42e707e7" providerId="LiveId" clId="{888AE3CC-E57D-48E8-AFBF-26F8E6369D87}" dt="2026-07-25T21:10:19.860" v="3" actId="20577"/>
        <pc:sldMkLst>
          <pc:docMk/>
          <pc:sldMk cId="488188738" sldId="1517"/>
        </pc:sldMkLst>
        <pc:spChg chg="mod">
          <ac:chgData name="Patience Edo" userId="9ec6b21a42e707e7" providerId="LiveId" clId="{888AE3CC-E57D-48E8-AFBF-26F8E6369D87}" dt="2026-07-25T21:10:19.860" v="3" actId="20577"/>
          <ac:spMkLst>
            <pc:docMk/>
            <pc:sldMk cId="488188738" sldId="1517"/>
            <ac:spMk id="6" creationId="{144CD244-06E3-EF9C-2546-9E0B48B60D6B}"/>
          </ac:spMkLst>
        </pc:spChg>
      </pc:sldChg>
      <pc:sldChg chg="modSp mod">
        <pc:chgData name="Patience Edo" userId="9ec6b21a42e707e7" providerId="LiveId" clId="{888AE3CC-E57D-48E8-AFBF-26F8E6369D87}" dt="2026-07-25T21:10:09.756" v="1" actId="20577"/>
        <pc:sldMkLst>
          <pc:docMk/>
          <pc:sldMk cId="1447084580" sldId="1518"/>
        </pc:sldMkLst>
        <pc:spChg chg="mod">
          <ac:chgData name="Patience Edo" userId="9ec6b21a42e707e7" providerId="LiveId" clId="{888AE3CC-E57D-48E8-AFBF-26F8E6369D87}" dt="2026-07-25T21:10:09.756" v="1" actId="20577"/>
          <ac:spMkLst>
            <pc:docMk/>
            <pc:sldMk cId="1447084580" sldId="1518"/>
            <ac:spMk id="53" creationId="{2DA96D53-095D-C3EF-3243-673B960C7C10}"/>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9B7825-2D23-428B-9B0B-904B01345BE5}" type="doc">
      <dgm:prSet loTypeId="urn:microsoft.com/office/officeart/2005/8/layout/chart3" loCatId="cycle" qsTypeId="urn:microsoft.com/office/officeart/2005/8/quickstyle/simple1" qsCatId="simple" csTypeId="urn:microsoft.com/office/officeart/2005/8/colors/accent1_2" csCatId="accent1" phldr="1"/>
      <dgm:spPr/>
      <dgm:t>
        <a:bodyPr/>
        <a:lstStyle/>
        <a:p>
          <a:endParaRPr lang="en-US"/>
        </a:p>
      </dgm:t>
    </dgm:pt>
    <dgm:pt modelId="{A0841472-DE25-483A-873D-B275F435E5D1}">
      <dgm:prSet custT="1"/>
      <dgm:spPr/>
      <dgm:t>
        <a:bodyPr/>
        <a:lstStyle/>
        <a:p>
          <a:pPr algn="ctr"/>
          <a:r>
            <a:rPr lang="en-US" sz="1200">
              <a:latin typeface="Areal"/>
            </a:rPr>
            <a:t>Quality Assurance (QA) ensure that standards are </a:t>
          </a:r>
          <a:r>
            <a:rPr lang="en-GB" sz="1200">
              <a:latin typeface="Areal"/>
            </a:rPr>
            <a:t>consistently met, whereas </a:t>
          </a:r>
          <a:r>
            <a:rPr lang="en-US" sz="1200">
              <a:latin typeface="Areal"/>
            </a:rPr>
            <a:t>Quality Improvement (QI) focuses on continuously improving performance (WHO, 2025).</a:t>
          </a:r>
          <a:endParaRPr lang="en-US" sz="1200" dirty="0">
            <a:latin typeface="Areal"/>
          </a:endParaRPr>
        </a:p>
      </dgm:t>
    </dgm:pt>
    <dgm:pt modelId="{E476F500-9792-4D7E-9D7B-8BA8FCB9FAE3}" type="parTrans" cxnId="{FFC525DA-A583-41AD-821C-C07E10B58DD1}">
      <dgm:prSet/>
      <dgm:spPr/>
      <dgm:t>
        <a:bodyPr/>
        <a:lstStyle/>
        <a:p>
          <a:endParaRPr lang="en-US"/>
        </a:p>
      </dgm:t>
    </dgm:pt>
    <dgm:pt modelId="{6A003A70-DDB7-4CDA-8EC4-0CA48347C7C9}" type="sibTrans" cxnId="{FFC525DA-A583-41AD-821C-C07E10B58DD1}">
      <dgm:prSet/>
      <dgm:spPr/>
      <dgm:t>
        <a:bodyPr/>
        <a:lstStyle/>
        <a:p>
          <a:endParaRPr lang="en-US"/>
        </a:p>
      </dgm:t>
    </dgm:pt>
    <dgm:pt modelId="{484A7F01-7463-40D8-806B-0A8BD31EB5B8}">
      <dgm:prSet custT="1"/>
      <dgm:spPr/>
      <dgm:t>
        <a:bodyPr/>
        <a:lstStyle/>
        <a:p>
          <a:pPr algn="ctr"/>
          <a:endParaRPr lang="en-US" sz="1200" dirty="0">
            <a:latin typeface="Areal"/>
          </a:endParaRPr>
        </a:p>
        <a:p>
          <a:pPr algn="ctr"/>
          <a:endParaRPr lang="en-US" sz="1200" dirty="0">
            <a:latin typeface="Areal"/>
          </a:endParaRPr>
        </a:p>
        <a:p>
          <a:pPr algn="ctr"/>
          <a:r>
            <a:rPr lang="en-US" sz="1200" dirty="0">
              <a:latin typeface="Areal"/>
            </a:rPr>
            <a:t>Benchmarking finds out if there is variation in the system through CQC inspections, MBRRACE-UK, PMRT and NHS maternity dashboards (Care Quality Commission, 2025; MBRRACE-UK, 2025; NPEU, 2025). </a:t>
          </a:r>
        </a:p>
      </dgm:t>
    </dgm:pt>
    <dgm:pt modelId="{F4A22BC6-CC22-49A0-BEFD-AC25E9693A40}" type="parTrans" cxnId="{6EA3E1EB-368C-496E-8F36-D6C036697322}">
      <dgm:prSet/>
      <dgm:spPr/>
      <dgm:t>
        <a:bodyPr/>
        <a:lstStyle/>
        <a:p>
          <a:endParaRPr lang="en-US"/>
        </a:p>
      </dgm:t>
    </dgm:pt>
    <dgm:pt modelId="{D7D1532D-6397-4E53-8BD5-03BD627EB259}" type="sibTrans" cxnId="{6EA3E1EB-368C-496E-8F36-D6C036697322}">
      <dgm:prSet/>
      <dgm:spPr/>
      <dgm:t>
        <a:bodyPr/>
        <a:lstStyle/>
        <a:p>
          <a:endParaRPr lang="en-US"/>
        </a:p>
      </dgm:t>
    </dgm:pt>
    <dgm:pt modelId="{C3EC13E9-7E55-4803-8A7B-7D24A38929B4}">
      <dgm:prSet custT="1"/>
      <dgm:spPr/>
      <dgm:t>
        <a:bodyPr/>
        <a:lstStyle/>
        <a:p>
          <a:pPr algn="ctr"/>
          <a:r>
            <a:rPr lang="en-US" sz="1200" dirty="0">
              <a:latin typeface="Areal"/>
            </a:rPr>
            <a:t>Donabedian’s Structure–Process–Outcome framework links </a:t>
          </a:r>
          <a:r>
            <a:rPr lang="en-US" sz="1200" dirty="0" err="1">
              <a:latin typeface="Areal"/>
            </a:rPr>
            <a:t>organisational</a:t>
          </a:r>
          <a:r>
            <a:rPr lang="en-US" sz="1200" dirty="0">
              <a:latin typeface="Areal"/>
            </a:rPr>
            <a:t> capacity to clinical practice and patient outcomes (Donabedian, 1988). </a:t>
          </a:r>
        </a:p>
      </dgm:t>
    </dgm:pt>
    <dgm:pt modelId="{3BF7FBB4-8525-4EB1-9BDA-5F4146CD81E9}" type="parTrans" cxnId="{A627CCC2-6DC0-422F-A991-47D59AB9C7EB}">
      <dgm:prSet/>
      <dgm:spPr/>
      <dgm:t>
        <a:bodyPr/>
        <a:lstStyle/>
        <a:p>
          <a:endParaRPr lang="en-US"/>
        </a:p>
      </dgm:t>
    </dgm:pt>
    <dgm:pt modelId="{23440E6A-32A3-4C68-B004-9E399497DB83}" type="sibTrans" cxnId="{A627CCC2-6DC0-422F-A991-47D59AB9C7EB}">
      <dgm:prSet/>
      <dgm:spPr/>
      <dgm:t>
        <a:bodyPr/>
        <a:lstStyle/>
        <a:p>
          <a:endParaRPr lang="en-US"/>
        </a:p>
      </dgm:t>
    </dgm:pt>
    <dgm:pt modelId="{06F21004-30D1-4D9B-B88B-CF9BDE5F3A39}">
      <dgm:prSet custT="1"/>
      <dgm:spPr/>
      <dgm:t>
        <a:bodyPr/>
        <a:lstStyle/>
        <a:p>
          <a:pPr algn="ctr"/>
          <a:r>
            <a:rPr lang="en-US" sz="1200" dirty="0" err="1">
              <a:latin typeface="Areal"/>
            </a:rPr>
            <a:t>Ockenden</a:t>
          </a:r>
          <a:r>
            <a:rPr lang="en-US" sz="1200" dirty="0">
              <a:latin typeface="Areal"/>
            </a:rPr>
            <a:t> demonstrated that lack of staff, leadership and governance compromised clinical processes and patient outcomes (</a:t>
          </a:r>
          <a:r>
            <a:rPr lang="en-US" sz="1200" dirty="0" err="1">
              <a:latin typeface="Areal"/>
            </a:rPr>
            <a:t>Ockenden</a:t>
          </a:r>
          <a:r>
            <a:rPr lang="en-US" sz="1200" dirty="0">
              <a:latin typeface="Areal"/>
            </a:rPr>
            <a:t>, 2022).</a:t>
          </a:r>
        </a:p>
      </dgm:t>
    </dgm:pt>
    <dgm:pt modelId="{ED557AF7-BCCB-4262-A6E7-38788EFC076B}" type="parTrans" cxnId="{7CF23FCB-2AB3-41E1-AEF0-050F25EDC301}">
      <dgm:prSet/>
      <dgm:spPr/>
      <dgm:t>
        <a:bodyPr/>
        <a:lstStyle/>
        <a:p>
          <a:endParaRPr lang="en-US"/>
        </a:p>
      </dgm:t>
    </dgm:pt>
    <dgm:pt modelId="{A5125DED-547B-4602-9739-35B9BC542967}" type="sibTrans" cxnId="{7CF23FCB-2AB3-41E1-AEF0-050F25EDC301}">
      <dgm:prSet/>
      <dgm:spPr/>
      <dgm:t>
        <a:bodyPr/>
        <a:lstStyle/>
        <a:p>
          <a:endParaRPr lang="en-US"/>
        </a:p>
      </dgm:t>
    </dgm:pt>
    <dgm:pt modelId="{8ABABE29-E606-462F-BF09-D6836CEE3731}">
      <dgm:prSet custT="1"/>
      <dgm:spPr/>
      <dgm:t>
        <a:bodyPr/>
        <a:lstStyle/>
        <a:p>
          <a:pPr algn="ctr"/>
          <a:r>
            <a:rPr lang="en-US" sz="1200" dirty="0">
              <a:latin typeface="Areal"/>
            </a:rPr>
            <a:t>Measurement systems should integrate clinical outcomes with patient experience, workforce indicators and </a:t>
          </a:r>
          <a:r>
            <a:rPr lang="en-US" sz="1200" dirty="0" err="1">
              <a:latin typeface="Areal"/>
            </a:rPr>
            <a:t>organisational</a:t>
          </a:r>
          <a:r>
            <a:rPr lang="en-US" sz="1200" dirty="0">
              <a:latin typeface="Areal"/>
            </a:rPr>
            <a:t> learning (WHO, 2025; CQC, 2025). </a:t>
          </a:r>
        </a:p>
      </dgm:t>
    </dgm:pt>
    <dgm:pt modelId="{B5A9AF3A-D27E-4700-ADD6-EF651B798235}" type="parTrans" cxnId="{24E97686-96B0-4CF6-BD8C-83D0249A938C}">
      <dgm:prSet/>
      <dgm:spPr/>
      <dgm:t>
        <a:bodyPr/>
        <a:lstStyle/>
        <a:p>
          <a:endParaRPr lang="en-US"/>
        </a:p>
      </dgm:t>
    </dgm:pt>
    <dgm:pt modelId="{37C02B80-63C7-418D-A9FD-9356E0EE176F}" type="sibTrans" cxnId="{24E97686-96B0-4CF6-BD8C-83D0249A938C}">
      <dgm:prSet/>
      <dgm:spPr/>
      <dgm:t>
        <a:bodyPr/>
        <a:lstStyle/>
        <a:p>
          <a:endParaRPr lang="en-US"/>
        </a:p>
      </dgm:t>
    </dgm:pt>
    <dgm:pt modelId="{7A0A36E7-8E63-45E6-B0E2-DC29321259C1}">
      <dgm:prSet custT="1"/>
      <dgm:spPr/>
      <dgm:t>
        <a:bodyPr/>
        <a:lstStyle/>
        <a:p>
          <a:pPr algn="ctr"/>
          <a:r>
            <a:rPr lang="en-US" sz="1200" dirty="0">
              <a:latin typeface="Areal"/>
            </a:rPr>
            <a:t>    Donabedian provides a strong framework to assess quality but does not include </a:t>
          </a:r>
          <a:r>
            <a:rPr lang="en-US" sz="1200" dirty="0" err="1">
              <a:latin typeface="Areal"/>
            </a:rPr>
            <a:t>organisational</a:t>
          </a:r>
          <a:r>
            <a:rPr lang="en-US" sz="1200" dirty="0">
              <a:latin typeface="Areal"/>
            </a:rPr>
            <a:t> culture, leadership and system complexity (</a:t>
          </a:r>
          <a:r>
            <a:rPr lang="en-US" sz="1200" dirty="0" err="1">
              <a:latin typeface="Areal"/>
            </a:rPr>
            <a:t>Mosadeghrad</a:t>
          </a:r>
          <a:r>
            <a:rPr lang="en-US" sz="1200" dirty="0">
              <a:latin typeface="Areal"/>
            </a:rPr>
            <a:t>, 2012; </a:t>
          </a:r>
          <a:r>
            <a:rPr lang="en-US" sz="1200" dirty="0" err="1">
              <a:latin typeface="Areal"/>
            </a:rPr>
            <a:t>Carayon</a:t>
          </a:r>
          <a:r>
            <a:rPr lang="en-US" sz="1200" i="1" dirty="0">
              <a:latin typeface="Areal"/>
            </a:rPr>
            <a:t> et al.</a:t>
          </a:r>
          <a:r>
            <a:rPr lang="en-US" sz="1200" dirty="0">
              <a:latin typeface="Areal"/>
            </a:rPr>
            <a:t>, 2020).</a:t>
          </a:r>
        </a:p>
      </dgm:t>
    </dgm:pt>
    <dgm:pt modelId="{95F2AD4D-FF28-4B9C-AA3B-8A08FDE1E26D}" type="parTrans" cxnId="{9271704F-173F-4CF4-9A84-30FE3EFA0B3D}">
      <dgm:prSet/>
      <dgm:spPr/>
      <dgm:t>
        <a:bodyPr/>
        <a:lstStyle/>
        <a:p>
          <a:endParaRPr lang="en-US"/>
        </a:p>
      </dgm:t>
    </dgm:pt>
    <dgm:pt modelId="{64AD6C8F-F171-4DAA-AFF3-F759AC60357F}" type="sibTrans" cxnId="{9271704F-173F-4CF4-9A84-30FE3EFA0B3D}">
      <dgm:prSet/>
      <dgm:spPr/>
      <dgm:t>
        <a:bodyPr/>
        <a:lstStyle/>
        <a:p>
          <a:endParaRPr lang="en-US"/>
        </a:p>
      </dgm:t>
    </dgm:pt>
    <dgm:pt modelId="{A8B0DD5D-CB16-4DC6-A60E-4B3B04285FAA}" type="pres">
      <dgm:prSet presAssocID="{859B7825-2D23-428B-9B0B-904B01345BE5}" presName="compositeShape" presStyleCnt="0">
        <dgm:presLayoutVars>
          <dgm:chMax val="7"/>
          <dgm:dir/>
          <dgm:resizeHandles val="exact"/>
        </dgm:presLayoutVars>
      </dgm:prSet>
      <dgm:spPr/>
    </dgm:pt>
    <dgm:pt modelId="{9F485B50-6815-4798-8053-19B3A425C1A4}" type="pres">
      <dgm:prSet presAssocID="{859B7825-2D23-428B-9B0B-904B01345BE5}" presName="wedge1" presStyleLbl="node1" presStyleIdx="0" presStyleCnt="6"/>
      <dgm:spPr/>
    </dgm:pt>
    <dgm:pt modelId="{3A212E8F-ED8D-4917-9D8B-CC1545809813}" type="pres">
      <dgm:prSet presAssocID="{859B7825-2D23-428B-9B0B-904B01345BE5}" presName="wedge1Tx" presStyleLbl="node1" presStyleIdx="0" presStyleCnt="6">
        <dgm:presLayoutVars>
          <dgm:chMax val="0"/>
          <dgm:chPref val="0"/>
          <dgm:bulletEnabled val="1"/>
        </dgm:presLayoutVars>
      </dgm:prSet>
      <dgm:spPr/>
    </dgm:pt>
    <dgm:pt modelId="{5E0D01F9-1E66-4945-B01B-581000B06A6C}" type="pres">
      <dgm:prSet presAssocID="{859B7825-2D23-428B-9B0B-904B01345BE5}" presName="wedge2" presStyleLbl="node1" presStyleIdx="1" presStyleCnt="6"/>
      <dgm:spPr/>
    </dgm:pt>
    <dgm:pt modelId="{9A2AE842-CA59-443C-BBBB-DF7AB476382D}" type="pres">
      <dgm:prSet presAssocID="{859B7825-2D23-428B-9B0B-904B01345BE5}" presName="wedge2Tx" presStyleLbl="node1" presStyleIdx="1" presStyleCnt="6">
        <dgm:presLayoutVars>
          <dgm:chMax val="0"/>
          <dgm:chPref val="0"/>
          <dgm:bulletEnabled val="1"/>
        </dgm:presLayoutVars>
      </dgm:prSet>
      <dgm:spPr/>
    </dgm:pt>
    <dgm:pt modelId="{7B7B3B5E-7C03-41AF-AEF2-33453D8CEA6E}" type="pres">
      <dgm:prSet presAssocID="{859B7825-2D23-428B-9B0B-904B01345BE5}" presName="wedge3" presStyleLbl="node1" presStyleIdx="2" presStyleCnt="6"/>
      <dgm:spPr/>
    </dgm:pt>
    <dgm:pt modelId="{33FE05F2-D620-4292-9B6E-1B63D60861D6}" type="pres">
      <dgm:prSet presAssocID="{859B7825-2D23-428B-9B0B-904B01345BE5}" presName="wedge3Tx" presStyleLbl="node1" presStyleIdx="2" presStyleCnt="6">
        <dgm:presLayoutVars>
          <dgm:chMax val="0"/>
          <dgm:chPref val="0"/>
          <dgm:bulletEnabled val="1"/>
        </dgm:presLayoutVars>
      </dgm:prSet>
      <dgm:spPr/>
    </dgm:pt>
    <dgm:pt modelId="{3067EF71-6F4A-4593-90FA-908B500E9853}" type="pres">
      <dgm:prSet presAssocID="{859B7825-2D23-428B-9B0B-904B01345BE5}" presName="wedge4" presStyleLbl="node1" presStyleIdx="3" presStyleCnt="6"/>
      <dgm:spPr/>
    </dgm:pt>
    <dgm:pt modelId="{B4AD68EB-290D-4C23-BC70-E08AA7EC4BA9}" type="pres">
      <dgm:prSet presAssocID="{859B7825-2D23-428B-9B0B-904B01345BE5}" presName="wedge4Tx" presStyleLbl="node1" presStyleIdx="3" presStyleCnt="6">
        <dgm:presLayoutVars>
          <dgm:chMax val="0"/>
          <dgm:chPref val="0"/>
          <dgm:bulletEnabled val="1"/>
        </dgm:presLayoutVars>
      </dgm:prSet>
      <dgm:spPr/>
    </dgm:pt>
    <dgm:pt modelId="{5970CBC2-13CC-4202-BE4C-D0103952D1CE}" type="pres">
      <dgm:prSet presAssocID="{859B7825-2D23-428B-9B0B-904B01345BE5}" presName="wedge5" presStyleLbl="node1" presStyleIdx="4" presStyleCnt="6"/>
      <dgm:spPr/>
    </dgm:pt>
    <dgm:pt modelId="{CD6F3610-54AD-4E89-8286-5D4F46EFA7B6}" type="pres">
      <dgm:prSet presAssocID="{859B7825-2D23-428B-9B0B-904B01345BE5}" presName="wedge5Tx" presStyleLbl="node1" presStyleIdx="4" presStyleCnt="6">
        <dgm:presLayoutVars>
          <dgm:chMax val="0"/>
          <dgm:chPref val="0"/>
          <dgm:bulletEnabled val="1"/>
        </dgm:presLayoutVars>
      </dgm:prSet>
      <dgm:spPr/>
    </dgm:pt>
    <dgm:pt modelId="{A448968E-ACC1-4B23-80C9-037A86326165}" type="pres">
      <dgm:prSet presAssocID="{859B7825-2D23-428B-9B0B-904B01345BE5}" presName="wedge6" presStyleLbl="node1" presStyleIdx="5" presStyleCnt="6"/>
      <dgm:spPr/>
    </dgm:pt>
    <dgm:pt modelId="{08A296F0-F9B6-4281-9DA4-DE4BE4A0E189}" type="pres">
      <dgm:prSet presAssocID="{859B7825-2D23-428B-9B0B-904B01345BE5}" presName="wedge6Tx" presStyleLbl="node1" presStyleIdx="5" presStyleCnt="6">
        <dgm:presLayoutVars>
          <dgm:chMax val="0"/>
          <dgm:chPref val="0"/>
          <dgm:bulletEnabled val="1"/>
        </dgm:presLayoutVars>
      </dgm:prSet>
      <dgm:spPr/>
    </dgm:pt>
  </dgm:ptLst>
  <dgm:cxnLst>
    <dgm:cxn modelId="{77276531-FD10-4AFF-B1D8-9B6EA38452EC}" type="presOf" srcId="{8ABABE29-E606-462F-BF09-D6836CEE3731}" destId="{5970CBC2-13CC-4202-BE4C-D0103952D1CE}" srcOrd="0" destOrd="0" presId="urn:microsoft.com/office/officeart/2005/8/layout/chart3"/>
    <dgm:cxn modelId="{A062FD36-4184-40D8-A588-27EE5B341EB7}" type="presOf" srcId="{7A0A36E7-8E63-45E6-B0E2-DC29321259C1}" destId="{08A296F0-F9B6-4281-9DA4-DE4BE4A0E189}" srcOrd="1" destOrd="0" presId="urn:microsoft.com/office/officeart/2005/8/layout/chart3"/>
    <dgm:cxn modelId="{7294BF3B-EFA3-40FA-B220-C7BF44ACD532}" type="presOf" srcId="{7A0A36E7-8E63-45E6-B0E2-DC29321259C1}" destId="{A448968E-ACC1-4B23-80C9-037A86326165}" srcOrd="0" destOrd="0" presId="urn:microsoft.com/office/officeart/2005/8/layout/chart3"/>
    <dgm:cxn modelId="{9271704F-173F-4CF4-9A84-30FE3EFA0B3D}" srcId="{859B7825-2D23-428B-9B0B-904B01345BE5}" destId="{7A0A36E7-8E63-45E6-B0E2-DC29321259C1}" srcOrd="5" destOrd="0" parTransId="{95F2AD4D-FF28-4B9C-AA3B-8A08FDE1E26D}" sibTransId="{64AD6C8F-F171-4DAA-AFF3-F759AC60357F}"/>
    <dgm:cxn modelId="{7B64B159-F7FD-4544-8504-4838F1600C7C}" type="presOf" srcId="{8ABABE29-E606-462F-BF09-D6836CEE3731}" destId="{CD6F3610-54AD-4E89-8286-5D4F46EFA7B6}" srcOrd="1" destOrd="0" presId="urn:microsoft.com/office/officeart/2005/8/layout/chart3"/>
    <dgm:cxn modelId="{4AF61D5A-DDD6-403D-ACAB-F98F2C9511F1}" type="presOf" srcId="{A0841472-DE25-483A-873D-B275F435E5D1}" destId="{3A212E8F-ED8D-4917-9D8B-CC1545809813}" srcOrd="1" destOrd="0" presId="urn:microsoft.com/office/officeart/2005/8/layout/chart3"/>
    <dgm:cxn modelId="{2E195986-A628-48DC-BB1A-00FD9AEB2581}" type="presOf" srcId="{06F21004-30D1-4D9B-B88B-CF9BDE5F3A39}" destId="{B4AD68EB-290D-4C23-BC70-E08AA7EC4BA9}" srcOrd="1" destOrd="0" presId="urn:microsoft.com/office/officeart/2005/8/layout/chart3"/>
    <dgm:cxn modelId="{24E97686-96B0-4CF6-BD8C-83D0249A938C}" srcId="{859B7825-2D23-428B-9B0B-904B01345BE5}" destId="{8ABABE29-E606-462F-BF09-D6836CEE3731}" srcOrd="4" destOrd="0" parTransId="{B5A9AF3A-D27E-4700-ADD6-EF651B798235}" sibTransId="{37C02B80-63C7-418D-A9FD-9356E0EE176F}"/>
    <dgm:cxn modelId="{D24727AF-7680-4A23-999C-1C17677A7098}" type="presOf" srcId="{859B7825-2D23-428B-9B0B-904B01345BE5}" destId="{A8B0DD5D-CB16-4DC6-A60E-4B3B04285FAA}" srcOrd="0" destOrd="0" presId="urn:microsoft.com/office/officeart/2005/8/layout/chart3"/>
    <dgm:cxn modelId="{DBE17BB6-35D2-480C-BEFE-95F0738731B6}" type="presOf" srcId="{C3EC13E9-7E55-4803-8A7B-7D24A38929B4}" destId="{7B7B3B5E-7C03-41AF-AEF2-33453D8CEA6E}" srcOrd="0" destOrd="0" presId="urn:microsoft.com/office/officeart/2005/8/layout/chart3"/>
    <dgm:cxn modelId="{2F0CBDC0-CCF0-4AA9-9067-2722D57F93AA}" type="presOf" srcId="{484A7F01-7463-40D8-806B-0A8BD31EB5B8}" destId="{9A2AE842-CA59-443C-BBBB-DF7AB476382D}" srcOrd="1" destOrd="0" presId="urn:microsoft.com/office/officeart/2005/8/layout/chart3"/>
    <dgm:cxn modelId="{A627CCC2-6DC0-422F-A991-47D59AB9C7EB}" srcId="{859B7825-2D23-428B-9B0B-904B01345BE5}" destId="{C3EC13E9-7E55-4803-8A7B-7D24A38929B4}" srcOrd="2" destOrd="0" parTransId="{3BF7FBB4-8525-4EB1-9BDA-5F4146CD81E9}" sibTransId="{23440E6A-32A3-4C68-B004-9E399497DB83}"/>
    <dgm:cxn modelId="{0481E3CA-4B79-478F-ADE3-8A17DC6F0DF6}" type="presOf" srcId="{A0841472-DE25-483A-873D-B275F435E5D1}" destId="{9F485B50-6815-4798-8053-19B3A425C1A4}" srcOrd="0" destOrd="0" presId="urn:microsoft.com/office/officeart/2005/8/layout/chart3"/>
    <dgm:cxn modelId="{7CF23FCB-2AB3-41E1-AEF0-050F25EDC301}" srcId="{859B7825-2D23-428B-9B0B-904B01345BE5}" destId="{06F21004-30D1-4D9B-B88B-CF9BDE5F3A39}" srcOrd="3" destOrd="0" parTransId="{ED557AF7-BCCB-4262-A6E7-38788EFC076B}" sibTransId="{A5125DED-547B-4602-9739-35B9BC542967}"/>
    <dgm:cxn modelId="{00F3C5D0-5CF3-4493-8E80-867ABC9FCE59}" type="presOf" srcId="{C3EC13E9-7E55-4803-8A7B-7D24A38929B4}" destId="{33FE05F2-D620-4292-9B6E-1B63D60861D6}" srcOrd="1" destOrd="0" presId="urn:microsoft.com/office/officeart/2005/8/layout/chart3"/>
    <dgm:cxn modelId="{FFC525DA-A583-41AD-821C-C07E10B58DD1}" srcId="{859B7825-2D23-428B-9B0B-904B01345BE5}" destId="{A0841472-DE25-483A-873D-B275F435E5D1}" srcOrd="0" destOrd="0" parTransId="{E476F500-9792-4D7E-9D7B-8BA8FCB9FAE3}" sibTransId="{6A003A70-DDB7-4CDA-8EC4-0CA48347C7C9}"/>
    <dgm:cxn modelId="{6D9914E5-871F-4002-9449-B062BB3DB380}" type="presOf" srcId="{06F21004-30D1-4D9B-B88B-CF9BDE5F3A39}" destId="{3067EF71-6F4A-4593-90FA-908B500E9853}" srcOrd="0" destOrd="0" presId="urn:microsoft.com/office/officeart/2005/8/layout/chart3"/>
    <dgm:cxn modelId="{C35D6DE5-18DD-4127-8B10-60B5A459C545}" type="presOf" srcId="{484A7F01-7463-40D8-806B-0A8BD31EB5B8}" destId="{5E0D01F9-1E66-4945-B01B-581000B06A6C}" srcOrd="0" destOrd="0" presId="urn:microsoft.com/office/officeart/2005/8/layout/chart3"/>
    <dgm:cxn modelId="{6EA3E1EB-368C-496E-8F36-D6C036697322}" srcId="{859B7825-2D23-428B-9B0B-904B01345BE5}" destId="{484A7F01-7463-40D8-806B-0A8BD31EB5B8}" srcOrd="1" destOrd="0" parTransId="{F4A22BC6-CC22-49A0-BEFD-AC25E9693A40}" sibTransId="{D7D1532D-6397-4E53-8BD5-03BD627EB259}"/>
    <dgm:cxn modelId="{206B2085-DBFB-4B29-A18E-8115D6A2F335}" type="presParOf" srcId="{A8B0DD5D-CB16-4DC6-A60E-4B3B04285FAA}" destId="{9F485B50-6815-4798-8053-19B3A425C1A4}" srcOrd="0" destOrd="0" presId="urn:microsoft.com/office/officeart/2005/8/layout/chart3"/>
    <dgm:cxn modelId="{6AF109A0-37E7-43A5-B211-586BEFE0331C}" type="presParOf" srcId="{A8B0DD5D-CB16-4DC6-A60E-4B3B04285FAA}" destId="{3A212E8F-ED8D-4917-9D8B-CC1545809813}" srcOrd="1" destOrd="0" presId="urn:microsoft.com/office/officeart/2005/8/layout/chart3"/>
    <dgm:cxn modelId="{DCAD78D0-74C5-44D7-B752-2445F1FA2FCA}" type="presParOf" srcId="{A8B0DD5D-CB16-4DC6-A60E-4B3B04285FAA}" destId="{5E0D01F9-1E66-4945-B01B-581000B06A6C}" srcOrd="2" destOrd="0" presId="urn:microsoft.com/office/officeart/2005/8/layout/chart3"/>
    <dgm:cxn modelId="{130D209B-F8F9-466D-82BE-FB3DCCE3A61D}" type="presParOf" srcId="{A8B0DD5D-CB16-4DC6-A60E-4B3B04285FAA}" destId="{9A2AE842-CA59-443C-BBBB-DF7AB476382D}" srcOrd="3" destOrd="0" presId="urn:microsoft.com/office/officeart/2005/8/layout/chart3"/>
    <dgm:cxn modelId="{E7DDAF09-CDDF-4479-A308-1408038D5A00}" type="presParOf" srcId="{A8B0DD5D-CB16-4DC6-A60E-4B3B04285FAA}" destId="{7B7B3B5E-7C03-41AF-AEF2-33453D8CEA6E}" srcOrd="4" destOrd="0" presId="urn:microsoft.com/office/officeart/2005/8/layout/chart3"/>
    <dgm:cxn modelId="{1893F0DA-C21A-46DD-BEC5-8DAF2535F8D1}" type="presParOf" srcId="{A8B0DD5D-CB16-4DC6-A60E-4B3B04285FAA}" destId="{33FE05F2-D620-4292-9B6E-1B63D60861D6}" srcOrd="5" destOrd="0" presId="urn:microsoft.com/office/officeart/2005/8/layout/chart3"/>
    <dgm:cxn modelId="{D0F76A59-30A3-4E31-AC43-AAA6543DDDCA}" type="presParOf" srcId="{A8B0DD5D-CB16-4DC6-A60E-4B3B04285FAA}" destId="{3067EF71-6F4A-4593-90FA-908B500E9853}" srcOrd="6" destOrd="0" presId="urn:microsoft.com/office/officeart/2005/8/layout/chart3"/>
    <dgm:cxn modelId="{F12F63C9-9351-4AD9-B361-EC11F4EA70A2}" type="presParOf" srcId="{A8B0DD5D-CB16-4DC6-A60E-4B3B04285FAA}" destId="{B4AD68EB-290D-4C23-BC70-E08AA7EC4BA9}" srcOrd="7" destOrd="0" presId="urn:microsoft.com/office/officeart/2005/8/layout/chart3"/>
    <dgm:cxn modelId="{FD5ABE14-3A1C-4BBB-872B-94AFD9C694C9}" type="presParOf" srcId="{A8B0DD5D-CB16-4DC6-A60E-4B3B04285FAA}" destId="{5970CBC2-13CC-4202-BE4C-D0103952D1CE}" srcOrd="8" destOrd="0" presId="urn:microsoft.com/office/officeart/2005/8/layout/chart3"/>
    <dgm:cxn modelId="{F44FE142-AAA5-4540-A793-4283AA75AD67}" type="presParOf" srcId="{A8B0DD5D-CB16-4DC6-A60E-4B3B04285FAA}" destId="{CD6F3610-54AD-4E89-8286-5D4F46EFA7B6}" srcOrd="9" destOrd="0" presId="urn:microsoft.com/office/officeart/2005/8/layout/chart3"/>
    <dgm:cxn modelId="{DF4E66C9-86B0-4AC1-8B06-7D10B8824938}" type="presParOf" srcId="{A8B0DD5D-CB16-4DC6-A60E-4B3B04285FAA}" destId="{A448968E-ACC1-4B23-80C9-037A86326165}" srcOrd="10" destOrd="0" presId="urn:microsoft.com/office/officeart/2005/8/layout/chart3"/>
    <dgm:cxn modelId="{0C029400-8431-4616-940F-428AC7358615}" type="presParOf" srcId="{A8B0DD5D-CB16-4DC6-A60E-4B3B04285FAA}" destId="{08A296F0-F9B6-4281-9DA4-DE4BE4A0E189}" srcOrd="11"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4420B3-A0BC-46F4-A680-D6A1BF49FCE2}"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87DBC6D-DA90-44A2-BF2D-8CDA8849BDAB}">
      <dgm:prSet custT="1"/>
      <dgm:spPr/>
      <dgm:t>
        <a:bodyPr/>
        <a:lstStyle/>
        <a:p>
          <a:pPr>
            <a:lnSpc>
              <a:spcPct val="100000"/>
            </a:lnSpc>
          </a:pPr>
          <a:r>
            <a:rPr lang="en-US" sz="1200" b="0">
              <a:latin typeface="Arial"/>
              <a:cs typeface="Arial"/>
            </a:rPr>
            <a:t>Lewin’s Unfreeze–Change–Refreeze model is a structured way to implement </a:t>
          </a:r>
          <a:r>
            <a:rPr lang="en-US" sz="1200" b="0" err="1">
              <a:latin typeface="Arial"/>
              <a:cs typeface="Arial"/>
            </a:rPr>
            <a:t>organisational</a:t>
          </a:r>
          <a:r>
            <a:rPr lang="en-US" sz="1200" b="0">
              <a:latin typeface="Arial"/>
              <a:cs typeface="Arial"/>
            </a:rPr>
            <a:t> change (Lewin, 1951).  </a:t>
          </a:r>
        </a:p>
      </dgm:t>
    </dgm:pt>
    <dgm:pt modelId="{D70107B4-B3A6-4B46-99C2-0D95B9B8F37D}" type="parTrans" cxnId="{BF207C60-83D0-4A08-A406-9BF2A09412C0}">
      <dgm:prSet/>
      <dgm:spPr/>
      <dgm:t>
        <a:bodyPr/>
        <a:lstStyle/>
        <a:p>
          <a:endParaRPr lang="en-US"/>
        </a:p>
      </dgm:t>
    </dgm:pt>
    <dgm:pt modelId="{A67B53BC-EC13-4111-BA96-7352F1AFD82E}" type="sibTrans" cxnId="{BF207C60-83D0-4A08-A406-9BF2A09412C0}">
      <dgm:prSet/>
      <dgm:spPr/>
      <dgm:t>
        <a:bodyPr/>
        <a:lstStyle/>
        <a:p>
          <a:pPr>
            <a:lnSpc>
              <a:spcPct val="100000"/>
            </a:lnSpc>
          </a:pPr>
          <a:endParaRPr lang="en-US"/>
        </a:p>
      </dgm:t>
    </dgm:pt>
    <dgm:pt modelId="{928FCE5B-EEC0-480E-B8AA-666FE79003E8}">
      <dgm:prSet custT="1"/>
      <dgm:spPr/>
      <dgm:t>
        <a:bodyPr/>
        <a:lstStyle/>
        <a:p>
          <a:pPr>
            <a:lnSpc>
              <a:spcPct val="100000"/>
            </a:lnSpc>
          </a:pPr>
          <a:r>
            <a:rPr lang="en-US" sz="1200" b="0">
              <a:latin typeface="Arial"/>
              <a:cs typeface="Arial"/>
            </a:rPr>
            <a:t>Change should involve multidisciplinary simulation, fetal monitoring education, leadership learning and </a:t>
          </a:r>
          <a:r>
            <a:rPr lang="en-US" sz="1200" b="0" err="1">
              <a:latin typeface="Arial"/>
              <a:cs typeface="Arial"/>
            </a:rPr>
            <a:t>standardised</a:t>
          </a:r>
          <a:r>
            <a:rPr lang="en-US" sz="1200" b="0">
              <a:latin typeface="Arial"/>
              <a:cs typeface="Arial"/>
            </a:rPr>
            <a:t> escalation pathways (NHS England, 2023). </a:t>
          </a:r>
          <a:endParaRPr lang="en-US" sz="1200">
            <a:latin typeface="Arial"/>
            <a:cs typeface="Arial"/>
          </a:endParaRPr>
        </a:p>
      </dgm:t>
    </dgm:pt>
    <dgm:pt modelId="{D13648A8-BFE6-4566-AF85-4B5F5E10A50A}" type="parTrans" cxnId="{69BE106E-31CC-42B7-B070-94B6096C345D}">
      <dgm:prSet/>
      <dgm:spPr/>
      <dgm:t>
        <a:bodyPr/>
        <a:lstStyle/>
        <a:p>
          <a:endParaRPr lang="en-US"/>
        </a:p>
      </dgm:t>
    </dgm:pt>
    <dgm:pt modelId="{896CC869-27C1-49E1-BBF5-80B8AD8BE03F}" type="sibTrans" cxnId="{69BE106E-31CC-42B7-B070-94B6096C345D}">
      <dgm:prSet/>
      <dgm:spPr/>
      <dgm:t>
        <a:bodyPr/>
        <a:lstStyle/>
        <a:p>
          <a:pPr>
            <a:lnSpc>
              <a:spcPct val="100000"/>
            </a:lnSpc>
          </a:pPr>
          <a:endParaRPr lang="en-US"/>
        </a:p>
      </dgm:t>
    </dgm:pt>
    <dgm:pt modelId="{8EC93226-339F-4969-B942-F9C765BE8DA4}">
      <dgm:prSet custT="1"/>
      <dgm:spPr/>
      <dgm:t>
        <a:bodyPr/>
        <a:lstStyle/>
        <a:p>
          <a:pPr>
            <a:lnSpc>
              <a:spcPct val="100000"/>
            </a:lnSpc>
          </a:pPr>
          <a:r>
            <a:rPr lang="en-US" sz="1200" b="0">
              <a:latin typeface="Arial"/>
              <a:cs typeface="Arial"/>
            </a:rPr>
            <a:t>Kotter's eight-step model of implementation is supported by leadership, shared vision and stakeholder engagement (Kotter, 1996).</a:t>
          </a:r>
          <a:endParaRPr lang="en-US" sz="1200">
            <a:latin typeface="Arial"/>
            <a:cs typeface="Arial"/>
          </a:endParaRPr>
        </a:p>
      </dgm:t>
    </dgm:pt>
    <dgm:pt modelId="{E974318E-2E4E-4649-944E-7B3D23C92E23}" type="parTrans" cxnId="{B3728EA5-15D1-4CCC-A62A-9198A22BA0DC}">
      <dgm:prSet/>
      <dgm:spPr/>
      <dgm:t>
        <a:bodyPr/>
        <a:lstStyle/>
        <a:p>
          <a:endParaRPr lang="en-US"/>
        </a:p>
      </dgm:t>
    </dgm:pt>
    <dgm:pt modelId="{F71F45E9-8EF1-4E02-8BD9-64B96697FDDF}" type="sibTrans" cxnId="{B3728EA5-15D1-4CCC-A62A-9198A22BA0DC}">
      <dgm:prSet/>
      <dgm:spPr/>
      <dgm:t>
        <a:bodyPr/>
        <a:lstStyle/>
        <a:p>
          <a:pPr>
            <a:lnSpc>
              <a:spcPct val="100000"/>
            </a:lnSpc>
          </a:pPr>
          <a:endParaRPr lang="en-US"/>
        </a:p>
      </dgm:t>
    </dgm:pt>
    <dgm:pt modelId="{9982482D-114B-4415-95B3-723B8F7A2490}">
      <dgm:prSet custT="1"/>
      <dgm:spPr/>
      <dgm:t>
        <a:bodyPr/>
        <a:lstStyle/>
        <a:p>
          <a:pPr>
            <a:lnSpc>
              <a:spcPct val="100000"/>
            </a:lnSpc>
          </a:pPr>
          <a:r>
            <a:rPr lang="en-US" sz="1200" b="0" err="1">
              <a:latin typeface="Arial"/>
              <a:cs typeface="Arial"/>
            </a:rPr>
            <a:t>Behavioural</a:t>
          </a:r>
          <a:r>
            <a:rPr lang="en-US" sz="1200" b="0">
              <a:latin typeface="Arial"/>
              <a:cs typeface="Arial"/>
            </a:rPr>
            <a:t> theories emphasize positive attitudes, role modelling and self-efficacy contribute to sustainable workforce change (Ajzen, 1991; Bandura, 1986). </a:t>
          </a:r>
          <a:endParaRPr lang="en-US" sz="1200">
            <a:latin typeface="Arial"/>
            <a:cs typeface="Arial"/>
          </a:endParaRPr>
        </a:p>
      </dgm:t>
    </dgm:pt>
    <dgm:pt modelId="{8D15C0FF-81C5-44AA-90AA-89F634B00A9C}" type="parTrans" cxnId="{27E8824E-6E88-43AE-8FA2-066D5F8B45C1}">
      <dgm:prSet/>
      <dgm:spPr/>
      <dgm:t>
        <a:bodyPr/>
        <a:lstStyle/>
        <a:p>
          <a:endParaRPr lang="en-US"/>
        </a:p>
      </dgm:t>
    </dgm:pt>
    <dgm:pt modelId="{8A971347-BD0A-4DAC-84B9-F1E2FDF2FC7D}" type="sibTrans" cxnId="{27E8824E-6E88-43AE-8FA2-066D5F8B45C1}">
      <dgm:prSet/>
      <dgm:spPr/>
      <dgm:t>
        <a:bodyPr/>
        <a:lstStyle/>
        <a:p>
          <a:pPr>
            <a:lnSpc>
              <a:spcPct val="100000"/>
            </a:lnSpc>
          </a:pPr>
          <a:endParaRPr lang="en-US"/>
        </a:p>
      </dgm:t>
    </dgm:pt>
    <dgm:pt modelId="{CEA3A1B5-E660-460A-AA5C-51B7CB379931}">
      <dgm:prSet custT="1"/>
      <dgm:spPr/>
      <dgm:t>
        <a:bodyPr/>
        <a:lstStyle/>
        <a:p>
          <a:pPr>
            <a:lnSpc>
              <a:spcPct val="100000"/>
            </a:lnSpc>
          </a:pPr>
          <a:r>
            <a:rPr lang="en-US" sz="1200" b="0">
              <a:latin typeface="Arial"/>
              <a:cs typeface="Arial"/>
            </a:rPr>
            <a:t>In order to make maternity reform sustainable, it is important to integrate organisational change theory with behavioural science and continuous organisational learning (Braithwaite </a:t>
          </a:r>
          <a:r>
            <a:rPr lang="en-US" sz="1200" b="0" i="1">
              <a:latin typeface="Arial"/>
              <a:cs typeface="Arial"/>
            </a:rPr>
            <a:t>et al., </a:t>
          </a:r>
          <a:r>
            <a:rPr lang="en-US" sz="1200" b="0">
              <a:latin typeface="Arial"/>
              <a:cs typeface="Arial"/>
            </a:rPr>
            <a:t>2018; Ockenden, 2022).</a:t>
          </a:r>
          <a:endParaRPr lang="en-US" sz="1200" dirty="0">
            <a:latin typeface="Arial"/>
            <a:cs typeface="Arial"/>
          </a:endParaRPr>
        </a:p>
      </dgm:t>
    </dgm:pt>
    <dgm:pt modelId="{42AF6A75-60D2-4120-8F55-0EF6AD760D85}" type="parTrans" cxnId="{FC8B9E4D-F1A1-4F93-8848-1F19AB1CFC97}">
      <dgm:prSet/>
      <dgm:spPr/>
      <dgm:t>
        <a:bodyPr/>
        <a:lstStyle/>
        <a:p>
          <a:endParaRPr lang="en-US"/>
        </a:p>
      </dgm:t>
    </dgm:pt>
    <dgm:pt modelId="{A753BED1-2B23-4CD0-97BF-D344D3E0183D}" type="sibTrans" cxnId="{FC8B9E4D-F1A1-4F93-8848-1F19AB1CFC97}">
      <dgm:prSet/>
      <dgm:spPr/>
      <dgm:t>
        <a:bodyPr/>
        <a:lstStyle/>
        <a:p>
          <a:endParaRPr lang="en-US"/>
        </a:p>
      </dgm:t>
    </dgm:pt>
    <dgm:pt modelId="{09899715-08B0-4C01-8D8A-2D6BF2C96624}">
      <dgm:prSet phldrT="[Text]" phldr="0" custT="1"/>
      <dgm:spPr/>
      <dgm:t>
        <a:bodyPr/>
        <a:lstStyle/>
        <a:p>
          <a:pPr>
            <a:lnSpc>
              <a:spcPct val="100000"/>
            </a:lnSpc>
          </a:pPr>
          <a:r>
            <a:rPr lang="en-US" sz="1200" b="0">
              <a:latin typeface="Arial"/>
              <a:cs typeface="Arial"/>
            </a:rPr>
            <a:t>Evidence from </a:t>
          </a:r>
          <a:r>
            <a:rPr lang="en-US" sz="1200" b="0" err="1">
              <a:latin typeface="Arial"/>
              <a:cs typeface="Arial"/>
            </a:rPr>
            <a:t>Ockenden</a:t>
          </a:r>
          <a:r>
            <a:rPr lang="en-US" sz="1200" b="0">
              <a:latin typeface="Arial"/>
              <a:cs typeface="Arial"/>
            </a:rPr>
            <a:t>, CQC and MBRRACE-UK is urgent to change by highlighting ongoing safety failures (</a:t>
          </a:r>
          <a:r>
            <a:rPr lang="en-US" sz="1200" b="0" err="1">
              <a:latin typeface="Arial"/>
              <a:cs typeface="Arial"/>
            </a:rPr>
            <a:t>Ockenden</a:t>
          </a:r>
          <a:r>
            <a:rPr lang="en-US" sz="1200" b="0">
              <a:latin typeface="Arial"/>
              <a:cs typeface="Arial"/>
            </a:rPr>
            <a:t>, 2022; Care Quality Commission, 2025; MBRRACE-UK, 2025). </a:t>
          </a:r>
          <a:endParaRPr lang="en-US" sz="1200">
            <a:latin typeface="Arial"/>
            <a:cs typeface="Arial"/>
          </a:endParaRPr>
        </a:p>
      </dgm:t>
    </dgm:pt>
    <dgm:pt modelId="{BFE5EBC1-0A49-4B3F-A401-59F323FF5B37}" type="parTrans" cxnId="{19F37411-2EB5-457F-8BF1-1883E39C4227}">
      <dgm:prSet/>
      <dgm:spPr/>
      <dgm:t>
        <a:bodyPr/>
        <a:lstStyle/>
        <a:p>
          <a:endParaRPr lang="en-GB"/>
        </a:p>
      </dgm:t>
    </dgm:pt>
    <dgm:pt modelId="{AA83DD7D-E0A0-4441-A702-7C59024F245E}" type="sibTrans" cxnId="{19F37411-2EB5-457F-8BF1-1883E39C4227}">
      <dgm:prSet/>
      <dgm:spPr/>
      <dgm:t>
        <a:bodyPr/>
        <a:lstStyle/>
        <a:p>
          <a:pPr>
            <a:lnSpc>
              <a:spcPct val="100000"/>
            </a:lnSpc>
          </a:pPr>
          <a:endParaRPr lang="en-US"/>
        </a:p>
      </dgm:t>
    </dgm:pt>
    <dgm:pt modelId="{F9C766FB-D33D-4C6F-8D20-852B2043755A}" type="pres">
      <dgm:prSet presAssocID="{1D4420B3-A0BC-46F4-A680-D6A1BF49FCE2}" presName="root" presStyleCnt="0">
        <dgm:presLayoutVars>
          <dgm:dir/>
          <dgm:resizeHandles val="exact"/>
        </dgm:presLayoutVars>
      </dgm:prSet>
      <dgm:spPr/>
    </dgm:pt>
    <dgm:pt modelId="{CD223D51-645C-41D0-A5A9-D363BF3AE757}" type="pres">
      <dgm:prSet presAssocID="{1D4420B3-A0BC-46F4-A680-D6A1BF49FCE2}" presName="container" presStyleCnt="0">
        <dgm:presLayoutVars>
          <dgm:dir/>
          <dgm:resizeHandles val="exact"/>
        </dgm:presLayoutVars>
      </dgm:prSet>
      <dgm:spPr/>
    </dgm:pt>
    <dgm:pt modelId="{A9A8789E-E4BB-45E3-812A-6C9226CDCACC}" type="pres">
      <dgm:prSet presAssocID="{587DBC6D-DA90-44A2-BF2D-8CDA8849BDAB}" presName="compNode" presStyleCnt="0"/>
      <dgm:spPr/>
    </dgm:pt>
    <dgm:pt modelId="{9119F6DD-42E8-4B42-9E36-D8F964A57D9D}" type="pres">
      <dgm:prSet presAssocID="{587DBC6D-DA90-44A2-BF2D-8CDA8849BDAB}" presName="iconBgRect" presStyleLbl="bgShp" presStyleIdx="0" presStyleCnt="6"/>
      <dgm:spPr/>
    </dgm:pt>
    <dgm:pt modelId="{6CC71308-85C4-4DD1-9FB0-79097CE66314}" type="pres">
      <dgm:prSet presAssocID="{587DBC6D-DA90-44A2-BF2D-8CDA8849BDA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nching Diagram"/>
        </a:ext>
      </dgm:extLst>
    </dgm:pt>
    <dgm:pt modelId="{340D88FB-87A0-4089-96EB-7E03CDC54027}" type="pres">
      <dgm:prSet presAssocID="{587DBC6D-DA90-44A2-BF2D-8CDA8849BDAB}" presName="spaceRect" presStyleCnt="0"/>
      <dgm:spPr/>
    </dgm:pt>
    <dgm:pt modelId="{A318500C-E33B-4430-AAB3-5FA8EFA903E6}" type="pres">
      <dgm:prSet presAssocID="{587DBC6D-DA90-44A2-BF2D-8CDA8849BDAB}" presName="textRect" presStyleLbl="revTx" presStyleIdx="0" presStyleCnt="6">
        <dgm:presLayoutVars>
          <dgm:chMax val="1"/>
          <dgm:chPref val="1"/>
        </dgm:presLayoutVars>
      </dgm:prSet>
      <dgm:spPr/>
    </dgm:pt>
    <dgm:pt modelId="{096E70C7-17E8-4CB0-BB81-3B873E2173FE}" type="pres">
      <dgm:prSet presAssocID="{A67B53BC-EC13-4111-BA96-7352F1AFD82E}" presName="sibTrans" presStyleLbl="sibTrans2D1" presStyleIdx="0" presStyleCnt="0"/>
      <dgm:spPr/>
    </dgm:pt>
    <dgm:pt modelId="{4CD04239-CCE9-4583-A31F-C7D78B23E7CA}" type="pres">
      <dgm:prSet presAssocID="{09899715-08B0-4C01-8D8A-2D6BF2C96624}" presName="compNode" presStyleCnt="0"/>
      <dgm:spPr/>
    </dgm:pt>
    <dgm:pt modelId="{420BF2A2-1736-4EE6-8F62-648517655CE9}" type="pres">
      <dgm:prSet presAssocID="{09899715-08B0-4C01-8D8A-2D6BF2C96624}" presName="iconBgRect" presStyleLbl="bgShp" presStyleIdx="1" presStyleCnt="6"/>
      <dgm:spPr/>
    </dgm:pt>
    <dgm:pt modelId="{10F81C79-63E8-4EB5-BAB8-0CE084C0228C}" type="pres">
      <dgm:prSet presAssocID="{09899715-08B0-4C01-8D8A-2D6BF2C9662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4082B7DC-6E6B-437F-914B-F0B8A6E5C6FA}" type="pres">
      <dgm:prSet presAssocID="{09899715-08B0-4C01-8D8A-2D6BF2C96624}" presName="spaceRect" presStyleCnt="0"/>
      <dgm:spPr/>
    </dgm:pt>
    <dgm:pt modelId="{2F316091-E799-43D3-9A1D-77389427DAAD}" type="pres">
      <dgm:prSet presAssocID="{09899715-08B0-4C01-8D8A-2D6BF2C96624}" presName="textRect" presStyleLbl="revTx" presStyleIdx="1" presStyleCnt="6">
        <dgm:presLayoutVars>
          <dgm:chMax val="1"/>
          <dgm:chPref val="1"/>
        </dgm:presLayoutVars>
      </dgm:prSet>
      <dgm:spPr/>
    </dgm:pt>
    <dgm:pt modelId="{3E5D8101-42DA-429D-BE26-67CBFF7AB93C}" type="pres">
      <dgm:prSet presAssocID="{AA83DD7D-E0A0-4441-A702-7C59024F245E}" presName="sibTrans" presStyleLbl="sibTrans2D1" presStyleIdx="0" presStyleCnt="0"/>
      <dgm:spPr/>
    </dgm:pt>
    <dgm:pt modelId="{ECECA9A3-C4D7-47F7-8473-F408D24AF7D8}" type="pres">
      <dgm:prSet presAssocID="{928FCE5B-EEC0-480E-B8AA-666FE79003E8}" presName="compNode" presStyleCnt="0"/>
      <dgm:spPr/>
    </dgm:pt>
    <dgm:pt modelId="{1E18DFC3-837C-49E9-B4E3-8AB57A58BB43}" type="pres">
      <dgm:prSet presAssocID="{928FCE5B-EEC0-480E-B8AA-666FE79003E8}" presName="iconBgRect" presStyleLbl="bgShp" presStyleIdx="2" presStyleCnt="6"/>
      <dgm:spPr/>
    </dgm:pt>
    <dgm:pt modelId="{4EDA808B-D862-482F-9DA5-C03D89FC09D2}" type="pres">
      <dgm:prSet presAssocID="{928FCE5B-EEC0-480E-B8AA-666FE79003E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ycle with People"/>
        </a:ext>
      </dgm:extLst>
    </dgm:pt>
    <dgm:pt modelId="{789F1013-12EE-4B87-BDE6-9B9D7A11BDDA}" type="pres">
      <dgm:prSet presAssocID="{928FCE5B-EEC0-480E-B8AA-666FE79003E8}" presName="spaceRect" presStyleCnt="0"/>
      <dgm:spPr/>
    </dgm:pt>
    <dgm:pt modelId="{48EAECA5-A713-499A-9E20-687EBBEE72D7}" type="pres">
      <dgm:prSet presAssocID="{928FCE5B-EEC0-480E-B8AA-666FE79003E8}" presName="textRect" presStyleLbl="revTx" presStyleIdx="2" presStyleCnt="6">
        <dgm:presLayoutVars>
          <dgm:chMax val="1"/>
          <dgm:chPref val="1"/>
        </dgm:presLayoutVars>
      </dgm:prSet>
      <dgm:spPr/>
    </dgm:pt>
    <dgm:pt modelId="{E7FB7988-497E-4004-A292-6A2462D0BAA5}" type="pres">
      <dgm:prSet presAssocID="{896CC869-27C1-49E1-BBF5-80B8AD8BE03F}" presName="sibTrans" presStyleLbl="sibTrans2D1" presStyleIdx="0" presStyleCnt="0"/>
      <dgm:spPr/>
    </dgm:pt>
    <dgm:pt modelId="{FACDF445-EEBA-4C82-AC19-DEAD96AB195F}" type="pres">
      <dgm:prSet presAssocID="{8EC93226-339F-4969-B942-F9C765BE8DA4}" presName="compNode" presStyleCnt="0"/>
      <dgm:spPr/>
    </dgm:pt>
    <dgm:pt modelId="{D3788588-45DD-4268-97C2-07BFD2B9AC03}" type="pres">
      <dgm:prSet presAssocID="{8EC93226-339F-4969-B942-F9C765BE8DA4}" presName="iconBgRect" presStyleLbl="bgShp" presStyleIdx="3" presStyleCnt="6"/>
      <dgm:spPr/>
    </dgm:pt>
    <dgm:pt modelId="{F54F3B4A-A7E4-4354-96EA-9DDA927BAB92}" type="pres">
      <dgm:prSet presAssocID="{8EC93226-339F-4969-B942-F9C765BE8DA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C3E3CA6A-85EA-4E8A-A288-64BA68FCD302}" type="pres">
      <dgm:prSet presAssocID="{8EC93226-339F-4969-B942-F9C765BE8DA4}" presName="spaceRect" presStyleCnt="0"/>
      <dgm:spPr/>
    </dgm:pt>
    <dgm:pt modelId="{ED2A148D-4A7E-42C0-AD2D-4123BE8716CB}" type="pres">
      <dgm:prSet presAssocID="{8EC93226-339F-4969-B942-F9C765BE8DA4}" presName="textRect" presStyleLbl="revTx" presStyleIdx="3" presStyleCnt="6">
        <dgm:presLayoutVars>
          <dgm:chMax val="1"/>
          <dgm:chPref val="1"/>
        </dgm:presLayoutVars>
      </dgm:prSet>
      <dgm:spPr/>
    </dgm:pt>
    <dgm:pt modelId="{272B5288-D70E-4872-941B-104D92C43979}" type="pres">
      <dgm:prSet presAssocID="{F71F45E9-8EF1-4E02-8BD9-64B96697FDDF}" presName="sibTrans" presStyleLbl="sibTrans2D1" presStyleIdx="0" presStyleCnt="0"/>
      <dgm:spPr/>
    </dgm:pt>
    <dgm:pt modelId="{DA4AAD62-0E27-4063-93C6-F620CB68D1FF}" type="pres">
      <dgm:prSet presAssocID="{9982482D-114B-4415-95B3-723B8F7A2490}" presName="compNode" presStyleCnt="0"/>
      <dgm:spPr/>
    </dgm:pt>
    <dgm:pt modelId="{DE16D956-E8A0-40E7-9ACE-40072C881805}" type="pres">
      <dgm:prSet presAssocID="{9982482D-114B-4415-95B3-723B8F7A2490}" presName="iconBgRect" presStyleLbl="bgShp" presStyleIdx="4" presStyleCnt="6"/>
      <dgm:spPr/>
    </dgm:pt>
    <dgm:pt modelId="{0D220093-357E-48F6-8E1C-B473431382FF}" type="pres">
      <dgm:prSet presAssocID="{9982482D-114B-4415-95B3-723B8F7A249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93CDEE61-287C-410D-BFCC-6BFC26729A60}" type="pres">
      <dgm:prSet presAssocID="{9982482D-114B-4415-95B3-723B8F7A2490}" presName="spaceRect" presStyleCnt="0"/>
      <dgm:spPr/>
    </dgm:pt>
    <dgm:pt modelId="{42EF360F-5638-4C72-A730-FA4D11FAAE3F}" type="pres">
      <dgm:prSet presAssocID="{9982482D-114B-4415-95B3-723B8F7A2490}" presName="textRect" presStyleLbl="revTx" presStyleIdx="4" presStyleCnt="6">
        <dgm:presLayoutVars>
          <dgm:chMax val="1"/>
          <dgm:chPref val="1"/>
        </dgm:presLayoutVars>
      </dgm:prSet>
      <dgm:spPr/>
    </dgm:pt>
    <dgm:pt modelId="{82E295D8-1114-44F8-89B1-ADF6DDCF16E9}" type="pres">
      <dgm:prSet presAssocID="{8A971347-BD0A-4DAC-84B9-F1E2FDF2FC7D}" presName="sibTrans" presStyleLbl="sibTrans2D1" presStyleIdx="0" presStyleCnt="0"/>
      <dgm:spPr/>
    </dgm:pt>
    <dgm:pt modelId="{927D2CA3-CB9D-4F94-A9C5-0058EBCBDA9B}" type="pres">
      <dgm:prSet presAssocID="{CEA3A1B5-E660-460A-AA5C-51B7CB379931}" presName="compNode" presStyleCnt="0"/>
      <dgm:spPr/>
    </dgm:pt>
    <dgm:pt modelId="{B5349B7F-9E54-417D-9152-0532EA27F173}" type="pres">
      <dgm:prSet presAssocID="{CEA3A1B5-E660-460A-AA5C-51B7CB379931}" presName="iconBgRect" presStyleLbl="bgShp" presStyleIdx="5" presStyleCnt="6"/>
      <dgm:spPr/>
    </dgm:pt>
    <dgm:pt modelId="{579AC225-B355-4C47-AC61-464E51482A77}" type="pres">
      <dgm:prSet presAssocID="{CEA3A1B5-E660-460A-AA5C-51B7CB37993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Ambulance"/>
        </a:ext>
      </dgm:extLst>
    </dgm:pt>
    <dgm:pt modelId="{7A283F20-B29F-4764-99BC-E65F04131EEF}" type="pres">
      <dgm:prSet presAssocID="{CEA3A1B5-E660-460A-AA5C-51B7CB379931}" presName="spaceRect" presStyleCnt="0"/>
      <dgm:spPr/>
    </dgm:pt>
    <dgm:pt modelId="{A91A9F85-E817-4EBC-8F7D-0BF33797295E}" type="pres">
      <dgm:prSet presAssocID="{CEA3A1B5-E660-460A-AA5C-51B7CB379931}" presName="textRect" presStyleLbl="revTx" presStyleIdx="5" presStyleCnt="6">
        <dgm:presLayoutVars>
          <dgm:chMax val="1"/>
          <dgm:chPref val="1"/>
        </dgm:presLayoutVars>
      </dgm:prSet>
      <dgm:spPr/>
    </dgm:pt>
  </dgm:ptLst>
  <dgm:cxnLst>
    <dgm:cxn modelId="{19F37411-2EB5-457F-8BF1-1883E39C4227}" srcId="{1D4420B3-A0BC-46F4-A680-D6A1BF49FCE2}" destId="{09899715-08B0-4C01-8D8A-2D6BF2C96624}" srcOrd="1" destOrd="0" parTransId="{BFE5EBC1-0A49-4B3F-A401-59F323FF5B37}" sibTransId="{AA83DD7D-E0A0-4441-A702-7C59024F245E}"/>
    <dgm:cxn modelId="{5DF56C2D-EA56-4D86-BB4B-E0247E489593}" type="presOf" srcId="{F71F45E9-8EF1-4E02-8BD9-64B96697FDDF}" destId="{272B5288-D70E-4872-941B-104D92C43979}" srcOrd="0" destOrd="0" presId="urn:microsoft.com/office/officeart/2018/2/layout/IconCircleList"/>
    <dgm:cxn modelId="{10392235-637F-400A-B6E7-AA00F3E036A7}" type="presOf" srcId="{1D4420B3-A0BC-46F4-A680-D6A1BF49FCE2}" destId="{F9C766FB-D33D-4C6F-8D20-852B2043755A}" srcOrd="0" destOrd="0" presId="urn:microsoft.com/office/officeart/2018/2/layout/IconCircleList"/>
    <dgm:cxn modelId="{9CC6554C-37E4-48E3-853A-A708F554A506}" type="presOf" srcId="{587DBC6D-DA90-44A2-BF2D-8CDA8849BDAB}" destId="{A318500C-E33B-4430-AAB3-5FA8EFA903E6}" srcOrd="0" destOrd="0" presId="urn:microsoft.com/office/officeart/2018/2/layout/IconCircleList"/>
    <dgm:cxn modelId="{FC8B9E4D-F1A1-4F93-8848-1F19AB1CFC97}" srcId="{1D4420B3-A0BC-46F4-A680-D6A1BF49FCE2}" destId="{CEA3A1B5-E660-460A-AA5C-51B7CB379931}" srcOrd="5" destOrd="0" parTransId="{42AF6A75-60D2-4120-8F55-0EF6AD760D85}" sibTransId="{A753BED1-2B23-4CD0-97BF-D344D3E0183D}"/>
    <dgm:cxn modelId="{27E8824E-6E88-43AE-8FA2-066D5F8B45C1}" srcId="{1D4420B3-A0BC-46F4-A680-D6A1BF49FCE2}" destId="{9982482D-114B-4415-95B3-723B8F7A2490}" srcOrd="4" destOrd="0" parTransId="{8D15C0FF-81C5-44AA-90AA-89F634B00A9C}" sibTransId="{8A971347-BD0A-4DAC-84B9-F1E2FDF2FC7D}"/>
    <dgm:cxn modelId="{3BC30451-9192-432C-A3B8-587C1EA338E4}" type="presOf" srcId="{8A971347-BD0A-4DAC-84B9-F1E2FDF2FC7D}" destId="{82E295D8-1114-44F8-89B1-ADF6DDCF16E9}" srcOrd="0" destOrd="0" presId="urn:microsoft.com/office/officeart/2018/2/layout/IconCircleList"/>
    <dgm:cxn modelId="{062E7C5D-D42A-4ADF-B95A-22F3B64546CA}" type="presOf" srcId="{9982482D-114B-4415-95B3-723B8F7A2490}" destId="{42EF360F-5638-4C72-A730-FA4D11FAAE3F}" srcOrd="0" destOrd="0" presId="urn:microsoft.com/office/officeart/2018/2/layout/IconCircleList"/>
    <dgm:cxn modelId="{BF207C60-83D0-4A08-A406-9BF2A09412C0}" srcId="{1D4420B3-A0BC-46F4-A680-D6A1BF49FCE2}" destId="{587DBC6D-DA90-44A2-BF2D-8CDA8849BDAB}" srcOrd="0" destOrd="0" parTransId="{D70107B4-B3A6-4B46-99C2-0D95B9B8F37D}" sibTransId="{A67B53BC-EC13-4111-BA96-7352F1AFD82E}"/>
    <dgm:cxn modelId="{69BE106E-31CC-42B7-B070-94B6096C345D}" srcId="{1D4420B3-A0BC-46F4-A680-D6A1BF49FCE2}" destId="{928FCE5B-EEC0-480E-B8AA-666FE79003E8}" srcOrd="2" destOrd="0" parTransId="{D13648A8-BFE6-4566-AF85-4B5F5E10A50A}" sibTransId="{896CC869-27C1-49E1-BBF5-80B8AD8BE03F}"/>
    <dgm:cxn modelId="{5139E589-F717-46F1-9BD5-3046E32586A9}" type="presOf" srcId="{928FCE5B-EEC0-480E-B8AA-666FE79003E8}" destId="{48EAECA5-A713-499A-9E20-687EBBEE72D7}" srcOrd="0" destOrd="0" presId="urn:microsoft.com/office/officeart/2018/2/layout/IconCircleList"/>
    <dgm:cxn modelId="{4BF15C92-DA6C-465F-8B3C-A9D6C6AFF57E}" type="presOf" srcId="{AA83DD7D-E0A0-4441-A702-7C59024F245E}" destId="{3E5D8101-42DA-429D-BE26-67CBFF7AB93C}" srcOrd="0" destOrd="0" presId="urn:microsoft.com/office/officeart/2018/2/layout/IconCircleList"/>
    <dgm:cxn modelId="{B3728EA5-15D1-4CCC-A62A-9198A22BA0DC}" srcId="{1D4420B3-A0BC-46F4-A680-D6A1BF49FCE2}" destId="{8EC93226-339F-4969-B942-F9C765BE8DA4}" srcOrd="3" destOrd="0" parTransId="{E974318E-2E4E-4649-944E-7B3D23C92E23}" sibTransId="{F71F45E9-8EF1-4E02-8BD9-64B96697FDDF}"/>
    <dgm:cxn modelId="{840CD6E0-3026-4AA5-9773-89AD92DF6EE7}" type="presOf" srcId="{8EC93226-339F-4969-B942-F9C765BE8DA4}" destId="{ED2A148D-4A7E-42C0-AD2D-4123BE8716CB}" srcOrd="0" destOrd="0" presId="urn:microsoft.com/office/officeart/2018/2/layout/IconCircleList"/>
    <dgm:cxn modelId="{26EA49E1-99A2-42E5-A621-7F68CE0B2E00}" type="presOf" srcId="{896CC869-27C1-49E1-BBF5-80B8AD8BE03F}" destId="{E7FB7988-497E-4004-A292-6A2462D0BAA5}" srcOrd="0" destOrd="0" presId="urn:microsoft.com/office/officeart/2018/2/layout/IconCircleList"/>
    <dgm:cxn modelId="{DD1D20EB-7034-4BAC-B69D-BCEFAA27DF6E}" type="presOf" srcId="{CEA3A1B5-E660-460A-AA5C-51B7CB379931}" destId="{A91A9F85-E817-4EBC-8F7D-0BF33797295E}" srcOrd="0" destOrd="0" presId="urn:microsoft.com/office/officeart/2018/2/layout/IconCircleList"/>
    <dgm:cxn modelId="{076071EF-281E-4651-B7BF-8E64CBE5CF49}" type="presOf" srcId="{A67B53BC-EC13-4111-BA96-7352F1AFD82E}" destId="{096E70C7-17E8-4CB0-BB81-3B873E2173FE}" srcOrd="0" destOrd="0" presId="urn:microsoft.com/office/officeart/2018/2/layout/IconCircleList"/>
    <dgm:cxn modelId="{892F89F6-CD37-434A-8256-DB2E42CEAB01}" type="presOf" srcId="{09899715-08B0-4C01-8D8A-2D6BF2C96624}" destId="{2F316091-E799-43D3-9A1D-77389427DAAD}" srcOrd="0" destOrd="0" presId="urn:microsoft.com/office/officeart/2018/2/layout/IconCircleList"/>
    <dgm:cxn modelId="{E6467F7B-2F7D-4FCC-92C8-9C080CE5A408}" type="presParOf" srcId="{F9C766FB-D33D-4C6F-8D20-852B2043755A}" destId="{CD223D51-645C-41D0-A5A9-D363BF3AE757}" srcOrd="0" destOrd="0" presId="urn:microsoft.com/office/officeart/2018/2/layout/IconCircleList"/>
    <dgm:cxn modelId="{DC3DC0FB-8C2B-46F9-B75A-3FA584EBB978}" type="presParOf" srcId="{CD223D51-645C-41D0-A5A9-D363BF3AE757}" destId="{A9A8789E-E4BB-45E3-812A-6C9226CDCACC}" srcOrd="0" destOrd="0" presId="urn:microsoft.com/office/officeart/2018/2/layout/IconCircleList"/>
    <dgm:cxn modelId="{08255DAF-879B-4A0C-B27C-E54967581F05}" type="presParOf" srcId="{A9A8789E-E4BB-45E3-812A-6C9226CDCACC}" destId="{9119F6DD-42E8-4B42-9E36-D8F964A57D9D}" srcOrd="0" destOrd="0" presId="urn:microsoft.com/office/officeart/2018/2/layout/IconCircleList"/>
    <dgm:cxn modelId="{9FE683DC-0239-4259-BFF6-FD80166A87AF}" type="presParOf" srcId="{A9A8789E-E4BB-45E3-812A-6C9226CDCACC}" destId="{6CC71308-85C4-4DD1-9FB0-79097CE66314}" srcOrd="1" destOrd="0" presId="urn:microsoft.com/office/officeart/2018/2/layout/IconCircleList"/>
    <dgm:cxn modelId="{0B08EE61-800E-4EA6-B8C9-71164097C57C}" type="presParOf" srcId="{A9A8789E-E4BB-45E3-812A-6C9226CDCACC}" destId="{340D88FB-87A0-4089-96EB-7E03CDC54027}" srcOrd="2" destOrd="0" presId="urn:microsoft.com/office/officeart/2018/2/layout/IconCircleList"/>
    <dgm:cxn modelId="{F90C5B57-8261-4E84-942D-497B6A38B7A7}" type="presParOf" srcId="{A9A8789E-E4BB-45E3-812A-6C9226CDCACC}" destId="{A318500C-E33B-4430-AAB3-5FA8EFA903E6}" srcOrd="3" destOrd="0" presId="urn:microsoft.com/office/officeart/2018/2/layout/IconCircleList"/>
    <dgm:cxn modelId="{39A69CD9-EAFE-442E-8243-9490D01B2244}" type="presParOf" srcId="{CD223D51-645C-41D0-A5A9-D363BF3AE757}" destId="{096E70C7-17E8-4CB0-BB81-3B873E2173FE}" srcOrd="1" destOrd="0" presId="urn:microsoft.com/office/officeart/2018/2/layout/IconCircleList"/>
    <dgm:cxn modelId="{4192F65D-21E4-4A18-BB68-986F545744CB}" type="presParOf" srcId="{CD223D51-645C-41D0-A5A9-D363BF3AE757}" destId="{4CD04239-CCE9-4583-A31F-C7D78B23E7CA}" srcOrd="2" destOrd="0" presId="urn:microsoft.com/office/officeart/2018/2/layout/IconCircleList"/>
    <dgm:cxn modelId="{C9B080B9-D172-40EC-8C88-D28C5CF2FEBD}" type="presParOf" srcId="{4CD04239-CCE9-4583-A31F-C7D78B23E7CA}" destId="{420BF2A2-1736-4EE6-8F62-648517655CE9}" srcOrd="0" destOrd="0" presId="urn:microsoft.com/office/officeart/2018/2/layout/IconCircleList"/>
    <dgm:cxn modelId="{CE8FF616-522D-48FC-AB38-F504DFEEC83A}" type="presParOf" srcId="{4CD04239-CCE9-4583-A31F-C7D78B23E7CA}" destId="{10F81C79-63E8-4EB5-BAB8-0CE084C0228C}" srcOrd="1" destOrd="0" presId="urn:microsoft.com/office/officeart/2018/2/layout/IconCircleList"/>
    <dgm:cxn modelId="{E947C61E-A98C-429E-A632-920FFE2A8513}" type="presParOf" srcId="{4CD04239-CCE9-4583-A31F-C7D78B23E7CA}" destId="{4082B7DC-6E6B-437F-914B-F0B8A6E5C6FA}" srcOrd="2" destOrd="0" presId="urn:microsoft.com/office/officeart/2018/2/layout/IconCircleList"/>
    <dgm:cxn modelId="{E2ACA8F6-A3AC-4864-900B-D7CA2F044B27}" type="presParOf" srcId="{4CD04239-CCE9-4583-A31F-C7D78B23E7CA}" destId="{2F316091-E799-43D3-9A1D-77389427DAAD}" srcOrd="3" destOrd="0" presId="urn:microsoft.com/office/officeart/2018/2/layout/IconCircleList"/>
    <dgm:cxn modelId="{3A3DF158-C12F-4C7D-AB30-6D4C97915EAB}" type="presParOf" srcId="{CD223D51-645C-41D0-A5A9-D363BF3AE757}" destId="{3E5D8101-42DA-429D-BE26-67CBFF7AB93C}" srcOrd="3" destOrd="0" presId="urn:microsoft.com/office/officeart/2018/2/layout/IconCircleList"/>
    <dgm:cxn modelId="{A45224E8-3D2C-46C8-987E-4C37152464C6}" type="presParOf" srcId="{CD223D51-645C-41D0-A5A9-D363BF3AE757}" destId="{ECECA9A3-C4D7-47F7-8473-F408D24AF7D8}" srcOrd="4" destOrd="0" presId="urn:microsoft.com/office/officeart/2018/2/layout/IconCircleList"/>
    <dgm:cxn modelId="{87B9F976-7508-4DCD-9E48-ED8C6D71EF55}" type="presParOf" srcId="{ECECA9A3-C4D7-47F7-8473-F408D24AF7D8}" destId="{1E18DFC3-837C-49E9-B4E3-8AB57A58BB43}" srcOrd="0" destOrd="0" presId="urn:microsoft.com/office/officeart/2018/2/layout/IconCircleList"/>
    <dgm:cxn modelId="{6AE87ED4-CD70-446E-9B2E-042E37831FDB}" type="presParOf" srcId="{ECECA9A3-C4D7-47F7-8473-F408D24AF7D8}" destId="{4EDA808B-D862-482F-9DA5-C03D89FC09D2}" srcOrd="1" destOrd="0" presId="urn:microsoft.com/office/officeart/2018/2/layout/IconCircleList"/>
    <dgm:cxn modelId="{18E762E9-6CAB-4E83-A84B-CDBF570B1839}" type="presParOf" srcId="{ECECA9A3-C4D7-47F7-8473-F408D24AF7D8}" destId="{789F1013-12EE-4B87-BDE6-9B9D7A11BDDA}" srcOrd="2" destOrd="0" presId="urn:microsoft.com/office/officeart/2018/2/layout/IconCircleList"/>
    <dgm:cxn modelId="{9CD29344-7F0E-4FF6-B96F-79F04443B5F0}" type="presParOf" srcId="{ECECA9A3-C4D7-47F7-8473-F408D24AF7D8}" destId="{48EAECA5-A713-499A-9E20-687EBBEE72D7}" srcOrd="3" destOrd="0" presId="urn:microsoft.com/office/officeart/2018/2/layout/IconCircleList"/>
    <dgm:cxn modelId="{52F5CE4F-36F8-4943-B78D-4240684A1C6E}" type="presParOf" srcId="{CD223D51-645C-41D0-A5A9-D363BF3AE757}" destId="{E7FB7988-497E-4004-A292-6A2462D0BAA5}" srcOrd="5" destOrd="0" presId="urn:microsoft.com/office/officeart/2018/2/layout/IconCircleList"/>
    <dgm:cxn modelId="{B9BE0BEC-941B-404C-BE10-2353C0063D88}" type="presParOf" srcId="{CD223D51-645C-41D0-A5A9-D363BF3AE757}" destId="{FACDF445-EEBA-4C82-AC19-DEAD96AB195F}" srcOrd="6" destOrd="0" presId="urn:microsoft.com/office/officeart/2018/2/layout/IconCircleList"/>
    <dgm:cxn modelId="{B8B7960D-2E56-4A27-8E79-57570E2EA8E5}" type="presParOf" srcId="{FACDF445-EEBA-4C82-AC19-DEAD96AB195F}" destId="{D3788588-45DD-4268-97C2-07BFD2B9AC03}" srcOrd="0" destOrd="0" presId="urn:microsoft.com/office/officeart/2018/2/layout/IconCircleList"/>
    <dgm:cxn modelId="{A8954769-F412-4DC1-8D98-84CEFC94A0E6}" type="presParOf" srcId="{FACDF445-EEBA-4C82-AC19-DEAD96AB195F}" destId="{F54F3B4A-A7E4-4354-96EA-9DDA927BAB92}" srcOrd="1" destOrd="0" presId="urn:microsoft.com/office/officeart/2018/2/layout/IconCircleList"/>
    <dgm:cxn modelId="{7B7A3361-1078-42EC-AD1B-BCC494D8A7BE}" type="presParOf" srcId="{FACDF445-EEBA-4C82-AC19-DEAD96AB195F}" destId="{C3E3CA6A-85EA-4E8A-A288-64BA68FCD302}" srcOrd="2" destOrd="0" presId="urn:microsoft.com/office/officeart/2018/2/layout/IconCircleList"/>
    <dgm:cxn modelId="{13C8DB97-C4C4-4C4B-AF65-B19E7E36D898}" type="presParOf" srcId="{FACDF445-EEBA-4C82-AC19-DEAD96AB195F}" destId="{ED2A148D-4A7E-42C0-AD2D-4123BE8716CB}" srcOrd="3" destOrd="0" presId="urn:microsoft.com/office/officeart/2018/2/layout/IconCircleList"/>
    <dgm:cxn modelId="{04072CA6-C7AD-47B8-A329-12A2D1CBA9EE}" type="presParOf" srcId="{CD223D51-645C-41D0-A5A9-D363BF3AE757}" destId="{272B5288-D70E-4872-941B-104D92C43979}" srcOrd="7" destOrd="0" presId="urn:microsoft.com/office/officeart/2018/2/layout/IconCircleList"/>
    <dgm:cxn modelId="{B03E4C13-3745-481F-9688-B4F64D6CAE49}" type="presParOf" srcId="{CD223D51-645C-41D0-A5A9-D363BF3AE757}" destId="{DA4AAD62-0E27-4063-93C6-F620CB68D1FF}" srcOrd="8" destOrd="0" presId="urn:microsoft.com/office/officeart/2018/2/layout/IconCircleList"/>
    <dgm:cxn modelId="{B1160186-E9C6-4B67-A237-7463B1EB9579}" type="presParOf" srcId="{DA4AAD62-0E27-4063-93C6-F620CB68D1FF}" destId="{DE16D956-E8A0-40E7-9ACE-40072C881805}" srcOrd="0" destOrd="0" presId="urn:microsoft.com/office/officeart/2018/2/layout/IconCircleList"/>
    <dgm:cxn modelId="{5E1B97DB-356B-40BB-A3C6-ECF593CCFBE9}" type="presParOf" srcId="{DA4AAD62-0E27-4063-93C6-F620CB68D1FF}" destId="{0D220093-357E-48F6-8E1C-B473431382FF}" srcOrd="1" destOrd="0" presId="urn:microsoft.com/office/officeart/2018/2/layout/IconCircleList"/>
    <dgm:cxn modelId="{5FBA2028-E0FF-478A-B908-26338C4A4BF7}" type="presParOf" srcId="{DA4AAD62-0E27-4063-93C6-F620CB68D1FF}" destId="{93CDEE61-287C-410D-BFCC-6BFC26729A60}" srcOrd="2" destOrd="0" presId="urn:microsoft.com/office/officeart/2018/2/layout/IconCircleList"/>
    <dgm:cxn modelId="{BE4AF56B-10B4-46F3-9635-35B69F875442}" type="presParOf" srcId="{DA4AAD62-0E27-4063-93C6-F620CB68D1FF}" destId="{42EF360F-5638-4C72-A730-FA4D11FAAE3F}" srcOrd="3" destOrd="0" presId="urn:microsoft.com/office/officeart/2018/2/layout/IconCircleList"/>
    <dgm:cxn modelId="{B4471C88-ED30-4A2D-A963-FC6D6A839BA5}" type="presParOf" srcId="{CD223D51-645C-41D0-A5A9-D363BF3AE757}" destId="{82E295D8-1114-44F8-89B1-ADF6DDCF16E9}" srcOrd="9" destOrd="0" presId="urn:microsoft.com/office/officeart/2018/2/layout/IconCircleList"/>
    <dgm:cxn modelId="{5CBBA598-9207-4DAE-A3A3-A077BC12C828}" type="presParOf" srcId="{CD223D51-645C-41D0-A5A9-D363BF3AE757}" destId="{927D2CA3-CB9D-4F94-A9C5-0058EBCBDA9B}" srcOrd="10" destOrd="0" presId="urn:microsoft.com/office/officeart/2018/2/layout/IconCircleList"/>
    <dgm:cxn modelId="{7A6BC795-E4F2-466F-83B6-1663FAB6D6B5}" type="presParOf" srcId="{927D2CA3-CB9D-4F94-A9C5-0058EBCBDA9B}" destId="{B5349B7F-9E54-417D-9152-0532EA27F173}" srcOrd="0" destOrd="0" presId="urn:microsoft.com/office/officeart/2018/2/layout/IconCircleList"/>
    <dgm:cxn modelId="{191659A5-9B22-4BFD-BC17-8573F9A10286}" type="presParOf" srcId="{927D2CA3-CB9D-4F94-A9C5-0058EBCBDA9B}" destId="{579AC225-B355-4C47-AC61-464E51482A77}" srcOrd="1" destOrd="0" presId="urn:microsoft.com/office/officeart/2018/2/layout/IconCircleList"/>
    <dgm:cxn modelId="{B27755F2-BEC5-4F67-BE2E-8E78C42B103A}" type="presParOf" srcId="{927D2CA3-CB9D-4F94-A9C5-0058EBCBDA9B}" destId="{7A283F20-B29F-4764-99BC-E65F04131EEF}" srcOrd="2" destOrd="0" presId="urn:microsoft.com/office/officeart/2018/2/layout/IconCircleList"/>
    <dgm:cxn modelId="{19FBBD12-1C90-4D85-A90A-3810438D03F8}" type="presParOf" srcId="{927D2CA3-CB9D-4F94-A9C5-0058EBCBDA9B}" destId="{A91A9F85-E817-4EBC-8F7D-0BF33797295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96CCAE1-71B8-4826-BE03-8B2FD39BC7C3}"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1AE0826B-38AB-48BF-834A-627C6C329CBE}">
      <dgm:prSet custT="1"/>
      <dgm:spPr/>
      <dgm:t>
        <a:bodyPr/>
        <a:lstStyle/>
        <a:p>
          <a:pPr rtl="0"/>
          <a:r>
            <a:rPr lang="en-US" sz="1200" b="0">
              <a:latin typeface="Arial"/>
              <a:cs typeface="Arial"/>
            </a:rPr>
            <a:t>Emphasize the need for better clinical governance by integrating the Patient Safety Incident Response Framework (PSIRF), board accountability and integrating learning from PMRT and MBRRACE-UK into governance (NHS England, 2023; MBRRACE-UK, 2025).</a:t>
          </a:r>
        </a:p>
      </dgm:t>
    </dgm:pt>
    <dgm:pt modelId="{CD7914C4-6149-4783-8885-15CA077A8B20}" type="parTrans" cxnId="{B82D1F28-3C2A-49EC-A46C-2597205B850F}">
      <dgm:prSet/>
      <dgm:spPr/>
      <dgm:t>
        <a:bodyPr/>
        <a:lstStyle/>
        <a:p>
          <a:endParaRPr lang="en-US"/>
        </a:p>
      </dgm:t>
    </dgm:pt>
    <dgm:pt modelId="{5B7A2E00-82A5-41AD-BB8A-D8146696935B}" type="sibTrans" cxnId="{B82D1F28-3C2A-49EC-A46C-2597205B850F}">
      <dgm:prSet phldrT="1" phldr="0"/>
      <dgm:spPr/>
      <dgm:t>
        <a:bodyPr/>
        <a:lstStyle/>
        <a:p>
          <a:endParaRPr lang="en-US"/>
        </a:p>
      </dgm:t>
    </dgm:pt>
    <dgm:pt modelId="{DFD697C3-7CBC-4177-96DF-1285EFA675A4}">
      <dgm:prSet phldrT="[Text]" phldr="0"/>
      <dgm:spPr/>
      <dgm:t>
        <a:bodyPr/>
        <a:lstStyle/>
        <a:p>
          <a:r>
            <a:rPr lang="en-US" sz="1200" b="0">
              <a:latin typeface="Arial"/>
              <a:cs typeface="Arial"/>
            </a:rPr>
            <a:t>Sustainable maternity safety requires system-wide action across governance, leadership, workforce development, quality improvement and health equity rather than individual quality initiatives (Braithwaite et al., 2018; Carayon et al., 2020; Ockenden, 2022).</a:t>
          </a:r>
          <a:endParaRPr lang="en-US" sz="1200">
            <a:latin typeface="Arial"/>
            <a:cs typeface="Arial"/>
          </a:endParaRPr>
        </a:p>
      </dgm:t>
    </dgm:pt>
    <dgm:pt modelId="{39394CAC-8118-42FA-A97B-31364E5349A5}" type="parTrans" cxnId="{E97AEB96-002E-463C-BB7B-CD4EAF4066B1}">
      <dgm:prSet/>
      <dgm:spPr/>
      <dgm:t>
        <a:bodyPr/>
        <a:lstStyle/>
        <a:p>
          <a:endParaRPr lang="en-GB"/>
        </a:p>
      </dgm:t>
    </dgm:pt>
    <dgm:pt modelId="{743E3CED-BC58-481B-BCCE-AC207ED6C63C}" type="sibTrans" cxnId="{E97AEB96-002E-463C-BB7B-CD4EAF4066B1}">
      <dgm:prSet phldrT="6" phldr="0"/>
      <dgm:spPr/>
      <dgm:t>
        <a:bodyPr/>
        <a:lstStyle/>
        <a:p>
          <a:endParaRPr lang="en-US"/>
        </a:p>
      </dgm:t>
    </dgm:pt>
    <dgm:pt modelId="{120AB108-94D3-43DD-A1BF-87E5C8637DF2}">
      <dgm:prSet phldrT="[Text]" phldr="0"/>
      <dgm:spPr/>
      <dgm:t>
        <a:bodyPr/>
        <a:lstStyle/>
        <a:p>
          <a:pPr rtl="0"/>
          <a:r>
            <a:rPr lang="en-US" sz="1200" b="0">
              <a:latin typeface="Arial"/>
              <a:cs typeface="Arial"/>
            </a:rPr>
            <a:t> Develop transformational leadership and psychologically safe cultures that encourage speaking up, multidisciplinary collaboration and continuous </a:t>
          </a:r>
          <a:r>
            <a:rPr lang="en-US" sz="1200" b="0" err="1">
              <a:latin typeface="Arial"/>
              <a:cs typeface="Arial"/>
            </a:rPr>
            <a:t>organisational</a:t>
          </a:r>
          <a:r>
            <a:rPr lang="en-US" sz="1200" b="0">
              <a:latin typeface="Arial"/>
              <a:cs typeface="Arial"/>
            </a:rPr>
            <a:t> learning (Boamah et al., 2018; Edmondson, 1999; Kazin </a:t>
          </a:r>
          <a:r>
            <a:rPr lang="en-US" sz="1200" b="0" err="1">
              <a:latin typeface="Arial"/>
              <a:cs typeface="Arial"/>
            </a:rPr>
            <a:t>Ystaas</a:t>
          </a:r>
          <a:r>
            <a:rPr lang="en-US" sz="1200" b="0">
              <a:latin typeface="Arial"/>
              <a:cs typeface="Arial"/>
            </a:rPr>
            <a:t> et al., 2023). </a:t>
          </a:r>
        </a:p>
      </dgm:t>
    </dgm:pt>
    <dgm:pt modelId="{58230236-3963-43AD-9B0C-6392C5ABA74E}" type="parTrans" cxnId="{B9EE0623-2B69-426B-9737-569E348E8FBD}">
      <dgm:prSet/>
      <dgm:spPr/>
      <dgm:t>
        <a:bodyPr/>
        <a:lstStyle/>
        <a:p>
          <a:endParaRPr lang="en-GB"/>
        </a:p>
      </dgm:t>
    </dgm:pt>
    <dgm:pt modelId="{99B24B41-D8C7-43CB-A421-6F51FF4F576E}" type="sibTrans" cxnId="{B9EE0623-2B69-426B-9737-569E348E8FBD}">
      <dgm:prSet phldrT="2" phldr="0"/>
      <dgm:spPr/>
      <dgm:t>
        <a:bodyPr/>
        <a:lstStyle/>
        <a:p>
          <a:endParaRPr lang="en-US"/>
        </a:p>
      </dgm:t>
    </dgm:pt>
    <dgm:pt modelId="{0B0EEDFB-4845-4826-84EC-24DACF85F37E}">
      <dgm:prSet phldrT="[Text]" phldr="0"/>
      <dgm:spPr/>
      <dgm:t>
        <a:bodyPr/>
        <a:lstStyle/>
        <a:p>
          <a:pPr rtl="0"/>
          <a:r>
            <a:rPr lang="en-US" sz="1200" b="0">
              <a:latin typeface="Arial"/>
              <a:cs typeface="Arial"/>
            </a:rPr>
            <a:t>Strengthen workforce capability through multidisciplinary education, simulation training and competency-based assessment to enhance clinical decision-making and patient safety (NHS England, 2023; Ockenden, 2022).</a:t>
          </a:r>
        </a:p>
      </dgm:t>
    </dgm:pt>
    <dgm:pt modelId="{F2ABDCF7-AE1C-45FD-856F-025D2F166364}" type="parTrans" cxnId="{613CE426-ACEA-4C8F-85B9-C781F40047E1}">
      <dgm:prSet/>
      <dgm:spPr/>
      <dgm:t>
        <a:bodyPr/>
        <a:lstStyle/>
        <a:p>
          <a:endParaRPr lang="en-GB"/>
        </a:p>
      </dgm:t>
    </dgm:pt>
    <dgm:pt modelId="{F45B02D3-F73D-4F23-A8A3-F250A5D53538}" type="sibTrans" cxnId="{613CE426-ACEA-4C8F-85B9-C781F40047E1}">
      <dgm:prSet phldrT="3" phldr="0"/>
      <dgm:spPr/>
      <dgm:t>
        <a:bodyPr/>
        <a:lstStyle/>
        <a:p>
          <a:endParaRPr lang="en-US"/>
        </a:p>
      </dgm:t>
    </dgm:pt>
    <dgm:pt modelId="{3D3D9D54-4AD4-4C9E-ACCB-EABBB796E697}">
      <dgm:prSet phldrT="[Text]" phldr="0"/>
      <dgm:spPr/>
      <dgm:t>
        <a:bodyPr/>
        <a:lstStyle/>
        <a:p>
          <a:pPr rtl="0"/>
          <a:r>
            <a:rPr lang="en-US" sz="1200" b="0">
              <a:latin typeface="Arial"/>
              <a:cs typeface="Arial"/>
            </a:rPr>
            <a:t> </a:t>
          </a:r>
          <a:r>
            <a:rPr lang="en-US" sz="1200">
              <a:latin typeface="Arial"/>
              <a:cs typeface="Arial"/>
            </a:rPr>
            <a:t>Reduce health </a:t>
          </a:r>
          <a:r>
            <a:rPr lang="en-US" sz="1200" b="0">
              <a:latin typeface="Arial"/>
              <a:cs typeface="Arial"/>
            </a:rPr>
            <a:t>inequalities by delivering culturally responsive maternity care, offering culturally sensitive interpretation services and overcoming structural barriers to underprivileged populations (Marmot, 2010; Five X More, 2025; WHO, 2023). </a:t>
          </a:r>
        </a:p>
      </dgm:t>
    </dgm:pt>
    <dgm:pt modelId="{BB3D315A-45AF-4F8D-8CCA-764A53AF874F}" type="parTrans" cxnId="{BDE8EC8C-B7BF-4FB0-B22B-048CBD000029}">
      <dgm:prSet/>
      <dgm:spPr/>
      <dgm:t>
        <a:bodyPr/>
        <a:lstStyle/>
        <a:p>
          <a:endParaRPr lang="en-GB"/>
        </a:p>
      </dgm:t>
    </dgm:pt>
    <dgm:pt modelId="{F8C3F6A4-6F1D-42BF-8C76-BE4E4C1884F8}" type="sibTrans" cxnId="{BDE8EC8C-B7BF-4FB0-B22B-048CBD000029}">
      <dgm:prSet phldrT="4" phldr="0"/>
      <dgm:spPr/>
      <dgm:t>
        <a:bodyPr/>
        <a:lstStyle/>
        <a:p>
          <a:endParaRPr lang="en-US"/>
        </a:p>
      </dgm:t>
    </dgm:pt>
    <dgm:pt modelId="{D78071B7-51B1-4D2A-9C26-44A5A6C87610}">
      <dgm:prSet phldrT="[Text]" phldr="0"/>
      <dgm:spPr/>
      <dgm:t>
        <a:bodyPr/>
        <a:lstStyle/>
        <a:p>
          <a:r>
            <a:rPr lang="en-US" sz="1200" b="0">
              <a:latin typeface="Arial"/>
              <a:cs typeface="Arial"/>
            </a:rPr>
            <a:t>Embed continuous quality improvement through PDSA cycles, benchmarking, maternity dashboards, the Maternity Incentive Scheme and continuous national learning from PMRT and MBRRACE-UK (NHS England, 2023; NHS Resolution, 2026; MBRRACE-UK, 2025).</a:t>
          </a:r>
          <a:endParaRPr lang="en-US" sz="1200">
            <a:latin typeface="Arial"/>
            <a:cs typeface="Arial"/>
          </a:endParaRPr>
        </a:p>
      </dgm:t>
    </dgm:pt>
    <dgm:pt modelId="{086587E1-63C1-4D00-819D-E24BE4C13965}" type="parTrans" cxnId="{67121061-3849-490E-87EA-016A869B812A}">
      <dgm:prSet/>
      <dgm:spPr/>
      <dgm:t>
        <a:bodyPr/>
        <a:lstStyle/>
        <a:p>
          <a:endParaRPr lang="en-GB"/>
        </a:p>
      </dgm:t>
    </dgm:pt>
    <dgm:pt modelId="{925126E0-E73F-49CB-892A-62B2FFEF4133}" type="sibTrans" cxnId="{67121061-3849-490E-87EA-016A869B812A}">
      <dgm:prSet phldrT="5" phldr="0"/>
      <dgm:spPr/>
      <dgm:t>
        <a:bodyPr/>
        <a:lstStyle/>
        <a:p>
          <a:endParaRPr lang="en-US"/>
        </a:p>
      </dgm:t>
    </dgm:pt>
    <dgm:pt modelId="{C34BAF3D-73B2-4C1C-88C8-A9A6DF4B3390}" type="pres">
      <dgm:prSet presAssocID="{196CCAE1-71B8-4826-BE03-8B2FD39BC7C3}" presName="Name0" presStyleCnt="0">
        <dgm:presLayoutVars>
          <dgm:dir/>
          <dgm:resizeHandles val="exact"/>
        </dgm:presLayoutVars>
      </dgm:prSet>
      <dgm:spPr/>
    </dgm:pt>
    <dgm:pt modelId="{39D24CF7-0C1F-4B12-9E98-0BF9AFF1C414}" type="pres">
      <dgm:prSet presAssocID="{1AE0826B-38AB-48BF-834A-627C6C329CBE}" presName="node" presStyleLbl="node1" presStyleIdx="0" presStyleCnt="6">
        <dgm:presLayoutVars>
          <dgm:bulletEnabled val="1"/>
        </dgm:presLayoutVars>
      </dgm:prSet>
      <dgm:spPr/>
    </dgm:pt>
    <dgm:pt modelId="{88782BB7-0EBF-4673-95A3-0D8291A49733}" type="pres">
      <dgm:prSet presAssocID="{5B7A2E00-82A5-41AD-BB8A-D8146696935B}" presName="sibTrans" presStyleLbl="sibTrans1D1" presStyleIdx="0" presStyleCnt="5"/>
      <dgm:spPr/>
    </dgm:pt>
    <dgm:pt modelId="{8C518AC5-F916-4021-A0AD-ADF7AB5DCCCF}" type="pres">
      <dgm:prSet presAssocID="{5B7A2E00-82A5-41AD-BB8A-D8146696935B}" presName="connectorText" presStyleLbl="sibTrans1D1" presStyleIdx="0" presStyleCnt="5"/>
      <dgm:spPr/>
    </dgm:pt>
    <dgm:pt modelId="{9DE8FBAD-337B-4E0A-8DA2-15D27D811B57}" type="pres">
      <dgm:prSet presAssocID="{120AB108-94D3-43DD-A1BF-87E5C8637DF2}" presName="node" presStyleLbl="node1" presStyleIdx="1" presStyleCnt="6">
        <dgm:presLayoutVars>
          <dgm:bulletEnabled val="1"/>
        </dgm:presLayoutVars>
      </dgm:prSet>
      <dgm:spPr/>
    </dgm:pt>
    <dgm:pt modelId="{7214D810-71E7-4061-9E5E-609E184FA422}" type="pres">
      <dgm:prSet presAssocID="{99B24B41-D8C7-43CB-A421-6F51FF4F576E}" presName="sibTrans" presStyleLbl="sibTrans1D1" presStyleIdx="1" presStyleCnt="5"/>
      <dgm:spPr/>
    </dgm:pt>
    <dgm:pt modelId="{9781A3CC-D860-47D0-A9E0-928250A5F31B}" type="pres">
      <dgm:prSet presAssocID="{99B24B41-D8C7-43CB-A421-6F51FF4F576E}" presName="connectorText" presStyleLbl="sibTrans1D1" presStyleIdx="1" presStyleCnt="5"/>
      <dgm:spPr/>
    </dgm:pt>
    <dgm:pt modelId="{981622A1-2322-4B96-BA4D-CFA64E5A46E4}" type="pres">
      <dgm:prSet presAssocID="{0B0EEDFB-4845-4826-84EC-24DACF85F37E}" presName="node" presStyleLbl="node1" presStyleIdx="2" presStyleCnt="6">
        <dgm:presLayoutVars>
          <dgm:bulletEnabled val="1"/>
        </dgm:presLayoutVars>
      </dgm:prSet>
      <dgm:spPr/>
    </dgm:pt>
    <dgm:pt modelId="{8CDAA6A8-9859-4489-BA2B-5238F68297B3}" type="pres">
      <dgm:prSet presAssocID="{F45B02D3-F73D-4F23-A8A3-F250A5D53538}" presName="sibTrans" presStyleLbl="sibTrans1D1" presStyleIdx="2" presStyleCnt="5"/>
      <dgm:spPr/>
    </dgm:pt>
    <dgm:pt modelId="{1932F116-AFE2-4B2F-807A-3C5334B86ADF}" type="pres">
      <dgm:prSet presAssocID="{F45B02D3-F73D-4F23-A8A3-F250A5D53538}" presName="connectorText" presStyleLbl="sibTrans1D1" presStyleIdx="2" presStyleCnt="5"/>
      <dgm:spPr/>
    </dgm:pt>
    <dgm:pt modelId="{2978FEB6-5912-4C93-955E-AA9B77AD9C30}" type="pres">
      <dgm:prSet presAssocID="{3D3D9D54-4AD4-4C9E-ACCB-EABBB796E697}" presName="node" presStyleLbl="node1" presStyleIdx="3" presStyleCnt="6">
        <dgm:presLayoutVars>
          <dgm:bulletEnabled val="1"/>
        </dgm:presLayoutVars>
      </dgm:prSet>
      <dgm:spPr/>
    </dgm:pt>
    <dgm:pt modelId="{F216FD6C-3A66-48C6-AE36-2D35CC0CC818}" type="pres">
      <dgm:prSet presAssocID="{F8C3F6A4-6F1D-42BF-8C76-BE4E4C1884F8}" presName="sibTrans" presStyleLbl="sibTrans1D1" presStyleIdx="3" presStyleCnt="5"/>
      <dgm:spPr/>
    </dgm:pt>
    <dgm:pt modelId="{C5169A24-8D0B-424D-B1D7-2FBEB725FDB9}" type="pres">
      <dgm:prSet presAssocID="{F8C3F6A4-6F1D-42BF-8C76-BE4E4C1884F8}" presName="connectorText" presStyleLbl="sibTrans1D1" presStyleIdx="3" presStyleCnt="5"/>
      <dgm:spPr/>
    </dgm:pt>
    <dgm:pt modelId="{D8AAABEE-B6B6-45CE-A9B5-6C465999272D}" type="pres">
      <dgm:prSet presAssocID="{D78071B7-51B1-4D2A-9C26-44A5A6C87610}" presName="node" presStyleLbl="node1" presStyleIdx="4" presStyleCnt="6">
        <dgm:presLayoutVars>
          <dgm:bulletEnabled val="1"/>
        </dgm:presLayoutVars>
      </dgm:prSet>
      <dgm:spPr/>
    </dgm:pt>
    <dgm:pt modelId="{EB66E966-52A8-41C6-A630-4BDAC21BD152}" type="pres">
      <dgm:prSet presAssocID="{925126E0-E73F-49CB-892A-62B2FFEF4133}" presName="sibTrans" presStyleLbl="sibTrans1D1" presStyleIdx="4" presStyleCnt="5"/>
      <dgm:spPr/>
    </dgm:pt>
    <dgm:pt modelId="{0AB10374-E8CD-47EC-A1C2-FCB4CFBA64DB}" type="pres">
      <dgm:prSet presAssocID="{925126E0-E73F-49CB-892A-62B2FFEF4133}" presName="connectorText" presStyleLbl="sibTrans1D1" presStyleIdx="4" presStyleCnt="5"/>
      <dgm:spPr/>
    </dgm:pt>
    <dgm:pt modelId="{CA1BBB18-9A69-4690-ACCC-B508B753D994}" type="pres">
      <dgm:prSet presAssocID="{DFD697C3-7CBC-4177-96DF-1285EFA675A4}" presName="node" presStyleLbl="node1" presStyleIdx="5" presStyleCnt="6">
        <dgm:presLayoutVars>
          <dgm:bulletEnabled val="1"/>
        </dgm:presLayoutVars>
      </dgm:prSet>
      <dgm:spPr/>
    </dgm:pt>
  </dgm:ptLst>
  <dgm:cxnLst>
    <dgm:cxn modelId="{5AC88509-2B57-4E00-AC1B-F88CAF234CAE}" type="presOf" srcId="{196CCAE1-71B8-4826-BE03-8B2FD39BC7C3}" destId="{C34BAF3D-73B2-4C1C-88C8-A9A6DF4B3390}" srcOrd="0" destOrd="0" presId="urn:microsoft.com/office/officeart/2016/7/layout/RepeatingBendingProcessNew"/>
    <dgm:cxn modelId="{D5C42A0C-F56A-44EB-893A-FFECC2CBA12A}" type="presOf" srcId="{99B24B41-D8C7-43CB-A421-6F51FF4F576E}" destId="{7214D810-71E7-4061-9E5E-609E184FA422}" srcOrd="0" destOrd="0" presId="urn:microsoft.com/office/officeart/2016/7/layout/RepeatingBendingProcessNew"/>
    <dgm:cxn modelId="{73501C1C-4810-4CC1-B1A1-29712B2D4D35}" type="presOf" srcId="{925126E0-E73F-49CB-892A-62B2FFEF4133}" destId="{EB66E966-52A8-41C6-A630-4BDAC21BD152}" srcOrd="0" destOrd="0" presId="urn:microsoft.com/office/officeart/2016/7/layout/RepeatingBendingProcessNew"/>
    <dgm:cxn modelId="{B9EE0623-2B69-426B-9737-569E348E8FBD}" srcId="{196CCAE1-71B8-4826-BE03-8B2FD39BC7C3}" destId="{120AB108-94D3-43DD-A1BF-87E5C8637DF2}" srcOrd="1" destOrd="0" parTransId="{58230236-3963-43AD-9B0C-6392C5ABA74E}" sibTransId="{99B24B41-D8C7-43CB-A421-6F51FF4F576E}"/>
    <dgm:cxn modelId="{613CE426-ACEA-4C8F-85B9-C781F40047E1}" srcId="{196CCAE1-71B8-4826-BE03-8B2FD39BC7C3}" destId="{0B0EEDFB-4845-4826-84EC-24DACF85F37E}" srcOrd="2" destOrd="0" parTransId="{F2ABDCF7-AE1C-45FD-856F-025D2F166364}" sibTransId="{F45B02D3-F73D-4F23-A8A3-F250A5D53538}"/>
    <dgm:cxn modelId="{B82D1F28-3C2A-49EC-A46C-2597205B850F}" srcId="{196CCAE1-71B8-4826-BE03-8B2FD39BC7C3}" destId="{1AE0826B-38AB-48BF-834A-627C6C329CBE}" srcOrd="0" destOrd="0" parTransId="{CD7914C4-6149-4783-8885-15CA077A8B20}" sibTransId="{5B7A2E00-82A5-41AD-BB8A-D8146696935B}"/>
    <dgm:cxn modelId="{049DE943-453D-4CA9-A847-227486FD0E98}" type="presOf" srcId="{0B0EEDFB-4845-4826-84EC-24DACF85F37E}" destId="{981622A1-2322-4B96-BA4D-CFA64E5A46E4}" srcOrd="0" destOrd="0" presId="urn:microsoft.com/office/officeart/2016/7/layout/RepeatingBendingProcessNew"/>
    <dgm:cxn modelId="{5AA96C56-8F91-4017-9339-8759FDFBEF7C}" type="presOf" srcId="{99B24B41-D8C7-43CB-A421-6F51FF4F576E}" destId="{9781A3CC-D860-47D0-A9E0-928250A5F31B}" srcOrd="1" destOrd="0" presId="urn:microsoft.com/office/officeart/2016/7/layout/RepeatingBendingProcessNew"/>
    <dgm:cxn modelId="{EE00E959-BB1E-4EA1-A869-F55C49526BF2}" type="presOf" srcId="{120AB108-94D3-43DD-A1BF-87E5C8637DF2}" destId="{9DE8FBAD-337B-4E0A-8DA2-15D27D811B57}" srcOrd="0" destOrd="0" presId="urn:microsoft.com/office/officeart/2016/7/layout/RepeatingBendingProcessNew"/>
    <dgm:cxn modelId="{67121061-3849-490E-87EA-016A869B812A}" srcId="{196CCAE1-71B8-4826-BE03-8B2FD39BC7C3}" destId="{D78071B7-51B1-4D2A-9C26-44A5A6C87610}" srcOrd="4" destOrd="0" parTransId="{086587E1-63C1-4D00-819D-E24BE4C13965}" sibTransId="{925126E0-E73F-49CB-892A-62B2FFEF4133}"/>
    <dgm:cxn modelId="{C8DE1E63-781A-4352-BDDB-583F82003F56}" type="presOf" srcId="{5B7A2E00-82A5-41AD-BB8A-D8146696935B}" destId="{88782BB7-0EBF-4673-95A3-0D8291A49733}" srcOrd="0" destOrd="0" presId="urn:microsoft.com/office/officeart/2016/7/layout/RepeatingBendingProcessNew"/>
    <dgm:cxn modelId="{D1E6E163-C598-4563-BE0E-2DF7AF00B25F}" type="presOf" srcId="{925126E0-E73F-49CB-892A-62B2FFEF4133}" destId="{0AB10374-E8CD-47EC-A1C2-FCB4CFBA64DB}" srcOrd="1" destOrd="0" presId="urn:microsoft.com/office/officeart/2016/7/layout/RepeatingBendingProcessNew"/>
    <dgm:cxn modelId="{5BAB3E78-071B-4059-9AC8-E5ED6EAAAD9E}" type="presOf" srcId="{F45B02D3-F73D-4F23-A8A3-F250A5D53538}" destId="{8CDAA6A8-9859-4489-BA2B-5238F68297B3}" srcOrd="0" destOrd="0" presId="urn:microsoft.com/office/officeart/2016/7/layout/RepeatingBendingProcessNew"/>
    <dgm:cxn modelId="{D467147A-1790-491A-AA10-7FA19BD1C4A7}" type="presOf" srcId="{F8C3F6A4-6F1D-42BF-8C76-BE4E4C1884F8}" destId="{C5169A24-8D0B-424D-B1D7-2FBEB725FDB9}" srcOrd="1" destOrd="0" presId="urn:microsoft.com/office/officeart/2016/7/layout/RepeatingBendingProcessNew"/>
    <dgm:cxn modelId="{BDE8EC8C-B7BF-4FB0-B22B-048CBD000029}" srcId="{196CCAE1-71B8-4826-BE03-8B2FD39BC7C3}" destId="{3D3D9D54-4AD4-4C9E-ACCB-EABBB796E697}" srcOrd="3" destOrd="0" parTransId="{BB3D315A-45AF-4F8D-8CCA-764A53AF874F}" sibTransId="{F8C3F6A4-6F1D-42BF-8C76-BE4E4C1884F8}"/>
    <dgm:cxn modelId="{4F704A8F-7BE2-49CA-ACC5-0C4C49195DBA}" type="presOf" srcId="{D78071B7-51B1-4D2A-9C26-44A5A6C87610}" destId="{D8AAABEE-B6B6-45CE-A9B5-6C465999272D}" srcOrd="0" destOrd="0" presId="urn:microsoft.com/office/officeart/2016/7/layout/RepeatingBendingProcessNew"/>
    <dgm:cxn modelId="{E97AEB96-002E-463C-BB7B-CD4EAF4066B1}" srcId="{196CCAE1-71B8-4826-BE03-8B2FD39BC7C3}" destId="{DFD697C3-7CBC-4177-96DF-1285EFA675A4}" srcOrd="5" destOrd="0" parTransId="{39394CAC-8118-42FA-A97B-31364E5349A5}" sibTransId="{743E3CED-BC58-481B-BCCE-AC207ED6C63C}"/>
    <dgm:cxn modelId="{F3EF7CAD-B1CE-4B15-8589-517D3B7611A7}" type="presOf" srcId="{F8C3F6A4-6F1D-42BF-8C76-BE4E4C1884F8}" destId="{F216FD6C-3A66-48C6-AE36-2D35CC0CC818}" srcOrd="0" destOrd="0" presId="urn:microsoft.com/office/officeart/2016/7/layout/RepeatingBendingProcessNew"/>
    <dgm:cxn modelId="{84C908B0-A82E-422B-8094-ABA3E2FBEAB5}" type="presOf" srcId="{1AE0826B-38AB-48BF-834A-627C6C329CBE}" destId="{39D24CF7-0C1F-4B12-9E98-0BF9AFF1C414}" srcOrd="0" destOrd="0" presId="urn:microsoft.com/office/officeart/2016/7/layout/RepeatingBendingProcessNew"/>
    <dgm:cxn modelId="{70DE7DB0-2CCB-4535-A23F-428CF5DFED06}" type="presOf" srcId="{5B7A2E00-82A5-41AD-BB8A-D8146696935B}" destId="{8C518AC5-F916-4021-A0AD-ADF7AB5DCCCF}" srcOrd="1" destOrd="0" presId="urn:microsoft.com/office/officeart/2016/7/layout/RepeatingBendingProcessNew"/>
    <dgm:cxn modelId="{8DB832BF-C233-45CB-8DBC-666D3616023E}" type="presOf" srcId="{3D3D9D54-4AD4-4C9E-ACCB-EABBB796E697}" destId="{2978FEB6-5912-4C93-955E-AA9B77AD9C30}" srcOrd="0" destOrd="0" presId="urn:microsoft.com/office/officeart/2016/7/layout/RepeatingBendingProcessNew"/>
    <dgm:cxn modelId="{869855E6-9767-4C77-856C-A2B5D9FC9A47}" type="presOf" srcId="{F45B02D3-F73D-4F23-A8A3-F250A5D53538}" destId="{1932F116-AFE2-4B2F-807A-3C5334B86ADF}" srcOrd="1" destOrd="0" presId="urn:microsoft.com/office/officeart/2016/7/layout/RepeatingBendingProcessNew"/>
    <dgm:cxn modelId="{9E1CD8FC-BC98-47CE-826F-166CF8D069A7}" type="presOf" srcId="{DFD697C3-7CBC-4177-96DF-1285EFA675A4}" destId="{CA1BBB18-9A69-4690-ACCC-B508B753D994}" srcOrd="0" destOrd="0" presId="urn:microsoft.com/office/officeart/2016/7/layout/RepeatingBendingProcessNew"/>
    <dgm:cxn modelId="{31364AE8-9657-4E49-A7C1-6A8C6DA4FB75}" type="presParOf" srcId="{C34BAF3D-73B2-4C1C-88C8-A9A6DF4B3390}" destId="{39D24CF7-0C1F-4B12-9E98-0BF9AFF1C414}" srcOrd="0" destOrd="0" presId="urn:microsoft.com/office/officeart/2016/7/layout/RepeatingBendingProcessNew"/>
    <dgm:cxn modelId="{28D3EEF7-3F0D-44AF-9FAD-8763C7CF7FD7}" type="presParOf" srcId="{C34BAF3D-73B2-4C1C-88C8-A9A6DF4B3390}" destId="{88782BB7-0EBF-4673-95A3-0D8291A49733}" srcOrd="1" destOrd="0" presId="urn:microsoft.com/office/officeart/2016/7/layout/RepeatingBendingProcessNew"/>
    <dgm:cxn modelId="{EACC3367-45F1-40FB-813C-17ACCBAFD88B}" type="presParOf" srcId="{88782BB7-0EBF-4673-95A3-0D8291A49733}" destId="{8C518AC5-F916-4021-A0AD-ADF7AB5DCCCF}" srcOrd="0" destOrd="0" presId="urn:microsoft.com/office/officeart/2016/7/layout/RepeatingBendingProcessNew"/>
    <dgm:cxn modelId="{93DCE53E-B4F9-40DF-9E43-9BA8AA6BAD6D}" type="presParOf" srcId="{C34BAF3D-73B2-4C1C-88C8-A9A6DF4B3390}" destId="{9DE8FBAD-337B-4E0A-8DA2-15D27D811B57}" srcOrd="2" destOrd="0" presId="urn:microsoft.com/office/officeart/2016/7/layout/RepeatingBendingProcessNew"/>
    <dgm:cxn modelId="{8D9713D1-38C0-48E0-8D46-2FF0797016FE}" type="presParOf" srcId="{C34BAF3D-73B2-4C1C-88C8-A9A6DF4B3390}" destId="{7214D810-71E7-4061-9E5E-609E184FA422}" srcOrd="3" destOrd="0" presId="urn:microsoft.com/office/officeart/2016/7/layout/RepeatingBendingProcessNew"/>
    <dgm:cxn modelId="{05296100-F05E-49DF-89A0-708762A7CBE8}" type="presParOf" srcId="{7214D810-71E7-4061-9E5E-609E184FA422}" destId="{9781A3CC-D860-47D0-A9E0-928250A5F31B}" srcOrd="0" destOrd="0" presId="urn:microsoft.com/office/officeart/2016/7/layout/RepeatingBendingProcessNew"/>
    <dgm:cxn modelId="{D44091EF-7C0C-4625-91CB-0CF202245235}" type="presParOf" srcId="{C34BAF3D-73B2-4C1C-88C8-A9A6DF4B3390}" destId="{981622A1-2322-4B96-BA4D-CFA64E5A46E4}" srcOrd="4" destOrd="0" presId="urn:microsoft.com/office/officeart/2016/7/layout/RepeatingBendingProcessNew"/>
    <dgm:cxn modelId="{DF3D162B-2F8B-4AD6-8030-34007FDC3FBE}" type="presParOf" srcId="{C34BAF3D-73B2-4C1C-88C8-A9A6DF4B3390}" destId="{8CDAA6A8-9859-4489-BA2B-5238F68297B3}" srcOrd="5" destOrd="0" presId="urn:microsoft.com/office/officeart/2016/7/layout/RepeatingBendingProcessNew"/>
    <dgm:cxn modelId="{A64F9835-E15E-4CE3-AD0B-2E223C33DA23}" type="presParOf" srcId="{8CDAA6A8-9859-4489-BA2B-5238F68297B3}" destId="{1932F116-AFE2-4B2F-807A-3C5334B86ADF}" srcOrd="0" destOrd="0" presId="urn:microsoft.com/office/officeart/2016/7/layout/RepeatingBendingProcessNew"/>
    <dgm:cxn modelId="{BB0D98E8-9848-402D-BF85-35C61AA2CA1D}" type="presParOf" srcId="{C34BAF3D-73B2-4C1C-88C8-A9A6DF4B3390}" destId="{2978FEB6-5912-4C93-955E-AA9B77AD9C30}" srcOrd="6" destOrd="0" presId="urn:microsoft.com/office/officeart/2016/7/layout/RepeatingBendingProcessNew"/>
    <dgm:cxn modelId="{496C12BC-19CA-46ED-A9D7-618E601352C2}" type="presParOf" srcId="{C34BAF3D-73B2-4C1C-88C8-A9A6DF4B3390}" destId="{F216FD6C-3A66-48C6-AE36-2D35CC0CC818}" srcOrd="7" destOrd="0" presId="urn:microsoft.com/office/officeart/2016/7/layout/RepeatingBendingProcessNew"/>
    <dgm:cxn modelId="{55B83393-41E8-4345-9BA2-14ACBD682321}" type="presParOf" srcId="{F216FD6C-3A66-48C6-AE36-2D35CC0CC818}" destId="{C5169A24-8D0B-424D-B1D7-2FBEB725FDB9}" srcOrd="0" destOrd="0" presId="urn:microsoft.com/office/officeart/2016/7/layout/RepeatingBendingProcessNew"/>
    <dgm:cxn modelId="{81DAD4C1-A145-40ED-89A0-E9E3C1014138}" type="presParOf" srcId="{C34BAF3D-73B2-4C1C-88C8-A9A6DF4B3390}" destId="{D8AAABEE-B6B6-45CE-A9B5-6C465999272D}" srcOrd="8" destOrd="0" presId="urn:microsoft.com/office/officeart/2016/7/layout/RepeatingBendingProcessNew"/>
    <dgm:cxn modelId="{1A46F6E3-2665-439D-9AE5-DE6CFC288C5F}" type="presParOf" srcId="{C34BAF3D-73B2-4C1C-88C8-A9A6DF4B3390}" destId="{EB66E966-52A8-41C6-A630-4BDAC21BD152}" srcOrd="9" destOrd="0" presId="urn:microsoft.com/office/officeart/2016/7/layout/RepeatingBendingProcessNew"/>
    <dgm:cxn modelId="{783FAB96-450F-4934-8795-1555320593F7}" type="presParOf" srcId="{EB66E966-52A8-41C6-A630-4BDAC21BD152}" destId="{0AB10374-E8CD-47EC-A1C2-FCB4CFBA64DB}" srcOrd="0" destOrd="0" presId="urn:microsoft.com/office/officeart/2016/7/layout/RepeatingBendingProcessNew"/>
    <dgm:cxn modelId="{EE6312E2-23B8-4329-8A20-03D4709890A4}" type="presParOf" srcId="{C34BAF3D-73B2-4C1C-88C8-A9A6DF4B3390}" destId="{CA1BBB18-9A69-4690-ACCC-B508B753D994}"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485B50-6815-4798-8053-19B3A425C1A4}">
      <dsp:nvSpPr>
        <dsp:cNvPr id="0" name=""/>
        <dsp:cNvSpPr/>
      </dsp:nvSpPr>
      <dsp:spPr>
        <a:xfrm>
          <a:off x="969194" y="387622"/>
          <a:ext cx="5580167" cy="5580167"/>
        </a:xfrm>
        <a:prstGeom prst="pie">
          <a:avLst>
            <a:gd name="adj1" fmla="val 16200000"/>
            <a:gd name="adj2" fmla="val 198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latin typeface="Areal"/>
            </a:rPr>
            <a:t>Quality Assurance (QA) ensure that standards are </a:t>
          </a:r>
          <a:r>
            <a:rPr lang="en-GB" sz="1200" kern="1200">
              <a:latin typeface="Areal"/>
            </a:rPr>
            <a:t>consistently met, whereas </a:t>
          </a:r>
          <a:r>
            <a:rPr lang="en-US" sz="1200" kern="1200">
              <a:latin typeface="Areal"/>
            </a:rPr>
            <a:t>Quality Improvement (QI) focuses on continuously improving performance (WHO, 2025).</a:t>
          </a:r>
          <a:endParaRPr lang="en-US" sz="1200" kern="1200" dirty="0">
            <a:latin typeface="Areal"/>
          </a:endParaRPr>
        </a:p>
      </dsp:txBody>
      <dsp:txXfrm>
        <a:off x="3819065" y="985497"/>
        <a:ext cx="1627548" cy="1195750"/>
      </dsp:txXfrm>
    </dsp:sp>
    <dsp:sp modelId="{5E0D01F9-1E66-4945-B01B-581000B06A6C}">
      <dsp:nvSpPr>
        <dsp:cNvPr id="0" name=""/>
        <dsp:cNvSpPr/>
      </dsp:nvSpPr>
      <dsp:spPr>
        <a:xfrm>
          <a:off x="803117" y="675266"/>
          <a:ext cx="5580167" cy="5580167"/>
        </a:xfrm>
        <a:prstGeom prst="pie">
          <a:avLst>
            <a:gd name="adj1" fmla="val 19800000"/>
            <a:gd name="adj2" fmla="val 18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endParaRPr lang="en-US" sz="1200" kern="1200" dirty="0">
            <a:latin typeface="Areal"/>
          </a:endParaRPr>
        </a:p>
        <a:p>
          <a:pPr marL="0" lvl="0" indent="0" algn="ctr" defTabSz="533400">
            <a:lnSpc>
              <a:spcPct val="90000"/>
            </a:lnSpc>
            <a:spcBef>
              <a:spcPct val="0"/>
            </a:spcBef>
            <a:spcAft>
              <a:spcPct val="35000"/>
            </a:spcAft>
            <a:buNone/>
          </a:pPr>
          <a:endParaRPr lang="en-US" sz="1200" kern="1200" dirty="0">
            <a:latin typeface="Areal"/>
          </a:endParaRPr>
        </a:p>
        <a:p>
          <a:pPr marL="0" lvl="0" indent="0" algn="ctr" defTabSz="533400">
            <a:lnSpc>
              <a:spcPct val="90000"/>
            </a:lnSpc>
            <a:spcBef>
              <a:spcPct val="0"/>
            </a:spcBef>
            <a:spcAft>
              <a:spcPct val="35000"/>
            </a:spcAft>
            <a:buNone/>
          </a:pPr>
          <a:r>
            <a:rPr lang="en-US" sz="1200" kern="1200" dirty="0">
              <a:latin typeface="Areal"/>
            </a:rPr>
            <a:t>Benchmarking finds out if there is variation in the system through CQC inspections, MBRRACE-UK, PMRT and NHS maternity dashboards (Care Quality Commission, 2025; MBRRACE-UK, 2025; NPEU, 2025). </a:t>
          </a:r>
        </a:p>
      </dsp:txBody>
      <dsp:txXfrm>
        <a:off x="4622874" y="2900690"/>
        <a:ext cx="1687336" cy="1129319"/>
      </dsp:txXfrm>
    </dsp:sp>
    <dsp:sp modelId="{7B7B3B5E-7C03-41AF-AEF2-33453D8CEA6E}">
      <dsp:nvSpPr>
        <dsp:cNvPr id="0" name=""/>
        <dsp:cNvSpPr/>
      </dsp:nvSpPr>
      <dsp:spPr>
        <a:xfrm>
          <a:off x="803117" y="675266"/>
          <a:ext cx="5580167" cy="5580167"/>
        </a:xfrm>
        <a:prstGeom prst="pie">
          <a:avLst>
            <a:gd name="adj1" fmla="val 1800000"/>
            <a:gd name="adj2" fmla="val 54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eal"/>
            </a:rPr>
            <a:t>Donabedian’s Structure–Process–Outcome framework links </a:t>
          </a:r>
          <a:r>
            <a:rPr lang="en-US" sz="1200" kern="1200" dirty="0" err="1">
              <a:latin typeface="Areal"/>
            </a:rPr>
            <a:t>organisational</a:t>
          </a:r>
          <a:r>
            <a:rPr lang="en-US" sz="1200" kern="1200" dirty="0">
              <a:latin typeface="Areal"/>
            </a:rPr>
            <a:t> capacity to clinical practice and patient outcomes (Donabedian, 1988). </a:t>
          </a:r>
        </a:p>
      </dsp:txBody>
      <dsp:txXfrm>
        <a:off x="3652988" y="4461808"/>
        <a:ext cx="1627548" cy="1195750"/>
      </dsp:txXfrm>
    </dsp:sp>
    <dsp:sp modelId="{3067EF71-6F4A-4593-90FA-908B500E9853}">
      <dsp:nvSpPr>
        <dsp:cNvPr id="0" name=""/>
        <dsp:cNvSpPr/>
      </dsp:nvSpPr>
      <dsp:spPr>
        <a:xfrm>
          <a:off x="803117" y="675266"/>
          <a:ext cx="5580167" cy="5580167"/>
        </a:xfrm>
        <a:prstGeom prst="pie">
          <a:avLst>
            <a:gd name="adj1" fmla="val 5400000"/>
            <a:gd name="adj2" fmla="val 90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err="1">
              <a:latin typeface="Areal"/>
            </a:rPr>
            <a:t>Ockenden</a:t>
          </a:r>
          <a:r>
            <a:rPr lang="en-US" sz="1200" kern="1200" dirty="0">
              <a:latin typeface="Areal"/>
            </a:rPr>
            <a:t> demonstrated that lack of staff, leadership and governance compromised clinical processes and patient outcomes (</a:t>
          </a:r>
          <a:r>
            <a:rPr lang="en-US" sz="1200" kern="1200" dirty="0" err="1">
              <a:latin typeface="Areal"/>
            </a:rPr>
            <a:t>Ockenden</a:t>
          </a:r>
          <a:r>
            <a:rPr lang="en-US" sz="1200" kern="1200" dirty="0">
              <a:latin typeface="Areal"/>
            </a:rPr>
            <a:t>, 2022).</a:t>
          </a:r>
        </a:p>
      </dsp:txBody>
      <dsp:txXfrm>
        <a:off x="1905865" y="4461808"/>
        <a:ext cx="1627548" cy="1195750"/>
      </dsp:txXfrm>
    </dsp:sp>
    <dsp:sp modelId="{5970CBC2-13CC-4202-BE4C-D0103952D1CE}">
      <dsp:nvSpPr>
        <dsp:cNvPr id="0" name=""/>
        <dsp:cNvSpPr/>
      </dsp:nvSpPr>
      <dsp:spPr>
        <a:xfrm>
          <a:off x="803117" y="675266"/>
          <a:ext cx="5580167" cy="5580167"/>
        </a:xfrm>
        <a:prstGeom prst="pie">
          <a:avLst>
            <a:gd name="adj1" fmla="val 9000000"/>
            <a:gd name="adj2" fmla="val 126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eal"/>
            </a:rPr>
            <a:t>Measurement systems should integrate clinical outcomes with patient experience, workforce indicators and </a:t>
          </a:r>
          <a:r>
            <a:rPr lang="en-US" sz="1200" kern="1200" dirty="0" err="1">
              <a:latin typeface="Areal"/>
            </a:rPr>
            <a:t>organisational</a:t>
          </a:r>
          <a:r>
            <a:rPr lang="en-US" sz="1200" kern="1200" dirty="0">
              <a:latin typeface="Areal"/>
            </a:rPr>
            <a:t> learning (WHO, 2025; CQC, 2025). </a:t>
          </a:r>
        </a:p>
      </dsp:txBody>
      <dsp:txXfrm>
        <a:off x="889477" y="2900690"/>
        <a:ext cx="1687336" cy="1129319"/>
      </dsp:txXfrm>
    </dsp:sp>
    <dsp:sp modelId="{A448968E-ACC1-4B23-80C9-037A86326165}">
      <dsp:nvSpPr>
        <dsp:cNvPr id="0" name=""/>
        <dsp:cNvSpPr/>
      </dsp:nvSpPr>
      <dsp:spPr>
        <a:xfrm>
          <a:off x="803117" y="675266"/>
          <a:ext cx="5580167" cy="5580167"/>
        </a:xfrm>
        <a:prstGeom prst="pie">
          <a:avLst>
            <a:gd name="adj1" fmla="val 126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eal"/>
            </a:rPr>
            <a:t>    Donabedian provides a strong framework to assess quality but does not include </a:t>
          </a:r>
          <a:r>
            <a:rPr lang="en-US" sz="1200" kern="1200" dirty="0" err="1">
              <a:latin typeface="Areal"/>
            </a:rPr>
            <a:t>organisational</a:t>
          </a:r>
          <a:r>
            <a:rPr lang="en-US" sz="1200" kern="1200" dirty="0">
              <a:latin typeface="Areal"/>
            </a:rPr>
            <a:t> culture, leadership and system complexity (</a:t>
          </a:r>
          <a:r>
            <a:rPr lang="en-US" sz="1200" kern="1200" dirty="0" err="1">
              <a:latin typeface="Areal"/>
            </a:rPr>
            <a:t>Mosadeghrad</a:t>
          </a:r>
          <a:r>
            <a:rPr lang="en-US" sz="1200" kern="1200" dirty="0">
              <a:latin typeface="Areal"/>
            </a:rPr>
            <a:t>, 2012; </a:t>
          </a:r>
          <a:r>
            <a:rPr lang="en-US" sz="1200" kern="1200" dirty="0" err="1">
              <a:latin typeface="Areal"/>
            </a:rPr>
            <a:t>Carayon</a:t>
          </a:r>
          <a:r>
            <a:rPr lang="en-US" sz="1200" i="1" kern="1200" dirty="0">
              <a:latin typeface="Areal"/>
            </a:rPr>
            <a:t> et al.</a:t>
          </a:r>
          <a:r>
            <a:rPr lang="en-US" sz="1200" kern="1200" dirty="0">
              <a:latin typeface="Areal"/>
            </a:rPr>
            <a:t>, 2020).</a:t>
          </a:r>
        </a:p>
      </dsp:txBody>
      <dsp:txXfrm>
        <a:off x="1905865" y="1273141"/>
        <a:ext cx="1627548" cy="11957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19F6DD-42E8-4B42-9E36-D8F964A57D9D}">
      <dsp:nvSpPr>
        <dsp:cNvPr id="0" name=""/>
        <dsp:cNvSpPr/>
      </dsp:nvSpPr>
      <dsp:spPr>
        <a:xfrm>
          <a:off x="205509" y="82834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C71308-85C4-4DD1-9FB0-79097CE66314}">
      <dsp:nvSpPr>
        <dsp:cNvPr id="0" name=""/>
        <dsp:cNvSpPr/>
      </dsp:nvSpPr>
      <dsp:spPr>
        <a:xfrm>
          <a:off x="396960" y="1019791"/>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18500C-E33B-4430-AAB3-5FA8EFA903E6}">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0" kern="1200">
              <a:latin typeface="Arial"/>
              <a:cs typeface="Arial"/>
            </a:rPr>
            <a:t>Lewin’s Unfreeze–Change–Refreeze model is a structured way to implement </a:t>
          </a:r>
          <a:r>
            <a:rPr lang="en-US" sz="1200" b="0" kern="1200" err="1">
              <a:latin typeface="Arial"/>
              <a:cs typeface="Arial"/>
            </a:rPr>
            <a:t>organisational</a:t>
          </a:r>
          <a:r>
            <a:rPr lang="en-US" sz="1200" b="0" kern="1200">
              <a:latin typeface="Arial"/>
              <a:cs typeface="Arial"/>
            </a:rPr>
            <a:t> change (Lewin, 1951).  </a:t>
          </a:r>
        </a:p>
      </dsp:txBody>
      <dsp:txXfrm>
        <a:off x="1312541" y="828340"/>
        <a:ext cx="2148945" cy="911674"/>
      </dsp:txXfrm>
    </dsp:sp>
    <dsp:sp modelId="{420BF2A2-1736-4EE6-8F62-648517655CE9}">
      <dsp:nvSpPr>
        <dsp:cNvPr id="0" name=""/>
        <dsp:cNvSpPr/>
      </dsp:nvSpPr>
      <dsp:spPr>
        <a:xfrm>
          <a:off x="3835925" y="82834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F81C79-63E8-4EB5-BAB8-0CE084C0228C}">
      <dsp:nvSpPr>
        <dsp:cNvPr id="0" name=""/>
        <dsp:cNvSpPr/>
      </dsp:nvSpPr>
      <dsp:spPr>
        <a:xfrm>
          <a:off x="4027376" y="1019791"/>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316091-E799-43D3-9A1D-77389427DAAD}">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0" kern="1200">
              <a:latin typeface="Arial"/>
              <a:cs typeface="Arial"/>
            </a:rPr>
            <a:t>Evidence from </a:t>
          </a:r>
          <a:r>
            <a:rPr lang="en-US" sz="1200" b="0" kern="1200" err="1">
              <a:latin typeface="Arial"/>
              <a:cs typeface="Arial"/>
            </a:rPr>
            <a:t>Ockenden</a:t>
          </a:r>
          <a:r>
            <a:rPr lang="en-US" sz="1200" b="0" kern="1200">
              <a:latin typeface="Arial"/>
              <a:cs typeface="Arial"/>
            </a:rPr>
            <a:t>, CQC and MBRRACE-UK is urgent to change by highlighting ongoing safety failures (</a:t>
          </a:r>
          <a:r>
            <a:rPr lang="en-US" sz="1200" b="0" kern="1200" err="1">
              <a:latin typeface="Arial"/>
              <a:cs typeface="Arial"/>
            </a:rPr>
            <a:t>Ockenden</a:t>
          </a:r>
          <a:r>
            <a:rPr lang="en-US" sz="1200" b="0" kern="1200">
              <a:latin typeface="Arial"/>
              <a:cs typeface="Arial"/>
            </a:rPr>
            <a:t>, 2022; Care Quality Commission, 2025; MBRRACE-UK, 2025). </a:t>
          </a:r>
          <a:endParaRPr lang="en-US" sz="1200" kern="1200">
            <a:latin typeface="Arial"/>
            <a:cs typeface="Arial"/>
          </a:endParaRPr>
        </a:p>
      </dsp:txBody>
      <dsp:txXfrm>
        <a:off x="4942957" y="828340"/>
        <a:ext cx="2148945" cy="911674"/>
      </dsp:txXfrm>
    </dsp:sp>
    <dsp:sp modelId="{1E18DFC3-837C-49E9-B4E3-8AB57A58BB43}">
      <dsp:nvSpPr>
        <dsp:cNvPr id="0" name=""/>
        <dsp:cNvSpPr/>
      </dsp:nvSpPr>
      <dsp:spPr>
        <a:xfrm>
          <a:off x="7466341" y="82834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DA808B-D862-482F-9DA5-C03D89FC09D2}">
      <dsp:nvSpPr>
        <dsp:cNvPr id="0" name=""/>
        <dsp:cNvSpPr/>
      </dsp:nvSpPr>
      <dsp:spPr>
        <a:xfrm>
          <a:off x="7657792" y="1019791"/>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EAECA5-A713-499A-9E20-687EBBEE72D7}">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0" kern="1200">
              <a:latin typeface="Arial"/>
              <a:cs typeface="Arial"/>
            </a:rPr>
            <a:t>Change should involve multidisciplinary simulation, fetal monitoring education, leadership learning and </a:t>
          </a:r>
          <a:r>
            <a:rPr lang="en-US" sz="1200" b="0" kern="1200" err="1">
              <a:latin typeface="Arial"/>
              <a:cs typeface="Arial"/>
            </a:rPr>
            <a:t>standardised</a:t>
          </a:r>
          <a:r>
            <a:rPr lang="en-US" sz="1200" b="0" kern="1200">
              <a:latin typeface="Arial"/>
              <a:cs typeface="Arial"/>
            </a:rPr>
            <a:t> escalation pathways (NHS England, 2023). </a:t>
          </a:r>
          <a:endParaRPr lang="en-US" sz="1200" kern="1200">
            <a:latin typeface="Arial"/>
            <a:cs typeface="Arial"/>
          </a:endParaRPr>
        </a:p>
      </dsp:txBody>
      <dsp:txXfrm>
        <a:off x="8573374" y="828340"/>
        <a:ext cx="2148945" cy="911674"/>
      </dsp:txXfrm>
    </dsp:sp>
    <dsp:sp modelId="{D3788588-45DD-4268-97C2-07BFD2B9AC03}">
      <dsp:nvSpPr>
        <dsp:cNvPr id="0" name=""/>
        <dsp:cNvSpPr/>
      </dsp:nvSpPr>
      <dsp:spPr>
        <a:xfrm>
          <a:off x="205509" y="245279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4F3B4A-A7E4-4354-96EA-9DDA927BAB92}">
      <dsp:nvSpPr>
        <dsp:cNvPr id="0" name=""/>
        <dsp:cNvSpPr/>
      </dsp:nvSpPr>
      <dsp:spPr>
        <a:xfrm>
          <a:off x="396960" y="2644242"/>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2A148D-4A7E-42C0-AD2D-4123BE8716CB}">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0" kern="1200">
              <a:latin typeface="Arial"/>
              <a:cs typeface="Arial"/>
            </a:rPr>
            <a:t>Kotter's eight-step model of implementation is supported by leadership, shared vision and stakeholder engagement (Kotter, 1996).</a:t>
          </a:r>
          <a:endParaRPr lang="en-US" sz="1200" kern="1200">
            <a:latin typeface="Arial"/>
            <a:cs typeface="Arial"/>
          </a:endParaRPr>
        </a:p>
      </dsp:txBody>
      <dsp:txXfrm>
        <a:off x="1312541" y="2452790"/>
        <a:ext cx="2148945" cy="911674"/>
      </dsp:txXfrm>
    </dsp:sp>
    <dsp:sp modelId="{DE16D956-E8A0-40E7-9ACE-40072C881805}">
      <dsp:nvSpPr>
        <dsp:cNvPr id="0" name=""/>
        <dsp:cNvSpPr/>
      </dsp:nvSpPr>
      <dsp:spPr>
        <a:xfrm>
          <a:off x="3835925" y="245279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220093-357E-48F6-8E1C-B473431382FF}">
      <dsp:nvSpPr>
        <dsp:cNvPr id="0" name=""/>
        <dsp:cNvSpPr/>
      </dsp:nvSpPr>
      <dsp:spPr>
        <a:xfrm>
          <a:off x="4027376" y="2644242"/>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EF360F-5638-4C72-A730-FA4D11FAAE3F}">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0" kern="1200" err="1">
              <a:latin typeface="Arial"/>
              <a:cs typeface="Arial"/>
            </a:rPr>
            <a:t>Behavioural</a:t>
          </a:r>
          <a:r>
            <a:rPr lang="en-US" sz="1200" b="0" kern="1200">
              <a:latin typeface="Arial"/>
              <a:cs typeface="Arial"/>
            </a:rPr>
            <a:t> theories emphasize positive attitudes, role modelling and self-efficacy contribute to sustainable workforce change (Ajzen, 1991; Bandura, 1986). </a:t>
          </a:r>
          <a:endParaRPr lang="en-US" sz="1200" kern="1200">
            <a:latin typeface="Arial"/>
            <a:cs typeface="Arial"/>
          </a:endParaRPr>
        </a:p>
      </dsp:txBody>
      <dsp:txXfrm>
        <a:off x="4942957" y="2452790"/>
        <a:ext cx="2148945" cy="911674"/>
      </dsp:txXfrm>
    </dsp:sp>
    <dsp:sp modelId="{B5349B7F-9E54-417D-9152-0532EA27F173}">
      <dsp:nvSpPr>
        <dsp:cNvPr id="0" name=""/>
        <dsp:cNvSpPr/>
      </dsp:nvSpPr>
      <dsp:spPr>
        <a:xfrm>
          <a:off x="7466341" y="245279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9AC225-B355-4C47-AC61-464E51482A77}">
      <dsp:nvSpPr>
        <dsp:cNvPr id="0" name=""/>
        <dsp:cNvSpPr/>
      </dsp:nvSpPr>
      <dsp:spPr>
        <a:xfrm>
          <a:off x="7657792" y="2644242"/>
          <a:ext cx="528770" cy="52877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1A9F85-E817-4EBC-8F7D-0BF33797295E}">
      <dsp:nvSpPr>
        <dsp:cNvPr id="0" name=""/>
        <dsp:cNvSpPr/>
      </dsp:nvSpPr>
      <dsp:spPr>
        <a:xfrm>
          <a:off x="8573374"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0" kern="1200">
              <a:latin typeface="Arial"/>
              <a:cs typeface="Arial"/>
            </a:rPr>
            <a:t>In order to make maternity reform sustainable, it is important to integrate organisational change theory with behavioural science and continuous organisational learning (Braithwaite </a:t>
          </a:r>
          <a:r>
            <a:rPr lang="en-US" sz="1200" b="0" i="1" kern="1200">
              <a:latin typeface="Arial"/>
              <a:cs typeface="Arial"/>
            </a:rPr>
            <a:t>et al., </a:t>
          </a:r>
          <a:r>
            <a:rPr lang="en-US" sz="1200" b="0" kern="1200">
              <a:latin typeface="Arial"/>
              <a:cs typeface="Arial"/>
            </a:rPr>
            <a:t>2018; Ockenden, 2022).</a:t>
          </a:r>
          <a:endParaRPr lang="en-US" sz="1200" kern="1200" dirty="0">
            <a:latin typeface="Arial"/>
            <a:cs typeface="Arial"/>
          </a:endParaRPr>
        </a:p>
      </dsp:txBody>
      <dsp:txXfrm>
        <a:off x="8573374" y="2452790"/>
        <a:ext cx="2148945" cy="9116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782BB7-0EBF-4673-95A3-0D8291A49733}">
      <dsp:nvSpPr>
        <dsp:cNvPr id="0" name=""/>
        <dsp:cNvSpPr/>
      </dsp:nvSpPr>
      <dsp:spPr>
        <a:xfrm>
          <a:off x="3511674" y="711683"/>
          <a:ext cx="547935" cy="91440"/>
        </a:xfrm>
        <a:custGeom>
          <a:avLst/>
          <a:gdLst/>
          <a:ahLst/>
          <a:cxnLst/>
          <a:rect l="0" t="0" r="0" b="0"/>
          <a:pathLst>
            <a:path>
              <a:moveTo>
                <a:pt x="0" y="45720"/>
              </a:moveTo>
              <a:lnTo>
                <a:pt x="54793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71178" y="754508"/>
        <a:ext cx="28926" cy="5791"/>
      </dsp:txXfrm>
    </dsp:sp>
    <dsp:sp modelId="{39D24CF7-0C1F-4B12-9E98-0BF9AFF1C414}">
      <dsp:nvSpPr>
        <dsp:cNvPr id="0" name=""/>
        <dsp:cNvSpPr/>
      </dsp:nvSpPr>
      <dsp:spPr>
        <a:xfrm>
          <a:off x="998101" y="2792"/>
          <a:ext cx="2515372" cy="15092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255" tIns="129378" rIns="123255" bIns="129378" numCol="1" spcCol="1270" anchor="ctr" anchorCtr="0">
          <a:noAutofit/>
        </a:bodyPr>
        <a:lstStyle/>
        <a:p>
          <a:pPr marL="0" lvl="0" indent="0" algn="ctr" defTabSz="533400" rtl="0">
            <a:lnSpc>
              <a:spcPct val="90000"/>
            </a:lnSpc>
            <a:spcBef>
              <a:spcPct val="0"/>
            </a:spcBef>
            <a:spcAft>
              <a:spcPct val="35000"/>
            </a:spcAft>
            <a:buNone/>
          </a:pPr>
          <a:r>
            <a:rPr lang="en-US" sz="1200" b="0" kern="1200">
              <a:latin typeface="Arial"/>
              <a:cs typeface="Arial"/>
            </a:rPr>
            <a:t>Emphasize the need for better clinical governance by integrating the Patient Safety Incident Response Framework (PSIRF), board accountability and integrating learning from PMRT and MBRRACE-UK into governance (NHS England, 2023; MBRRACE-UK, 2025).</a:t>
          </a:r>
        </a:p>
      </dsp:txBody>
      <dsp:txXfrm>
        <a:off x="998101" y="2792"/>
        <a:ext cx="2515372" cy="1509223"/>
      </dsp:txXfrm>
    </dsp:sp>
    <dsp:sp modelId="{7214D810-71E7-4061-9E5E-609E184FA422}">
      <dsp:nvSpPr>
        <dsp:cNvPr id="0" name=""/>
        <dsp:cNvSpPr/>
      </dsp:nvSpPr>
      <dsp:spPr>
        <a:xfrm>
          <a:off x="2255788" y="1510215"/>
          <a:ext cx="3093907" cy="547935"/>
        </a:xfrm>
        <a:custGeom>
          <a:avLst/>
          <a:gdLst/>
          <a:ahLst/>
          <a:cxnLst/>
          <a:rect l="0" t="0" r="0" b="0"/>
          <a:pathLst>
            <a:path>
              <a:moveTo>
                <a:pt x="3093907" y="0"/>
              </a:moveTo>
              <a:lnTo>
                <a:pt x="3093907" y="291067"/>
              </a:lnTo>
              <a:lnTo>
                <a:pt x="0" y="291067"/>
              </a:lnTo>
              <a:lnTo>
                <a:pt x="0" y="547935"/>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24053" y="1781287"/>
        <a:ext cx="157376" cy="5791"/>
      </dsp:txXfrm>
    </dsp:sp>
    <dsp:sp modelId="{9DE8FBAD-337B-4E0A-8DA2-15D27D811B57}">
      <dsp:nvSpPr>
        <dsp:cNvPr id="0" name=""/>
        <dsp:cNvSpPr/>
      </dsp:nvSpPr>
      <dsp:spPr>
        <a:xfrm>
          <a:off x="4092009" y="2792"/>
          <a:ext cx="2515372" cy="15092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255" tIns="129378" rIns="123255" bIns="129378" numCol="1" spcCol="1270" anchor="ctr" anchorCtr="0">
          <a:noAutofit/>
        </a:bodyPr>
        <a:lstStyle/>
        <a:p>
          <a:pPr marL="0" lvl="0" indent="0" algn="ctr" defTabSz="533400" rtl="0">
            <a:lnSpc>
              <a:spcPct val="90000"/>
            </a:lnSpc>
            <a:spcBef>
              <a:spcPct val="0"/>
            </a:spcBef>
            <a:spcAft>
              <a:spcPct val="35000"/>
            </a:spcAft>
            <a:buNone/>
          </a:pPr>
          <a:r>
            <a:rPr lang="en-US" sz="1200" b="0" kern="1200">
              <a:latin typeface="Arial"/>
              <a:cs typeface="Arial"/>
            </a:rPr>
            <a:t> Develop transformational leadership and psychologically safe cultures that encourage speaking up, multidisciplinary collaboration and continuous </a:t>
          </a:r>
          <a:r>
            <a:rPr lang="en-US" sz="1200" b="0" kern="1200" err="1">
              <a:latin typeface="Arial"/>
              <a:cs typeface="Arial"/>
            </a:rPr>
            <a:t>organisational</a:t>
          </a:r>
          <a:r>
            <a:rPr lang="en-US" sz="1200" b="0" kern="1200">
              <a:latin typeface="Arial"/>
              <a:cs typeface="Arial"/>
            </a:rPr>
            <a:t> learning (Boamah et al., 2018; Edmondson, 1999; Kazin </a:t>
          </a:r>
          <a:r>
            <a:rPr lang="en-US" sz="1200" b="0" kern="1200" err="1">
              <a:latin typeface="Arial"/>
              <a:cs typeface="Arial"/>
            </a:rPr>
            <a:t>Ystaas</a:t>
          </a:r>
          <a:r>
            <a:rPr lang="en-US" sz="1200" b="0" kern="1200">
              <a:latin typeface="Arial"/>
              <a:cs typeface="Arial"/>
            </a:rPr>
            <a:t> et al., 2023). </a:t>
          </a:r>
        </a:p>
      </dsp:txBody>
      <dsp:txXfrm>
        <a:off x="4092009" y="2792"/>
        <a:ext cx="2515372" cy="1509223"/>
      </dsp:txXfrm>
    </dsp:sp>
    <dsp:sp modelId="{8CDAA6A8-9859-4489-BA2B-5238F68297B3}">
      <dsp:nvSpPr>
        <dsp:cNvPr id="0" name=""/>
        <dsp:cNvSpPr/>
      </dsp:nvSpPr>
      <dsp:spPr>
        <a:xfrm>
          <a:off x="3511674" y="2799442"/>
          <a:ext cx="547935" cy="91440"/>
        </a:xfrm>
        <a:custGeom>
          <a:avLst/>
          <a:gdLst/>
          <a:ahLst/>
          <a:cxnLst/>
          <a:rect l="0" t="0" r="0" b="0"/>
          <a:pathLst>
            <a:path>
              <a:moveTo>
                <a:pt x="0" y="45720"/>
              </a:moveTo>
              <a:lnTo>
                <a:pt x="54793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71178" y="2842267"/>
        <a:ext cx="28926" cy="5791"/>
      </dsp:txXfrm>
    </dsp:sp>
    <dsp:sp modelId="{981622A1-2322-4B96-BA4D-CFA64E5A46E4}">
      <dsp:nvSpPr>
        <dsp:cNvPr id="0" name=""/>
        <dsp:cNvSpPr/>
      </dsp:nvSpPr>
      <dsp:spPr>
        <a:xfrm>
          <a:off x="998101" y="2090551"/>
          <a:ext cx="2515372" cy="15092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255" tIns="129378" rIns="123255" bIns="129378" numCol="1" spcCol="1270" anchor="ctr" anchorCtr="0">
          <a:noAutofit/>
        </a:bodyPr>
        <a:lstStyle/>
        <a:p>
          <a:pPr marL="0" lvl="0" indent="0" algn="ctr" defTabSz="533400" rtl="0">
            <a:lnSpc>
              <a:spcPct val="90000"/>
            </a:lnSpc>
            <a:spcBef>
              <a:spcPct val="0"/>
            </a:spcBef>
            <a:spcAft>
              <a:spcPct val="35000"/>
            </a:spcAft>
            <a:buNone/>
          </a:pPr>
          <a:r>
            <a:rPr lang="en-US" sz="1200" b="0" kern="1200">
              <a:latin typeface="Arial"/>
              <a:cs typeface="Arial"/>
            </a:rPr>
            <a:t>Strengthen workforce capability through multidisciplinary education, simulation training and competency-based assessment to enhance clinical decision-making and patient safety (NHS England, 2023; Ockenden, 2022).</a:t>
          </a:r>
        </a:p>
      </dsp:txBody>
      <dsp:txXfrm>
        <a:off x="998101" y="2090551"/>
        <a:ext cx="2515372" cy="1509223"/>
      </dsp:txXfrm>
    </dsp:sp>
    <dsp:sp modelId="{F216FD6C-3A66-48C6-AE36-2D35CC0CC818}">
      <dsp:nvSpPr>
        <dsp:cNvPr id="0" name=""/>
        <dsp:cNvSpPr/>
      </dsp:nvSpPr>
      <dsp:spPr>
        <a:xfrm>
          <a:off x="2255788" y="3597974"/>
          <a:ext cx="3093907" cy="547935"/>
        </a:xfrm>
        <a:custGeom>
          <a:avLst/>
          <a:gdLst/>
          <a:ahLst/>
          <a:cxnLst/>
          <a:rect l="0" t="0" r="0" b="0"/>
          <a:pathLst>
            <a:path>
              <a:moveTo>
                <a:pt x="3093907" y="0"/>
              </a:moveTo>
              <a:lnTo>
                <a:pt x="3093907" y="291067"/>
              </a:lnTo>
              <a:lnTo>
                <a:pt x="0" y="291067"/>
              </a:lnTo>
              <a:lnTo>
                <a:pt x="0" y="547935"/>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24053" y="3869047"/>
        <a:ext cx="157376" cy="5791"/>
      </dsp:txXfrm>
    </dsp:sp>
    <dsp:sp modelId="{2978FEB6-5912-4C93-955E-AA9B77AD9C30}">
      <dsp:nvSpPr>
        <dsp:cNvPr id="0" name=""/>
        <dsp:cNvSpPr/>
      </dsp:nvSpPr>
      <dsp:spPr>
        <a:xfrm>
          <a:off x="4092009" y="2090551"/>
          <a:ext cx="2515372" cy="15092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255" tIns="129378" rIns="123255" bIns="129378" numCol="1" spcCol="1270" anchor="ctr" anchorCtr="0">
          <a:noAutofit/>
        </a:bodyPr>
        <a:lstStyle/>
        <a:p>
          <a:pPr marL="0" lvl="0" indent="0" algn="ctr" defTabSz="533400" rtl="0">
            <a:lnSpc>
              <a:spcPct val="90000"/>
            </a:lnSpc>
            <a:spcBef>
              <a:spcPct val="0"/>
            </a:spcBef>
            <a:spcAft>
              <a:spcPct val="35000"/>
            </a:spcAft>
            <a:buNone/>
          </a:pPr>
          <a:r>
            <a:rPr lang="en-US" sz="1200" b="0" kern="1200">
              <a:latin typeface="Arial"/>
              <a:cs typeface="Arial"/>
            </a:rPr>
            <a:t> </a:t>
          </a:r>
          <a:r>
            <a:rPr lang="en-US" sz="1200" kern="1200">
              <a:latin typeface="Arial"/>
              <a:cs typeface="Arial"/>
            </a:rPr>
            <a:t>Reduce health </a:t>
          </a:r>
          <a:r>
            <a:rPr lang="en-US" sz="1200" b="0" kern="1200">
              <a:latin typeface="Arial"/>
              <a:cs typeface="Arial"/>
            </a:rPr>
            <a:t>inequalities by delivering culturally responsive maternity care, offering culturally sensitive interpretation services and overcoming structural barriers to underprivileged populations (Marmot, 2010; Five X More, 2025; WHO, 2023). </a:t>
          </a:r>
        </a:p>
      </dsp:txBody>
      <dsp:txXfrm>
        <a:off x="4092009" y="2090551"/>
        <a:ext cx="2515372" cy="1509223"/>
      </dsp:txXfrm>
    </dsp:sp>
    <dsp:sp modelId="{EB66E966-52A8-41C6-A630-4BDAC21BD152}">
      <dsp:nvSpPr>
        <dsp:cNvPr id="0" name=""/>
        <dsp:cNvSpPr/>
      </dsp:nvSpPr>
      <dsp:spPr>
        <a:xfrm>
          <a:off x="3511674" y="4887202"/>
          <a:ext cx="547935" cy="91440"/>
        </a:xfrm>
        <a:custGeom>
          <a:avLst/>
          <a:gdLst/>
          <a:ahLst/>
          <a:cxnLst/>
          <a:rect l="0" t="0" r="0" b="0"/>
          <a:pathLst>
            <a:path>
              <a:moveTo>
                <a:pt x="0" y="45720"/>
              </a:moveTo>
              <a:lnTo>
                <a:pt x="54793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71178" y="4930026"/>
        <a:ext cx="28926" cy="5791"/>
      </dsp:txXfrm>
    </dsp:sp>
    <dsp:sp modelId="{D8AAABEE-B6B6-45CE-A9B5-6C465999272D}">
      <dsp:nvSpPr>
        <dsp:cNvPr id="0" name=""/>
        <dsp:cNvSpPr/>
      </dsp:nvSpPr>
      <dsp:spPr>
        <a:xfrm>
          <a:off x="998101" y="4178310"/>
          <a:ext cx="2515372" cy="15092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255" tIns="129378" rIns="123255" bIns="129378" numCol="1" spcCol="1270" anchor="ctr" anchorCtr="0">
          <a:noAutofit/>
        </a:bodyPr>
        <a:lstStyle/>
        <a:p>
          <a:pPr marL="0" lvl="0" indent="0" algn="ctr" defTabSz="533400">
            <a:lnSpc>
              <a:spcPct val="90000"/>
            </a:lnSpc>
            <a:spcBef>
              <a:spcPct val="0"/>
            </a:spcBef>
            <a:spcAft>
              <a:spcPct val="35000"/>
            </a:spcAft>
            <a:buNone/>
          </a:pPr>
          <a:r>
            <a:rPr lang="en-US" sz="1200" b="0" kern="1200">
              <a:latin typeface="Arial"/>
              <a:cs typeface="Arial"/>
            </a:rPr>
            <a:t>Embed continuous quality improvement through PDSA cycles, benchmarking, maternity dashboards, the Maternity Incentive Scheme and continuous national learning from PMRT and MBRRACE-UK (NHS England, 2023; NHS Resolution, 2026; MBRRACE-UK, 2025).</a:t>
          </a:r>
          <a:endParaRPr lang="en-US" sz="1200" kern="1200">
            <a:latin typeface="Arial"/>
            <a:cs typeface="Arial"/>
          </a:endParaRPr>
        </a:p>
      </dsp:txBody>
      <dsp:txXfrm>
        <a:off x="998101" y="4178310"/>
        <a:ext cx="2515372" cy="1509223"/>
      </dsp:txXfrm>
    </dsp:sp>
    <dsp:sp modelId="{CA1BBB18-9A69-4690-ACCC-B508B753D994}">
      <dsp:nvSpPr>
        <dsp:cNvPr id="0" name=""/>
        <dsp:cNvSpPr/>
      </dsp:nvSpPr>
      <dsp:spPr>
        <a:xfrm>
          <a:off x="4092009" y="4178310"/>
          <a:ext cx="2515372" cy="15092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255" tIns="129378" rIns="123255" bIns="129378" numCol="1" spcCol="1270" anchor="ctr" anchorCtr="0">
          <a:noAutofit/>
        </a:bodyPr>
        <a:lstStyle/>
        <a:p>
          <a:pPr marL="0" lvl="0" indent="0" algn="ctr" defTabSz="533400">
            <a:lnSpc>
              <a:spcPct val="90000"/>
            </a:lnSpc>
            <a:spcBef>
              <a:spcPct val="0"/>
            </a:spcBef>
            <a:spcAft>
              <a:spcPct val="35000"/>
            </a:spcAft>
            <a:buNone/>
          </a:pPr>
          <a:r>
            <a:rPr lang="en-US" sz="1200" b="0" kern="1200">
              <a:latin typeface="Arial"/>
              <a:cs typeface="Arial"/>
            </a:rPr>
            <a:t>Sustainable maternity safety requires system-wide action across governance, leadership, workforce development, quality improvement and health equity rather than individual quality initiatives (Braithwaite et al., 2018; Carayon et al., 2020; Ockenden, 2022).</a:t>
          </a:r>
          <a:endParaRPr lang="en-US" sz="1200" kern="1200">
            <a:latin typeface="Arial"/>
            <a:cs typeface="Arial"/>
          </a:endParaRPr>
        </a:p>
      </dsp:txBody>
      <dsp:txXfrm>
        <a:off x="4092009" y="4178310"/>
        <a:ext cx="2515372" cy="1509223"/>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7/25/26</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7/25/26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a:p>
        </p:txBody>
      </p:sp>
    </p:spTree>
    <p:extLst>
      <p:ext uri="{BB962C8B-B14F-4D97-AF65-F5344CB8AC3E}">
        <p14:creationId xmlns:p14="http://schemas.microsoft.com/office/powerpoint/2010/main" val="15742018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a:p>
        </p:txBody>
      </p:sp>
    </p:spTree>
    <p:extLst>
      <p:ext uri="{BB962C8B-B14F-4D97-AF65-F5344CB8AC3E}">
        <p14:creationId xmlns:p14="http://schemas.microsoft.com/office/powerpoint/2010/main" val="12146988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a:p>
        </p:txBody>
      </p:sp>
    </p:spTree>
    <p:extLst>
      <p:ext uri="{BB962C8B-B14F-4D97-AF65-F5344CB8AC3E}">
        <p14:creationId xmlns:p14="http://schemas.microsoft.com/office/powerpoint/2010/main" val="2799372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a:p>
        </p:txBody>
      </p:sp>
    </p:spTree>
    <p:extLst>
      <p:ext uri="{BB962C8B-B14F-4D97-AF65-F5344CB8AC3E}">
        <p14:creationId xmlns:p14="http://schemas.microsoft.com/office/powerpoint/2010/main" val="1917656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highlight>
                <a:srgbClr val="FFFFFF"/>
              </a:highlight>
              <a:latin typeface="Aptos"/>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a:p>
        </p:txBody>
      </p:sp>
    </p:spTree>
    <p:extLst>
      <p:ext uri="{BB962C8B-B14F-4D97-AF65-F5344CB8AC3E}">
        <p14:creationId xmlns:p14="http://schemas.microsoft.com/office/powerpoint/2010/main" val="1383031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a:p>
        </p:txBody>
      </p:sp>
    </p:spTree>
    <p:extLst>
      <p:ext uri="{BB962C8B-B14F-4D97-AF65-F5344CB8AC3E}">
        <p14:creationId xmlns:p14="http://schemas.microsoft.com/office/powerpoint/2010/main" val="4208234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a:p>
        </p:txBody>
      </p:sp>
    </p:spTree>
    <p:extLst>
      <p:ext uri="{BB962C8B-B14F-4D97-AF65-F5344CB8AC3E}">
        <p14:creationId xmlns:p14="http://schemas.microsoft.com/office/powerpoint/2010/main" val="34346750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Figure 1. Maternity Safety Champions Flowchart. Source: Royal United Hospitals Bath NHS Foundation Trust (n.d.).</a:t>
            </a:r>
            <a:endParaRPr lang="en-US"/>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a:p>
        </p:txBody>
      </p:sp>
    </p:spTree>
    <p:extLst>
      <p:ext uri="{BB962C8B-B14F-4D97-AF65-F5344CB8AC3E}">
        <p14:creationId xmlns:p14="http://schemas.microsoft.com/office/powerpoint/2010/main" val="25266721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DD6F49-EBB7-4CCF-97A8-E526BB28BB69}" type="slidenum">
              <a:rPr lang="en-US" smtClean="0"/>
              <a:t>11</a:t>
            </a:fld>
            <a:endParaRPr lang="en-US"/>
          </a:p>
        </p:txBody>
      </p:sp>
    </p:spTree>
    <p:extLst>
      <p:ext uri="{BB962C8B-B14F-4D97-AF65-F5344CB8AC3E}">
        <p14:creationId xmlns:p14="http://schemas.microsoft.com/office/powerpoint/2010/main" val="35895691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DD6F49-EBB7-4CCF-97A8-E526BB28BB69}" type="slidenum">
              <a:rPr lang="en-US" smtClean="0"/>
              <a:t>12</a:t>
            </a:fld>
            <a:endParaRPr lang="en-US"/>
          </a:p>
        </p:txBody>
      </p:sp>
    </p:spTree>
    <p:extLst>
      <p:ext uri="{BB962C8B-B14F-4D97-AF65-F5344CB8AC3E}">
        <p14:creationId xmlns:p14="http://schemas.microsoft.com/office/powerpoint/2010/main" val="3795912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Areal"/>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13</a:t>
            </a:fld>
            <a:endParaRPr lang="en-US"/>
          </a:p>
        </p:txBody>
      </p:sp>
    </p:spTree>
    <p:extLst>
      <p:ext uri="{BB962C8B-B14F-4D97-AF65-F5344CB8AC3E}">
        <p14:creationId xmlns:p14="http://schemas.microsoft.com/office/powerpoint/2010/main" val="11420788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14</a:t>
            </a:fld>
            <a:endParaRPr lang="en-US"/>
          </a:p>
        </p:txBody>
      </p:sp>
    </p:spTree>
    <p:extLst>
      <p:ext uri="{BB962C8B-B14F-4D97-AF65-F5344CB8AC3E}">
        <p14:creationId xmlns:p14="http://schemas.microsoft.com/office/powerpoint/2010/main" val="11746811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BFF1D-00E3-6BD0-EFAD-9F3412999361}"/>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7A25F27A-994A-403E-FD4D-4864051E8A6C}"/>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276B9B-BF6C-1BAB-E77B-534E92C40B55}"/>
              </a:ext>
            </a:extLst>
          </p:cNvPr>
          <p:cNvSpPr>
            <a:spLocks noGrp="1"/>
          </p:cNvSpPr>
          <p:nvPr>
            <p:ph type="dt" sz="half" idx="10"/>
          </p:nvPr>
        </p:nvSpPr>
        <p:spPr/>
        <p:txBody>
          <a:bodyPr/>
          <a:lstStyle/>
          <a:p>
            <a:fld id="{D291CE83-67BA-4B15-B48A-7DC5C0636664}" type="datetime1">
              <a:rPr lang="en-US" smtClean="0"/>
              <a:t>7/25/26</a:t>
            </a:fld>
            <a:endParaRPr lang="en-US"/>
          </a:p>
        </p:txBody>
      </p:sp>
      <p:sp>
        <p:nvSpPr>
          <p:cNvPr id="5" name="Footer Placeholder 4">
            <a:extLst>
              <a:ext uri="{FF2B5EF4-FFF2-40B4-BE49-F238E27FC236}">
                <a16:creationId xmlns:a16="http://schemas.microsoft.com/office/drawing/2014/main" id="{F58C753D-F008-2EA4-A8A6-D2002B1E5BC5}"/>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67D99F9-89C6-910D-D466-3A544231A18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326334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48BCD-AB66-E32A-54C5-6AF26386C3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8A5FC7-B983-7700-8D39-7C99E301E79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36C66F-30E7-77C1-D96D-0A795E2F03E4}"/>
              </a:ext>
            </a:extLst>
          </p:cNvPr>
          <p:cNvSpPr>
            <a:spLocks noGrp="1"/>
          </p:cNvSpPr>
          <p:nvPr>
            <p:ph type="dt" sz="half" idx="10"/>
          </p:nvPr>
        </p:nvSpPr>
        <p:spPr/>
        <p:txBody>
          <a:bodyPr/>
          <a:lstStyle/>
          <a:p>
            <a:fld id="{D291CE83-67BA-4B15-B48A-7DC5C0636664}" type="datetime1">
              <a:rPr lang="en-US" smtClean="0"/>
              <a:t>7/25/26</a:t>
            </a:fld>
            <a:endParaRPr lang="en-US"/>
          </a:p>
        </p:txBody>
      </p:sp>
      <p:sp>
        <p:nvSpPr>
          <p:cNvPr id="5" name="Footer Placeholder 4">
            <a:extLst>
              <a:ext uri="{FF2B5EF4-FFF2-40B4-BE49-F238E27FC236}">
                <a16:creationId xmlns:a16="http://schemas.microsoft.com/office/drawing/2014/main" id="{9C02E266-EED8-3BBC-A5EE-28F1216620D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CDBA54C-B457-6D1B-14F4-C8749DE41E4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9018678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6DDB9-4EF4-01B5-0FC8-F60DC462E7AC}"/>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3ADFE7-C939-1A69-985A-4EBDFFD48932}"/>
              </a:ext>
            </a:extLst>
          </p:cNvPr>
          <p:cNvSpPr>
            <a:spLocks noGrp="1"/>
          </p:cNvSpPr>
          <p:nvPr>
            <p:ph type="body" idx="1"/>
          </p:nvPr>
        </p:nvSpPr>
        <p:spPr>
          <a:xfrm>
            <a:off x="831851" y="4589465"/>
            <a:ext cx="105156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BBE7EE7-93F5-F9B8-D351-F315C5347309}"/>
              </a:ext>
            </a:extLst>
          </p:cNvPr>
          <p:cNvSpPr>
            <a:spLocks noGrp="1"/>
          </p:cNvSpPr>
          <p:nvPr>
            <p:ph type="dt" sz="half" idx="10"/>
          </p:nvPr>
        </p:nvSpPr>
        <p:spPr/>
        <p:txBody>
          <a:bodyPr/>
          <a:lstStyle/>
          <a:p>
            <a:fld id="{D291CE83-67BA-4B15-B48A-7DC5C0636664}" type="datetime1">
              <a:rPr lang="en-US" smtClean="0"/>
              <a:t>7/25/26</a:t>
            </a:fld>
            <a:endParaRPr lang="en-US"/>
          </a:p>
        </p:txBody>
      </p:sp>
      <p:sp>
        <p:nvSpPr>
          <p:cNvPr id="5" name="Footer Placeholder 4">
            <a:extLst>
              <a:ext uri="{FF2B5EF4-FFF2-40B4-BE49-F238E27FC236}">
                <a16:creationId xmlns:a16="http://schemas.microsoft.com/office/drawing/2014/main" id="{2B7E8BBB-1877-FF76-A1CF-514B1E19095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CB1CD2A-3D02-6BFF-BFE5-FAC63929904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4529942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764CB-25F5-441A-8C12-415B749924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A67C91-780D-C372-D16C-BF78D5A1290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EB2D68-2D82-A84F-B87B-E226AB7A6D8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A48499-8456-E0BA-46FB-61FF2EF41F68}"/>
              </a:ext>
            </a:extLst>
          </p:cNvPr>
          <p:cNvSpPr>
            <a:spLocks noGrp="1"/>
          </p:cNvSpPr>
          <p:nvPr>
            <p:ph type="dt" sz="half" idx="10"/>
          </p:nvPr>
        </p:nvSpPr>
        <p:spPr/>
        <p:txBody>
          <a:bodyPr/>
          <a:lstStyle/>
          <a:p>
            <a:fld id="{D291CE83-67BA-4B15-B48A-7DC5C0636664}" type="datetime1">
              <a:rPr lang="en-US" smtClean="0"/>
              <a:t>7/25/26</a:t>
            </a:fld>
            <a:endParaRPr lang="en-US"/>
          </a:p>
        </p:txBody>
      </p:sp>
      <p:sp>
        <p:nvSpPr>
          <p:cNvPr id="6" name="Footer Placeholder 5">
            <a:extLst>
              <a:ext uri="{FF2B5EF4-FFF2-40B4-BE49-F238E27FC236}">
                <a16:creationId xmlns:a16="http://schemas.microsoft.com/office/drawing/2014/main" id="{553AE0D8-81DB-3AA3-60A9-248631842505}"/>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465008E8-67F0-9F13-0678-42F9979F1D2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4635904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94200-AEC0-9806-C41C-7A73256DA0AA}"/>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B35D19-1765-B6AF-A1C6-16998B2BFD67}"/>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A3EEDFA6-C10B-5214-A327-39008E0190F2}"/>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A833727-DA40-483F-8367-7E71AB283805}"/>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1C67E5D-1739-0DA3-8777-14E9D8EF2A29}"/>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031C86-5423-8391-70B8-3F454B7BB8DB}"/>
              </a:ext>
            </a:extLst>
          </p:cNvPr>
          <p:cNvSpPr>
            <a:spLocks noGrp="1"/>
          </p:cNvSpPr>
          <p:nvPr>
            <p:ph type="dt" sz="half" idx="10"/>
          </p:nvPr>
        </p:nvSpPr>
        <p:spPr/>
        <p:txBody>
          <a:bodyPr/>
          <a:lstStyle/>
          <a:p>
            <a:fld id="{D291CE83-67BA-4B15-B48A-7DC5C0636664}" type="datetime1">
              <a:rPr lang="en-US" smtClean="0"/>
              <a:t>7/25/26</a:t>
            </a:fld>
            <a:endParaRPr lang="en-US"/>
          </a:p>
        </p:txBody>
      </p:sp>
      <p:sp>
        <p:nvSpPr>
          <p:cNvPr id="8" name="Footer Placeholder 7">
            <a:extLst>
              <a:ext uri="{FF2B5EF4-FFF2-40B4-BE49-F238E27FC236}">
                <a16:creationId xmlns:a16="http://schemas.microsoft.com/office/drawing/2014/main" id="{04E4A552-0593-AE35-3C28-246C9EDE4B4B}"/>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8F5DFD9A-ACBF-BA90-6D46-1EDBF4644490}"/>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8224223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CA078-8C28-B913-26D3-BE3772F18A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7469079-0521-7439-C86A-781ACC9049FC}"/>
              </a:ext>
            </a:extLst>
          </p:cNvPr>
          <p:cNvSpPr>
            <a:spLocks noGrp="1"/>
          </p:cNvSpPr>
          <p:nvPr>
            <p:ph type="dt" sz="half" idx="10"/>
          </p:nvPr>
        </p:nvSpPr>
        <p:spPr/>
        <p:txBody>
          <a:bodyPr/>
          <a:lstStyle/>
          <a:p>
            <a:fld id="{EF9E5040-F7E0-40EC-B8E9-CED28200FAA3}" type="datetime1">
              <a:rPr lang="en-US" smtClean="0"/>
              <a:t>7/25/26</a:t>
            </a:fld>
            <a:endParaRPr lang="en-US"/>
          </a:p>
        </p:txBody>
      </p:sp>
      <p:sp>
        <p:nvSpPr>
          <p:cNvPr id="4" name="Footer Placeholder 3">
            <a:extLst>
              <a:ext uri="{FF2B5EF4-FFF2-40B4-BE49-F238E27FC236}">
                <a16:creationId xmlns:a16="http://schemas.microsoft.com/office/drawing/2014/main" id="{9503D87F-8A6F-204B-1006-9D1D8D33CEB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075E5A00-1FF5-093F-6255-602A5C65B58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54922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137B9A-F03C-66A2-C715-4FC35AF07B3A}"/>
              </a:ext>
            </a:extLst>
          </p:cNvPr>
          <p:cNvSpPr>
            <a:spLocks noGrp="1"/>
          </p:cNvSpPr>
          <p:nvPr>
            <p:ph type="dt" sz="half" idx="10"/>
          </p:nvPr>
        </p:nvSpPr>
        <p:spPr/>
        <p:txBody>
          <a:bodyPr/>
          <a:lstStyle/>
          <a:p>
            <a:fld id="{87CFF128-BAC7-4E0D-8F77-28A571D93B6F}" type="datetime1">
              <a:rPr lang="en-US" smtClean="0"/>
              <a:t>7/25/26</a:t>
            </a:fld>
            <a:endParaRPr lang="en-US"/>
          </a:p>
        </p:txBody>
      </p:sp>
      <p:sp>
        <p:nvSpPr>
          <p:cNvPr id="3" name="Footer Placeholder 2">
            <a:extLst>
              <a:ext uri="{FF2B5EF4-FFF2-40B4-BE49-F238E27FC236}">
                <a16:creationId xmlns:a16="http://schemas.microsoft.com/office/drawing/2014/main" id="{F45C8892-EED7-9752-4187-B1C4032480D3}"/>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2007137-2EFD-3F7E-D8DA-DC637A2B643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84416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F5F75-7E4E-F46A-6A0D-F43276D0A4A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BF7443F-4635-0B4A-7BDF-D62EEB936664}"/>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5C46C4-F133-36E4-F1C5-B613CEED3A7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9361347-5061-2503-F912-D85A29AF0DBC}"/>
              </a:ext>
            </a:extLst>
          </p:cNvPr>
          <p:cNvSpPr>
            <a:spLocks noGrp="1"/>
          </p:cNvSpPr>
          <p:nvPr>
            <p:ph type="dt" sz="half" idx="10"/>
          </p:nvPr>
        </p:nvSpPr>
        <p:spPr/>
        <p:txBody>
          <a:bodyPr/>
          <a:lstStyle/>
          <a:p>
            <a:fld id="{12DB3EA1-DD0C-4B8D-8364-52024B4530F1}" type="datetime1">
              <a:rPr lang="en-US" smtClean="0"/>
              <a:t>7/25/26</a:t>
            </a:fld>
            <a:endParaRPr lang="en-US"/>
          </a:p>
        </p:txBody>
      </p:sp>
      <p:sp>
        <p:nvSpPr>
          <p:cNvPr id="6" name="Footer Placeholder 5">
            <a:extLst>
              <a:ext uri="{FF2B5EF4-FFF2-40B4-BE49-F238E27FC236}">
                <a16:creationId xmlns:a16="http://schemas.microsoft.com/office/drawing/2014/main" id="{33BBAF2F-5860-13FE-AAE9-877BE461179C}"/>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16E79EF-4570-B2B4-9BA5-8578E3B7934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02272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687EE-F02C-A675-872D-F62416E7E169}"/>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98CBCB8-DF8E-CCD4-6AF7-0074D987415E}"/>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388BA3E4-FCF0-37C7-666F-6BC5237A7DE3}"/>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BE6A9A6B-7D30-D9C5-D913-54E90F221B16}"/>
              </a:ext>
            </a:extLst>
          </p:cNvPr>
          <p:cNvSpPr>
            <a:spLocks noGrp="1"/>
          </p:cNvSpPr>
          <p:nvPr>
            <p:ph type="dt" sz="half" idx="10"/>
          </p:nvPr>
        </p:nvSpPr>
        <p:spPr/>
        <p:txBody>
          <a:bodyPr/>
          <a:lstStyle/>
          <a:p>
            <a:fld id="{3D157344-9CC7-412D-8C20-072BE86D5A11}" type="datetime1">
              <a:rPr lang="en-US" smtClean="0"/>
              <a:t>7/25/26</a:t>
            </a:fld>
            <a:endParaRPr lang="en-US"/>
          </a:p>
        </p:txBody>
      </p:sp>
      <p:sp>
        <p:nvSpPr>
          <p:cNvPr id="6" name="Footer Placeholder 5">
            <a:extLst>
              <a:ext uri="{FF2B5EF4-FFF2-40B4-BE49-F238E27FC236}">
                <a16:creationId xmlns:a16="http://schemas.microsoft.com/office/drawing/2014/main" id="{FEC4AC91-F1C0-6B40-982B-904157D7BB7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4174072E-35E1-214A-9012-66A2B1777F0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48256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04E80-2E81-7338-763E-6B3CDC6A37E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2856C1-210E-1A6C-023A-24F1CA6A312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275651-7AC5-714B-D71F-0DC4A28E3CC0}"/>
              </a:ext>
            </a:extLst>
          </p:cNvPr>
          <p:cNvSpPr>
            <a:spLocks noGrp="1"/>
          </p:cNvSpPr>
          <p:nvPr>
            <p:ph type="dt" sz="half" idx="10"/>
          </p:nvPr>
        </p:nvSpPr>
        <p:spPr/>
        <p:txBody>
          <a:bodyPr/>
          <a:lstStyle/>
          <a:p>
            <a:fld id="{D291CE83-67BA-4B15-B48A-7DC5C0636664}" type="datetime1">
              <a:rPr lang="en-US" smtClean="0"/>
              <a:t>7/25/26</a:t>
            </a:fld>
            <a:endParaRPr lang="en-US"/>
          </a:p>
        </p:txBody>
      </p:sp>
      <p:sp>
        <p:nvSpPr>
          <p:cNvPr id="5" name="Footer Placeholder 4">
            <a:extLst>
              <a:ext uri="{FF2B5EF4-FFF2-40B4-BE49-F238E27FC236}">
                <a16:creationId xmlns:a16="http://schemas.microsoft.com/office/drawing/2014/main" id="{6525D19A-4902-C7B1-6DE4-7FB68D13645A}"/>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51AD3D5-6619-EC7E-174F-0B234FD8E49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3236102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7D2BA-B613-AB97-268E-FCCC1D02C6C6}"/>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9504CCD-7BAB-1221-5F5E-A5A75A5B5360}"/>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9D82D7-0DDB-E7AC-8B8A-F0F6E22D71B5}"/>
              </a:ext>
            </a:extLst>
          </p:cNvPr>
          <p:cNvSpPr>
            <a:spLocks noGrp="1"/>
          </p:cNvSpPr>
          <p:nvPr>
            <p:ph type="dt" sz="half" idx="10"/>
          </p:nvPr>
        </p:nvSpPr>
        <p:spPr/>
        <p:txBody>
          <a:bodyPr/>
          <a:lstStyle/>
          <a:p>
            <a:fld id="{D291CE83-67BA-4B15-B48A-7DC5C0636664}" type="datetime1">
              <a:rPr lang="en-US" smtClean="0"/>
              <a:t>7/25/26</a:t>
            </a:fld>
            <a:endParaRPr lang="en-US"/>
          </a:p>
        </p:txBody>
      </p:sp>
      <p:sp>
        <p:nvSpPr>
          <p:cNvPr id="5" name="Footer Placeholder 4">
            <a:extLst>
              <a:ext uri="{FF2B5EF4-FFF2-40B4-BE49-F238E27FC236}">
                <a16:creationId xmlns:a16="http://schemas.microsoft.com/office/drawing/2014/main" id="{3EFDF7A0-4208-DB94-F35E-4AB4C12EE93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74C0B33-0AE0-8A35-0788-A8E0A7A0766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4681213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411480"/>
            <a:ext cx="4654296" cy="3739896"/>
          </a:xfrm>
        </p:spPr>
        <p:txBody>
          <a:bodyPr anchor="t">
            <a:normAutofit/>
          </a:bodyPr>
          <a:lstStyle>
            <a:lvl1pPr algn="l">
              <a:defRPr sz="39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4873752"/>
            <a:ext cx="4206240" cy="1380744"/>
          </a:xfrm>
        </p:spPr>
        <p:txBody>
          <a:bodyPr anchor="b">
            <a:normAutofit/>
          </a:bodyPr>
          <a:lstStyle>
            <a:lvl1pPr marL="0" indent="0" algn="l">
              <a:buNone/>
              <a:defRPr sz="135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596128" y="0"/>
            <a:ext cx="6595872"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137161" y="6453004"/>
            <a:ext cx="1951777" cy="365125"/>
          </a:xfrm>
        </p:spPr>
        <p:txBody>
          <a:bodyPr/>
          <a:lstStyle/>
          <a:p>
            <a:fld id="{1FE1A989-42EF-40B2-87AB-6941C231CD4A}" type="datetime1">
              <a:rPr lang="en-US" smtClean="0"/>
              <a:t>7/25/26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2088938" y="6453004"/>
            <a:ext cx="2805405"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44579" y="6453004"/>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03797597"/>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9" cy="1554480"/>
          </a:xfrm>
        </p:spPr>
        <p:txBody>
          <a:bodyPr anchor="b">
            <a:normAutofit/>
          </a:bodyPr>
          <a:lstStyle>
            <a:lvl1pPr>
              <a:defRPr sz="33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2"/>
            <a:ext cx="8467559" cy="3689909"/>
          </a:xfrm>
        </p:spPr>
        <p:txBody>
          <a:bodyPr>
            <a:normAutofit/>
          </a:bodyPr>
          <a:lstStyle>
            <a:lvl1pPr marL="342900" indent="-342900">
              <a:buFont typeface="+mj-lt"/>
              <a:buAutoNum type="arabicPeriod"/>
              <a:defRPr sz="1800"/>
            </a:lvl1pPr>
            <a:lvl2pPr marL="514350" indent="-342900">
              <a:buFont typeface="+mj-lt"/>
              <a:buAutoNum type="arabicPeriod"/>
              <a:defRPr sz="1500"/>
            </a:lvl2pPr>
            <a:lvl3pPr marL="600075" indent="-257175">
              <a:buFont typeface="+mj-lt"/>
              <a:buAutoNum type="arabicPeriod"/>
              <a:defRPr sz="1350"/>
            </a:lvl3pPr>
            <a:lvl4pPr marL="771525" indent="-257175">
              <a:buFont typeface="+mj-lt"/>
              <a:buAutoNum type="arabicPeriod"/>
              <a:defRPr sz="1200"/>
            </a:lvl4pPr>
            <a:lvl5pPr marL="942975" indent="-257175">
              <a:buFont typeface="+mj-lt"/>
              <a:buAutoNum type="arabicPeriod"/>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1">
              <a:rPr lang="en-US" smtClean="0"/>
              <a:t>7/25/26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597444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320040"/>
            <a:ext cx="4572000" cy="932688"/>
          </a:xfrm>
        </p:spPr>
        <p:txBody>
          <a:bodyPr anchor="b"/>
          <a:lstStyle>
            <a:lvl1pPr>
              <a:defRPr sz="24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380744"/>
            <a:ext cx="4572000" cy="4983480"/>
          </a:xfrm>
        </p:spPr>
        <p:txBody>
          <a:bodyPr/>
          <a:lstStyle>
            <a:lvl1pPr marL="0" indent="0">
              <a:buNone/>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1" y="6453004"/>
            <a:ext cx="2031073" cy="365125"/>
          </a:xfrm>
        </p:spPr>
        <p:txBody>
          <a:bodyPr/>
          <a:lstStyle/>
          <a:p>
            <a:fld id="{46C70014-48FC-4647-9615-BBD39F98887D}" type="datetime1">
              <a:rPr lang="en-US" smtClean="0"/>
              <a:t>7/25/26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17722" y="0"/>
            <a:ext cx="6274279"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4"/>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5" y="6453004"/>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412256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8"/>
            <a:ext cx="4142232" cy="4940661"/>
          </a:xfrm>
        </p:spPr>
        <p:txBody>
          <a:bodyPr>
            <a:normAutofit/>
          </a:bodyPr>
          <a:lstStyle>
            <a:lvl1pPr>
              <a:defRPr sz="27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4" y="877456"/>
            <a:ext cx="6159500" cy="539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D138C57-8E3B-4697-92F8-0ED9B71F7E17}" type="datetime1">
              <a:rPr lang="en-US" smtClean="0"/>
              <a:t>7/25/26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284516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45736" y="320040"/>
            <a:ext cx="6858000" cy="932688"/>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2336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45736"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453004"/>
            <a:ext cx="3494315" cy="365125"/>
          </a:xfrm>
        </p:spPr>
        <p:txBody>
          <a:bodyPr/>
          <a:lstStyle/>
          <a:p>
            <a:fld id="{1A5F77D0-C28E-4573-88F0-0A30FF98888E}" type="datetime1">
              <a:rPr lang="en-US" smtClean="0"/>
              <a:t>7/25/26</a:t>
            </a:fld>
            <a:endParaRPr lang="en-US"/>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333932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07735E4-737B-43D4-B991-92C3D63DE68F}" type="datetime1">
              <a:rPr lang="en-US" smtClean="0"/>
              <a:t>7/25/26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3750" b="1"/>
            </a:lvl1pPr>
            <a:lvl2pPr marL="171450" indent="0">
              <a:lnSpc>
                <a:spcPct val="100000"/>
              </a:lnSpc>
              <a:buNone/>
              <a:defRPr sz="3300" b="1"/>
            </a:lvl2pPr>
            <a:lvl3pPr marL="342900" indent="0">
              <a:lnSpc>
                <a:spcPct val="100000"/>
              </a:lnSpc>
              <a:buNone/>
              <a:defRPr sz="3000" b="1"/>
            </a:lvl3pPr>
            <a:lvl4pPr marL="514350" indent="0">
              <a:lnSpc>
                <a:spcPct val="100000"/>
              </a:lnSpc>
              <a:buNone/>
              <a:defRPr sz="2700" b="1"/>
            </a:lvl4pPr>
            <a:lvl5pPr marL="685800" indent="0">
              <a:lnSpc>
                <a:spcPct val="100000"/>
              </a:lnSpc>
              <a:buNone/>
              <a:defRPr sz="24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091909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anchor="b">
            <a:normAutofit/>
          </a:bodyPr>
          <a:lstStyle>
            <a:lvl1pPr algn="l">
              <a:defRPr sz="405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7"/>
            <a:ext cx="4206240" cy="1184585"/>
          </a:xfrm>
        </p:spPr>
        <p:txBody>
          <a:bodyPr anchor="t">
            <a:normAutofit/>
          </a:bodyPr>
          <a:lstStyle>
            <a:lvl1pPr marL="0" indent="0" algn="l">
              <a:buNone/>
              <a:defRPr sz="15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1"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7" y="6453004"/>
            <a:ext cx="1707625" cy="365125"/>
          </a:xfrm>
        </p:spPr>
        <p:txBody>
          <a:bodyPr/>
          <a:lstStyle>
            <a:lvl1pPr>
              <a:defRPr>
                <a:solidFill>
                  <a:schemeClr val="tx1"/>
                </a:solidFill>
                <a:effectLst/>
              </a:defRPr>
            </a:lvl1pPr>
          </a:lstStyle>
          <a:p>
            <a:fld id="{886426EA-0386-4881-8D6D-3F08C95C4A7F}" type="datetime1">
              <a:rPr lang="en-US" smtClean="0"/>
              <a:t>7/25/26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88751105"/>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Section Header">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74320" y="1801368"/>
            <a:ext cx="7772400" cy="4572000"/>
          </a:xfrm>
        </p:spPr>
        <p:txBody>
          <a:bodyPr anchor="b">
            <a:normAutofit/>
          </a:bodyPr>
          <a:lstStyle>
            <a:lvl1pPr algn="l">
              <a:defRPr sz="5550"/>
            </a:lvl1pPr>
          </a:lstStyle>
          <a:p>
            <a:r>
              <a:rPr lang="en-US"/>
              <a:t>Click to edit Master 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EE2A7A0-B9EE-41A8-8016-28E5803F20B2}" type="datetime1">
              <a:rPr lang="en-US" smtClean="0"/>
              <a:t>7/25/26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2880959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Agenda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161288"/>
            <a:ext cx="4663440" cy="1554480"/>
          </a:xfrm>
        </p:spPr>
        <p:txBody>
          <a:bodyPr anchor="b">
            <a:normAutofit/>
          </a:bodyPr>
          <a:lstStyle>
            <a:lvl1pPr>
              <a:defRPr sz="3000"/>
            </a:lvl1pPr>
          </a:lstStyle>
          <a:p>
            <a:r>
              <a:rPr lang="en-US"/>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0" y="0"/>
            <a:ext cx="6099048"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2825496"/>
            <a:ext cx="4663440" cy="3337560"/>
          </a:xfrm>
        </p:spPr>
        <p:txBody>
          <a:bodyPr>
            <a:normAutofit/>
          </a:bodyPr>
          <a:lstStyle>
            <a:lvl1pPr marL="342900" indent="-342900">
              <a:buFont typeface="+mj-lt"/>
              <a:buAutoNum type="arabicPeriod"/>
              <a:defRPr sz="1500"/>
            </a:lvl1pPr>
            <a:lvl2pPr marL="428625" indent="-257175">
              <a:buFont typeface="+mj-lt"/>
              <a:buAutoNum type="arabicPeriod"/>
              <a:defRPr sz="1350"/>
            </a:lvl2pPr>
            <a:lvl3pPr marL="600075" indent="-257175">
              <a:buFont typeface="+mj-lt"/>
              <a:buAutoNum type="arabicPeriod"/>
              <a:defRPr sz="1200"/>
            </a:lvl3pPr>
            <a:lvl4pPr marL="771525" indent="-257175">
              <a:buFont typeface="+mj-lt"/>
              <a:buAutoNum type="arabicPeriod"/>
              <a:defRPr sz="1050"/>
            </a:lvl4pPr>
            <a:lvl5pPr>
              <a:buFont typeface="+mj-lt"/>
              <a:buAutoNum type="arabicPeriod"/>
              <a:defRPr sz="9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858001" y="6453004"/>
            <a:ext cx="1996689" cy="365125"/>
          </a:xfrm>
        </p:spPr>
        <p:txBody>
          <a:bodyPr/>
          <a:lstStyle/>
          <a:p>
            <a:fld id="{8A60B404-9532-4DA8-8A40-EC339A5BE635}" type="datetime1">
              <a:rPr lang="en-US" smtClean="0"/>
              <a:t>7/25/26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275268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33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171450" indent="0">
              <a:buNone/>
              <a:defRPr/>
            </a:lvl2pPr>
            <a:lvl3pPr marL="342900" indent="0">
              <a:buNone/>
              <a:defRPr/>
            </a:lvl3pPr>
            <a:lvl4pPr marL="514350" indent="0">
              <a:buNone/>
              <a:defRPr/>
            </a:lvl4pPr>
            <a:lvl5pPr marL="685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53D6F41-6645-4089-A6BB-7B692A44A4CC}" type="datetime1">
              <a:rPr lang="en-US" smtClean="0"/>
              <a:t>7/25/26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087418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27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9" y="2254250"/>
            <a:ext cx="4956175" cy="355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58B73AF-3955-4569-8B4F-B329360A9CBD}" type="datetime1">
              <a:rPr lang="en-US" smtClean="0"/>
              <a:t>7/25/26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075640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5"/>
            <a:ext cx="4145583" cy="4638825"/>
          </a:xfrm>
        </p:spPr>
        <p:txBody>
          <a:bodyPr>
            <a:normAutofit/>
          </a:bodyPr>
          <a:lstStyle>
            <a:lvl1pPr>
              <a:defRPr sz="27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3"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695276D-BBED-48BC-B459-1E9A16CF46CD}" type="datetime1">
              <a:rPr lang="en-US" smtClean="0"/>
              <a:t>7/25/26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545867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41"/>
            <a:ext cx="3494315" cy="5719639"/>
          </a:xfrm>
        </p:spPr>
        <p:txBody>
          <a:bodyPr>
            <a:normAutofit/>
          </a:bodyPr>
          <a:lstStyle>
            <a:lvl1pPr>
              <a:defRPr sz="24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0ADC593-EA98-4C39-A75F-3F3A9C691019}" type="datetime1">
              <a:rPr lang="en-US" smtClean="0"/>
              <a:t>7/25/26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4661222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38938" y="548640"/>
            <a:ext cx="6093225" cy="1143000"/>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793885"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38937" y="1828800"/>
            <a:ext cx="6071616"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538937" y="6453004"/>
            <a:ext cx="3337584" cy="365125"/>
          </a:xfrm>
        </p:spPr>
        <p:txBody>
          <a:bodyPr/>
          <a:lstStyle/>
          <a:p>
            <a:fld id="{8FACD271-2BB0-4C13-9E3A-50B90F57CA5B}" type="datetime1">
              <a:rPr lang="en-US" smtClean="0"/>
              <a:t>7/25/26</a:t>
            </a:fld>
            <a:endParaRPr lang="en-US"/>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p:txBody>
          <a:bodyPr/>
          <a:lstStyle/>
          <a:p>
            <a:r>
              <a:rPr lang="en-US"/>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174929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6135624" cy="1143000"/>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5" y="1828800"/>
            <a:ext cx="6135624"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400544" y="0"/>
            <a:ext cx="4791456"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p:txBody>
          <a:bodyPr/>
          <a:lstStyle/>
          <a:p>
            <a:fld id="{9C4109C0-CC82-467C-B6E8-62D4D3634E2A}" type="datetime1">
              <a:rPr lang="en-US" smtClean="0"/>
              <a:t>7/25/26</a:t>
            </a:fld>
            <a:endParaRPr lang="en-US"/>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453004"/>
            <a:ext cx="2805405" cy="365125"/>
          </a:xfrm>
        </p:spPr>
        <p:txBody>
          <a:bodyPr/>
          <a:lstStyle/>
          <a:p>
            <a:r>
              <a:rPr lang="en-US"/>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4" y="6453004"/>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214047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320040"/>
            <a:ext cx="6858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8091733" y="0"/>
            <a:ext cx="4100267"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p:txBody>
          <a:bodyPr/>
          <a:lstStyle/>
          <a:p>
            <a:fld id="{D1F1191D-5EC4-40DF-9DB6-A6385AB88B55}" type="datetime1">
              <a:rPr lang="en-US" smtClean="0"/>
              <a:t>7/25/26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800" y="6453004"/>
            <a:ext cx="2805405"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2" y="6453004"/>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871976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53808" y="584339"/>
            <a:ext cx="4361688" cy="1527048"/>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6611509"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53745" y="2212975"/>
            <a:ext cx="4362451" cy="409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453004"/>
            <a:ext cx="1622776" cy="365125"/>
          </a:xfrm>
        </p:spPr>
        <p:txBody>
          <a:bodyPr/>
          <a:lstStyle>
            <a:lvl1pPr>
              <a:defRPr>
                <a:solidFill>
                  <a:schemeClr val="tx1"/>
                </a:solidFill>
                <a:effectLst/>
              </a:defRPr>
            </a:lvl1pPr>
          </a:lstStyle>
          <a:p>
            <a:fld id="{EE468DAA-49F6-4492-82E6-75555EB31418}" type="datetime1">
              <a:rPr lang="en-US" smtClean="0"/>
              <a:t>7/25/26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6734474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4361688"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7" y="2212975"/>
            <a:ext cx="4360863" cy="409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1" y="6453004"/>
            <a:ext cx="2031073" cy="365125"/>
          </a:xfrm>
        </p:spPr>
        <p:txBody>
          <a:bodyPr/>
          <a:lstStyle/>
          <a:p>
            <a:fld id="{41D22668-A3AE-429F-A351-A1583BA90793}" type="datetime1">
              <a:rPr lang="en-US" smtClean="0"/>
              <a:t>7/25/26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745480" y="0"/>
            <a:ext cx="644652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4"/>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5" y="6453004"/>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691800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320040"/>
            <a:ext cx="4522936" cy="932688"/>
          </a:xfrm>
        </p:spPr>
        <p:txBody>
          <a:bodyPr anchor="b"/>
          <a:lstStyle>
            <a:lvl1pPr>
              <a:defRPr sz="24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49224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9" y="1380744"/>
            <a:ext cx="4512601"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2" y="6453004"/>
            <a:ext cx="1772029" cy="365125"/>
          </a:xfrm>
        </p:spPr>
        <p:txBody>
          <a:bodyPr/>
          <a:lstStyle>
            <a:lvl1pPr>
              <a:defRPr>
                <a:solidFill>
                  <a:schemeClr val="tx1"/>
                </a:solidFill>
                <a:effectLst/>
              </a:defRPr>
            </a:lvl1pPr>
          </a:lstStyle>
          <a:p>
            <a:fld id="{CB3A2E2B-8F4D-437C-9F55-5E913AFC716A}" type="datetime1">
              <a:rPr lang="en-US" smtClean="0"/>
              <a:t>7/25/26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7121593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3" y="583413"/>
            <a:ext cx="3401568" cy="1527048"/>
          </a:xfrm>
        </p:spPr>
        <p:txBody>
          <a:bodyPr anchor="b">
            <a:normAutofit/>
          </a:bodyPr>
          <a:lstStyle>
            <a:lvl1pPr>
              <a:defRPr sz="24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1" y="2212975"/>
            <a:ext cx="3401568" cy="409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212663" y="6453004"/>
            <a:ext cx="922372" cy="365125"/>
          </a:xfrm>
        </p:spPr>
        <p:txBody>
          <a:bodyPr/>
          <a:lstStyle/>
          <a:p>
            <a:fld id="{C089F4EF-3CDF-46D7-ADF4-3A52C84FD8BE}" type="datetime1">
              <a:rPr lang="en-US" smtClean="0"/>
              <a:t>7/25/26</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135036" y="6453004"/>
            <a:ext cx="2546891"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7078269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3401568" cy="1527048"/>
          </a:xfrm>
        </p:spPr>
        <p:txBody>
          <a:bodyPr anchor="b">
            <a:normAutofit/>
          </a:bodyPr>
          <a:lstStyle>
            <a:lvl1pPr>
              <a:defRPr sz="24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3401568" cy="409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1" y="6453004"/>
            <a:ext cx="1067625" cy="365125"/>
          </a:xfrm>
        </p:spPr>
        <p:txBody>
          <a:bodyPr/>
          <a:lstStyle/>
          <a:p>
            <a:fld id="{E635C43F-DBB1-4D83-B442-E1529AA900C2}" type="datetime1">
              <a:rPr lang="en-US" smtClean="0"/>
              <a:t>7/25/26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1" y="0"/>
            <a:ext cx="7430219"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6" y="6453004"/>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7" y="6453004"/>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07153323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43103" y="1078994"/>
            <a:ext cx="3273552" cy="1942773"/>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44096" y="3099816"/>
            <a:ext cx="3273552" cy="2953512"/>
          </a:xfrm>
        </p:spPr>
        <p:txBody>
          <a:bodyPr>
            <a:normAutofit/>
          </a:bodyPr>
          <a:lstStyle>
            <a:lvl1pPr marL="0" indent="0">
              <a:buNone/>
              <a:defRPr sz="1200"/>
            </a:lvl1pPr>
            <a:lvl2pPr marL="171450" indent="0">
              <a:buNone/>
              <a:defRPr sz="1050"/>
            </a:lvl2pPr>
            <a:lvl3pPr marL="342900" indent="0">
              <a:buNone/>
              <a:defRPr sz="900"/>
            </a:lvl3pPr>
            <a:lvl4pPr marL="514350" indent="0">
              <a:buNone/>
              <a:defRPr sz="825"/>
            </a:lvl4pPr>
            <a:lvl5pPr marL="685800" indent="0">
              <a:buNone/>
              <a:defRPr sz="788"/>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3" y="6453004"/>
            <a:ext cx="1003659" cy="365125"/>
          </a:xfrm>
        </p:spPr>
        <p:txBody>
          <a:bodyPr/>
          <a:lstStyle>
            <a:lvl1pPr>
              <a:defRPr>
                <a:solidFill>
                  <a:schemeClr val="tx1"/>
                </a:solidFill>
                <a:effectLst/>
              </a:defRPr>
            </a:lvl1pPr>
          </a:lstStyle>
          <a:p>
            <a:fld id="{2D13F81E-C5BD-4314-B9B9-AAE2702F29D2}" type="datetime1">
              <a:rPr lang="en-US" smtClean="0"/>
              <a:t>7/25/26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2" y="6453004"/>
            <a:ext cx="2335165"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4673470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24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DC8C146-0A20-4029-98D5-9A42EEDF8B24}" type="datetime1">
              <a:rPr lang="en-US" smtClean="0"/>
              <a:t>7/25/26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200"/>
            </a:lvl1pPr>
            <a:lvl2pPr marL="171450" indent="0">
              <a:buFont typeface="Arial" panose="020B0604020202020204" pitchFamily="34" charset="0"/>
              <a:buNone/>
              <a:defRPr sz="1050"/>
            </a:lvl2pPr>
            <a:lvl3pPr marL="342900" indent="0">
              <a:buFont typeface="Arial" panose="020B0604020202020204" pitchFamily="34" charset="0"/>
              <a:buNone/>
              <a:defRPr sz="900"/>
            </a:lvl3pPr>
            <a:lvl4pPr marL="514350" indent="0">
              <a:buFont typeface="Arial" panose="020B0604020202020204" pitchFamily="34" charset="0"/>
              <a:buNone/>
              <a:defRPr sz="825"/>
            </a:lvl4pPr>
            <a:lvl5pPr marL="685800" indent="0">
              <a:buFont typeface="Arial" panose="020B0604020202020204" pitchFamily="34" charset="0"/>
              <a:buNone/>
              <a:defRPr sz="788"/>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0288879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9" cy="1892808"/>
          </a:xfrm>
        </p:spPr>
        <p:txBody>
          <a:bodyPr anchor="t">
            <a:normAutofit/>
          </a:bodyPr>
          <a:lstStyle>
            <a:lvl1pPr>
              <a:defRPr sz="24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7C12A2F-57DF-45DA-A7E9-678FD33267B9}" type="datetime1">
              <a:rPr lang="en-US" smtClean="0"/>
              <a:t>7/25/26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14313" indent="-214313">
              <a:buFont typeface="Arial" panose="020B0604020202020204" pitchFamily="34" charset="0"/>
              <a:buChar char="•"/>
              <a:defRPr sz="1350"/>
            </a:lvl1pPr>
            <a:lvl2pPr marL="385763" indent="-214313">
              <a:buFont typeface="Arial" panose="020B0604020202020204" pitchFamily="34" charset="0"/>
              <a:buChar char="•"/>
              <a:defRPr sz="1200"/>
            </a:lvl2pPr>
            <a:lvl3pPr marL="557213" indent="-214313">
              <a:buFont typeface="Arial" panose="020B0604020202020204" pitchFamily="34" charset="0"/>
              <a:buChar char="•"/>
              <a:defRPr sz="1050"/>
            </a:lvl3pPr>
            <a:lvl4pPr marL="642938" indent="-128588">
              <a:buFont typeface="Arial" panose="020B0604020202020204" pitchFamily="34" charset="0"/>
              <a:buChar char="•"/>
              <a:defRPr sz="900"/>
            </a:lvl4pPr>
            <a:lvl5pPr marL="814388" indent="-128588">
              <a:buFont typeface="Arial" panose="020B0604020202020204" pitchFamily="34" charset="0"/>
              <a:buChar char="•"/>
              <a:defRPr sz="82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2591928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9" cy="1892808"/>
          </a:xfrm>
        </p:spPr>
        <p:txBody>
          <a:bodyPr anchor="t">
            <a:normAutofit/>
          </a:bodyPr>
          <a:lstStyle>
            <a:lvl1pPr>
              <a:defRPr sz="24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5" cy="365125"/>
          </a:xfrm>
        </p:spPr>
        <p:txBody>
          <a:bodyPr/>
          <a:lstStyle/>
          <a:p>
            <a:fld id="{9128053F-E531-4885-B604-CF1A6DEEE405}" type="datetime1">
              <a:rPr lang="en-US" smtClean="0"/>
              <a:t>7/25/26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14313" indent="-214313">
              <a:buFont typeface="Arial" panose="020B0604020202020204" pitchFamily="34" charset="0"/>
              <a:buChar char="•"/>
              <a:defRPr sz="1350"/>
            </a:lvl1pPr>
            <a:lvl2pPr marL="385763" indent="-214313">
              <a:buFont typeface="Arial" panose="020B0604020202020204" pitchFamily="34" charset="0"/>
              <a:buChar char="•"/>
              <a:defRPr sz="1200"/>
            </a:lvl2pPr>
            <a:lvl3pPr marL="557213" indent="-214313">
              <a:buFont typeface="Arial" panose="020B0604020202020204" pitchFamily="34" charset="0"/>
              <a:buChar char="•"/>
              <a:defRPr sz="1050"/>
            </a:lvl3pPr>
            <a:lvl4pPr marL="642938" indent="-128588">
              <a:buFont typeface="Arial" panose="020B0604020202020204" pitchFamily="34" charset="0"/>
              <a:buChar char="•"/>
              <a:defRPr sz="900"/>
            </a:lvl4pPr>
            <a:lvl5pPr marL="814388" indent="-128588">
              <a:buFont typeface="Arial" panose="020B0604020202020204" pitchFamily="34" charset="0"/>
              <a:buChar char="•"/>
              <a:defRPr sz="82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2" y="59778"/>
            <a:ext cx="2805405"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3" y="59778"/>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6768102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5" y="603506"/>
            <a:ext cx="10972803" cy="970463"/>
          </a:xfrm>
        </p:spPr>
        <p:txBody>
          <a:bodyPr anchor="ct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1828800"/>
            <a:ext cx="6172200" cy="4425696"/>
          </a:xfrm>
          <a:blipFill dpi="0" rotWithShape="1">
            <a:blip r:embed="rId2" cstate="print">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27395" y="1828802"/>
            <a:ext cx="4251960"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766791B-F730-470C-BD5E-FFF8D449589F}" type="datetime1">
              <a:rPr lang="en-US" smtClean="0"/>
              <a:t>7/25/26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7976790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27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8" y="2290890"/>
            <a:ext cx="4672584" cy="4041648"/>
          </a:xfrm>
          <a:blipFill dpi="0" rotWithShape="1">
            <a:blip r:embed="rId2" cstate="print">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7"/>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E73FE0C-303A-49D2-B22C-9FE8AE7D9EF1}" type="datetime1">
              <a:rPr lang="en-US" smtClean="0"/>
              <a:t>7/25/26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146012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12775"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E765B10-D26A-480A-9509-A9831C5E60D8}" type="datetime1">
              <a:rPr lang="en-US" smtClean="0"/>
              <a:t>7/25/26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7708349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1"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1" y="1685735"/>
            <a:ext cx="5157787" cy="559834"/>
          </a:xfrm>
        </p:spPr>
        <p:txBody>
          <a:bodyPr anchor="b">
            <a:normAutofit/>
          </a:bodyPr>
          <a:lstStyle>
            <a:lvl1pPr marL="0" indent="0">
              <a:lnSpc>
                <a:spcPct val="90000"/>
              </a:lnSpc>
              <a:buNone/>
              <a:defRPr sz="150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09601" y="2387602"/>
            <a:ext cx="5157788"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1" y="1685735"/>
            <a:ext cx="5183188" cy="559834"/>
          </a:xfrm>
        </p:spPr>
        <p:txBody>
          <a:bodyPr anchor="b">
            <a:normAutofit/>
          </a:bodyPr>
          <a:lstStyle>
            <a:lvl1pPr marL="0" indent="0">
              <a:lnSpc>
                <a:spcPct val="90000"/>
              </a:lnSpc>
              <a:buNone/>
              <a:defRPr sz="150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172201" y="2387602"/>
            <a:ext cx="5183188"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5BCCB42A-67CE-499B-A4FA-7D4E4469B142}" type="datetime1">
              <a:rPr lang="en-US" smtClean="0"/>
              <a:t>7/25/26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3825818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9" y="1627318"/>
            <a:ext cx="8430767" cy="1842020"/>
          </a:xfrm>
        </p:spPr>
        <p:txBody>
          <a:bodyPr anchor="b">
            <a:noAutofit/>
          </a:bodyPr>
          <a:lstStyle>
            <a:lvl1pPr>
              <a:defRPr sz="45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7" y="3622676"/>
            <a:ext cx="8430639" cy="1279615"/>
          </a:xfrm>
        </p:spPr>
        <p:txBody>
          <a:bodyPr>
            <a:noAutofit/>
          </a:bodyPr>
          <a:lstStyle>
            <a:lvl1pPr marL="0" indent="0">
              <a:buNone/>
              <a:defRPr sz="1800"/>
            </a:lvl1pPr>
            <a:lvl2pPr marL="171450" indent="0">
              <a:buNone/>
              <a:defRPr sz="1500"/>
            </a:lvl2pPr>
            <a:lvl3pPr marL="342900" indent="0">
              <a:buNone/>
              <a:defRPr sz="1350"/>
            </a:lvl3pPr>
            <a:lvl4pPr marL="514350" indent="0">
              <a:buNone/>
              <a:defRPr sz="1200"/>
            </a:lvl4pPr>
            <a:lvl5pPr marL="685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43CF65F-0E21-48DE-8D75-4BF66A547E8E}" type="datetime1">
              <a:rPr lang="en-US" smtClean="0"/>
              <a:t>7/25/26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6853183"/>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79C6AE-53AB-33AE-6B7A-F357F2C068D5}"/>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592550-DDA8-F70D-4193-DF6F402E19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D5387A-B5E3-13F1-E426-085CCA3B79B2}"/>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D291CE83-67BA-4B15-B48A-7DC5C0636664}" type="datetime1">
              <a:rPr lang="en-US" smtClean="0"/>
              <a:t>7/25/26</a:t>
            </a:fld>
            <a:endParaRPr lang="en-US"/>
          </a:p>
        </p:txBody>
      </p:sp>
      <p:sp>
        <p:nvSpPr>
          <p:cNvPr id="5" name="Footer Placeholder 4">
            <a:extLst>
              <a:ext uri="{FF2B5EF4-FFF2-40B4-BE49-F238E27FC236}">
                <a16:creationId xmlns:a16="http://schemas.microsoft.com/office/drawing/2014/main" id="{7EDD937B-7AB1-F49C-5BE2-231BF4AD6445}"/>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r>
              <a:rPr lang="en-US"/>
              <a:t>Sample Footer Text</a:t>
            </a:r>
          </a:p>
        </p:txBody>
      </p:sp>
      <p:sp>
        <p:nvSpPr>
          <p:cNvPr id="6" name="Slide Number Placeholder 5">
            <a:extLst>
              <a:ext uri="{FF2B5EF4-FFF2-40B4-BE49-F238E27FC236}">
                <a16:creationId xmlns:a16="http://schemas.microsoft.com/office/drawing/2014/main" id="{2C89F6AB-67E1-34FA-2167-71B71828619C}"/>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247712439"/>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 id="2147483793" r:id="rId12"/>
    <p:sldLayoutId id="2147483794" r:id="rId13"/>
    <p:sldLayoutId id="2147483795" r:id="rId14"/>
    <p:sldLayoutId id="2147483797" r:id="rId15"/>
    <p:sldLayoutId id="2147483798" r:id="rId16"/>
    <p:sldLayoutId id="2147483800" r:id="rId17"/>
    <p:sldLayoutId id="2147483698" r:id="rId18"/>
    <p:sldLayoutId id="2147483735" r:id="rId19"/>
    <p:sldLayoutId id="2147483755" r:id="rId20"/>
    <p:sldLayoutId id="2147483679" r:id="rId21"/>
    <p:sldLayoutId id="2147483680" r:id="rId22"/>
    <p:sldLayoutId id="2147483681" r:id="rId23"/>
    <p:sldLayoutId id="2147483706" r:id="rId24"/>
    <p:sldLayoutId id="2147483689" r:id="rId25"/>
    <p:sldLayoutId id="2147483690" r:id="rId26"/>
    <p:sldLayoutId id="2147483708" r:id="rId27"/>
    <p:sldLayoutId id="2147483692" r:id="rId28"/>
    <p:sldLayoutId id="2147483691" r:id="rId29"/>
    <p:sldLayoutId id="2147483732" r:id="rId30"/>
    <p:sldLayoutId id="2147483731" r:id="rId31"/>
    <p:sldLayoutId id="2147483730" r:id="rId32"/>
    <p:sldLayoutId id="2147483694" r:id="rId33"/>
    <p:sldLayoutId id="2147483726" r:id="rId34"/>
    <p:sldLayoutId id="2147483693" r:id="rId35"/>
    <p:sldLayoutId id="2147483711" r:id="rId36"/>
    <p:sldLayoutId id="2147483672" r:id="rId37"/>
    <p:sldLayoutId id="2147483673" r:id="rId38"/>
    <p:sldLayoutId id="2147483664" r:id="rId39"/>
    <p:sldLayoutId id="2147483665" r:id="rId40"/>
    <p:sldLayoutId id="2147483687" r:id="rId4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38.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6.png"/><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2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8" Type="http://schemas.openxmlformats.org/officeDocument/2006/relationships/hyperlink" Target="https://www.gov.uk/government/publications/womens-health-strategy-for-england?utm_source=chatgpt.com" TargetMode="External"/><Relationship Id="rId13" Type="http://schemas.openxmlformats.org/officeDocument/2006/relationships/hyperlink" Target="https://doi.org/10.1080/00140139.2013.838643" TargetMode="External"/><Relationship Id="rId3" Type="http://schemas.openxmlformats.org/officeDocument/2006/relationships/hyperlink" Target="https://doi.org/10.1136/jech-2020-214401" TargetMode="External"/><Relationship Id="rId7" Type="http://schemas.openxmlformats.org/officeDocument/2006/relationships/hyperlink" Target="https://bmjopenquality.bmj.com/" TargetMode="External"/><Relationship Id="rId12" Type="http://schemas.openxmlformats.org/officeDocument/2006/relationships/hyperlink" Target="https://www.gov.uk/government/publications/report-of-the-mid-staffordshire-nhs-foundation-trust-public-inquiry" TargetMode="External"/><Relationship Id="rId2" Type="http://schemas.openxmlformats.org/officeDocument/2006/relationships/hyperlink" Target="https://doi.org/10.1016/0749-5978(91)90020-T" TargetMode="External"/><Relationship Id="rId1" Type="http://schemas.openxmlformats.org/officeDocument/2006/relationships/slideLayout" Target="../slideLayouts/slideLayout2.xml"/><Relationship Id="rId6" Type="http://schemas.openxmlformats.org/officeDocument/2006/relationships/hyperlink" Target="https://www.cqc.org.uk/publications/major-report/state-care/2024-2025?utm_source=chatgpt.com" TargetMode="External"/><Relationship Id="rId11" Type="http://schemas.openxmlformats.org/officeDocument/2006/relationships/hyperlink" Target="https://maternalmentalhealthalliance.org/media/filer_public/ac/e0/ace0cbc8-429b-4d23-a027-b180c2a01aaf/black-maternity-experiences-report-2025.pdf" TargetMode="External"/><Relationship Id="rId5" Type="http://schemas.openxmlformats.org/officeDocument/2006/relationships/hyperlink" Target="https://doi.org/10.1186/s12916-018-1057-z" TargetMode="External"/><Relationship Id="rId10" Type="http://schemas.openxmlformats.org/officeDocument/2006/relationships/hyperlink" Target="https://doi.org/10.2307/2666999" TargetMode="External"/><Relationship Id="rId4" Type="http://schemas.openxmlformats.org/officeDocument/2006/relationships/hyperlink" Target="https://doi.org/10.1016/j.outlook.2017.10.004" TargetMode="External"/><Relationship Id="rId9" Type="http://schemas.openxmlformats.org/officeDocument/2006/relationships/hyperlink" Target="https://doi.org/10.1001/jama.260.12.1743"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16/j.ssci.2020.104660" TargetMode="External"/><Relationship Id="rId2" Type="http://schemas.openxmlformats.org/officeDocument/2006/relationships/hyperlink" Target="https://www.gov.uk/government/publications/morecambe-bay-investigation-report?utm_source=chatgpt.com" TargetMode="External"/><Relationship Id="rId1" Type="http://schemas.openxmlformats.org/officeDocument/2006/relationships/slideLayout" Target="../slideLayouts/slideLayout2.xml"/><Relationship Id="rId4" Type="http://schemas.openxmlformats.org/officeDocument/2006/relationships/hyperlink" Target="https://www.npeu.ox.ac.uk/mbrrace-uk"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96000"/>
          </a:schemeClr>
        </a:solidFill>
        <a:effectLst/>
      </p:bgPr>
    </p:bg>
    <p:spTree>
      <p:nvGrpSpPr>
        <p:cNvPr id="1" name=""/>
        <p:cNvGrpSpPr/>
        <p:nvPr/>
      </p:nvGrpSpPr>
      <p:grpSpPr>
        <a:xfrm>
          <a:off x="0" y="0"/>
          <a:ext cx="0" cy="0"/>
          <a:chOff x="0" y="0"/>
          <a:chExt cx="0" cy="0"/>
        </a:xfrm>
      </p:grpSpPr>
      <p:sp>
        <p:nvSpPr>
          <p:cNvPr id="1035" name="Rectangle 1034">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857250"/>
            <a:ext cx="9144000" cy="51435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Calibri" panose="020F0502020204030204"/>
            </a:endParaRPr>
          </a:p>
        </p:txBody>
      </p:sp>
      <p:grpSp>
        <p:nvGrpSpPr>
          <p:cNvPr id="1037" name="Group 1036">
            <a:extLst>
              <a:ext uri="{FF2B5EF4-FFF2-40B4-BE49-F238E27FC236}">
                <a16:creationId xmlns:a16="http://schemas.microsoft.com/office/drawing/2014/main" id="{D77C2DC4-03FC-4BF3-9F66-E9A3066EE4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001" y="857251"/>
            <a:ext cx="9143999" cy="5143501"/>
            <a:chOff x="7467600" y="0"/>
            <a:chExt cx="4724400" cy="6858000"/>
          </a:xfrm>
        </p:grpSpPr>
        <p:sp>
          <p:nvSpPr>
            <p:cNvPr id="1038" name="Rectangle 1037">
              <a:extLst>
                <a:ext uri="{FF2B5EF4-FFF2-40B4-BE49-F238E27FC236}">
                  <a16:creationId xmlns:a16="http://schemas.microsoft.com/office/drawing/2014/main" id="{13BD7D54-1B49-4AE3-89F2-EA4811619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9" name="Rectangle 1038">
              <a:extLst>
                <a:ext uri="{FF2B5EF4-FFF2-40B4-BE49-F238E27FC236}">
                  <a16:creationId xmlns:a16="http://schemas.microsoft.com/office/drawing/2014/main" id="{D1BD4E27-98FF-430B-A77B-3BF03B54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041" name="Freeform: Shape 1040">
            <a:extLst>
              <a:ext uri="{FF2B5EF4-FFF2-40B4-BE49-F238E27FC236}">
                <a16:creationId xmlns:a16="http://schemas.microsoft.com/office/drawing/2014/main" id="{7E13C525-8EE3-4288-848F-C9B2A174F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857250"/>
            <a:ext cx="9144002" cy="5143500"/>
          </a:xfrm>
          <a:custGeom>
            <a:avLst/>
            <a:gdLst>
              <a:gd name="connsiteX0" fmla="*/ 369702 w 12192002"/>
              <a:gd name="connsiteY0" fmla="*/ 6712169 h 6858000"/>
              <a:gd name="connsiteX1" fmla="*/ 366575 w 12192002"/>
              <a:gd name="connsiteY1" fmla="*/ 6715556 h 6858000"/>
              <a:gd name="connsiteX2" fmla="*/ 371637 w 12192002"/>
              <a:gd name="connsiteY2" fmla="*/ 6713954 h 6858000"/>
              <a:gd name="connsiteX3" fmla="*/ 7392322 w 12192002"/>
              <a:gd name="connsiteY3" fmla="*/ 6658238 h 6858000"/>
              <a:gd name="connsiteX4" fmla="*/ 7611337 w 12192002"/>
              <a:gd name="connsiteY4" fmla="*/ 6732821 h 6858000"/>
              <a:gd name="connsiteX5" fmla="*/ 7955762 w 12192002"/>
              <a:gd name="connsiteY5" fmla="*/ 6842006 h 6858000"/>
              <a:gd name="connsiteX6" fmla="*/ 7512455 w 12192002"/>
              <a:gd name="connsiteY6" fmla="*/ 6674734 h 6858000"/>
              <a:gd name="connsiteX7" fmla="*/ 9928143 w 12192002"/>
              <a:gd name="connsiteY7" fmla="*/ 6515312 h 6858000"/>
              <a:gd name="connsiteX8" fmla="*/ 9753801 w 12192002"/>
              <a:gd name="connsiteY8" fmla="*/ 6525103 h 6858000"/>
              <a:gd name="connsiteX9" fmla="*/ 9578027 w 12192002"/>
              <a:gd name="connsiteY9" fmla="*/ 6532104 h 6858000"/>
              <a:gd name="connsiteX10" fmla="*/ 9424342 w 12192002"/>
              <a:gd name="connsiteY10" fmla="*/ 6528403 h 6858000"/>
              <a:gd name="connsiteX11" fmla="*/ 9001907 w 12192002"/>
              <a:gd name="connsiteY11" fmla="*/ 6560369 h 6858000"/>
              <a:gd name="connsiteX12" fmla="*/ 8922138 w 12192002"/>
              <a:gd name="connsiteY12" fmla="*/ 6591702 h 6858000"/>
              <a:gd name="connsiteX13" fmla="*/ 9087550 w 12192002"/>
              <a:gd name="connsiteY13" fmla="*/ 6599765 h 6858000"/>
              <a:gd name="connsiteX14" fmla="*/ 9512475 w 12192002"/>
              <a:gd name="connsiteY14" fmla="*/ 6563693 h 6858000"/>
              <a:gd name="connsiteX15" fmla="*/ 9928143 w 12192002"/>
              <a:gd name="connsiteY15" fmla="*/ 6515312 h 6858000"/>
              <a:gd name="connsiteX16" fmla="*/ 9351220 w 12192002"/>
              <a:gd name="connsiteY16" fmla="*/ 6459370 h 6858000"/>
              <a:gd name="connsiteX17" fmla="*/ 8999756 w 12192002"/>
              <a:gd name="connsiteY17" fmla="*/ 6529929 h 6858000"/>
              <a:gd name="connsiteX18" fmla="*/ 9425830 w 12192002"/>
              <a:gd name="connsiteY18" fmla="*/ 6498517 h 6858000"/>
              <a:gd name="connsiteX19" fmla="*/ 9578307 w 12192002"/>
              <a:gd name="connsiteY19" fmla="*/ 6502035 h 6858000"/>
              <a:gd name="connsiteX20" fmla="*/ 9752771 w 12192002"/>
              <a:gd name="connsiteY20" fmla="*/ 6495471 h 6858000"/>
              <a:gd name="connsiteX21" fmla="*/ 9852779 w 12192002"/>
              <a:gd name="connsiteY21" fmla="*/ 6489665 h 6858000"/>
              <a:gd name="connsiteX22" fmla="*/ 9694862 w 12192002"/>
              <a:gd name="connsiteY22" fmla="*/ 6473140 h 6858000"/>
              <a:gd name="connsiteX23" fmla="*/ 9351220 w 12192002"/>
              <a:gd name="connsiteY23" fmla="*/ 6459370 h 6858000"/>
              <a:gd name="connsiteX24" fmla="*/ 1019354 w 12192002"/>
              <a:gd name="connsiteY24" fmla="*/ 6315006 h 6858000"/>
              <a:gd name="connsiteX25" fmla="*/ 441046 w 12192002"/>
              <a:gd name="connsiteY25" fmla="*/ 6691153 h 6858000"/>
              <a:gd name="connsiteX26" fmla="*/ 1019354 w 12192002"/>
              <a:gd name="connsiteY26" fmla="*/ 6315006 h 6858000"/>
              <a:gd name="connsiteX27" fmla="*/ 991680 w 12192002"/>
              <a:gd name="connsiteY27" fmla="*/ 6298413 h 6858000"/>
              <a:gd name="connsiteX28" fmla="*/ 409060 w 12192002"/>
              <a:gd name="connsiteY28" fmla="*/ 6671470 h 6858000"/>
              <a:gd name="connsiteX29" fmla="*/ 991680 w 12192002"/>
              <a:gd name="connsiteY29" fmla="*/ 6298413 h 6858000"/>
              <a:gd name="connsiteX30" fmla="*/ 7254615 w 12192002"/>
              <a:gd name="connsiteY30" fmla="*/ 5911918 h 6858000"/>
              <a:gd name="connsiteX31" fmla="*/ 7312589 w 12192002"/>
              <a:gd name="connsiteY31" fmla="*/ 5982309 h 6858000"/>
              <a:gd name="connsiteX32" fmla="*/ 7580896 w 12192002"/>
              <a:gd name="connsiteY32" fmla="*/ 6402069 h 6858000"/>
              <a:gd name="connsiteX33" fmla="*/ 7990862 w 12192002"/>
              <a:gd name="connsiteY33" fmla="*/ 6807025 h 6858000"/>
              <a:gd name="connsiteX34" fmla="*/ 7871964 w 12192002"/>
              <a:gd name="connsiteY34" fmla="*/ 6649139 h 6858000"/>
              <a:gd name="connsiteX35" fmla="*/ 7859674 w 12192002"/>
              <a:gd name="connsiteY35" fmla="*/ 6636358 h 6858000"/>
              <a:gd name="connsiteX36" fmla="*/ 7545050 w 12192002"/>
              <a:gd name="connsiteY36" fmla="*/ 6260110 h 6858000"/>
              <a:gd name="connsiteX37" fmla="*/ 7254615 w 12192002"/>
              <a:gd name="connsiteY37" fmla="*/ 5911918 h 6858000"/>
              <a:gd name="connsiteX38" fmla="*/ 9078855 w 12192002"/>
              <a:gd name="connsiteY38" fmla="*/ 5884754 h 6858000"/>
              <a:gd name="connsiteX39" fmla="*/ 8825188 w 12192002"/>
              <a:gd name="connsiteY39" fmla="*/ 6496752 h 6858000"/>
              <a:gd name="connsiteX40" fmla="*/ 9078855 w 12192002"/>
              <a:gd name="connsiteY40" fmla="*/ 5884754 h 6858000"/>
              <a:gd name="connsiteX41" fmla="*/ 9113805 w 12192002"/>
              <a:gd name="connsiteY41" fmla="*/ 5883072 h 6858000"/>
              <a:gd name="connsiteX42" fmla="*/ 8855200 w 12192002"/>
              <a:gd name="connsiteY42" fmla="*/ 6494950 h 6858000"/>
              <a:gd name="connsiteX43" fmla="*/ 9113805 w 12192002"/>
              <a:gd name="connsiteY43" fmla="*/ 5883072 h 6858000"/>
              <a:gd name="connsiteX44" fmla="*/ 9123940 w 12192002"/>
              <a:gd name="connsiteY44" fmla="*/ 5825040 h 6858000"/>
              <a:gd name="connsiteX45" fmla="*/ 9120846 w 12192002"/>
              <a:gd name="connsiteY45" fmla="*/ 5829053 h 6858000"/>
              <a:gd name="connsiteX46" fmla="*/ 9123267 w 12192002"/>
              <a:gd name="connsiteY46" fmla="*/ 5829425 h 6858000"/>
              <a:gd name="connsiteX47" fmla="*/ 103333 w 12192002"/>
              <a:gd name="connsiteY47" fmla="*/ 5699602 h 6858000"/>
              <a:gd name="connsiteX48" fmla="*/ 233938 w 12192002"/>
              <a:gd name="connsiteY48" fmla="*/ 5809416 h 6858000"/>
              <a:gd name="connsiteX49" fmla="*/ 883580 w 12192002"/>
              <a:gd name="connsiteY49" fmla="*/ 6180710 h 6858000"/>
              <a:gd name="connsiteX50" fmla="*/ 487337 w 12192002"/>
              <a:gd name="connsiteY50" fmla="*/ 5950182 h 6858000"/>
              <a:gd name="connsiteX51" fmla="*/ 354051 w 12192002"/>
              <a:gd name="connsiteY51" fmla="*/ 5854912 h 6858000"/>
              <a:gd name="connsiteX52" fmla="*/ 195436 w 12192002"/>
              <a:gd name="connsiteY52" fmla="*/ 5755068 h 6858000"/>
              <a:gd name="connsiteX53" fmla="*/ 5539432 w 12192002"/>
              <a:gd name="connsiteY53" fmla="*/ 5642928 h 6858000"/>
              <a:gd name="connsiteX54" fmla="*/ 5555462 w 12192002"/>
              <a:gd name="connsiteY54" fmla="*/ 5694454 h 6858000"/>
              <a:gd name="connsiteX55" fmla="*/ 5828270 w 12192002"/>
              <a:gd name="connsiteY55" fmla="*/ 6320663 h 6858000"/>
              <a:gd name="connsiteX56" fmla="*/ 5947416 w 12192002"/>
              <a:gd name="connsiteY56" fmla="*/ 6574846 h 6858000"/>
              <a:gd name="connsiteX57" fmla="*/ 5539432 w 12192002"/>
              <a:gd name="connsiteY57" fmla="*/ 5642928 h 6858000"/>
              <a:gd name="connsiteX58" fmla="*/ 51253 w 12192002"/>
              <a:gd name="connsiteY58" fmla="*/ 5631825 h 6858000"/>
              <a:gd name="connsiteX59" fmla="*/ 211622 w 12192002"/>
              <a:gd name="connsiteY59" fmla="*/ 5728803 h 6858000"/>
              <a:gd name="connsiteX60" fmla="*/ 371652 w 12192002"/>
              <a:gd name="connsiteY60" fmla="*/ 5829062 h 6858000"/>
              <a:gd name="connsiteX61" fmla="*/ 505903 w 12192002"/>
              <a:gd name="connsiteY61" fmla="*/ 5925221 h 6858000"/>
              <a:gd name="connsiteX62" fmla="*/ 899240 w 12192002"/>
              <a:gd name="connsiteY62" fmla="*/ 6153068 h 6858000"/>
              <a:gd name="connsiteX63" fmla="*/ 988114 w 12192002"/>
              <a:gd name="connsiteY63" fmla="*/ 6174204 h 6858000"/>
              <a:gd name="connsiteX64" fmla="*/ 845971 w 12192002"/>
              <a:gd name="connsiteY64" fmla="*/ 6067177 h 6858000"/>
              <a:gd name="connsiteX65" fmla="*/ 448057 w 12192002"/>
              <a:gd name="connsiteY65" fmla="*/ 5841376 h 6858000"/>
              <a:gd name="connsiteX66" fmla="*/ 51253 w 12192002"/>
              <a:gd name="connsiteY66" fmla="*/ 5631825 h 6858000"/>
              <a:gd name="connsiteX67" fmla="*/ 2606687 w 12192002"/>
              <a:gd name="connsiteY67" fmla="*/ 5630718 h 6858000"/>
              <a:gd name="connsiteX68" fmla="*/ 2645658 w 12192002"/>
              <a:gd name="connsiteY68" fmla="*/ 6640259 h 6858000"/>
              <a:gd name="connsiteX69" fmla="*/ 2606687 w 12192002"/>
              <a:gd name="connsiteY69" fmla="*/ 5630718 h 6858000"/>
              <a:gd name="connsiteX70" fmla="*/ 10097724 w 12192002"/>
              <a:gd name="connsiteY70" fmla="*/ 5591852 h 6858000"/>
              <a:gd name="connsiteX71" fmla="*/ 9645248 w 12192002"/>
              <a:gd name="connsiteY71" fmla="*/ 5630119 h 6858000"/>
              <a:gd name="connsiteX72" fmla="*/ 9543858 w 12192002"/>
              <a:gd name="connsiteY72" fmla="*/ 5650510 h 6858000"/>
              <a:gd name="connsiteX73" fmla="*/ 9681648 w 12192002"/>
              <a:gd name="connsiteY73" fmla="*/ 5629828 h 6858000"/>
              <a:gd name="connsiteX74" fmla="*/ 10557846 w 12192002"/>
              <a:gd name="connsiteY74" fmla="*/ 5601337 h 6858000"/>
              <a:gd name="connsiteX75" fmla="*/ 10301704 w 12192002"/>
              <a:gd name="connsiteY75" fmla="*/ 5598847 h 6858000"/>
              <a:gd name="connsiteX76" fmla="*/ 10250553 w 12192002"/>
              <a:gd name="connsiteY76" fmla="*/ 5595539 h 6858000"/>
              <a:gd name="connsiteX77" fmla="*/ 10097724 w 12192002"/>
              <a:gd name="connsiteY77" fmla="*/ 5591852 h 6858000"/>
              <a:gd name="connsiteX78" fmla="*/ 3642057 w 12192002"/>
              <a:gd name="connsiteY78" fmla="*/ 5573487 h 6858000"/>
              <a:gd name="connsiteX79" fmla="*/ 3632981 w 12192002"/>
              <a:gd name="connsiteY79" fmla="*/ 5579437 h 6858000"/>
              <a:gd name="connsiteX80" fmla="*/ 3382436 w 12192002"/>
              <a:gd name="connsiteY80" fmla="*/ 5952726 h 6858000"/>
              <a:gd name="connsiteX81" fmla="*/ 3191929 w 12192002"/>
              <a:gd name="connsiteY81" fmla="*/ 6662669 h 6858000"/>
              <a:gd name="connsiteX82" fmla="*/ 3369898 w 12192002"/>
              <a:gd name="connsiteY82" fmla="*/ 6081771 h 6858000"/>
              <a:gd name="connsiteX83" fmla="*/ 3642057 w 12192002"/>
              <a:gd name="connsiteY83" fmla="*/ 5573487 h 6858000"/>
              <a:gd name="connsiteX84" fmla="*/ 7015907 w 12192002"/>
              <a:gd name="connsiteY84" fmla="*/ 5541548 h 6858000"/>
              <a:gd name="connsiteX85" fmla="*/ 7259646 w 12192002"/>
              <a:gd name="connsiteY85" fmla="*/ 5765985 h 6858000"/>
              <a:gd name="connsiteX86" fmla="*/ 7741483 w 12192002"/>
              <a:gd name="connsiteY86" fmla="*/ 6279980 h 6858000"/>
              <a:gd name="connsiteX87" fmla="*/ 8008941 w 12192002"/>
              <a:gd name="connsiteY87" fmla="*/ 6733560 h 6858000"/>
              <a:gd name="connsiteX88" fmla="*/ 7999234 w 12192002"/>
              <a:gd name="connsiteY88" fmla="*/ 6610993 h 6858000"/>
              <a:gd name="connsiteX89" fmla="*/ 7715154 w 12192002"/>
              <a:gd name="connsiteY89" fmla="*/ 6197148 h 6858000"/>
              <a:gd name="connsiteX90" fmla="*/ 7271900 w 12192002"/>
              <a:gd name="connsiteY90" fmla="*/ 5734551 h 6858000"/>
              <a:gd name="connsiteX91" fmla="*/ 7015907 w 12192002"/>
              <a:gd name="connsiteY91" fmla="*/ 5541548 h 6858000"/>
              <a:gd name="connsiteX92" fmla="*/ 2650666 w 12192002"/>
              <a:gd name="connsiteY92" fmla="*/ 5530686 h 6858000"/>
              <a:gd name="connsiteX93" fmla="*/ 2650249 w 12192002"/>
              <a:gd name="connsiteY93" fmla="*/ 5532101 h 6858000"/>
              <a:gd name="connsiteX94" fmla="*/ 2663808 w 12192002"/>
              <a:gd name="connsiteY94" fmla="*/ 6535215 h 6858000"/>
              <a:gd name="connsiteX95" fmla="*/ 2665418 w 12192002"/>
              <a:gd name="connsiteY95" fmla="*/ 6132756 h 6858000"/>
              <a:gd name="connsiteX96" fmla="*/ 2650666 w 12192002"/>
              <a:gd name="connsiteY96" fmla="*/ 5530686 h 6858000"/>
              <a:gd name="connsiteX97" fmla="*/ 10218664 w 12192002"/>
              <a:gd name="connsiteY97" fmla="*/ 5525300 h 6858000"/>
              <a:gd name="connsiteX98" fmla="*/ 10086154 w 12192002"/>
              <a:gd name="connsiteY98" fmla="*/ 5525937 h 6858000"/>
              <a:gd name="connsiteX99" fmla="*/ 9778614 w 12192002"/>
              <a:gd name="connsiteY99" fmla="*/ 5550189 h 6858000"/>
              <a:gd name="connsiteX100" fmla="*/ 9601703 w 12192002"/>
              <a:gd name="connsiteY100" fmla="*/ 5605852 h 6858000"/>
              <a:gd name="connsiteX101" fmla="*/ 9641684 w 12192002"/>
              <a:gd name="connsiteY101" fmla="*/ 5600203 h 6858000"/>
              <a:gd name="connsiteX102" fmla="*/ 10252799 w 12192002"/>
              <a:gd name="connsiteY102" fmla="*/ 5564971 h 6858000"/>
              <a:gd name="connsiteX103" fmla="*/ 10304297 w 12192002"/>
              <a:gd name="connsiteY103" fmla="*/ 5568822 h 6858000"/>
              <a:gd name="connsiteX104" fmla="*/ 10533945 w 12192002"/>
              <a:gd name="connsiteY104" fmla="*/ 5573703 h 6858000"/>
              <a:gd name="connsiteX105" fmla="*/ 10446061 w 12192002"/>
              <a:gd name="connsiteY105" fmla="*/ 5555562 h 6858000"/>
              <a:gd name="connsiteX106" fmla="*/ 10360877 w 12192002"/>
              <a:gd name="connsiteY106" fmla="*/ 5538004 h 6858000"/>
              <a:gd name="connsiteX107" fmla="*/ 10218664 w 12192002"/>
              <a:gd name="connsiteY107" fmla="*/ 5525300 h 6858000"/>
              <a:gd name="connsiteX108" fmla="*/ 6946849 w 12192002"/>
              <a:gd name="connsiteY108" fmla="*/ 5523271 h 6858000"/>
              <a:gd name="connsiteX109" fmla="*/ 6946972 w 12192002"/>
              <a:gd name="connsiteY109" fmla="*/ 5526491 h 6858000"/>
              <a:gd name="connsiteX110" fmla="*/ 7105827 w 12192002"/>
              <a:gd name="connsiteY110" fmla="*/ 5718700 h 6858000"/>
              <a:gd name="connsiteX111" fmla="*/ 7126431 w 12192002"/>
              <a:gd name="connsiteY111" fmla="*/ 5737872 h 6858000"/>
              <a:gd name="connsiteX112" fmla="*/ 7567269 w 12192002"/>
              <a:gd name="connsiteY112" fmla="*/ 6240461 h 6858000"/>
              <a:gd name="connsiteX113" fmla="*/ 7880270 w 12192002"/>
              <a:gd name="connsiteY113" fmla="*/ 6615176 h 6858000"/>
              <a:gd name="connsiteX114" fmla="*/ 7892560 w 12192002"/>
              <a:gd name="connsiteY114" fmla="*/ 6627949 h 6858000"/>
              <a:gd name="connsiteX115" fmla="*/ 7971643 w 12192002"/>
              <a:gd name="connsiteY115" fmla="*/ 6718236 h 6858000"/>
              <a:gd name="connsiteX116" fmla="*/ 7719359 w 12192002"/>
              <a:gd name="connsiteY116" fmla="*/ 6299011 h 6858000"/>
              <a:gd name="connsiteX117" fmla="*/ 7240170 w 12192002"/>
              <a:gd name="connsiteY117" fmla="*/ 5787985 h 6858000"/>
              <a:gd name="connsiteX118" fmla="*/ 6946849 w 12192002"/>
              <a:gd name="connsiteY118" fmla="*/ 5523271 h 6858000"/>
              <a:gd name="connsiteX119" fmla="*/ 2680277 w 12192002"/>
              <a:gd name="connsiteY119" fmla="*/ 5479204 h 6858000"/>
              <a:gd name="connsiteX120" fmla="*/ 2678972 w 12192002"/>
              <a:gd name="connsiteY120" fmla="*/ 5481582 h 6858000"/>
              <a:gd name="connsiteX121" fmla="*/ 2696666 w 12192002"/>
              <a:gd name="connsiteY121" fmla="*/ 6133836 h 6858000"/>
              <a:gd name="connsiteX122" fmla="*/ 2695769 w 12192002"/>
              <a:gd name="connsiteY122" fmla="*/ 6390955 h 6858000"/>
              <a:gd name="connsiteX123" fmla="*/ 2739893 w 12192002"/>
              <a:gd name="connsiteY123" fmla="*/ 6108357 h 6858000"/>
              <a:gd name="connsiteX124" fmla="*/ 2680277 w 12192002"/>
              <a:gd name="connsiteY124" fmla="*/ 5479204 h 6858000"/>
              <a:gd name="connsiteX125" fmla="*/ 1132195 w 12192002"/>
              <a:gd name="connsiteY125" fmla="*/ 5467980 h 6858000"/>
              <a:gd name="connsiteX126" fmla="*/ 1679056 w 12192002"/>
              <a:gd name="connsiteY126" fmla="*/ 5516907 h 6858000"/>
              <a:gd name="connsiteX127" fmla="*/ 2128648 w 12192002"/>
              <a:gd name="connsiteY127" fmla="*/ 5474249 h 6858000"/>
              <a:gd name="connsiteX128" fmla="*/ 1825619 w 12192002"/>
              <a:gd name="connsiteY128" fmla="*/ 5478447 h 6858000"/>
              <a:gd name="connsiteX129" fmla="*/ 1737798 w 12192002"/>
              <a:gd name="connsiteY129" fmla="*/ 5483353 h 6858000"/>
              <a:gd name="connsiteX130" fmla="*/ 1132195 w 12192002"/>
              <a:gd name="connsiteY130" fmla="*/ 5467980 h 6858000"/>
              <a:gd name="connsiteX131" fmla="*/ 10104407 w 12192002"/>
              <a:gd name="connsiteY131" fmla="*/ 5458317 h 6858000"/>
              <a:gd name="connsiteX132" fmla="*/ 9704375 w 12192002"/>
              <a:gd name="connsiteY132" fmla="*/ 5536349 h 6858000"/>
              <a:gd name="connsiteX133" fmla="*/ 9773804 w 12192002"/>
              <a:gd name="connsiteY133" fmla="*/ 5519543 h 6858000"/>
              <a:gd name="connsiteX134" fmla="*/ 10086605 w 12192002"/>
              <a:gd name="connsiteY134" fmla="*/ 5494992 h 6858000"/>
              <a:gd name="connsiteX135" fmla="*/ 10367276 w 12192002"/>
              <a:gd name="connsiteY135" fmla="*/ 5507848 h 6858000"/>
              <a:gd name="connsiteX136" fmla="*/ 10454262 w 12192002"/>
              <a:gd name="connsiteY136" fmla="*/ 5525798 h 6858000"/>
              <a:gd name="connsiteX137" fmla="*/ 10569223 w 12192002"/>
              <a:gd name="connsiteY137" fmla="*/ 5547311 h 6858000"/>
              <a:gd name="connsiteX138" fmla="*/ 10104407 w 12192002"/>
              <a:gd name="connsiteY138" fmla="*/ 5458317 h 6858000"/>
              <a:gd name="connsiteX139" fmla="*/ 6861797 w 12192002"/>
              <a:gd name="connsiteY139" fmla="*/ 5419899 h 6858000"/>
              <a:gd name="connsiteX140" fmla="*/ 6879594 w 12192002"/>
              <a:gd name="connsiteY140" fmla="*/ 5424547 h 6858000"/>
              <a:gd name="connsiteX141" fmla="*/ 7789028 w 12192002"/>
              <a:gd name="connsiteY141" fmla="*/ 6212316 h 6858000"/>
              <a:gd name="connsiteX142" fmla="*/ 8093600 w 12192002"/>
              <a:gd name="connsiteY142" fmla="*/ 6710671 h 6858000"/>
              <a:gd name="connsiteX143" fmla="*/ 8129425 w 12192002"/>
              <a:gd name="connsiteY143" fmla="*/ 6854298 h 6858000"/>
              <a:gd name="connsiteX144" fmla="*/ 8130898 w 12192002"/>
              <a:gd name="connsiteY144" fmla="*/ 6857998 h 6858000"/>
              <a:gd name="connsiteX145" fmla="*/ 7899365 w 12192002"/>
              <a:gd name="connsiteY145" fmla="*/ 6857998 h 6858000"/>
              <a:gd name="connsiteX146" fmla="*/ 7761176 w 12192002"/>
              <a:gd name="connsiteY146" fmla="*/ 6816656 h 6858000"/>
              <a:gd name="connsiteX147" fmla="*/ 7602080 w 12192002"/>
              <a:gd name="connsiteY147" fmla="*/ 6760867 h 6858000"/>
              <a:gd name="connsiteX148" fmla="*/ 7289862 w 12192002"/>
              <a:gd name="connsiteY148" fmla="*/ 6659827 h 6858000"/>
              <a:gd name="connsiteX149" fmla="*/ 7582411 w 12192002"/>
              <a:gd name="connsiteY149" fmla="*/ 6784122 h 6858000"/>
              <a:gd name="connsiteX150" fmla="*/ 7605759 w 12192002"/>
              <a:gd name="connsiteY150" fmla="*/ 6793465 h 6858000"/>
              <a:gd name="connsiteX151" fmla="*/ 7737910 w 12192002"/>
              <a:gd name="connsiteY151" fmla="*/ 6840638 h 6858000"/>
              <a:gd name="connsiteX152" fmla="*/ 7826532 w 12192002"/>
              <a:gd name="connsiteY152" fmla="*/ 6857999 h 6858000"/>
              <a:gd name="connsiteX153" fmla="*/ 7696096 w 12192002"/>
              <a:gd name="connsiteY153" fmla="*/ 6857999 h 6858000"/>
              <a:gd name="connsiteX154" fmla="*/ 7594081 w 12192002"/>
              <a:gd name="connsiteY154" fmla="*/ 6821149 h 6858000"/>
              <a:gd name="connsiteX155" fmla="*/ 7570734 w 12192002"/>
              <a:gd name="connsiteY155" fmla="*/ 6811799 h 6858000"/>
              <a:gd name="connsiteX156" fmla="*/ 7271814 w 12192002"/>
              <a:gd name="connsiteY156" fmla="*/ 6684601 h 6858000"/>
              <a:gd name="connsiteX157" fmla="*/ 7585232 w 12192002"/>
              <a:gd name="connsiteY157" fmla="*/ 6850060 h 6858000"/>
              <a:gd name="connsiteX158" fmla="*/ 7613775 w 12192002"/>
              <a:gd name="connsiteY158" fmla="*/ 6857998 h 6858000"/>
              <a:gd name="connsiteX159" fmla="*/ 7522197 w 12192002"/>
              <a:gd name="connsiteY159" fmla="*/ 6857998 h 6858000"/>
              <a:gd name="connsiteX160" fmla="*/ 7410696 w 12192002"/>
              <a:gd name="connsiteY160" fmla="*/ 6803861 h 6858000"/>
              <a:gd name="connsiteX161" fmla="*/ 7088673 w 12192002"/>
              <a:gd name="connsiteY161" fmla="*/ 6610396 h 6858000"/>
              <a:gd name="connsiteX162" fmla="*/ 7090188 w 12192002"/>
              <a:gd name="connsiteY162" fmla="*/ 6584365 h 6858000"/>
              <a:gd name="connsiteX163" fmla="*/ 7780046 w 12192002"/>
              <a:gd name="connsiteY163" fmla="*/ 6711283 h 6858000"/>
              <a:gd name="connsiteX164" fmla="*/ 7944957 w 12192002"/>
              <a:gd name="connsiteY164" fmla="*/ 6799347 h 6858000"/>
              <a:gd name="connsiteX165" fmla="*/ 7601828 w 12192002"/>
              <a:gd name="connsiteY165" fmla="*/ 6503934 h 6858000"/>
              <a:gd name="connsiteX166" fmla="*/ 7042773 w 12192002"/>
              <a:gd name="connsiteY166" fmla="*/ 5734011 h 6858000"/>
              <a:gd name="connsiteX167" fmla="*/ 6844835 w 12192002"/>
              <a:gd name="connsiteY167" fmla="*/ 5424988 h 6858000"/>
              <a:gd name="connsiteX168" fmla="*/ 6861797 w 12192002"/>
              <a:gd name="connsiteY168" fmla="*/ 5419899 h 6858000"/>
              <a:gd name="connsiteX169" fmla="*/ 1456157 w 12192002"/>
              <a:gd name="connsiteY169" fmla="*/ 5371404 h 6858000"/>
              <a:gd name="connsiteX170" fmla="*/ 1244432 w 12192002"/>
              <a:gd name="connsiteY170" fmla="*/ 5385601 h 6858000"/>
              <a:gd name="connsiteX171" fmla="*/ 973990 w 12192002"/>
              <a:gd name="connsiteY171" fmla="*/ 5424940 h 6858000"/>
              <a:gd name="connsiteX172" fmla="*/ 1103809 w 12192002"/>
              <a:gd name="connsiteY172" fmla="*/ 5433720 h 6858000"/>
              <a:gd name="connsiteX173" fmla="*/ 1123454 w 12192002"/>
              <a:gd name="connsiteY173" fmla="*/ 5435727 h 6858000"/>
              <a:gd name="connsiteX174" fmla="*/ 1737017 w 12192002"/>
              <a:gd name="connsiteY174" fmla="*/ 5452183 h 6858000"/>
              <a:gd name="connsiteX175" fmla="*/ 1824397 w 12192002"/>
              <a:gd name="connsiteY175" fmla="*/ 5447757 h 6858000"/>
              <a:gd name="connsiteX176" fmla="*/ 2070059 w 12192002"/>
              <a:gd name="connsiteY176" fmla="*/ 5441660 h 6858000"/>
              <a:gd name="connsiteX177" fmla="*/ 1456157 w 12192002"/>
              <a:gd name="connsiteY177" fmla="*/ 5371404 h 6858000"/>
              <a:gd name="connsiteX178" fmla="*/ 4988186 w 12192002"/>
              <a:gd name="connsiteY178" fmla="*/ 5216467 h 6858000"/>
              <a:gd name="connsiteX179" fmla="*/ 4777334 w 12192002"/>
              <a:gd name="connsiteY179" fmla="*/ 5406072 h 6858000"/>
              <a:gd name="connsiteX180" fmla="*/ 4718341 w 12192002"/>
              <a:gd name="connsiteY180" fmla="*/ 5468043 h 6858000"/>
              <a:gd name="connsiteX181" fmla="*/ 4604655 w 12192002"/>
              <a:gd name="connsiteY181" fmla="*/ 5583434 h 6858000"/>
              <a:gd name="connsiteX182" fmla="*/ 4565074 w 12192002"/>
              <a:gd name="connsiteY182" fmla="*/ 5618550 h 6858000"/>
              <a:gd name="connsiteX183" fmla="*/ 4988186 w 12192002"/>
              <a:gd name="connsiteY183" fmla="*/ 5216467 h 6858000"/>
              <a:gd name="connsiteX184" fmla="*/ 4978032 w 12192002"/>
              <a:gd name="connsiteY184" fmla="*/ 5183809 h 6858000"/>
              <a:gd name="connsiteX185" fmla="*/ 4463413 w 12192002"/>
              <a:gd name="connsiteY185" fmla="*/ 5615162 h 6858000"/>
              <a:gd name="connsiteX186" fmla="*/ 4358134 w 12192002"/>
              <a:gd name="connsiteY186" fmla="*/ 5742791 h 6858000"/>
              <a:gd name="connsiteX187" fmla="*/ 4376219 w 12192002"/>
              <a:gd name="connsiteY187" fmla="*/ 5729027 h 6858000"/>
              <a:gd name="connsiteX188" fmla="*/ 4582340 w 12192002"/>
              <a:gd name="connsiteY188" fmla="*/ 5561037 h 6858000"/>
              <a:gd name="connsiteX189" fmla="*/ 4694684 w 12192002"/>
              <a:gd name="connsiteY189" fmla="*/ 5447098 h 6858000"/>
              <a:gd name="connsiteX190" fmla="*/ 4754123 w 12192002"/>
              <a:gd name="connsiteY190" fmla="*/ 5384643 h 6858000"/>
              <a:gd name="connsiteX191" fmla="*/ 4978032 w 12192002"/>
              <a:gd name="connsiteY191" fmla="*/ 5183809 h 6858000"/>
              <a:gd name="connsiteX192" fmla="*/ 7427076 w 12192002"/>
              <a:gd name="connsiteY192" fmla="*/ 5142684 h 6858000"/>
              <a:gd name="connsiteX193" fmla="*/ 7485963 w 12192002"/>
              <a:gd name="connsiteY193" fmla="*/ 5174783 h 6858000"/>
              <a:gd name="connsiteX194" fmla="*/ 7719410 w 12192002"/>
              <a:gd name="connsiteY194" fmla="*/ 5357281 h 6858000"/>
              <a:gd name="connsiteX195" fmla="*/ 7907163 w 12192002"/>
              <a:gd name="connsiteY195" fmla="*/ 5546863 h 6858000"/>
              <a:gd name="connsiteX196" fmla="*/ 7956656 w 12192002"/>
              <a:gd name="connsiteY196" fmla="*/ 5615961 h 6858000"/>
              <a:gd name="connsiteX197" fmla="*/ 8023445 w 12192002"/>
              <a:gd name="connsiteY197" fmla="*/ 5705642 h 6858000"/>
              <a:gd name="connsiteX198" fmla="*/ 7754656 w 12192002"/>
              <a:gd name="connsiteY198" fmla="*/ 5341546 h 6858000"/>
              <a:gd name="connsiteX199" fmla="*/ 7427076 w 12192002"/>
              <a:gd name="connsiteY199" fmla="*/ 5142684 h 6858000"/>
              <a:gd name="connsiteX200" fmla="*/ 7312201 w 12192002"/>
              <a:gd name="connsiteY200" fmla="*/ 5128278 h 6858000"/>
              <a:gd name="connsiteX201" fmla="*/ 7343603 w 12192002"/>
              <a:gd name="connsiteY201" fmla="*/ 5149746 h 6858000"/>
              <a:gd name="connsiteX202" fmla="*/ 7791759 w 12192002"/>
              <a:gd name="connsiteY202" fmla="*/ 5515717 h 6858000"/>
              <a:gd name="connsiteX203" fmla="*/ 7825280 w 12192002"/>
              <a:gd name="connsiteY203" fmla="*/ 5551608 h 6858000"/>
              <a:gd name="connsiteX204" fmla="*/ 7982410 w 12192002"/>
              <a:gd name="connsiteY204" fmla="*/ 5702551 h 6858000"/>
              <a:gd name="connsiteX205" fmla="*/ 7932408 w 12192002"/>
              <a:gd name="connsiteY205" fmla="*/ 5632736 h 6858000"/>
              <a:gd name="connsiteX206" fmla="*/ 7883927 w 12192002"/>
              <a:gd name="connsiteY206" fmla="*/ 5565087 h 6858000"/>
              <a:gd name="connsiteX207" fmla="*/ 7699832 w 12192002"/>
              <a:gd name="connsiteY207" fmla="*/ 5379904 h 6858000"/>
              <a:gd name="connsiteX208" fmla="*/ 7470240 w 12192002"/>
              <a:gd name="connsiteY208" fmla="*/ 5200559 h 6858000"/>
              <a:gd name="connsiteX209" fmla="*/ 7312201 w 12192002"/>
              <a:gd name="connsiteY209" fmla="*/ 5128278 h 6858000"/>
              <a:gd name="connsiteX210" fmla="*/ 7244057 w 12192002"/>
              <a:gd name="connsiteY210" fmla="*/ 5124233 h 6858000"/>
              <a:gd name="connsiteX211" fmla="*/ 7353035 w 12192002"/>
              <a:gd name="connsiteY211" fmla="*/ 5197318 h 6858000"/>
              <a:gd name="connsiteX212" fmla="*/ 7981878 w 12192002"/>
              <a:gd name="connsiteY212" fmla="*/ 5738345 h 6858000"/>
              <a:gd name="connsiteX213" fmla="*/ 7804780 w 12192002"/>
              <a:gd name="connsiteY213" fmla="*/ 5572174 h 6858000"/>
              <a:gd name="connsiteX214" fmla="*/ 7771164 w 12192002"/>
              <a:gd name="connsiteY214" fmla="*/ 5536908 h 6858000"/>
              <a:gd name="connsiteX215" fmla="*/ 7327465 w 12192002"/>
              <a:gd name="connsiteY215" fmla="*/ 5174181 h 6858000"/>
              <a:gd name="connsiteX216" fmla="*/ 7244057 w 12192002"/>
              <a:gd name="connsiteY216" fmla="*/ 5124233 h 6858000"/>
              <a:gd name="connsiteX217" fmla="*/ 7133363 w 12192002"/>
              <a:gd name="connsiteY217" fmla="*/ 5050246 h 6858000"/>
              <a:gd name="connsiteX218" fmla="*/ 8128687 w 12192002"/>
              <a:gd name="connsiteY218" fmla="*/ 5790959 h 6858000"/>
              <a:gd name="connsiteX219" fmla="*/ 8497002 w 12192002"/>
              <a:gd name="connsiteY219" fmla="*/ 6204913 h 6858000"/>
              <a:gd name="connsiteX220" fmla="*/ 8514292 w 12192002"/>
              <a:gd name="connsiteY220" fmla="*/ 6015372 h 6858000"/>
              <a:gd name="connsiteX221" fmla="*/ 8491838 w 12192002"/>
              <a:gd name="connsiteY221" fmla="*/ 5336275 h 6858000"/>
              <a:gd name="connsiteX222" fmla="*/ 8605731 w 12192002"/>
              <a:gd name="connsiteY222" fmla="*/ 5600804 h 6858000"/>
              <a:gd name="connsiteX223" fmla="*/ 8594880 w 12192002"/>
              <a:gd name="connsiteY223" fmla="*/ 6039262 h 6858000"/>
              <a:gd name="connsiteX224" fmla="*/ 8494242 w 12192002"/>
              <a:gd name="connsiteY224" fmla="*/ 6792600 h 6858000"/>
              <a:gd name="connsiteX225" fmla="*/ 8794675 w 12192002"/>
              <a:gd name="connsiteY225" fmla="*/ 6590735 h 6858000"/>
              <a:gd name="connsiteX226" fmla="*/ 8800448 w 12192002"/>
              <a:gd name="connsiteY226" fmla="*/ 6581371 h 6858000"/>
              <a:gd name="connsiteX227" fmla="*/ 8788186 w 12192002"/>
              <a:gd name="connsiteY227" fmla="*/ 6572441 h 6858000"/>
              <a:gd name="connsiteX228" fmla="*/ 9137232 w 12192002"/>
              <a:gd name="connsiteY228" fmla="*/ 5665639 h 6858000"/>
              <a:gd name="connsiteX229" fmla="*/ 9216765 w 12192002"/>
              <a:gd name="connsiteY229" fmla="*/ 5696416 h 6858000"/>
              <a:gd name="connsiteX230" fmla="*/ 8969849 w 12192002"/>
              <a:gd name="connsiteY230" fmla="*/ 6466405 h 6858000"/>
              <a:gd name="connsiteX231" fmla="*/ 9706237 w 12192002"/>
              <a:gd name="connsiteY231" fmla="*/ 6419148 h 6858000"/>
              <a:gd name="connsiteX232" fmla="*/ 10110375 w 12192002"/>
              <a:gd name="connsiteY232" fmla="*/ 6563116 h 6858000"/>
              <a:gd name="connsiteX233" fmla="*/ 10096281 w 12192002"/>
              <a:gd name="connsiteY233" fmla="*/ 6578254 h 6858000"/>
              <a:gd name="connsiteX234" fmla="*/ 9067672 w 12192002"/>
              <a:gd name="connsiteY234" fmla="*/ 6648608 h 6858000"/>
              <a:gd name="connsiteX235" fmla="*/ 8859441 w 12192002"/>
              <a:gd name="connsiteY235" fmla="*/ 6641028 h 6858000"/>
              <a:gd name="connsiteX236" fmla="*/ 8857528 w 12192002"/>
              <a:gd name="connsiteY236" fmla="*/ 6641375 h 6858000"/>
              <a:gd name="connsiteX237" fmla="*/ 8848579 w 12192002"/>
              <a:gd name="connsiteY237" fmla="*/ 6643204 h 6858000"/>
              <a:gd name="connsiteX238" fmla="*/ 8576285 w 12192002"/>
              <a:gd name="connsiteY238" fmla="*/ 6824788 h 6858000"/>
              <a:gd name="connsiteX239" fmla="*/ 8519159 w 12192002"/>
              <a:gd name="connsiteY239" fmla="*/ 6857998 h 6858000"/>
              <a:gd name="connsiteX240" fmla="*/ 8393540 w 12192002"/>
              <a:gd name="connsiteY240" fmla="*/ 6857998 h 6858000"/>
              <a:gd name="connsiteX241" fmla="*/ 8417346 w 12192002"/>
              <a:gd name="connsiteY241" fmla="*/ 6745652 h 6858000"/>
              <a:gd name="connsiteX242" fmla="*/ 8485502 w 12192002"/>
              <a:gd name="connsiteY242" fmla="*/ 6308216 h 6858000"/>
              <a:gd name="connsiteX243" fmla="*/ 8480214 w 12192002"/>
              <a:gd name="connsiteY243" fmla="*/ 6302278 h 6858000"/>
              <a:gd name="connsiteX244" fmla="*/ 8112215 w 12192002"/>
              <a:gd name="connsiteY244" fmla="*/ 5837768 h 6858000"/>
              <a:gd name="connsiteX245" fmla="*/ 8095146 w 12192002"/>
              <a:gd name="connsiteY245" fmla="*/ 5831943 h 6858000"/>
              <a:gd name="connsiteX246" fmla="*/ 7131946 w 12192002"/>
              <a:gd name="connsiteY246" fmla="*/ 5075653 h 6858000"/>
              <a:gd name="connsiteX247" fmla="*/ 7133363 w 12192002"/>
              <a:gd name="connsiteY247" fmla="*/ 5050246 h 6858000"/>
              <a:gd name="connsiteX248" fmla="*/ 1903353 w 12192002"/>
              <a:gd name="connsiteY248" fmla="*/ 5044827 h 6858000"/>
              <a:gd name="connsiteX249" fmla="*/ 1936931 w 12192002"/>
              <a:gd name="connsiteY249" fmla="*/ 5093954 h 6858000"/>
              <a:gd name="connsiteX250" fmla="*/ 2195868 w 12192002"/>
              <a:gd name="connsiteY250" fmla="*/ 5396574 h 6858000"/>
              <a:gd name="connsiteX251" fmla="*/ 2088852 w 12192002"/>
              <a:gd name="connsiteY251" fmla="*/ 5166123 h 6858000"/>
              <a:gd name="connsiteX252" fmla="*/ 1958241 w 12192002"/>
              <a:gd name="connsiteY252" fmla="*/ 5067955 h 6858000"/>
              <a:gd name="connsiteX253" fmla="*/ 1903353 w 12192002"/>
              <a:gd name="connsiteY253" fmla="*/ 5044827 h 6858000"/>
              <a:gd name="connsiteX254" fmla="*/ 11544294 w 12192002"/>
              <a:gd name="connsiteY254" fmla="*/ 4944364 h 6858000"/>
              <a:gd name="connsiteX255" fmla="*/ 11755210 w 12192002"/>
              <a:gd name="connsiteY255" fmla="*/ 5588157 h 6858000"/>
              <a:gd name="connsiteX256" fmla="*/ 11544294 w 12192002"/>
              <a:gd name="connsiteY256" fmla="*/ 4944364 h 6858000"/>
              <a:gd name="connsiteX257" fmla="*/ 11571408 w 12192002"/>
              <a:gd name="connsiteY257" fmla="*/ 4918599 h 6858000"/>
              <a:gd name="connsiteX258" fmla="*/ 11778250 w 12192002"/>
              <a:gd name="connsiteY258" fmla="*/ 5565760 h 6858000"/>
              <a:gd name="connsiteX259" fmla="*/ 11571408 w 12192002"/>
              <a:gd name="connsiteY259" fmla="*/ 4918599 h 6858000"/>
              <a:gd name="connsiteX260" fmla="*/ 11540154 w 12192002"/>
              <a:gd name="connsiteY260" fmla="*/ 4867303 h 6858000"/>
              <a:gd name="connsiteX261" fmla="*/ 11540380 w 12192002"/>
              <a:gd name="connsiteY261" fmla="*/ 4872526 h 6858000"/>
              <a:gd name="connsiteX262" fmla="*/ 11542590 w 12192002"/>
              <a:gd name="connsiteY262" fmla="*/ 4871112 h 6858000"/>
              <a:gd name="connsiteX263" fmla="*/ 10567662 w 12192002"/>
              <a:gd name="connsiteY263" fmla="*/ 4866948 h 6858000"/>
              <a:gd name="connsiteX264" fmla="*/ 10431225 w 12192002"/>
              <a:gd name="connsiteY264" fmla="*/ 4877568 h 6858000"/>
              <a:gd name="connsiteX265" fmla="*/ 10277556 w 12192002"/>
              <a:gd name="connsiteY265" fmla="*/ 4889247 h 6858000"/>
              <a:gd name="connsiteX266" fmla="*/ 10155875 w 12192002"/>
              <a:gd name="connsiteY266" fmla="*/ 4882769 h 6858000"/>
              <a:gd name="connsiteX267" fmla="*/ 10072733 w 12192002"/>
              <a:gd name="connsiteY267" fmla="*/ 4876924 h 6858000"/>
              <a:gd name="connsiteX268" fmla="*/ 9882500 w 12192002"/>
              <a:gd name="connsiteY268" fmla="*/ 4881330 h 6858000"/>
              <a:gd name="connsiteX269" fmla="*/ 9685205 w 12192002"/>
              <a:gd name="connsiteY269" fmla="*/ 4885650 h 6858000"/>
              <a:gd name="connsiteX270" fmla="*/ 9666932 w 12192002"/>
              <a:gd name="connsiteY270" fmla="*/ 4885075 h 6858000"/>
              <a:gd name="connsiteX271" fmla="*/ 9608662 w 12192002"/>
              <a:gd name="connsiteY271" fmla="*/ 4884027 h 6858000"/>
              <a:gd name="connsiteX272" fmla="*/ 10026230 w 12192002"/>
              <a:gd name="connsiteY272" fmla="*/ 4938088 h 6858000"/>
              <a:gd name="connsiteX273" fmla="*/ 10567662 w 12192002"/>
              <a:gd name="connsiteY273" fmla="*/ 4866948 h 6858000"/>
              <a:gd name="connsiteX274" fmla="*/ 10221015 w 12192002"/>
              <a:gd name="connsiteY274" fmla="*/ 4783657 h 6858000"/>
              <a:gd name="connsiteX275" fmla="*/ 10107121 w 12192002"/>
              <a:gd name="connsiteY275" fmla="*/ 4785091 h 6858000"/>
              <a:gd name="connsiteX276" fmla="*/ 9660668 w 12192002"/>
              <a:gd name="connsiteY276" fmla="*/ 4854595 h 6858000"/>
              <a:gd name="connsiteX277" fmla="*/ 9669531 w 12192002"/>
              <a:gd name="connsiteY277" fmla="*/ 4855057 h 6858000"/>
              <a:gd name="connsiteX278" fmla="*/ 9687254 w 12192002"/>
              <a:gd name="connsiteY278" fmla="*/ 4855986 h 6858000"/>
              <a:gd name="connsiteX279" fmla="*/ 9881290 w 12192002"/>
              <a:gd name="connsiteY279" fmla="*/ 4851445 h 6858000"/>
              <a:gd name="connsiteX280" fmla="*/ 10074432 w 12192002"/>
              <a:gd name="connsiteY280" fmla="*/ 4846715 h 6858000"/>
              <a:gd name="connsiteX281" fmla="*/ 10159369 w 12192002"/>
              <a:gd name="connsiteY281" fmla="*/ 4852935 h 6858000"/>
              <a:gd name="connsiteX282" fmla="*/ 10278706 w 12192002"/>
              <a:gd name="connsiteY282" fmla="*/ 4859393 h 6858000"/>
              <a:gd name="connsiteX283" fmla="*/ 10429120 w 12192002"/>
              <a:gd name="connsiteY283" fmla="*/ 4847493 h 6858000"/>
              <a:gd name="connsiteX284" fmla="*/ 10538565 w 12192002"/>
              <a:gd name="connsiteY284" fmla="*/ 4837270 h 6858000"/>
              <a:gd name="connsiteX285" fmla="*/ 10221015 w 12192002"/>
              <a:gd name="connsiteY285" fmla="*/ 4783657 h 6858000"/>
              <a:gd name="connsiteX286" fmla="*/ 1979378 w 12192002"/>
              <a:gd name="connsiteY286" fmla="*/ 4769504 h 6858000"/>
              <a:gd name="connsiteX287" fmla="*/ 2882120 w 12192002"/>
              <a:gd name="connsiteY287" fmla="*/ 5064547 h 6858000"/>
              <a:gd name="connsiteX288" fmla="*/ 2793103 w 12192002"/>
              <a:gd name="connsiteY288" fmla="*/ 5039699 h 6858000"/>
              <a:gd name="connsiteX289" fmla="*/ 2770041 w 12192002"/>
              <a:gd name="connsiteY289" fmla="*/ 5033634 h 6858000"/>
              <a:gd name="connsiteX290" fmla="*/ 1979378 w 12192002"/>
              <a:gd name="connsiteY290" fmla="*/ 4769504 h 6858000"/>
              <a:gd name="connsiteX291" fmla="*/ 1927410 w 12192002"/>
              <a:gd name="connsiteY291" fmla="*/ 4716164 h 6858000"/>
              <a:gd name="connsiteX292" fmla="*/ 1959587 w 12192002"/>
              <a:gd name="connsiteY292" fmla="*/ 4728849 h 6858000"/>
              <a:gd name="connsiteX293" fmla="*/ 2777707 w 12192002"/>
              <a:gd name="connsiteY293" fmla="*/ 5003991 h 6858000"/>
              <a:gd name="connsiteX294" fmla="*/ 2800768 w 12192002"/>
              <a:gd name="connsiteY294" fmla="*/ 5010056 h 6858000"/>
              <a:gd name="connsiteX295" fmla="*/ 2879408 w 12192002"/>
              <a:gd name="connsiteY295" fmla="*/ 5031590 h 6858000"/>
              <a:gd name="connsiteX296" fmla="*/ 2862295 w 12192002"/>
              <a:gd name="connsiteY296" fmla="*/ 5022958 h 6858000"/>
              <a:gd name="connsiteX297" fmla="*/ 2813343 w 12192002"/>
              <a:gd name="connsiteY297" fmla="*/ 4998369 h 6858000"/>
              <a:gd name="connsiteX298" fmla="*/ 2646245 w 12192002"/>
              <a:gd name="connsiteY298" fmla="*/ 4930999 h 6858000"/>
              <a:gd name="connsiteX299" fmla="*/ 1999243 w 12192002"/>
              <a:gd name="connsiteY299" fmla="*/ 4730524 h 6858000"/>
              <a:gd name="connsiteX300" fmla="*/ 1979527 w 12192002"/>
              <a:gd name="connsiteY300" fmla="*/ 4726651 h 6858000"/>
              <a:gd name="connsiteX301" fmla="*/ 1997014 w 12192002"/>
              <a:gd name="connsiteY301" fmla="*/ 4698007 h 6858000"/>
              <a:gd name="connsiteX302" fmla="*/ 2005458 w 12192002"/>
              <a:gd name="connsiteY302" fmla="*/ 4699540 h 6858000"/>
              <a:gd name="connsiteX303" fmla="*/ 2657186 w 12192002"/>
              <a:gd name="connsiteY303" fmla="*/ 4901687 h 6858000"/>
              <a:gd name="connsiteX304" fmla="*/ 2826662 w 12192002"/>
              <a:gd name="connsiteY304" fmla="*/ 4970362 h 6858000"/>
              <a:gd name="connsiteX305" fmla="*/ 2876100 w 12192002"/>
              <a:gd name="connsiteY305" fmla="*/ 4995397 h 6858000"/>
              <a:gd name="connsiteX306" fmla="*/ 3042600 w 12192002"/>
              <a:gd name="connsiteY306" fmla="*/ 5059532 h 6858000"/>
              <a:gd name="connsiteX307" fmla="*/ 1997014 w 12192002"/>
              <a:gd name="connsiteY307" fmla="*/ 4698007 h 6858000"/>
              <a:gd name="connsiteX308" fmla="*/ 9857254 w 12192002"/>
              <a:gd name="connsiteY308" fmla="*/ 4275904 h 6858000"/>
              <a:gd name="connsiteX309" fmla="*/ 8989866 w 12192002"/>
              <a:gd name="connsiteY309" fmla="*/ 4472742 h 6858000"/>
              <a:gd name="connsiteX310" fmla="*/ 8931614 w 12192002"/>
              <a:gd name="connsiteY310" fmla="*/ 4498508 h 6858000"/>
              <a:gd name="connsiteX311" fmla="*/ 8843711 w 12192002"/>
              <a:gd name="connsiteY311" fmla="*/ 4536334 h 6858000"/>
              <a:gd name="connsiteX312" fmla="*/ 8966093 w 12192002"/>
              <a:gd name="connsiteY312" fmla="*/ 4502509 h 6858000"/>
              <a:gd name="connsiteX313" fmla="*/ 9299227 w 12192002"/>
              <a:gd name="connsiteY313" fmla="*/ 4454994 h 6858000"/>
              <a:gd name="connsiteX314" fmla="*/ 9857254 w 12192002"/>
              <a:gd name="connsiteY314" fmla="*/ 4275904 h 6858000"/>
              <a:gd name="connsiteX315" fmla="*/ 9615182 w 12192002"/>
              <a:gd name="connsiteY315" fmla="*/ 4220499 h 6858000"/>
              <a:gd name="connsiteX316" fmla="*/ 9023688 w 12192002"/>
              <a:gd name="connsiteY316" fmla="*/ 4425819 h 6858000"/>
              <a:gd name="connsiteX317" fmla="*/ 9814527 w 12192002"/>
              <a:gd name="connsiteY317" fmla="*/ 4248048 h 6858000"/>
              <a:gd name="connsiteX318" fmla="*/ 9615182 w 12192002"/>
              <a:gd name="connsiteY318" fmla="*/ 4220499 h 6858000"/>
              <a:gd name="connsiteX319" fmla="*/ 2305292 w 12192002"/>
              <a:gd name="connsiteY319" fmla="*/ 4219492 h 6858000"/>
              <a:gd name="connsiteX320" fmla="*/ 3360922 w 12192002"/>
              <a:gd name="connsiteY320" fmla="*/ 4529373 h 6858000"/>
              <a:gd name="connsiteX321" fmla="*/ 3492420 w 12192002"/>
              <a:gd name="connsiteY321" fmla="*/ 4510145 h 6858000"/>
              <a:gd name="connsiteX322" fmla="*/ 3364086 w 12192002"/>
              <a:gd name="connsiteY322" fmla="*/ 4480340 h 6858000"/>
              <a:gd name="connsiteX323" fmla="*/ 3225818 w 12192002"/>
              <a:gd name="connsiteY323" fmla="*/ 4411822 h 6858000"/>
              <a:gd name="connsiteX324" fmla="*/ 3129696 w 12192002"/>
              <a:gd name="connsiteY324" fmla="*/ 4360704 h 6858000"/>
              <a:gd name="connsiteX325" fmla="*/ 2814545 w 12192002"/>
              <a:gd name="connsiteY325" fmla="*/ 4282955 h 6858000"/>
              <a:gd name="connsiteX326" fmla="*/ 2305292 w 12192002"/>
              <a:gd name="connsiteY326" fmla="*/ 4219492 h 6858000"/>
              <a:gd name="connsiteX327" fmla="*/ 2626982 w 12192002"/>
              <a:gd name="connsiteY327" fmla="*/ 4206450 h 6858000"/>
              <a:gd name="connsiteX328" fmla="*/ 2490617 w 12192002"/>
              <a:gd name="connsiteY328" fmla="*/ 4206951 h 6858000"/>
              <a:gd name="connsiteX329" fmla="*/ 2819869 w 12192002"/>
              <a:gd name="connsiteY329" fmla="*/ 4252936 h 6858000"/>
              <a:gd name="connsiteX330" fmla="*/ 3143018 w 12192002"/>
              <a:gd name="connsiteY330" fmla="*/ 4332698 h 6858000"/>
              <a:gd name="connsiteX331" fmla="*/ 3241520 w 12192002"/>
              <a:gd name="connsiteY331" fmla="*/ 4385112 h 6858000"/>
              <a:gd name="connsiteX332" fmla="*/ 3374575 w 12192002"/>
              <a:gd name="connsiteY332" fmla="*/ 4451517 h 6858000"/>
              <a:gd name="connsiteX333" fmla="*/ 3505221 w 12192002"/>
              <a:gd name="connsiteY333" fmla="*/ 4480757 h 6858000"/>
              <a:gd name="connsiteX334" fmla="*/ 2626982 w 12192002"/>
              <a:gd name="connsiteY334" fmla="*/ 4206450 h 6858000"/>
              <a:gd name="connsiteX335" fmla="*/ 9258094 w 12192002"/>
              <a:gd name="connsiteY335" fmla="*/ 3958602 h 6858000"/>
              <a:gd name="connsiteX336" fmla="*/ 8526712 w 12192002"/>
              <a:gd name="connsiteY336" fmla="*/ 4119804 h 6858000"/>
              <a:gd name="connsiteX337" fmla="*/ 9258094 w 12192002"/>
              <a:gd name="connsiteY337" fmla="*/ 3958602 h 6858000"/>
              <a:gd name="connsiteX338" fmla="*/ 1310106 w 12192002"/>
              <a:gd name="connsiteY338" fmla="*/ 3943217 h 6858000"/>
              <a:gd name="connsiteX339" fmla="*/ 854994 w 12192002"/>
              <a:gd name="connsiteY339" fmla="*/ 4399136 h 6858000"/>
              <a:gd name="connsiteX340" fmla="*/ 742462 w 12192002"/>
              <a:gd name="connsiteY340" fmla="*/ 4594648 h 6858000"/>
              <a:gd name="connsiteX341" fmla="*/ 820602 w 12192002"/>
              <a:gd name="connsiteY341" fmla="*/ 4485915 h 6858000"/>
              <a:gd name="connsiteX342" fmla="*/ 878295 w 12192002"/>
              <a:gd name="connsiteY342" fmla="*/ 4403594 h 6858000"/>
              <a:gd name="connsiteX343" fmla="*/ 1240607 w 12192002"/>
              <a:gd name="connsiteY343" fmla="*/ 4010401 h 6858000"/>
              <a:gd name="connsiteX344" fmla="*/ 11225213 w 12192002"/>
              <a:gd name="connsiteY344" fmla="*/ 3936722 h 6858000"/>
              <a:gd name="connsiteX345" fmla="*/ 11182914 w 12192002"/>
              <a:gd name="connsiteY345" fmla="*/ 4196771 h 6858000"/>
              <a:gd name="connsiteX346" fmla="*/ 11099211 w 12192002"/>
              <a:gd name="connsiteY346" fmla="*/ 4613594 h 6858000"/>
              <a:gd name="connsiteX347" fmla="*/ 11064509 w 12192002"/>
              <a:gd name="connsiteY347" fmla="*/ 4707830 h 6858000"/>
              <a:gd name="connsiteX348" fmla="*/ 11049349 w 12192002"/>
              <a:gd name="connsiteY348" fmla="*/ 4747418 h 6858000"/>
              <a:gd name="connsiteX349" fmla="*/ 10978260 w 12192002"/>
              <a:gd name="connsiteY349" fmla="*/ 4966094 h 6858000"/>
              <a:gd name="connsiteX350" fmla="*/ 11225213 w 12192002"/>
              <a:gd name="connsiteY350" fmla="*/ 3936722 h 6858000"/>
              <a:gd name="connsiteX351" fmla="*/ 9168987 w 12192002"/>
              <a:gd name="connsiteY351" fmla="*/ 3919232 h 6858000"/>
              <a:gd name="connsiteX352" fmla="*/ 8603910 w 12192002"/>
              <a:gd name="connsiteY352" fmla="*/ 4068895 h 6858000"/>
              <a:gd name="connsiteX353" fmla="*/ 9252382 w 12192002"/>
              <a:gd name="connsiteY353" fmla="*/ 3927759 h 6858000"/>
              <a:gd name="connsiteX354" fmla="*/ 9168987 w 12192002"/>
              <a:gd name="connsiteY354" fmla="*/ 3919232 h 6858000"/>
              <a:gd name="connsiteX355" fmla="*/ 11201005 w 12192002"/>
              <a:gd name="connsiteY355" fmla="*/ 3900089 h 6858000"/>
              <a:gd name="connsiteX356" fmla="*/ 10968432 w 12192002"/>
              <a:gd name="connsiteY356" fmla="*/ 4885010 h 6858000"/>
              <a:gd name="connsiteX357" fmla="*/ 11019967 w 12192002"/>
              <a:gd name="connsiteY357" fmla="*/ 4735553 h 6858000"/>
              <a:gd name="connsiteX358" fmla="*/ 11035125 w 12192002"/>
              <a:gd name="connsiteY358" fmla="*/ 4695966 h 6858000"/>
              <a:gd name="connsiteX359" fmla="*/ 11069972 w 12192002"/>
              <a:gd name="connsiteY359" fmla="*/ 4603168 h 6858000"/>
              <a:gd name="connsiteX360" fmla="*/ 11152239 w 12192002"/>
              <a:gd name="connsiteY360" fmla="*/ 4192628 h 6858000"/>
              <a:gd name="connsiteX361" fmla="*/ 11201005 w 12192002"/>
              <a:gd name="connsiteY361" fmla="*/ 3900089 h 6858000"/>
              <a:gd name="connsiteX362" fmla="*/ 1423113 w 12192002"/>
              <a:gd name="connsiteY362" fmla="*/ 3874565 h 6858000"/>
              <a:gd name="connsiteX363" fmla="*/ 1260565 w 12192002"/>
              <a:gd name="connsiteY363" fmla="*/ 4031982 h 6858000"/>
              <a:gd name="connsiteX364" fmla="*/ 901900 w 12192002"/>
              <a:gd name="connsiteY364" fmla="*/ 4421236 h 6858000"/>
              <a:gd name="connsiteX365" fmla="*/ 845044 w 12192002"/>
              <a:gd name="connsiteY365" fmla="*/ 4502436 h 6858000"/>
              <a:gd name="connsiteX366" fmla="*/ 685926 w 12192002"/>
              <a:gd name="connsiteY366" fmla="*/ 4703069 h 6858000"/>
              <a:gd name="connsiteX367" fmla="*/ 684248 w 12192002"/>
              <a:gd name="connsiteY367" fmla="*/ 4706721 h 6858000"/>
              <a:gd name="connsiteX368" fmla="*/ 1423113 w 12192002"/>
              <a:gd name="connsiteY368" fmla="*/ 3874565 h 6858000"/>
              <a:gd name="connsiteX369" fmla="*/ 3316479 w 12192002"/>
              <a:gd name="connsiteY369" fmla="*/ 3872136 h 6858000"/>
              <a:gd name="connsiteX370" fmla="*/ 3546806 w 12192002"/>
              <a:gd name="connsiteY370" fmla="*/ 4356139 h 6858000"/>
              <a:gd name="connsiteX371" fmla="*/ 3364433 w 12192002"/>
              <a:gd name="connsiteY371" fmla="*/ 3953121 h 6858000"/>
              <a:gd name="connsiteX372" fmla="*/ 10268559 w 12192002"/>
              <a:gd name="connsiteY372" fmla="*/ 3871054 h 6858000"/>
              <a:gd name="connsiteX373" fmla="*/ 10494169 w 12192002"/>
              <a:gd name="connsiteY373" fmla="*/ 4520780 h 6858000"/>
              <a:gd name="connsiteX374" fmla="*/ 10356661 w 12192002"/>
              <a:gd name="connsiteY374" fmla="*/ 4157302 h 6858000"/>
              <a:gd name="connsiteX375" fmla="*/ 10268559 w 12192002"/>
              <a:gd name="connsiteY375" fmla="*/ 3871054 h 6858000"/>
              <a:gd name="connsiteX376" fmla="*/ 3291335 w 12192002"/>
              <a:gd name="connsiteY376" fmla="*/ 3767420 h 6858000"/>
              <a:gd name="connsiteX377" fmla="*/ 3390805 w 12192002"/>
              <a:gd name="connsiteY377" fmla="*/ 3937163 h 6858000"/>
              <a:gd name="connsiteX378" fmla="*/ 3579062 w 12192002"/>
              <a:gd name="connsiteY378" fmla="*/ 4359040 h 6858000"/>
              <a:gd name="connsiteX379" fmla="*/ 3467355 w 12192002"/>
              <a:gd name="connsiteY379" fmla="*/ 3988130 h 6858000"/>
              <a:gd name="connsiteX380" fmla="*/ 3310753 w 12192002"/>
              <a:gd name="connsiteY380" fmla="*/ 3787140 h 6858000"/>
              <a:gd name="connsiteX381" fmla="*/ 3291335 w 12192002"/>
              <a:gd name="connsiteY381" fmla="*/ 3767420 h 6858000"/>
              <a:gd name="connsiteX382" fmla="*/ 1635889 w 12192002"/>
              <a:gd name="connsiteY382" fmla="*/ 3709494 h 6858000"/>
              <a:gd name="connsiteX383" fmla="*/ 1634800 w 12192002"/>
              <a:gd name="connsiteY383" fmla="*/ 3731111 h 6858000"/>
              <a:gd name="connsiteX384" fmla="*/ 1635889 w 12192002"/>
              <a:gd name="connsiteY384" fmla="*/ 3709494 h 6858000"/>
              <a:gd name="connsiteX385" fmla="*/ 10277529 w 12192002"/>
              <a:gd name="connsiteY385" fmla="*/ 3701307 h 6858000"/>
              <a:gd name="connsiteX386" fmla="*/ 10276797 w 12192002"/>
              <a:gd name="connsiteY386" fmla="*/ 3708672 h 6858000"/>
              <a:gd name="connsiteX387" fmla="*/ 10385906 w 12192002"/>
              <a:gd name="connsiteY387" fmla="*/ 4147031 h 6858000"/>
              <a:gd name="connsiteX388" fmla="*/ 10536458 w 12192002"/>
              <a:gd name="connsiteY388" fmla="*/ 4544310 h 6858000"/>
              <a:gd name="connsiteX389" fmla="*/ 10436479 w 12192002"/>
              <a:gd name="connsiteY389" fmla="*/ 4144570 h 6858000"/>
              <a:gd name="connsiteX390" fmla="*/ 10277529 w 12192002"/>
              <a:gd name="connsiteY390" fmla="*/ 3701307 h 6858000"/>
              <a:gd name="connsiteX391" fmla="*/ 1510397 w 12192002"/>
              <a:gd name="connsiteY391" fmla="*/ 3684705 h 6858000"/>
              <a:gd name="connsiteX392" fmla="*/ 1146550 w 12192002"/>
              <a:gd name="connsiteY392" fmla="*/ 3802012 h 6858000"/>
              <a:gd name="connsiteX393" fmla="*/ 698834 w 12192002"/>
              <a:gd name="connsiteY393" fmla="*/ 3952272 h 6858000"/>
              <a:gd name="connsiteX394" fmla="*/ 34256 w 12192002"/>
              <a:gd name="connsiteY394" fmla="*/ 4347603 h 6858000"/>
              <a:gd name="connsiteX395" fmla="*/ 527241 w 12192002"/>
              <a:gd name="connsiteY395" fmla="*/ 4065078 h 6858000"/>
              <a:gd name="connsiteX396" fmla="*/ 1510397 w 12192002"/>
              <a:gd name="connsiteY396" fmla="*/ 3684705 h 6858000"/>
              <a:gd name="connsiteX397" fmla="*/ 1313114 w 12192002"/>
              <a:gd name="connsiteY397" fmla="*/ 3655216 h 6858000"/>
              <a:gd name="connsiteX398" fmla="*/ 1109304 w 12192002"/>
              <a:gd name="connsiteY398" fmla="*/ 3669030 h 6858000"/>
              <a:gd name="connsiteX399" fmla="*/ 8129 w 12192002"/>
              <a:gd name="connsiteY399" fmla="*/ 4330519 h 6858000"/>
              <a:gd name="connsiteX400" fmla="*/ 687572 w 12192002"/>
              <a:gd name="connsiteY400" fmla="*/ 3925629 h 6858000"/>
              <a:gd name="connsiteX401" fmla="*/ 1138365 w 12192002"/>
              <a:gd name="connsiteY401" fmla="*/ 3774515 h 6858000"/>
              <a:gd name="connsiteX402" fmla="*/ 1505579 w 12192002"/>
              <a:gd name="connsiteY402" fmla="*/ 3655526 h 6858000"/>
              <a:gd name="connsiteX403" fmla="*/ 1313114 w 12192002"/>
              <a:gd name="connsiteY403" fmla="*/ 3655216 h 6858000"/>
              <a:gd name="connsiteX404" fmla="*/ 3655073 w 12192002"/>
              <a:gd name="connsiteY404" fmla="*/ 3650884 h 6858000"/>
              <a:gd name="connsiteX405" fmla="*/ 3989938 w 12192002"/>
              <a:gd name="connsiteY405" fmla="*/ 3991685 h 6858000"/>
              <a:gd name="connsiteX406" fmla="*/ 4393907 w 12192002"/>
              <a:gd name="connsiteY406" fmla="*/ 4261258 h 6858000"/>
              <a:gd name="connsiteX407" fmla="*/ 4648051 w 12192002"/>
              <a:gd name="connsiteY407" fmla="*/ 4374051 h 6858000"/>
              <a:gd name="connsiteX408" fmla="*/ 4383389 w 12192002"/>
              <a:gd name="connsiteY408" fmla="*/ 4184369 h 6858000"/>
              <a:gd name="connsiteX409" fmla="*/ 4165508 w 12192002"/>
              <a:gd name="connsiteY409" fmla="*/ 4035196 h 6858000"/>
              <a:gd name="connsiteX410" fmla="*/ 4068162 w 12192002"/>
              <a:gd name="connsiteY410" fmla="*/ 3953394 h 6858000"/>
              <a:gd name="connsiteX411" fmla="*/ 3981416 w 12192002"/>
              <a:gd name="connsiteY411" fmla="*/ 3880482 h 6858000"/>
              <a:gd name="connsiteX412" fmla="*/ 3800147 w 12192002"/>
              <a:gd name="connsiteY412" fmla="*/ 3749872 h 6858000"/>
              <a:gd name="connsiteX413" fmla="*/ 3670252 w 12192002"/>
              <a:gd name="connsiteY413" fmla="*/ 3622798 h 6858000"/>
              <a:gd name="connsiteX414" fmla="*/ 3817258 w 12192002"/>
              <a:gd name="connsiteY414" fmla="*/ 3723577 h 6858000"/>
              <a:gd name="connsiteX415" fmla="*/ 4000461 w 12192002"/>
              <a:gd name="connsiteY415" fmla="*/ 3855966 h 6858000"/>
              <a:gd name="connsiteX416" fmla="*/ 4088180 w 12192002"/>
              <a:gd name="connsiteY416" fmla="*/ 3929774 h 6858000"/>
              <a:gd name="connsiteX417" fmla="*/ 4184555 w 12192002"/>
              <a:gd name="connsiteY417" fmla="*/ 4010683 h 6858000"/>
              <a:gd name="connsiteX418" fmla="*/ 4399563 w 12192002"/>
              <a:gd name="connsiteY418" fmla="*/ 4158106 h 6858000"/>
              <a:gd name="connsiteX419" fmla="*/ 4684469 w 12192002"/>
              <a:gd name="connsiteY419" fmla="*/ 4364680 h 6858000"/>
              <a:gd name="connsiteX420" fmla="*/ 4690271 w 12192002"/>
              <a:gd name="connsiteY420" fmla="*/ 4370034 h 6858000"/>
              <a:gd name="connsiteX421" fmla="*/ 4136093 w 12192002"/>
              <a:gd name="connsiteY421" fmla="*/ 3858466 h 6858000"/>
              <a:gd name="connsiteX422" fmla="*/ 3670252 w 12192002"/>
              <a:gd name="connsiteY422" fmla="*/ 3622798 h 6858000"/>
              <a:gd name="connsiteX423" fmla="*/ 9334796 w 12192002"/>
              <a:gd name="connsiteY423" fmla="*/ 3456584 h 6858000"/>
              <a:gd name="connsiteX424" fmla="*/ 9651570 w 12192002"/>
              <a:gd name="connsiteY424" fmla="*/ 3826505 h 6858000"/>
              <a:gd name="connsiteX425" fmla="*/ 9334796 w 12192002"/>
              <a:gd name="connsiteY425" fmla="*/ 3456584 h 6858000"/>
              <a:gd name="connsiteX426" fmla="*/ 4440129 w 12192002"/>
              <a:gd name="connsiteY426" fmla="*/ 3448571 h 6858000"/>
              <a:gd name="connsiteX427" fmla="*/ 4856525 w 12192002"/>
              <a:gd name="connsiteY427" fmla="*/ 3915351 h 6858000"/>
              <a:gd name="connsiteX428" fmla="*/ 5059055 w 12192002"/>
              <a:gd name="connsiteY428" fmla="*/ 4108918 h 6858000"/>
              <a:gd name="connsiteX429" fmla="*/ 5290070 w 12192002"/>
              <a:gd name="connsiteY429" fmla="*/ 4263619 h 6858000"/>
              <a:gd name="connsiteX430" fmla="*/ 4834991 w 12192002"/>
              <a:gd name="connsiteY430" fmla="*/ 3830985 h 6858000"/>
              <a:gd name="connsiteX431" fmla="*/ 4440129 w 12192002"/>
              <a:gd name="connsiteY431" fmla="*/ 3448571 h 6858000"/>
              <a:gd name="connsiteX432" fmla="*/ 4441737 w 12192002"/>
              <a:gd name="connsiteY432" fmla="*/ 3399734 h 6858000"/>
              <a:gd name="connsiteX433" fmla="*/ 4431236 w 12192002"/>
              <a:gd name="connsiteY433" fmla="*/ 3400954 h 6858000"/>
              <a:gd name="connsiteX434" fmla="*/ 4557150 w 12192002"/>
              <a:gd name="connsiteY434" fmla="*/ 3510023 h 6858000"/>
              <a:gd name="connsiteX435" fmla="*/ 4856936 w 12192002"/>
              <a:gd name="connsiteY435" fmla="*/ 3809146 h 6858000"/>
              <a:gd name="connsiteX436" fmla="*/ 5111996 w 12192002"/>
              <a:gd name="connsiteY436" fmla="*/ 4065759 h 6858000"/>
              <a:gd name="connsiteX437" fmla="*/ 5388877 w 12192002"/>
              <a:gd name="connsiteY437" fmla="*/ 4300185 h 6858000"/>
              <a:gd name="connsiteX438" fmla="*/ 5425556 w 12192002"/>
              <a:gd name="connsiteY438" fmla="*/ 4308967 h 6858000"/>
              <a:gd name="connsiteX439" fmla="*/ 4943646 w 12192002"/>
              <a:gd name="connsiteY439" fmla="*/ 3822916 h 6858000"/>
              <a:gd name="connsiteX440" fmla="*/ 4594837 w 12192002"/>
              <a:gd name="connsiteY440" fmla="*/ 3532274 h 6858000"/>
              <a:gd name="connsiteX441" fmla="*/ 4441737 w 12192002"/>
              <a:gd name="connsiteY441" fmla="*/ 3399734 h 6858000"/>
              <a:gd name="connsiteX442" fmla="*/ 5425834 w 12192002"/>
              <a:gd name="connsiteY442" fmla="*/ 3162785 h 6858000"/>
              <a:gd name="connsiteX443" fmla="*/ 5401644 w 12192002"/>
              <a:gd name="connsiteY443" fmla="*/ 3617847 h 6858000"/>
              <a:gd name="connsiteX444" fmla="*/ 5467256 w 12192002"/>
              <a:gd name="connsiteY444" fmla="*/ 4175494 h 6858000"/>
              <a:gd name="connsiteX445" fmla="*/ 5448069 w 12192002"/>
              <a:gd name="connsiteY445" fmla="*/ 3567554 h 6858000"/>
              <a:gd name="connsiteX446" fmla="*/ 1318687 w 12192002"/>
              <a:gd name="connsiteY446" fmla="*/ 3113840 h 6858000"/>
              <a:gd name="connsiteX447" fmla="*/ 1066793 w 12192002"/>
              <a:gd name="connsiteY447" fmla="*/ 3212171 h 6858000"/>
              <a:gd name="connsiteX448" fmla="*/ 993319 w 12192002"/>
              <a:gd name="connsiteY448" fmla="*/ 3247648 h 6858000"/>
              <a:gd name="connsiteX449" fmla="*/ 853081 w 12192002"/>
              <a:gd name="connsiteY449" fmla="*/ 3312410 h 6858000"/>
              <a:gd name="connsiteX450" fmla="*/ 805957 w 12192002"/>
              <a:gd name="connsiteY450" fmla="*/ 3330443 h 6858000"/>
              <a:gd name="connsiteX451" fmla="*/ 1318687 w 12192002"/>
              <a:gd name="connsiteY451" fmla="*/ 3113840 h 6858000"/>
              <a:gd name="connsiteX452" fmla="*/ 5453701 w 12192002"/>
              <a:gd name="connsiteY452" fmla="*/ 3090882 h 6858000"/>
              <a:gd name="connsiteX453" fmla="*/ 5480135 w 12192002"/>
              <a:gd name="connsiteY453" fmla="*/ 3565802 h 6858000"/>
              <a:gd name="connsiteX454" fmla="*/ 5499022 w 12192002"/>
              <a:gd name="connsiteY454" fmla="*/ 4166310 h 6858000"/>
              <a:gd name="connsiteX455" fmla="*/ 5547022 w 12192002"/>
              <a:gd name="connsiteY455" fmla="*/ 3607838 h 6858000"/>
              <a:gd name="connsiteX456" fmla="*/ 5515964 w 12192002"/>
              <a:gd name="connsiteY456" fmla="*/ 3378541 h 6858000"/>
              <a:gd name="connsiteX457" fmla="*/ 5453701 w 12192002"/>
              <a:gd name="connsiteY457" fmla="*/ 3090882 h 6858000"/>
              <a:gd name="connsiteX458" fmla="*/ 9790480 w 12192002"/>
              <a:gd name="connsiteY458" fmla="*/ 3078533 h 6858000"/>
              <a:gd name="connsiteX459" fmla="*/ 9763295 w 12192002"/>
              <a:gd name="connsiteY459" fmla="*/ 3245370 h 6858000"/>
              <a:gd name="connsiteX460" fmla="*/ 9736458 w 12192002"/>
              <a:gd name="connsiteY460" fmla="*/ 3758413 h 6858000"/>
              <a:gd name="connsiteX461" fmla="*/ 9763499 w 12192002"/>
              <a:gd name="connsiteY461" fmla="*/ 3528057 h 6858000"/>
              <a:gd name="connsiteX462" fmla="*/ 9793906 w 12192002"/>
              <a:gd name="connsiteY462" fmla="*/ 3231157 h 6858000"/>
              <a:gd name="connsiteX463" fmla="*/ 9791874 w 12192002"/>
              <a:gd name="connsiteY463" fmla="*/ 3142788 h 6858000"/>
              <a:gd name="connsiteX464" fmla="*/ 9790480 w 12192002"/>
              <a:gd name="connsiteY464" fmla="*/ 3078533 h 6858000"/>
              <a:gd name="connsiteX465" fmla="*/ 1238695 w 12192002"/>
              <a:gd name="connsiteY465" fmla="*/ 3076820 h 6858000"/>
              <a:gd name="connsiteX466" fmla="*/ 716371 w 12192002"/>
              <a:gd name="connsiteY466" fmla="*/ 3293249 h 6858000"/>
              <a:gd name="connsiteX467" fmla="*/ 579522 w 12192002"/>
              <a:gd name="connsiteY467" fmla="*/ 3371759 h 6858000"/>
              <a:gd name="connsiteX468" fmla="*/ 600288 w 12192002"/>
              <a:gd name="connsiteY468" fmla="*/ 3365555 h 6858000"/>
              <a:gd name="connsiteX469" fmla="*/ 840692 w 12192002"/>
              <a:gd name="connsiteY469" fmla="*/ 3284921 h 6858000"/>
              <a:gd name="connsiteX470" fmla="*/ 979248 w 12192002"/>
              <a:gd name="connsiteY470" fmla="*/ 3221003 h 6858000"/>
              <a:gd name="connsiteX471" fmla="*/ 1053282 w 12192002"/>
              <a:gd name="connsiteY471" fmla="*/ 3185247 h 6858000"/>
              <a:gd name="connsiteX472" fmla="*/ 1320603 w 12192002"/>
              <a:gd name="connsiteY472" fmla="*/ 3081281 h 6858000"/>
              <a:gd name="connsiteX473" fmla="*/ 1238695 w 12192002"/>
              <a:gd name="connsiteY473" fmla="*/ 3076820 h 6858000"/>
              <a:gd name="connsiteX474" fmla="*/ 5425627 w 12192002"/>
              <a:gd name="connsiteY474" fmla="*/ 2954192 h 6858000"/>
              <a:gd name="connsiteX475" fmla="*/ 5470769 w 12192002"/>
              <a:gd name="connsiteY475" fmla="*/ 3005435 h 6858000"/>
              <a:gd name="connsiteX476" fmla="*/ 5519779 w 12192002"/>
              <a:gd name="connsiteY476" fmla="*/ 4359223 h 6858000"/>
              <a:gd name="connsiteX477" fmla="*/ 5520293 w 12192002"/>
              <a:gd name="connsiteY477" fmla="*/ 4360602 h 6858000"/>
              <a:gd name="connsiteX478" fmla="*/ 5767221 w 12192002"/>
              <a:gd name="connsiteY478" fmla="*/ 4665564 h 6858000"/>
              <a:gd name="connsiteX479" fmla="*/ 6937169 w 12192002"/>
              <a:gd name="connsiteY479" fmla="*/ 4815941 h 6858000"/>
              <a:gd name="connsiteX480" fmla="*/ 6953922 w 12192002"/>
              <a:gd name="connsiteY480" fmla="*/ 4890068 h 6858000"/>
              <a:gd name="connsiteX481" fmla="*/ 6071359 w 12192002"/>
              <a:gd name="connsiteY481" fmla="*/ 4770770 h 6858000"/>
              <a:gd name="connsiteX482" fmla="*/ 6038839 w 12192002"/>
              <a:gd name="connsiteY482" fmla="*/ 4764474 h 6858000"/>
              <a:gd name="connsiteX483" fmla="*/ 6038705 w 12192002"/>
              <a:gd name="connsiteY483" fmla="*/ 4763847 h 6858000"/>
              <a:gd name="connsiteX484" fmla="*/ 6037783 w 12192002"/>
              <a:gd name="connsiteY484" fmla="*/ 4764270 h 6858000"/>
              <a:gd name="connsiteX485" fmla="*/ 6038839 w 12192002"/>
              <a:gd name="connsiteY485" fmla="*/ 4764474 h 6858000"/>
              <a:gd name="connsiteX486" fmla="*/ 6040338 w 12192002"/>
              <a:gd name="connsiteY486" fmla="*/ 4771418 h 6858000"/>
              <a:gd name="connsiteX487" fmla="*/ 6024488 w 12192002"/>
              <a:gd name="connsiteY487" fmla="*/ 4809903 h 6858000"/>
              <a:gd name="connsiteX488" fmla="*/ 5599771 w 12192002"/>
              <a:gd name="connsiteY488" fmla="*/ 5509652 h 6858000"/>
              <a:gd name="connsiteX489" fmla="*/ 5548843 w 12192002"/>
              <a:gd name="connsiteY489" fmla="*/ 5563845 h 6858000"/>
              <a:gd name="connsiteX490" fmla="*/ 5940952 w 12192002"/>
              <a:gd name="connsiteY490" fmla="*/ 6250028 h 6858000"/>
              <a:gd name="connsiteX491" fmla="*/ 6043441 w 12192002"/>
              <a:gd name="connsiteY491" fmla="*/ 6665847 h 6858000"/>
              <a:gd name="connsiteX492" fmla="*/ 6093432 w 12192002"/>
              <a:gd name="connsiteY492" fmla="*/ 6858000 h 6858000"/>
              <a:gd name="connsiteX493" fmla="*/ 6034344 w 12192002"/>
              <a:gd name="connsiteY493" fmla="*/ 6858000 h 6858000"/>
              <a:gd name="connsiteX494" fmla="*/ 6026679 w 12192002"/>
              <a:gd name="connsiteY494" fmla="*/ 6836959 h 6858000"/>
              <a:gd name="connsiteX495" fmla="*/ 5800441 w 12192002"/>
              <a:gd name="connsiteY495" fmla="*/ 6335286 h 6858000"/>
              <a:gd name="connsiteX496" fmla="*/ 5526562 w 12192002"/>
              <a:gd name="connsiteY496" fmla="*/ 5705388 h 6858000"/>
              <a:gd name="connsiteX497" fmla="*/ 5519640 w 12192002"/>
              <a:gd name="connsiteY497" fmla="*/ 5683774 h 6858000"/>
              <a:gd name="connsiteX498" fmla="*/ 5844559 w 12192002"/>
              <a:gd name="connsiteY498" fmla="*/ 6553349 h 6858000"/>
              <a:gd name="connsiteX499" fmla="*/ 5975994 w 12192002"/>
              <a:gd name="connsiteY499" fmla="*/ 6858000 h 6858000"/>
              <a:gd name="connsiteX500" fmla="*/ 5898547 w 12192002"/>
              <a:gd name="connsiteY500" fmla="*/ 6858000 h 6858000"/>
              <a:gd name="connsiteX501" fmla="*/ 5682041 w 12192002"/>
              <a:gd name="connsiteY501" fmla="*/ 6355860 h 6858000"/>
              <a:gd name="connsiteX502" fmla="*/ 5461758 w 12192002"/>
              <a:gd name="connsiteY502" fmla="*/ 5820220 h 6858000"/>
              <a:gd name="connsiteX503" fmla="*/ 5237282 w 12192002"/>
              <a:gd name="connsiteY503" fmla="*/ 6579086 h 6858000"/>
              <a:gd name="connsiteX504" fmla="*/ 5115009 w 12192002"/>
              <a:gd name="connsiteY504" fmla="*/ 6858000 h 6858000"/>
              <a:gd name="connsiteX505" fmla="*/ 5028074 w 12192002"/>
              <a:gd name="connsiteY505" fmla="*/ 6858000 h 6858000"/>
              <a:gd name="connsiteX506" fmla="*/ 5079508 w 12192002"/>
              <a:gd name="connsiteY506" fmla="*/ 6749074 h 6858000"/>
              <a:gd name="connsiteX507" fmla="*/ 5371846 w 12192002"/>
              <a:gd name="connsiteY507" fmla="*/ 5924413 h 6858000"/>
              <a:gd name="connsiteX508" fmla="*/ 5270512 w 12192002"/>
              <a:gd name="connsiteY508" fmla="*/ 6138975 h 6858000"/>
              <a:gd name="connsiteX509" fmla="*/ 5062409 w 12192002"/>
              <a:gd name="connsiteY509" fmla="*/ 6653544 h 6858000"/>
              <a:gd name="connsiteX510" fmla="*/ 5036628 w 12192002"/>
              <a:gd name="connsiteY510" fmla="*/ 6754247 h 6858000"/>
              <a:gd name="connsiteX511" fmla="*/ 5009112 w 12192002"/>
              <a:gd name="connsiteY511" fmla="*/ 6858000 h 6858000"/>
              <a:gd name="connsiteX512" fmla="*/ 4976679 w 12192002"/>
              <a:gd name="connsiteY512" fmla="*/ 6858000 h 6858000"/>
              <a:gd name="connsiteX513" fmla="*/ 5006536 w 12192002"/>
              <a:gd name="connsiteY513" fmla="*/ 6747068 h 6858000"/>
              <a:gd name="connsiteX514" fmla="*/ 5032723 w 12192002"/>
              <a:gd name="connsiteY514" fmla="*/ 6644957 h 6858000"/>
              <a:gd name="connsiteX515" fmla="*/ 5242949 w 12192002"/>
              <a:gd name="connsiteY515" fmla="*/ 6125175 h 6858000"/>
              <a:gd name="connsiteX516" fmla="*/ 5286321 w 12192002"/>
              <a:gd name="connsiteY516" fmla="*/ 6033555 h 6858000"/>
              <a:gd name="connsiteX517" fmla="*/ 5008210 w 12192002"/>
              <a:gd name="connsiteY517" fmla="*/ 6649194 h 6858000"/>
              <a:gd name="connsiteX518" fmla="*/ 4986321 w 12192002"/>
              <a:gd name="connsiteY518" fmla="*/ 6765687 h 6858000"/>
              <a:gd name="connsiteX519" fmla="*/ 4973474 w 12192002"/>
              <a:gd name="connsiteY519" fmla="*/ 6858000 h 6858000"/>
              <a:gd name="connsiteX520" fmla="*/ 4907178 w 12192002"/>
              <a:gd name="connsiteY520" fmla="*/ 6858000 h 6858000"/>
              <a:gd name="connsiteX521" fmla="*/ 4910810 w 12192002"/>
              <a:gd name="connsiteY521" fmla="*/ 6829660 h 6858000"/>
              <a:gd name="connsiteX522" fmla="*/ 4987461 w 12192002"/>
              <a:gd name="connsiteY522" fmla="*/ 6432994 h 6858000"/>
              <a:gd name="connsiteX523" fmla="*/ 5179262 w 12192002"/>
              <a:gd name="connsiteY523" fmla="*/ 6035044 h 6858000"/>
              <a:gd name="connsiteX524" fmla="*/ 4689678 w 12192002"/>
              <a:gd name="connsiteY524" fmla="*/ 6440241 h 6858000"/>
              <a:gd name="connsiteX525" fmla="*/ 4477543 w 12192002"/>
              <a:gd name="connsiteY525" fmla="*/ 6674836 h 6858000"/>
              <a:gd name="connsiteX526" fmla="*/ 4329957 w 12192002"/>
              <a:gd name="connsiteY526" fmla="*/ 6858000 h 6858000"/>
              <a:gd name="connsiteX527" fmla="*/ 4218595 w 12192002"/>
              <a:gd name="connsiteY527" fmla="*/ 6858000 h 6858000"/>
              <a:gd name="connsiteX528" fmla="*/ 4368888 w 12192002"/>
              <a:gd name="connsiteY528" fmla="*/ 6668412 h 6858000"/>
              <a:gd name="connsiteX529" fmla="*/ 4563091 w 12192002"/>
              <a:gd name="connsiteY529" fmla="*/ 6442508 h 6858000"/>
              <a:gd name="connsiteX530" fmla="*/ 5387324 w 12192002"/>
              <a:gd name="connsiteY530" fmla="*/ 5705830 h 6858000"/>
              <a:gd name="connsiteX531" fmla="*/ 5073620 w 12192002"/>
              <a:gd name="connsiteY531" fmla="*/ 5955437 h 6858000"/>
              <a:gd name="connsiteX532" fmla="*/ 4689789 w 12192002"/>
              <a:gd name="connsiteY532" fmla="*/ 6268382 h 6858000"/>
              <a:gd name="connsiteX533" fmla="*/ 4418722 w 12192002"/>
              <a:gd name="connsiteY533" fmla="*/ 6570886 h 6858000"/>
              <a:gd name="connsiteX534" fmla="*/ 4214944 w 12192002"/>
              <a:gd name="connsiteY534" fmla="*/ 6858000 h 6858000"/>
              <a:gd name="connsiteX535" fmla="*/ 4177898 w 12192002"/>
              <a:gd name="connsiteY535" fmla="*/ 6858000 h 6858000"/>
              <a:gd name="connsiteX536" fmla="*/ 4391597 w 12192002"/>
              <a:gd name="connsiteY536" fmla="*/ 6556370 h 6858000"/>
              <a:gd name="connsiteX537" fmla="*/ 4668889 w 12192002"/>
              <a:gd name="connsiteY537" fmla="*/ 6246399 h 6858000"/>
              <a:gd name="connsiteX538" fmla="*/ 5055427 w 12192002"/>
              <a:gd name="connsiteY538" fmla="*/ 5931476 h 6858000"/>
              <a:gd name="connsiteX539" fmla="*/ 5371813 w 12192002"/>
              <a:gd name="connsiteY539" fmla="*/ 5678975 h 6858000"/>
              <a:gd name="connsiteX540" fmla="*/ 4987918 w 12192002"/>
              <a:gd name="connsiteY540" fmla="*/ 5838701 h 6858000"/>
              <a:gd name="connsiteX541" fmla="*/ 4317146 w 12192002"/>
              <a:gd name="connsiteY541" fmla="*/ 6587716 h 6858000"/>
              <a:gd name="connsiteX542" fmla="*/ 4171627 w 12192002"/>
              <a:gd name="connsiteY542" fmla="*/ 6858000 h 6858000"/>
              <a:gd name="connsiteX543" fmla="*/ 4081585 w 12192002"/>
              <a:gd name="connsiteY543" fmla="*/ 6858000 h 6858000"/>
              <a:gd name="connsiteX544" fmla="*/ 4238603 w 12192002"/>
              <a:gd name="connsiteY544" fmla="*/ 6559341 h 6858000"/>
              <a:gd name="connsiteX545" fmla="*/ 4778333 w 12192002"/>
              <a:gd name="connsiteY545" fmla="*/ 5873626 h 6858000"/>
              <a:gd name="connsiteX546" fmla="*/ 5414185 w 12192002"/>
              <a:gd name="connsiteY546" fmla="*/ 5573882 h 6858000"/>
              <a:gd name="connsiteX547" fmla="*/ 5959648 w 12192002"/>
              <a:gd name="connsiteY547" fmla="*/ 4760797 h 6858000"/>
              <a:gd name="connsiteX548" fmla="*/ 5355019 w 12192002"/>
              <a:gd name="connsiteY548" fmla="*/ 4734672 h 6858000"/>
              <a:gd name="connsiteX549" fmla="*/ 5083565 w 12192002"/>
              <a:gd name="connsiteY549" fmla="*/ 5179121 h 6858000"/>
              <a:gd name="connsiteX550" fmla="*/ 4713577 w 12192002"/>
              <a:gd name="connsiteY550" fmla="*/ 5616803 h 6858000"/>
              <a:gd name="connsiteX551" fmla="*/ 3989559 w 12192002"/>
              <a:gd name="connsiteY551" fmla="*/ 6145945 h 6858000"/>
              <a:gd name="connsiteX552" fmla="*/ 3939824 w 12192002"/>
              <a:gd name="connsiteY552" fmla="*/ 6066900 h 6858000"/>
              <a:gd name="connsiteX553" fmla="*/ 4584537 w 12192002"/>
              <a:gd name="connsiteY553" fmla="*/ 5324826 h 6858000"/>
              <a:gd name="connsiteX554" fmla="*/ 5037105 w 12192002"/>
              <a:gd name="connsiteY554" fmla="*/ 5088765 h 6858000"/>
              <a:gd name="connsiteX555" fmla="*/ 5039930 w 12192002"/>
              <a:gd name="connsiteY555" fmla="*/ 5089585 h 6858000"/>
              <a:gd name="connsiteX556" fmla="*/ 5263764 w 12192002"/>
              <a:gd name="connsiteY556" fmla="*/ 4735525 h 6858000"/>
              <a:gd name="connsiteX557" fmla="*/ 4086300 w 12192002"/>
              <a:gd name="connsiteY557" fmla="*/ 4884599 h 6858000"/>
              <a:gd name="connsiteX558" fmla="*/ 4085485 w 12192002"/>
              <a:gd name="connsiteY558" fmla="*/ 4899070 h 6858000"/>
              <a:gd name="connsiteX559" fmla="*/ 3871915 w 12192002"/>
              <a:gd name="connsiteY559" fmla="*/ 5253645 h 6858000"/>
              <a:gd name="connsiteX560" fmla="*/ 3799374 w 12192002"/>
              <a:gd name="connsiteY560" fmla="*/ 5466127 h 6858000"/>
              <a:gd name="connsiteX561" fmla="*/ 3498850 w 12192002"/>
              <a:gd name="connsiteY561" fmla="*/ 6661888 h 6858000"/>
              <a:gd name="connsiteX562" fmla="*/ 3399216 w 12192002"/>
              <a:gd name="connsiteY562" fmla="*/ 6858000 h 6858000"/>
              <a:gd name="connsiteX563" fmla="*/ 3303688 w 12192002"/>
              <a:gd name="connsiteY563" fmla="*/ 6858000 h 6858000"/>
              <a:gd name="connsiteX564" fmla="*/ 3391774 w 12192002"/>
              <a:gd name="connsiteY564" fmla="*/ 6697181 h 6858000"/>
              <a:gd name="connsiteX565" fmla="*/ 3735540 w 12192002"/>
              <a:gd name="connsiteY565" fmla="*/ 5546923 h 6858000"/>
              <a:gd name="connsiteX566" fmla="*/ 3729438 w 12192002"/>
              <a:gd name="connsiteY566" fmla="*/ 5569058 h 6858000"/>
              <a:gd name="connsiteX567" fmla="*/ 3707782 w 12192002"/>
              <a:gd name="connsiteY567" fmla="*/ 5644908 h 6858000"/>
              <a:gd name="connsiteX568" fmla="*/ 3583827 w 12192002"/>
              <a:gd name="connsiteY568" fmla="*/ 6039215 h 6858000"/>
              <a:gd name="connsiteX569" fmla="*/ 3547861 w 12192002"/>
              <a:gd name="connsiteY569" fmla="*/ 6129609 h 6858000"/>
              <a:gd name="connsiteX570" fmla="*/ 3490905 w 12192002"/>
              <a:gd name="connsiteY570" fmla="*/ 6277660 h 6858000"/>
              <a:gd name="connsiteX571" fmla="*/ 3455859 w 12192002"/>
              <a:gd name="connsiteY571" fmla="*/ 6391301 h 6858000"/>
              <a:gd name="connsiteX572" fmla="*/ 3429112 w 12192002"/>
              <a:gd name="connsiteY572" fmla="*/ 6479469 h 6858000"/>
              <a:gd name="connsiteX573" fmla="*/ 3304862 w 12192002"/>
              <a:gd name="connsiteY573" fmla="*/ 6796476 h 6858000"/>
              <a:gd name="connsiteX574" fmla="*/ 3276071 w 12192002"/>
              <a:gd name="connsiteY574" fmla="*/ 6858000 h 6858000"/>
              <a:gd name="connsiteX575" fmla="*/ 3240805 w 12192002"/>
              <a:gd name="connsiteY575" fmla="*/ 6858000 h 6858000"/>
              <a:gd name="connsiteX576" fmla="*/ 3275917 w 12192002"/>
              <a:gd name="connsiteY576" fmla="*/ 6783192 h 6858000"/>
              <a:gd name="connsiteX577" fmla="*/ 3399358 w 12192002"/>
              <a:gd name="connsiteY577" fmla="*/ 6469011 h 6858000"/>
              <a:gd name="connsiteX578" fmla="*/ 3425650 w 12192002"/>
              <a:gd name="connsiteY578" fmla="*/ 6381333 h 6858000"/>
              <a:gd name="connsiteX579" fmla="*/ 3460661 w 12192002"/>
              <a:gd name="connsiteY579" fmla="*/ 6266763 h 6858000"/>
              <a:gd name="connsiteX580" fmla="*/ 3518021 w 12192002"/>
              <a:gd name="connsiteY580" fmla="*/ 6117298 h 6858000"/>
              <a:gd name="connsiteX581" fmla="*/ 3554035 w 12192002"/>
              <a:gd name="connsiteY581" fmla="*/ 6027832 h 6858000"/>
              <a:gd name="connsiteX582" fmla="*/ 3677174 w 12192002"/>
              <a:gd name="connsiteY582" fmla="*/ 5636351 h 6858000"/>
              <a:gd name="connsiteX583" fmla="*/ 3698819 w 12192002"/>
              <a:gd name="connsiteY583" fmla="*/ 5560503 h 6858000"/>
              <a:gd name="connsiteX584" fmla="*/ 3702094 w 12192002"/>
              <a:gd name="connsiteY584" fmla="*/ 5549194 h 6858000"/>
              <a:gd name="connsiteX585" fmla="*/ 3398355 w 12192002"/>
              <a:gd name="connsiteY585" fmla="*/ 6094603 h 6858000"/>
              <a:gd name="connsiteX586" fmla="*/ 3193941 w 12192002"/>
              <a:gd name="connsiteY586" fmla="*/ 6798775 h 6858000"/>
              <a:gd name="connsiteX587" fmla="*/ 3184140 w 12192002"/>
              <a:gd name="connsiteY587" fmla="*/ 6858000 h 6858000"/>
              <a:gd name="connsiteX588" fmla="*/ 3099978 w 12192002"/>
              <a:gd name="connsiteY588" fmla="*/ 6858000 h 6858000"/>
              <a:gd name="connsiteX589" fmla="*/ 3101556 w 12192002"/>
              <a:gd name="connsiteY589" fmla="*/ 6843337 h 6858000"/>
              <a:gd name="connsiteX590" fmla="*/ 3370162 w 12192002"/>
              <a:gd name="connsiteY590" fmla="*/ 5785550 h 6858000"/>
              <a:gd name="connsiteX591" fmla="*/ 3746477 w 12192002"/>
              <a:gd name="connsiteY591" fmla="*/ 5377889 h 6858000"/>
              <a:gd name="connsiteX592" fmla="*/ 3863399 w 12192002"/>
              <a:gd name="connsiteY592" fmla="*/ 5087257 h 6858000"/>
              <a:gd name="connsiteX593" fmla="*/ 3968712 w 12192002"/>
              <a:gd name="connsiteY593" fmla="*/ 4913989 h 6858000"/>
              <a:gd name="connsiteX594" fmla="*/ 2792390 w 12192002"/>
              <a:gd name="connsiteY594" fmla="*/ 5382974 h 6858000"/>
              <a:gd name="connsiteX595" fmla="*/ 2714982 w 12192002"/>
              <a:gd name="connsiteY595" fmla="*/ 5427051 h 6858000"/>
              <a:gd name="connsiteX596" fmla="*/ 2813361 w 12192002"/>
              <a:gd name="connsiteY596" fmla="*/ 6023912 h 6858000"/>
              <a:gd name="connsiteX597" fmla="*/ 2688430 w 12192002"/>
              <a:gd name="connsiteY597" fmla="*/ 6801564 h 6858000"/>
              <a:gd name="connsiteX598" fmla="*/ 2629626 w 12192002"/>
              <a:gd name="connsiteY598" fmla="*/ 6763394 h 6858000"/>
              <a:gd name="connsiteX599" fmla="*/ 2565328 w 12192002"/>
              <a:gd name="connsiteY599" fmla="*/ 5516399 h 6858000"/>
              <a:gd name="connsiteX600" fmla="*/ 1922999 w 12192002"/>
              <a:gd name="connsiteY600" fmla="*/ 5980343 h 6858000"/>
              <a:gd name="connsiteX601" fmla="*/ 1950261 w 12192002"/>
              <a:gd name="connsiteY601" fmla="*/ 6405858 h 6858000"/>
              <a:gd name="connsiteX602" fmla="*/ 2365554 w 12192002"/>
              <a:gd name="connsiteY602" fmla="*/ 6759107 h 6858000"/>
              <a:gd name="connsiteX603" fmla="*/ 2424142 w 12192002"/>
              <a:gd name="connsiteY603" fmla="*/ 6858000 h 6858000"/>
              <a:gd name="connsiteX604" fmla="*/ 2395994 w 12192002"/>
              <a:gd name="connsiteY604" fmla="*/ 6858000 h 6858000"/>
              <a:gd name="connsiteX605" fmla="*/ 2392863 w 12192002"/>
              <a:gd name="connsiteY605" fmla="*/ 6852964 h 6858000"/>
              <a:gd name="connsiteX606" fmla="*/ 2017589 w 12192002"/>
              <a:gd name="connsiteY606" fmla="*/ 6493982 h 6858000"/>
              <a:gd name="connsiteX607" fmla="*/ 2147336 w 12192002"/>
              <a:gd name="connsiteY607" fmla="*/ 6594052 h 6858000"/>
              <a:gd name="connsiteX608" fmla="*/ 2207047 w 12192002"/>
              <a:gd name="connsiteY608" fmla="*/ 6654540 h 6858000"/>
              <a:gd name="connsiteX609" fmla="*/ 2299106 w 12192002"/>
              <a:gd name="connsiteY609" fmla="*/ 6778931 h 6858000"/>
              <a:gd name="connsiteX610" fmla="*/ 2314430 w 12192002"/>
              <a:gd name="connsiteY610" fmla="*/ 6801144 h 6858000"/>
              <a:gd name="connsiteX611" fmla="*/ 2352406 w 12192002"/>
              <a:gd name="connsiteY611" fmla="*/ 6858000 h 6858000"/>
              <a:gd name="connsiteX612" fmla="*/ 2314492 w 12192002"/>
              <a:gd name="connsiteY612" fmla="*/ 6858000 h 6858000"/>
              <a:gd name="connsiteX613" fmla="*/ 2288095 w 12192002"/>
              <a:gd name="connsiteY613" fmla="*/ 6818030 h 6858000"/>
              <a:gd name="connsiteX614" fmla="*/ 2272768 w 12192002"/>
              <a:gd name="connsiteY614" fmla="*/ 6795822 h 6858000"/>
              <a:gd name="connsiteX615" fmla="*/ 2182715 w 12192002"/>
              <a:gd name="connsiteY615" fmla="*/ 6675071 h 6858000"/>
              <a:gd name="connsiteX616" fmla="*/ 2032061 w 12192002"/>
              <a:gd name="connsiteY616" fmla="*/ 6541380 h 6858000"/>
              <a:gd name="connsiteX617" fmla="*/ 2257220 w 12192002"/>
              <a:gd name="connsiteY617" fmla="*/ 6826257 h 6858000"/>
              <a:gd name="connsiteX618" fmla="*/ 2281324 w 12192002"/>
              <a:gd name="connsiteY618" fmla="*/ 6858000 h 6858000"/>
              <a:gd name="connsiteX619" fmla="*/ 2242860 w 12192002"/>
              <a:gd name="connsiteY619" fmla="*/ 6858000 h 6858000"/>
              <a:gd name="connsiteX620" fmla="*/ 2232818 w 12192002"/>
              <a:gd name="connsiteY620" fmla="*/ 6844926 h 6858000"/>
              <a:gd name="connsiteX621" fmla="*/ 1990172 w 12192002"/>
              <a:gd name="connsiteY621" fmla="*/ 6542121 h 6858000"/>
              <a:gd name="connsiteX622" fmla="*/ 2124090 w 12192002"/>
              <a:gd name="connsiteY622" fmla="*/ 6761017 h 6858000"/>
              <a:gd name="connsiteX623" fmla="*/ 2200380 w 12192002"/>
              <a:gd name="connsiteY623" fmla="*/ 6858000 h 6858000"/>
              <a:gd name="connsiteX624" fmla="*/ 2147507 w 12192002"/>
              <a:gd name="connsiteY624" fmla="*/ 6858000 h 6858000"/>
              <a:gd name="connsiteX625" fmla="*/ 2070668 w 12192002"/>
              <a:gd name="connsiteY625" fmla="*/ 6761520 h 6858000"/>
              <a:gd name="connsiteX626" fmla="*/ 1975142 w 12192002"/>
              <a:gd name="connsiteY626" fmla="*/ 6585570 h 6858000"/>
              <a:gd name="connsiteX627" fmla="*/ 2050035 w 12192002"/>
              <a:gd name="connsiteY627" fmla="*/ 6813345 h 6858000"/>
              <a:gd name="connsiteX628" fmla="*/ 2063025 w 12192002"/>
              <a:gd name="connsiteY628" fmla="*/ 6858000 h 6858000"/>
              <a:gd name="connsiteX629" fmla="*/ 2021675 w 12192002"/>
              <a:gd name="connsiteY629" fmla="*/ 6858000 h 6858000"/>
              <a:gd name="connsiteX630" fmla="*/ 2019308 w 12192002"/>
              <a:gd name="connsiteY630" fmla="*/ 6847118 h 6858000"/>
              <a:gd name="connsiteX631" fmla="*/ 1938835 w 12192002"/>
              <a:gd name="connsiteY631" fmla="*/ 6551160 h 6858000"/>
              <a:gd name="connsiteX632" fmla="*/ 1953230 w 12192002"/>
              <a:gd name="connsiteY632" fmla="*/ 6759699 h 6858000"/>
              <a:gd name="connsiteX633" fmla="*/ 1956763 w 12192002"/>
              <a:gd name="connsiteY633" fmla="*/ 6778191 h 6858000"/>
              <a:gd name="connsiteX634" fmla="*/ 1967925 w 12192002"/>
              <a:gd name="connsiteY634" fmla="*/ 6858000 h 6858000"/>
              <a:gd name="connsiteX635" fmla="*/ 1936622 w 12192002"/>
              <a:gd name="connsiteY635" fmla="*/ 6858000 h 6858000"/>
              <a:gd name="connsiteX636" fmla="*/ 1926261 w 12192002"/>
              <a:gd name="connsiteY636" fmla="*/ 6784064 h 6858000"/>
              <a:gd name="connsiteX637" fmla="*/ 1922724 w 12192002"/>
              <a:gd name="connsiteY637" fmla="*/ 6765577 h 6858000"/>
              <a:gd name="connsiteX638" fmla="*/ 1904650 w 12192002"/>
              <a:gd name="connsiteY638" fmla="*/ 6639616 h 6858000"/>
              <a:gd name="connsiteX639" fmla="*/ 1885273 w 12192002"/>
              <a:gd name="connsiteY639" fmla="*/ 6858000 h 6858000"/>
              <a:gd name="connsiteX640" fmla="*/ 1854363 w 12192002"/>
              <a:gd name="connsiteY640" fmla="*/ 6858000 h 6858000"/>
              <a:gd name="connsiteX641" fmla="*/ 1880391 w 12192002"/>
              <a:gd name="connsiteY641" fmla="*/ 6603796 h 6858000"/>
              <a:gd name="connsiteX642" fmla="*/ 1818273 w 12192002"/>
              <a:gd name="connsiteY642" fmla="*/ 6715729 h 6858000"/>
              <a:gd name="connsiteX643" fmla="*/ 1794691 w 12192002"/>
              <a:gd name="connsiteY643" fmla="*/ 6843239 h 6858000"/>
              <a:gd name="connsiteX644" fmla="*/ 1794914 w 12192002"/>
              <a:gd name="connsiteY644" fmla="*/ 6858000 h 6858000"/>
              <a:gd name="connsiteX645" fmla="*/ 1746128 w 12192002"/>
              <a:gd name="connsiteY645" fmla="*/ 6858000 h 6858000"/>
              <a:gd name="connsiteX646" fmla="*/ 1753934 w 12192002"/>
              <a:gd name="connsiteY646" fmla="*/ 6724796 h 6858000"/>
              <a:gd name="connsiteX647" fmla="*/ 1792053 w 12192002"/>
              <a:gd name="connsiteY647" fmla="*/ 6572396 h 6858000"/>
              <a:gd name="connsiteX648" fmla="*/ 1862248 w 12192002"/>
              <a:gd name="connsiteY648" fmla="*/ 6266397 h 6858000"/>
              <a:gd name="connsiteX649" fmla="*/ 1862250 w 12192002"/>
              <a:gd name="connsiteY649" fmla="*/ 6033531 h 6858000"/>
              <a:gd name="connsiteX650" fmla="*/ 1211999 w 12192002"/>
              <a:gd name="connsiteY650" fmla="*/ 6683610 h 6858000"/>
              <a:gd name="connsiteX651" fmla="*/ 1213266 w 12192002"/>
              <a:gd name="connsiteY651" fmla="*/ 6691947 h 6858000"/>
              <a:gd name="connsiteX652" fmla="*/ 1203370 w 12192002"/>
              <a:gd name="connsiteY652" fmla="*/ 6850676 h 6858000"/>
              <a:gd name="connsiteX653" fmla="*/ 1203671 w 12192002"/>
              <a:gd name="connsiteY653" fmla="*/ 6858000 h 6858000"/>
              <a:gd name="connsiteX654" fmla="*/ 1143180 w 12192002"/>
              <a:gd name="connsiteY654" fmla="*/ 6858000 h 6858000"/>
              <a:gd name="connsiteX655" fmla="*/ 1142176 w 12192002"/>
              <a:gd name="connsiteY655" fmla="*/ 6766045 h 6858000"/>
              <a:gd name="connsiteX656" fmla="*/ 1067484 w 12192002"/>
              <a:gd name="connsiteY656" fmla="*/ 6858000 h 6858000"/>
              <a:gd name="connsiteX657" fmla="*/ 953928 w 12192002"/>
              <a:gd name="connsiteY657" fmla="*/ 6858000 h 6858000"/>
              <a:gd name="connsiteX658" fmla="*/ 959715 w 12192002"/>
              <a:gd name="connsiteY658" fmla="*/ 6850185 h 6858000"/>
              <a:gd name="connsiteX659" fmla="*/ 1483788 w 12192002"/>
              <a:gd name="connsiteY659" fmla="*/ 6259174 h 6858000"/>
              <a:gd name="connsiteX660" fmla="*/ 1100671 w 12192002"/>
              <a:gd name="connsiteY660" fmla="*/ 6252137 h 6858000"/>
              <a:gd name="connsiteX661" fmla="*/ 1090144 w 12192002"/>
              <a:gd name="connsiteY661" fmla="*/ 6256748 h 6858000"/>
              <a:gd name="connsiteX662" fmla="*/ 1095872 w 12192002"/>
              <a:gd name="connsiteY662" fmla="*/ 6271892 h 6858000"/>
              <a:gd name="connsiteX663" fmla="*/ 262785 w 12192002"/>
              <a:gd name="connsiteY663" fmla="*/ 6845450 h 6858000"/>
              <a:gd name="connsiteX664" fmla="*/ 209968 w 12192002"/>
              <a:gd name="connsiteY664" fmla="*/ 6770713 h 6858000"/>
              <a:gd name="connsiteX665" fmla="*/ 873460 w 12192002"/>
              <a:gd name="connsiteY665" fmla="*/ 6253768 h 6858000"/>
              <a:gd name="connsiteX666" fmla="*/ 192686 w 12192002"/>
              <a:gd name="connsiteY666" fmla="*/ 5849257 h 6858000"/>
              <a:gd name="connsiteX667" fmla="*/ 4696 w 12192002"/>
              <a:gd name="connsiteY667" fmla="*/ 5697668 h 6858000"/>
              <a:gd name="connsiteX668" fmla="*/ 0 w 12192002"/>
              <a:gd name="connsiteY668" fmla="*/ 5689984 h 6858000"/>
              <a:gd name="connsiteX669" fmla="*/ 0 w 12192002"/>
              <a:gd name="connsiteY669" fmla="*/ 5513472 h 6858000"/>
              <a:gd name="connsiteX670" fmla="*/ 174101 w 12192002"/>
              <a:gd name="connsiteY670" fmla="*/ 5620277 h 6858000"/>
              <a:gd name="connsiteX671" fmla="*/ 891800 w 12192002"/>
              <a:gd name="connsiteY671" fmla="*/ 6036935 h 6858000"/>
              <a:gd name="connsiteX672" fmla="*/ 1072219 w 12192002"/>
              <a:gd name="connsiteY672" fmla="*/ 6169443 h 6858000"/>
              <a:gd name="connsiteX673" fmla="*/ 1074117 w 12192002"/>
              <a:gd name="connsiteY673" fmla="*/ 6170301 h 6858000"/>
              <a:gd name="connsiteX674" fmla="*/ 1083114 w 12192002"/>
              <a:gd name="connsiteY674" fmla="*/ 6174131 h 6858000"/>
              <a:gd name="connsiteX675" fmla="*/ 1543010 w 12192002"/>
              <a:gd name="connsiteY675" fmla="*/ 6191140 h 6858000"/>
              <a:gd name="connsiteX676" fmla="*/ 1551080 w 12192002"/>
              <a:gd name="connsiteY676" fmla="*/ 6195006 h 6858000"/>
              <a:gd name="connsiteX677" fmla="*/ 2345443 w 12192002"/>
              <a:gd name="connsiteY677" fmla="*/ 5549882 h 6858000"/>
              <a:gd name="connsiteX678" fmla="*/ 1721499 w 12192002"/>
              <a:gd name="connsiteY678" fmla="*/ 5599969 h 6858000"/>
              <a:gd name="connsiteX679" fmla="*/ 767716 w 12192002"/>
              <a:gd name="connsiteY679" fmla="*/ 5472768 h 6858000"/>
              <a:gd name="connsiteX680" fmla="*/ 722147 w 12192002"/>
              <a:gd name="connsiteY680" fmla="*/ 5393091 h 6858000"/>
              <a:gd name="connsiteX681" fmla="*/ 1485552 w 12192002"/>
              <a:gd name="connsiteY681" fmla="*/ 5313202 h 6858000"/>
              <a:gd name="connsiteX682" fmla="*/ 2143004 w 12192002"/>
              <a:gd name="connsiteY682" fmla="*/ 5402420 h 6858000"/>
              <a:gd name="connsiteX683" fmla="*/ 1933391 w 12192002"/>
              <a:gd name="connsiteY683" fmla="*/ 5156971 h 6858000"/>
              <a:gd name="connsiteX684" fmla="*/ 1827118 w 12192002"/>
              <a:gd name="connsiteY684" fmla="*/ 4968410 h 6858000"/>
              <a:gd name="connsiteX685" fmla="*/ 1837349 w 12192002"/>
              <a:gd name="connsiteY685" fmla="*/ 4956357 h 6858000"/>
              <a:gd name="connsiteX686" fmla="*/ 2162835 w 12192002"/>
              <a:gd name="connsiteY686" fmla="*/ 5187853 h 6858000"/>
              <a:gd name="connsiteX687" fmla="*/ 2257167 w 12192002"/>
              <a:gd name="connsiteY687" fmla="*/ 5462123 h 6858000"/>
              <a:gd name="connsiteX688" fmla="*/ 2261598 w 12192002"/>
              <a:gd name="connsiteY688" fmla="*/ 5467998 h 6858000"/>
              <a:gd name="connsiteX689" fmla="*/ 2437177 w 12192002"/>
              <a:gd name="connsiteY689" fmla="*/ 5479608 h 6858000"/>
              <a:gd name="connsiteX690" fmla="*/ 2445247 w 12192002"/>
              <a:gd name="connsiteY690" fmla="*/ 5483476 h 6858000"/>
              <a:gd name="connsiteX691" fmla="*/ 2743626 w 12192002"/>
              <a:gd name="connsiteY691" fmla="*/ 5304819 h 6858000"/>
              <a:gd name="connsiteX692" fmla="*/ 3048102 w 12192002"/>
              <a:gd name="connsiteY692" fmla="*/ 5150595 h 6858000"/>
              <a:gd name="connsiteX693" fmla="*/ 1799414 w 12192002"/>
              <a:gd name="connsiteY693" fmla="*/ 4694732 h 6858000"/>
              <a:gd name="connsiteX694" fmla="*/ 1771735 w 12192002"/>
              <a:gd name="connsiteY694" fmla="*/ 4619929 h 6858000"/>
              <a:gd name="connsiteX695" fmla="*/ 3104273 w 12192002"/>
              <a:gd name="connsiteY695" fmla="*/ 5076159 h 6858000"/>
              <a:gd name="connsiteX696" fmla="*/ 3113245 w 12192002"/>
              <a:gd name="connsiteY696" fmla="*/ 5090705 h 6858000"/>
              <a:gd name="connsiteX697" fmla="*/ 3126294 w 12192002"/>
              <a:gd name="connsiteY697" fmla="*/ 5114400 h 6858000"/>
              <a:gd name="connsiteX698" fmla="*/ 3937433 w 12192002"/>
              <a:gd name="connsiteY698" fmla="*/ 4830473 h 6858000"/>
              <a:gd name="connsiteX699" fmla="*/ 3590475 w 12192002"/>
              <a:gd name="connsiteY699" fmla="*/ 4597974 h 6858000"/>
              <a:gd name="connsiteX700" fmla="*/ 3100264 w 12192002"/>
              <a:gd name="connsiteY700" fmla="*/ 4579845 h 6858000"/>
              <a:gd name="connsiteX701" fmla="*/ 2183576 w 12192002"/>
              <a:gd name="connsiteY701" fmla="*/ 4227150 h 6858000"/>
              <a:gd name="connsiteX702" fmla="*/ 2151029 w 12192002"/>
              <a:gd name="connsiteY702" fmla="*/ 4146947 h 6858000"/>
              <a:gd name="connsiteX703" fmla="*/ 3563434 w 12192002"/>
              <a:gd name="connsiteY703" fmla="*/ 4469115 h 6858000"/>
              <a:gd name="connsiteX704" fmla="*/ 3177952 w 12192002"/>
              <a:gd name="connsiteY704" fmla="*/ 3657386 h 6858000"/>
              <a:gd name="connsiteX705" fmla="*/ 3189263 w 12192002"/>
              <a:gd name="connsiteY705" fmla="*/ 3625726 h 6858000"/>
              <a:gd name="connsiteX706" fmla="*/ 3560912 w 12192002"/>
              <a:gd name="connsiteY706" fmla="*/ 4079863 h 6858000"/>
              <a:gd name="connsiteX707" fmla="*/ 3626636 w 12192002"/>
              <a:gd name="connsiteY707" fmla="*/ 4512230 h 6858000"/>
              <a:gd name="connsiteX708" fmla="*/ 3653088 w 12192002"/>
              <a:gd name="connsiteY708" fmla="*/ 4521417 h 6858000"/>
              <a:gd name="connsiteX709" fmla="*/ 3988128 w 12192002"/>
              <a:gd name="connsiteY709" fmla="*/ 4817267 h 6858000"/>
              <a:gd name="connsiteX710" fmla="*/ 4830582 w 12192002"/>
              <a:gd name="connsiteY710" fmla="*/ 4676000 h 6858000"/>
              <a:gd name="connsiteX711" fmla="*/ 4830100 w 12192002"/>
              <a:gd name="connsiteY711" fmla="*/ 4675554 h 6858000"/>
              <a:gd name="connsiteX712" fmla="*/ 4036318 w 12192002"/>
              <a:gd name="connsiteY712" fmla="*/ 4147013 h 6858000"/>
              <a:gd name="connsiteX713" fmla="*/ 3432098 w 12192002"/>
              <a:gd name="connsiteY713" fmla="*/ 3537312 h 6858000"/>
              <a:gd name="connsiteX714" fmla="*/ 3446761 w 12192002"/>
              <a:gd name="connsiteY714" fmla="*/ 3461278 h 6858000"/>
              <a:gd name="connsiteX715" fmla="*/ 4419733 w 12192002"/>
              <a:gd name="connsiteY715" fmla="*/ 3963555 h 6858000"/>
              <a:gd name="connsiteX716" fmla="*/ 4781371 w 12192002"/>
              <a:gd name="connsiteY716" fmla="*/ 4458604 h 6858000"/>
              <a:gd name="connsiteX717" fmla="*/ 4780440 w 12192002"/>
              <a:gd name="connsiteY717" fmla="*/ 4470290 h 6858000"/>
              <a:gd name="connsiteX718" fmla="*/ 4898954 w 12192002"/>
              <a:gd name="connsiteY718" fmla="*/ 4662092 h 6858000"/>
              <a:gd name="connsiteX719" fmla="*/ 4900699 w 12192002"/>
              <a:gd name="connsiteY719" fmla="*/ 4670867 h 6858000"/>
              <a:gd name="connsiteX720" fmla="*/ 5714511 w 12192002"/>
              <a:gd name="connsiteY720" fmla="*/ 4663483 h 6858000"/>
              <a:gd name="connsiteX721" fmla="*/ 5464793 w 12192002"/>
              <a:gd name="connsiteY721" fmla="*/ 4393556 h 6858000"/>
              <a:gd name="connsiteX722" fmla="*/ 5461897 w 12192002"/>
              <a:gd name="connsiteY722" fmla="*/ 4390879 h 6858000"/>
              <a:gd name="connsiteX723" fmla="*/ 4294126 w 12192002"/>
              <a:gd name="connsiteY723" fmla="*/ 3303048 h 6858000"/>
              <a:gd name="connsiteX724" fmla="*/ 4305321 w 12192002"/>
              <a:gd name="connsiteY724" fmla="*/ 3256953 h 6858000"/>
              <a:gd name="connsiteX725" fmla="*/ 4949299 w 12192002"/>
              <a:gd name="connsiteY725" fmla="*/ 3766336 h 6858000"/>
              <a:gd name="connsiteX726" fmla="*/ 5291452 w 12192002"/>
              <a:gd name="connsiteY726" fmla="*/ 4076801 h 6858000"/>
              <a:gd name="connsiteX727" fmla="*/ 5434998 w 12192002"/>
              <a:gd name="connsiteY727" fmla="*/ 4254100 h 6858000"/>
              <a:gd name="connsiteX728" fmla="*/ 5351015 w 12192002"/>
              <a:gd name="connsiteY728" fmla="*/ 3760989 h 6858000"/>
              <a:gd name="connsiteX729" fmla="*/ 5413780 w 12192002"/>
              <a:gd name="connsiteY729" fmla="*/ 2966265 h 6858000"/>
              <a:gd name="connsiteX730" fmla="*/ 5425627 w 12192002"/>
              <a:gd name="connsiteY730" fmla="*/ 2954192 h 6858000"/>
              <a:gd name="connsiteX731" fmla="*/ 8380397 w 12192002"/>
              <a:gd name="connsiteY731" fmla="*/ 2896659 h 6858000"/>
              <a:gd name="connsiteX732" fmla="*/ 8634801 w 12192002"/>
              <a:gd name="connsiteY732" fmla="*/ 3304169 h 6858000"/>
              <a:gd name="connsiteX733" fmla="*/ 8971448 w 12192002"/>
              <a:gd name="connsiteY733" fmla="*/ 3675946 h 6858000"/>
              <a:gd name="connsiteX734" fmla="*/ 8820691 w 12192002"/>
              <a:gd name="connsiteY734" fmla="*/ 3486482 h 6858000"/>
              <a:gd name="connsiteX735" fmla="*/ 8807612 w 12192002"/>
              <a:gd name="connsiteY735" fmla="*/ 3467256 h 6858000"/>
              <a:gd name="connsiteX736" fmla="*/ 8556796 w 12192002"/>
              <a:gd name="connsiteY736" fmla="*/ 3116474 h 6858000"/>
              <a:gd name="connsiteX737" fmla="*/ 8427018 w 12192002"/>
              <a:gd name="connsiteY737" fmla="*/ 2948853 h 6858000"/>
              <a:gd name="connsiteX738" fmla="*/ 8380397 w 12192002"/>
              <a:gd name="connsiteY738" fmla="*/ 2896659 h 6858000"/>
              <a:gd name="connsiteX739" fmla="*/ 9831020 w 12192002"/>
              <a:gd name="connsiteY739" fmla="*/ 2871730 h 6858000"/>
              <a:gd name="connsiteX740" fmla="*/ 9827707 w 12192002"/>
              <a:gd name="connsiteY740" fmla="*/ 2915231 h 6858000"/>
              <a:gd name="connsiteX741" fmla="*/ 9820699 w 12192002"/>
              <a:gd name="connsiteY741" fmla="*/ 3051540 h 6858000"/>
              <a:gd name="connsiteX742" fmla="*/ 9822525 w 12192002"/>
              <a:gd name="connsiteY742" fmla="*/ 3140814 h 6858000"/>
              <a:gd name="connsiteX743" fmla="*/ 9824704 w 12192002"/>
              <a:gd name="connsiteY743" fmla="*/ 3230628 h 6858000"/>
              <a:gd name="connsiteX744" fmla="*/ 9793821 w 12192002"/>
              <a:gd name="connsiteY744" fmla="*/ 3531652 h 6858000"/>
              <a:gd name="connsiteX745" fmla="*/ 9767436 w 12192002"/>
              <a:gd name="connsiteY745" fmla="*/ 3750864 h 6858000"/>
              <a:gd name="connsiteX746" fmla="*/ 9814477 w 12192002"/>
              <a:gd name="connsiteY746" fmla="*/ 3662531 h 6858000"/>
              <a:gd name="connsiteX747" fmla="*/ 9831020 w 12192002"/>
              <a:gd name="connsiteY747" fmla="*/ 2871730 h 6858000"/>
              <a:gd name="connsiteX748" fmla="*/ 8380521 w 12192002"/>
              <a:gd name="connsiteY748" fmla="*/ 2850596 h 6858000"/>
              <a:gd name="connsiteX749" fmla="*/ 8451446 w 12192002"/>
              <a:gd name="connsiteY749" fmla="*/ 2928627 h 6858000"/>
              <a:gd name="connsiteX750" fmla="*/ 8582269 w 12192002"/>
              <a:gd name="connsiteY750" fmla="*/ 3097880 h 6858000"/>
              <a:gd name="connsiteX751" fmla="*/ 8833783 w 12192002"/>
              <a:gd name="connsiteY751" fmla="*/ 3449753 h 6858000"/>
              <a:gd name="connsiteX752" fmla="*/ 8846863 w 12192002"/>
              <a:gd name="connsiteY752" fmla="*/ 3468981 h 6858000"/>
              <a:gd name="connsiteX753" fmla="*/ 8960046 w 12192002"/>
              <a:gd name="connsiteY753" fmla="*/ 3620389 h 6858000"/>
              <a:gd name="connsiteX754" fmla="*/ 8380521 w 12192002"/>
              <a:gd name="connsiteY754" fmla="*/ 2850596 h 6858000"/>
              <a:gd name="connsiteX755" fmla="*/ 9854151 w 12192002"/>
              <a:gd name="connsiteY755" fmla="*/ 2642862 h 6858000"/>
              <a:gd name="connsiteX756" fmla="*/ 9871341 w 12192002"/>
              <a:gd name="connsiteY756" fmla="*/ 2659697 h 6858000"/>
              <a:gd name="connsiteX757" fmla="*/ 9966678 w 12192002"/>
              <a:gd name="connsiteY757" fmla="*/ 3423399 h 6858000"/>
              <a:gd name="connsiteX758" fmla="*/ 9880832 w 12192002"/>
              <a:gd name="connsiteY758" fmla="*/ 3700562 h 6858000"/>
              <a:gd name="connsiteX759" fmla="*/ 9896024 w 12192002"/>
              <a:gd name="connsiteY759" fmla="*/ 4178295 h 6858000"/>
              <a:gd name="connsiteX760" fmla="*/ 10395379 w 12192002"/>
              <a:gd name="connsiteY760" fmla="*/ 4531843 h 6858000"/>
              <a:gd name="connsiteX761" fmla="*/ 10225980 w 12192002"/>
              <a:gd name="connsiteY761" fmla="*/ 3561061 h 6858000"/>
              <a:gd name="connsiteX762" fmla="*/ 10314210 w 12192002"/>
              <a:gd name="connsiteY762" fmla="*/ 3538353 h 6858000"/>
              <a:gd name="connsiteX763" fmla="*/ 10573663 w 12192002"/>
              <a:gd name="connsiteY763" fmla="*/ 4271430 h 6858000"/>
              <a:gd name="connsiteX764" fmla="*/ 10583736 w 12192002"/>
              <a:gd name="connsiteY764" fmla="*/ 4688819 h 6858000"/>
              <a:gd name="connsiteX765" fmla="*/ 10880472 w 12192002"/>
              <a:gd name="connsiteY765" fmla="*/ 4966558 h 6858000"/>
              <a:gd name="connsiteX766" fmla="*/ 11231212 w 12192002"/>
              <a:gd name="connsiteY766" fmla="*/ 3645474 h 6858000"/>
              <a:gd name="connsiteX767" fmla="*/ 11317765 w 12192002"/>
              <a:gd name="connsiteY767" fmla="*/ 3638405 h 6858000"/>
              <a:gd name="connsiteX768" fmla="*/ 10982911 w 12192002"/>
              <a:gd name="connsiteY768" fmla="*/ 5051260 h 6858000"/>
              <a:gd name="connsiteX769" fmla="*/ 10968747 w 12192002"/>
              <a:gd name="connsiteY769" fmla="*/ 5059552 h 6858000"/>
              <a:gd name="connsiteX770" fmla="*/ 11258020 w 12192002"/>
              <a:gd name="connsiteY770" fmla="*/ 5401078 h 6858000"/>
              <a:gd name="connsiteX771" fmla="*/ 11688741 w 12192002"/>
              <a:gd name="connsiteY771" fmla="*/ 6045312 h 6858000"/>
              <a:gd name="connsiteX772" fmla="*/ 11794425 w 12192002"/>
              <a:gd name="connsiteY772" fmla="*/ 5681109 h 6858000"/>
              <a:gd name="connsiteX773" fmla="*/ 11792727 w 12192002"/>
              <a:gd name="connsiteY773" fmla="*/ 5669934 h 6858000"/>
              <a:gd name="connsiteX774" fmla="*/ 11776744 w 12192002"/>
              <a:gd name="connsiteY774" fmla="*/ 5671723 h 6858000"/>
              <a:gd name="connsiteX775" fmla="*/ 11442546 w 12192002"/>
              <a:gd name="connsiteY775" fmla="*/ 4736592 h 6858000"/>
              <a:gd name="connsiteX776" fmla="*/ 11527771 w 12192002"/>
              <a:gd name="connsiteY776" fmla="*/ 4704317 h 6858000"/>
              <a:gd name="connsiteX777" fmla="*/ 11851542 w 12192002"/>
              <a:gd name="connsiteY777" fmla="*/ 5463703 h 6858000"/>
              <a:gd name="connsiteX778" fmla="*/ 12122505 w 12192002"/>
              <a:gd name="connsiteY778" fmla="*/ 5156948 h 6858000"/>
              <a:gd name="connsiteX779" fmla="*/ 12192002 w 12192002"/>
              <a:gd name="connsiteY779" fmla="*/ 5098973 h 6858000"/>
              <a:gd name="connsiteX780" fmla="*/ 12192001 w 12192002"/>
              <a:gd name="connsiteY780" fmla="*/ 5160062 h 6858000"/>
              <a:gd name="connsiteX781" fmla="*/ 12155105 w 12192002"/>
              <a:gd name="connsiteY781" fmla="*/ 5191181 h 6858000"/>
              <a:gd name="connsiteX782" fmla="*/ 11918903 w 12192002"/>
              <a:gd name="connsiteY782" fmla="*/ 5491132 h 6858000"/>
              <a:gd name="connsiteX783" fmla="*/ 12067554 w 12192002"/>
              <a:gd name="connsiteY783" fmla="*/ 5317498 h 6858000"/>
              <a:gd name="connsiteX784" fmla="*/ 12192001 w 12192002"/>
              <a:gd name="connsiteY784" fmla="*/ 5211391 h 6858000"/>
              <a:gd name="connsiteX785" fmla="*/ 12192001 w 12192002"/>
              <a:gd name="connsiteY785" fmla="*/ 5251558 h 6858000"/>
              <a:gd name="connsiteX786" fmla="*/ 12087498 w 12192002"/>
              <a:gd name="connsiteY786" fmla="*/ 5340764 h 6858000"/>
              <a:gd name="connsiteX787" fmla="*/ 11941335 w 12192002"/>
              <a:gd name="connsiteY787" fmla="*/ 5512809 h 6858000"/>
              <a:gd name="connsiteX788" fmla="*/ 11898139 w 12192002"/>
              <a:gd name="connsiteY788" fmla="*/ 5592553 h 6858000"/>
              <a:gd name="connsiteX789" fmla="*/ 12037359 w 12192002"/>
              <a:gd name="connsiteY789" fmla="*/ 5482816 h 6858000"/>
              <a:gd name="connsiteX790" fmla="*/ 12192001 w 12192002"/>
              <a:gd name="connsiteY790" fmla="*/ 5330890 h 6858000"/>
              <a:gd name="connsiteX791" fmla="*/ 12192001 w 12192002"/>
              <a:gd name="connsiteY791" fmla="*/ 5402911 h 6858000"/>
              <a:gd name="connsiteX792" fmla="*/ 12054488 w 12192002"/>
              <a:gd name="connsiteY792" fmla="*/ 5533939 h 6858000"/>
              <a:gd name="connsiteX793" fmla="*/ 11880977 w 12192002"/>
              <a:gd name="connsiteY793" fmla="*/ 5674040 h 6858000"/>
              <a:gd name="connsiteX794" fmla="*/ 11879666 w 12192002"/>
              <a:gd name="connsiteY794" fmla="*/ 5675644 h 6858000"/>
              <a:gd name="connsiteX795" fmla="*/ 11873674 w 12192002"/>
              <a:gd name="connsiteY795" fmla="*/ 5683306 h 6858000"/>
              <a:gd name="connsiteX796" fmla="*/ 11738608 w 12192002"/>
              <a:gd name="connsiteY796" fmla="*/ 6118417 h 6858000"/>
              <a:gd name="connsiteX797" fmla="*/ 11732820 w 12192002"/>
              <a:gd name="connsiteY797" fmla="*/ 6125184 h 6858000"/>
              <a:gd name="connsiteX798" fmla="*/ 12058063 w 12192002"/>
              <a:gd name="connsiteY798" fmla="*/ 6805045 h 6858000"/>
              <a:gd name="connsiteX799" fmla="*/ 12077722 w 12192002"/>
              <a:gd name="connsiteY799" fmla="*/ 6857999 h 6858000"/>
              <a:gd name="connsiteX800" fmla="*/ 11980831 w 12192002"/>
              <a:gd name="connsiteY800" fmla="*/ 6857999 h 6858000"/>
              <a:gd name="connsiteX801" fmla="*/ 11842370 w 12192002"/>
              <a:gd name="connsiteY801" fmla="*/ 6532596 h 6858000"/>
              <a:gd name="connsiteX802" fmla="*/ 11807118 w 12192002"/>
              <a:gd name="connsiteY802" fmla="*/ 6461642 h 6858000"/>
              <a:gd name="connsiteX803" fmla="*/ 11352410 w 12192002"/>
              <a:gd name="connsiteY803" fmla="*/ 5682534 h 6858000"/>
              <a:gd name="connsiteX804" fmla="*/ 11344098 w 12192002"/>
              <a:gd name="connsiteY804" fmla="*/ 5681717 h 6858000"/>
              <a:gd name="connsiteX805" fmla="*/ 10730809 w 12192002"/>
              <a:gd name="connsiteY805" fmla="*/ 5585749 h 6858000"/>
              <a:gd name="connsiteX806" fmla="*/ 10713050 w 12192002"/>
              <a:gd name="connsiteY806" fmla="*/ 5593271 h 6858000"/>
              <a:gd name="connsiteX807" fmla="*/ 9420192 w 12192002"/>
              <a:gd name="connsiteY807" fmla="*/ 5692050 h 6858000"/>
              <a:gd name="connsiteX808" fmla="*/ 9404066 w 12192002"/>
              <a:gd name="connsiteY808" fmla="*/ 5671708 h 6858000"/>
              <a:gd name="connsiteX809" fmla="*/ 10712309 w 12192002"/>
              <a:gd name="connsiteY809" fmla="*/ 5538562 h 6858000"/>
              <a:gd name="connsiteX810" fmla="*/ 11291486 w 12192002"/>
              <a:gd name="connsiteY810" fmla="*/ 5595804 h 6858000"/>
              <a:gd name="connsiteX811" fmla="*/ 11176624 w 12192002"/>
              <a:gd name="connsiteY811" fmla="*/ 5439340 h 6858000"/>
              <a:gd name="connsiteX812" fmla="*/ 10665962 w 12192002"/>
              <a:gd name="connsiteY812" fmla="*/ 4874588 h 6858000"/>
              <a:gd name="connsiteX813" fmla="*/ 10647017 w 12192002"/>
              <a:gd name="connsiteY813" fmla="*/ 4879047 h 6858000"/>
              <a:gd name="connsiteX814" fmla="*/ 10107096 w 12192002"/>
              <a:gd name="connsiteY814" fmla="*/ 4989072 h 6858000"/>
              <a:gd name="connsiteX815" fmla="*/ 9439953 w 12192002"/>
              <a:gd name="connsiteY815" fmla="*/ 4909921 h 6858000"/>
              <a:gd name="connsiteX816" fmla="*/ 9470279 w 12192002"/>
              <a:gd name="connsiteY816" fmla="*/ 4872131 h 6858000"/>
              <a:gd name="connsiteX817" fmla="*/ 10565024 w 12192002"/>
              <a:gd name="connsiteY817" fmla="*/ 4781269 h 6858000"/>
              <a:gd name="connsiteX818" fmla="*/ 9922490 w 12192002"/>
              <a:gd name="connsiteY818" fmla="*/ 4287833 h 6858000"/>
              <a:gd name="connsiteX819" fmla="*/ 9920481 w 12192002"/>
              <a:gd name="connsiteY819" fmla="*/ 4288346 h 6858000"/>
              <a:gd name="connsiteX820" fmla="*/ 9916127 w 12192002"/>
              <a:gd name="connsiteY820" fmla="*/ 4288836 h 6858000"/>
              <a:gd name="connsiteX821" fmla="*/ 9791125 w 12192002"/>
              <a:gd name="connsiteY821" fmla="*/ 4367248 h 6858000"/>
              <a:gd name="connsiteX822" fmla="*/ 9528364 w 12192002"/>
              <a:gd name="connsiteY822" fmla="*/ 4451767 h 6858000"/>
              <a:gd name="connsiteX823" fmla="*/ 8629850 w 12192002"/>
              <a:gd name="connsiteY823" fmla="*/ 4613329 h 6858000"/>
              <a:gd name="connsiteX824" fmla="*/ 8600239 w 12192002"/>
              <a:gd name="connsiteY824" fmla="*/ 4596243 h 6858000"/>
              <a:gd name="connsiteX825" fmla="*/ 9761570 w 12192002"/>
              <a:gd name="connsiteY825" fmla="*/ 4182283 h 6858000"/>
              <a:gd name="connsiteX826" fmla="*/ 9368237 w 12192002"/>
              <a:gd name="connsiteY826" fmla="*/ 3949470 h 6858000"/>
              <a:gd name="connsiteX827" fmla="*/ 9354614 w 12192002"/>
              <a:gd name="connsiteY827" fmla="*/ 3951288 h 6858000"/>
              <a:gd name="connsiteX828" fmla="*/ 8364351 w 12192002"/>
              <a:gd name="connsiteY828" fmla="*/ 4159267 h 6858000"/>
              <a:gd name="connsiteX829" fmla="*/ 8386567 w 12192002"/>
              <a:gd name="connsiteY829" fmla="*/ 4119760 h 6858000"/>
              <a:gd name="connsiteX830" fmla="*/ 9231713 w 12192002"/>
              <a:gd name="connsiteY830" fmla="*/ 3873539 h 6858000"/>
              <a:gd name="connsiteX831" fmla="*/ 9023301 w 12192002"/>
              <a:gd name="connsiteY831" fmla="*/ 3763109 h 6858000"/>
              <a:gd name="connsiteX832" fmla="*/ 9010556 w 12192002"/>
              <a:gd name="connsiteY832" fmla="*/ 3758998 h 6858000"/>
              <a:gd name="connsiteX833" fmla="*/ 8604324 w 12192002"/>
              <a:gd name="connsiteY833" fmla="*/ 3417171 h 6858000"/>
              <a:gd name="connsiteX834" fmla="*/ 8218577 w 12192002"/>
              <a:gd name="connsiteY834" fmla="*/ 2770227 h 6858000"/>
              <a:gd name="connsiteX835" fmla="*/ 8222774 w 12192002"/>
              <a:gd name="connsiteY835" fmla="*/ 2749954 h 6858000"/>
              <a:gd name="connsiteX836" fmla="*/ 8297623 w 12192002"/>
              <a:gd name="connsiteY836" fmla="*/ 2731935 h 6858000"/>
              <a:gd name="connsiteX837" fmla="*/ 9090618 w 12192002"/>
              <a:gd name="connsiteY837" fmla="*/ 3716225 h 6858000"/>
              <a:gd name="connsiteX838" fmla="*/ 9762441 w 12192002"/>
              <a:gd name="connsiteY838" fmla="*/ 4093587 h 6858000"/>
              <a:gd name="connsiteX839" fmla="*/ 9717826 w 12192002"/>
              <a:gd name="connsiteY839" fmla="*/ 3916719 h 6858000"/>
              <a:gd name="connsiteX840" fmla="*/ 9713123 w 12192002"/>
              <a:gd name="connsiteY840" fmla="*/ 3916663 h 6858000"/>
              <a:gd name="connsiteX841" fmla="*/ 9175594 w 12192002"/>
              <a:gd name="connsiteY841" fmla="*/ 3326950 h 6858000"/>
              <a:gd name="connsiteX842" fmla="*/ 9253941 w 12192002"/>
              <a:gd name="connsiteY842" fmla="*/ 3287566 h 6858000"/>
              <a:gd name="connsiteX843" fmla="*/ 9625671 w 12192002"/>
              <a:gd name="connsiteY843" fmla="*/ 3639960 h 6858000"/>
              <a:gd name="connsiteX844" fmla="*/ 9656881 w 12192002"/>
              <a:gd name="connsiteY844" fmla="*/ 3333361 h 6858000"/>
              <a:gd name="connsiteX845" fmla="*/ 9782066 w 12192002"/>
              <a:gd name="connsiteY845" fmla="*/ 2680771 h 6858000"/>
              <a:gd name="connsiteX846" fmla="*/ 9854151 w 12192002"/>
              <a:gd name="connsiteY846" fmla="*/ 2642862 h 6858000"/>
              <a:gd name="connsiteX847" fmla="*/ 11114299 w 12192002"/>
              <a:gd name="connsiteY847" fmla="*/ 2390555 h 6858000"/>
              <a:gd name="connsiteX848" fmla="*/ 11113373 w 12192002"/>
              <a:gd name="connsiteY848" fmla="*/ 2392739 h 6858000"/>
              <a:gd name="connsiteX849" fmla="*/ 11117197 w 12192002"/>
              <a:gd name="connsiteY849" fmla="*/ 2394358 h 6858000"/>
              <a:gd name="connsiteX850" fmla="*/ 11114299 w 12192002"/>
              <a:gd name="connsiteY850" fmla="*/ 2390555 h 6858000"/>
              <a:gd name="connsiteX851" fmla="*/ 10506276 w 12192002"/>
              <a:gd name="connsiteY851" fmla="*/ 2118977 h 6858000"/>
              <a:gd name="connsiteX852" fmla="*/ 10431542 w 12192002"/>
              <a:gd name="connsiteY852" fmla="*/ 2525128 h 6858000"/>
              <a:gd name="connsiteX853" fmla="*/ 10391375 w 12192002"/>
              <a:gd name="connsiteY853" fmla="*/ 2667145 h 6858000"/>
              <a:gd name="connsiteX854" fmla="*/ 10355047 w 12192002"/>
              <a:gd name="connsiteY854" fmla="*/ 2832031 h 6858000"/>
              <a:gd name="connsiteX855" fmla="*/ 10336080 w 12192002"/>
              <a:gd name="connsiteY855" fmla="*/ 2927011 h 6858000"/>
              <a:gd name="connsiteX856" fmla="*/ 10389394 w 12192002"/>
              <a:gd name="connsiteY856" fmla="*/ 2782834 h 6858000"/>
              <a:gd name="connsiteX857" fmla="*/ 10506276 w 12192002"/>
              <a:gd name="connsiteY857" fmla="*/ 2118977 h 6858000"/>
              <a:gd name="connsiteX858" fmla="*/ 11538179 w 12192002"/>
              <a:gd name="connsiteY858" fmla="*/ 2090376 h 6858000"/>
              <a:gd name="connsiteX859" fmla="*/ 11577479 w 12192002"/>
              <a:gd name="connsiteY859" fmla="*/ 2228695 h 6858000"/>
              <a:gd name="connsiteX860" fmla="*/ 11586754 w 12192002"/>
              <a:gd name="connsiteY860" fmla="*/ 2266098 h 6858000"/>
              <a:gd name="connsiteX861" fmla="*/ 11609011 w 12192002"/>
              <a:gd name="connsiteY861" fmla="*/ 2353427 h 6858000"/>
              <a:gd name="connsiteX862" fmla="*/ 11761579 w 12192002"/>
              <a:gd name="connsiteY862" fmla="*/ 2703223 h 6858000"/>
              <a:gd name="connsiteX863" fmla="*/ 11877711 w 12192002"/>
              <a:gd name="connsiteY863" fmla="*/ 2947465 h 6858000"/>
              <a:gd name="connsiteX864" fmla="*/ 11538179 w 12192002"/>
              <a:gd name="connsiteY864" fmla="*/ 2090376 h 6858000"/>
              <a:gd name="connsiteX865" fmla="*/ 6604735 w 12192002"/>
              <a:gd name="connsiteY865" fmla="*/ 2041381 h 6858000"/>
              <a:gd name="connsiteX866" fmla="*/ 7204487 w 12192002"/>
              <a:gd name="connsiteY866" fmla="*/ 2742112 h 6858000"/>
              <a:gd name="connsiteX867" fmla="*/ 7131592 w 12192002"/>
              <a:gd name="connsiteY867" fmla="*/ 2672096 h 6858000"/>
              <a:gd name="connsiteX868" fmla="*/ 6996344 w 12192002"/>
              <a:gd name="connsiteY868" fmla="*/ 2518310 h 6858000"/>
              <a:gd name="connsiteX869" fmla="*/ 6735495 w 12192002"/>
              <a:gd name="connsiteY869" fmla="*/ 2196890 h 6858000"/>
              <a:gd name="connsiteX870" fmla="*/ 6721901 w 12192002"/>
              <a:gd name="connsiteY870" fmla="*/ 2179274 h 6858000"/>
              <a:gd name="connsiteX871" fmla="*/ 6604735 w 12192002"/>
              <a:gd name="connsiteY871" fmla="*/ 2041381 h 6858000"/>
              <a:gd name="connsiteX872" fmla="*/ 11488421 w 12192002"/>
              <a:gd name="connsiteY872" fmla="*/ 2034549 h 6858000"/>
              <a:gd name="connsiteX873" fmla="*/ 11840356 w 12192002"/>
              <a:gd name="connsiteY873" fmla="*/ 2932293 h 6858000"/>
              <a:gd name="connsiteX874" fmla="*/ 11736331 w 12192002"/>
              <a:gd name="connsiteY874" fmla="*/ 2715710 h 6858000"/>
              <a:gd name="connsiteX875" fmla="*/ 11581560 w 12192002"/>
              <a:gd name="connsiteY875" fmla="*/ 2360474 h 6858000"/>
              <a:gd name="connsiteX876" fmla="*/ 11558442 w 12192002"/>
              <a:gd name="connsiteY876" fmla="*/ 2272139 h 6858000"/>
              <a:gd name="connsiteX877" fmla="*/ 11549169 w 12192002"/>
              <a:gd name="connsiteY877" fmla="*/ 2234734 h 6858000"/>
              <a:gd name="connsiteX878" fmla="*/ 11488421 w 12192002"/>
              <a:gd name="connsiteY878" fmla="*/ 2034549 h 6858000"/>
              <a:gd name="connsiteX879" fmla="*/ 10468916 w 12192002"/>
              <a:gd name="connsiteY879" fmla="*/ 2032338 h 6858000"/>
              <a:gd name="connsiteX880" fmla="*/ 10421480 w 12192002"/>
              <a:gd name="connsiteY880" fmla="*/ 2185446 h 6858000"/>
              <a:gd name="connsiteX881" fmla="*/ 10351264 w 12192002"/>
              <a:gd name="connsiteY881" fmla="*/ 2591574 h 6858000"/>
              <a:gd name="connsiteX882" fmla="*/ 10294485 w 12192002"/>
              <a:gd name="connsiteY882" fmla="*/ 2991809 h 6858000"/>
              <a:gd name="connsiteX883" fmla="*/ 10327850 w 12192002"/>
              <a:gd name="connsiteY883" fmla="*/ 2826310 h 6858000"/>
              <a:gd name="connsiteX884" fmla="*/ 10364099 w 12192002"/>
              <a:gd name="connsiteY884" fmla="*/ 2660098 h 6858000"/>
              <a:gd name="connsiteX885" fmla="*/ 10404725 w 12192002"/>
              <a:gd name="connsiteY885" fmla="*/ 2516991 h 6858000"/>
              <a:gd name="connsiteX886" fmla="*/ 10478071 w 12192002"/>
              <a:gd name="connsiteY886" fmla="*/ 2114122 h 6858000"/>
              <a:gd name="connsiteX887" fmla="*/ 10468916 w 12192002"/>
              <a:gd name="connsiteY887" fmla="*/ 2032338 h 6858000"/>
              <a:gd name="connsiteX888" fmla="*/ 10573132 w 12192002"/>
              <a:gd name="connsiteY888" fmla="*/ 1991479 h 6858000"/>
              <a:gd name="connsiteX889" fmla="*/ 11066880 w 12192002"/>
              <a:gd name="connsiteY889" fmla="*/ 2371770 h 6858000"/>
              <a:gd name="connsiteX890" fmla="*/ 10573132 w 12192002"/>
              <a:gd name="connsiteY890" fmla="*/ 1991479 h 6858000"/>
              <a:gd name="connsiteX891" fmla="*/ 6591670 w 12192002"/>
              <a:gd name="connsiteY891" fmla="*/ 1988277 h 6858000"/>
              <a:gd name="connsiteX892" fmla="*/ 6747349 w 12192002"/>
              <a:gd name="connsiteY892" fmla="*/ 2160069 h 6858000"/>
              <a:gd name="connsiteX893" fmla="*/ 6760943 w 12192002"/>
              <a:gd name="connsiteY893" fmla="*/ 2177686 h 6858000"/>
              <a:gd name="connsiteX894" fmla="*/ 7021065 w 12192002"/>
              <a:gd name="connsiteY894" fmla="*/ 2498102 h 6858000"/>
              <a:gd name="connsiteX895" fmla="*/ 7155223 w 12192002"/>
              <a:gd name="connsiteY895" fmla="*/ 2650386 h 6858000"/>
              <a:gd name="connsiteX896" fmla="*/ 7203167 w 12192002"/>
              <a:gd name="connsiteY896" fmla="*/ 2697288 h 6858000"/>
              <a:gd name="connsiteX897" fmla="*/ 6937703 w 12192002"/>
              <a:gd name="connsiteY897" fmla="*/ 2321981 h 6858000"/>
              <a:gd name="connsiteX898" fmla="*/ 6591670 w 12192002"/>
              <a:gd name="connsiteY898" fmla="*/ 1988277 h 6858000"/>
              <a:gd name="connsiteX899" fmla="*/ 5798670 w 12192002"/>
              <a:gd name="connsiteY899" fmla="*/ 1981601 h 6858000"/>
              <a:gd name="connsiteX900" fmla="*/ 5754709 w 12192002"/>
              <a:gd name="connsiteY900" fmla="*/ 2071454 h 6858000"/>
              <a:gd name="connsiteX901" fmla="*/ 5763044 w 12192002"/>
              <a:gd name="connsiteY901" fmla="*/ 2842206 h 6858000"/>
              <a:gd name="connsiteX902" fmla="*/ 5764974 w 12192002"/>
              <a:gd name="connsiteY902" fmla="*/ 2799609 h 6858000"/>
              <a:gd name="connsiteX903" fmla="*/ 5767665 w 12192002"/>
              <a:gd name="connsiteY903" fmla="*/ 2666409 h 6858000"/>
              <a:gd name="connsiteX904" fmla="*/ 5763055 w 12192002"/>
              <a:gd name="connsiteY904" fmla="*/ 2579705 h 6858000"/>
              <a:gd name="connsiteX905" fmla="*/ 5758079 w 12192002"/>
              <a:gd name="connsiteY905" fmla="*/ 2492508 h 6858000"/>
              <a:gd name="connsiteX906" fmla="*/ 5779325 w 12192002"/>
              <a:gd name="connsiteY906" fmla="*/ 2197069 h 6858000"/>
              <a:gd name="connsiteX907" fmla="*/ 5798670 w 12192002"/>
              <a:gd name="connsiteY907" fmla="*/ 1981601 h 6858000"/>
              <a:gd name="connsiteX908" fmla="*/ 5829202 w 12192002"/>
              <a:gd name="connsiteY908" fmla="*/ 1971679 h 6858000"/>
              <a:gd name="connsiteX909" fmla="*/ 5809558 w 12192002"/>
              <a:gd name="connsiteY909" fmla="*/ 2198043 h 6858000"/>
              <a:gd name="connsiteX910" fmla="*/ 5788653 w 12192002"/>
              <a:gd name="connsiteY910" fmla="*/ 2489430 h 6858000"/>
              <a:gd name="connsiteX911" fmla="*/ 5793439 w 12192002"/>
              <a:gd name="connsiteY911" fmla="*/ 2575235 h 6858000"/>
              <a:gd name="connsiteX912" fmla="*/ 5796836 w 12192002"/>
              <a:gd name="connsiteY912" fmla="*/ 2637633 h 6858000"/>
              <a:gd name="connsiteX913" fmla="*/ 5818614 w 12192002"/>
              <a:gd name="connsiteY913" fmla="*/ 2473055 h 6858000"/>
              <a:gd name="connsiteX914" fmla="*/ 5829202 w 12192002"/>
              <a:gd name="connsiteY914" fmla="*/ 1971679 h 6858000"/>
              <a:gd name="connsiteX915" fmla="*/ 10578769 w 12192002"/>
              <a:gd name="connsiteY915" fmla="*/ 1962963 h 6858000"/>
              <a:gd name="connsiteX916" fmla="*/ 11073823 w 12192002"/>
              <a:gd name="connsiteY916" fmla="*/ 2338658 h 6858000"/>
              <a:gd name="connsiteX917" fmla="*/ 10578769 w 12192002"/>
              <a:gd name="connsiteY917" fmla="*/ 1962963 h 6858000"/>
              <a:gd name="connsiteX918" fmla="*/ 5911389 w 12192002"/>
              <a:gd name="connsiteY918" fmla="*/ 1898371 h 6858000"/>
              <a:gd name="connsiteX919" fmla="*/ 6237627 w 12192002"/>
              <a:gd name="connsiteY919" fmla="*/ 2231921 h 6858000"/>
              <a:gd name="connsiteX920" fmla="*/ 5911389 w 12192002"/>
              <a:gd name="connsiteY920" fmla="*/ 1898371 h 6858000"/>
              <a:gd name="connsiteX921" fmla="*/ 6944437 w 12192002"/>
              <a:gd name="connsiteY921" fmla="*/ 1575402 h 6858000"/>
              <a:gd name="connsiteX922" fmla="*/ 6304730 w 12192002"/>
              <a:gd name="connsiteY922" fmla="*/ 1766654 h 6858000"/>
              <a:gd name="connsiteX923" fmla="*/ 6944437 w 12192002"/>
              <a:gd name="connsiteY923" fmla="*/ 1575402 h 6858000"/>
              <a:gd name="connsiteX924" fmla="*/ 7019523 w 12192002"/>
              <a:gd name="connsiteY924" fmla="*/ 1519450 h 6858000"/>
              <a:gd name="connsiteX925" fmla="*/ 6298091 w 12192002"/>
              <a:gd name="connsiteY925" fmla="*/ 1737122 h 6858000"/>
              <a:gd name="connsiteX926" fmla="*/ 7019523 w 12192002"/>
              <a:gd name="connsiteY926" fmla="*/ 1519450 h 6858000"/>
              <a:gd name="connsiteX927" fmla="*/ 2399523 w 12192002"/>
              <a:gd name="connsiteY927" fmla="*/ 1428234 h 6858000"/>
              <a:gd name="connsiteX928" fmla="*/ 2224982 w 12192002"/>
              <a:gd name="connsiteY928" fmla="*/ 1826201 h 6858000"/>
              <a:gd name="connsiteX929" fmla="*/ 2096099 w 12192002"/>
              <a:gd name="connsiteY929" fmla="*/ 2345900 h 6858000"/>
              <a:gd name="connsiteX930" fmla="*/ 2283317 w 12192002"/>
              <a:gd name="connsiteY930" fmla="*/ 1796925 h 6858000"/>
              <a:gd name="connsiteX931" fmla="*/ 2448558 w 12192002"/>
              <a:gd name="connsiteY931" fmla="*/ 1373435 h 6858000"/>
              <a:gd name="connsiteX932" fmla="*/ 2312521 w 12192002"/>
              <a:gd name="connsiteY932" fmla="*/ 1806140 h 6858000"/>
              <a:gd name="connsiteX933" fmla="*/ 2127533 w 12192002"/>
              <a:gd name="connsiteY933" fmla="*/ 2348380 h 6858000"/>
              <a:gd name="connsiteX934" fmla="*/ 2358080 w 12192002"/>
              <a:gd name="connsiteY934" fmla="*/ 1866134 h 6858000"/>
              <a:gd name="connsiteX935" fmla="*/ 2407436 w 12192002"/>
              <a:gd name="connsiteY935" fmla="*/ 1651070 h 6858000"/>
              <a:gd name="connsiteX936" fmla="*/ 2448558 w 12192002"/>
              <a:gd name="connsiteY936" fmla="*/ 1373435 h 6858000"/>
              <a:gd name="connsiteX937" fmla="*/ 278707 w 12192002"/>
              <a:gd name="connsiteY937" fmla="*/ 1352270 h 6858000"/>
              <a:gd name="connsiteX938" fmla="*/ 321570 w 12192002"/>
              <a:gd name="connsiteY938" fmla="*/ 1861610 h 6858000"/>
              <a:gd name="connsiteX939" fmla="*/ 294281 w 12192002"/>
              <a:gd name="connsiteY939" fmla="*/ 1440658 h 6858000"/>
              <a:gd name="connsiteX940" fmla="*/ 1423821 w 12192002"/>
              <a:gd name="connsiteY940" fmla="*/ 1351958 h 6858000"/>
              <a:gd name="connsiteX941" fmla="*/ 1638521 w 12192002"/>
              <a:gd name="connsiteY941" fmla="*/ 1908470 h 6858000"/>
              <a:gd name="connsiteX942" fmla="*/ 1754199 w 12192002"/>
              <a:gd name="connsiteY942" fmla="*/ 2149284 h 6858000"/>
              <a:gd name="connsiteX943" fmla="*/ 1908359 w 12192002"/>
              <a:gd name="connsiteY943" fmla="*/ 2364988 h 6858000"/>
              <a:gd name="connsiteX944" fmla="*/ 1647661 w 12192002"/>
              <a:gd name="connsiteY944" fmla="*/ 1825945 h 6858000"/>
              <a:gd name="connsiteX945" fmla="*/ 1423821 w 12192002"/>
              <a:gd name="connsiteY945" fmla="*/ 1351958 h 6858000"/>
              <a:gd name="connsiteX946" fmla="*/ 9518298 w 12192002"/>
              <a:gd name="connsiteY946" fmla="*/ 1338235 h 6858000"/>
              <a:gd name="connsiteX947" fmla="*/ 9838009 w 12192002"/>
              <a:gd name="connsiteY947" fmla="*/ 2272553 h 6858000"/>
              <a:gd name="connsiteX948" fmla="*/ 9805906 w 12192002"/>
              <a:gd name="connsiteY948" fmla="*/ 2159819 h 6858000"/>
              <a:gd name="connsiteX949" fmla="*/ 9801623 w 12192002"/>
              <a:gd name="connsiteY949" fmla="*/ 2142555 h 6858000"/>
              <a:gd name="connsiteX950" fmla="*/ 9628671 w 12192002"/>
              <a:gd name="connsiteY950" fmla="*/ 1617375 h 6858000"/>
              <a:gd name="connsiteX951" fmla="*/ 9598299 w 12192002"/>
              <a:gd name="connsiteY951" fmla="*/ 1544643 h 6858000"/>
              <a:gd name="connsiteX952" fmla="*/ 9518298 w 12192002"/>
              <a:gd name="connsiteY952" fmla="*/ 1338235 h 6858000"/>
              <a:gd name="connsiteX953" fmla="*/ 1431890 w 12192002"/>
              <a:gd name="connsiteY953" fmla="*/ 1306475 h 6858000"/>
              <a:gd name="connsiteX954" fmla="*/ 1507597 w 12192002"/>
              <a:gd name="connsiteY954" fmla="*/ 1446132 h 6858000"/>
              <a:gd name="connsiteX955" fmla="*/ 1674586 w 12192002"/>
              <a:gd name="connsiteY955" fmla="*/ 1813832 h 6858000"/>
              <a:gd name="connsiteX956" fmla="*/ 1815950 w 12192002"/>
              <a:gd name="connsiteY956" fmla="*/ 2128564 h 6858000"/>
              <a:gd name="connsiteX957" fmla="*/ 1984242 w 12192002"/>
              <a:gd name="connsiteY957" fmla="*/ 2430829 h 6858000"/>
              <a:gd name="connsiteX958" fmla="*/ 2014023 w 12192002"/>
              <a:gd name="connsiteY958" fmla="*/ 2450995 h 6858000"/>
              <a:gd name="connsiteX959" fmla="*/ 1747337 w 12192002"/>
              <a:gd name="connsiteY959" fmla="*/ 1855264 h 6858000"/>
              <a:gd name="connsiteX960" fmla="*/ 1533749 w 12192002"/>
              <a:gd name="connsiteY960" fmla="*/ 1478656 h 6858000"/>
              <a:gd name="connsiteX961" fmla="*/ 1431890 w 12192002"/>
              <a:gd name="connsiteY961" fmla="*/ 1306475 h 6858000"/>
              <a:gd name="connsiteX962" fmla="*/ 5052692 w 12192002"/>
              <a:gd name="connsiteY962" fmla="*/ 1292994 h 6858000"/>
              <a:gd name="connsiteX963" fmla="*/ 5200661 w 12192002"/>
              <a:gd name="connsiteY963" fmla="*/ 1635186 h 6858000"/>
              <a:gd name="connsiteX964" fmla="*/ 5297138 w 12192002"/>
              <a:gd name="connsiteY964" fmla="*/ 1906351 h 6858000"/>
              <a:gd name="connsiteX965" fmla="*/ 5052692 w 12192002"/>
              <a:gd name="connsiteY965" fmla="*/ 1292994 h 6858000"/>
              <a:gd name="connsiteX966" fmla="*/ 9528078 w 12192002"/>
              <a:gd name="connsiteY966" fmla="*/ 1278636 h 6858000"/>
              <a:gd name="connsiteX967" fmla="*/ 9623946 w 12192002"/>
              <a:gd name="connsiteY967" fmla="*/ 1534260 h 6858000"/>
              <a:gd name="connsiteX968" fmla="*/ 9654858 w 12192002"/>
              <a:gd name="connsiteY968" fmla="*/ 1607218 h 6858000"/>
              <a:gd name="connsiteX969" fmla="*/ 9826304 w 12192002"/>
              <a:gd name="connsiteY969" fmla="*/ 2125320 h 6858000"/>
              <a:gd name="connsiteX970" fmla="*/ 9701198 w 12192002"/>
              <a:gd name="connsiteY970" fmla="*/ 1646797 h 6858000"/>
              <a:gd name="connsiteX971" fmla="*/ 9528078 w 12192002"/>
              <a:gd name="connsiteY971" fmla="*/ 1278636 h 6858000"/>
              <a:gd name="connsiteX972" fmla="*/ 5009948 w 12192002"/>
              <a:gd name="connsiteY972" fmla="*/ 1273619 h 6858000"/>
              <a:gd name="connsiteX973" fmla="*/ 5121777 w 12192002"/>
              <a:gd name="connsiteY973" fmla="*/ 1654213 h 6858000"/>
              <a:gd name="connsiteX974" fmla="*/ 5293545 w 12192002"/>
              <a:gd name="connsiteY974" fmla="*/ 2072247 h 6858000"/>
              <a:gd name="connsiteX975" fmla="*/ 5294042 w 12192002"/>
              <a:gd name="connsiteY975" fmla="*/ 2065019 h 6858000"/>
              <a:gd name="connsiteX976" fmla="*/ 5171936 w 12192002"/>
              <a:gd name="connsiteY976" fmla="*/ 1647613 h 6858000"/>
              <a:gd name="connsiteX977" fmla="*/ 5009948 w 12192002"/>
              <a:gd name="connsiteY977" fmla="*/ 1273619 h 6858000"/>
              <a:gd name="connsiteX978" fmla="*/ 655236 w 12192002"/>
              <a:gd name="connsiteY978" fmla="*/ 1268632 h 6858000"/>
              <a:gd name="connsiteX979" fmla="*/ 839521 w 12192002"/>
              <a:gd name="connsiteY979" fmla="*/ 1685315 h 6858000"/>
              <a:gd name="connsiteX980" fmla="*/ 1109416 w 12192002"/>
              <a:gd name="connsiteY980" fmla="*/ 2061663 h 6858000"/>
              <a:gd name="connsiteX981" fmla="*/ 1298300 w 12192002"/>
              <a:gd name="connsiteY981" fmla="*/ 2247742 h 6858000"/>
              <a:gd name="connsiteX982" fmla="*/ 1125871 w 12192002"/>
              <a:gd name="connsiteY982" fmla="*/ 1989513 h 6858000"/>
              <a:gd name="connsiteX983" fmla="*/ 981574 w 12192002"/>
              <a:gd name="connsiteY983" fmla="*/ 1783157 h 6858000"/>
              <a:gd name="connsiteX984" fmla="*/ 922198 w 12192002"/>
              <a:gd name="connsiteY984" fmla="*/ 1677437 h 6858000"/>
              <a:gd name="connsiteX985" fmla="*/ 869293 w 12192002"/>
              <a:gd name="connsiteY985" fmla="*/ 1583214 h 6858000"/>
              <a:gd name="connsiteX986" fmla="*/ 751431 w 12192002"/>
              <a:gd name="connsiteY986" fmla="*/ 1405731 h 6858000"/>
              <a:gd name="connsiteX987" fmla="*/ 6516292 w 12192002"/>
              <a:gd name="connsiteY987" fmla="*/ 1263064 h 6858000"/>
              <a:gd name="connsiteX988" fmla="*/ 5736320 w 12192002"/>
              <a:gd name="connsiteY988" fmla="*/ 1501803 h 6858000"/>
              <a:gd name="connsiteX989" fmla="*/ 6516292 w 12192002"/>
              <a:gd name="connsiteY989" fmla="*/ 1263064 h 6858000"/>
              <a:gd name="connsiteX990" fmla="*/ 291466 w 12192002"/>
              <a:gd name="connsiteY990" fmla="*/ 1250369 h 6858000"/>
              <a:gd name="connsiteX991" fmla="*/ 323180 w 12192002"/>
              <a:gd name="connsiteY991" fmla="*/ 1435283 h 6858000"/>
              <a:gd name="connsiteX992" fmla="*/ 349381 w 12192002"/>
              <a:gd name="connsiteY992" fmla="*/ 1875041 h 6858000"/>
              <a:gd name="connsiteX993" fmla="*/ 374363 w 12192002"/>
              <a:gd name="connsiteY993" fmla="*/ 1506494 h 6858000"/>
              <a:gd name="connsiteX994" fmla="*/ 302168 w 12192002"/>
              <a:gd name="connsiteY994" fmla="*/ 1274495 h 6858000"/>
              <a:gd name="connsiteX995" fmla="*/ 291466 w 12192002"/>
              <a:gd name="connsiteY995" fmla="*/ 1250369 h 6858000"/>
              <a:gd name="connsiteX996" fmla="*/ 678222 w 12192002"/>
              <a:gd name="connsiteY996" fmla="*/ 1248670 h 6858000"/>
              <a:gd name="connsiteX997" fmla="*/ 775536 w 12192002"/>
              <a:gd name="connsiteY997" fmla="*/ 1388015 h 6858000"/>
              <a:gd name="connsiteX998" fmla="*/ 894529 w 12192002"/>
              <a:gd name="connsiteY998" fmla="*/ 1567739 h 6858000"/>
              <a:gd name="connsiteX999" fmla="*/ 948000 w 12192002"/>
              <a:gd name="connsiteY999" fmla="*/ 1663088 h 6858000"/>
              <a:gd name="connsiteX1000" fmla="*/ 1006812 w 12192002"/>
              <a:gd name="connsiteY1000" fmla="*/ 1767683 h 6858000"/>
              <a:gd name="connsiteX1001" fmla="*/ 1149133 w 12192002"/>
              <a:gd name="connsiteY1001" fmla="*/ 1971513 h 6858000"/>
              <a:gd name="connsiteX1002" fmla="*/ 1333952 w 12192002"/>
              <a:gd name="connsiteY1002" fmla="*/ 2251620 h 6858000"/>
              <a:gd name="connsiteX1003" fmla="*/ 1337329 w 12192002"/>
              <a:gd name="connsiteY1003" fmla="*/ 2258350 h 6858000"/>
              <a:gd name="connsiteX1004" fmla="*/ 1014726 w 12192002"/>
              <a:gd name="connsiteY1004" fmla="*/ 1615556 h 6858000"/>
              <a:gd name="connsiteX1005" fmla="*/ 678222 w 12192002"/>
              <a:gd name="connsiteY1005" fmla="*/ 1248670 h 6858000"/>
              <a:gd name="connsiteX1006" fmla="*/ 9441752 w 12192002"/>
              <a:gd name="connsiteY1006" fmla="*/ 1245311 h 6858000"/>
              <a:gd name="connsiteX1007" fmla="*/ 9278979 w 12192002"/>
              <a:gd name="connsiteY1007" fmla="*/ 1406236 h 6858000"/>
              <a:gd name="connsiteX1008" fmla="*/ 9235540 w 12192002"/>
              <a:gd name="connsiteY1008" fmla="*/ 1546869 h 6858000"/>
              <a:gd name="connsiteX1009" fmla="*/ 9264074 w 12192002"/>
              <a:gd name="connsiteY1009" fmla="*/ 1557016 h 6858000"/>
              <a:gd name="connsiteX1010" fmla="*/ 9441752 w 12192002"/>
              <a:gd name="connsiteY1010" fmla="*/ 1245311 h 6858000"/>
              <a:gd name="connsiteX1011" fmla="*/ 6691602 w 12192002"/>
              <a:gd name="connsiteY1011" fmla="*/ 1140573 h 6858000"/>
              <a:gd name="connsiteX1012" fmla="*/ 6571100 w 12192002"/>
              <a:gd name="connsiteY1012" fmla="*/ 1183662 h 6858000"/>
              <a:gd name="connsiteX1013" fmla="*/ 6241687 w 12192002"/>
              <a:gd name="connsiteY1013" fmla="*/ 1257600 h 6858000"/>
              <a:gd name="connsiteX1014" fmla="*/ 5693009 w 12192002"/>
              <a:gd name="connsiteY1014" fmla="*/ 1478256 h 6858000"/>
              <a:gd name="connsiteX1015" fmla="*/ 6548420 w 12192002"/>
              <a:gd name="connsiteY1015" fmla="*/ 1214599 h 6858000"/>
              <a:gd name="connsiteX1016" fmla="*/ 6605473 w 12192002"/>
              <a:gd name="connsiteY1016" fmla="*/ 1184686 h 6858000"/>
              <a:gd name="connsiteX1017" fmla="*/ 6691602 w 12192002"/>
              <a:gd name="connsiteY1017" fmla="*/ 1140573 h 6858000"/>
              <a:gd name="connsiteX1018" fmla="*/ 4002475 w 12192002"/>
              <a:gd name="connsiteY1018" fmla="*/ 1037802 h 6858000"/>
              <a:gd name="connsiteX1019" fmla="*/ 4000324 w 12192002"/>
              <a:gd name="connsiteY1019" fmla="*/ 1039362 h 6858000"/>
              <a:gd name="connsiteX1020" fmla="*/ 4002862 w 12192002"/>
              <a:gd name="connsiteY1020" fmla="*/ 1042866 h 6858000"/>
              <a:gd name="connsiteX1021" fmla="*/ 4002475 w 12192002"/>
              <a:gd name="connsiteY1021" fmla="*/ 1037802 h 6858000"/>
              <a:gd name="connsiteX1022" fmla="*/ 506322 w 12192002"/>
              <a:gd name="connsiteY1022" fmla="*/ 1020997 h 6858000"/>
              <a:gd name="connsiteX1023" fmla="*/ 533068 w 12192002"/>
              <a:gd name="connsiteY1023" fmla="*/ 1029409 h 6858000"/>
              <a:gd name="connsiteX1024" fmla="*/ 1232525 w 12192002"/>
              <a:gd name="connsiteY1024" fmla="*/ 1804675 h 6858000"/>
              <a:gd name="connsiteX1025" fmla="*/ 1388858 w 12192002"/>
              <a:gd name="connsiteY1025" fmla="*/ 2368011 h 6858000"/>
              <a:gd name="connsiteX1026" fmla="*/ 1384098 w 12192002"/>
              <a:gd name="connsiteY1026" fmla="*/ 2378125 h 6858000"/>
              <a:gd name="connsiteX1027" fmla="*/ 1425393 w 12192002"/>
              <a:gd name="connsiteY1027" fmla="*/ 2589124 h 6858000"/>
              <a:gd name="connsiteX1028" fmla="*/ 1424001 w 12192002"/>
              <a:gd name="connsiteY1028" fmla="*/ 2597541 h 6858000"/>
              <a:gd name="connsiteX1029" fmla="*/ 2152729 w 12192002"/>
              <a:gd name="connsiteY1029" fmla="*/ 2864487 h 6858000"/>
              <a:gd name="connsiteX1030" fmla="*/ 2020609 w 12192002"/>
              <a:gd name="connsiteY1030" fmla="*/ 2539671 h 6858000"/>
              <a:gd name="connsiteX1031" fmla="*/ 2018920 w 12192002"/>
              <a:gd name="connsiteY1031" fmla="*/ 2536309 h 6858000"/>
              <a:gd name="connsiteX1032" fmla="*/ 1342441 w 12192002"/>
              <a:gd name="connsiteY1032" fmla="*/ 1173017 h 6858000"/>
              <a:gd name="connsiteX1033" fmla="*/ 1367925 w 12192002"/>
              <a:gd name="connsiteY1033" fmla="*/ 1135648 h 6858000"/>
              <a:gd name="connsiteX1034" fmla="*/ 1771401 w 12192002"/>
              <a:gd name="connsiteY1034" fmla="*/ 1806673 h 6858000"/>
              <a:gd name="connsiteX1035" fmla="*/ 1972385 w 12192002"/>
              <a:gd name="connsiteY1035" fmla="*/ 2198735 h 6858000"/>
              <a:gd name="connsiteX1036" fmla="*/ 2040892 w 12192002"/>
              <a:gd name="connsiteY1036" fmla="*/ 2405205 h 6858000"/>
              <a:gd name="connsiteX1037" fmla="*/ 2131689 w 12192002"/>
              <a:gd name="connsiteY1037" fmla="*/ 1936926 h 6858000"/>
              <a:gd name="connsiteX1038" fmla="*/ 2454820 w 12192002"/>
              <a:gd name="connsiteY1038" fmla="*/ 1248808 h 6858000"/>
              <a:gd name="connsiteX1039" fmla="*/ 2492512 w 12192002"/>
              <a:gd name="connsiteY1039" fmla="*/ 1302920 h 6858000"/>
              <a:gd name="connsiteX1040" fmla="*/ 2081216 w 12192002"/>
              <a:gd name="connsiteY1040" fmla="*/ 2527513 h 6858000"/>
              <a:gd name="connsiteX1041" fmla="*/ 2081211 w 12192002"/>
              <a:gd name="connsiteY1041" fmla="*/ 2528916 h 6858000"/>
              <a:gd name="connsiteX1042" fmla="*/ 2199067 w 12192002"/>
              <a:gd name="connsiteY1042" fmla="*/ 2884061 h 6858000"/>
              <a:gd name="connsiteX1043" fmla="*/ 3192586 w 12192002"/>
              <a:gd name="connsiteY1043" fmla="*/ 3411496 h 6858000"/>
              <a:gd name="connsiteX1044" fmla="*/ 3182620 w 12192002"/>
              <a:gd name="connsiteY1044" fmla="*/ 3483279 h 6858000"/>
              <a:gd name="connsiteX1045" fmla="*/ 2435119 w 12192002"/>
              <a:gd name="connsiteY1045" fmla="*/ 3080173 h 6858000"/>
              <a:gd name="connsiteX1046" fmla="*/ 2410152 w 12192002"/>
              <a:gd name="connsiteY1046" fmla="*/ 3063751 h 6858000"/>
              <a:gd name="connsiteX1047" fmla="*/ 2408099 w 12192002"/>
              <a:gd name="connsiteY1047" fmla="*/ 3064403 h 6858000"/>
              <a:gd name="connsiteX1048" fmla="*/ 2407218 w 12192002"/>
              <a:gd name="connsiteY1048" fmla="*/ 3070324 h 6858000"/>
              <a:gd name="connsiteX1049" fmla="*/ 2380138 w 12192002"/>
              <a:gd name="connsiteY1049" fmla="*/ 3099341 h 6858000"/>
              <a:gd name="connsiteX1050" fmla="*/ 1765923 w 12192002"/>
              <a:gd name="connsiteY1050" fmla="*/ 3581043 h 6858000"/>
              <a:gd name="connsiteX1051" fmla="*/ 1702258 w 12192002"/>
              <a:gd name="connsiteY1051" fmla="*/ 3612286 h 6858000"/>
              <a:gd name="connsiteX1052" fmla="*/ 1538370 w 12192002"/>
              <a:gd name="connsiteY1052" fmla="*/ 3811804 h 6858000"/>
              <a:gd name="connsiteX1053" fmla="*/ 542867 w 12192002"/>
              <a:gd name="connsiteY1053" fmla="*/ 4944092 h 6858000"/>
              <a:gd name="connsiteX1054" fmla="*/ 515800 w 12192002"/>
              <a:gd name="connsiteY1054" fmla="*/ 4862180 h 6858000"/>
              <a:gd name="connsiteX1055" fmla="*/ 909145 w 12192002"/>
              <a:gd name="connsiteY1055" fmla="*/ 4199225 h 6858000"/>
              <a:gd name="connsiteX1056" fmla="*/ 1214067 w 12192002"/>
              <a:gd name="connsiteY1056" fmla="*/ 3908561 h 6858000"/>
              <a:gd name="connsiteX1057" fmla="*/ 640967 w 12192002"/>
              <a:gd name="connsiteY1057" fmla="*/ 4105601 h 6858000"/>
              <a:gd name="connsiteX1058" fmla="*/ 112563 w 12192002"/>
              <a:gd name="connsiteY1058" fmla="*/ 4396952 h 6858000"/>
              <a:gd name="connsiteX1059" fmla="*/ 0 w 12192002"/>
              <a:gd name="connsiteY1059" fmla="*/ 4466006 h 6858000"/>
              <a:gd name="connsiteX1060" fmla="*/ 0 w 12192002"/>
              <a:gd name="connsiteY1060" fmla="*/ 4233763 h 6858000"/>
              <a:gd name="connsiteX1061" fmla="*/ 36881 w 12192002"/>
              <a:gd name="connsiteY1061" fmla="*/ 4200118 h 6858000"/>
              <a:gd name="connsiteX1062" fmla="*/ 910534 w 12192002"/>
              <a:gd name="connsiteY1062" fmla="*/ 3629753 h 6858000"/>
              <a:gd name="connsiteX1063" fmla="*/ 1578717 w 12192002"/>
              <a:gd name="connsiteY1063" fmla="*/ 3575982 h 6858000"/>
              <a:gd name="connsiteX1064" fmla="*/ 2338780 w 12192002"/>
              <a:gd name="connsiteY1064" fmla="*/ 3033725 h 6858000"/>
              <a:gd name="connsiteX1065" fmla="*/ 1807991 w 12192002"/>
              <a:gd name="connsiteY1065" fmla="*/ 2807184 h 6858000"/>
              <a:gd name="connsiteX1066" fmla="*/ 1416358 w 12192002"/>
              <a:gd name="connsiteY1066" fmla="*/ 3112571 h 6858000"/>
              <a:gd name="connsiteX1067" fmla="*/ 939066 w 12192002"/>
              <a:gd name="connsiteY1067" fmla="*/ 3378798 h 6858000"/>
              <a:gd name="connsiteX1068" fmla="*/ 115099 w 12192002"/>
              <a:gd name="connsiteY1068" fmla="*/ 3607650 h 6858000"/>
              <a:gd name="connsiteX1069" fmla="*/ 97284 w 12192002"/>
              <a:gd name="connsiteY1069" fmla="*/ 3520393 h 6858000"/>
              <a:gd name="connsiteX1070" fmla="*/ 922050 w 12192002"/>
              <a:gd name="connsiteY1070" fmla="*/ 3074867 h 6858000"/>
              <a:gd name="connsiteX1071" fmla="*/ 1405265 w 12192002"/>
              <a:gd name="connsiteY1071" fmla="*/ 3016319 h 6858000"/>
              <a:gd name="connsiteX1072" fmla="*/ 1407512 w 12192002"/>
              <a:gd name="connsiteY1072" fmla="*/ 3018001 h 6858000"/>
              <a:gd name="connsiteX1073" fmla="*/ 1726266 w 12192002"/>
              <a:gd name="connsiteY1073" fmla="*/ 2777274 h 6858000"/>
              <a:gd name="connsiteX1074" fmla="*/ 625390 w 12192002"/>
              <a:gd name="connsiteY1074" fmla="*/ 2514541 h 6858000"/>
              <a:gd name="connsiteX1075" fmla="*/ 619799 w 12192002"/>
              <a:gd name="connsiteY1075" fmla="*/ 2527180 h 6858000"/>
              <a:gd name="connsiteX1076" fmla="*/ 310030 w 12192002"/>
              <a:gd name="connsiteY1076" fmla="*/ 2771818 h 6858000"/>
              <a:gd name="connsiteX1077" fmla="*/ 173877 w 12192002"/>
              <a:gd name="connsiteY1077" fmla="*/ 2937056 h 6858000"/>
              <a:gd name="connsiteX1078" fmla="*/ 77889 w 12192002"/>
              <a:gd name="connsiteY1078" fmla="*/ 3138440 h 6858000"/>
              <a:gd name="connsiteX1079" fmla="*/ 0 w 12192002"/>
              <a:gd name="connsiteY1079" fmla="*/ 3271395 h 6858000"/>
              <a:gd name="connsiteX1080" fmla="*/ 0 w 12192002"/>
              <a:gd name="connsiteY1080" fmla="*/ 3153002 h 6858000"/>
              <a:gd name="connsiteX1081" fmla="*/ 2386 w 12192002"/>
              <a:gd name="connsiteY1081" fmla="*/ 3149203 h 6858000"/>
              <a:gd name="connsiteX1082" fmla="*/ 89753 w 12192002"/>
              <a:gd name="connsiteY1082" fmla="*/ 2987702 h 6858000"/>
              <a:gd name="connsiteX1083" fmla="*/ 76869 w 12192002"/>
              <a:gd name="connsiteY1083" fmla="*/ 3005404 h 6858000"/>
              <a:gd name="connsiteX1084" fmla="*/ 32049 w 12192002"/>
              <a:gd name="connsiteY1084" fmla="*/ 3065814 h 6858000"/>
              <a:gd name="connsiteX1085" fmla="*/ 0 w 12192002"/>
              <a:gd name="connsiteY1085" fmla="*/ 3108744 h 6858000"/>
              <a:gd name="connsiteX1086" fmla="*/ 0 w 12192002"/>
              <a:gd name="connsiteY1086" fmla="*/ 3058059 h 6858000"/>
              <a:gd name="connsiteX1087" fmla="*/ 7610 w 12192002"/>
              <a:gd name="connsiteY1087" fmla="*/ 3047889 h 6858000"/>
              <a:gd name="connsiteX1088" fmla="*/ 52419 w 12192002"/>
              <a:gd name="connsiteY1088" fmla="*/ 2987479 h 6858000"/>
              <a:gd name="connsiteX1089" fmla="*/ 59142 w 12192002"/>
              <a:gd name="connsiteY1089" fmla="*/ 2978488 h 6858000"/>
              <a:gd name="connsiteX1090" fmla="*/ 0 w 12192002"/>
              <a:gd name="connsiteY1090" fmla="*/ 3015334 h 6858000"/>
              <a:gd name="connsiteX1091" fmla="*/ 0 w 12192002"/>
              <a:gd name="connsiteY1091" fmla="*/ 2914286 h 6858000"/>
              <a:gd name="connsiteX1092" fmla="*/ 36383 w 12192002"/>
              <a:gd name="connsiteY1092" fmla="*/ 2901128 h 6858000"/>
              <a:gd name="connsiteX1093" fmla="*/ 156329 w 12192002"/>
              <a:gd name="connsiteY1093" fmla="*/ 2840533 h 6858000"/>
              <a:gd name="connsiteX1094" fmla="*/ 358355 w 12192002"/>
              <a:gd name="connsiteY1094" fmla="*/ 2620471 h 6858000"/>
              <a:gd name="connsiteX1095" fmla="*/ 510577 w 12192002"/>
              <a:gd name="connsiteY1095" fmla="*/ 2501244 h 6858000"/>
              <a:gd name="connsiteX1096" fmla="*/ 211967 w 12192002"/>
              <a:gd name="connsiteY1096" fmla="*/ 2479171 h 6858000"/>
              <a:gd name="connsiteX1097" fmla="*/ 0 w 12192002"/>
              <a:gd name="connsiteY1097" fmla="*/ 2476398 h 6858000"/>
              <a:gd name="connsiteX1098" fmla="*/ 0 w 12192002"/>
              <a:gd name="connsiteY1098" fmla="*/ 2389189 h 6858000"/>
              <a:gd name="connsiteX1099" fmla="*/ 103062 w 12192002"/>
              <a:gd name="connsiteY1099" fmla="*/ 2389518 h 6858000"/>
              <a:gd name="connsiteX1100" fmla="*/ 510734 w 12192002"/>
              <a:gd name="connsiteY1100" fmla="*/ 2416201 h 6858000"/>
              <a:gd name="connsiteX1101" fmla="*/ 279257 w 12192002"/>
              <a:gd name="connsiteY1101" fmla="*/ 2092102 h 6858000"/>
              <a:gd name="connsiteX1102" fmla="*/ 65265 w 12192002"/>
              <a:gd name="connsiteY1102" fmla="*/ 2006049 h 6858000"/>
              <a:gd name="connsiteX1103" fmla="*/ 0 w 12192002"/>
              <a:gd name="connsiteY1103" fmla="*/ 1982532 h 6858000"/>
              <a:gd name="connsiteX1104" fmla="*/ 0 w 12192002"/>
              <a:gd name="connsiteY1104" fmla="*/ 1912789 h 6858000"/>
              <a:gd name="connsiteX1105" fmla="*/ 97460 w 12192002"/>
              <a:gd name="connsiteY1105" fmla="*/ 1953725 h 6858000"/>
              <a:gd name="connsiteX1106" fmla="*/ 221272 w 12192002"/>
              <a:gd name="connsiteY1106" fmla="*/ 1980766 h 6858000"/>
              <a:gd name="connsiteX1107" fmla="*/ 116765 w 12192002"/>
              <a:gd name="connsiteY1107" fmla="*/ 1911033 h 6858000"/>
              <a:gd name="connsiteX1108" fmla="*/ 16405 w 12192002"/>
              <a:gd name="connsiteY1108" fmla="*/ 1803412 h 6858000"/>
              <a:gd name="connsiteX1109" fmla="*/ 0 w 12192002"/>
              <a:gd name="connsiteY1109" fmla="*/ 1784777 h 6858000"/>
              <a:gd name="connsiteX1110" fmla="*/ 0 w 12192002"/>
              <a:gd name="connsiteY1110" fmla="*/ 1740082 h 6858000"/>
              <a:gd name="connsiteX1111" fmla="*/ 39394 w 12192002"/>
              <a:gd name="connsiteY1111" fmla="*/ 1784856 h 6858000"/>
              <a:gd name="connsiteX1112" fmla="*/ 135813 w 12192002"/>
              <a:gd name="connsiteY1112" fmla="*/ 1888838 h 6858000"/>
              <a:gd name="connsiteX1113" fmla="*/ 242575 w 12192002"/>
              <a:gd name="connsiteY1113" fmla="*/ 1958841 h 6858000"/>
              <a:gd name="connsiteX1114" fmla="*/ 82197 w 12192002"/>
              <a:gd name="connsiteY1114" fmla="*/ 1754826 h 6858000"/>
              <a:gd name="connsiteX1115" fmla="*/ 0 w 12192002"/>
              <a:gd name="connsiteY1115" fmla="*/ 1679650 h 6858000"/>
              <a:gd name="connsiteX1116" fmla="*/ 0 w 12192002"/>
              <a:gd name="connsiteY1116" fmla="*/ 1602463 h 6858000"/>
              <a:gd name="connsiteX1117" fmla="*/ 84689 w 12192002"/>
              <a:gd name="connsiteY1117" fmla="*/ 1677442 h 6858000"/>
              <a:gd name="connsiteX1118" fmla="*/ 298437 w 12192002"/>
              <a:gd name="connsiteY1118" fmla="*/ 1968019 h 6858000"/>
              <a:gd name="connsiteX1119" fmla="*/ 227269 w 12192002"/>
              <a:gd name="connsiteY1119" fmla="*/ 1114064 h 6858000"/>
              <a:gd name="connsiteX1120" fmla="*/ 248003 w 12192002"/>
              <a:gd name="connsiteY1120" fmla="*/ 1089613 h 6858000"/>
              <a:gd name="connsiteX1121" fmla="*/ 427020 w 12192002"/>
              <a:gd name="connsiteY1121" fmla="*/ 1619803 h 6858000"/>
              <a:gd name="connsiteX1122" fmla="*/ 340345 w 12192002"/>
              <a:gd name="connsiteY1122" fmla="*/ 2027739 h 6858000"/>
              <a:gd name="connsiteX1123" fmla="*/ 360865 w 12192002"/>
              <a:gd name="connsiteY1123" fmla="*/ 2044827 h 6858000"/>
              <a:gd name="connsiteX1124" fmla="*/ 560414 w 12192002"/>
              <a:gd name="connsiteY1124" fmla="*/ 2421457 h 6858000"/>
              <a:gd name="connsiteX1125" fmla="*/ 1359703 w 12192002"/>
              <a:gd name="connsiteY1125" fmla="*/ 2578554 h 6858000"/>
              <a:gd name="connsiteX1126" fmla="*/ 1359422 w 12192002"/>
              <a:gd name="connsiteY1126" fmla="*/ 2577994 h 6858000"/>
              <a:gd name="connsiteX1127" fmla="*/ 828701 w 12192002"/>
              <a:gd name="connsiteY1127" fmla="*/ 1839520 h 6858000"/>
              <a:gd name="connsiteX1128" fmla="*/ 494427 w 12192002"/>
              <a:gd name="connsiteY1128" fmla="*/ 1092333 h 6858000"/>
              <a:gd name="connsiteX1129" fmla="*/ 506322 w 12192002"/>
              <a:gd name="connsiteY1129" fmla="*/ 1020997 h 6858000"/>
              <a:gd name="connsiteX1130" fmla="*/ 4570198 w 12192002"/>
              <a:gd name="connsiteY1130" fmla="*/ 978081 h 6858000"/>
              <a:gd name="connsiteX1131" fmla="*/ 4523691 w 12192002"/>
              <a:gd name="connsiteY1131" fmla="*/ 1127776 h 6858000"/>
              <a:gd name="connsiteX1132" fmla="*/ 4509875 w 12192002"/>
              <a:gd name="connsiteY1132" fmla="*/ 1167552 h 6858000"/>
              <a:gd name="connsiteX1133" fmla="*/ 4478168 w 12192002"/>
              <a:gd name="connsiteY1133" fmla="*/ 1260735 h 6858000"/>
              <a:gd name="connsiteX1134" fmla="*/ 4409309 w 12192002"/>
              <a:gd name="connsiteY1134" fmla="*/ 1666996 h 6858000"/>
              <a:gd name="connsiteX1135" fmla="*/ 4370031 w 12192002"/>
              <a:gd name="connsiteY1135" fmla="*/ 1955666 h 6858000"/>
              <a:gd name="connsiteX1136" fmla="*/ 4570198 w 12192002"/>
              <a:gd name="connsiteY1136" fmla="*/ 978081 h 6858000"/>
              <a:gd name="connsiteX1137" fmla="*/ 12149131 w 12192002"/>
              <a:gd name="connsiteY1137" fmla="*/ 959050 h 6858000"/>
              <a:gd name="connsiteX1138" fmla="*/ 12105664 w 12192002"/>
              <a:gd name="connsiteY1138" fmla="*/ 1006960 h 6858000"/>
              <a:gd name="connsiteX1139" fmla="*/ 11883102 w 12192002"/>
              <a:gd name="connsiteY1139" fmla="*/ 1184424 h 6858000"/>
              <a:gd name="connsiteX1140" fmla="*/ 11665174 w 12192002"/>
              <a:gd name="connsiteY1140" fmla="*/ 1317493 h 6858000"/>
              <a:gd name="connsiteX1141" fmla="*/ 11590337 w 12192002"/>
              <a:gd name="connsiteY1141" fmla="*/ 1348256 h 6858000"/>
              <a:gd name="connsiteX1142" fmla="*/ 11492588 w 12192002"/>
              <a:gd name="connsiteY1142" fmla="*/ 1390573 h 6858000"/>
              <a:gd name="connsiteX1143" fmla="*/ 11888865 w 12192002"/>
              <a:gd name="connsiteY1143" fmla="*/ 1220988 h 6858000"/>
              <a:gd name="connsiteX1144" fmla="*/ 12149131 w 12192002"/>
              <a:gd name="connsiteY1144" fmla="*/ 959050 h 6858000"/>
              <a:gd name="connsiteX1145" fmla="*/ 4557898 w 12192002"/>
              <a:gd name="connsiteY1145" fmla="*/ 900011 h 6858000"/>
              <a:gd name="connsiteX1146" fmla="*/ 4344840 w 12192002"/>
              <a:gd name="connsiteY1146" fmla="*/ 1922038 h 6858000"/>
              <a:gd name="connsiteX1147" fmla="*/ 4378710 w 12192002"/>
              <a:gd name="connsiteY1147" fmla="*/ 1665516 h 6858000"/>
              <a:gd name="connsiteX1148" fmla="*/ 4448798 w 12192002"/>
              <a:gd name="connsiteY1148" fmla="*/ 1253024 h 6858000"/>
              <a:gd name="connsiteX1149" fmla="*/ 4480315 w 12192002"/>
              <a:gd name="connsiteY1149" fmla="*/ 1158454 h 6858000"/>
              <a:gd name="connsiteX1150" fmla="*/ 4494133 w 12192002"/>
              <a:gd name="connsiteY1150" fmla="*/ 1118676 h 6858000"/>
              <a:gd name="connsiteX1151" fmla="*/ 4557898 w 12192002"/>
              <a:gd name="connsiteY1151" fmla="*/ 900011 h 6858000"/>
              <a:gd name="connsiteX1152" fmla="*/ 5870151 w 12192002"/>
              <a:gd name="connsiteY1152" fmla="*/ 898890 h 6858000"/>
              <a:gd name="connsiteX1153" fmla="*/ 5861335 w 12192002"/>
              <a:gd name="connsiteY1153" fmla="*/ 899177 h 6858000"/>
              <a:gd name="connsiteX1154" fmla="*/ 5843702 w 12192002"/>
              <a:gd name="connsiteY1154" fmla="*/ 899748 h 6858000"/>
              <a:gd name="connsiteX1155" fmla="*/ 5651107 w 12192002"/>
              <a:gd name="connsiteY1155" fmla="*/ 920306 h 6858000"/>
              <a:gd name="connsiteX1156" fmla="*/ 5459407 w 12192002"/>
              <a:gd name="connsiteY1156" fmla="*/ 940975 h 6858000"/>
              <a:gd name="connsiteX1157" fmla="*/ 5374846 w 12192002"/>
              <a:gd name="connsiteY1157" fmla="*/ 941988 h 6858000"/>
              <a:gd name="connsiteX1158" fmla="*/ 5256105 w 12192002"/>
              <a:gd name="connsiteY1158" fmla="*/ 945632 h 6858000"/>
              <a:gd name="connsiteX1159" fmla="*/ 5107071 w 12192002"/>
              <a:gd name="connsiteY1159" fmla="*/ 969720 h 6858000"/>
              <a:gd name="connsiteX1160" fmla="*/ 4998681 w 12192002"/>
              <a:gd name="connsiteY1160" fmla="*/ 988771 h 6858000"/>
              <a:gd name="connsiteX1161" fmla="*/ 5870151 w 12192002"/>
              <a:gd name="connsiteY1161" fmla="*/ 898890 h 6858000"/>
              <a:gd name="connsiteX1162" fmla="*/ 12190084 w 12192002"/>
              <a:gd name="connsiteY1162" fmla="*/ 854709 h 6858000"/>
              <a:gd name="connsiteX1163" fmla="*/ 12162947 w 12192002"/>
              <a:gd name="connsiteY1163" fmla="*/ 879275 h 6858000"/>
              <a:gd name="connsiteX1164" fmla="*/ 11721478 w 12192002"/>
              <a:gd name="connsiteY1164" fmla="*/ 1216434 h 6858000"/>
              <a:gd name="connsiteX1165" fmla="*/ 11680712 w 12192002"/>
              <a:gd name="connsiteY1165" fmla="*/ 1239730 h 6858000"/>
              <a:gd name="connsiteX1166" fmla="*/ 11505347 w 12192002"/>
              <a:gd name="connsiteY1166" fmla="*/ 1352837 h 6858000"/>
              <a:gd name="connsiteX1167" fmla="*/ 11580962 w 12192002"/>
              <a:gd name="connsiteY1167" fmla="*/ 1321759 h 6858000"/>
              <a:gd name="connsiteX1168" fmla="*/ 11654234 w 12192002"/>
              <a:gd name="connsiteY1168" fmla="*/ 1291618 h 6858000"/>
              <a:gd name="connsiteX1169" fmla="*/ 11867274 w 12192002"/>
              <a:gd name="connsiteY1169" fmla="*/ 1160983 h 6858000"/>
              <a:gd name="connsiteX1170" fmla="*/ 12086035 w 12192002"/>
              <a:gd name="connsiteY1170" fmla="*/ 986418 h 6858000"/>
              <a:gd name="connsiteX1171" fmla="*/ 12190084 w 12192002"/>
              <a:gd name="connsiteY1171" fmla="*/ 854709 h 6858000"/>
              <a:gd name="connsiteX1172" fmla="*/ 5504425 w 12192002"/>
              <a:gd name="connsiteY1172" fmla="*/ 848067 h 6858000"/>
              <a:gd name="connsiteX1173" fmla="*/ 4968849 w 12192002"/>
              <a:gd name="connsiteY1173" fmla="*/ 962318 h 6858000"/>
              <a:gd name="connsiteX1174" fmla="*/ 5104039 w 12192002"/>
              <a:gd name="connsiteY1174" fmla="*/ 940634 h 6858000"/>
              <a:gd name="connsiteX1175" fmla="*/ 5256311 w 12192002"/>
              <a:gd name="connsiteY1175" fmla="*/ 916490 h 6858000"/>
              <a:gd name="connsiteX1176" fmla="*/ 5377381 w 12192002"/>
              <a:gd name="connsiteY1176" fmla="*/ 912671 h 6858000"/>
              <a:gd name="connsiteX1177" fmla="*/ 5460148 w 12192002"/>
              <a:gd name="connsiteY1177" fmla="*/ 911442 h 6858000"/>
              <a:gd name="connsiteX1178" fmla="*/ 5648970 w 12192002"/>
              <a:gd name="connsiteY1178" fmla="*/ 891331 h 6858000"/>
              <a:gd name="connsiteX1179" fmla="*/ 5844807 w 12192002"/>
              <a:gd name="connsiteY1179" fmla="*/ 870718 h 6858000"/>
              <a:gd name="connsiteX1180" fmla="*/ 5862975 w 12192002"/>
              <a:gd name="connsiteY1180" fmla="*/ 869756 h 6858000"/>
              <a:gd name="connsiteX1181" fmla="*/ 5920887 w 12192002"/>
              <a:gd name="connsiteY1181" fmla="*/ 865929 h 6858000"/>
              <a:gd name="connsiteX1182" fmla="*/ 5504425 w 12192002"/>
              <a:gd name="connsiteY1182" fmla="*/ 848067 h 6858000"/>
              <a:gd name="connsiteX1183" fmla="*/ 8924104 w 12192002"/>
              <a:gd name="connsiteY1183" fmla="*/ 777000 h 6858000"/>
              <a:gd name="connsiteX1184" fmla="*/ 8921999 w 12192002"/>
              <a:gd name="connsiteY1184" fmla="*/ 794136 h 6858000"/>
              <a:gd name="connsiteX1185" fmla="*/ 8916066 w 12192002"/>
              <a:gd name="connsiteY1185" fmla="*/ 843129 h 6858000"/>
              <a:gd name="connsiteX1186" fmla="*/ 8909852 w 12192002"/>
              <a:gd name="connsiteY1186" fmla="*/ 1005313 h 6858000"/>
              <a:gd name="connsiteX1187" fmla="*/ 8936982 w 12192002"/>
              <a:gd name="connsiteY1187" fmla="*/ 1614896 h 6858000"/>
              <a:gd name="connsiteX1188" fmla="*/ 8939706 w 12192002"/>
              <a:gd name="connsiteY1188" fmla="*/ 1632791 h 6858000"/>
              <a:gd name="connsiteX1189" fmla="*/ 8946691 w 12192002"/>
              <a:gd name="connsiteY1189" fmla="*/ 1680170 h 6858000"/>
              <a:gd name="connsiteX1190" fmla="*/ 8947643 w 12192002"/>
              <a:gd name="connsiteY1190" fmla="*/ 1649028 h 6858000"/>
              <a:gd name="connsiteX1191" fmla="*/ 8931687 w 12192002"/>
              <a:gd name="connsiteY1191" fmla="*/ 871628 h 6858000"/>
              <a:gd name="connsiteX1192" fmla="*/ 8929804 w 12192002"/>
              <a:gd name="connsiteY1192" fmla="*/ 850229 h 6858000"/>
              <a:gd name="connsiteX1193" fmla="*/ 8924104 w 12192002"/>
              <a:gd name="connsiteY1193" fmla="*/ 777000 h 6858000"/>
              <a:gd name="connsiteX1194" fmla="*/ 8951219 w 12192002"/>
              <a:gd name="connsiteY1194" fmla="*/ 764662 h 6858000"/>
              <a:gd name="connsiteX1195" fmla="*/ 8957270 w 12192002"/>
              <a:gd name="connsiteY1195" fmla="*/ 847698 h 6858000"/>
              <a:gd name="connsiteX1196" fmla="*/ 8959153 w 12192002"/>
              <a:gd name="connsiteY1196" fmla="*/ 869097 h 6858000"/>
              <a:gd name="connsiteX1197" fmla="*/ 8976081 w 12192002"/>
              <a:gd name="connsiteY1197" fmla="*/ 1619865 h 6858000"/>
              <a:gd name="connsiteX1198" fmla="*/ 8951219 w 12192002"/>
              <a:gd name="connsiteY1198" fmla="*/ 764662 h 6858000"/>
              <a:gd name="connsiteX1199" fmla="*/ 8898081 w 12192002"/>
              <a:gd name="connsiteY1199" fmla="*/ 630137 h 6858000"/>
              <a:gd name="connsiteX1200" fmla="*/ 8910095 w 12192002"/>
              <a:gd name="connsiteY1200" fmla="*/ 1626691 h 6858000"/>
              <a:gd name="connsiteX1201" fmla="*/ 8908822 w 12192002"/>
              <a:gd name="connsiteY1201" fmla="*/ 1619067 h 6858000"/>
              <a:gd name="connsiteX1202" fmla="*/ 8881669 w 12192002"/>
              <a:gd name="connsiteY1202" fmla="*/ 1004967 h 6858000"/>
              <a:gd name="connsiteX1203" fmla="*/ 8888265 w 12192002"/>
              <a:gd name="connsiteY1203" fmla="*/ 840369 h 6858000"/>
              <a:gd name="connsiteX1204" fmla="*/ 8894429 w 12192002"/>
              <a:gd name="connsiteY1204" fmla="*/ 790831 h 6858000"/>
              <a:gd name="connsiteX1205" fmla="*/ 8898081 w 12192002"/>
              <a:gd name="connsiteY1205" fmla="*/ 630137 h 6858000"/>
              <a:gd name="connsiteX1206" fmla="*/ 11491396 w 12192002"/>
              <a:gd name="connsiteY1206" fmla="*/ 623931 h 6858000"/>
              <a:gd name="connsiteX1207" fmla="*/ 11413329 w 12192002"/>
              <a:gd name="connsiteY1207" fmla="*/ 662344 h 6858000"/>
              <a:gd name="connsiteX1208" fmla="*/ 10966547 w 12192002"/>
              <a:gd name="connsiteY1208" fmla="*/ 818916 h 6858000"/>
              <a:gd name="connsiteX1209" fmla="*/ 10498883 w 12192002"/>
              <a:gd name="connsiteY1209" fmla="*/ 1111507 h 6858000"/>
              <a:gd name="connsiteX1210" fmla="*/ 10671292 w 12192002"/>
              <a:gd name="connsiteY1210" fmla="*/ 1035777 h 6858000"/>
              <a:gd name="connsiteX1211" fmla="*/ 10685894 w 12192002"/>
              <a:gd name="connsiteY1211" fmla="*/ 1027151 h 6858000"/>
              <a:gd name="connsiteX1212" fmla="*/ 11104337 w 12192002"/>
              <a:gd name="connsiteY1212" fmla="*/ 817377 h 6858000"/>
              <a:gd name="connsiteX1213" fmla="*/ 11491396 w 12192002"/>
              <a:gd name="connsiteY1213" fmla="*/ 623931 h 6858000"/>
              <a:gd name="connsiteX1214" fmla="*/ 10779304 w 12192002"/>
              <a:gd name="connsiteY1214" fmla="*/ 584486 h 6858000"/>
              <a:gd name="connsiteX1215" fmla="*/ 10658378 w 12192002"/>
              <a:gd name="connsiteY1215" fmla="*/ 772788 h 6858000"/>
              <a:gd name="connsiteX1216" fmla="*/ 10475581 w 12192002"/>
              <a:gd name="connsiteY1216" fmla="*/ 1070739 h 6858000"/>
              <a:gd name="connsiteX1217" fmla="*/ 10735178 w 12192002"/>
              <a:gd name="connsiteY1217" fmla="*/ 693281 h 6858000"/>
              <a:gd name="connsiteX1218" fmla="*/ 10132488 w 12192002"/>
              <a:gd name="connsiteY1218" fmla="*/ 518596 h 6858000"/>
              <a:gd name="connsiteX1219" fmla="*/ 9879465 w 12192002"/>
              <a:gd name="connsiteY1219" fmla="*/ 567273 h 6858000"/>
              <a:gd name="connsiteX1220" fmla="*/ 9364243 w 12192002"/>
              <a:gd name="connsiteY1220" fmla="*/ 809468 h 6858000"/>
              <a:gd name="connsiteX1221" fmla="*/ 9366655 w 12192002"/>
              <a:gd name="connsiteY1221" fmla="*/ 809848 h 6858000"/>
              <a:gd name="connsiteX1222" fmla="*/ 9914233 w 12192002"/>
              <a:gd name="connsiteY1222" fmla="*/ 596159 h 6858000"/>
              <a:gd name="connsiteX1223" fmla="*/ 10264524 w 12192002"/>
              <a:gd name="connsiteY1223" fmla="*/ 501747 h 6858000"/>
              <a:gd name="connsiteX1224" fmla="*/ 9922837 w 12192002"/>
              <a:gd name="connsiteY1224" fmla="*/ 622979 h 6858000"/>
              <a:gd name="connsiteX1225" fmla="*/ 9416908 w 12192002"/>
              <a:gd name="connsiteY1225" fmla="*/ 818889 h 6858000"/>
              <a:gd name="connsiteX1226" fmla="*/ 9418234 w 12192002"/>
              <a:gd name="connsiteY1226" fmla="*/ 818810 h 6858000"/>
              <a:gd name="connsiteX1227" fmla="*/ 10264524 w 12192002"/>
              <a:gd name="connsiteY1227" fmla="*/ 501747 h 6858000"/>
              <a:gd name="connsiteX1228" fmla="*/ 10802699 w 12192002"/>
              <a:gd name="connsiteY1228" fmla="*/ 488163 h 6858000"/>
              <a:gd name="connsiteX1229" fmla="*/ 10618739 w 12192002"/>
              <a:gd name="connsiteY1229" fmla="*/ 734118 h 6858000"/>
              <a:gd name="connsiteX1230" fmla="*/ 10604580 w 12192002"/>
              <a:gd name="connsiteY1230" fmla="*/ 753877 h 6858000"/>
              <a:gd name="connsiteX1231" fmla="*/ 10529643 w 12192002"/>
              <a:gd name="connsiteY1231" fmla="*/ 867004 h 6858000"/>
              <a:gd name="connsiteX1232" fmla="*/ 10462194 w 12192002"/>
              <a:gd name="connsiteY1232" fmla="*/ 1035452 h 6858000"/>
              <a:gd name="connsiteX1233" fmla="*/ 10635117 w 12192002"/>
              <a:gd name="connsiteY1233" fmla="*/ 757788 h 6858000"/>
              <a:gd name="connsiteX1234" fmla="*/ 10802699 w 12192002"/>
              <a:gd name="connsiteY1234" fmla="*/ 488163 h 6858000"/>
              <a:gd name="connsiteX1235" fmla="*/ 10359107 w 12192002"/>
              <a:gd name="connsiteY1235" fmla="*/ 485136 h 6858000"/>
              <a:gd name="connsiteX1236" fmla="*/ 9515108 w 12192002"/>
              <a:gd name="connsiteY1236" fmla="*/ 825701 h 6858000"/>
              <a:gd name="connsiteX1237" fmla="*/ 10359107 w 12192002"/>
              <a:gd name="connsiteY1237" fmla="*/ 485136 h 6858000"/>
              <a:gd name="connsiteX1238" fmla="*/ 11886089 w 12192002"/>
              <a:gd name="connsiteY1238" fmla="*/ 483936 h 6858000"/>
              <a:gd name="connsiteX1239" fmla="*/ 11622890 w 12192002"/>
              <a:gd name="connsiteY1239" fmla="*/ 661575 h 6858000"/>
              <a:gd name="connsiteX1240" fmla="*/ 11038640 w 12192002"/>
              <a:gd name="connsiteY1240" fmla="*/ 996875 h 6858000"/>
              <a:gd name="connsiteX1241" fmla="*/ 10561310 w 12192002"/>
              <a:gd name="connsiteY1241" fmla="*/ 1145020 h 6858000"/>
              <a:gd name="connsiteX1242" fmla="*/ 10675127 w 12192002"/>
              <a:gd name="connsiteY1242" fmla="*/ 1163586 h 6858000"/>
              <a:gd name="connsiteX1243" fmla="*/ 11120351 w 12192002"/>
              <a:gd name="connsiteY1243" fmla="*/ 990907 h 6858000"/>
              <a:gd name="connsiteX1244" fmla="*/ 11648506 w 12192002"/>
              <a:gd name="connsiteY1244" fmla="*/ 680145 h 6858000"/>
              <a:gd name="connsiteX1245" fmla="*/ 11886089 w 12192002"/>
              <a:gd name="connsiteY1245" fmla="*/ 483936 h 6858000"/>
              <a:gd name="connsiteX1246" fmla="*/ 3607114 w 12192002"/>
              <a:gd name="connsiteY1246" fmla="*/ 467441 h 6858000"/>
              <a:gd name="connsiteX1247" fmla="*/ 3296242 w 12192002"/>
              <a:gd name="connsiteY1247" fmla="*/ 807991 h 6858000"/>
              <a:gd name="connsiteX1248" fmla="*/ 3174674 w 12192002"/>
              <a:gd name="connsiteY1248" fmla="*/ 919759 h 6858000"/>
              <a:gd name="connsiteX1249" fmla="*/ 3042978 w 12192002"/>
              <a:gd name="connsiteY1249" fmla="*/ 1054894 h 6858000"/>
              <a:gd name="connsiteX1250" fmla="*/ 2968914 w 12192002"/>
              <a:gd name="connsiteY1250" fmla="*/ 1133756 h 6858000"/>
              <a:gd name="connsiteX1251" fmla="*/ 3103823 w 12192002"/>
              <a:gd name="connsiteY1251" fmla="*/ 1026814 h 6858000"/>
              <a:gd name="connsiteX1252" fmla="*/ 3607114 w 12192002"/>
              <a:gd name="connsiteY1252" fmla="*/ 467441 h 6858000"/>
              <a:gd name="connsiteX1253" fmla="*/ 10784544 w 12192002"/>
              <a:gd name="connsiteY1253" fmla="*/ 465669 h 6858000"/>
              <a:gd name="connsiteX1254" fmla="*/ 10426419 w 12192002"/>
              <a:gd name="connsiteY1254" fmla="*/ 1062158 h 6858000"/>
              <a:gd name="connsiteX1255" fmla="*/ 10471732 w 12192002"/>
              <a:gd name="connsiteY1255" fmla="*/ 921679 h 6858000"/>
              <a:gd name="connsiteX1256" fmla="*/ 10504824 w 12192002"/>
              <a:gd name="connsiteY1256" fmla="*/ 852631 h 6858000"/>
              <a:gd name="connsiteX1257" fmla="*/ 10582237 w 12192002"/>
              <a:gd name="connsiteY1257" fmla="*/ 736692 h 6858000"/>
              <a:gd name="connsiteX1258" fmla="*/ 10596401 w 12192002"/>
              <a:gd name="connsiteY1258" fmla="*/ 716935 h 6858000"/>
              <a:gd name="connsiteX1259" fmla="*/ 10784544 w 12192002"/>
              <a:gd name="connsiteY1259" fmla="*/ 465669 h 6858000"/>
              <a:gd name="connsiteX1260" fmla="*/ 11916494 w 12192002"/>
              <a:gd name="connsiteY1260" fmla="*/ 422768 h 6858000"/>
              <a:gd name="connsiteX1261" fmla="*/ 11703185 w 12192002"/>
              <a:gd name="connsiteY1261" fmla="*/ 528178 h 6858000"/>
              <a:gd name="connsiteX1262" fmla="*/ 11680755 w 12192002"/>
              <a:gd name="connsiteY1262" fmla="*/ 543149 h 6858000"/>
              <a:gd name="connsiteX1263" fmla="*/ 11116818 w 12192002"/>
              <a:gd name="connsiteY1263" fmla="*/ 842623 h 6858000"/>
              <a:gd name="connsiteX1264" fmla="*/ 10700164 w 12192002"/>
              <a:gd name="connsiteY1264" fmla="*/ 1051220 h 6858000"/>
              <a:gd name="connsiteX1265" fmla="*/ 10685570 w 12192002"/>
              <a:gd name="connsiteY1265" fmla="*/ 1059849 h 6858000"/>
              <a:gd name="connsiteX1266" fmla="*/ 10584288 w 12192002"/>
              <a:gd name="connsiteY1266" fmla="*/ 1113543 h 6858000"/>
              <a:gd name="connsiteX1267" fmla="*/ 11026698 w 12192002"/>
              <a:gd name="connsiteY1267" fmla="*/ 971858 h 6858000"/>
              <a:gd name="connsiteX1268" fmla="*/ 11607604 w 12192002"/>
              <a:gd name="connsiteY1268" fmla="*/ 638368 h 6858000"/>
              <a:gd name="connsiteX1269" fmla="*/ 11919452 w 12192002"/>
              <a:gd name="connsiteY1269" fmla="*/ 423380 h 6858000"/>
              <a:gd name="connsiteX1270" fmla="*/ 11916494 w 12192002"/>
              <a:gd name="connsiteY1270" fmla="*/ 422768 h 6858000"/>
              <a:gd name="connsiteX1271" fmla="*/ 8148168 w 12192002"/>
              <a:gd name="connsiteY1271" fmla="*/ 416949 h 6858000"/>
              <a:gd name="connsiteX1272" fmla="*/ 7862052 w 12192002"/>
              <a:gd name="connsiteY1272" fmla="*/ 694330 h 6858000"/>
              <a:gd name="connsiteX1273" fmla="*/ 7808002 w 12192002"/>
              <a:gd name="connsiteY1273" fmla="*/ 759654 h 6858000"/>
              <a:gd name="connsiteX1274" fmla="*/ 8295299 w 12192002"/>
              <a:gd name="connsiteY1274" fmla="*/ 416143 h 6858000"/>
              <a:gd name="connsiteX1275" fmla="*/ 8309124 w 12192002"/>
              <a:gd name="connsiteY1275" fmla="*/ 534021 h 6858000"/>
              <a:gd name="connsiteX1276" fmla="*/ 8293154 w 12192002"/>
              <a:gd name="connsiteY1276" fmla="*/ 672115 h 6858000"/>
              <a:gd name="connsiteX1277" fmla="*/ 8279099 w 12192002"/>
              <a:gd name="connsiteY1277" fmla="*/ 769176 h 6858000"/>
              <a:gd name="connsiteX1278" fmla="*/ 8309186 w 12192002"/>
              <a:gd name="connsiteY1278" fmla="*/ 1060039 h 6858000"/>
              <a:gd name="connsiteX1279" fmla="*/ 8410512 w 12192002"/>
              <a:gd name="connsiteY1279" fmla="*/ 1511108 h 6858000"/>
              <a:gd name="connsiteX1280" fmla="*/ 8351657 w 12192002"/>
              <a:gd name="connsiteY1280" fmla="*/ 521768 h 6858000"/>
              <a:gd name="connsiteX1281" fmla="*/ 8295299 w 12192002"/>
              <a:gd name="connsiteY1281" fmla="*/ 416143 h 6858000"/>
              <a:gd name="connsiteX1282" fmla="*/ 8266483 w 12192002"/>
              <a:gd name="connsiteY1282" fmla="*/ 414244 h 6858000"/>
              <a:gd name="connsiteX1283" fmla="*/ 8343425 w 12192002"/>
              <a:gd name="connsiteY1283" fmla="*/ 1357811 h 6858000"/>
              <a:gd name="connsiteX1284" fmla="*/ 8282114 w 12192002"/>
              <a:gd name="connsiteY1284" fmla="*/ 1064671 h 6858000"/>
              <a:gd name="connsiteX1285" fmla="*/ 8251298 w 12192002"/>
              <a:gd name="connsiteY1285" fmla="*/ 766414 h 6858000"/>
              <a:gd name="connsiteX1286" fmla="*/ 8265729 w 12192002"/>
              <a:gd name="connsiteY1286" fmla="*/ 666939 h 6858000"/>
              <a:gd name="connsiteX1287" fmla="*/ 8281494 w 12192002"/>
              <a:gd name="connsiteY1287" fmla="*/ 533909 h 6858000"/>
              <a:gd name="connsiteX1288" fmla="*/ 8266483 w 12192002"/>
              <a:gd name="connsiteY1288" fmla="*/ 414244 h 6858000"/>
              <a:gd name="connsiteX1289" fmla="*/ 8140802 w 12192002"/>
              <a:gd name="connsiteY1289" fmla="*/ 388720 h 6858000"/>
              <a:gd name="connsiteX1290" fmla="*/ 7860379 w 12192002"/>
              <a:gd name="connsiteY1290" fmla="*/ 596411 h 6858000"/>
              <a:gd name="connsiteX1291" fmla="*/ 7737688 w 12192002"/>
              <a:gd name="connsiteY1291" fmla="*/ 790400 h 6858000"/>
              <a:gd name="connsiteX1292" fmla="*/ 7726885 w 12192002"/>
              <a:gd name="connsiteY1292" fmla="*/ 812869 h 6858000"/>
              <a:gd name="connsiteX1293" fmla="*/ 7840490 w 12192002"/>
              <a:gd name="connsiteY1293" fmla="*/ 676832 h 6858000"/>
              <a:gd name="connsiteX1294" fmla="*/ 8140802 w 12192002"/>
              <a:gd name="connsiteY1294" fmla="*/ 388720 h 6858000"/>
              <a:gd name="connsiteX1295" fmla="*/ 3744487 w 12192002"/>
              <a:gd name="connsiteY1295" fmla="*/ 383136 h 6858000"/>
              <a:gd name="connsiteX1296" fmla="*/ 3970213 w 12192002"/>
              <a:gd name="connsiteY1296" fmla="*/ 995559 h 6858000"/>
              <a:gd name="connsiteX1297" fmla="*/ 3744487 w 12192002"/>
              <a:gd name="connsiteY1297" fmla="*/ 383136 h 6858000"/>
              <a:gd name="connsiteX1298" fmla="*/ 3624562 w 12192002"/>
              <a:gd name="connsiteY1298" fmla="*/ 367041 h 6858000"/>
              <a:gd name="connsiteX1299" fmla="*/ 3489712 w 12192002"/>
              <a:gd name="connsiteY1299" fmla="*/ 485386 h 6858000"/>
              <a:gd name="connsiteX1300" fmla="*/ 3182994 w 12192002"/>
              <a:gd name="connsiteY1300" fmla="*/ 828265 h 6858000"/>
              <a:gd name="connsiteX1301" fmla="*/ 2892114 w 12192002"/>
              <a:gd name="connsiteY1301" fmla="*/ 1172635 h 6858000"/>
              <a:gd name="connsiteX1302" fmla="*/ 3021459 w 12192002"/>
              <a:gd name="connsiteY1302" fmla="*/ 1035385 h 6858000"/>
              <a:gd name="connsiteX1303" fmla="*/ 3153873 w 12192002"/>
              <a:gd name="connsiteY1303" fmla="*/ 898971 h 6858000"/>
              <a:gd name="connsiteX1304" fmla="*/ 3276511 w 12192002"/>
              <a:gd name="connsiteY1304" fmla="*/ 786423 h 6858000"/>
              <a:gd name="connsiteX1305" fmla="*/ 3584154 w 12192002"/>
              <a:gd name="connsiteY1305" fmla="*/ 448218 h 6858000"/>
              <a:gd name="connsiteX1306" fmla="*/ 3624562 w 12192002"/>
              <a:gd name="connsiteY1306" fmla="*/ 367041 h 6858000"/>
              <a:gd name="connsiteX1307" fmla="*/ 3766672 w 12192002"/>
              <a:gd name="connsiteY1307" fmla="*/ 359429 h 6858000"/>
              <a:gd name="connsiteX1308" fmla="*/ 3996338 w 12192002"/>
              <a:gd name="connsiteY1308" fmla="*/ 968237 h 6858000"/>
              <a:gd name="connsiteX1309" fmla="*/ 3766672 w 12192002"/>
              <a:gd name="connsiteY1309" fmla="*/ 359429 h 6858000"/>
              <a:gd name="connsiteX1310" fmla="*/ 5805386 w 12192002"/>
              <a:gd name="connsiteY1310" fmla="*/ 239240 h 6858000"/>
              <a:gd name="connsiteX1311" fmla="*/ 5736947 w 12192002"/>
              <a:gd name="connsiteY1311" fmla="*/ 261367 h 6858000"/>
              <a:gd name="connsiteX1312" fmla="*/ 5427012 w 12192002"/>
              <a:gd name="connsiteY1312" fmla="*/ 311272 h 6858000"/>
              <a:gd name="connsiteX1313" fmla="*/ 5147818 w 12192002"/>
              <a:gd name="connsiteY1313" fmla="*/ 322112 h 6858000"/>
              <a:gd name="connsiteX1314" fmla="*/ 5060854 w 12192002"/>
              <a:gd name="connsiteY1314" fmla="*/ 311882 h 6858000"/>
              <a:gd name="connsiteX1315" fmla="*/ 4945989 w 12192002"/>
              <a:gd name="connsiteY1315" fmla="*/ 300516 h 6858000"/>
              <a:gd name="connsiteX1316" fmla="*/ 5410479 w 12192002"/>
              <a:gd name="connsiteY1316" fmla="*/ 348434 h 6858000"/>
              <a:gd name="connsiteX1317" fmla="*/ 5805386 w 12192002"/>
              <a:gd name="connsiteY1317" fmla="*/ 239240 h 6858000"/>
              <a:gd name="connsiteX1318" fmla="*/ 5905192 w 12192002"/>
              <a:gd name="connsiteY1318" fmla="*/ 163079 h 6858000"/>
              <a:gd name="connsiteX1319" fmla="*/ 5865655 w 12192002"/>
              <a:gd name="connsiteY1319" fmla="*/ 171901 h 6858000"/>
              <a:gd name="connsiteX1320" fmla="*/ 5259740 w 12192002"/>
              <a:gd name="connsiteY1320" fmla="*/ 257013 h 6858000"/>
              <a:gd name="connsiteX1321" fmla="*/ 5208466 w 12192002"/>
              <a:gd name="connsiteY1321" fmla="*/ 257550 h 6858000"/>
              <a:gd name="connsiteX1322" fmla="*/ 4980204 w 12192002"/>
              <a:gd name="connsiteY1322" fmla="*/ 271903 h 6858000"/>
              <a:gd name="connsiteX1323" fmla="*/ 5068068 w 12192002"/>
              <a:gd name="connsiteY1323" fmla="*/ 282244 h 6858000"/>
              <a:gd name="connsiteX1324" fmla="*/ 5153231 w 12192002"/>
              <a:gd name="connsiteY1324" fmla="*/ 292240 h 6858000"/>
              <a:gd name="connsiteX1325" fmla="*/ 5426491 w 12192002"/>
              <a:gd name="connsiteY1325" fmla="*/ 281128 h 6858000"/>
              <a:gd name="connsiteX1326" fmla="*/ 5731211 w 12192002"/>
              <a:gd name="connsiteY1326" fmla="*/ 231951 h 6858000"/>
              <a:gd name="connsiteX1327" fmla="*/ 5905192 w 12192002"/>
              <a:gd name="connsiteY1327" fmla="*/ 163079 h 6858000"/>
              <a:gd name="connsiteX1328" fmla="*/ 5944437 w 12192002"/>
              <a:gd name="connsiteY1328" fmla="*/ 113829 h 6858000"/>
              <a:gd name="connsiteX1329" fmla="*/ 5825032 w 12192002"/>
              <a:gd name="connsiteY1329" fmla="*/ 146405 h 6858000"/>
              <a:gd name="connsiteX1330" fmla="*/ 4955599 w 12192002"/>
              <a:gd name="connsiteY1330" fmla="*/ 247008 h 6858000"/>
              <a:gd name="connsiteX1331" fmla="*/ 5210103 w 12192002"/>
              <a:gd name="connsiteY1331" fmla="*/ 228123 h 6858000"/>
              <a:gd name="connsiteX1332" fmla="*/ 5261015 w 12192002"/>
              <a:gd name="connsiteY1332" fmla="*/ 227087 h 6858000"/>
              <a:gd name="connsiteX1333" fmla="*/ 5861181 w 12192002"/>
              <a:gd name="connsiteY1333" fmla="*/ 143093 h 6858000"/>
              <a:gd name="connsiteX1334" fmla="*/ 5961252 w 12192002"/>
              <a:gd name="connsiteY1334" fmla="*/ 114820 h 6858000"/>
              <a:gd name="connsiteX1335" fmla="*/ 5944437 w 12192002"/>
              <a:gd name="connsiteY1335" fmla="*/ 113829 h 6858000"/>
              <a:gd name="connsiteX1336" fmla="*/ 9095810 w 12192002"/>
              <a:gd name="connsiteY1336" fmla="*/ 0 h 6858000"/>
              <a:gd name="connsiteX1337" fmla="*/ 9215999 w 12192002"/>
              <a:gd name="connsiteY1337" fmla="*/ 0 h 6858000"/>
              <a:gd name="connsiteX1338" fmla="*/ 9250991 w 12192002"/>
              <a:gd name="connsiteY1338" fmla="*/ 17650 h 6858000"/>
              <a:gd name="connsiteX1339" fmla="*/ 9551793 w 12192002"/>
              <a:gd name="connsiteY1339" fmla="*/ 69947 h 6858000"/>
              <a:gd name="connsiteX1340" fmla="*/ 10211701 w 12192002"/>
              <a:gd name="connsiteY1340" fmla="*/ 15192 h 6858000"/>
              <a:gd name="connsiteX1341" fmla="*/ 9665014 w 12192002"/>
              <a:gd name="connsiteY1341" fmla="*/ 41266 h 6858000"/>
              <a:gd name="connsiteX1342" fmla="*/ 9382567 w 12192002"/>
              <a:gd name="connsiteY1342" fmla="*/ 18583 h 6858000"/>
              <a:gd name="connsiteX1343" fmla="*/ 9283159 w 12192002"/>
              <a:gd name="connsiteY1343" fmla="*/ 0 h 6858000"/>
              <a:gd name="connsiteX1344" fmla="*/ 9469266 w 12192002"/>
              <a:gd name="connsiteY1344" fmla="*/ 0 h 6858000"/>
              <a:gd name="connsiteX1345" fmla="*/ 9504117 w 12192002"/>
              <a:gd name="connsiteY1345" fmla="*/ 4274 h 6858000"/>
              <a:gd name="connsiteX1346" fmla="*/ 9667223 w 12192002"/>
              <a:gd name="connsiteY1346" fmla="*/ 13232 h 6858000"/>
              <a:gd name="connsiteX1347" fmla="*/ 9887703 w 12192002"/>
              <a:gd name="connsiteY1347" fmla="*/ 12601 h 6858000"/>
              <a:gd name="connsiteX1348" fmla="*/ 10088930 w 12192002"/>
              <a:gd name="connsiteY1348" fmla="*/ 0 h 6858000"/>
              <a:gd name="connsiteX1349" fmla="*/ 10544171 w 12192002"/>
              <a:gd name="connsiteY1349" fmla="*/ 0 h 6858000"/>
              <a:gd name="connsiteX1350" fmla="*/ 10392396 w 12192002"/>
              <a:gd name="connsiteY1350" fmla="*/ 36772 h 6858000"/>
              <a:gd name="connsiteX1351" fmla="*/ 9413803 w 12192002"/>
              <a:gd name="connsiteY1351" fmla="*/ 131277 h 6858000"/>
              <a:gd name="connsiteX1352" fmla="*/ 9174626 w 12192002"/>
              <a:gd name="connsiteY1352" fmla="*/ 44983 h 6858000"/>
              <a:gd name="connsiteX1353" fmla="*/ 8474998 w 12192002"/>
              <a:gd name="connsiteY1353" fmla="*/ 0 h 6858000"/>
              <a:gd name="connsiteX1354" fmla="*/ 8573502 w 12192002"/>
              <a:gd name="connsiteY1354" fmla="*/ 0 h 6858000"/>
              <a:gd name="connsiteX1355" fmla="*/ 8659539 w 12192002"/>
              <a:gd name="connsiteY1355" fmla="*/ 117664 h 6858000"/>
              <a:gd name="connsiteX1356" fmla="*/ 9248507 w 12192002"/>
              <a:gd name="connsiteY1356" fmla="*/ 743734 h 6858000"/>
              <a:gd name="connsiteX1357" fmla="*/ 9309457 w 12192002"/>
              <a:gd name="connsiteY1357" fmla="*/ 795932 h 6858000"/>
              <a:gd name="connsiteX1358" fmla="*/ 9785496 w 12192002"/>
              <a:gd name="connsiteY1358" fmla="*/ 530713 h 6858000"/>
              <a:gd name="connsiteX1359" fmla="*/ 10482828 w 12192002"/>
              <a:gd name="connsiteY1359" fmla="*/ 399738 h 6858000"/>
              <a:gd name="connsiteX1360" fmla="*/ 10468382 w 12192002"/>
              <a:gd name="connsiteY1360" fmla="*/ 461219 h 6858000"/>
              <a:gd name="connsiteX1361" fmla="*/ 9430790 w 12192002"/>
              <a:gd name="connsiteY1361" fmla="*/ 895589 h 6858000"/>
              <a:gd name="connsiteX1362" fmla="*/ 10019780 w 12192002"/>
              <a:gd name="connsiteY1362" fmla="*/ 1298815 h 6858000"/>
              <a:gd name="connsiteX1363" fmla="*/ 10372218 w 12192002"/>
              <a:gd name="connsiteY1363" fmla="*/ 1146081 h 6858000"/>
              <a:gd name="connsiteX1364" fmla="*/ 10896429 w 12192002"/>
              <a:gd name="connsiteY1364" fmla="*/ 310883 h 6858000"/>
              <a:gd name="connsiteX1365" fmla="*/ 10919735 w 12192002"/>
              <a:gd name="connsiteY1365" fmla="*/ 318176 h 6858000"/>
              <a:gd name="connsiteX1366" fmla="*/ 10637064 w 12192002"/>
              <a:gd name="connsiteY1366" fmla="*/ 935661 h 6858000"/>
              <a:gd name="connsiteX1367" fmla="*/ 10516995 w 12192002"/>
              <a:gd name="connsiteY1367" fmla="*/ 1070245 h 6858000"/>
              <a:gd name="connsiteX1368" fmla="*/ 10868835 w 12192002"/>
              <a:gd name="connsiteY1368" fmla="*/ 815534 h 6858000"/>
              <a:gd name="connsiteX1369" fmla="*/ 11704547 w 12192002"/>
              <a:gd name="connsiteY1369" fmla="*/ 465665 h 6858000"/>
              <a:gd name="connsiteX1370" fmla="*/ 12033562 w 12192002"/>
              <a:gd name="connsiteY1370" fmla="*/ 350012 h 6858000"/>
              <a:gd name="connsiteX1371" fmla="*/ 12025537 w 12192002"/>
              <a:gd name="connsiteY1371" fmla="*/ 382666 h 6858000"/>
              <a:gd name="connsiteX1372" fmla="*/ 11088649 w 12192002"/>
              <a:gd name="connsiteY1372" fmla="*/ 1056676 h 6858000"/>
              <a:gd name="connsiteX1373" fmla="*/ 10561600 w 12192002"/>
              <a:gd name="connsiteY1373" fmla="*/ 1229477 h 6858000"/>
              <a:gd name="connsiteX1374" fmla="*/ 10280797 w 12192002"/>
              <a:gd name="connsiteY1374" fmla="*/ 1263181 h 6858000"/>
              <a:gd name="connsiteX1375" fmla="*/ 10083376 w 12192002"/>
              <a:gd name="connsiteY1375" fmla="*/ 1334114 h 6858000"/>
              <a:gd name="connsiteX1376" fmla="*/ 10832582 w 12192002"/>
              <a:gd name="connsiteY1376" fmla="*/ 1687356 h 6858000"/>
              <a:gd name="connsiteX1377" fmla="*/ 10839263 w 12192002"/>
              <a:gd name="connsiteY1377" fmla="*/ 1683743 h 6858000"/>
              <a:gd name="connsiteX1378" fmla="*/ 11350910 w 12192002"/>
              <a:gd name="connsiteY1378" fmla="*/ 1443899 h 6858000"/>
              <a:gd name="connsiteX1379" fmla="*/ 11360346 w 12192002"/>
              <a:gd name="connsiteY1379" fmla="*/ 1429225 h 6858000"/>
              <a:gd name="connsiteX1380" fmla="*/ 12167580 w 12192002"/>
              <a:gd name="connsiteY1380" fmla="*/ 789523 h 6858000"/>
              <a:gd name="connsiteX1381" fmla="*/ 12192000 w 12192002"/>
              <a:gd name="connsiteY1381" fmla="*/ 769876 h 6858000"/>
              <a:gd name="connsiteX1382" fmla="*/ 12192000 w 12192002"/>
              <a:gd name="connsiteY1382" fmla="*/ 802845 h 6858000"/>
              <a:gd name="connsiteX1383" fmla="*/ 12173558 w 12192002"/>
              <a:gd name="connsiteY1383" fmla="*/ 821317 h 6858000"/>
              <a:gd name="connsiteX1384" fmla="*/ 12117398 w 12192002"/>
              <a:gd name="connsiteY1384" fmla="*/ 877374 h 6858000"/>
              <a:gd name="connsiteX1385" fmla="*/ 11472926 w 12192002"/>
              <a:gd name="connsiteY1385" fmla="*/ 1344259 h 6858000"/>
              <a:gd name="connsiteX1386" fmla="*/ 11666978 w 12192002"/>
              <a:gd name="connsiteY1386" fmla="*/ 1215889 h 6858000"/>
              <a:gd name="connsiteX1387" fmla="*/ 11707200 w 12192002"/>
              <a:gd name="connsiteY1387" fmla="*/ 1192361 h 6858000"/>
              <a:gd name="connsiteX1388" fmla="*/ 12144637 w 12192002"/>
              <a:gd name="connsiteY1388" fmla="*/ 858646 h 6858000"/>
              <a:gd name="connsiteX1389" fmla="*/ 12192000 w 12192002"/>
              <a:gd name="connsiteY1389" fmla="*/ 810414 h 6858000"/>
              <a:gd name="connsiteX1390" fmla="*/ 12192000 w 12192002"/>
              <a:gd name="connsiteY1390" fmla="*/ 916439 h 6858000"/>
              <a:gd name="connsiteX1391" fmla="*/ 12150630 w 12192002"/>
              <a:gd name="connsiteY1391" fmla="*/ 982925 h 6858000"/>
              <a:gd name="connsiteX1392" fmla="*/ 11389484 w 12192002"/>
              <a:gd name="connsiteY1392" fmla="*/ 1469889 h 6858000"/>
              <a:gd name="connsiteX1393" fmla="*/ 10923736 w 12192002"/>
              <a:gd name="connsiteY1393" fmla="*/ 1721439 h 6858000"/>
              <a:gd name="connsiteX1394" fmla="*/ 11091913 w 12192002"/>
              <a:gd name="connsiteY1394" fmla="*/ 1780406 h 6858000"/>
              <a:gd name="connsiteX1395" fmla="*/ 11771238 w 12192002"/>
              <a:gd name="connsiteY1395" fmla="*/ 1944400 h 6858000"/>
              <a:gd name="connsiteX1396" fmla="*/ 11783166 w 12192002"/>
              <a:gd name="connsiteY1396" fmla="*/ 1931422 h 6858000"/>
              <a:gd name="connsiteX1397" fmla="*/ 12131988 w 12192002"/>
              <a:gd name="connsiteY1397" fmla="*/ 1574357 h 6858000"/>
              <a:gd name="connsiteX1398" fmla="*/ 12192000 w 12192002"/>
              <a:gd name="connsiteY1398" fmla="*/ 1537429 h 6858000"/>
              <a:gd name="connsiteX1399" fmla="*/ 12192000 w 12192002"/>
              <a:gd name="connsiteY1399" fmla="*/ 1589108 h 6858000"/>
              <a:gd name="connsiteX1400" fmla="*/ 12112105 w 12192002"/>
              <a:gd name="connsiteY1400" fmla="*/ 1640352 h 6858000"/>
              <a:gd name="connsiteX1401" fmla="*/ 11849203 w 12192002"/>
              <a:gd name="connsiteY1401" fmla="*/ 1900149 h 6858000"/>
              <a:gd name="connsiteX1402" fmla="*/ 11946326 w 12192002"/>
              <a:gd name="connsiteY1402" fmla="*/ 1822808 h 6858000"/>
              <a:gd name="connsiteX1403" fmla="*/ 12055863 w 12192002"/>
              <a:gd name="connsiteY1403" fmla="*/ 1735914 h 6858000"/>
              <a:gd name="connsiteX1404" fmla="*/ 12150816 w 12192002"/>
              <a:gd name="connsiteY1404" fmla="*/ 1678902 h 6858000"/>
              <a:gd name="connsiteX1405" fmla="*/ 12192000 w 12192002"/>
              <a:gd name="connsiteY1405" fmla="*/ 1655121 h 6858000"/>
              <a:gd name="connsiteX1406" fmla="*/ 12192000 w 12192002"/>
              <a:gd name="connsiteY1406" fmla="*/ 1686869 h 6858000"/>
              <a:gd name="connsiteX1407" fmla="*/ 12163772 w 12192002"/>
              <a:gd name="connsiteY1407" fmla="*/ 1703058 h 6858000"/>
              <a:gd name="connsiteX1408" fmla="*/ 12070597 w 12192002"/>
              <a:gd name="connsiteY1408" fmla="*/ 1758893 h 6858000"/>
              <a:gd name="connsiteX1409" fmla="*/ 11963621 w 12192002"/>
              <a:gd name="connsiteY1409" fmla="*/ 1844299 h 6858000"/>
              <a:gd name="connsiteX1410" fmla="*/ 11886604 w 12192002"/>
              <a:gd name="connsiteY1410" fmla="*/ 1907617 h 6858000"/>
              <a:gd name="connsiteX1411" fmla="*/ 12153575 w 12192002"/>
              <a:gd name="connsiteY1411" fmla="*/ 1786372 h 6858000"/>
              <a:gd name="connsiteX1412" fmla="*/ 12192000 w 12192002"/>
              <a:gd name="connsiteY1412" fmla="*/ 1759693 h 6858000"/>
              <a:gd name="connsiteX1413" fmla="*/ 12192000 w 12192002"/>
              <a:gd name="connsiteY1413" fmla="*/ 1809459 h 6858000"/>
              <a:gd name="connsiteX1414" fmla="*/ 12121362 w 12192002"/>
              <a:gd name="connsiteY1414" fmla="*/ 1857561 h 6858000"/>
              <a:gd name="connsiteX1415" fmla="*/ 11895949 w 12192002"/>
              <a:gd name="connsiteY1415" fmla="*/ 1963079 h 6858000"/>
              <a:gd name="connsiteX1416" fmla="*/ 12192000 w 12192002"/>
              <a:gd name="connsiteY1416" fmla="*/ 1990579 h 6858000"/>
              <a:gd name="connsiteX1417" fmla="*/ 12192000 w 12192002"/>
              <a:gd name="connsiteY1417" fmla="*/ 2065582 h 6858000"/>
              <a:gd name="connsiteX1418" fmla="*/ 12153918 w 12192002"/>
              <a:gd name="connsiteY1418" fmla="*/ 2063926 h 6858000"/>
              <a:gd name="connsiteX1419" fmla="*/ 12192000 w 12192002"/>
              <a:gd name="connsiteY1419" fmla="*/ 2085104 h 6858000"/>
              <a:gd name="connsiteX1420" fmla="*/ 12192000 w 12192002"/>
              <a:gd name="connsiteY1420" fmla="*/ 2178471 h 6858000"/>
              <a:gd name="connsiteX1421" fmla="*/ 12085355 w 12192002"/>
              <a:gd name="connsiteY1421" fmla="*/ 2122457 h 6858000"/>
              <a:gd name="connsiteX1422" fmla="*/ 12192000 w 12192002"/>
              <a:gd name="connsiteY1422" fmla="*/ 2196158 h 6858000"/>
              <a:gd name="connsiteX1423" fmla="*/ 12192000 w 12192002"/>
              <a:gd name="connsiteY1423" fmla="*/ 2230374 h 6858000"/>
              <a:gd name="connsiteX1424" fmla="*/ 12041237 w 12192002"/>
              <a:gd name="connsiteY1424" fmla="*/ 2126309 h 6858000"/>
              <a:gd name="connsiteX1425" fmla="*/ 12174450 w 12192002"/>
              <a:gd name="connsiteY1425" fmla="*/ 2262541 h 6858000"/>
              <a:gd name="connsiteX1426" fmla="*/ 12192000 w 12192002"/>
              <a:gd name="connsiteY1426" fmla="*/ 2275857 h 6858000"/>
              <a:gd name="connsiteX1427" fmla="*/ 12192000 w 12192002"/>
              <a:gd name="connsiteY1427" fmla="*/ 2377131 h 6858000"/>
              <a:gd name="connsiteX1428" fmla="*/ 12155801 w 12192002"/>
              <a:gd name="connsiteY1428" fmla="*/ 2349925 h 6858000"/>
              <a:gd name="connsiteX1429" fmla="*/ 11930164 w 12192002"/>
              <a:gd name="connsiteY1429" fmla="*/ 2041945 h 6858000"/>
              <a:gd name="connsiteX1430" fmla="*/ 11561767 w 12192002"/>
              <a:gd name="connsiteY1430" fmla="*/ 1984479 h 6858000"/>
              <a:gd name="connsiteX1431" fmla="*/ 11987997 w 12192002"/>
              <a:gd name="connsiteY1431" fmla="*/ 3153822 h 6858000"/>
              <a:gd name="connsiteX1432" fmla="*/ 11926558 w 12192002"/>
              <a:gd name="connsiteY1432" fmla="*/ 3203134 h 6858000"/>
              <a:gd name="connsiteX1433" fmla="*/ 11440430 w 12192002"/>
              <a:gd name="connsiteY1433" fmla="*/ 1973028 h 6858000"/>
              <a:gd name="connsiteX1434" fmla="*/ 11446754 w 12192002"/>
              <a:gd name="connsiteY1434" fmla="*/ 1959605 h 6858000"/>
              <a:gd name="connsiteX1435" fmla="*/ 11050651 w 12192002"/>
              <a:gd name="connsiteY1435" fmla="*/ 1850495 h 6858000"/>
              <a:gd name="connsiteX1436" fmla="*/ 10389960 w 12192002"/>
              <a:gd name="connsiteY1436" fmla="*/ 1586232 h 6858000"/>
              <a:gd name="connsiteX1437" fmla="*/ 10500699 w 12192002"/>
              <a:gd name="connsiteY1437" fmla="*/ 1913175 h 6858000"/>
              <a:gd name="connsiteX1438" fmla="*/ 10507814 w 12192002"/>
              <a:gd name="connsiteY1438" fmla="*/ 1920694 h 6858000"/>
              <a:gd name="connsiteX1439" fmla="*/ 10518908 w 12192002"/>
              <a:gd name="connsiteY1439" fmla="*/ 1911226 h 6858000"/>
              <a:gd name="connsiteX1440" fmla="*/ 11258935 w 12192002"/>
              <a:gd name="connsiteY1440" fmla="*/ 2442781 h 6858000"/>
              <a:gd name="connsiteX1441" fmla="*/ 11211663 w 12192002"/>
              <a:gd name="connsiteY1441" fmla="*/ 2510325 h 6858000"/>
              <a:gd name="connsiteX1442" fmla="*/ 10571295 w 12192002"/>
              <a:gd name="connsiteY1442" fmla="*/ 2105302 h 6858000"/>
              <a:gd name="connsiteX1443" fmla="*/ 10435737 w 12192002"/>
              <a:gd name="connsiteY1443" fmla="*/ 2805672 h 6858000"/>
              <a:gd name="connsiteX1444" fmla="*/ 10206831 w 12192002"/>
              <a:gd name="connsiteY1444" fmla="*/ 3151701 h 6858000"/>
              <a:gd name="connsiteX1445" fmla="*/ 10196482 w 12192002"/>
              <a:gd name="connsiteY1445" fmla="*/ 3135084 h 6858000"/>
              <a:gd name="connsiteX1446" fmla="*/ 10381882 w 12192002"/>
              <a:gd name="connsiteY1446" fmla="*/ 2155807 h 6858000"/>
              <a:gd name="connsiteX1447" fmla="*/ 10439260 w 12192002"/>
              <a:gd name="connsiteY1447" fmla="*/ 1962486 h 6858000"/>
              <a:gd name="connsiteX1448" fmla="*/ 10439409 w 12192002"/>
              <a:gd name="connsiteY1448" fmla="*/ 1960615 h 6858000"/>
              <a:gd name="connsiteX1449" fmla="*/ 10439915 w 12192002"/>
              <a:gd name="connsiteY1449" fmla="*/ 1951821 h 6858000"/>
              <a:gd name="connsiteX1450" fmla="*/ 10314241 w 12192002"/>
              <a:gd name="connsiteY1450" fmla="*/ 1556749 h 6858000"/>
              <a:gd name="connsiteX1451" fmla="*/ 10315061 w 12192002"/>
              <a:gd name="connsiteY1451" fmla="*/ 1548729 h 6858000"/>
              <a:gd name="connsiteX1452" fmla="*/ 9526158 w 12192002"/>
              <a:gd name="connsiteY1452" fmla="*/ 1071804 h 6858000"/>
              <a:gd name="connsiteX1453" fmla="*/ 9758689 w 12192002"/>
              <a:gd name="connsiteY1453" fmla="*/ 1585512 h 6858000"/>
              <a:gd name="connsiteX1454" fmla="*/ 9941392 w 12192002"/>
              <a:gd name="connsiteY1454" fmla="*/ 2432858 h 6858000"/>
              <a:gd name="connsiteX1455" fmla="*/ 9887724 w 12192002"/>
              <a:gd name="connsiteY1455" fmla="*/ 2495762 h 6858000"/>
              <a:gd name="connsiteX1456" fmla="*/ 9587446 w 12192002"/>
              <a:gd name="connsiteY1456" fmla="*/ 1872898 h 6858000"/>
              <a:gd name="connsiteX1457" fmla="*/ 9462810 w 12192002"/>
              <a:gd name="connsiteY1457" fmla="*/ 1288346 h 6858000"/>
              <a:gd name="connsiteX1458" fmla="*/ 9318575 w 12192002"/>
              <a:gd name="connsiteY1458" fmla="*/ 1540820 h 6858000"/>
              <a:gd name="connsiteX1459" fmla="*/ 9191090 w 12192002"/>
              <a:gd name="connsiteY1459" fmla="*/ 1688355 h 6858000"/>
              <a:gd name="connsiteX1460" fmla="*/ 9177757 w 12192002"/>
              <a:gd name="connsiteY1460" fmla="*/ 1683354 h 6858000"/>
              <a:gd name="connsiteX1461" fmla="*/ 9274865 w 12192002"/>
              <a:gd name="connsiteY1461" fmla="*/ 1336896 h 6858000"/>
              <a:gd name="connsiteX1462" fmla="*/ 9478649 w 12192002"/>
              <a:gd name="connsiteY1462" fmla="*/ 1173376 h 6858000"/>
              <a:gd name="connsiteX1463" fmla="*/ 9482281 w 12192002"/>
              <a:gd name="connsiteY1463" fmla="*/ 1167830 h 6858000"/>
              <a:gd name="connsiteX1464" fmla="*/ 9438637 w 12192002"/>
              <a:gd name="connsiteY1464" fmla="*/ 1015438 h 6858000"/>
              <a:gd name="connsiteX1465" fmla="*/ 9439458 w 12192002"/>
              <a:gd name="connsiteY1465" fmla="*/ 1007420 h 6858000"/>
              <a:gd name="connsiteX1466" fmla="*/ 9197105 w 12192002"/>
              <a:gd name="connsiteY1466" fmla="*/ 808882 h 6858000"/>
              <a:gd name="connsiteX1467" fmla="*/ 8973607 w 12192002"/>
              <a:gd name="connsiteY1467" fmla="*/ 597733 h 6858000"/>
              <a:gd name="connsiteX1468" fmla="*/ 8967512 w 12192002"/>
              <a:gd name="connsiteY1468" fmla="*/ 1795211 h 6858000"/>
              <a:gd name="connsiteX1469" fmla="*/ 8912526 w 12192002"/>
              <a:gd name="connsiteY1469" fmla="*/ 1841464 h 6858000"/>
              <a:gd name="connsiteX1470" fmla="*/ 8893391 w 12192002"/>
              <a:gd name="connsiteY1470" fmla="*/ 572788 h 6858000"/>
              <a:gd name="connsiteX1471" fmla="*/ 8902990 w 12192002"/>
              <a:gd name="connsiteY1471" fmla="*/ 560750 h 6858000"/>
              <a:gd name="connsiteX1472" fmla="*/ 8919102 w 12192002"/>
              <a:gd name="connsiteY1472" fmla="*/ 542471 h 6858000"/>
              <a:gd name="connsiteX1473" fmla="*/ 8661728 w 12192002"/>
              <a:gd name="connsiteY1473" fmla="*/ 250903 h 6858000"/>
              <a:gd name="connsiteX1474" fmla="*/ 8357758 w 12192002"/>
              <a:gd name="connsiteY1474" fmla="*/ 0 h 6858000"/>
              <a:gd name="connsiteX1475" fmla="*/ 8405492 w 12192002"/>
              <a:gd name="connsiteY1475" fmla="*/ 0 h 6858000"/>
              <a:gd name="connsiteX1476" fmla="*/ 8392083 w 12192002"/>
              <a:gd name="connsiteY1476" fmla="*/ 30495 h 6858000"/>
              <a:gd name="connsiteX1477" fmla="*/ 8339888 w 12192002"/>
              <a:gd name="connsiteY1477" fmla="*/ 306259 h 6858000"/>
              <a:gd name="connsiteX1478" fmla="*/ 8473847 w 12192002"/>
              <a:gd name="connsiteY1478" fmla="*/ 727373 h 6858000"/>
              <a:gd name="connsiteX1479" fmla="*/ 8454081 w 12192002"/>
              <a:gd name="connsiteY1479" fmla="*/ 1611960 h 6858000"/>
              <a:gd name="connsiteX1480" fmla="*/ 8396000 w 12192002"/>
              <a:gd name="connsiteY1480" fmla="*/ 1663986 h 6858000"/>
              <a:gd name="connsiteX1481" fmla="*/ 8238881 w 12192002"/>
              <a:gd name="connsiteY1481" fmla="*/ 368438 h 6858000"/>
              <a:gd name="connsiteX1482" fmla="*/ 7668140 w 12192002"/>
              <a:gd name="connsiteY1482" fmla="*/ 942511 h 6858000"/>
              <a:gd name="connsiteX1483" fmla="*/ 7637853 w 12192002"/>
              <a:gd name="connsiteY1483" fmla="*/ 942567 h 6858000"/>
              <a:gd name="connsiteX1484" fmla="*/ 7909649 w 12192002"/>
              <a:gd name="connsiteY1484" fmla="*/ 489150 h 6858000"/>
              <a:gd name="connsiteX1485" fmla="*/ 8256182 w 12192002"/>
              <a:gd name="connsiteY1485" fmla="*/ 301724 h 6858000"/>
              <a:gd name="connsiteX1486" fmla="*/ 8255912 w 12192002"/>
              <a:gd name="connsiteY1486" fmla="*/ 276498 h 6858000"/>
              <a:gd name="connsiteX1487" fmla="*/ 8315225 w 12192002"/>
              <a:gd name="connsiteY1487" fmla="*/ 89075 h 6858000"/>
              <a:gd name="connsiteX1488" fmla="*/ 7497388 w 12192002"/>
              <a:gd name="connsiteY1488" fmla="*/ 0 h 6858000"/>
              <a:gd name="connsiteX1489" fmla="*/ 7560921 w 12192002"/>
              <a:gd name="connsiteY1489" fmla="*/ 0 h 6858000"/>
              <a:gd name="connsiteX1490" fmla="*/ 7546742 w 12192002"/>
              <a:gd name="connsiteY1490" fmla="*/ 68966 h 6858000"/>
              <a:gd name="connsiteX1491" fmla="*/ 7488853 w 12192002"/>
              <a:gd name="connsiteY1491" fmla="*/ 535687 h 6858000"/>
              <a:gd name="connsiteX1492" fmla="*/ 7529509 w 12192002"/>
              <a:gd name="connsiteY1492" fmla="*/ 380358 h 6858000"/>
              <a:gd name="connsiteX1493" fmla="*/ 7585939 w 12192002"/>
              <a:gd name="connsiteY1493" fmla="*/ 184712 h 6858000"/>
              <a:gd name="connsiteX1494" fmla="*/ 7621792 w 12192002"/>
              <a:gd name="connsiteY1494" fmla="*/ 87864 h 6858000"/>
              <a:gd name="connsiteX1495" fmla="*/ 7654204 w 12192002"/>
              <a:gd name="connsiteY1495" fmla="*/ 0 h 6858000"/>
              <a:gd name="connsiteX1496" fmla="*/ 7683986 w 12192002"/>
              <a:gd name="connsiteY1496" fmla="*/ 0 h 6858000"/>
              <a:gd name="connsiteX1497" fmla="*/ 7647914 w 12192002"/>
              <a:gd name="connsiteY1497" fmla="*/ 97640 h 6858000"/>
              <a:gd name="connsiteX1498" fmla="*/ 7612524 w 12192002"/>
              <a:gd name="connsiteY1498" fmla="*/ 193392 h 6858000"/>
              <a:gd name="connsiteX1499" fmla="*/ 7557013 w 12192002"/>
              <a:gd name="connsiteY1499" fmla="*/ 386853 h 6858000"/>
              <a:gd name="connsiteX1500" fmla="*/ 7517286 w 12192002"/>
              <a:gd name="connsiteY1500" fmla="*/ 539999 h 6858000"/>
              <a:gd name="connsiteX1501" fmla="*/ 7704204 w 12192002"/>
              <a:gd name="connsiteY1501" fmla="*/ 152292 h 6858000"/>
              <a:gd name="connsiteX1502" fmla="*/ 7756975 w 12192002"/>
              <a:gd name="connsiteY1502" fmla="*/ 0 h 6858000"/>
              <a:gd name="connsiteX1503" fmla="*/ 7837329 w 12192002"/>
              <a:gd name="connsiteY1503" fmla="*/ 0 h 6858000"/>
              <a:gd name="connsiteX1504" fmla="*/ 7821760 w 12192002"/>
              <a:gd name="connsiteY1504" fmla="*/ 65656 h 6858000"/>
              <a:gd name="connsiteX1505" fmla="*/ 7488925 w 12192002"/>
              <a:gd name="connsiteY1505" fmla="*/ 763628 h 6858000"/>
              <a:gd name="connsiteX1506" fmla="*/ 7419999 w 12192002"/>
              <a:gd name="connsiteY1506" fmla="*/ 774360 h 6858000"/>
              <a:gd name="connsiteX1507" fmla="*/ 7487820 w 12192002"/>
              <a:gd name="connsiteY1507" fmla="*/ 37416 h 6858000"/>
              <a:gd name="connsiteX1508" fmla="*/ 3882765 w 12192002"/>
              <a:gd name="connsiteY1508" fmla="*/ 0 h 6858000"/>
              <a:gd name="connsiteX1509" fmla="*/ 3995099 w 12192002"/>
              <a:gd name="connsiteY1509" fmla="*/ 0 h 6858000"/>
              <a:gd name="connsiteX1510" fmla="*/ 4163818 w 12192002"/>
              <a:gd name="connsiteY1510" fmla="*/ 234104 h 6858000"/>
              <a:gd name="connsiteX1511" fmla="*/ 4172099 w 12192002"/>
              <a:gd name="connsiteY1511" fmla="*/ 234207 h 6858000"/>
              <a:gd name="connsiteX1512" fmla="*/ 4784282 w 12192002"/>
              <a:gd name="connsiteY1512" fmla="*/ 276561 h 6858000"/>
              <a:gd name="connsiteX1513" fmla="*/ 4801687 w 12192002"/>
              <a:gd name="connsiteY1513" fmla="*/ 267764 h 6858000"/>
              <a:gd name="connsiteX1514" fmla="*/ 6082788 w 12192002"/>
              <a:gd name="connsiteY1514" fmla="*/ 64119 h 6858000"/>
              <a:gd name="connsiteX1515" fmla="*/ 6099442 w 12192002"/>
              <a:gd name="connsiteY1515" fmla="*/ 82568 h 6858000"/>
              <a:gd name="connsiteX1516" fmla="*/ 4804137 w 12192002"/>
              <a:gd name="connsiteY1516" fmla="*/ 320931 h 6858000"/>
              <a:gd name="connsiteX1517" fmla="*/ 4227047 w 12192002"/>
              <a:gd name="connsiteY1517" fmla="*/ 313415 h 6858000"/>
              <a:gd name="connsiteX1518" fmla="*/ 4346041 w 12192002"/>
              <a:gd name="connsiteY1518" fmla="*/ 456086 h 6858000"/>
              <a:gd name="connsiteX1519" fmla="*/ 4870967 w 12192002"/>
              <a:gd name="connsiteY1519" fmla="*/ 963061 h 6858000"/>
              <a:gd name="connsiteX1520" fmla="*/ 4889647 w 12192002"/>
              <a:gd name="connsiteY1520" fmla="*/ 957147 h 6858000"/>
              <a:gd name="connsiteX1521" fmla="*/ 5422504 w 12192002"/>
              <a:gd name="connsiteY1521" fmla="*/ 805191 h 6858000"/>
              <a:gd name="connsiteX1522" fmla="*/ 6087656 w 12192002"/>
              <a:gd name="connsiteY1522" fmla="*/ 826703 h 6858000"/>
              <a:gd name="connsiteX1523" fmla="*/ 6058717 w 12192002"/>
              <a:gd name="connsiteY1523" fmla="*/ 865992 h 6858000"/>
              <a:gd name="connsiteX1524" fmla="*/ 4974153 w 12192002"/>
              <a:gd name="connsiteY1524" fmla="*/ 1045456 h 6858000"/>
              <a:gd name="connsiteX1525" fmla="*/ 5627835 w 12192002"/>
              <a:gd name="connsiteY1525" fmla="*/ 1472077 h 6858000"/>
              <a:gd name="connsiteX1526" fmla="*/ 5629816 w 12192002"/>
              <a:gd name="connsiteY1526" fmla="*/ 1471412 h 6858000"/>
              <a:gd name="connsiteX1527" fmla="*/ 5634124 w 12192002"/>
              <a:gd name="connsiteY1527" fmla="*/ 1470572 h 6858000"/>
              <a:gd name="connsiteX1528" fmla="*/ 5755832 w 12192002"/>
              <a:gd name="connsiteY1528" fmla="*/ 1383886 h 6858000"/>
              <a:gd name="connsiteX1529" fmla="*/ 6014186 w 12192002"/>
              <a:gd name="connsiteY1529" fmla="*/ 1279799 h 6858000"/>
              <a:gd name="connsiteX1530" fmla="*/ 6901619 w 12192002"/>
              <a:gd name="connsiteY1530" fmla="*/ 1047874 h 6858000"/>
              <a:gd name="connsiteX1531" fmla="*/ 6931566 w 12192002"/>
              <a:gd name="connsiteY1531" fmla="*/ 1062034 h 6858000"/>
              <a:gd name="connsiteX1532" fmla="*/ 5790982 w 12192002"/>
              <a:gd name="connsiteY1532" fmla="*/ 1561380 h 6858000"/>
              <a:gd name="connsiteX1533" fmla="*/ 6188971 w 12192002"/>
              <a:gd name="connsiteY1533" fmla="*/ 1755168 h 6858000"/>
              <a:gd name="connsiteX1534" fmla="*/ 6202446 w 12192002"/>
              <a:gd name="connsiteY1534" fmla="*/ 1752268 h 6858000"/>
              <a:gd name="connsiteX1535" fmla="*/ 7179560 w 12192002"/>
              <a:gd name="connsiteY1535" fmla="*/ 1467551 h 6858000"/>
              <a:gd name="connsiteX1536" fmla="*/ 7158730 w 12192002"/>
              <a:gd name="connsiteY1536" fmla="*/ 1507835 h 6858000"/>
              <a:gd name="connsiteX1537" fmla="*/ 6326959 w 12192002"/>
              <a:gd name="connsiteY1537" fmla="*/ 1817686 h 6858000"/>
              <a:gd name="connsiteX1538" fmla="*/ 6537433 w 12192002"/>
              <a:gd name="connsiteY1538" fmla="*/ 1907790 h 6858000"/>
              <a:gd name="connsiteX1539" fmla="*/ 6550221 w 12192002"/>
              <a:gd name="connsiteY1539" fmla="*/ 1910729 h 6858000"/>
              <a:gd name="connsiteX1540" fmla="*/ 6964438 w 12192002"/>
              <a:gd name="connsiteY1540" fmla="*/ 2209505 h 6858000"/>
              <a:gd name="connsiteX1541" fmla="*/ 7367862 w 12192002"/>
              <a:gd name="connsiteY1541" fmla="*/ 2806833 h 6858000"/>
              <a:gd name="connsiteX1542" fmla="*/ 7364329 w 12192002"/>
              <a:gd name="connsiteY1542" fmla="*/ 2826907 h 6858000"/>
              <a:gd name="connsiteX1543" fmla="*/ 7290545 w 12192002"/>
              <a:gd name="connsiteY1543" fmla="*/ 2850663 h 6858000"/>
              <a:gd name="connsiteX1544" fmla="*/ 6472036 w 12192002"/>
              <a:gd name="connsiteY1544" fmla="*/ 1959003 h 6858000"/>
              <a:gd name="connsiteX1545" fmla="*/ 5792897 w 12192002"/>
              <a:gd name="connsiteY1545" fmla="*/ 1647747 h 6858000"/>
              <a:gd name="connsiteX1546" fmla="*/ 5842751 w 12192002"/>
              <a:gd name="connsiteY1546" fmla="*/ 1816112 h 6858000"/>
              <a:gd name="connsiteX1547" fmla="*/ 5847424 w 12192002"/>
              <a:gd name="connsiteY1547" fmla="*/ 1815776 h 6858000"/>
              <a:gd name="connsiteX1548" fmla="*/ 6399821 w 12192002"/>
              <a:gd name="connsiteY1548" fmla="*/ 2344799 h 6858000"/>
              <a:gd name="connsiteX1549" fmla="*/ 6323232 w 12192002"/>
              <a:gd name="connsiteY1549" fmla="*/ 2389634 h 6858000"/>
              <a:gd name="connsiteX1550" fmla="*/ 5942957 w 12192002"/>
              <a:gd name="connsiteY1550" fmla="*/ 2077708 h 6858000"/>
              <a:gd name="connsiteX1551" fmla="*/ 5921559 w 12192002"/>
              <a:gd name="connsiteY1551" fmla="*/ 2378596 h 6858000"/>
              <a:gd name="connsiteX1552" fmla="*/ 5817651 w 12192002"/>
              <a:gd name="connsiteY1552" fmla="*/ 3023919 h 6858000"/>
              <a:gd name="connsiteX1553" fmla="*/ 5729634 w 12192002"/>
              <a:gd name="connsiteY1553" fmla="*/ 3051849 h 6858000"/>
              <a:gd name="connsiteX1554" fmla="*/ 5611018 w 12192002"/>
              <a:gd name="connsiteY1554" fmla="*/ 2316769 h 6858000"/>
              <a:gd name="connsiteX1555" fmla="*/ 5687608 w 12192002"/>
              <a:gd name="connsiteY1555" fmla="*/ 2039972 h 6858000"/>
              <a:gd name="connsiteX1556" fmla="*/ 5657554 w 12192002"/>
              <a:gd name="connsiteY1556" fmla="*/ 1576445 h 6858000"/>
              <a:gd name="connsiteX1557" fmla="*/ 5150475 w 12192002"/>
              <a:gd name="connsiteY1557" fmla="*/ 1274012 h 6858000"/>
              <a:gd name="connsiteX1558" fmla="*/ 5349142 w 12192002"/>
              <a:gd name="connsiteY1558" fmla="*/ 2204405 h 6858000"/>
              <a:gd name="connsiteX1559" fmla="*/ 5262214 w 12192002"/>
              <a:gd name="connsiteY1559" fmla="*/ 2233836 h 6858000"/>
              <a:gd name="connsiteX1560" fmla="*/ 4981539 w 12192002"/>
              <a:gd name="connsiteY1560" fmla="*/ 1542201 h 6858000"/>
              <a:gd name="connsiteX1561" fmla="*/ 4958461 w 12192002"/>
              <a:gd name="connsiteY1561" fmla="*/ 1136957 h 6858000"/>
              <a:gd name="connsiteX1562" fmla="*/ 4655015 w 12192002"/>
              <a:gd name="connsiteY1562" fmla="*/ 891426 h 6858000"/>
              <a:gd name="connsiteX1563" fmla="*/ 4348002 w 12192002"/>
              <a:gd name="connsiteY1563" fmla="*/ 2205895 h 6858000"/>
              <a:gd name="connsiteX1564" fmla="*/ 4262250 w 12192002"/>
              <a:gd name="connsiteY1564" fmla="*/ 2219972 h 6858000"/>
              <a:gd name="connsiteX1565" fmla="*/ 4550611 w 12192002"/>
              <a:gd name="connsiteY1565" fmla="*/ 817540 h 6858000"/>
              <a:gd name="connsiteX1566" fmla="*/ 4564418 w 12192002"/>
              <a:gd name="connsiteY1566" fmla="*/ 808293 h 6858000"/>
              <a:gd name="connsiteX1567" fmla="*/ 4266388 w 12192002"/>
              <a:gd name="connsiteY1567" fmla="*/ 500083 h 6858000"/>
              <a:gd name="connsiteX1568" fmla="*/ 4032842 w 12192002"/>
              <a:gd name="connsiteY1568" fmla="*/ 211809 h 6858000"/>
              <a:gd name="connsiteX1569" fmla="*/ 3721337 w 12192002"/>
              <a:gd name="connsiteY1569" fmla="*/ 0 h 6858000"/>
              <a:gd name="connsiteX1570" fmla="*/ 3797544 w 12192002"/>
              <a:gd name="connsiteY1570" fmla="*/ 0 h 6858000"/>
              <a:gd name="connsiteX1571" fmla="*/ 3775734 w 12192002"/>
              <a:gd name="connsiteY1571" fmla="*/ 95131 h 6858000"/>
              <a:gd name="connsiteX1572" fmla="*/ 3724807 w 12192002"/>
              <a:gd name="connsiteY1572" fmla="*/ 272257 h 6858000"/>
              <a:gd name="connsiteX1573" fmla="*/ 3726844 w 12192002"/>
              <a:gd name="connsiteY1573" fmla="*/ 282988 h 6858000"/>
              <a:gd name="connsiteX1574" fmla="*/ 3742664 w 12192002"/>
              <a:gd name="connsiteY1574" fmla="*/ 279918 h 6858000"/>
              <a:gd name="connsiteX1575" fmla="*/ 4103910 w 12192002"/>
              <a:gd name="connsiteY1575" fmla="*/ 1161917 h 6858000"/>
              <a:gd name="connsiteX1576" fmla="*/ 4020269 w 12192002"/>
              <a:gd name="connsiteY1576" fmla="*/ 1200406 h 6858000"/>
              <a:gd name="connsiteX1577" fmla="*/ 3674882 w 12192002"/>
              <a:gd name="connsiteY1577" fmla="*/ 488524 h 6858000"/>
              <a:gd name="connsiteX1578" fmla="*/ 3132682 w 12192002"/>
              <a:gd name="connsiteY1578" fmla="*/ 1072284 h 6858000"/>
              <a:gd name="connsiteX1579" fmla="*/ 2716346 w 12192002"/>
              <a:gd name="connsiteY1579" fmla="*/ 1276376 h 6858000"/>
              <a:gd name="connsiteX1580" fmla="*/ 2716772 w 12192002"/>
              <a:gd name="connsiteY1580" fmla="*/ 1255462 h 6858000"/>
              <a:gd name="connsiteX1581" fmla="*/ 3471096 w 12192002"/>
              <a:gd name="connsiteY1581" fmla="*/ 437072 h 6858000"/>
              <a:gd name="connsiteX1582" fmla="*/ 3639057 w 12192002"/>
              <a:gd name="connsiteY1582" fmla="*/ 286334 h 6858000"/>
              <a:gd name="connsiteX1583" fmla="*/ 3640309 w 12192002"/>
              <a:gd name="connsiteY1583" fmla="*/ 284664 h 6858000"/>
              <a:gd name="connsiteX1584" fmla="*/ 3646022 w 12192002"/>
              <a:gd name="connsiteY1584" fmla="*/ 276711 h 6858000"/>
              <a:gd name="connsiteX1585" fmla="*/ 3707943 w 12192002"/>
              <a:gd name="connsiteY1585" fmla="*/ 65958 h 6858000"/>
              <a:gd name="connsiteX1586" fmla="*/ 2867960 w 12192002"/>
              <a:gd name="connsiteY1586" fmla="*/ 0 h 6858000"/>
              <a:gd name="connsiteX1587" fmla="*/ 2926351 w 12192002"/>
              <a:gd name="connsiteY1587" fmla="*/ 0 h 6858000"/>
              <a:gd name="connsiteX1588" fmla="*/ 2902823 w 12192002"/>
              <a:gd name="connsiteY1588" fmla="*/ 262929 h 6858000"/>
              <a:gd name="connsiteX1589" fmla="*/ 2940663 w 12192002"/>
              <a:gd name="connsiteY1589" fmla="*/ 140884 h 6858000"/>
              <a:gd name="connsiteX1590" fmla="*/ 2947039 w 12192002"/>
              <a:gd name="connsiteY1590" fmla="*/ 122524 h 6858000"/>
              <a:gd name="connsiteX1591" fmla="*/ 2984316 w 12192002"/>
              <a:gd name="connsiteY1591" fmla="*/ 0 h 6858000"/>
              <a:gd name="connsiteX1592" fmla="*/ 3016114 w 12192002"/>
              <a:gd name="connsiteY1592" fmla="*/ 0 h 6858000"/>
              <a:gd name="connsiteX1593" fmla="*/ 2979949 w 12192002"/>
              <a:gd name="connsiteY1593" fmla="*/ 119274 h 6858000"/>
              <a:gd name="connsiteX1594" fmla="*/ 3023879 w 12192002"/>
              <a:gd name="connsiteY1594" fmla="*/ 0 h 6858000"/>
              <a:gd name="connsiteX1595" fmla="*/ 3105400 w 12192002"/>
              <a:gd name="connsiteY1595" fmla="*/ 0 h 6858000"/>
              <a:gd name="connsiteX1596" fmla="*/ 3094669 w 12192002"/>
              <a:gd name="connsiteY1596" fmla="*/ 30308 h 6858000"/>
              <a:gd name="connsiteX1597" fmla="*/ 2901945 w 12192002"/>
              <a:gd name="connsiteY1597" fmla="*/ 466538 h 6858000"/>
              <a:gd name="connsiteX1598" fmla="*/ 2815209 w 12192002"/>
              <a:gd name="connsiteY1598" fmla="*/ 497361 h 6858000"/>
              <a:gd name="connsiteX1599" fmla="*/ 2844845 w 12192002"/>
              <a:gd name="connsiteY1599" fmla="*/ 127638 h 6858000"/>
              <a:gd name="connsiteX1600" fmla="*/ 1057230 w 12192002"/>
              <a:gd name="connsiteY1600" fmla="*/ 0 h 6858000"/>
              <a:gd name="connsiteX1601" fmla="*/ 1111003 w 12192002"/>
              <a:gd name="connsiteY1601" fmla="*/ 0 h 6858000"/>
              <a:gd name="connsiteX1602" fmla="*/ 1125553 w 12192002"/>
              <a:gd name="connsiteY1602" fmla="*/ 52588 h 6858000"/>
              <a:gd name="connsiteX1603" fmla="*/ 1304276 w 12192002"/>
              <a:gd name="connsiteY1603" fmla="*/ 476275 h 6858000"/>
              <a:gd name="connsiteX1604" fmla="*/ 1492066 w 12192002"/>
              <a:gd name="connsiteY1604" fmla="*/ 886333 h 6858000"/>
              <a:gd name="connsiteX1605" fmla="*/ 1423698 w 12192002"/>
              <a:gd name="connsiteY1605" fmla="*/ 710817 h 6858000"/>
              <a:gd name="connsiteX1606" fmla="*/ 1357609 w 12192002"/>
              <a:gd name="connsiteY1606" fmla="*/ 532892 h 6858000"/>
              <a:gd name="connsiteX1607" fmla="*/ 1309550 w 12192002"/>
              <a:gd name="connsiteY1607" fmla="*/ 374031 h 6858000"/>
              <a:gd name="connsiteX1608" fmla="*/ 1193673 w 12192002"/>
              <a:gd name="connsiteY1608" fmla="*/ 49533 h 6858000"/>
              <a:gd name="connsiteX1609" fmla="*/ 1164391 w 12192002"/>
              <a:gd name="connsiteY1609" fmla="*/ 0 h 6858000"/>
              <a:gd name="connsiteX1610" fmla="*/ 1200666 w 12192002"/>
              <a:gd name="connsiteY1610" fmla="*/ 0 h 6858000"/>
              <a:gd name="connsiteX1611" fmla="*/ 1223408 w 12192002"/>
              <a:gd name="connsiteY1611" fmla="*/ 38996 h 6858000"/>
              <a:gd name="connsiteX1612" fmla="*/ 1339635 w 12192002"/>
              <a:gd name="connsiteY1612" fmla="*/ 365517 h 6858000"/>
              <a:gd name="connsiteX1613" fmla="*/ 1387469 w 12192002"/>
              <a:gd name="connsiteY1613" fmla="*/ 523079 h 6858000"/>
              <a:gd name="connsiteX1614" fmla="*/ 1452685 w 12192002"/>
              <a:gd name="connsiteY1614" fmla="*/ 699806 h 6858000"/>
              <a:gd name="connsiteX1615" fmla="*/ 1492092 w 12192002"/>
              <a:gd name="connsiteY1615" fmla="*/ 800424 h 6858000"/>
              <a:gd name="connsiteX1616" fmla="*/ 1455302 w 12192002"/>
              <a:gd name="connsiteY1616" fmla="*/ 632913 h 6858000"/>
              <a:gd name="connsiteX1617" fmla="*/ 1222336 w 12192002"/>
              <a:gd name="connsiteY1617" fmla="*/ 9480 h 6858000"/>
              <a:gd name="connsiteX1618" fmla="*/ 1214634 w 12192002"/>
              <a:gd name="connsiteY1618" fmla="*/ 0 h 6858000"/>
              <a:gd name="connsiteX1619" fmla="*/ 1289827 w 12192002"/>
              <a:gd name="connsiteY1619" fmla="*/ 0 h 6858000"/>
              <a:gd name="connsiteX1620" fmla="*/ 1321076 w 12192002"/>
              <a:gd name="connsiteY1620" fmla="*/ 59722 h 6858000"/>
              <a:gd name="connsiteX1621" fmla="*/ 1512579 w 12192002"/>
              <a:gd name="connsiteY1621" fmla="*/ 626441 h 6858000"/>
              <a:gd name="connsiteX1622" fmla="*/ 1506076 w 12192002"/>
              <a:gd name="connsiteY1622" fmla="*/ 1089289 h 6858000"/>
              <a:gd name="connsiteX1623" fmla="*/ 1486346 w 12192002"/>
              <a:gd name="connsiteY1623" fmla="*/ 1079919 h 6858000"/>
              <a:gd name="connsiteX1624" fmla="*/ 1070511 w 12192002"/>
              <a:gd name="connsiteY1624" fmla="*/ 48609 h 6858000"/>
              <a:gd name="connsiteX1625" fmla="*/ 43151 w 12192002"/>
              <a:gd name="connsiteY1625" fmla="*/ 0 h 6858000"/>
              <a:gd name="connsiteX1626" fmla="*/ 95283 w 12192002"/>
              <a:gd name="connsiteY1626" fmla="*/ 0 h 6858000"/>
              <a:gd name="connsiteX1627" fmla="*/ 300708 w 12192002"/>
              <a:gd name="connsiteY1627" fmla="*/ 154571 h 6858000"/>
              <a:gd name="connsiteX1628" fmla="*/ 530414 w 12192002"/>
              <a:gd name="connsiteY1628" fmla="*/ 354673 h 6858000"/>
              <a:gd name="connsiteX1629" fmla="*/ 333785 w 12192002"/>
              <a:gd name="connsiteY1629" fmla="*/ 161564 h 6858000"/>
              <a:gd name="connsiteX1630" fmla="*/ 147005 w 12192002"/>
              <a:gd name="connsiteY1630" fmla="*/ 0 h 6858000"/>
              <a:gd name="connsiteX1631" fmla="*/ 272509 w 12192002"/>
              <a:gd name="connsiteY1631" fmla="*/ 0 h 6858000"/>
              <a:gd name="connsiteX1632" fmla="*/ 326276 w 12192002"/>
              <a:gd name="connsiteY1632" fmla="*/ 45847 h 6858000"/>
              <a:gd name="connsiteX1633" fmla="*/ 823759 w 12192002"/>
              <a:gd name="connsiteY1633" fmla="*/ 574145 h 6858000"/>
              <a:gd name="connsiteX1634" fmla="*/ 811254 w 12192002"/>
              <a:gd name="connsiteY1634" fmla="*/ 665546 h 6858000"/>
              <a:gd name="connsiteX1635" fmla="*/ 154042 w 12192002"/>
              <a:gd name="connsiteY1635" fmla="*/ 261522 h 6858000"/>
              <a:gd name="connsiteX1636" fmla="*/ 13550 w 12192002"/>
              <a:gd name="connsiteY1636" fmla="*/ 158423 h 6858000"/>
              <a:gd name="connsiteX1637" fmla="*/ 0 w 12192002"/>
              <a:gd name="connsiteY1637" fmla="*/ 146618 h 6858000"/>
              <a:gd name="connsiteX1638" fmla="*/ 0 w 12192002"/>
              <a:gd name="connsiteY1638" fmla="*/ 59161 h 6858000"/>
              <a:gd name="connsiteX1639" fmla="*/ 45427 w 12192002"/>
              <a:gd name="connsiteY1639" fmla="*/ 101078 h 6858000"/>
              <a:gd name="connsiteX1640" fmla="*/ 630103 w 12192002"/>
              <a:gd name="connsiteY1640" fmla="*/ 485885 h 6858000"/>
              <a:gd name="connsiteX1641" fmla="*/ 532040 w 12192002"/>
              <a:gd name="connsiteY1641" fmla="*/ 399359 h 6858000"/>
              <a:gd name="connsiteX1642" fmla="*/ 517618 w 12192002"/>
              <a:gd name="connsiteY1642" fmla="*/ 385726 h 6858000"/>
              <a:gd name="connsiteX1643" fmla="*/ 285074 w 12192002"/>
              <a:gd name="connsiteY1643" fmla="*/ 18275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Lst>
            <a:rect l="l" t="t" r="r" b="b"/>
            <a:pathLst>
              <a:path w="12192002" h="6858000">
                <a:moveTo>
                  <a:pt x="369702" y="6712169"/>
                </a:moveTo>
                <a:lnTo>
                  <a:pt x="366575" y="6715556"/>
                </a:lnTo>
                <a:cubicBezTo>
                  <a:pt x="367954" y="6715031"/>
                  <a:pt x="369326" y="6714512"/>
                  <a:pt x="371637" y="6713954"/>
                </a:cubicBezTo>
                <a:close/>
                <a:moveTo>
                  <a:pt x="7392322" y="6658238"/>
                </a:moveTo>
                <a:cubicBezTo>
                  <a:pt x="7466250" y="6681109"/>
                  <a:pt x="7539706" y="6707100"/>
                  <a:pt x="7611337" y="6732821"/>
                </a:cubicBezTo>
                <a:cubicBezTo>
                  <a:pt x="7723489" y="6773078"/>
                  <a:pt x="7838666" y="6813801"/>
                  <a:pt x="7955762" y="6842006"/>
                </a:cubicBezTo>
                <a:cubicBezTo>
                  <a:pt x="7825893" y="6763794"/>
                  <a:pt x="7655160" y="6705586"/>
                  <a:pt x="7512455" y="6674734"/>
                </a:cubicBezTo>
                <a:close/>
                <a:moveTo>
                  <a:pt x="9928143" y="6515312"/>
                </a:moveTo>
                <a:lnTo>
                  <a:pt x="9753801" y="6525103"/>
                </a:lnTo>
                <a:cubicBezTo>
                  <a:pt x="9696294" y="6528458"/>
                  <a:pt x="9636969" y="6531530"/>
                  <a:pt x="9578027" y="6532104"/>
                </a:cubicBezTo>
                <a:cubicBezTo>
                  <a:pt x="9526546" y="6532538"/>
                  <a:pt x="9474842" y="6530381"/>
                  <a:pt x="9424342" y="6528403"/>
                </a:cubicBezTo>
                <a:cubicBezTo>
                  <a:pt x="9283243" y="6523421"/>
                  <a:pt x="9137206" y="6518329"/>
                  <a:pt x="9001907" y="6560369"/>
                </a:cubicBezTo>
                <a:cubicBezTo>
                  <a:pt x="8974564" y="6568983"/>
                  <a:pt x="8948144" y="6579668"/>
                  <a:pt x="8922138" y="6591702"/>
                </a:cubicBezTo>
                <a:cubicBezTo>
                  <a:pt x="8976395" y="6597451"/>
                  <a:pt x="9031633" y="6600803"/>
                  <a:pt x="9087550" y="6599765"/>
                </a:cubicBezTo>
                <a:cubicBezTo>
                  <a:pt x="9228396" y="6598297"/>
                  <a:pt x="9371812" y="6576077"/>
                  <a:pt x="9512475" y="6563693"/>
                </a:cubicBezTo>
                <a:cubicBezTo>
                  <a:pt x="9626059" y="6554204"/>
                  <a:pt x="9898686" y="6537707"/>
                  <a:pt x="9928143" y="6515312"/>
                </a:cubicBezTo>
                <a:close/>
                <a:moveTo>
                  <a:pt x="9351220" y="6459370"/>
                </a:moveTo>
                <a:cubicBezTo>
                  <a:pt x="9225400" y="6463303"/>
                  <a:pt x="9098278" y="6481291"/>
                  <a:pt x="8999756" y="6529929"/>
                </a:cubicBezTo>
                <a:cubicBezTo>
                  <a:pt x="9138083" y="6488352"/>
                  <a:pt x="9284119" y="6493450"/>
                  <a:pt x="9425830" y="6498517"/>
                </a:cubicBezTo>
                <a:cubicBezTo>
                  <a:pt x="9476320" y="6500495"/>
                  <a:pt x="9528123" y="6502029"/>
                  <a:pt x="9578307" y="6502035"/>
                </a:cubicBezTo>
                <a:cubicBezTo>
                  <a:pt x="9636540" y="6501999"/>
                  <a:pt x="9695359" y="6498204"/>
                  <a:pt x="9752771" y="6495471"/>
                </a:cubicBezTo>
                <a:lnTo>
                  <a:pt x="9852779" y="6489665"/>
                </a:lnTo>
                <a:cubicBezTo>
                  <a:pt x="9815758" y="6484629"/>
                  <a:pt x="9764024" y="6478620"/>
                  <a:pt x="9694862" y="6473140"/>
                </a:cubicBezTo>
                <a:cubicBezTo>
                  <a:pt x="9601553" y="6465560"/>
                  <a:pt x="9477038" y="6455438"/>
                  <a:pt x="9351220" y="6459370"/>
                </a:cubicBez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7254615" y="5911918"/>
                </a:moveTo>
                <a:cubicBezTo>
                  <a:pt x="7274645" y="5934852"/>
                  <a:pt x="7294062" y="5957691"/>
                  <a:pt x="7312589" y="5982309"/>
                </a:cubicBezTo>
                <a:cubicBezTo>
                  <a:pt x="7413753" y="6114421"/>
                  <a:pt x="7483941" y="6266763"/>
                  <a:pt x="7580896" y="6402069"/>
                </a:cubicBezTo>
                <a:cubicBezTo>
                  <a:pt x="7695169" y="6561808"/>
                  <a:pt x="7849203" y="6676399"/>
                  <a:pt x="7990862" y="6807025"/>
                </a:cubicBezTo>
                <a:cubicBezTo>
                  <a:pt x="7962703" y="6748256"/>
                  <a:pt x="7917173" y="6697712"/>
                  <a:pt x="7871964" y="6649139"/>
                </a:cubicBezTo>
                <a:lnTo>
                  <a:pt x="7859674" y="6636358"/>
                </a:lnTo>
                <a:cubicBezTo>
                  <a:pt x="7748530" y="6516822"/>
                  <a:pt x="7645260" y="6386311"/>
                  <a:pt x="7545050" y="6260110"/>
                </a:cubicBezTo>
                <a:cubicBezTo>
                  <a:pt x="7452767" y="6142819"/>
                  <a:pt x="7357042" y="6023723"/>
                  <a:pt x="7254615" y="5911918"/>
                </a:cubicBezTo>
                <a:close/>
                <a:moveTo>
                  <a:pt x="9078855" y="5884754"/>
                </a:moveTo>
                <a:cubicBezTo>
                  <a:pt x="8942634" y="6070158"/>
                  <a:pt x="8787932" y="6315508"/>
                  <a:pt x="8825188" y="6496752"/>
                </a:cubicBezTo>
                <a:cubicBezTo>
                  <a:pt x="8871718" y="6270055"/>
                  <a:pt x="8975231" y="6063621"/>
                  <a:pt x="9078855" y="5884754"/>
                </a:cubicBezTo>
                <a:close/>
                <a:moveTo>
                  <a:pt x="9113805" y="5883072"/>
                </a:moveTo>
                <a:cubicBezTo>
                  <a:pt x="9009770" y="6060592"/>
                  <a:pt x="8903644" y="6267900"/>
                  <a:pt x="8855200" y="6494950"/>
                </a:cubicBezTo>
                <a:cubicBezTo>
                  <a:pt x="8971799" y="6300136"/>
                  <a:pt x="9069545" y="6103069"/>
                  <a:pt x="9113805" y="5883072"/>
                </a:cubicBezTo>
                <a:close/>
                <a:moveTo>
                  <a:pt x="9123940" y="5825040"/>
                </a:moveTo>
                <a:cubicBezTo>
                  <a:pt x="9123142" y="5826205"/>
                  <a:pt x="9122347" y="5827360"/>
                  <a:pt x="9120846" y="5829053"/>
                </a:cubicBezTo>
                <a:lnTo>
                  <a:pt x="9123267" y="5829425"/>
                </a:ln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close/>
                <a:moveTo>
                  <a:pt x="5539432" y="5642928"/>
                </a:moveTo>
                <a:cubicBezTo>
                  <a:pt x="5544304" y="5659969"/>
                  <a:pt x="5549664" y="5677449"/>
                  <a:pt x="5555462" y="5694454"/>
                </a:cubicBezTo>
                <a:cubicBezTo>
                  <a:pt x="5631122" y="5909386"/>
                  <a:pt x="5731219" y="6118228"/>
                  <a:pt x="5828270" y="6320663"/>
                </a:cubicBezTo>
                <a:cubicBezTo>
                  <a:pt x="5868407" y="6404290"/>
                  <a:pt x="5908581" y="6488842"/>
                  <a:pt x="5947416" y="6574846"/>
                </a:cubicBezTo>
                <a:cubicBezTo>
                  <a:pt x="5894674" y="6327329"/>
                  <a:pt x="5793017"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10097724" y="5591852"/>
                </a:moveTo>
                <a:cubicBezTo>
                  <a:pt x="9944682" y="5593954"/>
                  <a:pt x="9791714" y="5611746"/>
                  <a:pt x="9645248" y="5630119"/>
                </a:cubicBezTo>
                <a:cubicBezTo>
                  <a:pt x="9610727" y="5634568"/>
                  <a:pt x="9577456" y="5639754"/>
                  <a:pt x="9543858" y="5650510"/>
                </a:cubicBezTo>
                <a:cubicBezTo>
                  <a:pt x="9550063" y="5662642"/>
                  <a:pt x="9629757" y="5633895"/>
                  <a:pt x="9681648" y="5629828"/>
                </a:cubicBezTo>
                <a:cubicBezTo>
                  <a:pt x="9969341" y="5609845"/>
                  <a:pt x="10272689" y="5655720"/>
                  <a:pt x="10557846" y="5601337"/>
                </a:cubicBezTo>
                <a:cubicBezTo>
                  <a:pt x="10473933" y="5611321"/>
                  <a:pt x="10386637" y="5605065"/>
                  <a:pt x="10301704" y="5598847"/>
                </a:cubicBezTo>
                <a:cubicBezTo>
                  <a:pt x="10284536" y="5597562"/>
                  <a:pt x="10267371" y="5596280"/>
                  <a:pt x="10250553" y="5595539"/>
                </a:cubicBezTo>
                <a:cubicBezTo>
                  <a:pt x="10199759" y="5592194"/>
                  <a:pt x="10148737" y="5591152"/>
                  <a:pt x="10097724" y="5591852"/>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7015907" y="5541548"/>
                </a:moveTo>
                <a:cubicBezTo>
                  <a:pt x="7100896" y="5613517"/>
                  <a:pt x="7181386" y="5690562"/>
                  <a:pt x="7259646" y="5765985"/>
                </a:cubicBezTo>
                <a:cubicBezTo>
                  <a:pt x="7425913" y="5926010"/>
                  <a:pt x="7598167" y="6091445"/>
                  <a:pt x="7741483" y="6279980"/>
                </a:cubicBezTo>
                <a:cubicBezTo>
                  <a:pt x="7847640" y="6419905"/>
                  <a:pt x="7937072" y="6571994"/>
                  <a:pt x="8008941" y="6733560"/>
                </a:cubicBezTo>
                <a:cubicBezTo>
                  <a:pt x="8009955" y="6694639"/>
                  <a:pt x="8010548" y="6654374"/>
                  <a:pt x="7999234" y="6610993"/>
                </a:cubicBezTo>
                <a:cubicBezTo>
                  <a:pt x="7958140" y="6454784"/>
                  <a:pt x="7815502" y="6314397"/>
                  <a:pt x="7715154" y="6197148"/>
                </a:cubicBezTo>
                <a:cubicBezTo>
                  <a:pt x="7576575" y="6034314"/>
                  <a:pt x="7431075" y="5876188"/>
                  <a:pt x="7271900" y="5734551"/>
                </a:cubicBezTo>
                <a:cubicBezTo>
                  <a:pt x="7230409" y="5698079"/>
                  <a:pt x="7098810" y="5590772"/>
                  <a:pt x="7015907" y="5541548"/>
                </a:cubicBezTo>
                <a:close/>
                <a:moveTo>
                  <a:pt x="2650666" y="5530686"/>
                </a:moveTo>
                <a:cubicBezTo>
                  <a:pt x="2650695" y="5531619"/>
                  <a:pt x="2650695" y="5531619"/>
                  <a:pt x="2650249" y="5532101"/>
                </a:cubicBezTo>
                <a:cubicBezTo>
                  <a:pt x="2594633" y="5864991"/>
                  <a:pt x="2624834" y="6212617"/>
                  <a:pt x="2663808" y="6535215"/>
                </a:cubicBezTo>
                <a:lnTo>
                  <a:pt x="2665418" y="6132756"/>
                </a:lnTo>
                <a:cubicBezTo>
                  <a:pt x="2666315" y="5945493"/>
                  <a:pt x="2661038" y="5743579"/>
                  <a:pt x="2650666" y="5530686"/>
                </a:cubicBezTo>
                <a:close/>
                <a:moveTo>
                  <a:pt x="10218664" y="5525300"/>
                </a:moveTo>
                <a:cubicBezTo>
                  <a:pt x="10171755" y="5524070"/>
                  <a:pt x="10126463" y="5525064"/>
                  <a:pt x="10086154" y="5525937"/>
                </a:cubicBezTo>
                <a:cubicBezTo>
                  <a:pt x="9975638" y="5528402"/>
                  <a:pt x="9876341" y="5531370"/>
                  <a:pt x="9778614" y="5550189"/>
                </a:cubicBezTo>
                <a:cubicBezTo>
                  <a:pt x="9714017" y="5562376"/>
                  <a:pt x="9654494" y="5581286"/>
                  <a:pt x="9601703" y="5605852"/>
                </a:cubicBezTo>
                <a:cubicBezTo>
                  <a:pt x="9614985" y="5603489"/>
                  <a:pt x="9628056" y="5602024"/>
                  <a:pt x="9641684" y="5600203"/>
                </a:cubicBezTo>
                <a:cubicBezTo>
                  <a:pt x="9838075" y="5575001"/>
                  <a:pt x="10046725" y="5551921"/>
                  <a:pt x="10252799" y="5564971"/>
                </a:cubicBezTo>
                <a:lnTo>
                  <a:pt x="10304297" y="5568822"/>
                </a:lnTo>
                <a:cubicBezTo>
                  <a:pt x="10380931" y="5574228"/>
                  <a:pt x="10459361" y="5580014"/>
                  <a:pt x="10533945" y="5573703"/>
                </a:cubicBezTo>
                <a:cubicBezTo>
                  <a:pt x="10504378" y="5568851"/>
                  <a:pt x="10475221" y="5562210"/>
                  <a:pt x="10446061" y="5555562"/>
                </a:cubicBezTo>
                <a:cubicBezTo>
                  <a:pt x="10417803" y="5549116"/>
                  <a:pt x="10389545" y="5542665"/>
                  <a:pt x="10360877" y="5538004"/>
                </a:cubicBezTo>
                <a:cubicBezTo>
                  <a:pt x="10314101" y="5529982"/>
                  <a:pt x="10265574" y="5526529"/>
                  <a:pt x="10218664" y="5525300"/>
                </a:cubicBezTo>
                <a:close/>
                <a:moveTo>
                  <a:pt x="6946849" y="5523271"/>
                </a:moveTo>
                <a:cubicBezTo>
                  <a:pt x="6946657" y="5524520"/>
                  <a:pt x="6946560" y="5525151"/>
                  <a:pt x="6946972" y="5526491"/>
                </a:cubicBezTo>
                <a:cubicBezTo>
                  <a:pt x="6980090" y="5601397"/>
                  <a:pt x="7043425" y="5661082"/>
                  <a:pt x="7105827" y="5718700"/>
                </a:cubicBezTo>
                <a:lnTo>
                  <a:pt x="7126431" y="5737872"/>
                </a:lnTo>
                <a:cubicBezTo>
                  <a:pt x="7289613" y="5889736"/>
                  <a:pt x="7430828" y="6067705"/>
                  <a:pt x="7567269" y="6240461"/>
                </a:cubicBezTo>
                <a:cubicBezTo>
                  <a:pt x="7666876" y="6366562"/>
                  <a:pt x="7769633" y="6496348"/>
                  <a:pt x="7880270" y="6615176"/>
                </a:cubicBezTo>
                <a:lnTo>
                  <a:pt x="7892560" y="6627949"/>
                </a:lnTo>
                <a:cubicBezTo>
                  <a:pt x="7919687" y="6657095"/>
                  <a:pt x="7947417" y="6686334"/>
                  <a:pt x="7971643" y="6718236"/>
                </a:cubicBezTo>
                <a:cubicBezTo>
                  <a:pt x="7902183" y="6569208"/>
                  <a:pt x="7817787" y="6428779"/>
                  <a:pt x="7719359" y="6299011"/>
                </a:cubicBezTo>
                <a:cubicBezTo>
                  <a:pt x="7577670" y="6112005"/>
                  <a:pt x="7405928" y="5947293"/>
                  <a:pt x="7240170" y="5787985"/>
                </a:cubicBezTo>
                <a:cubicBezTo>
                  <a:pt x="7146175" y="5697975"/>
                  <a:pt x="7050053" y="5605722"/>
                  <a:pt x="6946849" y="5523271"/>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0104407" y="5458317"/>
                </a:moveTo>
                <a:cubicBezTo>
                  <a:pt x="9978788" y="5456650"/>
                  <a:pt x="9828621" y="5479881"/>
                  <a:pt x="9704375" y="5536349"/>
                </a:cubicBezTo>
                <a:cubicBezTo>
                  <a:pt x="9726987" y="5530319"/>
                  <a:pt x="9749595" y="5524291"/>
                  <a:pt x="9773804" y="5519543"/>
                </a:cubicBezTo>
                <a:cubicBezTo>
                  <a:pt x="9873880" y="5500749"/>
                  <a:pt x="9974285" y="5497081"/>
                  <a:pt x="10086605" y="5494992"/>
                </a:cubicBezTo>
                <a:cubicBezTo>
                  <a:pt x="10168672" y="5493085"/>
                  <a:pt x="10271028" y="5491236"/>
                  <a:pt x="10367276" y="5507848"/>
                </a:cubicBezTo>
                <a:cubicBezTo>
                  <a:pt x="10396291" y="5513052"/>
                  <a:pt x="10425102" y="5519151"/>
                  <a:pt x="10454262" y="5525798"/>
                </a:cubicBezTo>
                <a:cubicBezTo>
                  <a:pt x="10493323" y="5534530"/>
                  <a:pt x="10531142" y="5542536"/>
                  <a:pt x="10569223" y="5547311"/>
                </a:cubicBezTo>
                <a:cubicBezTo>
                  <a:pt x="10422236" y="5490328"/>
                  <a:pt x="10260055" y="5460700"/>
                  <a:pt x="10104407" y="5458317"/>
                </a:cubicBezTo>
                <a:close/>
                <a:moveTo>
                  <a:pt x="6861797" y="5419899"/>
                </a:moveTo>
                <a:cubicBezTo>
                  <a:pt x="6869009" y="5420845"/>
                  <a:pt x="6876359" y="5423413"/>
                  <a:pt x="6879594" y="5424547"/>
                </a:cubicBezTo>
                <a:cubicBezTo>
                  <a:pt x="7239561" y="5537402"/>
                  <a:pt x="7549592" y="5931521"/>
                  <a:pt x="7789028" y="6212316"/>
                </a:cubicBezTo>
                <a:cubicBezTo>
                  <a:pt x="7920282" y="6366340"/>
                  <a:pt x="8046009" y="6507973"/>
                  <a:pt x="8093600" y="6710671"/>
                </a:cubicBezTo>
                <a:cubicBezTo>
                  <a:pt x="8106357" y="6764837"/>
                  <a:pt x="8115219" y="6810078"/>
                  <a:pt x="8129425" y="6854298"/>
                </a:cubicBezTo>
                <a:lnTo>
                  <a:pt x="8130898" y="6857998"/>
                </a:lnTo>
                <a:lnTo>
                  <a:pt x="7899365" y="6857998"/>
                </a:lnTo>
                <a:lnTo>
                  <a:pt x="7761176" y="6816656"/>
                </a:lnTo>
                <a:cubicBezTo>
                  <a:pt x="7707614" y="6798833"/>
                  <a:pt x="7654620" y="6779815"/>
                  <a:pt x="7602080" y="6760867"/>
                </a:cubicBezTo>
                <a:cubicBezTo>
                  <a:pt x="7499839" y="6724697"/>
                  <a:pt x="7395868" y="6687609"/>
                  <a:pt x="7289862" y="6659827"/>
                </a:cubicBezTo>
                <a:cubicBezTo>
                  <a:pt x="7386721" y="6702866"/>
                  <a:pt x="7479917" y="6741496"/>
                  <a:pt x="7582411" y="6784122"/>
                </a:cubicBezTo>
                <a:lnTo>
                  <a:pt x="7605759" y="6793465"/>
                </a:lnTo>
                <a:cubicBezTo>
                  <a:pt x="7652356" y="6812785"/>
                  <a:pt x="7694400" y="6829482"/>
                  <a:pt x="7737910" y="6840638"/>
                </a:cubicBezTo>
                <a:lnTo>
                  <a:pt x="7826532" y="6857999"/>
                </a:lnTo>
                <a:lnTo>
                  <a:pt x="7696096" y="6857999"/>
                </a:lnTo>
                <a:lnTo>
                  <a:pt x="7594081" y="6821149"/>
                </a:lnTo>
                <a:lnTo>
                  <a:pt x="7570734" y="6811799"/>
                </a:lnTo>
                <a:lnTo>
                  <a:pt x="7271814" y="6684601"/>
                </a:lnTo>
                <a:cubicBezTo>
                  <a:pt x="7315012" y="6740237"/>
                  <a:pt x="7445060" y="6805183"/>
                  <a:pt x="7585232" y="6850060"/>
                </a:cubicBezTo>
                <a:lnTo>
                  <a:pt x="7613775" y="6857998"/>
                </a:lnTo>
                <a:lnTo>
                  <a:pt x="7522197" y="6857998"/>
                </a:lnTo>
                <a:lnTo>
                  <a:pt x="7410696" y="6803861"/>
                </a:lnTo>
                <a:cubicBezTo>
                  <a:pt x="7272778" y="6731418"/>
                  <a:pt x="7152025" y="6653264"/>
                  <a:pt x="7088673" y="6610396"/>
                </a:cubicBezTo>
                <a:cubicBezTo>
                  <a:pt x="7075202" y="6601287"/>
                  <a:pt x="7065689" y="6582532"/>
                  <a:pt x="7090188" y="6584365"/>
                </a:cubicBezTo>
                <a:cubicBezTo>
                  <a:pt x="7322587" y="6603983"/>
                  <a:pt x="7561036" y="6624528"/>
                  <a:pt x="7780046" y="6711283"/>
                </a:cubicBezTo>
                <a:cubicBezTo>
                  <a:pt x="7810971" y="6723712"/>
                  <a:pt x="7991193" y="6837187"/>
                  <a:pt x="7944957" y="6799347"/>
                </a:cubicBezTo>
                <a:cubicBezTo>
                  <a:pt x="7830578" y="6704934"/>
                  <a:pt x="7705171" y="6617800"/>
                  <a:pt x="7601828" y="6503934"/>
                </a:cubicBezTo>
                <a:cubicBezTo>
                  <a:pt x="7389349" y="6269558"/>
                  <a:pt x="7257096" y="5972523"/>
                  <a:pt x="7042773" y="5734011"/>
                </a:cubicBezTo>
                <a:cubicBezTo>
                  <a:pt x="7007812" y="5695337"/>
                  <a:pt x="6799377" y="5515396"/>
                  <a:pt x="6844835" y="5424988"/>
                </a:cubicBezTo>
                <a:cubicBezTo>
                  <a:pt x="6847512" y="5419632"/>
                  <a:pt x="6854586" y="5418954"/>
                  <a:pt x="6861797" y="5419899"/>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cubicBezTo>
                  <a:pt x="1766288" y="5450544"/>
                  <a:pt x="1795121" y="5449390"/>
                  <a:pt x="1824397" y="5447757"/>
                </a:cubicBez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cubicBezTo>
                  <a:pt x="4364015" y="5738366"/>
                  <a:pt x="4369890" y="5733933"/>
                  <a:pt x="4376219" y="5729027"/>
                </a:cubicBez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7427076" y="5142684"/>
                </a:moveTo>
                <a:cubicBezTo>
                  <a:pt x="7446602" y="5152725"/>
                  <a:pt x="7466122" y="5162767"/>
                  <a:pt x="7485963" y="5174783"/>
                </a:cubicBezTo>
                <a:cubicBezTo>
                  <a:pt x="7567460" y="5225071"/>
                  <a:pt x="7639772" y="5286770"/>
                  <a:pt x="7719410" y="5357281"/>
                </a:cubicBezTo>
                <a:cubicBezTo>
                  <a:pt x="7777835" y="5408518"/>
                  <a:pt x="7850375" y="5472816"/>
                  <a:pt x="7907163" y="5546863"/>
                </a:cubicBezTo>
                <a:cubicBezTo>
                  <a:pt x="7924160" y="5569331"/>
                  <a:pt x="7940457" y="5592330"/>
                  <a:pt x="7956656" y="5615961"/>
                </a:cubicBezTo>
                <a:cubicBezTo>
                  <a:pt x="7978464" y="5647485"/>
                  <a:pt x="7999857" y="5677676"/>
                  <a:pt x="8023445" y="5705642"/>
                </a:cubicBezTo>
                <a:cubicBezTo>
                  <a:pt x="7956400" y="5569150"/>
                  <a:pt x="7861731" y="5443166"/>
                  <a:pt x="7754656" y="5341546"/>
                </a:cubicBezTo>
                <a:cubicBezTo>
                  <a:pt x="7668081" y="5259722"/>
                  <a:pt x="7548884" y="5180582"/>
                  <a:pt x="7427076" y="5142684"/>
                </a:cubicBezTo>
                <a:close/>
                <a:moveTo>
                  <a:pt x="7312201" y="5128278"/>
                </a:moveTo>
                <a:cubicBezTo>
                  <a:pt x="7322935" y="5135049"/>
                  <a:pt x="7332964" y="5142350"/>
                  <a:pt x="7343603" y="5149746"/>
                </a:cubicBezTo>
                <a:cubicBezTo>
                  <a:pt x="7496266" y="5257079"/>
                  <a:pt x="7656157" y="5373847"/>
                  <a:pt x="7791759" y="5515717"/>
                </a:cubicBezTo>
                <a:lnTo>
                  <a:pt x="7825280" y="5551608"/>
                </a:lnTo>
                <a:cubicBezTo>
                  <a:pt x="7875363" y="5604773"/>
                  <a:pt x="7926463" y="5659374"/>
                  <a:pt x="7982410" y="5702551"/>
                </a:cubicBezTo>
                <a:cubicBezTo>
                  <a:pt x="7964809" y="5679989"/>
                  <a:pt x="7948608" y="5656366"/>
                  <a:pt x="7932408" y="5632736"/>
                </a:cubicBezTo>
                <a:cubicBezTo>
                  <a:pt x="7916712" y="5609836"/>
                  <a:pt x="7901020" y="5586930"/>
                  <a:pt x="7883927" y="5565087"/>
                </a:cubicBezTo>
                <a:cubicBezTo>
                  <a:pt x="7828664" y="5493188"/>
                  <a:pt x="7757146" y="5430331"/>
                  <a:pt x="7699832" y="5379904"/>
                </a:cubicBezTo>
                <a:cubicBezTo>
                  <a:pt x="7621217" y="5310828"/>
                  <a:pt x="7550116" y="5249322"/>
                  <a:pt x="7470240" y="5200559"/>
                </a:cubicBezTo>
                <a:cubicBezTo>
                  <a:pt x="7417598" y="5168141"/>
                  <a:pt x="7364314" y="5143956"/>
                  <a:pt x="7312201" y="5128278"/>
                </a:cubicBezTo>
                <a:close/>
                <a:moveTo>
                  <a:pt x="7244057" y="5124233"/>
                </a:moveTo>
                <a:cubicBezTo>
                  <a:pt x="7240832" y="5137197"/>
                  <a:pt x="7314310" y="5167040"/>
                  <a:pt x="7353035" y="5197318"/>
                </a:cubicBezTo>
                <a:cubicBezTo>
                  <a:pt x="7566127" y="5367091"/>
                  <a:pt x="7749139" y="5595671"/>
                  <a:pt x="7981878" y="5738345"/>
                </a:cubicBezTo>
                <a:cubicBezTo>
                  <a:pt x="7917138" y="5691903"/>
                  <a:pt x="7860147" y="5631267"/>
                  <a:pt x="7804780" y="5572174"/>
                </a:cubicBezTo>
                <a:cubicBezTo>
                  <a:pt x="7793606" y="5560210"/>
                  <a:pt x="7782433" y="5548247"/>
                  <a:pt x="7771164" y="5536908"/>
                </a:cubicBezTo>
                <a:cubicBezTo>
                  <a:pt x="7637791" y="5396658"/>
                  <a:pt x="7478920" y="5281329"/>
                  <a:pt x="7327465" y="5174181"/>
                </a:cubicBezTo>
                <a:cubicBezTo>
                  <a:pt x="7300620" y="5155330"/>
                  <a:pt x="7274186" y="5137825"/>
                  <a:pt x="7244057" y="5124233"/>
                </a:cubicBezTo>
                <a:close/>
                <a:moveTo>
                  <a:pt x="7133363" y="5050246"/>
                </a:moveTo>
                <a:cubicBezTo>
                  <a:pt x="7577149" y="5121491"/>
                  <a:pt x="7947715" y="5355125"/>
                  <a:pt x="8128687" y="5790959"/>
                </a:cubicBezTo>
                <a:cubicBezTo>
                  <a:pt x="8276565" y="5905246"/>
                  <a:pt x="8400253" y="6044012"/>
                  <a:pt x="8497002" y="6204913"/>
                </a:cubicBezTo>
                <a:cubicBezTo>
                  <a:pt x="8503575" y="6141856"/>
                  <a:pt x="8502497" y="6159666"/>
                  <a:pt x="8514292" y="6015372"/>
                </a:cubicBezTo>
                <a:cubicBezTo>
                  <a:pt x="8536052" y="5749157"/>
                  <a:pt x="8547760" y="5533819"/>
                  <a:pt x="8491838" y="5336275"/>
                </a:cubicBezTo>
                <a:cubicBezTo>
                  <a:pt x="8507078" y="5267180"/>
                  <a:pt x="8575461" y="5351481"/>
                  <a:pt x="8605731" y="5600804"/>
                </a:cubicBezTo>
                <a:cubicBezTo>
                  <a:pt x="8608350" y="5745349"/>
                  <a:pt x="8605836" y="5891029"/>
                  <a:pt x="8594880" y="6039262"/>
                </a:cubicBezTo>
                <a:cubicBezTo>
                  <a:pt x="8575957" y="6291971"/>
                  <a:pt x="8542313" y="6543716"/>
                  <a:pt x="8494242" y="6792600"/>
                </a:cubicBezTo>
                <a:cubicBezTo>
                  <a:pt x="8597730" y="6727745"/>
                  <a:pt x="8691862" y="6639036"/>
                  <a:pt x="8794675" y="6590735"/>
                </a:cubicBezTo>
                <a:cubicBezTo>
                  <a:pt x="8796362" y="6587786"/>
                  <a:pt x="8798755" y="6584312"/>
                  <a:pt x="8800448" y="6581371"/>
                </a:cubicBezTo>
                <a:cubicBezTo>
                  <a:pt x="8795284" y="6578656"/>
                  <a:pt x="8790221" y="6575317"/>
                  <a:pt x="8788186" y="6572441"/>
                </a:cubicBezTo>
                <a:cubicBezTo>
                  <a:pt x="8594646" y="6311498"/>
                  <a:pt x="8993712" y="5858248"/>
                  <a:pt x="9137232" y="5665639"/>
                </a:cubicBezTo>
                <a:cubicBezTo>
                  <a:pt x="9150495" y="5647816"/>
                  <a:pt x="9217510" y="5675384"/>
                  <a:pt x="9216765" y="5696416"/>
                </a:cubicBezTo>
                <a:cubicBezTo>
                  <a:pt x="9208076" y="5983368"/>
                  <a:pt x="9105464" y="6228377"/>
                  <a:pt x="8969849" y="6466405"/>
                </a:cubicBezTo>
                <a:cubicBezTo>
                  <a:pt x="9192790" y="6382070"/>
                  <a:pt x="9514633" y="6424367"/>
                  <a:pt x="9706237" y="6419148"/>
                </a:cubicBezTo>
                <a:cubicBezTo>
                  <a:pt x="9875985" y="6415062"/>
                  <a:pt x="9998989" y="6424957"/>
                  <a:pt x="10110375" y="6563116"/>
                </a:cubicBezTo>
                <a:cubicBezTo>
                  <a:pt x="10119737" y="6574800"/>
                  <a:pt x="10104347" y="6578204"/>
                  <a:pt x="10096281" y="6578254"/>
                </a:cubicBezTo>
                <a:cubicBezTo>
                  <a:pt x="9752742" y="6584519"/>
                  <a:pt x="9411210" y="6642343"/>
                  <a:pt x="9067672" y="6648608"/>
                </a:cubicBezTo>
                <a:cubicBezTo>
                  <a:pt x="9008636" y="6649807"/>
                  <a:pt x="8918484" y="6627657"/>
                  <a:pt x="8859441" y="6641028"/>
                </a:cubicBezTo>
                <a:cubicBezTo>
                  <a:pt x="8858839" y="6640935"/>
                  <a:pt x="8858138" y="6641468"/>
                  <a:pt x="8857528" y="6641375"/>
                </a:cubicBezTo>
                <a:cubicBezTo>
                  <a:pt x="8854312" y="6642158"/>
                  <a:pt x="8851192" y="6642319"/>
                  <a:pt x="8848579" y="6643204"/>
                </a:cubicBezTo>
                <a:cubicBezTo>
                  <a:pt x="8763018" y="6670925"/>
                  <a:pt x="8669480" y="6759768"/>
                  <a:pt x="8576285" y="6824788"/>
                </a:cubicBezTo>
                <a:lnTo>
                  <a:pt x="8519159" y="6857998"/>
                </a:lnTo>
                <a:lnTo>
                  <a:pt x="8393540" y="6857998"/>
                </a:lnTo>
                <a:lnTo>
                  <a:pt x="8417346" y="6745652"/>
                </a:lnTo>
                <a:cubicBezTo>
                  <a:pt x="8445294" y="6600749"/>
                  <a:pt x="8467982" y="6454800"/>
                  <a:pt x="8485502" y="6308216"/>
                </a:cubicBezTo>
                <a:cubicBezTo>
                  <a:pt x="8483369" y="6305964"/>
                  <a:pt x="8481139" y="6304343"/>
                  <a:pt x="8480214" y="6302278"/>
                </a:cubicBezTo>
                <a:cubicBezTo>
                  <a:pt x="8389148" y="6120471"/>
                  <a:pt x="8265637" y="5964433"/>
                  <a:pt x="8112215" y="5837768"/>
                </a:cubicBezTo>
                <a:cubicBezTo>
                  <a:pt x="8107469" y="5836403"/>
                  <a:pt x="8101510" y="5834843"/>
                  <a:pt x="8095146" y="5831943"/>
                </a:cubicBezTo>
                <a:cubicBezTo>
                  <a:pt x="7720999" y="5670157"/>
                  <a:pt x="7460805" y="5310579"/>
                  <a:pt x="7131946" y="5075653"/>
                </a:cubicBezTo>
                <a:cubicBezTo>
                  <a:pt x="7120196" y="5067444"/>
                  <a:pt x="7107334" y="5046255"/>
                  <a:pt x="7133363" y="5050246"/>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1544294" y="4944364"/>
                </a:moveTo>
                <a:cubicBezTo>
                  <a:pt x="11560186" y="5180994"/>
                  <a:pt x="11601886" y="5476223"/>
                  <a:pt x="11755210" y="5588157"/>
                </a:cubicBezTo>
                <a:cubicBezTo>
                  <a:pt x="11638730" y="5382912"/>
                  <a:pt x="11582097" y="5153179"/>
                  <a:pt x="11544294" y="4944364"/>
                </a:cubicBezTo>
                <a:close/>
                <a:moveTo>
                  <a:pt x="11571408" y="4918599"/>
                </a:moveTo>
                <a:cubicBezTo>
                  <a:pt x="11607963" y="5126676"/>
                  <a:pt x="11663078" y="5358905"/>
                  <a:pt x="11778250" y="5565760"/>
                </a:cubicBezTo>
                <a:cubicBezTo>
                  <a:pt x="11740096" y="5335710"/>
                  <a:pt x="11685166" y="5117152"/>
                  <a:pt x="11571408" y="4918599"/>
                </a:cubicBezTo>
                <a:close/>
                <a:moveTo>
                  <a:pt x="11540154" y="4867303"/>
                </a:moveTo>
                <a:cubicBezTo>
                  <a:pt x="11540302" y="4868748"/>
                  <a:pt x="11540443" y="4870186"/>
                  <a:pt x="11540380" y="4872526"/>
                </a:cubicBezTo>
                <a:lnTo>
                  <a:pt x="11542590" y="4871112"/>
                </a:lnTo>
                <a:close/>
                <a:moveTo>
                  <a:pt x="10567662" y="4866948"/>
                </a:moveTo>
                <a:cubicBezTo>
                  <a:pt x="10522198" y="4867672"/>
                  <a:pt x="10476263" y="4872522"/>
                  <a:pt x="10431225" y="4877568"/>
                </a:cubicBezTo>
                <a:cubicBezTo>
                  <a:pt x="10381279" y="4883457"/>
                  <a:pt x="10328981" y="4889314"/>
                  <a:pt x="10277556" y="4889247"/>
                </a:cubicBezTo>
                <a:cubicBezTo>
                  <a:pt x="10236449" y="4889475"/>
                  <a:pt x="10195262" y="4885932"/>
                  <a:pt x="10155875" y="4882769"/>
                </a:cubicBezTo>
                <a:cubicBezTo>
                  <a:pt x="10128043" y="4880639"/>
                  <a:pt x="10100420" y="4877611"/>
                  <a:pt x="10072733" y="4876924"/>
                </a:cubicBezTo>
                <a:cubicBezTo>
                  <a:pt x="10009605" y="4874377"/>
                  <a:pt x="9945053" y="4878112"/>
                  <a:pt x="9882500" y="4881330"/>
                </a:cubicBezTo>
                <a:cubicBezTo>
                  <a:pt x="9817947" y="4885065"/>
                  <a:pt x="9751031" y="4888772"/>
                  <a:pt x="9685205" y="4885650"/>
                </a:cubicBezTo>
                <a:lnTo>
                  <a:pt x="9666932" y="4885075"/>
                </a:lnTo>
                <a:cubicBezTo>
                  <a:pt x="9647413" y="4883768"/>
                  <a:pt x="9627689" y="4883349"/>
                  <a:pt x="9608662" y="4884027"/>
                </a:cubicBezTo>
                <a:cubicBezTo>
                  <a:pt x="9746940" y="4906717"/>
                  <a:pt x="9886187" y="4927258"/>
                  <a:pt x="10026230" y="4938088"/>
                </a:cubicBezTo>
                <a:cubicBezTo>
                  <a:pt x="10217917" y="4954217"/>
                  <a:pt x="10389161" y="4921336"/>
                  <a:pt x="10567662" y="4866948"/>
                </a:cubicBezTo>
                <a:close/>
                <a:moveTo>
                  <a:pt x="10221015" y="4783657"/>
                </a:moveTo>
                <a:cubicBezTo>
                  <a:pt x="10183412" y="4782731"/>
                  <a:pt x="10145345" y="4783278"/>
                  <a:pt x="10107121" y="4785091"/>
                </a:cubicBezTo>
                <a:cubicBezTo>
                  <a:pt x="9954224" y="4792347"/>
                  <a:pt x="9798826" y="4819883"/>
                  <a:pt x="9660668" y="4854595"/>
                </a:cubicBezTo>
                <a:cubicBezTo>
                  <a:pt x="9663924" y="4854814"/>
                  <a:pt x="9666276" y="4854838"/>
                  <a:pt x="9669531" y="4855057"/>
                </a:cubicBezTo>
                <a:lnTo>
                  <a:pt x="9687254" y="4855986"/>
                </a:lnTo>
                <a:cubicBezTo>
                  <a:pt x="9751279" y="4858722"/>
                  <a:pt x="9817637" y="4855370"/>
                  <a:pt x="9881290" y="4851445"/>
                </a:cubicBezTo>
                <a:cubicBezTo>
                  <a:pt x="9944395" y="4847874"/>
                  <a:pt x="10009857" y="4844334"/>
                  <a:pt x="10074432" y="4846715"/>
                </a:cubicBezTo>
                <a:cubicBezTo>
                  <a:pt x="10102466" y="4847944"/>
                  <a:pt x="10131190" y="4850269"/>
                  <a:pt x="10159369" y="4852935"/>
                </a:cubicBezTo>
                <a:cubicBezTo>
                  <a:pt x="10198208" y="4856456"/>
                  <a:pt x="10239045" y="4859459"/>
                  <a:pt x="10278706" y="4859393"/>
                </a:cubicBezTo>
                <a:cubicBezTo>
                  <a:pt x="10328324" y="4859079"/>
                  <a:pt x="10379724" y="4853023"/>
                  <a:pt x="10429120" y="4847493"/>
                </a:cubicBezTo>
                <a:cubicBezTo>
                  <a:pt x="10465435" y="4843425"/>
                  <a:pt x="10501756" y="4839354"/>
                  <a:pt x="10538565" y="4837270"/>
                </a:cubicBezTo>
                <a:cubicBezTo>
                  <a:pt x="10442450" y="4802463"/>
                  <a:pt x="10333824" y="4786435"/>
                  <a:pt x="10221015" y="478365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cubicBezTo>
                  <a:pt x="2826662" y="5016937"/>
                  <a:pt x="2852553" y="5023818"/>
                  <a:pt x="2879408" y="5031590"/>
                </a:cubicBez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9857254" y="4275904"/>
                </a:moveTo>
                <a:cubicBezTo>
                  <a:pt x="9525980" y="4300770"/>
                  <a:pt x="9241479" y="4364703"/>
                  <a:pt x="8989866" y="4472742"/>
                </a:cubicBezTo>
                <a:lnTo>
                  <a:pt x="8931614" y="4498508"/>
                </a:lnTo>
                <a:cubicBezTo>
                  <a:pt x="8902659" y="4511659"/>
                  <a:pt x="8873359" y="4524268"/>
                  <a:pt x="8843711" y="4536334"/>
                </a:cubicBezTo>
                <a:cubicBezTo>
                  <a:pt x="8889894" y="4522124"/>
                  <a:pt x="8937874" y="4508296"/>
                  <a:pt x="8966093" y="4502509"/>
                </a:cubicBezTo>
                <a:cubicBezTo>
                  <a:pt x="9076195" y="4481142"/>
                  <a:pt x="9187512" y="4468967"/>
                  <a:pt x="9299227" y="4454994"/>
                </a:cubicBezTo>
                <a:cubicBezTo>
                  <a:pt x="9502333" y="4429326"/>
                  <a:pt x="9654280" y="4317586"/>
                  <a:pt x="9857254" y="4275904"/>
                </a:cubicBezTo>
                <a:close/>
                <a:moveTo>
                  <a:pt x="9615182" y="4220499"/>
                </a:moveTo>
                <a:cubicBezTo>
                  <a:pt x="9415185" y="4228027"/>
                  <a:pt x="9214426" y="4329700"/>
                  <a:pt x="9023688" y="4425819"/>
                </a:cubicBezTo>
                <a:cubicBezTo>
                  <a:pt x="9256457" y="4332127"/>
                  <a:pt x="9516545" y="4273854"/>
                  <a:pt x="9814527" y="4248048"/>
                </a:cubicBezTo>
                <a:cubicBezTo>
                  <a:pt x="9748431" y="4225943"/>
                  <a:pt x="9681848" y="4217991"/>
                  <a:pt x="9615182" y="4220499"/>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9258094" y="3958602"/>
                </a:moveTo>
                <a:cubicBezTo>
                  <a:pt x="9013678" y="4006086"/>
                  <a:pt x="8768731" y="4060051"/>
                  <a:pt x="8526712" y="4119804"/>
                </a:cubicBezTo>
                <a:cubicBezTo>
                  <a:pt x="8781748" y="4123003"/>
                  <a:pt x="9026494" y="4069940"/>
                  <a:pt x="9258094" y="3958602"/>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close/>
                <a:moveTo>
                  <a:pt x="11225213" y="3936722"/>
                </a:moveTo>
                <a:cubicBezTo>
                  <a:pt x="11207028" y="4022695"/>
                  <a:pt x="11194593" y="4110355"/>
                  <a:pt x="11182914" y="4196771"/>
                </a:cubicBezTo>
                <a:cubicBezTo>
                  <a:pt x="11164076" y="4335276"/>
                  <a:pt x="11145116" y="4478465"/>
                  <a:pt x="11099211" y="4613594"/>
                </a:cubicBezTo>
                <a:cubicBezTo>
                  <a:pt x="11088245" y="4645134"/>
                  <a:pt x="11076378" y="4676477"/>
                  <a:pt x="11064509" y="4707830"/>
                </a:cubicBezTo>
                <a:lnTo>
                  <a:pt x="11049349" y="4747418"/>
                </a:lnTo>
                <a:cubicBezTo>
                  <a:pt x="11022123" y="4819250"/>
                  <a:pt x="10998838" y="4892390"/>
                  <a:pt x="10978260" y="4966094"/>
                </a:cubicBezTo>
                <a:cubicBezTo>
                  <a:pt x="11216457" y="4678857"/>
                  <a:pt x="11222923" y="4300706"/>
                  <a:pt x="11225213" y="393672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1201005" y="3900089"/>
                </a:moveTo>
                <a:cubicBezTo>
                  <a:pt x="11064705" y="4216426"/>
                  <a:pt x="10958405" y="4541932"/>
                  <a:pt x="10968432" y="4885010"/>
                </a:cubicBezTo>
                <a:cubicBezTo>
                  <a:pt x="10984596" y="4834817"/>
                  <a:pt x="11001105" y="4785171"/>
                  <a:pt x="11019967" y="4735553"/>
                </a:cubicBezTo>
                <a:lnTo>
                  <a:pt x="11035125" y="4695966"/>
                </a:lnTo>
                <a:cubicBezTo>
                  <a:pt x="11047342" y="4665154"/>
                  <a:pt x="11059004" y="4634706"/>
                  <a:pt x="11069972" y="4603168"/>
                </a:cubicBezTo>
                <a:cubicBezTo>
                  <a:pt x="11114708" y="4471083"/>
                  <a:pt x="11133811" y="4329343"/>
                  <a:pt x="11152239" y="4192628"/>
                </a:cubicBezTo>
                <a:cubicBezTo>
                  <a:pt x="11165272" y="4096160"/>
                  <a:pt x="11178361" y="3997344"/>
                  <a:pt x="11201005" y="3900089"/>
                </a:cubicBez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close/>
                <a:moveTo>
                  <a:pt x="10268559" y="3871054"/>
                </a:moveTo>
                <a:cubicBezTo>
                  <a:pt x="10277021" y="4100939"/>
                  <a:pt x="10375577" y="4306148"/>
                  <a:pt x="10494169" y="4520780"/>
                </a:cubicBezTo>
                <a:cubicBezTo>
                  <a:pt x="10447177" y="4399850"/>
                  <a:pt x="10400743" y="4278562"/>
                  <a:pt x="10356661" y="4157302"/>
                </a:cubicBezTo>
                <a:cubicBezTo>
                  <a:pt x="10321871" y="4061517"/>
                  <a:pt x="10289232" y="3966669"/>
                  <a:pt x="10268559" y="3871054"/>
                </a:cubicBez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0277529" y="3701307"/>
                </a:moveTo>
                <a:cubicBezTo>
                  <a:pt x="10277467" y="3703640"/>
                  <a:pt x="10276853" y="3706334"/>
                  <a:pt x="10276797" y="3708672"/>
                </a:cubicBezTo>
                <a:cubicBezTo>
                  <a:pt x="10284209" y="3854149"/>
                  <a:pt x="10331835" y="3999199"/>
                  <a:pt x="10385906" y="4147031"/>
                </a:cubicBezTo>
                <a:cubicBezTo>
                  <a:pt x="10434036" y="4279493"/>
                  <a:pt x="10484873" y="4412529"/>
                  <a:pt x="10536458" y="4544310"/>
                </a:cubicBezTo>
                <a:cubicBezTo>
                  <a:pt x="10537315" y="4408107"/>
                  <a:pt x="10476552" y="4266858"/>
                  <a:pt x="10436479" y="4144570"/>
                </a:cubicBezTo>
                <a:cubicBezTo>
                  <a:pt x="10386976" y="3995354"/>
                  <a:pt x="10333255" y="3848072"/>
                  <a:pt x="10277529" y="3701307"/>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0" y="3982240"/>
                  <a:pt x="5111996" y="4065759"/>
                </a:cubicBezTo>
                <a:cubicBezTo>
                  <a:pt x="5199925" y="4149276"/>
                  <a:pt x="5291490" y="4229096"/>
                  <a:pt x="5388877" y="4300185"/>
                </a:cubicBezTo>
                <a:cubicBezTo>
                  <a:pt x="5401113"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1" y="3090882"/>
                </a:moveTo>
                <a:lnTo>
                  <a:pt x="5480135" y="3565802"/>
                </a:lnTo>
                <a:cubicBezTo>
                  <a:pt x="5490809" y="3762845"/>
                  <a:pt x="5501220" y="3965024"/>
                  <a:pt x="5499022" y="4166310"/>
                </a:cubicBezTo>
                <a:cubicBezTo>
                  <a:pt x="5546233" y="3984186"/>
                  <a:pt x="5562118" y="3799116"/>
                  <a:pt x="5547022" y="3607838"/>
                </a:cubicBezTo>
                <a:cubicBezTo>
                  <a:pt x="5541143" y="3530760"/>
                  <a:pt x="5529684" y="3453908"/>
                  <a:pt x="5515964" y="3378541"/>
                </a:cubicBezTo>
                <a:cubicBezTo>
                  <a:pt x="5505773" y="3321668"/>
                  <a:pt x="5475310" y="3095607"/>
                  <a:pt x="5453701"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69"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lnTo>
                  <a:pt x="6038705" y="4763847"/>
                </a:lnTo>
                <a:lnTo>
                  <a:pt x="6037783"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0"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6"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2"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7"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3"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6"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cubicBezTo>
                  <a:pt x="2766432" y="5397515"/>
                  <a:pt x="2740950" y="5412509"/>
                  <a:pt x="2714982" y="5427051"/>
                </a:cubicBez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lnTo>
                  <a:pt x="1794914" y="6858000"/>
                </a:ln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lnTo>
                  <a:pt x="1203671" y="6858000"/>
                </a:lnTo>
                <a:lnTo>
                  <a:pt x="1143180" y="6858000"/>
                </a:lnTo>
                <a:lnTo>
                  <a:pt x="1142176" y="6766045"/>
                </a:ln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1"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cubicBezTo>
                  <a:pt x="10068034" y="4289020"/>
                  <a:pt x="10235704" y="4406341"/>
                  <a:pt x="10395379" y="4531843"/>
                </a:cubicBezTo>
                <a:cubicBezTo>
                  <a:pt x="10227815" y="4223610"/>
                  <a:pt x="10104867" y="3926696"/>
                  <a:pt x="10225980" y="3561061"/>
                </a:cubicBezTo>
                <a:cubicBezTo>
                  <a:pt x="10233239" y="3539559"/>
                  <a:pt x="10303382" y="3509255"/>
                  <a:pt x="10314210" y="3538353"/>
                </a:cubicBezTo>
                <a:cubicBezTo>
                  <a:pt x="10408734" y="3779872"/>
                  <a:pt x="10497596" y="4023472"/>
                  <a:pt x="10573663" y="4271430"/>
                </a:cubicBezTo>
                <a:cubicBezTo>
                  <a:pt x="10618238" y="4415363"/>
                  <a:pt x="10653304" y="4549296"/>
                  <a:pt x="10583736" y="4688819"/>
                </a:cubicBezTo>
                <a:cubicBezTo>
                  <a:pt x="10685909" y="4776757"/>
                  <a:pt x="10784700" y="4869157"/>
                  <a:pt x="10880472" y="4966558"/>
                </a:cubicBezTo>
                <a:cubicBezTo>
                  <a:pt x="10849056" y="4499967"/>
                  <a:pt x="11034230" y="4066538"/>
                  <a:pt x="11231212" y="3645474"/>
                </a:cubicBezTo>
                <a:cubicBezTo>
                  <a:pt x="11242138" y="3622394"/>
                  <a:pt x="11319709" y="3598841"/>
                  <a:pt x="11317765" y="3638405"/>
                </a:cubicBezTo>
                <a:cubicBezTo>
                  <a:pt x="11295958" y="4125233"/>
                  <a:pt x="11372236" y="4676562"/>
                  <a:pt x="10982911" y="5051260"/>
                </a:cubicBezTo>
                <a:cubicBezTo>
                  <a:pt x="10979389" y="5054277"/>
                  <a:pt x="10974419" y="5057456"/>
                  <a:pt x="10968747" y="5059552"/>
                </a:cubicBezTo>
                <a:cubicBezTo>
                  <a:pt x="11069120" y="5167803"/>
                  <a:pt x="11166116" y="5280511"/>
                  <a:pt x="11258020" y="5401078"/>
                </a:cubicBezTo>
                <a:cubicBezTo>
                  <a:pt x="11414501" y="5606795"/>
                  <a:pt x="11558425" y="5822089"/>
                  <a:pt x="11688741" y="6045312"/>
                </a:cubicBezTo>
                <a:cubicBezTo>
                  <a:pt x="11728326" y="5923422"/>
                  <a:pt x="11744133" y="5789920"/>
                  <a:pt x="11794425" y="5681109"/>
                </a:cubicBezTo>
                <a:cubicBezTo>
                  <a:pt x="11793785" y="5677682"/>
                  <a:pt x="11793359" y="5673360"/>
                  <a:pt x="11792727" y="5669934"/>
                </a:cubicBezTo>
                <a:cubicBezTo>
                  <a:pt x="11786706" y="5671483"/>
                  <a:pt x="11780344" y="5672486"/>
                  <a:pt x="11776744" y="5671723"/>
                </a:cubicBezTo>
                <a:cubicBezTo>
                  <a:pt x="11442886" y="5608574"/>
                  <a:pt x="11457436" y="4983823"/>
                  <a:pt x="11442546" y="4736592"/>
                </a:cubicBezTo>
                <a:cubicBezTo>
                  <a:pt x="11441155" y="4713728"/>
                  <a:pt x="11514076" y="4687776"/>
                  <a:pt x="11527771" y="4704317"/>
                </a:cubicBezTo>
                <a:cubicBezTo>
                  <a:pt x="11715804" y="4928943"/>
                  <a:pt x="11799388" y="5187422"/>
                  <a:pt x="11851542" y="5463703"/>
                </a:cubicBezTo>
                <a:cubicBezTo>
                  <a:pt x="11913004" y="5353500"/>
                  <a:pt x="12015977" y="5250086"/>
                  <a:pt x="12122505" y="5156948"/>
                </a:cubicBezTo>
                <a:lnTo>
                  <a:pt x="12192002" y="5098973"/>
                </a:lnTo>
                <a:lnTo>
                  <a:pt x="12192001" y="5160062"/>
                </a:lnTo>
                <a:lnTo>
                  <a:pt x="12155105" y="5191181"/>
                </a:lnTo>
                <a:cubicBezTo>
                  <a:pt x="12056052" y="5282318"/>
                  <a:pt x="11965498" y="5385071"/>
                  <a:pt x="11918903" y="5491132"/>
                </a:cubicBezTo>
                <a:cubicBezTo>
                  <a:pt x="11960691" y="5426848"/>
                  <a:pt x="12011970" y="5370101"/>
                  <a:pt x="12067554" y="5317498"/>
                </a:cubicBezTo>
                <a:lnTo>
                  <a:pt x="12192001" y="5211391"/>
                </a:lnTo>
                <a:lnTo>
                  <a:pt x="12192001" y="5251558"/>
                </a:lnTo>
                <a:lnTo>
                  <a:pt x="12087498" y="5340764"/>
                </a:lnTo>
                <a:cubicBezTo>
                  <a:pt x="12032329" y="5393102"/>
                  <a:pt x="11981742" y="5449408"/>
                  <a:pt x="11941335" y="5512809"/>
                </a:cubicBezTo>
                <a:cubicBezTo>
                  <a:pt x="11925082" y="5538523"/>
                  <a:pt x="11910985" y="5565169"/>
                  <a:pt x="11898139" y="5592553"/>
                </a:cubicBezTo>
                <a:cubicBezTo>
                  <a:pt x="11945914" y="5558922"/>
                  <a:pt x="11992854" y="5522778"/>
                  <a:pt x="12037359" y="5482816"/>
                </a:cubicBezTo>
                <a:lnTo>
                  <a:pt x="12192001" y="5330890"/>
                </a:lnTo>
                <a:lnTo>
                  <a:pt x="12192001" y="5402911"/>
                </a:lnTo>
                <a:lnTo>
                  <a:pt x="12054488" y="5533939"/>
                </a:lnTo>
                <a:cubicBezTo>
                  <a:pt x="12007570" y="5576210"/>
                  <a:pt x="11919625" y="5622495"/>
                  <a:pt x="11880977" y="5674040"/>
                </a:cubicBezTo>
                <a:cubicBezTo>
                  <a:pt x="11880428" y="5674391"/>
                  <a:pt x="11880223" y="5675288"/>
                  <a:pt x="11879666" y="5675644"/>
                </a:cubicBezTo>
                <a:cubicBezTo>
                  <a:pt x="11877599" y="5678494"/>
                  <a:pt x="11875186" y="5680803"/>
                  <a:pt x="11873674" y="5683306"/>
                </a:cubicBezTo>
                <a:cubicBezTo>
                  <a:pt x="11806563" y="5791374"/>
                  <a:pt x="11801847" y="5992131"/>
                  <a:pt x="11738608" y="6118417"/>
                </a:cubicBezTo>
                <a:cubicBezTo>
                  <a:pt x="11737642" y="6120562"/>
                  <a:pt x="11735234" y="6122876"/>
                  <a:pt x="11732820" y="6125184"/>
                </a:cubicBezTo>
                <a:cubicBezTo>
                  <a:pt x="11856220" y="6344593"/>
                  <a:pt x="11965159" y="6571523"/>
                  <a:pt x="12058063" y="6805045"/>
                </a:cubicBezTo>
                <a:lnTo>
                  <a:pt x="12077722" y="6857999"/>
                </a:lnTo>
                <a:lnTo>
                  <a:pt x="11980831" y="6857999"/>
                </a:lnTo>
                <a:lnTo>
                  <a:pt x="11842370" y="6532596"/>
                </a:lnTo>
                <a:lnTo>
                  <a:pt x="11807118" y="6461642"/>
                </a:lnTo>
                <a:cubicBezTo>
                  <a:pt x="11675874" y="6190726"/>
                  <a:pt x="11523363" y="5930353"/>
                  <a:pt x="11352410" y="5682534"/>
                </a:cubicBezTo>
                <a:cubicBezTo>
                  <a:pt x="11349154" y="5682314"/>
                  <a:pt x="11346248" y="5682642"/>
                  <a:pt x="11344098" y="5681717"/>
                </a:cubicBezTo>
                <a:cubicBezTo>
                  <a:pt x="11146884" y="5607050"/>
                  <a:pt x="10940954" y="5574737"/>
                  <a:pt x="10730809" y="5585749"/>
                </a:cubicBezTo>
                <a:cubicBezTo>
                  <a:pt x="10726045" y="5588034"/>
                  <a:pt x="10720166" y="5591021"/>
                  <a:pt x="10713050" y="5593271"/>
                </a:cubicBezTo>
                <a:cubicBezTo>
                  <a:pt x="10300570" y="5732161"/>
                  <a:pt x="9845774" y="5640588"/>
                  <a:pt x="9420192" y="5692050"/>
                </a:cubicBezTo>
                <a:cubicBezTo>
                  <a:pt x="9405112" y="5694029"/>
                  <a:pt x="9380308" y="5686903"/>
                  <a:pt x="9404066" y="5671708"/>
                </a:cubicBezTo>
                <a:cubicBezTo>
                  <a:pt x="9811305" y="5415077"/>
                  <a:pt x="10269729" y="5333413"/>
                  <a:pt x="10712309" y="5538562"/>
                </a:cubicBezTo>
                <a:cubicBezTo>
                  <a:pt x="10909559" y="5522006"/>
                  <a:pt x="11103888" y="5541041"/>
                  <a:pt x="11291486" y="5595804"/>
                </a:cubicBezTo>
                <a:cubicBezTo>
                  <a:pt x="11253937" y="5543176"/>
                  <a:pt x="11215832" y="5490905"/>
                  <a:pt x="11176624" y="5439340"/>
                </a:cubicBezTo>
                <a:cubicBezTo>
                  <a:pt x="11019444" y="5232532"/>
                  <a:pt x="10848144" y="5046247"/>
                  <a:pt x="10665962" y="4874588"/>
                </a:cubicBezTo>
                <a:cubicBezTo>
                  <a:pt x="10659400" y="4876493"/>
                  <a:pt x="10653378" y="4878043"/>
                  <a:pt x="10647017" y="4879047"/>
                </a:cubicBezTo>
                <a:cubicBezTo>
                  <a:pt x="10469841" y="4937947"/>
                  <a:pt x="10294852" y="4989315"/>
                  <a:pt x="10107096" y="4989072"/>
                </a:cubicBezTo>
                <a:cubicBezTo>
                  <a:pt x="9884392" y="4988955"/>
                  <a:pt x="9658777" y="4947776"/>
                  <a:pt x="9439953" y="4909921"/>
                </a:cubicBezTo>
                <a:cubicBezTo>
                  <a:pt x="9408584" y="4904693"/>
                  <a:pt x="9464056" y="4874580"/>
                  <a:pt x="9470279" y="4872131"/>
                </a:cubicBezTo>
                <a:cubicBezTo>
                  <a:pt x="9777078" y="4772480"/>
                  <a:pt x="10227985" y="4680296"/>
                  <a:pt x="10565024" y="4781269"/>
                </a:cubicBezTo>
                <a:cubicBezTo>
                  <a:pt x="10362949" y="4601638"/>
                  <a:pt x="10148128" y="4438593"/>
                  <a:pt x="9922490" y="4287833"/>
                </a:cubicBezTo>
                <a:cubicBezTo>
                  <a:pt x="9921938" y="4288186"/>
                  <a:pt x="9921032" y="4287993"/>
                  <a:pt x="9920481" y="4288346"/>
                </a:cubicBezTo>
                <a:cubicBezTo>
                  <a:pt x="9919033" y="4288508"/>
                  <a:pt x="9917026" y="4289026"/>
                  <a:pt x="9916127" y="4288836"/>
                </a:cubicBezTo>
                <a:cubicBezTo>
                  <a:pt x="9902906" y="4288860"/>
                  <a:pt x="9795895" y="4364971"/>
                  <a:pt x="9791125" y="4367248"/>
                </a:cubicBezTo>
                <a:cubicBezTo>
                  <a:pt x="9707175" y="4406384"/>
                  <a:pt x="9617775" y="4432133"/>
                  <a:pt x="9528364" y="4451767"/>
                </a:cubicBezTo>
                <a:cubicBezTo>
                  <a:pt x="9228232" y="4518029"/>
                  <a:pt x="8927622" y="4526349"/>
                  <a:pt x="8629850" y="4613329"/>
                </a:cubicBezTo>
                <a:cubicBezTo>
                  <a:pt x="8609591" y="4619390"/>
                  <a:pt x="8554225" y="4618011"/>
                  <a:pt x="8600239" y="4596243"/>
                </a:cubicBezTo>
                <a:cubicBezTo>
                  <a:pt x="8928850" y="4438196"/>
                  <a:pt x="9367700" y="4136057"/>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0"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0"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6" y="2637633"/>
                </a:cubicBezTo>
                <a:cubicBezTo>
                  <a:pt x="5803017" y="2582794"/>
                  <a:pt x="5810097"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4"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4"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0" y="891331"/>
                </a:cubicBezTo>
                <a:cubicBezTo>
                  <a:pt x="5712973"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5" y="246988"/>
                  <a:pt x="5760847" y="254734"/>
                  <a:pt x="5736947" y="261367"/>
                </a:cubicBezTo>
                <a:cubicBezTo>
                  <a:pt x="5638132"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7"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1" y="231951"/>
                </a:cubicBezTo>
                <a:cubicBezTo>
                  <a:pt x="5794994"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3" y="228123"/>
                </a:cubicBezTo>
                <a:cubicBezTo>
                  <a:pt x="5227195" y="227945"/>
                  <a:pt x="5244285" y="227765"/>
                  <a:pt x="5261015" y="227087"/>
                </a:cubicBezTo>
                <a:cubicBezTo>
                  <a:pt x="5463242" y="223204"/>
                  <a:pt x="5667966" y="183171"/>
                  <a:pt x="5861181" y="143093"/>
                </a:cubicBezTo>
                <a:cubicBezTo>
                  <a:pt x="5895330"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6"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6"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7"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2" y="2135538"/>
                  <a:pt x="5687608" y="2039972"/>
                </a:cubicBezTo>
                <a:cubicBezTo>
                  <a:pt x="5744741" y="1859679"/>
                  <a:pt x="5733310" y="1742061"/>
                  <a:pt x="5657554" y="1576445"/>
                </a:cubicBezTo>
                <a:cubicBezTo>
                  <a:pt x="5483231"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Calibri" panose="020F0502020204030204"/>
            </a:endParaRPr>
          </a:p>
        </p:txBody>
      </p:sp>
      <p:sp useBgFill="1">
        <p:nvSpPr>
          <p:cNvPr id="1043" name="Rectangle 1042">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901" y="1200149"/>
            <a:ext cx="8458200" cy="4457705"/>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Calibri" panose="020F0502020204030204"/>
            </a:endParaRPr>
          </a:p>
        </p:txBody>
      </p:sp>
      <p:sp>
        <p:nvSpPr>
          <p:cNvPr id="4" name="Title 3">
            <a:extLst>
              <a:ext uri="{FF2B5EF4-FFF2-40B4-BE49-F238E27FC236}">
                <a16:creationId xmlns:a16="http://schemas.microsoft.com/office/drawing/2014/main" id="{86D321A2-65AC-4C18-CA75-0FB5084CA306}"/>
              </a:ext>
            </a:extLst>
          </p:cNvPr>
          <p:cNvSpPr>
            <a:spLocks noGrp="1"/>
          </p:cNvSpPr>
          <p:nvPr>
            <p:ph type="ctrTitle"/>
          </p:nvPr>
        </p:nvSpPr>
        <p:spPr>
          <a:xfrm>
            <a:off x="6473316" y="2262860"/>
            <a:ext cx="3721211" cy="2661301"/>
          </a:xfrm>
        </p:spPr>
        <p:txBody>
          <a:bodyPr vert="horz" lIns="68580" tIns="34290" rIns="68580" bIns="34290" rtlCol="0" anchor="t">
            <a:normAutofit/>
          </a:bodyPr>
          <a:lstStyle/>
          <a:p>
            <a:r>
              <a:rPr lang="en-US" sz="1200" b="1" kern="1200" dirty="0">
                <a:latin typeface="Arial" panose="020B0604020202020204" pitchFamily="34" charset="0"/>
                <a:cs typeface="Arial" panose="020B0604020202020204" pitchFamily="34" charset="0"/>
              </a:rPr>
              <a:t>Audience:</a:t>
            </a:r>
            <a:r>
              <a:rPr lang="en-US" sz="1200" kern="1200" dirty="0">
                <a:latin typeface="Arial" panose="020B0604020202020204" pitchFamily="34" charset="0"/>
                <a:cs typeface="Arial" panose="020B0604020202020204" pitchFamily="34" charset="0"/>
              </a:rPr>
              <a:t> Professional Health</a:t>
            </a:r>
            <a:br>
              <a:rPr lang="en-US" sz="1200" kern="1200" dirty="0">
                <a:latin typeface="Arial" panose="020B0604020202020204" pitchFamily="34" charset="0"/>
                <a:cs typeface="Arial" panose="020B0604020202020204" pitchFamily="34" charset="0"/>
              </a:rPr>
            </a:br>
            <a:br>
              <a:rPr lang="en-US" sz="1200" kern="1200" dirty="0">
                <a:latin typeface="Arial" panose="020B0604020202020204" pitchFamily="34" charset="0"/>
                <a:cs typeface="Arial" panose="020B0604020202020204" pitchFamily="34" charset="0"/>
              </a:rPr>
            </a:br>
            <a:r>
              <a:rPr lang="en-US" sz="1200" b="1" kern="1200" dirty="0" err="1">
                <a:latin typeface="Arial" panose="020B0604020202020204" pitchFamily="34" charset="0"/>
                <a:cs typeface="Arial" panose="020B0604020202020204" pitchFamily="34" charset="0"/>
              </a:rPr>
              <a:t>Programme</a:t>
            </a:r>
            <a:r>
              <a:rPr lang="en-US" sz="1200" kern="1200" dirty="0">
                <a:latin typeface="Arial" panose="020B0604020202020204" pitchFamily="34" charset="0"/>
                <a:cs typeface="Arial" panose="020B0604020202020204" pitchFamily="34" charset="0"/>
              </a:rPr>
              <a:t>: </a:t>
            </a:r>
            <a:r>
              <a:rPr lang="en-US" sz="1200" kern="1200" dirty="0" err="1">
                <a:latin typeface="Arial" panose="020B0604020202020204" pitchFamily="34" charset="0"/>
                <a:cs typeface="Arial" panose="020B0604020202020204" pitchFamily="34" charset="0"/>
              </a:rPr>
              <a:t>MSc</a:t>
            </a:r>
            <a:r>
              <a:rPr lang="en-US" sz="1200" kern="1200" dirty="0">
                <a:latin typeface="Arial" panose="020B0604020202020204" pitchFamily="34" charset="0"/>
                <a:cs typeface="Arial" panose="020B0604020202020204" pitchFamily="34" charset="0"/>
              </a:rPr>
              <a:t> Public Health and Social Care in Practice</a:t>
            </a:r>
            <a:br>
              <a:rPr lang="en-US" sz="1200" kern="1200" dirty="0">
                <a:latin typeface="Arial" panose="020B0604020202020204" pitchFamily="34" charset="0"/>
                <a:cs typeface="Arial" panose="020B0604020202020204" pitchFamily="34" charset="0"/>
              </a:rPr>
            </a:br>
            <a:br>
              <a:rPr lang="en-US" sz="1200" kern="1200" dirty="0">
                <a:latin typeface="Arial" panose="020B0604020202020204" pitchFamily="34" charset="0"/>
                <a:cs typeface="Arial" panose="020B0604020202020204" pitchFamily="34" charset="0"/>
              </a:rPr>
            </a:br>
            <a:r>
              <a:rPr lang="en-US" sz="1200" b="1" kern="1200" dirty="0">
                <a:latin typeface="Arial" panose="020B0604020202020204" pitchFamily="34" charset="0"/>
                <a:cs typeface="Arial" panose="020B0604020202020204" pitchFamily="34" charset="0"/>
              </a:rPr>
              <a:t>Module: </a:t>
            </a:r>
            <a:r>
              <a:rPr lang="en-US" sz="1200" kern="1200" dirty="0">
                <a:latin typeface="Arial" panose="020B0604020202020204" pitchFamily="34" charset="0"/>
                <a:cs typeface="Arial" panose="020B0604020202020204" pitchFamily="34" charset="0"/>
              </a:rPr>
              <a:t>Quality Assurance and Service Improvements</a:t>
            </a:r>
            <a:br>
              <a:rPr lang="en-US" sz="1200" kern="1200" dirty="0">
                <a:latin typeface="Arial" panose="020B0604020202020204" pitchFamily="34" charset="0"/>
                <a:cs typeface="Arial" panose="020B0604020202020204" pitchFamily="34" charset="0"/>
              </a:rPr>
            </a:br>
            <a:br>
              <a:rPr lang="en-US" sz="1200" kern="1200" dirty="0">
                <a:latin typeface="Arial" panose="020B0604020202020204" pitchFamily="34" charset="0"/>
                <a:cs typeface="Arial" panose="020B0604020202020204" pitchFamily="34" charset="0"/>
              </a:rPr>
            </a:br>
            <a:r>
              <a:rPr lang="en-US" sz="1200" b="1" kern="1200" dirty="0">
                <a:latin typeface="Arial" panose="020B0604020202020204" pitchFamily="34" charset="0"/>
                <a:cs typeface="Arial" panose="020B0604020202020204" pitchFamily="34" charset="0"/>
              </a:rPr>
              <a:t>Module code: </a:t>
            </a:r>
            <a:r>
              <a:rPr lang="en-US" sz="1200" kern="1200" dirty="0">
                <a:latin typeface="Arial" panose="020B0604020202020204" pitchFamily="34" charset="0"/>
                <a:cs typeface="Arial" panose="020B0604020202020204" pitchFamily="34" charset="0"/>
              </a:rPr>
              <a:t>LCHS7006</a:t>
            </a:r>
            <a:br>
              <a:rPr lang="en-US" sz="1200" kern="1200" dirty="0">
                <a:latin typeface="Arial" panose="020B0604020202020204" pitchFamily="34" charset="0"/>
                <a:cs typeface="Arial" panose="020B0604020202020204" pitchFamily="34" charset="0"/>
              </a:rPr>
            </a:br>
            <a:br>
              <a:rPr lang="en-US" sz="1200" kern="1200" dirty="0">
                <a:latin typeface="Arial" panose="020B0604020202020204" pitchFamily="34" charset="0"/>
                <a:cs typeface="Arial" panose="020B0604020202020204" pitchFamily="34" charset="0"/>
              </a:rPr>
            </a:br>
            <a:r>
              <a:rPr lang="en-US" sz="1200" b="1" kern="1200" dirty="0">
                <a:latin typeface="Arial" panose="020B0604020202020204" pitchFamily="34" charset="0"/>
                <a:cs typeface="Arial" panose="020B0604020202020204" pitchFamily="34" charset="0"/>
              </a:rPr>
              <a:t>Lecturer:</a:t>
            </a:r>
            <a:r>
              <a:rPr lang="en-US" sz="1200" kern="1200" dirty="0">
                <a:latin typeface="Arial" panose="020B0604020202020204" pitchFamily="34" charset="0"/>
                <a:cs typeface="Arial" panose="020B0604020202020204" pitchFamily="34" charset="0"/>
              </a:rPr>
              <a:t> </a:t>
            </a:r>
            <a:r>
              <a:rPr lang="en-US" sz="1200" kern="1200" dirty="0" err="1">
                <a:latin typeface="Arial" panose="020B0604020202020204" pitchFamily="34" charset="0"/>
                <a:cs typeface="Arial" panose="020B0604020202020204" pitchFamily="34" charset="0"/>
              </a:rPr>
              <a:t>Dilhara</a:t>
            </a:r>
            <a:r>
              <a:rPr lang="en-US" sz="1200" kern="1200" dirty="0">
                <a:latin typeface="Arial" panose="020B0604020202020204" pitchFamily="34" charset="0"/>
                <a:cs typeface="Arial" panose="020B0604020202020204" pitchFamily="34" charset="0"/>
              </a:rPr>
              <a:t> </a:t>
            </a:r>
            <a:r>
              <a:rPr lang="en-US" sz="1200" kern="1200" dirty="0" err="1">
                <a:latin typeface="Arial" panose="020B0604020202020204" pitchFamily="34" charset="0"/>
                <a:cs typeface="Arial" panose="020B0604020202020204" pitchFamily="34" charset="0"/>
              </a:rPr>
              <a:t>Mampitiya</a:t>
            </a:r>
            <a:r>
              <a:rPr lang="en-US" sz="1200" kern="1200" dirty="0">
                <a:latin typeface="Arial" panose="020B0604020202020204" pitchFamily="34" charset="0"/>
                <a:cs typeface="Arial" panose="020B0604020202020204" pitchFamily="34" charset="0"/>
              </a:rPr>
              <a:t> &amp; Christopher </a:t>
            </a:r>
            <a:r>
              <a:rPr lang="en-US" sz="1200" kern="1200" dirty="0" err="1">
                <a:latin typeface="Arial" panose="020B0604020202020204" pitchFamily="34" charset="0"/>
                <a:cs typeface="Arial" panose="020B0604020202020204" pitchFamily="34" charset="0"/>
              </a:rPr>
              <a:t>Mafuva</a:t>
            </a:r>
            <a:br>
              <a:rPr lang="en-US" sz="1200" kern="1200" dirty="0">
                <a:latin typeface="Arial" panose="020B0604020202020204" pitchFamily="34" charset="0"/>
                <a:cs typeface="Arial" panose="020B0604020202020204" pitchFamily="34" charset="0"/>
              </a:rPr>
            </a:br>
            <a:br>
              <a:rPr lang="en-US" sz="1200" kern="1200" dirty="0">
                <a:latin typeface="Arial" panose="020B0604020202020204" pitchFamily="34" charset="0"/>
                <a:cs typeface="Arial" panose="020B0604020202020204" pitchFamily="34" charset="0"/>
              </a:rPr>
            </a:br>
            <a:r>
              <a:rPr lang="en-US" sz="1200" b="1" dirty="0">
                <a:latin typeface="Arial" panose="020B0604020202020204" pitchFamily="34" charset="0"/>
                <a:cs typeface="Arial" panose="020B0604020202020204" pitchFamily="34" charset="0"/>
              </a:rPr>
              <a:t>Student</a:t>
            </a:r>
            <a:r>
              <a:rPr lang="en-US" sz="1200" b="1" kern="1200" dirty="0">
                <a:latin typeface="Arial" panose="020B0604020202020204" pitchFamily="34" charset="0"/>
                <a:cs typeface="Arial" panose="020B0604020202020204" pitchFamily="34" charset="0"/>
              </a:rPr>
              <a:t> Name</a:t>
            </a:r>
            <a:r>
              <a:rPr lang="en-US" sz="1200" kern="1200" dirty="0">
                <a:latin typeface="Arial" panose="020B0604020202020204" pitchFamily="34" charset="0"/>
                <a:cs typeface="Arial" panose="020B0604020202020204" pitchFamily="34" charset="0"/>
              </a:rPr>
              <a:t>: Patience Edo</a:t>
            </a:r>
            <a:br>
              <a:rPr lang="en-US" sz="1200" kern="1200" dirty="0">
                <a:latin typeface="Arial" panose="020B0604020202020204" pitchFamily="34" charset="0"/>
                <a:cs typeface="Arial" panose="020B0604020202020204" pitchFamily="34" charset="0"/>
              </a:rPr>
            </a:br>
            <a:br>
              <a:rPr lang="en-US" sz="1200" kern="1200" dirty="0">
                <a:latin typeface="Arial" panose="020B0604020202020204" pitchFamily="34" charset="0"/>
                <a:cs typeface="Arial" panose="020B0604020202020204" pitchFamily="34" charset="0"/>
              </a:rPr>
            </a:br>
            <a:r>
              <a:rPr lang="en-US" sz="1200" b="1" kern="1200" dirty="0">
                <a:latin typeface="Arial" panose="020B0604020202020204" pitchFamily="34" charset="0"/>
                <a:cs typeface="Arial" panose="020B0604020202020204" pitchFamily="34" charset="0"/>
              </a:rPr>
              <a:t>Student Number:</a:t>
            </a:r>
            <a:r>
              <a:rPr lang="en-US" sz="1200" kern="1200" dirty="0">
                <a:latin typeface="Arial" panose="020B0604020202020204" pitchFamily="34" charset="0"/>
                <a:cs typeface="Arial" panose="020B0604020202020204" pitchFamily="34" charset="0"/>
              </a:rPr>
              <a:t> 2220883</a:t>
            </a:r>
          </a:p>
        </p:txBody>
      </p:sp>
      <p:sp>
        <p:nvSpPr>
          <p:cNvPr id="5" name="Subtitle 4">
            <a:extLst>
              <a:ext uri="{FF2B5EF4-FFF2-40B4-BE49-F238E27FC236}">
                <a16:creationId xmlns:a16="http://schemas.microsoft.com/office/drawing/2014/main" id="{229EB8DA-F4A9-9BDD-38B1-8788227F721E}"/>
              </a:ext>
            </a:extLst>
          </p:cNvPr>
          <p:cNvSpPr>
            <a:spLocks noGrp="1"/>
          </p:cNvSpPr>
          <p:nvPr>
            <p:ph type="subTitle" idx="1"/>
          </p:nvPr>
        </p:nvSpPr>
        <p:spPr>
          <a:xfrm>
            <a:off x="2136503" y="4873751"/>
            <a:ext cx="4206240" cy="626002"/>
          </a:xfrm>
        </p:spPr>
        <p:txBody>
          <a:bodyPr/>
          <a:lstStyle/>
          <a:p>
            <a:r>
              <a:rPr lang="en-US" sz="1200">
                <a:latin typeface="Arial"/>
                <a:cs typeface="Arial"/>
              </a:rPr>
              <a:t>Figure 1: North Bristol NHS Trust (n.d.) </a:t>
            </a:r>
            <a:r>
              <a:rPr lang="en-US" sz="1200" i="1">
                <a:latin typeface="Arial"/>
                <a:cs typeface="Arial"/>
              </a:rPr>
              <a:t>Maternity Services</a:t>
            </a:r>
            <a:endParaRPr lang="en-US" sz="1200">
              <a:latin typeface="Arial"/>
              <a:cs typeface="Arial"/>
            </a:endParaRPr>
          </a:p>
        </p:txBody>
      </p:sp>
      <p:sp>
        <p:nvSpPr>
          <p:cNvPr id="8" name="TextBox 7">
            <a:extLst>
              <a:ext uri="{FF2B5EF4-FFF2-40B4-BE49-F238E27FC236}">
                <a16:creationId xmlns:a16="http://schemas.microsoft.com/office/drawing/2014/main" id="{D08D3D10-2CF8-2590-CB6D-8FCEA75F39E1}"/>
              </a:ext>
            </a:extLst>
          </p:cNvPr>
          <p:cNvSpPr txBox="1"/>
          <p:nvPr/>
        </p:nvSpPr>
        <p:spPr>
          <a:xfrm>
            <a:off x="1865084" y="1130096"/>
            <a:ext cx="8144332" cy="46166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200" dirty="0">
                <a:latin typeface="Arial"/>
                <a:ea typeface="Inter"/>
                <a:cs typeface="Arial"/>
              </a:rPr>
              <a:t>A Critical Analysis of the </a:t>
            </a:r>
            <a:r>
              <a:rPr lang="en-US" sz="1200" dirty="0" err="1">
                <a:latin typeface="Arial"/>
                <a:ea typeface="Inter"/>
                <a:cs typeface="Arial"/>
              </a:rPr>
              <a:t>Ockenden</a:t>
            </a:r>
            <a:r>
              <a:rPr lang="en-US" sz="1200" dirty="0">
                <a:latin typeface="Arial"/>
                <a:ea typeface="Inter"/>
                <a:cs typeface="Arial"/>
              </a:rPr>
              <a:t> Review Through Quality Management, Patient Safety and Systems Theory. </a:t>
            </a:r>
            <a:endParaRPr lang="en-US" sz="1200" dirty="0">
              <a:latin typeface="Arial"/>
              <a:cs typeface="Arial"/>
            </a:endParaRPr>
          </a:p>
          <a:p>
            <a:pPr algn="ctr"/>
            <a:endParaRPr lang="en-US" sz="1350" dirty="0"/>
          </a:p>
        </p:txBody>
      </p:sp>
      <p:pic>
        <p:nvPicPr>
          <p:cNvPr id="2" name="Picture 1" descr="Maternity Services | North Bristol NHS Trust">
            <a:extLst>
              <a:ext uri="{FF2B5EF4-FFF2-40B4-BE49-F238E27FC236}">
                <a16:creationId xmlns:a16="http://schemas.microsoft.com/office/drawing/2014/main" id="{6B5EF65B-06F7-4CB4-F3BC-8614C899E878}"/>
              </a:ext>
            </a:extLst>
          </p:cNvPr>
          <p:cNvPicPr>
            <a:picLocks noChangeAspect="1"/>
          </p:cNvPicPr>
          <p:nvPr/>
        </p:nvPicPr>
        <p:blipFill>
          <a:blip r:embed="rId3"/>
          <a:stretch>
            <a:fillRect/>
          </a:stretch>
        </p:blipFill>
        <p:spPr>
          <a:xfrm>
            <a:off x="2136501" y="1984249"/>
            <a:ext cx="4027713" cy="3146488"/>
          </a:xfrm>
          <a:prstGeom prst="rect">
            <a:avLst/>
          </a:prstGeom>
        </p:spPr>
      </p:pic>
    </p:spTree>
    <p:extLst>
      <p:ext uri="{BB962C8B-B14F-4D97-AF65-F5344CB8AC3E}">
        <p14:creationId xmlns:p14="http://schemas.microsoft.com/office/powerpoint/2010/main" val="3069965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18F6B62-F548-C751-8BD7-38E6A7EF759B}"/>
              </a:ext>
            </a:extLst>
          </p:cNvPr>
          <p:cNvSpPr txBox="1"/>
          <p:nvPr/>
        </p:nvSpPr>
        <p:spPr>
          <a:xfrm>
            <a:off x="644434" y="69669"/>
            <a:ext cx="4672584" cy="627018"/>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2700" kern="1200" dirty="0">
                <a:latin typeface="+mj-lt"/>
                <a:ea typeface="+mj-ea"/>
                <a:cs typeface="+mj-cs"/>
              </a:rPr>
              <a:t>Presentation Overview</a:t>
            </a:r>
          </a:p>
        </p:txBody>
      </p:sp>
      <p:sp>
        <p:nvSpPr>
          <p:cNvPr id="3" name="Subtitle 2">
            <a:extLst>
              <a:ext uri="{FF2B5EF4-FFF2-40B4-BE49-F238E27FC236}">
                <a16:creationId xmlns:a16="http://schemas.microsoft.com/office/drawing/2014/main" id="{D9EF7ACA-722C-2B05-5877-96F3BDE2A798}"/>
              </a:ext>
            </a:extLst>
          </p:cNvPr>
          <p:cNvSpPr>
            <a:spLocks noGrp="1"/>
          </p:cNvSpPr>
          <p:nvPr>
            <p:ph sz="quarter" idx="14"/>
          </p:nvPr>
        </p:nvSpPr>
        <p:spPr>
          <a:xfrm>
            <a:off x="6313716" y="549277"/>
            <a:ext cx="5669278" cy="5783263"/>
          </a:xfrm>
        </p:spPr>
        <p:txBody>
          <a:bodyPr vert="horz" lIns="91440" tIns="45720" rIns="91440" bIns="45720" rtlCol="0">
            <a:normAutofit/>
          </a:bodyPr>
          <a:lstStyle/>
          <a:p>
            <a:endParaRPr lang="en-US" sz="2000" dirty="0"/>
          </a:p>
          <a:p>
            <a:r>
              <a:rPr lang="en-US" sz="2000" dirty="0"/>
              <a:t>Introduction </a:t>
            </a:r>
          </a:p>
          <a:p>
            <a:r>
              <a:rPr lang="en-US" sz="2000" dirty="0"/>
              <a:t>Background: The </a:t>
            </a:r>
            <a:r>
              <a:rPr lang="en-US" sz="2000" dirty="0" err="1"/>
              <a:t>Ockenden</a:t>
            </a:r>
            <a:r>
              <a:rPr lang="en-US" sz="2000" dirty="0"/>
              <a:t> Review</a:t>
            </a:r>
          </a:p>
          <a:p>
            <a:r>
              <a:rPr lang="en-US" sz="2000" dirty="0"/>
              <a:t>Reason’s Swiss Cheese Model</a:t>
            </a:r>
          </a:p>
          <a:p>
            <a:r>
              <a:rPr lang="en-US" sz="2000" dirty="0"/>
              <a:t>Root Cause Analysis: Swiss Cheese Model</a:t>
            </a:r>
          </a:p>
          <a:p>
            <a:r>
              <a:rPr lang="en-US" sz="2000" dirty="0"/>
              <a:t>Systems Theory and SEIPS Framework</a:t>
            </a:r>
          </a:p>
          <a:p>
            <a:r>
              <a:rPr lang="en-US" sz="2000" dirty="0"/>
              <a:t>Donabedian Model</a:t>
            </a:r>
          </a:p>
          <a:p>
            <a:r>
              <a:rPr lang="en-US" sz="2000" dirty="0"/>
              <a:t>Policy Issues</a:t>
            </a:r>
          </a:p>
          <a:p>
            <a:r>
              <a:rPr lang="en-US" sz="2000" dirty="0"/>
              <a:t>Health Inequalities and Equity in Maternity Care</a:t>
            </a:r>
          </a:p>
          <a:p>
            <a:r>
              <a:rPr lang="en-US" sz="2000" dirty="0"/>
              <a:t>Change Management and Quality Improvement</a:t>
            </a:r>
          </a:p>
          <a:p>
            <a:r>
              <a:rPr lang="en-US" sz="2000" dirty="0"/>
              <a:t>Evidence-based recommendations</a:t>
            </a:r>
          </a:p>
          <a:p>
            <a:r>
              <a:rPr lang="en-US" sz="2000" dirty="0"/>
              <a:t>Conclusion</a:t>
            </a:r>
          </a:p>
          <a:p>
            <a:r>
              <a:rPr lang="en-US" sz="2000" dirty="0"/>
              <a:t>References</a:t>
            </a:r>
          </a:p>
        </p:txBody>
      </p:sp>
      <p:sp>
        <p:nvSpPr>
          <p:cNvPr id="5" name="TextBox 4">
            <a:extLst>
              <a:ext uri="{FF2B5EF4-FFF2-40B4-BE49-F238E27FC236}">
                <a16:creationId xmlns:a16="http://schemas.microsoft.com/office/drawing/2014/main" id="{C154DD7A-F7C7-19FC-6A9C-EE82E12EC6AB}"/>
              </a:ext>
            </a:extLst>
          </p:cNvPr>
          <p:cNvSpPr txBox="1"/>
          <p:nvPr/>
        </p:nvSpPr>
        <p:spPr>
          <a:xfrm>
            <a:off x="209005" y="6040152"/>
            <a:ext cx="602488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eal"/>
              </a:rPr>
              <a:t>Figure 2. WHO Standards for Improving the Quality of Care in Health Facilities (adapted from World Health </a:t>
            </a:r>
            <a:r>
              <a:rPr lang="en-US" sz="1600" dirty="0" err="1">
                <a:latin typeface="Areal"/>
              </a:rPr>
              <a:t>Organisation</a:t>
            </a:r>
            <a:r>
              <a:rPr lang="en-US" sz="1600" dirty="0">
                <a:latin typeface="Areal"/>
              </a:rPr>
              <a:t>, 2023)</a:t>
            </a:r>
          </a:p>
        </p:txBody>
      </p:sp>
      <p:pic>
        <p:nvPicPr>
          <p:cNvPr id="6" name="Picture 5">
            <a:extLst>
              <a:ext uri="{FF2B5EF4-FFF2-40B4-BE49-F238E27FC236}">
                <a16:creationId xmlns:a16="http://schemas.microsoft.com/office/drawing/2014/main" id="{33145594-37A4-4C90-FB24-CC59667D6ACD}"/>
              </a:ext>
            </a:extLst>
          </p:cNvPr>
          <p:cNvPicPr>
            <a:picLocks noChangeAspect="1"/>
          </p:cNvPicPr>
          <p:nvPr/>
        </p:nvPicPr>
        <p:blipFill>
          <a:blip r:embed="rId3"/>
          <a:stretch>
            <a:fillRect/>
          </a:stretch>
        </p:blipFill>
        <p:spPr>
          <a:xfrm>
            <a:off x="137886" y="696687"/>
            <a:ext cx="5871027" cy="5204208"/>
          </a:xfrm>
          <a:prstGeom prst="rect">
            <a:avLst/>
          </a:prstGeom>
        </p:spPr>
      </p:pic>
    </p:spTree>
    <p:extLst>
      <p:ext uri="{BB962C8B-B14F-4D97-AF65-F5344CB8AC3E}">
        <p14:creationId xmlns:p14="http://schemas.microsoft.com/office/powerpoint/2010/main" val="3239926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68F60-6FC9-0EA4-7E6E-C3D211A41ECF}"/>
              </a:ext>
            </a:extLst>
          </p:cNvPr>
          <p:cNvSpPr>
            <a:spLocks noGrp="1"/>
          </p:cNvSpPr>
          <p:nvPr>
            <p:ph type="title"/>
          </p:nvPr>
        </p:nvSpPr>
        <p:spPr>
          <a:xfrm>
            <a:off x="1371599" y="294538"/>
            <a:ext cx="9895951" cy="1033669"/>
          </a:xfrm>
        </p:spPr>
        <p:txBody>
          <a:bodyPr vert="horz" lIns="91440" tIns="45720" rIns="91440" bIns="45720" rtlCol="0" anchor="ctr">
            <a:normAutofit/>
          </a:bodyPr>
          <a:lstStyle/>
          <a:p>
            <a:r>
              <a:rPr lang="en-US" sz="4000" b="1" kern="1200">
                <a:solidFill>
                  <a:srgbClr val="FFFFFF"/>
                </a:solidFill>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67A3736F-9151-87EA-7759-4786E2151A83}"/>
              </a:ext>
            </a:extLst>
          </p:cNvPr>
          <p:cNvSpPr>
            <a:spLocks noGrp="1"/>
          </p:cNvSpPr>
          <p:nvPr>
            <p:ph sz="half" idx="2"/>
          </p:nvPr>
        </p:nvSpPr>
        <p:spPr>
          <a:xfrm>
            <a:off x="6328495" y="2063081"/>
            <a:ext cx="5587460" cy="4213130"/>
          </a:xfrm>
        </p:spPr>
        <p:txBody>
          <a:bodyPr vert="horz" lIns="91440" tIns="45720" rIns="91440" bIns="45720" rtlCol="0" anchor="ctr">
            <a:noAutofit/>
          </a:bodyPr>
          <a:lstStyle/>
          <a:p>
            <a:pPr marL="128270"/>
            <a:r>
              <a:rPr lang="en-US" sz="1200">
                <a:highlight>
                  <a:srgbClr val="FFFFFF"/>
                </a:highlight>
                <a:latin typeface="Arial" panose="020B0604020202020204" pitchFamily="34" charset="0"/>
                <a:cs typeface="Arial" panose="020B0604020202020204" pitchFamily="34" charset="0"/>
              </a:rPr>
              <a:t>This presentation critically analyses the </a:t>
            </a:r>
            <a:r>
              <a:rPr lang="en-US" sz="1200" err="1">
                <a:highlight>
                  <a:srgbClr val="FFFFFF"/>
                </a:highlight>
                <a:latin typeface="Arial" panose="020B0604020202020204" pitchFamily="34" charset="0"/>
                <a:cs typeface="Arial" panose="020B0604020202020204" pitchFamily="34" charset="0"/>
              </a:rPr>
              <a:t>Ockenden</a:t>
            </a:r>
            <a:r>
              <a:rPr lang="en-US" sz="1200">
                <a:highlight>
                  <a:srgbClr val="FFFFFF"/>
                </a:highlight>
                <a:latin typeface="Arial" panose="020B0604020202020204" pitchFamily="34" charset="0"/>
                <a:cs typeface="Arial" panose="020B0604020202020204" pitchFamily="34" charset="0"/>
              </a:rPr>
              <a:t> Review from a quality management perspective, examining the root causes and policy issues underpinning maternity safety failures and evaluating their impact on patient safety, quality of care, and NHS service provision.</a:t>
            </a:r>
            <a:endParaRPr lang="en-US"/>
          </a:p>
          <a:p>
            <a:pPr marL="0" indent="0">
              <a:buNone/>
            </a:pPr>
            <a:endParaRPr lang="en-US" sz="1200">
              <a:highlight>
                <a:srgbClr val="FFFFFF"/>
              </a:highlight>
              <a:latin typeface="Arial" panose="020B0604020202020204" pitchFamily="34" charset="0"/>
              <a:cs typeface="Arial" panose="020B0604020202020204" pitchFamily="34" charset="0"/>
            </a:endParaRPr>
          </a:p>
          <a:p>
            <a:pPr marL="128270"/>
            <a:r>
              <a:rPr lang="en-US" sz="1200">
                <a:highlight>
                  <a:srgbClr val="FFFFFF"/>
                </a:highlight>
                <a:latin typeface="Arial" panose="020B0604020202020204" pitchFamily="34" charset="0"/>
                <a:cs typeface="Arial" panose="020B0604020202020204" pitchFamily="34" charset="0"/>
              </a:rPr>
              <a:t>NHS maternity policies and quality improvement </a:t>
            </a:r>
            <a:r>
              <a:rPr lang="en-US" sz="1200" err="1">
                <a:highlight>
                  <a:srgbClr val="FFFFFF"/>
                </a:highlight>
                <a:latin typeface="Arial" panose="020B0604020202020204" pitchFamily="34" charset="0"/>
                <a:cs typeface="Arial" panose="020B0604020202020204" pitchFamily="34" charset="0"/>
              </a:rPr>
              <a:t>programmes</a:t>
            </a:r>
            <a:r>
              <a:rPr lang="en-US" sz="1200">
                <a:highlight>
                  <a:srgbClr val="FFFFFF"/>
                </a:highlight>
                <a:latin typeface="Arial" panose="020B0604020202020204" pitchFamily="34" charset="0"/>
                <a:cs typeface="Arial" panose="020B0604020202020204" pitchFamily="34" charset="0"/>
              </a:rPr>
              <a:t> in maternity services have not consistently prevented avoidable patient safety failures in maternity services (NHS England, 2016; NHS England, 2019; </a:t>
            </a:r>
            <a:r>
              <a:rPr lang="en-US" sz="1200" err="1">
                <a:highlight>
                  <a:srgbClr val="FFFFFF"/>
                </a:highlight>
                <a:latin typeface="Arial" panose="020B0604020202020204" pitchFamily="34" charset="0"/>
                <a:cs typeface="Arial" panose="020B0604020202020204" pitchFamily="34" charset="0"/>
              </a:rPr>
              <a:t>Ockenden</a:t>
            </a:r>
            <a:r>
              <a:rPr lang="en-US" sz="1200">
                <a:highlight>
                  <a:srgbClr val="FFFFFF"/>
                </a:highlight>
                <a:latin typeface="Arial" panose="020B0604020202020204" pitchFamily="34" charset="0"/>
                <a:cs typeface="Arial" panose="020B0604020202020204" pitchFamily="34" charset="0"/>
              </a:rPr>
              <a:t>, 2022).</a:t>
            </a:r>
          </a:p>
          <a:p>
            <a:pPr marL="0"/>
            <a:endParaRPr lang="en-US" sz="1200">
              <a:latin typeface="Arial" panose="020B0604020202020204" pitchFamily="34" charset="0"/>
              <a:cs typeface="Arial" panose="020B0604020202020204" pitchFamily="34" charset="0"/>
            </a:endParaRPr>
          </a:p>
          <a:p>
            <a:pPr marL="128270"/>
            <a:r>
              <a:rPr lang="en-US" sz="1200">
                <a:highlight>
                  <a:srgbClr val="FFFFFF"/>
                </a:highlight>
                <a:latin typeface="Arial" panose="020B0604020202020204" pitchFamily="34" charset="0"/>
                <a:cs typeface="Arial" panose="020B0604020202020204" pitchFamily="34" charset="0"/>
              </a:rPr>
              <a:t>Although maternal mortality in the world has fallen 38 percent in the past two decades, progress is still slow and inequalities persist and maternity safety still must be improved in the NHS (World Health Organization, 2023).</a:t>
            </a:r>
          </a:p>
          <a:p>
            <a:pPr marL="0"/>
            <a:endParaRPr lang="en-US" sz="1200">
              <a:highlight>
                <a:srgbClr val="FFFFFF"/>
              </a:highlight>
              <a:latin typeface="Arial" panose="020B0604020202020204" pitchFamily="34" charset="0"/>
              <a:cs typeface="Arial" panose="020B0604020202020204" pitchFamily="34" charset="0"/>
            </a:endParaRPr>
          </a:p>
          <a:p>
            <a:pPr marL="128270"/>
            <a:r>
              <a:rPr lang="en-US" sz="1200">
                <a:highlight>
                  <a:srgbClr val="FFFFFF"/>
                </a:highlight>
                <a:latin typeface="Arial" panose="020B0604020202020204" pitchFamily="34" charset="0"/>
                <a:cs typeface="Arial" panose="020B0604020202020204" pitchFamily="34" charset="0"/>
              </a:rPr>
              <a:t>While national inquiries are ongoing and governments continue to look into maternity services, they are still not improving governance, communication, leadership and </a:t>
            </a:r>
            <a:r>
              <a:rPr lang="en-US" sz="1200" err="1">
                <a:highlight>
                  <a:srgbClr val="FFFFFF"/>
                </a:highlight>
                <a:latin typeface="Arial" panose="020B0604020202020204" pitchFamily="34" charset="0"/>
                <a:cs typeface="Arial" panose="020B0604020202020204" pitchFamily="34" charset="0"/>
              </a:rPr>
              <a:t>organisational</a:t>
            </a:r>
            <a:r>
              <a:rPr lang="en-US" sz="1200">
                <a:highlight>
                  <a:srgbClr val="FFFFFF"/>
                </a:highlight>
                <a:latin typeface="Arial" panose="020B0604020202020204" pitchFamily="34" charset="0"/>
                <a:cs typeface="Arial" panose="020B0604020202020204" pitchFamily="34" charset="0"/>
              </a:rPr>
              <a:t> learning (Kennedy, 2001; Francis, 2013; Kirkup, 2015; </a:t>
            </a:r>
            <a:r>
              <a:rPr lang="en-US" sz="1200" err="1">
                <a:highlight>
                  <a:srgbClr val="FFFFFF"/>
                </a:highlight>
                <a:latin typeface="Arial" panose="020B0604020202020204" pitchFamily="34" charset="0"/>
                <a:cs typeface="Arial" panose="020B0604020202020204" pitchFamily="34" charset="0"/>
              </a:rPr>
              <a:t>Ockenden</a:t>
            </a:r>
            <a:r>
              <a:rPr lang="en-US" sz="1200">
                <a:highlight>
                  <a:srgbClr val="FFFFFF"/>
                </a:highlight>
                <a:latin typeface="Arial" panose="020B0604020202020204" pitchFamily="34" charset="0"/>
                <a:cs typeface="Arial" panose="020B0604020202020204" pitchFamily="34" charset="0"/>
              </a:rPr>
              <a:t>, 2022).</a:t>
            </a:r>
          </a:p>
        </p:txBody>
      </p:sp>
      <p:pic>
        <p:nvPicPr>
          <p:cNvPr id="4" name="Picture 3" descr="Advancing multimorbidity management in primary care: a narrative review ...">
            <a:extLst>
              <a:ext uri="{FF2B5EF4-FFF2-40B4-BE49-F238E27FC236}">
                <a16:creationId xmlns:a16="http://schemas.microsoft.com/office/drawing/2014/main" id="{876EC2DA-ED9E-7FDD-6340-84FE4C30CADA}"/>
              </a:ext>
            </a:extLst>
          </p:cNvPr>
          <p:cNvPicPr>
            <a:picLocks noChangeAspect="1"/>
          </p:cNvPicPr>
          <p:nvPr/>
        </p:nvPicPr>
        <p:blipFill>
          <a:blip r:embed="rId3"/>
          <a:stretch>
            <a:fillRect/>
          </a:stretch>
        </p:blipFill>
        <p:spPr>
          <a:xfrm>
            <a:off x="362857" y="2066617"/>
            <a:ext cx="5733140" cy="3276308"/>
          </a:xfrm>
          <a:prstGeom prst="rect">
            <a:avLst/>
          </a:prstGeom>
        </p:spPr>
      </p:pic>
      <p:sp>
        <p:nvSpPr>
          <p:cNvPr id="5" name="TextBox 4">
            <a:extLst>
              <a:ext uri="{FF2B5EF4-FFF2-40B4-BE49-F238E27FC236}">
                <a16:creationId xmlns:a16="http://schemas.microsoft.com/office/drawing/2014/main" id="{12206608-FE84-96C1-46D8-4CBD6F8F2999}"/>
              </a:ext>
            </a:extLst>
          </p:cNvPr>
          <p:cNvSpPr txBox="1"/>
          <p:nvPr/>
        </p:nvSpPr>
        <p:spPr>
          <a:xfrm>
            <a:off x="834571" y="5330371"/>
            <a:ext cx="3882572"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rgbClr val="000000"/>
                </a:solidFill>
                <a:latin typeface="Aptos"/>
              </a:rPr>
              <a:t>Figure 3. Adapted fro</a:t>
            </a:r>
            <a:r>
              <a:rPr lang="en-GB" sz="1200"/>
              <a:t>m</a:t>
            </a:r>
            <a:r>
              <a:rPr lang="en-GB" sz="1200">
                <a:solidFill>
                  <a:srgbClr val="000000"/>
                </a:solidFill>
                <a:latin typeface="Aptos"/>
              </a:rPr>
              <a:t> Cambridge University Press (2022).</a:t>
            </a:r>
            <a:endParaRPr lang="en-US"/>
          </a:p>
          <a:p>
            <a:pPr algn="ctr"/>
            <a:endParaRPr lang="en-US"/>
          </a:p>
        </p:txBody>
      </p:sp>
    </p:spTree>
    <p:extLst>
      <p:ext uri="{BB962C8B-B14F-4D97-AF65-F5344CB8AC3E}">
        <p14:creationId xmlns:p14="http://schemas.microsoft.com/office/powerpoint/2010/main" val="382408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9F2D8-D561-BF91-1AC0-016558FE666C}"/>
              </a:ext>
            </a:extLst>
          </p:cNvPr>
          <p:cNvSpPr>
            <a:spLocks noGrp="1"/>
          </p:cNvSpPr>
          <p:nvPr>
            <p:ph type="title"/>
          </p:nvPr>
        </p:nvSpPr>
        <p:spPr>
          <a:xfrm>
            <a:off x="1114266" y="-233464"/>
            <a:ext cx="7037513" cy="987766"/>
          </a:xfrm>
        </p:spPr>
        <p:txBody>
          <a:bodyPr vert="horz" lIns="91440" tIns="45720" rIns="91440" bIns="45720" rtlCol="0" anchor="b">
            <a:normAutofit/>
          </a:bodyPr>
          <a:lstStyle/>
          <a:p>
            <a:r>
              <a:rPr lang="en-US" sz="3200" b="1" dirty="0">
                <a:latin typeface="Arial"/>
                <a:cs typeface="Arial"/>
              </a:rPr>
              <a:t>Background: The </a:t>
            </a:r>
            <a:r>
              <a:rPr lang="en-US" sz="3200" b="1" dirty="0" err="1">
                <a:latin typeface="Arial"/>
                <a:cs typeface="Arial"/>
              </a:rPr>
              <a:t>Okenden</a:t>
            </a:r>
            <a:r>
              <a:rPr lang="en-US" sz="3200" b="1" dirty="0">
                <a:latin typeface="Arial"/>
                <a:cs typeface="Arial"/>
              </a:rPr>
              <a:t> Review</a:t>
            </a:r>
            <a:endParaRPr lang="en-US" sz="3200" b="1" kern="1200" dirty="0">
              <a:latin typeface="Arial"/>
              <a:cs typeface="Arial"/>
            </a:endParaRPr>
          </a:p>
        </p:txBody>
      </p:sp>
      <p:sp>
        <p:nvSpPr>
          <p:cNvPr id="3" name="Content Placeholder 2">
            <a:extLst>
              <a:ext uri="{FF2B5EF4-FFF2-40B4-BE49-F238E27FC236}">
                <a16:creationId xmlns:a16="http://schemas.microsoft.com/office/drawing/2014/main" id="{0866C2AD-6733-371F-36BF-A0BDD649096D}"/>
              </a:ext>
            </a:extLst>
          </p:cNvPr>
          <p:cNvSpPr>
            <a:spLocks noGrp="1"/>
          </p:cNvSpPr>
          <p:nvPr>
            <p:ph sz="quarter" idx="14"/>
          </p:nvPr>
        </p:nvSpPr>
        <p:spPr>
          <a:xfrm>
            <a:off x="8165561" y="754302"/>
            <a:ext cx="4026440" cy="5316891"/>
          </a:xfrm>
        </p:spPr>
        <p:txBody>
          <a:bodyPr vert="horz" lIns="91440" tIns="45720" rIns="91440" bIns="45720" rtlCol="0" anchor="t">
            <a:normAutofit/>
          </a:bodyPr>
          <a:lstStyle/>
          <a:p>
            <a:pPr marL="285750" indent="-213995" algn="ctr"/>
            <a:r>
              <a:rPr lang="en-US" sz="1200" dirty="0">
                <a:latin typeface="Arial"/>
                <a:cs typeface="Arial"/>
              </a:rPr>
              <a:t>In 2017, bereaved parents Rhiannon Davies and Richard Stanton, and Kayleigh and Colin Griffiths, then Health Secretary, Jeremy Hunt, to establish a public inquiry into maternity services at Shrewsbury and Telford Hospital NHS Trust.</a:t>
            </a:r>
          </a:p>
          <a:p>
            <a:pPr marL="285750" algn="ctr"/>
            <a:r>
              <a:rPr lang="en-US" sz="1200" dirty="0">
                <a:latin typeface="Arial"/>
                <a:cs typeface="Arial"/>
              </a:rPr>
              <a:t>An independent review, led by Donna </a:t>
            </a:r>
            <a:r>
              <a:rPr lang="en-US" sz="1200" dirty="0" err="1">
                <a:latin typeface="Arial"/>
                <a:cs typeface="Arial"/>
              </a:rPr>
              <a:t>Ockenden</a:t>
            </a:r>
            <a:r>
              <a:rPr lang="en-US" sz="1200" dirty="0">
                <a:latin typeface="Arial"/>
                <a:cs typeface="Arial"/>
              </a:rPr>
              <a:t>, was commissioned.</a:t>
            </a:r>
          </a:p>
          <a:p>
            <a:pPr marL="285750" indent="-213995" algn="ctr"/>
            <a:r>
              <a:rPr lang="en-US" sz="1200" dirty="0">
                <a:latin typeface="Arial"/>
                <a:cs typeface="Arial"/>
              </a:rPr>
              <a:t>The review expanded from 23 initial cases to 1,486 families involving 1,592 clinical incidents (</a:t>
            </a:r>
            <a:r>
              <a:rPr lang="en-US" sz="1200" dirty="0" err="1">
                <a:latin typeface="Arial"/>
                <a:cs typeface="Arial"/>
              </a:rPr>
              <a:t>Ockenden</a:t>
            </a:r>
            <a:r>
              <a:rPr lang="en-US" sz="1200" dirty="0">
                <a:latin typeface="Arial"/>
                <a:cs typeface="Arial"/>
              </a:rPr>
              <a:t>, 2022). It concluded that 201 babies and 9 mothers may or would have survived with better care (</a:t>
            </a:r>
            <a:r>
              <a:rPr lang="en-US" sz="1200" dirty="0" err="1">
                <a:latin typeface="Arial"/>
                <a:cs typeface="Arial"/>
              </a:rPr>
              <a:t>Ockenden</a:t>
            </a:r>
            <a:r>
              <a:rPr lang="en-US" sz="1200" dirty="0">
                <a:latin typeface="Arial"/>
                <a:cs typeface="Arial"/>
              </a:rPr>
              <a:t>, 2022).</a:t>
            </a:r>
          </a:p>
          <a:p>
            <a:pPr marL="285750" indent="-213995" algn="ctr"/>
            <a:r>
              <a:rPr lang="en-US" sz="1200" dirty="0">
                <a:latin typeface="Arial"/>
                <a:cs typeface="Arial"/>
              </a:rPr>
              <a:t>Key failures included: </a:t>
            </a:r>
            <a:r>
              <a:rPr lang="en-US" sz="1200" b="1" dirty="0">
                <a:latin typeface="Arial"/>
                <a:cs typeface="Arial"/>
              </a:rPr>
              <a:t>poor fetal monitoring, delayed escalation of care, poor multidisciplinary communication, inadequate governance and learning from incidents.</a:t>
            </a:r>
          </a:p>
          <a:p>
            <a:pPr marL="285750" indent="-213995" algn="ctr"/>
            <a:r>
              <a:rPr lang="en-US" sz="1200" dirty="0">
                <a:latin typeface="Arial"/>
                <a:cs typeface="Arial"/>
              </a:rPr>
              <a:t>Subsequent national inspections found widespread maternity safety concerns across England, indicating these issues were not limited to one NHS Trust (CQC, 2024).</a:t>
            </a:r>
          </a:p>
          <a:p>
            <a:pPr marL="285750" indent="-213995" algn="ctr"/>
            <a:r>
              <a:rPr lang="en-US" sz="1200" dirty="0">
                <a:latin typeface="Arial"/>
                <a:cs typeface="Arial"/>
              </a:rPr>
              <a:t>Overall, the </a:t>
            </a:r>
            <a:r>
              <a:rPr lang="en-US" sz="1200" dirty="0" err="1">
                <a:latin typeface="Arial"/>
                <a:cs typeface="Arial"/>
              </a:rPr>
              <a:t>Ockenden</a:t>
            </a:r>
            <a:r>
              <a:rPr lang="en-US" sz="1200" dirty="0">
                <a:latin typeface="Arial"/>
                <a:cs typeface="Arial"/>
              </a:rPr>
              <a:t> Review highlighted a failure of quality management and </a:t>
            </a:r>
            <a:r>
              <a:rPr lang="en-US" sz="1200" dirty="0" err="1">
                <a:latin typeface="Arial"/>
                <a:cs typeface="Arial"/>
              </a:rPr>
              <a:t>organisational</a:t>
            </a:r>
            <a:r>
              <a:rPr lang="en-US" sz="1200" dirty="0">
                <a:latin typeface="Arial"/>
                <a:cs typeface="Arial"/>
              </a:rPr>
              <a:t> governance, rather than isolated individual clinical errors.</a:t>
            </a:r>
          </a:p>
        </p:txBody>
      </p:sp>
      <p:pic>
        <p:nvPicPr>
          <p:cNvPr id="8" name="Picture 7">
            <a:extLst>
              <a:ext uri="{FF2B5EF4-FFF2-40B4-BE49-F238E27FC236}">
                <a16:creationId xmlns:a16="http://schemas.microsoft.com/office/drawing/2014/main" id="{679EE4E0-836F-3E60-E953-9164E60E0998}"/>
              </a:ext>
            </a:extLst>
          </p:cNvPr>
          <p:cNvPicPr>
            <a:picLocks noChangeAspect="1"/>
          </p:cNvPicPr>
          <p:nvPr/>
        </p:nvPicPr>
        <p:blipFill>
          <a:blip r:embed="rId3"/>
          <a:stretch>
            <a:fillRect/>
          </a:stretch>
        </p:blipFill>
        <p:spPr>
          <a:xfrm>
            <a:off x="0" y="1073670"/>
            <a:ext cx="8165560" cy="5560979"/>
          </a:xfrm>
          <a:prstGeom prst="rect">
            <a:avLst/>
          </a:prstGeom>
        </p:spPr>
      </p:pic>
    </p:spTree>
    <p:extLst>
      <p:ext uri="{BB962C8B-B14F-4D97-AF65-F5344CB8AC3E}">
        <p14:creationId xmlns:p14="http://schemas.microsoft.com/office/powerpoint/2010/main" val="2098950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6602F8C-F9E2-85B0-8269-5AF360EC062D}"/>
              </a:ext>
            </a:extLst>
          </p:cNvPr>
          <p:cNvSpPr>
            <a:spLocks noGrp="1"/>
          </p:cNvSpPr>
          <p:nvPr>
            <p:ph type="title"/>
          </p:nvPr>
        </p:nvSpPr>
        <p:spPr>
          <a:xfrm>
            <a:off x="256789" y="133376"/>
            <a:ext cx="10317843" cy="595030"/>
          </a:xfrm>
        </p:spPr>
        <p:txBody>
          <a:bodyPr vert="horz" lIns="91440" tIns="45720" rIns="91440" bIns="45720" rtlCol="0" anchor="ctr">
            <a:noAutofit/>
          </a:bodyPr>
          <a:lstStyle/>
          <a:p>
            <a:pPr algn="just"/>
            <a:r>
              <a:rPr lang="en-US" sz="3200">
                <a:latin typeface="Arial"/>
                <a:cs typeface="Arial"/>
              </a:rPr>
              <a:t>Root Cause Analysis (Fishbone Diagram)</a:t>
            </a:r>
          </a:p>
        </p:txBody>
      </p:sp>
      <p:sp>
        <p:nvSpPr>
          <p:cNvPr id="3" name="Content Placeholder 2">
            <a:extLst>
              <a:ext uri="{FF2B5EF4-FFF2-40B4-BE49-F238E27FC236}">
                <a16:creationId xmlns:a16="http://schemas.microsoft.com/office/drawing/2014/main" id="{38B859F2-C104-6A5C-8ACA-0B8656F05536}"/>
              </a:ext>
            </a:extLst>
          </p:cNvPr>
          <p:cNvSpPr>
            <a:spLocks noGrp="1"/>
          </p:cNvSpPr>
          <p:nvPr>
            <p:ph sz="half" idx="2"/>
          </p:nvPr>
        </p:nvSpPr>
        <p:spPr>
          <a:xfrm>
            <a:off x="7098234" y="1245246"/>
            <a:ext cx="4947695" cy="4000550"/>
          </a:xfrm>
          <a:ln w="57150">
            <a:solidFill>
              <a:schemeClr val="accent2">
                <a:lumMod val="75000"/>
              </a:schemeClr>
            </a:solidFill>
          </a:ln>
        </p:spPr>
        <p:txBody>
          <a:bodyPr vert="horz" lIns="68580" tIns="34290" rIns="68580" bIns="34290" rtlCol="0" anchor="t">
            <a:noAutofit/>
          </a:bodyPr>
          <a:lstStyle/>
          <a:p>
            <a:pPr marL="213995" indent="-213995">
              <a:spcBef>
                <a:spcPts val="0"/>
              </a:spcBef>
              <a:spcAft>
                <a:spcPts val="450"/>
              </a:spcAft>
              <a:defRPr/>
            </a:pPr>
            <a:r>
              <a:rPr lang="en-US" sz="1200" b="1">
                <a:latin typeface="Arial"/>
                <a:cs typeface="Arial"/>
              </a:rPr>
              <a:t>Key finding:</a:t>
            </a:r>
            <a:endParaRPr lang="en-US" sz="1200" b="1" dirty="0">
              <a:latin typeface="Arial"/>
              <a:cs typeface="Arial"/>
            </a:endParaRPr>
          </a:p>
          <a:p>
            <a:pPr marL="213995" indent="-213995">
              <a:spcBef>
                <a:spcPts val="0"/>
              </a:spcBef>
              <a:spcAft>
                <a:spcPts val="450"/>
              </a:spcAft>
              <a:defRPr/>
            </a:pPr>
            <a:r>
              <a:rPr lang="en-US" sz="1200" b="1" dirty="0">
                <a:latin typeface="Arial"/>
                <a:cs typeface="Arial"/>
              </a:rPr>
              <a:t>People: </a:t>
            </a:r>
            <a:r>
              <a:rPr lang="en-US" sz="1200" dirty="0">
                <a:latin typeface="Arial"/>
                <a:cs typeface="Arial"/>
              </a:rPr>
              <a:t>Workforce shortages, inadequate training and clinical supervision reduced patie</a:t>
            </a:r>
            <a:r>
              <a:rPr lang="en-US" sz="1200">
                <a:latin typeface="Arial"/>
                <a:cs typeface="Arial"/>
              </a:rPr>
              <a:t>nt safety (</a:t>
            </a:r>
            <a:r>
              <a:rPr lang="en-US" sz="1200" err="1">
                <a:latin typeface="Arial"/>
                <a:cs typeface="Arial"/>
              </a:rPr>
              <a:t>Ockenden</a:t>
            </a:r>
            <a:r>
              <a:rPr lang="en-US" sz="1200" dirty="0">
                <a:latin typeface="Arial"/>
                <a:cs typeface="Arial"/>
              </a:rPr>
              <a:t>, 2022; HSSIB, 2024). </a:t>
            </a:r>
            <a:endParaRPr lang="en-US" dirty="0">
              <a:latin typeface="Arial"/>
              <a:cs typeface="Arial"/>
            </a:endParaRPr>
          </a:p>
          <a:p>
            <a:pPr marL="213995" indent="-213995">
              <a:spcBef>
                <a:spcPts val="0"/>
              </a:spcBef>
              <a:spcAft>
                <a:spcPts val="450"/>
              </a:spcAft>
              <a:defRPr/>
            </a:pPr>
            <a:r>
              <a:rPr lang="en-US" sz="1200" b="1" dirty="0">
                <a:latin typeface="Arial"/>
                <a:cs typeface="Arial"/>
              </a:rPr>
              <a:t>Processes: </a:t>
            </a:r>
            <a:r>
              <a:rPr lang="en-US" sz="1200" dirty="0">
                <a:latin typeface="Arial"/>
                <a:cs typeface="Arial"/>
              </a:rPr>
              <a:t>Delayed escalation and  poor fetal monitoring increased preventable harm (</a:t>
            </a:r>
            <a:r>
              <a:rPr lang="en-US" sz="1200" dirty="0" err="1">
                <a:latin typeface="Arial"/>
                <a:cs typeface="Arial"/>
              </a:rPr>
              <a:t>Ockenden</a:t>
            </a:r>
            <a:r>
              <a:rPr lang="en-US" sz="1200" dirty="0">
                <a:latin typeface="Arial"/>
                <a:cs typeface="Arial"/>
              </a:rPr>
              <a:t>, 2022; Stones and Nair, 2023). </a:t>
            </a:r>
          </a:p>
          <a:p>
            <a:pPr marL="213995" indent="-213995">
              <a:spcBef>
                <a:spcPts val="0"/>
              </a:spcBef>
              <a:spcAft>
                <a:spcPts val="450"/>
              </a:spcAft>
              <a:defRPr/>
            </a:pPr>
            <a:r>
              <a:rPr lang="en-US" sz="1200" b="1" dirty="0">
                <a:latin typeface="Arial"/>
                <a:cs typeface="Arial"/>
              </a:rPr>
              <a:t>Leadership: </a:t>
            </a:r>
            <a:r>
              <a:rPr lang="en-US" sz="1200" dirty="0">
                <a:latin typeface="Arial"/>
                <a:cs typeface="Arial"/>
              </a:rPr>
              <a:t>weak </a:t>
            </a:r>
            <a:r>
              <a:rPr lang="en-GB" sz="1200" dirty="0">
                <a:latin typeface="Arial"/>
                <a:cs typeface="Arial"/>
              </a:rPr>
              <a:t>governance</a:t>
            </a:r>
            <a:r>
              <a:rPr lang="en-US" sz="1200" dirty="0">
                <a:latin typeface="Arial"/>
                <a:cs typeface="Arial"/>
              </a:rPr>
              <a:t>, limited accountability, and learning (Francis, 2013; </a:t>
            </a:r>
            <a:r>
              <a:rPr lang="en-US" sz="1200" dirty="0" err="1">
                <a:latin typeface="Arial"/>
                <a:cs typeface="Arial"/>
              </a:rPr>
              <a:t>Ockenden</a:t>
            </a:r>
            <a:r>
              <a:rPr lang="en-US" sz="1200" dirty="0">
                <a:latin typeface="Arial"/>
                <a:cs typeface="Arial"/>
              </a:rPr>
              <a:t>, 2022).</a:t>
            </a:r>
          </a:p>
          <a:p>
            <a:pPr marL="213995" indent="-213995">
              <a:spcBef>
                <a:spcPts val="0"/>
              </a:spcBef>
              <a:spcAft>
                <a:spcPts val="450"/>
              </a:spcAft>
              <a:defRPr/>
            </a:pPr>
            <a:r>
              <a:rPr lang="en-US" sz="1200" b="1" dirty="0">
                <a:latin typeface="Arial"/>
                <a:cs typeface="Arial"/>
              </a:rPr>
              <a:t>Culture: </a:t>
            </a:r>
            <a:r>
              <a:rPr lang="en-US" sz="1200" dirty="0">
                <a:latin typeface="Arial"/>
                <a:cs typeface="Arial"/>
              </a:rPr>
              <a:t>High workload, </a:t>
            </a:r>
            <a:r>
              <a:rPr lang="en-US" sz="1200" dirty="0" err="1">
                <a:latin typeface="Arial"/>
                <a:cs typeface="Arial"/>
              </a:rPr>
              <a:t>organisational</a:t>
            </a:r>
            <a:r>
              <a:rPr lang="en-US" sz="1200" dirty="0">
                <a:latin typeface="Arial"/>
                <a:cs typeface="Arial"/>
              </a:rPr>
              <a:t> culture of defensive </a:t>
            </a:r>
            <a:r>
              <a:rPr lang="en-US" sz="1200" dirty="0" err="1">
                <a:latin typeface="Arial"/>
                <a:cs typeface="Arial"/>
              </a:rPr>
              <a:t>behaviour</a:t>
            </a:r>
            <a:r>
              <a:rPr lang="en-US" sz="1200" dirty="0">
                <a:latin typeface="Arial"/>
                <a:cs typeface="Arial"/>
              </a:rPr>
              <a:t> </a:t>
            </a:r>
            <a:r>
              <a:rPr lang="en-US" sz="1200" dirty="0" err="1">
                <a:latin typeface="Arial"/>
                <a:cs typeface="Arial"/>
              </a:rPr>
              <a:t>and</a:t>
            </a:r>
            <a:r>
              <a:rPr lang="en-US" sz="1200" dirty="0">
                <a:latin typeface="Arial"/>
                <a:cs typeface="Arial"/>
              </a:rPr>
              <a:t> the failure to listen to women and families delayed intervention (Kirkup, 2015; Edmondson, 1999). </a:t>
            </a:r>
          </a:p>
          <a:p>
            <a:pPr marL="213995" indent="-213995">
              <a:spcBef>
                <a:spcPts val="0"/>
              </a:spcBef>
              <a:spcAft>
                <a:spcPts val="450"/>
              </a:spcAft>
              <a:defRPr/>
            </a:pPr>
            <a:r>
              <a:rPr lang="en-US" sz="1200" b="1" dirty="0">
                <a:latin typeface="Arial"/>
                <a:cs typeface="Arial"/>
              </a:rPr>
              <a:t>Policy Implementation: </a:t>
            </a:r>
            <a:r>
              <a:rPr lang="en-US" sz="1200" dirty="0">
                <a:latin typeface="Arial"/>
                <a:cs typeface="Arial"/>
              </a:rPr>
              <a:t>National safety guidance existed but was unevenly implemented across maternity services (NHS England, 2016; NHS England, 2019; </a:t>
            </a:r>
            <a:r>
              <a:rPr lang="en-US" sz="1200" dirty="0" err="1">
                <a:latin typeface="Arial"/>
                <a:cs typeface="Arial"/>
              </a:rPr>
              <a:t>Ockenden</a:t>
            </a:r>
            <a:r>
              <a:rPr lang="en-US" sz="1200" dirty="0">
                <a:latin typeface="Arial"/>
                <a:cs typeface="Arial"/>
              </a:rPr>
              <a:t>, 2022). </a:t>
            </a:r>
          </a:p>
          <a:p>
            <a:pPr marL="213995" indent="-213995">
              <a:spcBef>
                <a:spcPts val="0"/>
              </a:spcBef>
              <a:spcAft>
                <a:spcPts val="450"/>
              </a:spcAft>
              <a:defRPr/>
            </a:pPr>
            <a:r>
              <a:rPr lang="en-US" sz="1200" dirty="0">
                <a:latin typeface="Arial"/>
                <a:cs typeface="Arial"/>
              </a:rPr>
              <a:t>Fishbone analysis indicates that maternity failures were a result of </a:t>
            </a:r>
            <a:r>
              <a:rPr lang="en-US" sz="1200" dirty="0" err="1">
                <a:latin typeface="Arial"/>
                <a:cs typeface="Arial"/>
              </a:rPr>
              <a:t>organisational</a:t>
            </a:r>
            <a:r>
              <a:rPr lang="en-US" sz="1200" dirty="0">
                <a:latin typeface="Arial"/>
                <a:cs typeface="Arial"/>
              </a:rPr>
              <a:t> complexity rather than specific clinical failures (</a:t>
            </a:r>
            <a:r>
              <a:rPr lang="en-US" sz="1200" dirty="0" err="1">
                <a:latin typeface="Arial"/>
                <a:cs typeface="Arial"/>
              </a:rPr>
              <a:t>Carayon</a:t>
            </a:r>
            <a:r>
              <a:rPr lang="en-US" sz="1200" dirty="0">
                <a:latin typeface="Arial"/>
                <a:cs typeface="Arial"/>
              </a:rPr>
              <a:t> </a:t>
            </a:r>
            <a:r>
              <a:rPr lang="en-US" sz="1200" i="1" dirty="0">
                <a:latin typeface="Arial"/>
                <a:cs typeface="Arial"/>
              </a:rPr>
              <a:t>et al.,</a:t>
            </a:r>
            <a:r>
              <a:rPr lang="en-US" sz="1200" dirty="0">
                <a:latin typeface="Arial"/>
                <a:cs typeface="Arial"/>
              </a:rPr>
              <a:t> 2020; Braithwaite</a:t>
            </a:r>
            <a:r>
              <a:rPr lang="en-US" sz="1200" i="1" dirty="0">
                <a:latin typeface="Arial"/>
                <a:cs typeface="Arial"/>
              </a:rPr>
              <a:t> et al.</a:t>
            </a:r>
            <a:r>
              <a:rPr lang="en-US" sz="1200" dirty="0">
                <a:latin typeface="Arial"/>
                <a:cs typeface="Arial"/>
              </a:rPr>
              <a:t>, 2018). </a:t>
            </a:r>
          </a:p>
        </p:txBody>
      </p:sp>
      <p:sp>
        <p:nvSpPr>
          <p:cNvPr id="7" name="TextBox 6">
            <a:extLst>
              <a:ext uri="{FF2B5EF4-FFF2-40B4-BE49-F238E27FC236}">
                <a16:creationId xmlns:a16="http://schemas.microsoft.com/office/drawing/2014/main" id="{363B1632-866C-DE59-CD60-7BADEC009A99}"/>
              </a:ext>
            </a:extLst>
          </p:cNvPr>
          <p:cNvSpPr txBox="1"/>
          <p:nvPr/>
        </p:nvSpPr>
        <p:spPr>
          <a:xfrm>
            <a:off x="1" y="1513114"/>
            <a:ext cx="7003146" cy="3046988"/>
          </a:xfrm>
          <a:prstGeom prst="rect">
            <a:avLst/>
          </a:prstGeom>
          <a:noFill/>
          <a:ln w="28575">
            <a:solidFill>
              <a:srgbClr val="C0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ea typeface="Inter"/>
                <a:cs typeface="Arial"/>
              </a:rPr>
              <a:t>Leadership &amp;</a:t>
            </a:r>
          </a:p>
          <a:p>
            <a:r>
              <a:rPr lang="en-US" sz="1600">
                <a:latin typeface="Arial"/>
                <a:ea typeface="Inter"/>
                <a:cs typeface="Arial"/>
              </a:rPr>
              <a:t>Governance. • Weak oversight. ╲</a:t>
            </a:r>
          </a:p>
          <a:p>
            <a:r>
              <a:rPr lang="en-US" sz="1600">
                <a:latin typeface="Arial"/>
                <a:ea typeface="Inter"/>
                <a:cs typeface="Arial"/>
              </a:rPr>
              <a:t>╲</a:t>
            </a:r>
            <a:endParaRPr lang="en-US" sz="1600" dirty="0">
              <a:latin typeface="Arial"/>
              <a:ea typeface="Inter"/>
              <a:cs typeface="Arial"/>
            </a:endParaRPr>
          </a:p>
          <a:p>
            <a:r>
              <a:rPr lang="en-US" sz="1600">
                <a:latin typeface="Arial"/>
                <a:ea typeface="Inter"/>
                <a:cs typeface="Arial"/>
              </a:rPr>
              <a:t>Workforce &amp; Training ────────╲ • Staff shortages ╲</a:t>
            </a:r>
            <a:endParaRPr lang="en-US" sz="1600" dirty="0">
              <a:latin typeface="Arial"/>
              <a:ea typeface="Inter"/>
              <a:cs typeface="Arial"/>
            </a:endParaRPr>
          </a:p>
          <a:p>
            <a:r>
              <a:rPr lang="en-US" sz="1600">
                <a:latin typeface="Arial"/>
                <a:ea typeface="Inter"/>
                <a:cs typeface="Arial"/>
              </a:rPr>
              <a:t>╲</a:t>
            </a:r>
            <a:endParaRPr lang="en-US" sz="1600" dirty="0">
              <a:latin typeface="Arial"/>
              <a:ea typeface="Inter"/>
              <a:cs typeface="Arial"/>
            </a:endParaRPr>
          </a:p>
          <a:p>
            <a:r>
              <a:rPr lang="en-US" sz="1600">
                <a:latin typeface="Arial"/>
                <a:ea typeface="Inter"/>
                <a:cs typeface="Arial"/>
              </a:rPr>
              <a:t>▶ AVOIDABLE MATERNAL &amp;</a:t>
            </a:r>
            <a:endParaRPr lang="en-US" sz="1600" dirty="0">
              <a:latin typeface="Arial"/>
              <a:ea typeface="Inter"/>
              <a:cs typeface="Arial"/>
            </a:endParaRPr>
          </a:p>
          <a:p>
            <a:r>
              <a:rPr lang="en-US" sz="1600" dirty="0">
                <a:latin typeface="Arial"/>
                <a:ea typeface="Inter"/>
                <a:cs typeface="Arial"/>
              </a:rPr>
              <a:t>NEONATAL HARM. (</a:t>
            </a:r>
            <a:r>
              <a:rPr lang="en-US" sz="1600" dirty="0" err="1">
                <a:latin typeface="Arial"/>
                <a:ea typeface="Inter"/>
                <a:cs typeface="Arial"/>
              </a:rPr>
              <a:t>Ockenden</a:t>
            </a:r>
            <a:r>
              <a:rPr lang="en-US" sz="1600" dirty="0">
                <a:latin typeface="Arial"/>
                <a:ea typeface="Inter"/>
                <a:cs typeface="Arial"/>
              </a:rPr>
              <a:t>) Communication &amp; Care ────────╱</a:t>
            </a:r>
          </a:p>
          <a:p>
            <a:r>
              <a:rPr lang="en-US" sz="1600">
                <a:latin typeface="Arial"/>
                <a:ea typeface="Inter"/>
                <a:cs typeface="Arial"/>
              </a:rPr>
              <a:t>• Women not listened to ╱. • Poor handovers ╱</a:t>
            </a:r>
            <a:endParaRPr lang="en-US" sz="1600" dirty="0">
              <a:latin typeface="Arial"/>
              <a:ea typeface="Inter"/>
              <a:cs typeface="Arial"/>
            </a:endParaRPr>
          </a:p>
          <a:p>
            <a:r>
              <a:rPr lang="en-US" sz="1600">
                <a:latin typeface="Arial"/>
                <a:ea typeface="Inter"/>
                <a:cs typeface="Arial"/>
              </a:rPr>
              <a:t>╱</a:t>
            </a:r>
            <a:endParaRPr lang="en-US" sz="1600" dirty="0">
              <a:latin typeface="Arial"/>
              <a:ea typeface="Inter"/>
              <a:cs typeface="Arial"/>
            </a:endParaRPr>
          </a:p>
          <a:p>
            <a:r>
              <a:rPr lang="en-US" sz="1600">
                <a:latin typeface="Arial"/>
                <a:ea typeface="Inter"/>
                <a:cs typeface="Arial"/>
              </a:rPr>
              <a:t>Clinical Practice • Poor fetal monitoring • Delayed escalation</a:t>
            </a:r>
            <a:endParaRPr lang="en-US" sz="1600" dirty="0">
              <a:latin typeface="Arial"/>
              <a:ea typeface="Inter"/>
              <a:cs typeface="Arial"/>
            </a:endParaRPr>
          </a:p>
          <a:p>
            <a:r>
              <a:rPr lang="en-US" sz="1600">
                <a:latin typeface="Arial"/>
                <a:ea typeface="Inter"/>
                <a:cs typeface="Arial"/>
              </a:rPr>
              <a:t>Safety Culture • Defensive culture • Failure to learn</a:t>
            </a:r>
            <a:endParaRPr lang="en-US" sz="1600" dirty="0">
              <a:latin typeface="Arial"/>
              <a:ea typeface="Inter"/>
              <a:cs typeface="Arial"/>
            </a:endParaRPr>
          </a:p>
          <a:p>
            <a:r>
              <a:rPr lang="en-US" sz="1600">
                <a:latin typeface="Arial"/>
                <a:ea typeface="Inter"/>
                <a:cs typeface="Arial"/>
              </a:rPr>
              <a:t>Policy Implementation • Inconsistent implementation </a:t>
            </a:r>
          </a:p>
        </p:txBody>
      </p:sp>
      <p:sp>
        <p:nvSpPr>
          <p:cNvPr id="8" name="TextBox 7">
            <a:extLst>
              <a:ext uri="{FF2B5EF4-FFF2-40B4-BE49-F238E27FC236}">
                <a16:creationId xmlns:a16="http://schemas.microsoft.com/office/drawing/2014/main" id="{E3C30E03-0F3F-B750-3D31-B389E625D3D3}"/>
              </a:ext>
            </a:extLst>
          </p:cNvPr>
          <p:cNvSpPr txBox="1"/>
          <p:nvPr/>
        </p:nvSpPr>
        <p:spPr>
          <a:xfrm>
            <a:off x="442686" y="4786086"/>
            <a:ext cx="6117771" cy="923330"/>
          </a:xfrm>
          <a:prstGeom prst="rect">
            <a:avLst/>
          </a:prstGeom>
          <a:noFill/>
          <a:ln>
            <a:solidFill>
              <a:srgbClr val="00B0F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Figure 5: Fishbone (Ishikawa) analysis illustrating the systemic root causes of maternity failures identified in the Ockenden Review (author's own work, adapted from </a:t>
            </a:r>
            <a:r>
              <a:rPr lang="en-GB" sz="1200" dirty="0" err="1">
                <a:latin typeface="Arial"/>
                <a:cs typeface="Arial"/>
              </a:rPr>
              <a:t>canva</a:t>
            </a:r>
            <a:r>
              <a:rPr lang="en-GB" sz="1200" dirty="0">
                <a:latin typeface="Arial"/>
                <a:cs typeface="Arial"/>
              </a:rPr>
              <a:t>, 2026). </a:t>
            </a:r>
            <a:endParaRPr lang="en-US" sz="1200">
              <a:latin typeface="Arial"/>
              <a:cs typeface="Arial"/>
            </a:endParaRPr>
          </a:p>
          <a:p>
            <a:pPr algn="ctr"/>
            <a:endParaRPr lang="en-US"/>
          </a:p>
        </p:txBody>
      </p:sp>
      <p:sp>
        <p:nvSpPr>
          <p:cNvPr id="9" name="TextBox 8">
            <a:extLst>
              <a:ext uri="{FF2B5EF4-FFF2-40B4-BE49-F238E27FC236}">
                <a16:creationId xmlns:a16="http://schemas.microsoft.com/office/drawing/2014/main" id="{2D502F2C-7703-F73B-AB6F-3945AD8BD90C}"/>
              </a:ext>
            </a:extLst>
          </p:cNvPr>
          <p:cNvSpPr txBox="1"/>
          <p:nvPr/>
        </p:nvSpPr>
        <p:spPr>
          <a:xfrm>
            <a:off x="7044774" y="5241115"/>
            <a:ext cx="5050685" cy="646331"/>
          </a:xfrm>
          <a:prstGeom prst="rect">
            <a:avLst/>
          </a:prstGeom>
          <a:noFill/>
          <a:ln w="57150">
            <a:solidFill>
              <a:schemeClr val="accent5">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Critical insight: The review demonstrates that preventable maternity harm resulted from interconnected </a:t>
            </a:r>
            <a:r>
              <a:rPr lang="en-US" sz="1200" dirty="0" err="1">
                <a:latin typeface="Arial"/>
                <a:cs typeface="Arial"/>
              </a:rPr>
              <a:t>organisational</a:t>
            </a:r>
            <a:r>
              <a:rPr lang="en-US" sz="1200" dirty="0">
                <a:latin typeface="Arial"/>
                <a:cs typeface="Arial"/>
              </a:rPr>
              <a:t> failures rather than isolated clinical mistakes.</a:t>
            </a:r>
          </a:p>
        </p:txBody>
      </p:sp>
    </p:spTree>
    <p:extLst>
      <p:ext uri="{BB962C8B-B14F-4D97-AF65-F5344CB8AC3E}">
        <p14:creationId xmlns:p14="http://schemas.microsoft.com/office/powerpoint/2010/main" val="16844076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D15B9D-A9D0-37B2-B56B-87D516A54B69}"/>
              </a:ext>
            </a:extLst>
          </p:cNvPr>
          <p:cNvSpPr>
            <a:spLocks noGrp="1"/>
          </p:cNvSpPr>
          <p:nvPr>
            <p:ph type="title"/>
          </p:nvPr>
        </p:nvSpPr>
        <p:spPr>
          <a:xfrm>
            <a:off x="1371599" y="294538"/>
            <a:ext cx="9895951" cy="1033669"/>
          </a:xfrm>
        </p:spPr>
        <p:txBody>
          <a:bodyPr vert="horz" lIns="91440" tIns="45720" rIns="91440" bIns="45720" rtlCol="0" anchor="ctr">
            <a:normAutofit/>
          </a:bodyPr>
          <a:lstStyle/>
          <a:p>
            <a:r>
              <a:rPr lang="en-US" sz="3200" b="1" kern="1200" dirty="0">
                <a:solidFill>
                  <a:srgbClr val="FFFFFF"/>
                </a:solidFill>
                <a:latin typeface="Arial" panose="020B0604020202020204" pitchFamily="34" charset="0"/>
                <a:cs typeface="Arial" panose="020B0604020202020204" pitchFamily="34" charset="0"/>
              </a:rPr>
              <a:t>Reason’s Swiss Cheese Model</a:t>
            </a:r>
          </a:p>
        </p:txBody>
      </p:sp>
      <p:sp>
        <p:nvSpPr>
          <p:cNvPr id="3" name="Content Placeholder 2">
            <a:extLst>
              <a:ext uri="{FF2B5EF4-FFF2-40B4-BE49-F238E27FC236}">
                <a16:creationId xmlns:a16="http://schemas.microsoft.com/office/drawing/2014/main" id="{53C0F690-30CB-017D-2D72-C7AE51859326}"/>
              </a:ext>
            </a:extLst>
          </p:cNvPr>
          <p:cNvSpPr>
            <a:spLocks noGrp="1"/>
          </p:cNvSpPr>
          <p:nvPr>
            <p:ph idx="1"/>
          </p:nvPr>
        </p:nvSpPr>
        <p:spPr>
          <a:xfrm>
            <a:off x="7293060" y="1916850"/>
            <a:ext cx="4898936" cy="4646612"/>
          </a:xfrm>
        </p:spPr>
        <p:txBody>
          <a:bodyPr vert="horz" lIns="91440" tIns="45720" rIns="91440" bIns="45720" rtlCol="0" anchor="ctr">
            <a:normAutofit/>
          </a:bodyPr>
          <a:lstStyle/>
          <a:p>
            <a:pPr algn="ctr"/>
            <a:r>
              <a:rPr lang="en-US" sz="1200" dirty="0">
                <a:highlight>
                  <a:srgbClr val="FFFFFF"/>
                </a:highlight>
                <a:latin typeface="Arial" panose="020B0604020202020204" pitchFamily="34" charset="0"/>
                <a:cs typeface="Arial" panose="020B0604020202020204" pitchFamily="34" charset="0"/>
              </a:rPr>
              <a:t>Patient harm occurs when failures across multiple </a:t>
            </a:r>
            <a:r>
              <a:rPr lang="en-US" sz="1200" dirty="0" err="1">
                <a:highlight>
                  <a:srgbClr val="FFFFFF"/>
                </a:highlight>
                <a:latin typeface="Arial" panose="020B0604020202020204" pitchFamily="34" charset="0"/>
                <a:cs typeface="Arial" panose="020B0604020202020204" pitchFamily="34" charset="0"/>
              </a:rPr>
              <a:t>organisational</a:t>
            </a:r>
            <a:r>
              <a:rPr lang="en-US" sz="1200" dirty="0">
                <a:highlight>
                  <a:srgbClr val="FFFFFF"/>
                </a:highlight>
                <a:latin typeface="Arial" panose="020B0604020202020204" pitchFamily="34" charset="0"/>
                <a:cs typeface="Arial" panose="020B0604020202020204" pitchFamily="34" charset="0"/>
              </a:rPr>
              <a:t> safety barriers align, allowing hazards to reach patients (Reason, 2000). </a:t>
            </a:r>
            <a:endParaRPr lang="en-US" sz="1200" dirty="0">
              <a:latin typeface="Arial" panose="020B0604020202020204" pitchFamily="34" charset="0"/>
              <a:cs typeface="Arial" panose="020B0604020202020204" pitchFamily="34" charset="0"/>
            </a:endParaRPr>
          </a:p>
          <a:p>
            <a:pPr algn="ctr"/>
            <a:r>
              <a:rPr lang="en-US" sz="1200" dirty="0" err="1">
                <a:highlight>
                  <a:srgbClr val="FFFFFF"/>
                </a:highlight>
                <a:latin typeface="Arial" panose="020B0604020202020204" pitchFamily="34" charset="0"/>
                <a:cs typeface="Arial" panose="020B0604020202020204" pitchFamily="34" charset="0"/>
              </a:rPr>
              <a:t>Ockenden</a:t>
            </a:r>
            <a:r>
              <a:rPr lang="en-US" sz="1200" dirty="0">
                <a:highlight>
                  <a:srgbClr val="FFFFFF"/>
                </a:highlight>
                <a:latin typeface="Arial" panose="020B0604020202020204" pitchFamily="34" charset="0"/>
                <a:cs typeface="Arial" panose="020B0604020202020204" pitchFamily="34" charset="0"/>
              </a:rPr>
              <a:t> identified failures in staffing, governance, communication, fetal monitoring and escalation that weakened successive safety barriers (</a:t>
            </a:r>
            <a:r>
              <a:rPr lang="en-US" sz="1200" dirty="0" err="1">
                <a:highlight>
                  <a:srgbClr val="FFFFFF"/>
                </a:highlight>
                <a:latin typeface="Arial" panose="020B0604020202020204" pitchFamily="34" charset="0"/>
                <a:cs typeface="Arial" panose="020B0604020202020204" pitchFamily="34" charset="0"/>
              </a:rPr>
              <a:t>Ockenden</a:t>
            </a:r>
            <a:r>
              <a:rPr lang="en-US" sz="1200" dirty="0">
                <a:highlight>
                  <a:srgbClr val="FFFFFF"/>
                </a:highlight>
                <a:latin typeface="Arial" panose="020B0604020202020204" pitchFamily="34" charset="0"/>
                <a:cs typeface="Arial" panose="020B0604020202020204" pitchFamily="34" charset="0"/>
              </a:rPr>
              <a:t>, 2022). </a:t>
            </a:r>
            <a:endParaRPr lang="en-US" sz="1200" dirty="0">
              <a:latin typeface="Arial" panose="020B0604020202020204" pitchFamily="34" charset="0"/>
              <a:cs typeface="Arial" panose="020B0604020202020204" pitchFamily="34" charset="0"/>
            </a:endParaRPr>
          </a:p>
          <a:p>
            <a:pPr algn="ctr"/>
            <a:r>
              <a:rPr lang="en-US" sz="1200" dirty="0">
                <a:highlight>
                  <a:srgbClr val="FFFFFF"/>
                </a:highlight>
                <a:latin typeface="Arial" panose="020B0604020202020204" pitchFamily="34" charset="0"/>
                <a:cs typeface="Arial" panose="020B0604020202020204" pitchFamily="34" charset="0"/>
              </a:rPr>
              <a:t>Better Births and the Saving Babies’ Lives Care Bundle had been introduced to enhance maternity safety across NHS Trusts, but were implemented in different ways (NHS England, 2016; NHS England, 2019).</a:t>
            </a:r>
            <a:endParaRPr lang="en-US" sz="1200" dirty="0">
              <a:latin typeface="Arial" panose="020B0604020202020204" pitchFamily="34" charset="0"/>
              <a:cs typeface="Arial" panose="020B0604020202020204" pitchFamily="34" charset="0"/>
            </a:endParaRPr>
          </a:p>
          <a:p>
            <a:pPr algn="ctr"/>
            <a:r>
              <a:rPr lang="en-US" sz="1200" dirty="0">
                <a:highlight>
                  <a:srgbClr val="FFFFFF"/>
                </a:highlight>
                <a:latin typeface="Arial" panose="020B0604020202020204" pitchFamily="34" charset="0"/>
                <a:cs typeface="Arial" panose="020B0604020202020204" pitchFamily="34" charset="0"/>
              </a:rPr>
              <a:t>Similar </a:t>
            </a:r>
            <a:r>
              <a:rPr lang="en-US" sz="1200" dirty="0" err="1">
                <a:highlight>
                  <a:srgbClr val="FFFFFF"/>
                </a:highlight>
                <a:latin typeface="Arial" panose="020B0604020202020204" pitchFamily="34" charset="0"/>
                <a:cs typeface="Arial" panose="020B0604020202020204" pitchFamily="34" charset="0"/>
              </a:rPr>
              <a:t>organisational</a:t>
            </a:r>
            <a:r>
              <a:rPr lang="en-US" sz="1200" dirty="0">
                <a:highlight>
                  <a:srgbClr val="FFFFFF"/>
                </a:highlight>
                <a:latin typeface="Arial" panose="020B0604020202020204" pitchFamily="34" charset="0"/>
                <a:cs typeface="Arial" panose="020B0604020202020204" pitchFamily="34" charset="0"/>
              </a:rPr>
              <a:t> failures were found in the Bristol Inquiry, Mid Staffordshire and Morecambe Bay investigations (Kennedy, 2001; Francis, 2013; Kirkup, 2015). </a:t>
            </a:r>
            <a:endParaRPr lang="en-US" sz="1200" dirty="0">
              <a:latin typeface="Arial" panose="020B0604020202020204" pitchFamily="34" charset="0"/>
              <a:cs typeface="Arial" panose="020B0604020202020204" pitchFamily="34" charset="0"/>
            </a:endParaRPr>
          </a:p>
          <a:p>
            <a:pPr algn="ctr"/>
            <a:r>
              <a:rPr lang="en-US" sz="1200" dirty="0">
                <a:highlight>
                  <a:srgbClr val="FFFFFF"/>
                </a:highlight>
                <a:latin typeface="Arial" panose="020B0604020202020204" pitchFamily="34" charset="0"/>
                <a:cs typeface="Arial" panose="020B0604020202020204" pitchFamily="34" charset="0"/>
              </a:rPr>
              <a:t>CQC inspections and MBRRACE-UK are indicative of recurring safety issues despite national reforms (Care Quality Commission, 2025; MBRRACE-UK, 2025). </a:t>
            </a:r>
            <a:endParaRPr lang="en-US" sz="1200" dirty="0">
              <a:latin typeface="Arial" panose="020B0604020202020204" pitchFamily="34" charset="0"/>
              <a:cs typeface="Arial" panose="020B0604020202020204" pitchFamily="34" charset="0"/>
            </a:endParaRPr>
          </a:p>
          <a:p>
            <a:pPr algn="ctr"/>
            <a:r>
              <a:rPr lang="en-US" sz="1200" dirty="0">
                <a:highlight>
                  <a:srgbClr val="FFFFFF"/>
                </a:highlight>
                <a:latin typeface="Arial" panose="020B0604020202020204" pitchFamily="34" charset="0"/>
                <a:cs typeface="Arial" panose="020B0604020202020204" pitchFamily="34" charset="0"/>
              </a:rPr>
              <a:t>The Swiss Cheese Model explains barriers but does not explain why </a:t>
            </a:r>
            <a:r>
              <a:rPr lang="en-US" sz="1200" dirty="0" err="1">
                <a:highlight>
                  <a:srgbClr val="FFFFFF"/>
                </a:highlight>
                <a:latin typeface="Arial" panose="020B0604020202020204" pitchFamily="34" charset="0"/>
                <a:cs typeface="Arial" panose="020B0604020202020204" pitchFamily="34" charset="0"/>
              </a:rPr>
              <a:t>organisations</a:t>
            </a:r>
            <a:r>
              <a:rPr lang="en-US" sz="1200" dirty="0">
                <a:highlight>
                  <a:srgbClr val="FFFFFF"/>
                </a:highlight>
                <a:latin typeface="Arial" panose="020B0604020202020204" pitchFamily="34" charset="0"/>
                <a:cs typeface="Arial" panose="020B0604020202020204" pitchFamily="34" charset="0"/>
              </a:rPr>
              <a:t> fail to embed learning and sustain improvement (</a:t>
            </a:r>
            <a:r>
              <a:rPr lang="en-US" sz="1200" dirty="0" err="1">
                <a:highlight>
                  <a:srgbClr val="FFFFFF"/>
                </a:highlight>
                <a:latin typeface="Arial" panose="020B0604020202020204" pitchFamily="34" charset="0"/>
                <a:cs typeface="Arial" panose="020B0604020202020204" pitchFamily="34" charset="0"/>
              </a:rPr>
              <a:t>Larouzee</a:t>
            </a:r>
            <a:r>
              <a:rPr lang="en-US" sz="1200" dirty="0">
                <a:highlight>
                  <a:srgbClr val="FFFFFF"/>
                </a:highlight>
                <a:latin typeface="Arial" panose="020B0604020202020204" pitchFamily="34" charset="0"/>
                <a:cs typeface="Arial" panose="020B0604020202020204" pitchFamily="34" charset="0"/>
              </a:rPr>
              <a:t> and Le </a:t>
            </a:r>
            <a:r>
              <a:rPr lang="en-US" sz="1200" dirty="0" err="1">
                <a:highlight>
                  <a:srgbClr val="FFFFFF"/>
                </a:highlight>
                <a:latin typeface="Arial" panose="020B0604020202020204" pitchFamily="34" charset="0"/>
                <a:cs typeface="Arial" panose="020B0604020202020204" pitchFamily="34" charset="0"/>
              </a:rPr>
              <a:t>Coze</a:t>
            </a:r>
            <a:r>
              <a:rPr lang="en-US" sz="1200" dirty="0">
                <a:highlight>
                  <a:srgbClr val="FFFFFF"/>
                </a:highlight>
                <a:latin typeface="Arial" panose="020B0604020202020204" pitchFamily="34" charset="0"/>
                <a:cs typeface="Arial" panose="020B0604020202020204" pitchFamily="34" charset="0"/>
              </a:rPr>
              <a:t>, 2020).</a:t>
            </a:r>
            <a:endParaRPr lang="en-US" sz="1200" dirty="0">
              <a:latin typeface="Arial" panose="020B0604020202020204" pitchFamily="34" charset="0"/>
              <a:cs typeface="Arial" panose="020B0604020202020204" pitchFamily="34" charset="0"/>
            </a:endParaRPr>
          </a:p>
          <a:p>
            <a:pPr marL="0"/>
            <a:endParaRPr lang="en-US" sz="1600" dirty="0"/>
          </a:p>
        </p:txBody>
      </p:sp>
      <p:pic>
        <p:nvPicPr>
          <p:cNvPr id="6" name="Picture 5">
            <a:extLst>
              <a:ext uri="{FF2B5EF4-FFF2-40B4-BE49-F238E27FC236}">
                <a16:creationId xmlns:a16="http://schemas.microsoft.com/office/drawing/2014/main" id="{57B4722D-57C1-552A-F269-E9240226323A}"/>
              </a:ext>
            </a:extLst>
          </p:cNvPr>
          <p:cNvPicPr>
            <a:picLocks noChangeAspect="1"/>
          </p:cNvPicPr>
          <p:nvPr/>
        </p:nvPicPr>
        <p:blipFill>
          <a:blip r:embed="rId3"/>
          <a:stretch>
            <a:fillRect/>
          </a:stretch>
        </p:blipFill>
        <p:spPr>
          <a:xfrm>
            <a:off x="-1" y="1590740"/>
            <a:ext cx="7436521" cy="5152960"/>
          </a:xfrm>
          <a:prstGeom prst="rect">
            <a:avLst/>
          </a:prstGeom>
        </p:spPr>
      </p:pic>
    </p:spTree>
    <p:extLst>
      <p:ext uri="{BB962C8B-B14F-4D97-AF65-F5344CB8AC3E}">
        <p14:creationId xmlns:p14="http://schemas.microsoft.com/office/powerpoint/2010/main" val="13363781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886C75-56C6-03F1-0CB2-D232910967F6}"/>
              </a:ext>
            </a:extLst>
          </p:cNvPr>
          <p:cNvSpPr>
            <a:spLocks noGrp="1"/>
          </p:cNvSpPr>
          <p:nvPr>
            <p:ph type="title"/>
          </p:nvPr>
        </p:nvSpPr>
        <p:spPr>
          <a:xfrm>
            <a:off x="559308" y="250110"/>
            <a:ext cx="6554726" cy="461090"/>
          </a:xfrm>
        </p:spPr>
        <p:txBody>
          <a:bodyPr vert="horz" lIns="91440" tIns="45720" rIns="91440" bIns="45720" rtlCol="0" anchor="ctr">
            <a:normAutofit fontScale="90000"/>
          </a:bodyPr>
          <a:lstStyle/>
          <a:p>
            <a:r>
              <a:rPr lang="en-US" sz="3600" dirty="0">
                <a:latin typeface="Areal"/>
              </a:rPr>
              <a:t>Impact on maternity service delivery </a:t>
            </a:r>
          </a:p>
        </p:txBody>
      </p:sp>
      <p:sp>
        <p:nvSpPr>
          <p:cNvPr id="34" name="Rectangle 33">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E77D1193-652C-D284-2267-422D46409CB1}"/>
              </a:ext>
            </a:extLst>
          </p:cNvPr>
          <p:cNvPicPr>
            <a:picLocks noChangeAspect="1"/>
          </p:cNvPicPr>
          <p:nvPr/>
        </p:nvPicPr>
        <p:blipFill>
          <a:blip r:embed="rId2"/>
          <a:srcRect l="996"/>
          <a:stretch>
            <a:fillRect/>
          </a:stretch>
        </p:blipFill>
        <p:spPr>
          <a:xfrm>
            <a:off x="177800" y="1061968"/>
            <a:ext cx="7003989" cy="4722216"/>
          </a:xfrm>
          <a:prstGeom prst="rect">
            <a:avLst/>
          </a:prstGeom>
        </p:spPr>
      </p:pic>
      <p:sp useBgFill="1">
        <p:nvSpPr>
          <p:cNvPr id="36" name="Rectangle 35">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5B8CB83-EB98-2A7B-4CA7-86E049CB9550}"/>
              </a:ext>
            </a:extLst>
          </p:cNvPr>
          <p:cNvSpPr>
            <a:spLocks noGrp="1"/>
          </p:cNvSpPr>
          <p:nvPr>
            <p:ph sz="half" idx="1"/>
          </p:nvPr>
        </p:nvSpPr>
        <p:spPr>
          <a:xfrm>
            <a:off x="7543801" y="1106403"/>
            <a:ext cx="4470399" cy="5136077"/>
          </a:xfrm>
        </p:spPr>
        <p:txBody>
          <a:bodyPr vert="horz" lIns="91440" tIns="45720" rIns="91440" bIns="45720" rtlCol="0" anchor="ctr">
            <a:normAutofit/>
          </a:bodyPr>
          <a:lstStyle/>
          <a:p>
            <a:r>
              <a:rPr lang="en-US" sz="1200" dirty="0">
                <a:highlight>
                  <a:srgbClr val="FFFFFF"/>
                </a:highlight>
                <a:latin typeface="Areal"/>
              </a:rPr>
              <a:t>The diagnosis and escalation of obstetric emergencies delayed the quality and timeliness of care (</a:t>
            </a:r>
            <a:r>
              <a:rPr lang="en-US" sz="1200" dirty="0" err="1">
                <a:highlight>
                  <a:srgbClr val="FFFFFF"/>
                </a:highlight>
                <a:latin typeface="Areal"/>
              </a:rPr>
              <a:t>Ockenden</a:t>
            </a:r>
            <a:r>
              <a:rPr lang="en-US" sz="1200" dirty="0">
                <a:highlight>
                  <a:srgbClr val="FFFFFF"/>
                </a:highlight>
                <a:latin typeface="Areal"/>
              </a:rPr>
              <a:t>, 2022). Interdisciplinary communication and disjointed teamwork disrupted the continuity of maternity care (</a:t>
            </a:r>
            <a:r>
              <a:rPr lang="en-US" sz="1200" dirty="0" err="1">
                <a:highlight>
                  <a:srgbClr val="FFFFFF"/>
                </a:highlight>
                <a:latin typeface="Areal"/>
              </a:rPr>
              <a:t>Ockenden</a:t>
            </a:r>
            <a:r>
              <a:rPr lang="en-US" sz="1200" dirty="0">
                <a:highlight>
                  <a:srgbClr val="FFFFFF"/>
                </a:highlight>
                <a:latin typeface="Areal"/>
              </a:rPr>
              <a:t>, 2022; Francis, 2013).</a:t>
            </a:r>
            <a:endParaRPr lang="en-US" sz="1200" dirty="0">
              <a:latin typeface="Areal"/>
            </a:endParaRPr>
          </a:p>
          <a:p>
            <a:r>
              <a:rPr lang="en-US" sz="1200" dirty="0">
                <a:highlight>
                  <a:srgbClr val="FFFFFF"/>
                </a:highlight>
                <a:latin typeface="Areal"/>
              </a:rPr>
              <a:t> Staff shortages, insufficient training and excessive workload reduced the capacity of the service and made clinical risk more acute (Care Quality Commission, 2025).</a:t>
            </a:r>
            <a:endParaRPr lang="en-US" sz="1200" dirty="0">
              <a:latin typeface="Areal"/>
            </a:endParaRPr>
          </a:p>
          <a:p>
            <a:r>
              <a:rPr lang="en-US" sz="1200" dirty="0">
                <a:highlight>
                  <a:srgbClr val="FFFFFF"/>
                </a:highlight>
                <a:latin typeface="Areal"/>
              </a:rPr>
              <a:t>Unpreventable maternal deaths, stillbirths, neonatal deaths and birth-related brain injuries (</a:t>
            </a:r>
            <a:r>
              <a:rPr lang="en-US" sz="1200" dirty="0" err="1">
                <a:highlight>
                  <a:srgbClr val="FFFFFF"/>
                </a:highlight>
                <a:latin typeface="Areal"/>
              </a:rPr>
              <a:t>Ockenden</a:t>
            </a:r>
            <a:r>
              <a:rPr lang="en-US" sz="1200" dirty="0">
                <a:highlight>
                  <a:srgbClr val="FFFFFF"/>
                </a:highlight>
                <a:latin typeface="Areal"/>
              </a:rPr>
              <a:t>, 2022). Delayed treatment resulted in preventable harm and poorer maternal and neonatal outcomes.</a:t>
            </a:r>
            <a:endParaRPr lang="en-US" sz="1200" dirty="0">
              <a:latin typeface="Areal"/>
            </a:endParaRPr>
          </a:p>
          <a:p>
            <a:r>
              <a:rPr lang="en-US" sz="1200" dirty="0">
                <a:highlight>
                  <a:srgbClr val="FFFFFF"/>
                </a:highlight>
                <a:latin typeface="Areal"/>
              </a:rPr>
              <a:t> The NHS maternity services for women and families lost trust and confidence. </a:t>
            </a:r>
            <a:endParaRPr lang="en-US" sz="1200" dirty="0">
              <a:latin typeface="Areal"/>
            </a:endParaRPr>
          </a:p>
          <a:p>
            <a:r>
              <a:rPr lang="en-US" sz="1200" dirty="0">
                <a:highlight>
                  <a:srgbClr val="FFFFFF"/>
                </a:highlight>
                <a:latin typeface="Areal"/>
              </a:rPr>
              <a:t>The psychological trauma, anxiety, grief and longer-term mental health impacts to parents and families were profound. </a:t>
            </a:r>
            <a:endParaRPr lang="en-US" sz="1200" dirty="0">
              <a:latin typeface="Areal"/>
            </a:endParaRPr>
          </a:p>
          <a:p>
            <a:endParaRPr lang="en-US" sz="1200" dirty="0">
              <a:highlight>
                <a:srgbClr val="FFFFFF"/>
              </a:highlight>
              <a:latin typeface="Areal"/>
            </a:endParaRPr>
          </a:p>
          <a:p>
            <a:pPr marL="0"/>
            <a:r>
              <a:rPr lang="en-US" sz="1200" dirty="0">
                <a:highlight>
                  <a:srgbClr val="FFFFFF"/>
                </a:highlight>
                <a:latin typeface="Areal"/>
              </a:rPr>
              <a:t>These inequalities led to women from ethnic minority and disadvantaged communities continuing to have poorer maternity outcomes (MBRRACE-UK, 2025; Five X More, 2025).</a:t>
            </a:r>
            <a:endParaRPr lang="en-US" sz="1200" dirty="0">
              <a:latin typeface="Areal"/>
            </a:endParaRPr>
          </a:p>
        </p:txBody>
      </p:sp>
      <p:sp>
        <p:nvSpPr>
          <p:cNvPr id="9" name="TextBox 8">
            <a:extLst>
              <a:ext uri="{FF2B5EF4-FFF2-40B4-BE49-F238E27FC236}">
                <a16:creationId xmlns:a16="http://schemas.microsoft.com/office/drawing/2014/main" id="{2D9460A4-D6AF-490A-A8F8-C295D4989263}"/>
              </a:ext>
            </a:extLst>
          </p:cNvPr>
          <p:cNvSpPr txBox="1"/>
          <p:nvPr/>
        </p:nvSpPr>
        <p:spPr>
          <a:xfrm>
            <a:off x="177800" y="5919314"/>
            <a:ext cx="6413500" cy="646331"/>
          </a:xfrm>
          <a:prstGeom prst="rect">
            <a:avLst/>
          </a:prstGeom>
          <a:noFill/>
        </p:spPr>
        <p:txBody>
          <a:bodyPr wrap="square">
            <a:spAutoFit/>
          </a:bodyPr>
          <a:lstStyle/>
          <a:p>
            <a:pPr marL="0" marR="0" indent="0" algn="l" fontAlgn="base">
              <a:spcAft>
                <a:spcPts val="750"/>
              </a:spcAft>
              <a:buNone/>
            </a:pPr>
            <a:r>
              <a:rPr lang="en-GB" sz="1200" b="0" i="0" spc="38" dirty="0">
                <a:effectLst/>
                <a:latin typeface="Areal"/>
              </a:rPr>
              <a:t>Figure 7. Service Delivery Framework illustrating the impact of the Ockenden Review on maternity service delivery (author's own work, concept adapted from </a:t>
            </a:r>
            <a:r>
              <a:rPr lang="en-GB" sz="1200" b="0" i="0" spc="38" dirty="0" err="1">
                <a:effectLst/>
                <a:latin typeface="Areal"/>
              </a:rPr>
              <a:t>Collidu</a:t>
            </a:r>
            <a:r>
              <a:rPr lang="en-GB" sz="1200" b="0" i="0" spc="38" dirty="0">
                <a:effectLst/>
                <a:latin typeface="Areal"/>
              </a:rPr>
              <a:t>, n.d.; content informed by Ockenden, 2022; NHS England, 2023; World Health Organisation, 2023).</a:t>
            </a:r>
          </a:p>
        </p:txBody>
      </p:sp>
    </p:spTree>
    <p:extLst>
      <p:ext uri="{BB962C8B-B14F-4D97-AF65-F5344CB8AC3E}">
        <p14:creationId xmlns:p14="http://schemas.microsoft.com/office/powerpoint/2010/main" val="30785497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79F20-7FE0-9464-CC8C-AAB74EE175D5}"/>
              </a:ext>
            </a:extLst>
          </p:cNvPr>
          <p:cNvSpPr>
            <a:spLocks noGrp="1"/>
          </p:cNvSpPr>
          <p:nvPr>
            <p:ph type="title"/>
          </p:nvPr>
        </p:nvSpPr>
        <p:spPr>
          <a:xfrm>
            <a:off x="605388" y="146306"/>
            <a:ext cx="10972803" cy="970463"/>
          </a:xfrm>
        </p:spPr>
        <p:txBody>
          <a:bodyPr vert="horz" lIns="91440" tIns="45720" rIns="91440" bIns="45720" rtlCol="0" anchor="ctr">
            <a:normAutofit/>
          </a:bodyPr>
          <a:lstStyle/>
          <a:p>
            <a:r>
              <a:rPr lang="en-US" b="1" i="0" u="none" strike="noStrike" kern="1200">
                <a:effectLst/>
              </a:rPr>
              <a:t>Systems Theory and SEIPS</a:t>
            </a:r>
            <a:r>
              <a:rPr lang="en-US" b="1" kern="1200"/>
              <a:t>: </a:t>
            </a:r>
          </a:p>
        </p:txBody>
      </p:sp>
      <p:pic>
        <p:nvPicPr>
          <p:cNvPr id="3" name="Picture 2" descr="Healthcare Quality Consultation - Global Innovative Medical Technologies">
            <a:extLst>
              <a:ext uri="{FF2B5EF4-FFF2-40B4-BE49-F238E27FC236}">
                <a16:creationId xmlns:a16="http://schemas.microsoft.com/office/drawing/2014/main" id="{788634D4-453E-D87E-28F2-93EEEEAF3332}"/>
              </a:ext>
            </a:extLst>
          </p:cNvPr>
          <p:cNvPicPr>
            <a:picLocks noChangeAspect="1"/>
          </p:cNvPicPr>
          <p:nvPr/>
        </p:nvPicPr>
        <p:blipFill>
          <a:blip r:embed="rId3"/>
          <a:srcRect r="122" b="229"/>
          <a:stretch>
            <a:fillRect/>
          </a:stretch>
        </p:blipFill>
        <p:spPr>
          <a:xfrm>
            <a:off x="596433" y="1335315"/>
            <a:ext cx="5057993" cy="4454724"/>
          </a:xfrm>
          <a:prstGeom prst="rect">
            <a:avLst/>
          </a:prstGeom>
          <a:noFill/>
        </p:spPr>
      </p:pic>
      <p:sp>
        <p:nvSpPr>
          <p:cNvPr id="4" name="Content Placeholder 3">
            <a:extLst>
              <a:ext uri="{FF2B5EF4-FFF2-40B4-BE49-F238E27FC236}">
                <a16:creationId xmlns:a16="http://schemas.microsoft.com/office/drawing/2014/main" id="{A8072345-EDED-4266-CFF8-650FF0BB1E47}"/>
              </a:ext>
            </a:extLst>
          </p:cNvPr>
          <p:cNvSpPr>
            <a:spLocks noGrp="1"/>
          </p:cNvSpPr>
          <p:nvPr>
            <p:ph sz="quarter" idx="14"/>
          </p:nvPr>
        </p:nvSpPr>
        <p:spPr>
          <a:xfrm>
            <a:off x="7327395" y="1828802"/>
            <a:ext cx="4251960" cy="4428871"/>
          </a:xfrm>
        </p:spPr>
        <p:txBody>
          <a:bodyPr vert="horz" lIns="91440" tIns="45720" rIns="91440" bIns="45720" rtlCol="0">
            <a:normAutofit/>
          </a:bodyPr>
          <a:lstStyle/>
          <a:p>
            <a:r>
              <a:rPr lang="en-US" sz="1100">
                <a:highlight>
                  <a:srgbClr val="FFFFFF"/>
                </a:highlight>
              </a:rPr>
              <a:t>Healthcare quality is determined by interactions between people, tasks, technology, </a:t>
            </a:r>
            <a:r>
              <a:rPr lang="en-US" sz="1100" err="1">
                <a:highlight>
                  <a:srgbClr val="FFFFFF"/>
                </a:highlight>
              </a:rPr>
              <a:t>organisation</a:t>
            </a:r>
            <a:r>
              <a:rPr lang="en-US" sz="1100">
                <a:highlight>
                  <a:srgbClr val="FFFFFF"/>
                </a:highlight>
              </a:rPr>
              <a:t> and the environment (</a:t>
            </a:r>
            <a:r>
              <a:rPr lang="en-US" sz="1100" err="1">
                <a:highlight>
                  <a:srgbClr val="FFFFFF"/>
                </a:highlight>
              </a:rPr>
              <a:t>Carayon</a:t>
            </a:r>
            <a:r>
              <a:rPr lang="en-US" sz="1100">
                <a:highlight>
                  <a:srgbClr val="FFFFFF"/>
                </a:highlight>
              </a:rPr>
              <a:t> </a:t>
            </a:r>
            <a:r>
              <a:rPr lang="en-US" sz="1100" i="1">
                <a:highlight>
                  <a:srgbClr val="FFFFFF"/>
                </a:highlight>
              </a:rPr>
              <a:t>et al.,</a:t>
            </a:r>
            <a:r>
              <a:rPr lang="en-US" sz="1100">
                <a:highlight>
                  <a:srgbClr val="FFFFFF"/>
                </a:highlight>
              </a:rPr>
              <a:t> 2020). </a:t>
            </a:r>
            <a:endParaRPr lang="en-US" sz="1100"/>
          </a:p>
          <a:p>
            <a:r>
              <a:rPr lang="en-US" sz="1100">
                <a:highlight>
                  <a:srgbClr val="FFFFFF"/>
                </a:highlight>
              </a:rPr>
              <a:t>The SEIPS framework demonstrates how failures within one system component impact performance throughout the care pathway (</a:t>
            </a:r>
            <a:r>
              <a:rPr lang="en-US" sz="1100" err="1">
                <a:highlight>
                  <a:srgbClr val="FFFFFF"/>
                </a:highlight>
              </a:rPr>
              <a:t>Carayon</a:t>
            </a:r>
            <a:r>
              <a:rPr lang="en-US" sz="1100">
                <a:highlight>
                  <a:srgbClr val="FFFFFF"/>
                </a:highlight>
              </a:rPr>
              <a:t> </a:t>
            </a:r>
            <a:r>
              <a:rPr lang="en-US" sz="1100" i="1">
                <a:highlight>
                  <a:srgbClr val="FFFFFF"/>
                </a:highlight>
              </a:rPr>
              <a:t>et al</a:t>
            </a:r>
            <a:r>
              <a:rPr lang="en-US" sz="1100">
                <a:highlight>
                  <a:srgbClr val="FFFFFF"/>
                </a:highlight>
              </a:rPr>
              <a:t>., 2020; Holden </a:t>
            </a:r>
            <a:r>
              <a:rPr lang="en-US" sz="1100" i="1">
                <a:highlight>
                  <a:srgbClr val="FFFFFF"/>
                </a:highlight>
              </a:rPr>
              <a:t>et al.</a:t>
            </a:r>
            <a:r>
              <a:rPr lang="en-US" sz="1100">
                <a:highlight>
                  <a:srgbClr val="FFFFFF"/>
                </a:highlight>
              </a:rPr>
              <a:t>, 2013). </a:t>
            </a:r>
            <a:endParaRPr lang="en-US" sz="1100"/>
          </a:p>
          <a:p>
            <a:r>
              <a:rPr lang="en-US" sz="1100" err="1">
                <a:highlight>
                  <a:srgbClr val="FFFFFF"/>
                </a:highlight>
              </a:rPr>
              <a:t>Ockenden</a:t>
            </a:r>
            <a:r>
              <a:rPr lang="en-US" sz="1100">
                <a:highlight>
                  <a:srgbClr val="FFFFFF"/>
                </a:highlight>
              </a:rPr>
              <a:t> identified workforce shortages, unsafe clinical processes and bad governance as interrelated system failures rather than individual matters (</a:t>
            </a:r>
            <a:r>
              <a:rPr lang="en-US" sz="1100" err="1">
                <a:highlight>
                  <a:srgbClr val="FFFFFF"/>
                </a:highlight>
              </a:rPr>
              <a:t>Ockenden</a:t>
            </a:r>
            <a:r>
              <a:rPr lang="en-US" sz="1100">
                <a:highlight>
                  <a:srgbClr val="FFFFFF"/>
                </a:highlight>
              </a:rPr>
              <a:t>, 2022). </a:t>
            </a:r>
            <a:endParaRPr lang="en-US" sz="1100"/>
          </a:p>
          <a:p>
            <a:r>
              <a:rPr lang="en-US" sz="1100">
                <a:highlight>
                  <a:srgbClr val="FFFFFF"/>
                </a:highlight>
              </a:rPr>
              <a:t>Sustainable improvement involves redesigning work systems and improving </a:t>
            </a:r>
            <a:r>
              <a:rPr lang="en-US" sz="1100" err="1">
                <a:highlight>
                  <a:srgbClr val="FFFFFF"/>
                </a:highlight>
              </a:rPr>
              <a:t>organisational</a:t>
            </a:r>
            <a:r>
              <a:rPr lang="en-US" sz="1100">
                <a:highlight>
                  <a:srgbClr val="FFFFFF"/>
                </a:highlight>
              </a:rPr>
              <a:t> training and interprofessional collaboration (Braithwaite </a:t>
            </a:r>
            <a:r>
              <a:rPr lang="en-US" sz="1100" i="1">
                <a:highlight>
                  <a:srgbClr val="FFFFFF"/>
                </a:highlight>
              </a:rPr>
              <a:t>et al.</a:t>
            </a:r>
            <a:r>
              <a:rPr lang="en-US" sz="1100">
                <a:highlight>
                  <a:srgbClr val="FFFFFF"/>
                </a:highlight>
              </a:rPr>
              <a:t>, 2018; WHO, 2025). </a:t>
            </a:r>
            <a:endParaRPr lang="en-US" sz="1100"/>
          </a:p>
          <a:p>
            <a:r>
              <a:rPr lang="en-US" sz="1100">
                <a:highlight>
                  <a:srgbClr val="FFFFFF"/>
                </a:highlight>
              </a:rPr>
              <a:t>Systems thinking promotes proactive risk management instead of reactive risk management (Reason, 2000; </a:t>
            </a:r>
            <a:r>
              <a:rPr lang="en-US" sz="1100" err="1">
                <a:highlight>
                  <a:srgbClr val="FFFFFF"/>
                </a:highlight>
              </a:rPr>
              <a:t>Carayon</a:t>
            </a:r>
            <a:r>
              <a:rPr lang="en-US" sz="1100">
                <a:highlight>
                  <a:srgbClr val="FFFFFF"/>
                </a:highlight>
              </a:rPr>
              <a:t> </a:t>
            </a:r>
            <a:r>
              <a:rPr lang="en-US" sz="1100" i="1">
                <a:highlight>
                  <a:srgbClr val="FFFFFF"/>
                </a:highlight>
              </a:rPr>
              <a:t>et al.</a:t>
            </a:r>
            <a:r>
              <a:rPr lang="en-US" sz="1100">
                <a:highlight>
                  <a:srgbClr val="FFFFFF"/>
                </a:highlight>
              </a:rPr>
              <a:t>, 2020). </a:t>
            </a:r>
            <a:endParaRPr lang="en-US" sz="1100"/>
          </a:p>
          <a:p>
            <a:r>
              <a:rPr lang="en-US" sz="1100">
                <a:highlight>
                  <a:srgbClr val="FFFFFF"/>
                </a:highlight>
              </a:rPr>
              <a:t>SEIPS provides a more diverse explanation than Swiss Cheese on why interactions between system components lead to recurring patient safety failures.</a:t>
            </a:r>
            <a:endParaRPr lang="en-US" sz="1100"/>
          </a:p>
        </p:txBody>
      </p:sp>
      <p:sp>
        <p:nvSpPr>
          <p:cNvPr id="5" name="TextBox 4">
            <a:extLst>
              <a:ext uri="{FF2B5EF4-FFF2-40B4-BE49-F238E27FC236}">
                <a16:creationId xmlns:a16="http://schemas.microsoft.com/office/drawing/2014/main" id="{8DEDF1CC-3FDD-A6AB-B63F-E1C052A9A252}"/>
              </a:ext>
            </a:extLst>
          </p:cNvPr>
          <p:cNvSpPr txBox="1"/>
          <p:nvPr/>
        </p:nvSpPr>
        <p:spPr>
          <a:xfrm>
            <a:off x="312058" y="5794828"/>
            <a:ext cx="638628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Figure 8. Systems theory illustrating how interactions between Stakeholders influence quality and patient safety in maternity care (Global Innovative Medical Technologies (GIMT) (</a:t>
            </a:r>
            <a:r>
              <a:rPr lang="en-US" dirty="0" err="1"/>
              <a:t>n.d</a:t>
            </a:r>
            <a:r>
              <a:rPr lang="en-US" dirty="0"/>
              <a:t>).</a:t>
            </a:r>
          </a:p>
        </p:txBody>
      </p:sp>
    </p:spTree>
    <p:extLst>
      <p:ext uri="{BB962C8B-B14F-4D97-AF65-F5344CB8AC3E}">
        <p14:creationId xmlns:p14="http://schemas.microsoft.com/office/powerpoint/2010/main" val="1941379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Rectangle 18">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3" name="Content Placeholder 3">
            <a:extLst>
              <a:ext uri="{FF2B5EF4-FFF2-40B4-BE49-F238E27FC236}">
                <a16:creationId xmlns:a16="http://schemas.microsoft.com/office/drawing/2014/main" id="{D0406D51-E83C-CF66-CD55-C5B3CBD913D7}"/>
              </a:ext>
            </a:extLst>
          </p:cNvPr>
          <p:cNvGraphicFramePr>
            <a:graphicFrameLocks noGrp="1"/>
          </p:cNvGraphicFramePr>
          <p:nvPr>
            <p:ph sz="half" idx="2"/>
            <p:extLst>
              <p:ext uri="{D42A27DB-BD31-4B8C-83A1-F6EECF244321}">
                <p14:modId xmlns:p14="http://schemas.microsoft.com/office/powerpoint/2010/main" val="3437215095"/>
              </p:ext>
            </p:extLst>
          </p:nvPr>
        </p:nvGraphicFramePr>
        <p:xfrm>
          <a:off x="5338354" y="-7125"/>
          <a:ext cx="7352479" cy="6643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3FE31F76-6AB0-D392-7452-C0B663C077DB}"/>
              </a:ext>
            </a:extLst>
          </p:cNvPr>
          <p:cNvSpPr txBox="1"/>
          <p:nvPr/>
        </p:nvSpPr>
        <p:spPr>
          <a:xfrm>
            <a:off x="633325" y="7035177"/>
            <a:ext cx="6094324" cy="276999"/>
          </a:xfrm>
          <a:prstGeom prst="rect">
            <a:avLst/>
          </a:prstGeom>
          <a:noFill/>
        </p:spPr>
        <p:txBody>
          <a:bodyPr wrap="square">
            <a:spAutoFit/>
          </a:bodyPr>
          <a:lstStyle/>
          <a:p>
            <a:pPr>
              <a:spcAft>
                <a:spcPts val="600"/>
              </a:spcAft>
            </a:pPr>
            <a:r>
              <a:rPr lang="en-GB" sz="1200" b="0" i="0" u="none" strike="noStrike" baseline="0">
                <a:solidFill>
                  <a:srgbClr val="000000"/>
                </a:solidFill>
                <a:latin typeface="Arial" panose="020B0604020202020204" pitchFamily="34" charset="0"/>
                <a:cs typeface="Arial" panose="020B0604020202020204" pitchFamily="34" charset="0"/>
              </a:rPr>
              <a:t>(Bing, 2026)</a:t>
            </a:r>
            <a:endParaRPr lang="en-GB" sz="12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F383C75-EE94-5CB0-7B39-37B8A6A8B802}"/>
              </a:ext>
            </a:extLst>
          </p:cNvPr>
          <p:cNvSpPr txBox="1"/>
          <p:nvPr/>
        </p:nvSpPr>
        <p:spPr>
          <a:xfrm>
            <a:off x="45932" y="5153047"/>
            <a:ext cx="6096000" cy="830997"/>
          </a:xfrm>
          <a:prstGeom prst="rect">
            <a:avLst/>
          </a:prstGeom>
          <a:noFill/>
        </p:spPr>
        <p:txBody>
          <a:bodyPr wrap="square">
            <a:spAutoFit/>
          </a:bodyPr>
          <a:lstStyle/>
          <a:p>
            <a:r>
              <a:rPr lang="en-GB" sz="1200" dirty="0">
                <a:latin typeface="Areal"/>
              </a:rPr>
              <a:t>Figure 9. Donabedian Structure-Process- Outcome framework adapted to assess maternity quality through organisational capacity, clinical processes, patient outcomes, benchmarking, quality assurance and continuous quality improvement (authors’ own work, adapted from Donabedian, 1988; </a:t>
            </a:r>
            <a:r>
              <a:rPr lang="en-GB" sz="1200" dirty="0" err="1">
                <a:latin typeface="Areal"/>
              </a:rPr>
              <a:t>HealthKnowledge</a:t>
            </a:r>
            <a:r>
              <a:rPr lang="en-GB" sz="1200" dirty="0">
                <a:latin typeface="Areal"/>
              </a:rPr>
              <a:t>, n.d.; Ockenden, 2022).</a:t>
            </a:r>
          </a:p>
        </p:txBody>
      </p:sp>
      <p:pic>
        <p:nvPicPr>
          <p:cNvPr id="11" name="Picture 10">
            <a:extLst>
              <a:ext uri="{FF2B5EF4-FFF2-40B4-BE49-F238E27FC236}">
                <a16:creationId xmlns:a16="http://schemas.microsoft.com/office/drawing/2014/main" id="{8056F4EB-2574-B630-0CFD-00C6F043BD76}"/>
              </a:ext>
            </a:extLst>
          </p:cNvPr>
          <p:cNvPicPr>
            <a:picLocks noChangeAspect="1"/>
          </p:cNvPicPr>
          <p:nvPr/>
        </p:nvPicPr>
        <p:blipFill>
          <a:blip r:embed="rId7"/>
          <a:stretch>
            <a:fillRect/>
          </a:stretch>
        </p:blipFill>
        <p:spPr>
          <a:xfrm>
            <a:off x="-94151" y="361744"/>
            <a:ext cx="6185901" cy="4748345"/>
          </a:xfrm>
          <a:prstGeom prst="rect">
            <a:avLst/>
          </a:prstGeom>
        </p:spPr>
      </p:pic>
    </p:spTree>
    <p:extLst>
      <p:ext uri="{BB962C8B-B14F-4D97-AF65-F5344CB8AC3E}">
        <p14:creationId xmlns:p14="http://schemas.microsoft.com/office/powerpoint/2010/main" val="15205596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233DE-88F3-3DA7-5BA2-40894CFAF450}"/>
              </a:ext>
            </a:extLst>
          </p:cNvPr>
          <p:cNvSpPr>
            <a:spLocks noGrp="1"/>
          </p:cNvSpPr>
          <p:nvPr>
            <p:ph type="title"/>
          </p:nvPr>
        </p:nvSpPr>
        <p:spPr>
          <a:xfrm>
            <a:off x="745446" y="89356"/>
            <a:ext cx="10609942" cy="759506"/>
          </a:xfrm>
          <a:noFill/>
          <a:ln>
            <a:solidFill>
              <a:schemeClr val="tx1"/>
            </a:solidFill>
          </a:ln>
        </p:spPr>
        <p:txBody>
          <a:bodyPr>
            <a:normAutofit/>
          </a:bodyPr>
          <a:lstStyle/>
          <a:p>
            <a:pPr marL="228600" indent="-228600">
              <a:spcBef>
                <a:spcPts val="1000"/>
              </a:spcBef>
            </a:pPr>
            <a:r>
              <a:rPr lang="en-GB" sz="3200" b="1">
                <a:latin typeface="Arial"/>
                <a:cs typeface="Arial"/>
              </a:rPr>
              <a:t>Policy and Government </a:t>
            </a:r>
            <a:endParaRPr lang="en-GB" sz="3200">
              <a:highlight>
                <a:srgbClr val="FFFF00"/>
              </a:highlight>
              <a:latin typeface="Arial"/>
              <a:cs typeface="Arial" panose="020B0604020202020204" pitchFamily="34" charset="0"/>
            </a:endParaRPr>
          </a:p>
        </p:txBody>
      </p:sp>
      <p:sp>
        <p:nvSpPr>
          <p:cNvPr id="4" name="Content Placeholder 3">
            <a:extLst>
              <a:ext uri="{FF2B5EF4-FFF2-40B4-BE49-F238E27FC236}">
                <a16:creationId xmlns:a16="http://schemas.microsoft.com/office/drawing/2014/main" id="{3442F925-E33F-8D87-3C9D-768E09E77010}"/>
              </a:ext>
            </a:extLst>
          </p:cNvPr>
          <p:cNvSpPr>
            <a:spLocks noGrp="1"/>
          </p:cNvSpPr>
          <p:nvPr>
            <p:ph sz="half" idx="2"/>
          </p:nvPr>
        </p:nvSpPr>
        <p:spPr>
          <a:xfrm>
            <a:off x="4820787" y="1205580"/>
            <a:ext cx="7370655" cy="5317442"/>
          </a:xfrm>
        </p:spPr>
        <p:txBody>
          <a:bodyPr vert="horz" lIns="91440" tIns="45720" rIns="91440" bIns="45720" rtlCol="0" anchor="t">
            <a:normAutofit/>
          </a:bodyPr>
          <a:lstStyle/>
          <a:p>
            <a:pPr marL="171450" indent="-171450"/>
            <a:r>
              <a:rPr lang="en-US" sz="1200" dirty="0">
                <a:highlight>
                  <a:srgbClr val="FFFFFF"/>
                </a:highlight>
                <a:latin typeface="Arial"/>
                <a:ea typeface="+mn-lt"/>
                <a:cs typeface="Arial"/>
              </a:rPr>
              <a:t>- The </a:t>
            </a:r>
            <a:r>
              <a:rPr lang="en-US" sz="1200" dirty="0" err="1">
                <a:highlight>
                  <a:srgbClr val="FFFFFF"/>
                </a:highlight>
                <a:latin typeface="Arial"/>
                <a:ea typeface="+mn-lt"/>
                <a:cs typeface="Arial"/>
              </a:rPr>
              <a:t>Ockenden</a:t>
            </a:r>
            <a:r>
              <a:rPr lang="en-US" sz="1200" dirty="0">
                <a:highlight>
                  <a:srgbClr val="FFFFFF"/>
                </a:highlight>
                <a:latin typeface="Arial"/>
                <a:ea typeface="+mn-lt"/>
                <a:cs typeface="Arial"/>
              </a:rPr>
              <a:t> Review (2022) revealed that recommendations from previous national inquiries were inconsistently implemented across NHS trusts, </a:t>
            </a:r>
            <a:r>
              <a:rPr lang="en-GB" sz="1200" dirty="0">
                <a:highlight>
                  <a:srgbClr val="FFFFFF"/>
                </a:highlight>
                <a:latin typeface="Arial"/>
                <a:ea typeface="+mn-lt"/>
                <a:cs typeface="Arial"/>
              </a:rPr>
              <a:t>contributing</a:t>
            </a:r>
            <a:r>
              <a:rPr lang="en-US" sz="1200" dirty="0">
                <a:highlight>
                  <a:srgbClr val="FFFFFF"/>
                </a:highlight>
                <a:latin typeface="Arial"/>
                <a:ea typeface="+mn-lt"/>
                <a:cs typeface="Arial"/>
              </a:rPr>
              <a:t> to ongoing patient safety failures.  </a:t>
            </a:r>
          </a:p>
          <a:p>
            <a:pPr marL="171450" indent="-171450"/>
            <a:r>
              <a:rPr lang="en-US" sz="1200" dirty="0">
                <a:highlight>
                  <a:srgbClr val="FFFFFF"/>
                </a:highlight>
                <a:latin typeface="Arial"/>
                <a:ea typeface="+mn-lt"/>
                <a:cs typeface="Arial"/>
              </a:rPr>
              <a:t>- In response, the NHS launched major initiatives, including the Patient Safety Incident Response Framework (PSIRF), the Three-Year Delivery Plan for Maternity and Neonatal Services (2023), </a:t>
            </a:r>
            <a:r>
              <a:rPr lang="en-US" sz="1200" dirty="0" err="1">
                <a:highlight>
                  <a:srgbClr val="FFFFFF"/>
                </a:highlight>
                <a:latin typeface="Arial"/>
                <a:ea typeface="+mn-lt"/>
                <a:cs typeface="Arial"/>
              </a:rPr>
              <a:t>MatNeoSIP</a:t>
            </a:r>
            <a:r>
              <a:rPr lang="en-US" sz="1200" dirty="0">
                <a:highlight>
                  <a:srgbClr val="FFFFFF"/>
                </a:highlight>
                <a:latin typeface="Arial"/>
                <a:ea typeface="+mn-lt"/>
                <a:cs typeface="Arial"/>
              </a:rPr>
              <a:t>, and the Maternity Incentive Scheme (NHS England, 2023; NHS Resolution, 2024).  </a:t>
            </a:r>
          </a:p>
          <a:p>
            <a:pPr marL="171450" indent="-171450"/>
            <a:r>
              <a:rPr lang="en-US" sz="1200" dirty="0">
                <a:highlight>
                  <a:srgbClr val="FFFFFF"/>
                </a:highlight>
                <a:latin typeface="Arial"/>
                <a:ea typeface="+mn-lt"/>
                <a:cs typeface="Arial"/>
              </a:rPr>
              <a:t>- Despite these initiatives, the Care Quality Commission (2025) continues to report considerable variation in maternity safety, staffing, leadership, governance, and organizational culture </a:t>
            </a:r>
            <a:r>
              <a:rPr lang="en-US" sz="1200" dirty="0" err="1">
                <a:highlight>
                  <a:srgbClr val="FFFFFF"/>
                </a:highlight>
                <a:latin typeface="Arial"/>
                <a:ea typeface="+mn-lt"/>
                <a:cs typeface="Arial"/>
              </a:rPr>
              <a:t>acrossNHS</a:t>
            </a:r>
            <a:r>
              <a:rPr lang="en-US" sz="1200" dirty="0">
                <a:highlight>
                  <a:srgbClr val="FFFFFF"/>
                </a:highlight>
                <a:latin typeface="Arial"/>
                <a:ea typeface="+mn-lt"/>
                <a:cs typeface="Arial"/>
              </a:rPr>
              <a:t> trusts.  </a:t>
            </a:r>
          </a:p>
          <a:p>
            <a:pPr marL="171450" indent="-171450"/>
            <a:r>
              <a:rPr lang="en-US" sz="1200" dirty="0">
                <a:highlight>
                  <a:srgbClr val="FFFFFF"/>
                </a:highlight>
                <a:latin typeface="Arial"/>
                <a:ea typeface="+mn-lt"/>
                <a:cs typeface="Arial"/>
              </a:rPr>
              <a:t>- Effective improvement required strong leadership, accountability, workforce capacity, and the ability to translate national guidance into safe clinical practice (Gilson, 2016; OECD, 2020).  </a:t>
            </a:r>
          </a:p>
          <a:p>
            <a:pPr marL="171450" indent="-171450"/>
            <a:r>
              <a:rPr lang="en-US" sz="1200" dirty="0">
                <a:highlight>
                  <a:srgbClr val="FFFFFF"/>
                </a:highlight>
                <a:latin typeface="Arial"/>
                <a:ea typeface="+mn-lt"/>
                <a:cs typeface="Arial"/>
              </a:rPr>
              <a:t>- Workforce shortages, inadequate training, and inconsistent implementation of national maternity safety policies continue to hinder improvements in care quality (</a:t>
            </a:r>
            <a:r>
              <a:rPr lang="en-US" sz="1200" dirty="0" err="1">
                <a:highlight>
                  <a:srgbClr val="FFFFFF"/>
                </a:highlight>
                <a:latin typeface="Arial"/>
                <a:ea typeface="+mn-lt"/>
                <a:cs typeface="Arial"/>
              </a:rPr>
              <a:t>Ockenden</a:t>
            </a:r>
            <a:r>
              <a:rPr lang="en-US" sz="1200" dirty="0">
                <a:highlight>
                  <a:srgbClr val="FFFFFF"/>
                </a:highlight>
                <a:latin typeface="Arial"/>
                <a:ea typeface="+mn-lt"/>
                <a:cs typeface="Arial"/>
              </a:rPr>
              <a:t>, 2022; Care Quality Commission, 2025; NHS </a:t>
            </a:r>
            <a:r>
              <a:rPr lang="en-GB" sz="1200" dirty="0">
                <a:highlight>
                  <a:srgbClr val="FFFFFF"/>
                </a:highlight>
                <a:latin typeface="Arial"/>
                <a:ea typeface="+mn-lt"/>
                <a:cs typeface="Arial"/>
              </a:rPr>
              <a:t>England, 2023</a:t>
            </a:r>
            <a:r>
              <a:rPr lang="en-US" sz="1200" dirty="0">
                <a:highlight>
                  <a:srgbClr val="FFFFFF"/>
                </a:highlight>
                <a:latin typeface="Arial"/>
                <a:ea typeface="+mn-lt"/>
                <a:cs typeface="Arial"/>
              </a:rPr>
              <a:t>).</a:t>
            </a:r>
            <a:endParaRPr lang="en-US" sz="1200" dirty="0">
              <a:solidFill>
                <a:srgbClr val="FF0000"/>
              </a:solidFill>
              <a:highlight>
                <a:srgbClr val="FFFFFF"/>
              </a:highlight>
              <a:latin typeface="Arial"/>
              <a:cs typeface="Arial"/>
            </a:endParaRPr>
          </a:p>
        </p:txBody>
      </p:sp>
      <p:pic>
        <p:nvPicPr>
          <p:cNvPr id="3" name="Picture 2" descr="Maternity Services | Royal United Hospitals Bath">
            <a:extLst>
              <a:ext uri="{FF2B5EF4-FFF2-40B4-BE49-F238E27FC236}">
                <a16:creationId xmlns:a16="http://schemas.microsoft.com/office/drawing/2014/main" id="{90024B73-D971-393B-195A-4F06591B36DC}"/>
              </a:ext>
            </a:extLst>
          </p:cNvPr>
          <p:cNvPicPr>
            <a:picLocks noChangeAspect="1"/>
          </p:cNvPicPr>
          <p:nvPr/>
        </p:nvPicPr>
        <p:blipFill>
          <a:blip r:embed="rId3"/>
          <a:srcRect r="-128" b="-181"/>
          <a:stretch>
            <a:fillRect/>
          </a:stretch>
        </p:blipFill>
        <p:spPr>
          <a:xfrm>
            <a:off x="136978" y="1694995"/>
            <a:ext cx="4566569" cy="3468031"/>
          </a:xfrm>
          <a:prstGeom prst="rect">
            <a:avLst/>
          </a:prstGeom>
        </p:spPr>
      </p:pic>
      <p:sp>
        <p:nvSpPr>
          <p:cNvPr id="5" name="TextBox 4">
            <a:extLst>
              <a:ext uri="{FF2B5EF4-FFF2-40B4-BE49-F238E27FC236}">
                <a16:creationId xmlns:a16="http://schemas.microsoft.com/office/drawing/2014/main" id="{2EA8C95C-6E15-467B-B853-6454B42D35BE}"/>
              </a:ext>
            </a:extLst>
          </p:cNvPr>
          <p:cNvSpPr txBox="1"/>
          <p:nvPr/>
        </p:nvSpPr>
        <p:spPr>
          <a:xfrm>
            <a:off x="442686" y="5606143"/>
            <a:ext cx="395514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Figure 10. Maternity Safety Champions Flowchart  Royal United Hospitals Bath NHS Foundation Trust, is (n.d.)</a:t>
            </a:r>
            <a:endParaRPr lang="en-US" sz="1200" dirty="0">
              <a:latin typeface="Arial"/>
              <a:cs typeface="Arial"/>
            </a:endParaRPr>
          </a:p>
          <a:p>
            <a:pPr algn="ctr"/>
            <a:endParaRPr lang="en-US" dirty="0"/>
          </a:p>
        </p:txBody>
      </p:sp>
    </p:spTree>
    <p:extLst>
      <p:ext uri="{BB962C8B-B14F-4D97-AF65-F5344CB8AC3E}">
        <p14:creationId xmlns:p14="http://schemas.microsoft.com/office/powerpoint/2010/main" val="631014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4B2C69D-F94D-C2EF-B497-A3628DF490FE}"/>
              </a:ext>
            </a:extLst>
          </p:cNvPr>
          <p:cNvSpPr txBox="1"/>
          <p:nvPr/>
        </p:nvSpPr>
        <p:spPr>
          <a:xfrm>
            <a:off x="1156851" y="637762"/>
            <a:ext cx="9888496" cy="90013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a:lnSpc>
                <a:spcPct val="90000"/>
              </a:lnSpc>
              <a:spcBef>
                <a:spcPct val="0"/>
              </a:spcBef>
              <a:spcAft>
                <a:spcPts val="450"/>
              </a:spcAft>
            </a:pPr>
            <a:r>
              <a:rPr lang="en-US" sz="3500" kern="1200" dirty="0">
                <a:solidFill>
                  <a:schemeClr val="bg1"/>
                </a:solidFill>
                <a:latin typeface="Arial" panose="020B0604020202020204" pitchFamily="34" charset="0"/>
                <a:ea typeface="+mj-ea"/>
                <a:cs typeface="Arial" panose="020B0604020202020204" pitchFamily="34" charset="0"/>
              </a:rPr>
              <a:t>Health Inequalities and Sustainable Healthcare</a:t>
            </a:r>
            <a:r>
              <a:rPr lang="en-US" sz="3500" dirty="0">
                <a:solidFill>
                  <a:schemeClr val="bg1"/>
                </a:solidFill>
                <a:latin typeface="Arial" panose="020B0604020202020204" pitchFamily="34" charset="0"/>
                <a:ea typeface="+mj-ea"/>
                <a:cs typeface="Arial" panose="020B0604020202020204" pitchFamily="34" charset="0"/>
              </a:rPr>
              <a:t>: </a:t>
            </a:r>
            <a:r>
              <a:rPr lang="en-US" sz="3500" kern="1200" dirty="0">
                <a:solidFill>
                  <a:schemeClr val="bg1"/>
                </a:solidFill>
                <a:latin typeface="Arial" panose="020B0604020202020204" pitchFamily="34" charset="0"/>
                <a:ea typeface="+mj-ea"/>
                <a:cs typeface="Arial" panose="020B0604020202020204" pitchFamily="34" charset="0"/>
              </a:rPr>
              <a:t>Why must Quality Improvement </a:t>
            </a:r>
            <a:r>
              <a:rPr lang="en-US" sz="3500" dirty="0">
                <a:solidFill>
                  <a:schemeClr val="bg1"/>
                </a:solidFill>
                <a:latin typeface="Arial" panose="020B0604020202020204" pitchFamily="34" charset="0"/>
                <a:ea typeface="+mj-ea"/>
                <a:cs typeface="Arial" panose="020B0604020202020204" pitchFamily="34" charset="0"/>
              </a:rPr>
              <a:t>I</a:t>
            </a:r>
            <a:r>
              <a:rPr lang="en-US" sz="3500" kern="1200" dirty="0">
                <a:solidFill>
                  <a:schemeClr val="bg1"/>
                </a:solidFill>
                <a:latin typeface="Arial" panose="020B0604020202020204" pitchFamily="34" charset="0"/>
                <a:ea typeface="+mj-ea"/>
                <a:cs typeface="Arial" panose="020B0604020202020204" pitchFamily="34" charset="0"/>
              </a:rPr>
              <a:t>nclude Equity? </a:t>
            </a:r>
          </a:p>
          <a:p>
            <a:pPr>
              <a:lnSpc>
                <a:spcPct val="90000"/>
              </a:lnSpc>
              <a:spcBef>
                <a:spcPct val="0"/>
              </a:spcBef>
              <a:spcAft>
                <a:spcPts val="450"/>
              </a:spcAft>
            </a:pPr>
            <a:endParaRPr lang="en-US" sz="2500" kern="1200">
              <a:solidFill>
                <a:schemeClr val="bg1"/>
              </a:solidFill>
              <a:latin typeface="+mj-lt"/>
              <a:ea typeface="+mj-ea"/>
              <a:cs typeface="+mj-cs"/>
            </a:endParaRPr>
          </a:p>
        </p:txBody>
      </p:sp>
      <p:sp>
        <p:nvSpPr>
          <p:cNvPr id="11" name="Rectangle 10">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9DE7B9-11E9-116E-87A5-D0358DCF033F}"/>
              </a:ext>
            </a:extLst>
          </p:cNvPr>
          <p:cNvSpPr>
            <a:spLocks noGrp="1"/>
          </p:cNvSpPr>
          <p:nvPr>
            <p:ph sz="quarter" idx="13"/>
          </p:nvPr>
        </p:nvSpPr>
        <p:spPr>
          <a:xfrm>
            <a:off x="6033995" y="2613694"/>
            <a:ext cx="5933009" cy="3945105"/>
          </a:xfrm>
        </p:spPr>
        <p:txBody>
          <a:bodyPr vert="horz" lIns="91440" tIns="45720" rIns="91440" bIns="45720" rtlCol="0" anchor="t">
            <a:normAutofit/>
          </a:bodyPr>
          <a:lstStyle/>
          <a:p>
            <a:pPr marL="299720" indent="-228600">
              <a:buFont typeface="Arial" panose="020B0604020202020204" pitchFamily="34" charset="0"/>
              <a:buChar char="•"/>
            </a:pPr>
            <a:r>
              <a:rPr lang="en-US" sz="1200" b="0" dirty="0">
                <a:highlight>
                  <a:srgbClr val="FFFFFF"/>
                </a:highlight>
                <a:latin typeface="Arial"/>
                <a:cs typeface="Arial"/>
              </a:rPr>
              <a:t>Equity is at the heart of good health and well-managed care in health care along with safety, effectiveness and patient-</a:t>
            </a:r>
            <a:r>
              <a:rPr lang="en-US" sz="1200" b="0" dirty="0" err="1">
                <a:highlight>
                  <a:srgbClr val="FFFFFF"/>
                </a:highlight>
                <a:latin typeface="Arial"/>
                <a:cs typeface="Arial"/>
              </a:rPr>
              <a:t>centred</a:t>
            </a:r>
            <a:r>
              <a:rPr lang="en-US" sz="1200" b="0" dirty="0">
                <a:highlight>
                  <a:srgbClr val="FFFFFF"/>
                </a:highlight>
                <a:latin typeface="Arial"/>
                <a:cs typeface="Arial"/>
              </a:rPr>
              <a:t> care (WHO, 2023; Institute of Medicine, 2001).</a:t>
            </a:r>
            <a:endParaRPr lang="en-US" dirty="0">
              <a:latin typeface="Arial"/>
              <a:cs typeface="Arial"/>
            </a:endParaRPr>
          </a:p>
          <a:p>
            <a:pPr marL="299720" indent="-228600">
              <a:buFont typeface="Arial" panose="020B0604020202020204" pitchFamily="34" charset="0"/>
              <a:buChar char="•"/>
            </a:pPr>
            <a:r>
              <a:rPr lang="en-US" sz="1200" b="0">
                <a:highlight>
                  <a:srgbClr val="FFFFFF"/>
                </a:highlight>
                <a:latin typeface="Arial" panose="020B0604020202020204" pitchFamily="34" charset="0"/>
                <a:cs typeface="Arial" panose="020B0604020202020204" pitchFamily="34" charset="0"/>
              </a:rPr>
              <a:t> In maternal mortality and severe maternal morbidity, MBRRACE-UK continues to find significant inequality (MBRRACE-UK, 2025). </a:t>
            </a:r>
          </a:p>
          <a:p>
            <a:pPr marL="299720" indent="-228600">
              <a:buFont typeface="Arial" panose="020B0604020202020204" pitchFamily="34" charset="0"/>
              <a:buChar char="•"/>
            </a:pPr>
            <a:r>
              <a:rPr lang="en-US" sz="1200" b="0">
                <a:highlight>
                  <a:srgbClr val="FFFFFF"/>
                </a:highlight>
                <a:latin typeface="Arial" panose="020B0604020202020204" pitchFamily="34" charset="0"/>
                <a:cs typeface="Arial" panose="020B0604020202020204" pitchFamily="34" charset="0"/>
              </a:rPr>
              <a:t>Black women are almost three times as likely to die during pregnancy or shortly afterwards than White women (DHSC, 2025; MBRRACE-UK, 2025). </a:t>
            </a:r>
            <a:endParaRPr lang="en-US" sz="1200" b="0">
              <a:latin typeface="Arial" panose="020B0604020202020204" pitchFamily="34" charset="0"/>
              <a:cs typeface="Arial" panose="020B0604020202020204" pitchFamily="34" charset="0"/>
            </a:endParaRPr>
          </a:p>
          <a:p>
            <a:pPr marL="299720" indent="-228600">
              <a:buFont typeface="Arial" panose="020B0604020202020204" pitchFamily="34" charset="0"/>
              <a:buChar char="•"/>
            </a:pPr>
            <a:r>
              <a:rPr lang="en-US" sz="1200" b="0">
                <a:highlight>
                  <a:srgbClr val="FFFFFF"/>
                </a:highlight>
                <a:latin typeface="Arial" panose="020B0604020202020204" pitchFamily="34" charset="0"/>
                <a:cs typeface="Arial" panose="020B0604020202020204" pitchFamily="34" charset="0"/>
              </a:rPr>
              <a:t>Structural racism, communication barriers and unequal access to culturally appropriate care contribute to poorer outcomes (Five X More, 2025;</a:t>
            </a:r>
            <a:r>
              <a:rPr lang="en-US" sz="1200">
                <a:highlight>
                  <a:srgbClr val="FFFFFF"/>
                </a:highlight>
                <a:latin typeface="Arial" panose="020B0604020202020204" pitchFamily="34" charset="0"/>
                <a:cs typeface="Arial" panose="020B0604020202020204" pitchFamily="34" charset="0"/>
              </a:rPr>
              <a:t> </a:t>
            </a:r>
            <a:r>
              <a:rPr lang="en-US" sz="1200" b="0">
                <a:highlight>
                  <a:srgbClr val="FFFFFF"/>
                </a:highlight>
                <a:latin typeface="Arial" panose="020B0604020202020204" pitchFamily="34" charset="0"/>
                <a:cs typeface="Arial" panose="020B0604020202020204" pitchFamily="34" charset="0"/>
              </a:rPr>
              <a:t>Marmot, 2010).</a:t>
            </a:r>
          </a:p>
          <a:p>
            <a:pPr marL="299720" indent="-228600">
              <a:buFont typeface="Arial" panose="020B0604020202020204" pitchFamily="34" charset="0"/>
              <a:buChar char="•"/>
            </a:pPr>
            <a:r>
              <a:rPr lang="en-US" sz="1200" b="0">
                <a:highlight>
                  <a:srgbClr val="FFFFFF"/>
                </a:highlight>
                <a:latin typeface="Arial"/>
                <a:cs typeface="Arial"/>
              </a:rPr>
              <a:t> Addressing inequalities takes culturally responsive services, effective interpretation and equitable access to maternity care (WHO, 2023; Bambra </a:t>
            </a:r>
            <a:r>
              <a:rPr lang="en-US" sz="1200" b="0" i="1">
                <a:highlight>
                  <a:srgbClr val="FFFFFF"/>
                </a:highlight>
                <a:latin typeface="Arial"/>
                <a:cs typeface="Arial"/>
              </a:rPr>
              <a:t>et al.,</a:t>
            </a:r>
            <a:r>
              <a:rPr lang="en-US" sz="1200" b="0">
                <a:highlight>
                  <a:srgbClr val="FFFFFF"/>
                </a:highlight>
                <a:latin typeface="Arial"/>
                <a:cs typeface="Arial"/>
              </a:rPr>
              <a:t> </a:t>
            </a:r>
            <a:r>
              <a:rPr lang="en-US" sz="1200">
                <a:highlight>
                  <a:srgbClr val="FFFFFF"/>
                </a:highlight>
                <a:latin typeface="Arial"/>
                <a:cs typeface="Arial"/>
              </a:rPr>
              <a:t>2020</a:t>
            </a:r>
            <a:r>
              <a:rPr lang="en-US" sz="1200" b="0">
                <a:highlight>
                  <a:srgbClr val="FFFFFF"/>
                </a:highlight>
                <a:latin typeface="Arial"/>
                <a:cs typeface="Arial"/>
              </a:rPr>
              <a:t>). </a:t>
            </a:r>
            <a:endParaRPr lang="en-US" sz="1200" b="0">
              <a:latin typeface="Arial"/>
              <a:cs typeface="Arial"/>
            </a:endParaRPr>
          </a:p>
          <a:p>
            <a:pPr marL="299720" indent="-228600">
              <a:buFont typeface="Arial" panose="020B0604020202020204" pitchFamily="34" charset="0"/>
              <a:buChar char="•"/>
            </a:pPr>
            <a:r>
              <a:rPr lang="en-US" sz="1200" b="0">
                <a:highlight>
                  <a:srgbClr val="FFFFFF"/>
                </a:highlight>
                <a:latin typeface="Arial" panose="020B0604020202020204" pitchFamily="34" charset="0"/>
                <a:cs typeface="Arial" panose="020B0604020202020204" pitchFamily="34" charset="0"/>
              </a:rPr>
              <a:t>Healthy maternity care will be improved not just through addressing structural inequalities but also clinical quality, which means women will have safer and more equitable care (Marmot, 2010; Braithwaite </a:t>
            </a:r>
            <a:r>
              <a:rPr lang="en-US" sz="1200" b="0" i="1">
                <a:highlight>
                  <a:srgbClr val="FFFFFF"/>
                </a:highlight>
                <a:latin typeface="Arial" panose="020B0604020202020204" pitchFamily="34" charset="0"/>
                <a:cs typeface="Arial" panose="020B0604020202020204" pitchFamily="34" charset="0"/>
              </a:rPr>
              <a:t>et al.,</a:t>
            </a:r>
            <a:r>
              <a:rPr lang="en-US" sz="1200" b="0">
                <a:highlight>
                  <a:srgbClr val="FFFFFF"/>
                </a:highlight>
                <a:latin typeface="Arial" panose="020B0604020202020204" pitchFamily="34" charset="0"/>
                <a:cs typeface="Arial" panose="020B0604020202020204" pitchFamily="34" charset="0"/>
              </a:rPr>
              <a:t> 2018).</a:t>
            </a:r>
            <a:endParaRPr lang="en-US" sz="1200" b="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CB5DE549-C94F-C5C5-BA9C-2960E7297E3B}"/>
              </a:ext>
            </a:extLst>
          </p:cNvPr>
          <p:cNvPicPr>
            <a:picLocks noChangeAspect="1"/>
          </p:cNvPicPr>
          <p:nvPr/>
        </p:nvPicPr>
        <p:blipFill>
          <a:blip r:embed="rId3"/>
          <a:stretch>
            <a:fillRect/>
          </a:stretch>
        </p:blipFill>
        <p:spPr>
          <a:xfrm>
            <a:off x="-9" y="1783232"/>
            <a:ext cx="6165678" cy="4007968"/>
          </a:xfrm>
          <a:prstGeom prst="rect">
            <a:avLst/>
          </a:prstGeom>
        </p:spPr>
      </p:pic>
      <p:sp>
        <p:nvSpPr>
          <p:cNvPr id="8" name="TextBox 7">
            <a:extLst>
              <a:ext uri="{FF2B5EF4-FFF2-40B4-BE49-F238E27FC236}">
                <a16:creationId xmlns:a16="http://schemas.microsoft.com/office/drawing/2014/main" id="{D20CDDBF-D9C5-CC8C-7324-047F1C4AF039}"/>
              </a:ext>
            </a:extLst>
          </p:cNvPr>
          <p:cNvSpPr txBox="1"/>
          <p:nvPr/>
        </p:nvSpPr>
        <p:spPr>
          <a:xfrm>
            <a:off x="224996" y="5880226"/>
            <a:ext cx="5274104" cy="646331"/>
          </a:xfrm>
          <a:prstGeom prst="rect">
            <a:avLst/>
          </a:prstGeom>
          <a:noFill/>
        </p:spPr>
        <p:txBody>
          <a:bodyPr wrap="square">
            <a:spAutoFit/>
          </a:bodyPr>
          <a:lstStyle/>
          <a:p>
            <a:pPr algn="ctr"/>
            <a:r>
              <a:rPr lang="en-GB" sz="1200" b="0" i="0" dirty="0">
                <a:solidFill>
                  <a:srgbClr val="1C1C1C"/>
                </a:solidFill>
                <a:effectLst/>
                <a:latin typeface="Areal"/>
              </a:rPr>
              <a:t>Figure 11. Equity-focused quality improvement framework illustrating the factors required to achieve safe, fairer and more sustainable maternity care (author’s own work, adapted from Diallo,  2024; Ockenden, 2022; NHS England, 2023). </a:t>
            </a:r>
            <a:endParaRPr lang="en-GB" dirty="0">
              <a:latin typeface="Areal"/>
            </a:endParaRPr>
          </a:p>
        </p:txBody>
      </p:sp>
    </p:spTree>
    <p:extLst>
      <p:ext uri="{BB962C8B-B14F-4D97-AF65-F5344CB8AC3E}">
        <p14:creationId xmlns:p14="http://schemas.microsoft.com/office/powerpoint/2010/main" val="2420504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9572EF5-CEE7-82B9-D141-121A1C374DA8}"/>
              </a:ext>
            </a:extLst>
          </p:cNvPr>
          <p:cNvSpPr txBox="1"/>
          <p:nvPr/>
        </p:nvSpPr>
        <p:spPr>
          <a:xfrm>
            <a:off x="1371597" y="348865"/>
            <a:ext cx="10044023" cy="87772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450"/>
              </a:spcAft>
            </a:pPr>
            <a:r>
              <a:rPr lang="en-US" sz="3200" kern="1200">
                <a:solidFill>
                  <a:srgbClr val="FFFFFF"/>
                </a:solidFill>
                <a:latin typeface="+mj-lt"/>
                <a:ea typeface="+mj-ea"/>
                <a:cs typeface="+mj-cs"/>
              </a:rPr>
              <a:t>How can </a:t>
            </a:r>
            <a:r>
              <a:rPr lang="en-US" sz="3200" kern="1200" err="1">
                <a:solidFill>
                  <a:srgbClr val="FFFFFF"/>
                </a:solidFill>
                <a:latin typeface="+mj-lt"/>
                <a:ea typeface="+mj-ea"/>
                <a:cs typeface="+mj-cs"/>
              </a:rPr>
              <a:t>organisational</a:t>
            </a:r>
            <a:r>
              <a:rPr lang="en-US" sz="3200" kern="1200">
                <a:solidFill>
                  <a:srgbClr val="FFFFFF"/>
                </a:solidFill>
                <a:latin typeface="+mj-lt"/>
                <a:ea typeface="+mj-ea"/>
                <a:cs typeface="+mj-cs"/>
              </a:rPr>
              <a:t> change be sustainable?</a:t>
            </a:r>
          </a:p>
          <a:p>
            <a:pPr>
              <a:lnSpc>
                <a:spcPct val="90000"/>
              </a:lnSpc>
              <a:spcBef>
                <a:spcPct val="0"/>
              </a:spcBef>
              <a:spcAft>
                <a:spcPts val="450"/>
              </a:spcAft>
            </a:pPr>
            <a:endParaRPr lang="en-US" sz="4000" kern="1200">
              <a:solidFill>
                <a:srgbClr val="FFFFFF"/>
              </a:solidFill>
              <a:latin typeface="+mj-lt"/>
              <a:ea typeface="+mj-ea"/>
              <a:cs typeface="+mj-cs"/>
            </a:endParaRPr>
          </a:p>
        </p:txBody>
      </p:sp>
      <p:graphicFrame>
        <p:nvGraphicFramePr>
          <p:cNvPr id="27" name="Content Placeholder 2">
            <a:extLst>
              <a:ext uri="{FF2B5EF4-FFF2-40B4-BE49-F238E27FC236}">
                <a16:creationId xmlns:a16="http://schemas.microsoft.com/office/drawing/2014/main" id="{4DDC712E-90B0-329A-7E44-2E6B6120DACB}"/>
              </a:ext>
            </a:extLst>
          </p:cNvPr>
          <p:cNvGraphicFramePr>
            <a:graphicFrameLocks noGrp="1"/>
          </p:cNvGraphicFramePr>
          <p:nvPr>
            <p:ph idx="1"/>
            <p:extLst>
              <p:ext uri="{D42A27DB-BD31-4B8C-83A1-F6EECF244321}">
                <p14:modId xmlns:p14="http://schemas.microsoft.com/office/powerpoint/2010/main" val="385530108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939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8127BFB-4A16-B597-03D4-877C226E69A9}"/>
              </a:ext>
            </a:extLst>
          </p:cNvPr>
          <p:cNvSpPr txBox="1"/>
          <p:nvPr/>
        </p:nvSpPr>
        <p:spPr>
          <a:xfrm>
            <a:off x="345384" y="249368"/>
            <a:ext cx="9321129" cy="584775"/>
          </a:xfrm>
          <a:prstGeom prst="rect">
            <a:avLst/>
          </a:prstGeom>
          <a:noFill/>
        </p:spPr>
        <p:txBody>
          <a:bodyPr wrap="square" rtlCol="0">
            <a:spAutoFit/>
          </a:bodyPr>
          <a:lstStyle/>
          <a:p>
            <a:r>
              <a:rPr lang="en-GB" sz="3200">
                <a:solidFill>
                  <a:schemeClr val="bg1"/>
                </a:solidFill>
                <a:latin typeface="Arial" panose="020B0604020202020204" pitchFamily="34" charset="0"/>
                <a:cs typeface="Arial" panose="020B0604020202020204" pitchFamily="34" charset="0"/>
              </a:rPr>
              <a:t>Continuous Quality Improvement</a:t>
            </a:r>
            <a:r>
              <a:rPr lang="en-GB" sz="3200" dirty="0">
                <a:solidFill>
                  <a:schemeClr val="bg1"/>
                </a:solidFill>
                <a:latin typeface="Arial" panose="020B0604020202020204" pitchFamily="34" charset="0"/>
                <a:cs typeface="Arial" panose="020B0604020202020204" pitchFamily="34" charset="0"/>
              </a:rPr>
              <a:t> (</a:t>
            </a:r>
            <a:r>
              <a:rPr lang="en-GB" sz="3200">
                <a:solidFill>
                  <a:schemeClr val="bg1"/>
                </a:solidFill>
                <a:latin typeface="Arial" panose="020B0604020202020204" pitchFamily="34" charset="0"/>
                <a:cs typeface="Arial" panose="020B0604020202020204" pitchFamily="34" charset="0"/>
              </a:rPr>
              <a:t>PDSA Cycle</a:t>
            </a:r>
            <a:r>
              <a:rPr lang="en-GB" sz="3200" dirty="0">
                <a:solidFill>
                  <a:schemeClr val="bg1"/>
                </a:solidFill>
                <a:latin typeface="Arial" panose="020B0604020202020204" pitchFamily="34" charset="0"/>
                <a:cs typeface="Arial" panose="020B0604020202020204" pitchFamily="34" charset="0"/>
              </a:rPr>
              <a:t>)</a:t>
            </a:r>
            <a:endParaRPr lang="en-GB" sz="3200">
              <a:solidFill>
                <a:schemeClr val="bg1"/>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A8876701-A4CA-A01B-F26D-EC420D8F260C}"/>
              </a:ext>
            </a:extLst>
          </p:cNvPr>
          <p:cNvPicPr>
            <a:picLocks noChangeAspect="1"/>
          </p:cNvPicPr>
          <p:nvPr/>
        </p:nvPicPr>
        <p:blipFill>
          <a:blip r:embed="rId3"/>
          <a:stretch>
            <a:fillRect/>
          </a:stretch>
        </p:blipFill>
        <p:spPr>
          <a:xfrm>
            <a:off x="2324100" y="1575955"/>
            <a:ext cx="8452758" cy="4143908"/>
          </a:xfrm>
          <a:prstGeom prst="rect">
            <a:avLst/>
          </a:prstGeom>
        </p:spPr>
      </p:pic>
      <p:sp>
        <p:nvSpPr>
          <p:cNvPr id="6" name="TextBox 5">
            <a:extLst>
              <a:ext uri="{FF2B5EF4-FFF2-40B4-BE49-F238E27FC236}">
                <a16:creationId xmlns:a16="http://schemas.microsoft.com/office/drawing/2014/main" id="{144CD244-06E3-EF9C-2546-9E0B48B60D6B}"/>
              </a:ext>
            </a:extLst>
          </p:cNvPr>
          <p:cNvSpPr txBox="1"/>
          <p:nvPr/>
        </p:nvSpPr>
        <p:spPr>
          <a:xfrm>
            <a:off x="539884" y="5818492"/>
            <a:ext cx="11464047" cy="461665"/>
          </a:xfrm>
          <a:prstGeom prst="rect">
            <a:avLst/>
          </a:prstGeom>
          <a:noFill/>
        </p:spPr>
        <p:txBody>
          <a:bodyPr wrap="square">
            <a:spAutoFit/>
          </a:bodyPr>
          <a:lstStyle/>
          <a:p>
            <a:r>
              <a:rPr lang="en-GB" sz="1200" dirty="0">
                <a:latin typeface="Areal"/>
              </a:rPr>
              <a:t>Figure 12. Adapted Plan-Do-Study-Act (PDSA) cycle demonstrating continuous quality improvement in maternity services ( author’s own work, informed by Langley </a:t>
            </a:r>
            <a:r>
              <a:rPr lang="en-GB" sz="1200" i="1" dirty="0">
                <a:latin typeface="Areal"/>
              </a:rPr>
              <a:t>et al</a:t>
            </a:r>
            <a:r>
              <a:rPr lang="en-GB" sz="1200" dirty="0">
                <a:latin typeface="Areal"/>
              </a:rPr>
              <a:t>., 2009; Ockenden, 2022; NHS England, 2023).</a:t>
            </a:r>
          </a:p>
        </p:txBody>
      </p:sp>
    </p:spTree>
    <p:extLst>
      <p:ext uri="{BB962C8B-B14F-4D97-AF65-F5344CB8AC3E}">
        <p14:creationId xmlns:p14="http://schemas.microsoft.com/office/powerpoint/2010/main" val="4881887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 name="TextBox 57">
            <a:extLst>
              <a:ext uri="{FF2B5EF4-FFF2-40B4-BE49-F238E27FC236}">
                <a16:creationId xmlns:a16="http://schemas.microsoft.com/office/drawing/2014/main" id="{8AEE53C3-BB11-67AD-11EB-0DDEEC0A58A0}"/>
              </a:ext>
            </a:extLst>
          </p:cNvPr>
          <p:cNvSpPr txBox="1"/>
          <p:nvPr/>
        </p:nvSpPr>
        <p:spPr>
          <a:xfrm>
            <a:off x="391886" y="228600"/>
            <a:ext cx="11762616" cy="64762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40000" lnSpcReduction="20000"/>
          </a:bodyPr>
          <a:lstStyle/>
          <a:p>
            <a:pPr>
              <a:lnSpc>
                <a:spcPct val="90000"/>
              </a:lnSpc>
              <a:spcBef>
                <a:spcPct val="0"/>
              </a:spcBef>
              <a:spcAft>
                <a:spcPts val="600"/>
              </a:spcAft>
            </a:pPr>
            <a:r>
              <a:rPr lang="en-US" sz="7000" b="1" kern="1200" dirty="0">
                <a:latin typeface="Areal"/>
                <a:ea typeface="+mj-ea"/>
                <a:cs typeface="Arial"/>
              </a:rPr>
              <a:t>Evidence-Based Recommendations. How can Maternity </a:t>
            </a:r>
            <a:r>
              <a:rPr lang="en-US" sz="7000" b="1" dirty="0">
                <a:latin typeface="Areal"/>
                <a:ea typeface="+mj-ea"/>
                <a:cs typeface="Arial"/>
              </a:rPr>
              <a:t>S</a:t>
            </a:r>
            <a:r>
              <a:rPr lang="en-US" sz="7000" b="1" kern="1200" dirty="0">
                <a:latin typeface="Areal"/>
                <a:ea typeface="+mj-ea"/>
                <a:cs typeface="Arial"/>
              </a:rPr>
              <a:t>afety be </a:t>
            </a:r>
            <a:r>
              <a:rPr lang="en-US" sz="7000" b="1" dirty="0">
                <a:latin typeface="Areal"/>
                <a:ea typeface="+mj-ea"/>
                <a:cs typeface="Arial"/>
              </a:rPr>
              <a:t>I</a:t>
            </a:r>
            <a:r>
              <a:rPr lang="en-US" sz="7000" b="1" kern="1200" dirty="0">
                <a:latin typeface="Areal"/>
                <a:ea typeface="+mj-ea"/>
                <a:cs typeface="Arial"/>
              </a:rPr>
              <a:t>mproved?</a:t>
            </a:r>
            <a:endParaRPr lang="en-US" sz="7000" b="1" dirty="0">
              <a:latin typeface="Areal"/>
              <a:ea typeface="+mj-ea"/>
            </a:endParaRPr>
          </a:p>
          <a:p>
            <a:pPr>
              <a:lnSpc>
                <a:spcPct val="90000"/>
              </a:lnSpc>
              <a:spcBef>
                <a:spcPct val="0"/>
              </a:spcBef>
              <a:spcAft>
                <a:spcPts val="600"/>
              </a:spcAft>
            </a:pPr>
            <a:endParaRPr lang="en-US" sz="2400" kern="1200">
              <a:latin typeface="+mj-lt"/>
              <a:ea typeface="+mj-ea"/>
              <a:cs typeface="+mj-cs"/>
            </a:endParaRPr>
          </a:p>
        </p:txBody>
      </p:sp>
      <p:graphicFrame>
        <p:nvGraphicFramePr>
          <p:cNvPr id="39" name="Content Placeholder 2">
            <a:extLst>
              <a:ext uri="{FF2B5EF4-FFF2-40B4-BE49-F238E27FC236}">
                <a16:creationId xmlns:a16="http://schemas.microsoft.com/office/drawing/2014/main" id="{01818EEF-687E-8BD4-9B54-AE467D0C9042}"/>
              </a:ext>
            </a:extLst>
          </p:cNvPr>
          <p:cNvGraphicFramePr>
            <a:graphicFrameLocks noGrp="1"/>
          </p:cNvGraphicFramePr>
          <p:nvPr>
            <p:ph sz="quarter" idx="13"/>
            <p:extLst>
              <p:ext uri="{D42A27DB-BD31-4B8C-83A1-F6EECF244321}">
                <p14:modId xmlns:p14="http://schemas.microsoft.com/office/powerpoint/2010/main" val="1993884973"/>
              </p:ext>
            </p:extLst>
          </p:nvPr>
        </p:nvGraphicFramePr>
        <p:xfrm>
          <a:off x="4569583" y="1115331"/>
          <a:ext cx="7605484" cy="56903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 name="Picture 13" descr="Caithness health and social care redesign | NHS Highland">
            <a:extLst>
              <a:ext uri="{FF2B5EF4-FFF2-40B4-BE49-F238E27FC236}">
                <a16:creationId xmlns:a16="http://schemas.microsoft.com/office/drawing/2014/main" id="{80593F51-9E3E-F82F-BEAF-0FE72210B70E}"/>
              </a:ext>
            </a:extLst>
          </p:cNvPr>
          <p:cNvPicPr>
            <a:picLocks noChangeAspect="1"/>
          </p:cNvPicPr>
          <p:nvPr/>
        </p:nvPicPr>
        <p:blipFill>
          <a:blip r:embed="rId8"/>
          <a:srcRect b="-247"/>
          <a:stretch>
            <a:fillRect/>
          </a:stretch>
        </p:blipFill>
        <p:spPr>
          <a:xfrm>
            <a:off x="208868" y="1742168"/>
            <a:ext cx="5075919" cy="3613183"/>
          </a:xfrm>
          <a:prstGeom prst="rect">
            <a:avLst/>
          </a:prstGeom>
        </p:spPr>
      </p:pic>
      <p:sp>
        <p:nvSpPr>
          <p:cNvPr id="53" name="TextBox 52">
            <a:extLst>
              <a:ext uri="{FF2B5EF4-FFF2-40B4-BE49-F238E27FC236}">
                <a16:creationId xmlns:a16="http://schemas.microsoft.com/office/drawing/2014/main" id="{2DA96D53-095D-C3EF-3243-673B960C7C10}"/>
              </a:ext>
            </a:extLst>
          </p:cNvPr>
          <p:cNvSpPr txBox="1"/>
          <p:nvPr/>
        </p:nvSpPr>
        <p:spPr>
          <a:xfrm>
            <a:off x="537028" y="5598886"/>
            <a:ext cx="5021943"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000000"/>
                </a:solidFill>
                <a:latin typeface="Arial"/>
                <a:cs typeface="Arial"/>
              </a:rPr>
              <a:t>Figure 13. </a:t>
            </a:r>
            <a:r>
              <a:rPr lang="en-US" sz="1200" dirty="0" err="1">
                <a:solidFill>
                  <a:srgbClr val="000000"/>
                </a:solidFill>
                <a:latin typeface="Arial"/>
                <a:cs typeface="Arial"/>
              </a:rPr>
              <a:t>Caithnness</a:t>
            </a:r>
            <a:r>
              <a:rPr lang="en-US" sz="1200" dirty="0">
                <a:solidFill>
                  <a:srgbClr val="000000"/>
                </a:solidFill>
                <a:latin typeface="Arial"/>
                <a:cs typeface="Arial"/>
              </a:rPr>
              <a:t> Local Care Model (NHS Highland, (n.d.).</a:t>
            </a:r>
            <a:endParaRPr lang="en-US" sz="1200">
              <a:latin typeface="Arial"/>
              <a:cs typeface="Arial"/>
            </a:endParaRPr>
          </a:p>
          <a:p>
            <a:pPr algn="ctr"/>
            <a:endParaRPr lang="en-US"/>
          </a:p>
        </p:txBody>
      </p:sp>
    </p:spTree>
    <p:extLst>
      <p:ext uri="{BB962C8B-B14F-4D97-AF65-F5344CB8AC3E}">
        <p14:creationId xmlns:p14="http://schemas.microsoft.com/office/powerpoint/2010/main" val="14470845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0671D24-A45D-F6E9-2375-4585850A2D52}"/>
              </a:ext>
            </a:extLst>
          </p:cNvPr>
          <p:cNvSpPr>
            <a:spLocks noGrp="1"/>
          </p:cNvSpPr>
          <p:nvPr>
            <p:ph type="title"/>
          </p:nvPr>
        </p:nvSpPr>
        <p:spPr>
          <a:xfrm>
            <a:off x="6260760" y="241084"/>
            <a:ext cx="4977976" cy="555945"/>
          </a:xfrm>
        </p:spPr>
        <p:txBody>
          <a:bodyPr vert="horz" lIns="91440" tIns="45720" rIns="91440" bIns="45720" rtlCol="0" anchor="ctr">
            <a:normAutofit fontScale="90000"/>
          </a:bodyPr>
          <a:lstStyle/>
          <a:p>
            <a:r>
              <a:rPr lang="en-US" sz="3600" kern="1200" dirty="0">
                <a:solidFill>
                  <a:schemeClr val="tx2"/>
                </a:solidFill>
                <a:latin typeface="+mj-lt"/>
                <a:ea typeface="+mj-ea"/>
                <a:cs typeface="+mj-cs"/>
              </a:rPr>
              <a:t>Conclusion</a:t>
            </a:r>
          </a:p>
        </p:txBody>
      </p:sp>
      <p:pic>
        <p:nvPicPr>
          <p:cNvPr id="21" name="Graphic 20" descr="Doctor">
            <a:extLst>
              <a:ext uri="{FF2B5EF4-FFF2-40B4-BE49-F238E27FC236}">
                <a16:creationId xmlns:a16="http://schemas.microsoft.com/office/drawing/2014/main" id="{D8FEA496-3320-8409-7A52-970D53937D1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074B207A-4C81-9911-B2BB-15F4A9FCACA4}"/>
              </a:ext>
            </a:extLst>
          </p:cNvPr>
          <p:cNvSpPr>
            <a:spLocks noGrp="1"/>
          </p:cNvSpPr>
          <p:nvPr>
            <p:ph sz="quarter" idx="13"/>
          </p:nvPr>
        </p:nvSpPr>
        <p:spPr>
          <a:xfrm>
            <a:off x="5931240" y="1333500"/>
            <a:ext cx="6087940" cy="5168900"/>
          </a:xfrm>
        </p:spPr>
        <p:txBody>
          <a:bodyPr vert="horz" lIns="91440" tIns="45720" rIns="91440" bIns="45720" rtlCol="0" anchor="ctr">
            <a:noAutofit/>
          </a:bodyPr>
          <a:lstStyle/>
          <a:p>
            <a:pPr algn="ctr"/>
            <a:r>
              <a:rPr lang="en-US" sz="1200" dirty="0">
                <a:solidFill>
                  <a:schemeClr val="tx2"/>
                </a:solidFill>
                <a:highlight>
                  <a:srgbClr val="FFFFFF"/>
                </a:highlight>
                <a:latin typeface="Areal"/>
              </a:rPr>
              <a:t>The </a:t>
            </a:r>
            <a:r>
              <a:rPr lang="en-US" sz="1200" dirty="0" err="1">
                <a:solidFill>
                  <a:schemeClr val="tx2"/>
                </a:solidFill>
                <a:highlight>
                  <a:srgbClr val="FFFFFF"/>
                </a:highlight>
                <a:latin typeface="Areal"/>
              </a:rPr>
              <a:t>Ockenden</a:t>
            </a:r>
            <a:r>
              <a:rPr lang="en-US" sz="1200" dirty="0">
                <a:solidFill>
                  <a:schemeClr val="tx2"/>
                </a:solidFill>
                <a:highlight>
                  <a:srgbClr val="FFFFFF"/>
                </a:highlight>
                <a:latin typeface="Areal"/>
              </a:rPr>
              <a:t> Review shows that preventable maternity harm resulted from interconnected systemic failures in governance, leadership, communication, workforce capacity, </a:t>
            </a:r>
            <a:r>
              <a:rPr lang="en-US" sz="1200" dirty="0" err="1">
                <a:solidFill>
                  <a:schemeClr val="tx2"/>
                </a:solidFill>
                <a:highlight>
                  <a:srgbClr val="FFFFFF"/>
                </a:highlight>
                <a:latin typeface="Areal"/>
              </a:rPr>
              <a:t>organisational</a:t>
            </a:r>
            <a:r>
              <a:rPr lang="en-US" sz="1200" dirty="0">
                <a:solidFill>
                  <a:schemeClr val="tx2"/>
                </a:solidFill>
                <a:highlight>
                  <a:srgbClr val="FFFFFF"/>
                </a:highlight>
                <a:latin typeface="Areal"/>
              </a:rPr>
              <a:t> culture and </a:t>
            </a:r>
            <a:r>
              <a:rPr lang="en-US" sz="1200" dirty="0" err="1">
                <a:solidFill>
                  <a:schemeClr val="tx2"/>
                </a:solidFill>
                <a:highlight>
                  <a:srgbClr val="FFFFFF"/>
                </a:highlight>
                <a:latin typeface="Areal"/>
              </a:rPr>
              <a:t>organisational</a:t>
            </a:r>
            <a:r>
              <a:rPr lang="en-US" sz="1200" dirty="0">
                <a:solidFill>
                  <a:schemeClr val="tx2"/>
                </a:solidFill>
                <a:highlight>
                  <a:srgbClr val="FFFFFF"/>
                </a:highlight>
                <a:latin typeface="Areal"/>
              </a:rPr>
              <a:t> learning (</a:t>
            </a:r>
            <a:r>
              <a:rPr lang="en-US" sz="1200" dirty="0" err="1">
                <a:solidFill>
                  <a:schemeClr val="tx2"/>
                </a:solidFill>
                <a:highlight>
                  <a:srgbClr val="FFFFFF"/>
                </a:highlight>
                <a:latin typeface="Areal"/>
              </a:rPr>
              <a:t>Ockenden</a:t>
            </a:r>
            <a:r>
              <a:rPr lang="en-US" sz="1200" dirty="0">
                <a:solidFill>
                  <a:schemeClr val="tx2"/>
                </a:solidFill>
                <a:highlight>
                  <a:srgbClr val="FFFFFF"/>
                </a:highlight>
                <a:latin typeface="Areal"/>
              </a:rPr>
              <a:t>, 2022; Reason, 2000). </a:t>
            </a:r>
            <a:endParaRPr lang="en-US" sz="1200" dirty="0">
              <a:solidFill>
                <a:schemeClr val="tx2"/>
              </a:solidFill>
              <a:latin typeface="Areal"/>
            </a:endParaRPr>
          </a:p>
          <a:p>
            <a:pPr algn="ctr"/>
            <a:r>
              <a:rPr lang="en-US" sz="1200" dirty="0">
                <a:solidFill>
                  <a:schemeClr val="tx2"/>
                </a:solidFill>
                <a:highlight>
                  <a:srgbClr val="FFFFFF"/>
                </a:highlight>
                <a:latin typeface="Areal"/>
              </a:rPr>
              <a:t>These failures impacted service delivery in many ways, including delayed escalation, inconsistent clinical practice, poor quality of care, avoidable maternal and neonatal injury, psychological trauma for families, and erosion of public confidence in NHS maternity services (</a:t>
            </a:r>
            <a:r>
              <a:rPr lang="en-US" sz="1200" dirty="0" err="1">
                <a:solidFill>
                  <a:schemeClr val="tx2"/>
                </a:solidFill>
                <a:highlight>
                  <a:srgbClr val="FFFFFF"/>
                </a:highlight>
                <a:latin typeface="Areal"/>
              </a:rPr>
              <a:t>Ockenden</a:t>
            </a:r>
            <a:r>
              <a:rPr lang="en-US" sz="1200" dirty="0">
                <a:solidFill>
                  <a:schemeClr val="tx2"/>
                </a:solidFill>
                <a:highlight>
                  <a:srgbClr val="FFFFFF"/>
                </a:highlight>
                <a:latin typeface="Areal"/>
              </a:rPr>
              <a:t>, 2022; Care Quality Commission, 2025). </a:t>
            </a:r>
          </a:p>
          <a:p>
            <a:pPr algn="ctr"/>
            <a:r>
              <a:rPr lang="en-US" sz="1200" dirty="0">
                <a:solidFill>
                  <a:schemeClr val="tx2"/>
                </a:solidFill>
                <a:highlight>
                  <a:srgbClr val="FFFFFF"/>
                </a:highlight>
                <a:latin typeface="Areal"/>
              </a:rPr>
              <a:t>Quality management and patient safety models, such as Donabedian's Structure–Process–Outcome Model and Swiss Cheese Model, to name just a few, demonstrate that the best way to improve maternity safety is to have strong governance, effective leadership, cross-disciplinary teamwork and continuous quality improvement with a positive safety culture (Donabedian, 1988; Reason, 2000; Braithwaite et al., 2018; </a:t>
            </a:r>
            <a:r>
              <a:rPr lang="en-US" sz="1200" dirty="0" err="1">
                <a:solidFill>
                  <a:schemeClr val="tx2"/>
                </a:solidFill>
                <a:highlight>
                  <a:srgbClr val="FFFFFF"/>
                </a:highlight>
                <a:latin typeface="Areal"/>
              </a:rPr>
              <a:t>Carayon</a:t>
            </a:r>
            <a:r>
              <a:rPr lang="en-US" sz="1200" dirty="0">
                <a:solidFill>
                  <a:schemeClr val="tx2"/>
                </a:solidFill>
                <a:highlight>
                  <a:srgbClr val="FFFFFF"/>
                </a:highlight>
                <a:latin typeface="Areal"/>
              </a:rPr>
              <a:t> et al., 2020).</a:t>
            </a:r>
          </a:p>
          <a:p>
            <a:pPr algn="ctr"/>
            <a:r>
              <a:rPr lang="en-US" sz="1200" dirty="0">
                <a:solidFill>
                  <a:schemeClr val="tx2"/>
                </a:solidFill>
                <a:highlight>
                  <a:srgbClr val="FFFFFF"/>
                </a:highlight>
                <a:latin typeface="Areal"/>
              </a:rPr>
              <a:t> Although the </a:t>
            </a:r>
            <a:r>
              <a:rPr lang="en-US" sz="1200" dirty="0" err="1">
                <a:solidFill>
                  <a:schemeClr val="tx2"/>
                </a:solidFill>
                <a:highlight>
                  <a:srgbClr val="FFFFFF"/>
                </a:highlight>
                <a:latin typeface="Areal"/>
              </a:rPr>
              <a:t>Ockenden</a:t>
            </a:r>
            <a:r>
              <a:rPr lang="en-US" sz="1200" dirty="0">
                <a:solidFill>
                  <a:schemeClr val="tx2"/>
                </a:solidFill>
                <a:highlight>
                  <a:srgbClr val="FFFFFF"/>
                </a:highlight>
                <a:latin typeface="Areal"/>
              </a:rPr>
              <a:t> Review has resulted in substantial policy reforms in place, such as the Patient Safety Incident Response Framework (PSIRF), the Three-Year Delivery Plan for Maternity and Neonatal Services and the Maternity and Neonatal Safety Improvement </a:t>
            </a:r>
            <a:r>
              <a:rPr lang="en-US" sz="1200" dirty="0" err="1">
                <a:solidFill>
                  <a:schemeClr val="tx2"/>
                </a:solidFill>
                <a:highlight>
                  <a:srgbClr val="FFFFFF"/>
                </a:highlight>
                <a:latin typeface="Areal"/>
              </a:rPr>
              <a:t>Programme</a:t>
            </a:r>
            <a:r>
              <a:rPr lang="en-US" sz="1200" dirty="0">
                <a:solidFill>
                  <a:schemeClr val="tx2"/>
                </a:solidFill>
                <a:highlight>
                  <a:srgbClr val="FFFFFF"/>
                </a:highlight>
                <a:latin typeface="Areal"/>
              </a:rPr>
              <a:t>, there is variation in implementation, leadership, staffing and </a:t>
            </a:r>
            <a:r>
              <a:rPr lang="en-US" sz="1200" dirty="0" err="1">
                <a:solidFill>
                  <a:schemeClr val="tx2"/>
                </a:solidFill>
                <a:highlight>
                  <a:srgbClr val="FFFFFF"/>
                </a:highlight>
                <a:latin typeface="Areal"/>
              </a:rPr>
              <a:t>organisational</a:t>
            </a:r>
            <a:r>
              <a:rPr lang="en-US" sz="1200" dirty="0">
                <a:solidFill>
                  <a:schemeClr val="tx2"/>
                </a:solidFill>
                <a:highlight>
                  <a:srgbClr val="FFFFFF"/>
                </a:highlight>
                <a:latin typeface="Areal"/>
              </a:rPr>
              <a:t> learning in NHS trusts (NHS England, 2023; </a:t>
            </a:r>
            <a:r>
              <a:rPr lang="en-US" sz="1200" dirty="0" err="1">
                <a:solidFill>
                  <a:schemeClr val="tx2"/>
                </a:solidFill>
                <a:highlight>
                  <a:srgbClr val="FFFFFF"/>
                </a:highlight>
                <a:latin typeface="Areal"/>
              </a:rPr>
              <a:t>Ockenden</a:t>
            </a:r>
            <a:r>
              <a:rPr lang="en-US" sz="1200" dirty="0">
                <a:solidFill>
                  <a:schemeClr val="tx2"/>
                </a:solidFill>
                <a:highlight>
                  <a:srgbClr val="FFFFFF"/>
                </a:highlight>
                <a:latin typeface="Areal"/>
              </a:rPr>
              <a:t>, 2022; Care Quality Commission, 2025).</a:t>
            </a:r>
          </a:p>
          <a:p>
            <a:pPr algn="ctr"/>
            <a:r>
              <a:rPr lang="en-US" sz="1200" dirty="0">
                <a:solidFill>
                  <a:schemeClr val="tx2"/>
                </a:solidFill>
                <a:highlight>
                  <a:srgbClr val="FFFFFF"/>
                </a:highlight>
                <a:latin typeface="Areal"/>
              </a:rPr>
              <a:t> Health inequalities, continuous quality improvement and evidence-based practice are fundamental to delivering safe, equitable, person-</a:t>
            </a:r>
            <a:r>
              <a:rPr lang="en-US" sz="1200" dirty="0" err="1">
                <a:solidFill>
                  <a:schemeClr val="tx2"/>
                </a:solidFill>
                <a:highlight>
                  <a:srgbClr val="FFFFFF"/>
                </a:highlight>
                <a:latin typeface="Areal"/>
              </a:rPr>
              <a:t>centred</a:t>
            </a:r>
            <a:r>
              <a:rPr lang="en-US" sz="1200" dirty="0">
                <a:solidFill>
                  <a:schemeClr val="tx2"/>
                </a:solidFill>
                <a:highlight>
                  <a:srgbClr val="FFFFFF"/>
                </a:highlight>
                <a:latin typeface="Areal"/>
              </a:rPr>
              <a:t> maternity care for every woman and baby across the NHS (Marmot, 2010; MBRRACE-UK, 2025; World Health </a:t>
            </a:r>
            <a:r>
              <a:rPr lang="en-US" sz="1200" dirty="0" err="1">
                <a:solidFill>
                  <a:schemeClr val="tx2"/>
                </a:solidFill>
                <a:highlight>
                  <a:srgbClr val="FFFFFF"/>
                </a:highlight>
                <a:latin typeface="Areal"/>
              </a:rPr>
              <a:t>Organisation</a:t>
            </a:r>
            <a:r>
              <a:rPr lang="en-US" sz="1200" dirty="0">
                <a:solidFill>
                  <a:schemeClr val="tx2"/>
                </a:solidFill>
                <a:highlight>
                  <a:srgbClr val="FFFFFF"/>
                </a:highlight>
                <a:latin typeface="Areal"/>
              </a:rPr>
              <a:t>, 2025).</a:t>
            </a:r>
          </a:p>
        </p:txBody>
      </p:sp>
      <p:grpSp>
        <p:nvGrpSpPr>
          <p:cNvPr id="28" name="Group 27">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9" name="Freeform: Shape 28">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5922156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1B352-F4D0-095B-955F-2872940F85B1}"/>
              </a:ext>
            </a:extLst>
          </p:cNvPr>
          <p:cNvSpPr>
            <a:spLocks noGrp="1"/>
          </p:cNvSpPr>
          <p:nvPr>
            <p:ph type="title"/>
          </p:nvPr>
        </p:nvSpPr>
        <p:spPr>
          <a:xfrm>
            <a:off x="-2070449" y="111326"/>
            <a:ext cx="7886700" cy="395459"/>
          </a:xfrm>
        </p:spPr>
        <p:txBody>
          <a:bodyPr>
            <a:noAutofit/>
          </a:bodyPr>
          <a:lstStyle/>
          <a:p>
            <a:pPr algn="ctr"/>
            <a:r>
              <a:rPr lang="en-GB" sz="3200">
                <a:latin typeface="Arial"/>
                <a:cs typeface="Arial"/>
              </a:rPr>
              <a:t>References</a:t>
            </a:r>
            <a:endParaRPr lang="en-US" sz="3200"/>
          </a:p>
        </p:txBody>
      </p:sp>
      <p:sp>
        <p:nvSpPr>
          <p:cNvPr id="4" name="TextBox 3">
            <a:extLst>
              <a:ext uri="{FF2B5EF4-FFF2-40B4-BE49-F238E27FC236}">
                <a16:creationId xmlns:a16="http://schemas.microsoft.com/office/drawing/2014/main" id="{656D95F5-9B49-205A-7AEB-52F700DAECF2}"/>
              </a:ext>
            </a:extLst>
          </p:cNvPr>
          <p:cNvSpPr txBox="1"/>
          <p:nvPr/>
        </p:nvSpPr>
        <p:spPr>
          <a:xfrm>
            <a:off x="327831" y="558815"/>
            <a:ext cx="11732424" cy="710963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171450" indent="-171450">
              <a:buFont typeface="Arial" panose="020B0604020202020204" pitchFamily="34" charset="0"/>
              <a:buChar char="•"/>
            </a:pPr>
            <a:r>
              <a:rPr lang="en-US" sz="1200">
                <a:latin typeface="Arial"/>
                <a:cs typeface="Arial"/>
              </a:rPr>
              <a:t>Ajzen, I. (1991) ‘The theory of planned behavior’, </a:t>
            </a:r>
            <a:r>
              <a:rPr lang="en-US" sz="1200" i="1">
                <a:latin typeface="Arial"/>
                <a:cs typeface="Arial"/>
              </a:rPr>
              <a:t>Organizational Behavior and Human Decision Processes</a:t>
            </a:r>
            <a:r>
              <a:rPr lang="en-US" sz="1200">
                <a:latin typeface="Arial"/>
                <a:cs typeface="Arial"/>
              </a:rPr>
              <a:t>, 50(2), pp. 179–211. Available at: </a:t>
            </a:r>
            <a:r>
              <a:rPr lang="en-US" sz="1200">
                <a:latin typeface="Arial"/>
                <a:cs typeface="Arial"/>
                <a:hlinkClick r:id="rId2"/>
              </a:rPr>
              <a:t>https://doi.org/10.1016/0749-5978(91)90020-T</a:t>
            </a:r>
            <a:endParaRPr lang="en-US" sz="1200">
              <a:latin typeface="Arial"/>
              <a:cs typeface="Arial"/>
            </a:endParaRPr>
          </a:p>
          <a:p>
            <a:pPr marL="128270" indent="-128270">
              <a:buFont typeface="Arial"/>
              <a:buChar char="•"/>
            </a:pPr>
            <a:r>
              <a:rPr lang="en-US" sz="1200">
                <a:latin typeface="Arial"/>
                <a:cs typeface="Arial"/>
              </a:rPr>
              <a:t>Bambra, C., Riordan, R., Ford, J. and Matthews, F. (2020) ‘The COVID-19 pandemic and health inequalities’, </a:t>
            </a:r>
            <a:r>
              <a:rPr lang="en-US" sz="1200" i="1">
                <a:latin typeface="Arial"/>
                <a:cs typeface="Arial"/>
              </a:rPr>
              <a:t>Journal of Epidemiology and Community Health</a:t>
            </a:r>
            <a:r>
              <a:rPr lang="en-US" sz="1200">
                <a:latin typeface="Arial"/>
                <a:cs typeface="Arial"/>
              </a:rPr>
              <a:t>, 74(11), pp. 964–968. Available at: </a:t>
            </a:r>
            <a:r>
              <a:rPr lang="en-US" sz="1200">
                <a:latin typeface="Arial"/>
                <a:cs typeface="Arial"/>
                <a:hlinkClick r:id="rId3"/>
              </a:rPr>
              <a:t>https://doi.org/10.1136/jech-2020-214401</a:t>
            </a:r>
            <a:endParaRPr lang="en-US" sz="1200">
              <a:latin typeface="Arial"/>
              <a:cs typeface="Arial"/>
            </a:endParaRPr>
          </a:p>
          <a:p>
            <a:pPr marL="128270" indent="-128270">
              <a:buFont typeface="Arial"/>
              <a:buChar char="•"/>
            </a:pPr>
            <a:r>
              <a:rPr lang="en-US" sz="1200">
                <a:latin typeface="Arial"/>
                <a:cs typeface="Arial"/>
              </a:rPr>
              <a:t>Bandura, A. (1986) </a:t>
            </a:r>
            <a:r>
              <a:rPr lang="en-US" sz="1200" i="1">
                <a:latin typeface="Arial"/>
                <a:cs typeface="Arial"/>
              </a:rPr>
              <a:t>Social Foundations of Thought and Action: A Social Cognitive Theory</a:t>
            </a:r>
            <a:r>
              <a:rPr lang="en-US" sz="1200">
                <a:latin typeface="Arial"/>
                <a:cs typeface="Arial"/>
              </a:rPr>
              <a:t>. Englewood Cliffs, NJ: Prentice-Hall.</a:t>
            </a:r>
          </a:p>
          <a:p>
            <a:pPr marL="128270" indent="-128270">
              <a:buFont typeface="Arial"/>
              <a:buChar char="•"/>
            </a:pPr>
            <a:r>
              <a:rPr lang="en-US" sz="1200">
                <a:latin typeface="Arial"/>
                <a:cs typeface="Arial"/>
              </a:rPr>
              <a:t>Boamah, S.A., Laschinger, H.K.S., Wong, C. and Clarke, S. (2018) ‘Effect of transformational leadership on job satisfaction and patient safety outcomes’, </a:t>
            </a:r>
            <a:r>
              <a:rPr lang="en-US" sz="1200" i="1">
                <a:latin typeface="Arial"/>
                <a:cs typeface="Arial"/>
              </a:rPr>
              <a:t>Nursing Outlook</a:t>
            </a:r>
            <a:r>
              <a:rPr lang="en-US" sz="1200">
                <a:latin typeface="Arial"/>
                <a:cs typeface="Arial"/>
              </a:rPr>
              <a:t>, 66(2), pp. 180–189. Available at: </a:t>
            </a:r>
            <a:r>
              <a:rPr lang="en-US" sz="1200">
                <a:latin typeface="Arial"/>
                <a:cs typeface="Arial"/>
                <a:hlinkClick r:id="rId4"/>
              </a:rPr>
              <a:t>https://doi.org/10.1016/j.outlook.2017.10.004</a:t>
            </a:r>
            <a:endParaRPr lang="en-US" sz="1200">
              <a:latin typeface="Arial"/>
              <a:cs typeface="Arial"/>
            </a:endParaRPr>
          </a:p>
          <a:p>
            <a:pPr marL="128270" indent="-128270">
              <a:buFont typeface="Arial"/>
              <a:buChar char="•"/>
            </a:pPr>
            <a:r>
              <a:rPr lang="en-US" sz="1200">
                <a:latin typeface="Arial"/>
                <a:cs typeface="Arial"/>
              </a:rPr>
              <a:t>Braithwaite, J., </a:t>
            </a:r>
            <a:r>
              <a:rPr lang="en-US" sz="1200" err="1">
                <a:latin typeface="Arial"/>
                <a:cs typeface="Arial"/>
              </a:rPr>
              <a:t>Churruca</a:t>
            </a:r>
            <a:r>
              <a:rPr lang="en-US" sz="1200">
                <a:latin typeface="Arial"/>
                <a:cs typeface="Arial"/>
              </a:rPr>
              <a:t>, K., Ellis, L.A. and Long, J.C. (2018) ‘When complexity science meets implementation science: A theoretical and empirical analysis of systems change’, </a:t>
            </a:r>
            <a:r>
              <a:rPr lang="en-US" sz="1200" i="1">
                <a:latin typeface="Arial"/>
                <a:cs typeface="Arial"/>
              </a:rPr>
              <a:t>BMC Medicine</a:t>
            </a:r>
            <a:r>
              <a:rPr lang="en-US" sz="1200">
                <a:latin typeface="Arial"/>
                <a:cs typeface="Arial"/>
              </a:rPr>
              <a:t>, 16, 63. Available at: </a:t>
            </a:r>
            <a:r>
              <a:rPr lang="en-US" sz="1200">
                <a:latin typeface="Arial"/>
                <a:cs typeface="Arial"/>
                <a:hlinkClick r:id="rId5"/>
              </a:rPr>
              <a:t>https://doi.org/10.1186/s12916-018-1057-z</a:t>
            </a:r>
            <a:endParaRPr lang="en-US" sz="1200">
              <a:latin typeface="Arial"/>
              <a:cs typeface="Arial"/>
            </a:endParaRPr>
          </a:p>
          <a:p>
            <a:pPr marL="128270" indent="-128270">
              <a:buFont typeface="Arial"/>
              <a:buChar char="•"/>
            </a:pPr>
            <a:r>
              <a:rPr lang="en-US" sz="1200">
                <a:latin typeface="Arial"/>
                <a:cs typeface="Arial"/>
              </a:rPr>
              <a:t>Care Quality Commission (2025) </a:t>
            </a:r>
            <a:r>
              <a:rPr lang="en-US" sz="1200" i="1">
                <a:latin typeface="Arial"/>
                <a:cs typeface="Arial"/>
              </a:rPr>
              <a:t>The State of Health Care and Adult Social Care in England 2024/25</a:t>
            </a:r>
            <a:r>
              <a:rPr lang="en-US" sz="1200">
                <a:latin typeface="Arial"/>
                <a:cs typeface="Arial"/>
              </a:rPr>
              <a:t>. Newcastle upon Tyne: Care Quality Commission. Available at: </a:t>
            </a:r>
            <a:r>
              <a:rPr lang="en-US" sz="1200">
                <a:latin typeface="Arial"/>
                <a:cs typeface="Arial"/>
                <a:hlinkClick r:id="rId6"/>
              </a:rPr>
              <a:t>https://www.cqc.org.uk/publications/major-report/state-care/2024-2025</a:t>
            </a:r>
            <a:r>
              <a:rPr lang="en-US" sz="1200">
                <a:latin typeface="Arial"/>
                <a:cs typeface="Arial"/>
              </a:rPr>
              <a:t> (Accessed: 23 July 2026).</a:t>
            </a:r>
          </a:p>
          <a:p>
            <a:pPr marL="128270" indent="-128270">
              <a:buFont typeface="Arial"/>
              <a:buChar char="•"/>
            </a:pPr>
            <a:r>
              <a:rPr lang="en-US" sz="1200" err="1">
                <a:latin typeface="Arial"/>
                <a:cs typeface="Arial"/>
              </a:rPr>
              <a:t>Carayon</a:t>
            </a:r>
            <a:r>
              <a:rPr lang="en-US" sz="1200">
                <a:latin typeface="Arial"/>
                <a:cs typeface="Arial"/>
              </a:rPr>
              <a:t>, P., Wooldridge, A., Hose, B.Z., Salwei, M.E. and </a:t>
            </a:r>
            <a:r>
              <a:rPr lang="en-US" sz="1200" err="1">
                <a:latin typeface="Arial"/>
                <a:cs typeface="Arial"/>
              </a:rPr>
              <a:t>Benneyan</a:t>
            </a:r>
            <a:r>
              <a:rPr lang="en-US" sz="1200">
                <a:latin typeface="Arial"/>
                <a:cs typeface="Arial"/>
              </a:rPr>
              <a:t>, J. (2020) ‘Challenges and opportunities for improving patient safety through human factors and systems engineering’, </a:t>
            </a:r>
            <a:r>
              <a:rPr lang="en-US" sz="1200" i="1">
                <a:latin typeface="Arial"/>
                <a:cs typeface="Arial"/>
              </a:rPr>
              <a:t>Health Affairs</a:t>
            </a:r>
            <a:r>
              <a:rPr lang="en-US" sz="1200">
                <a:latin typeface="Arial"/>
                <a:cs typeface="Arial"/>
              </a:rPr>
              <a:t>, 39(11), pp. 1862–1869. Available at: https://doi.org/10.1377/hlthaff.2020.00966</a:t>
            </a:r>
          </a:p>
          <a:p>
            <a:pPr marL="128270" indent="-128270">
              <a:buFont typeface="Arial"/>
              <a:buChar char="•"/>
            </a:pPr>
            <a:r>
              <a:rPr lang="en-US" sz="1200">
                <a:latin typeface="Arial"/>
                <a:cs typeface="Arial"/>
              </a:rPr>
              <a:t>Coles, E., Wells, M., Maxwell, M. </a:t>
            </a:r>
            <a:r>
              <a:rPr lang="en-US" sz="1200" i="1">
                <a:latin typeface="Arial"/>
                <a:cs typeface="Arial"/>
              </a:rPr>
              <a:t>et al.</a:t>
            </a:r>
            <a:r>
              <a:rPr lang="en-US" sz="1200">
                <a:latin typeface="Arial"/>
                <a:cs typeface="Arial"/>
              </a:rPr>
              <a:t> (2020) ‘The influence of contextual factors on healthcare quality improvement initiatives: A systematic review’, </a:t>
            </a:r>
            <a:r>
              <a:rPr lang="en-US" sz="1200" i="1">
                <a:latin typeface="Arial"/>
                <a:cs typeface="Arial"/>
              </a:rPr>
              <a:t>BMJ Open Quality</a:t>
            </a:r>
            <a:r>
              <a:rPr lang="en-US" sz="1200">
                <a:latin typeface="Arial"/>
                <a:cs typeface="Arial"/>
              </a:rPr>
              <a:t>, 9, e000900. Available at: </a:t>
            </a:r>
            <a:r>
              <a:rPr lang="en-US" sz="1200">
                <a:latin typeface="Arial"/>
                <a:cs typeface="Arial"/>
                <a:hlinkClick r:id="rId7"/>
              </a:rPr>
              <a:t>https://bmjopenquality.bmj.com/</a:t>
            </a:r>
            <a:endParaRPr lang="en-US" sz="1200">
              <a:latin typeface="Arial"/>
              <a:cs typeface="Arial"/>
            </a:endParaRPr>
          </a:p>
          <a:p>
            <a:pPr marL="128270" indent="-128270">
              <a:buFont typeface="Arial"/>
              <a:buChar char="•"/>
            </a:pPr>
            <a:r>
              <a:rPr lang="en-US" sz="1200" dirty="0" err="1">
                <a:latin typeface="Arial"/>
                <a:cs typeface="Arial"/>
              </a:rPr>
              <a:t>Collidu</a:t>
            </a:r>
            <a:r>
              <a:rPr lang="en-US" sz="1200" dirty="0">
                <a:latin typeface="Arial"/>
                <a:cs typeface="Arial"/>
              </a:rPr>
              <a:t> (n.d.) Patient Experience PowerPoint Template. Available at: https://www.collidu.com/media/catalog/product/img1/b/7/b7eb5af8213a47bc103a0eaab305aea61f989d09fa714706a9601263360f747e/patient-experience-slide3.png (Accessed: 25 July 2026).</a:t>
            </a:r>
          </a:p>
          <a:p>
            <a:pPr marL="128270" indent="-128270">
              <a:buFont typeface="Arial"/>
              <a:buChar char="•"/>
            </a:pPr>
            <a:r>
              <a:rPr lang="en-US" sz="1200" dirty="0">
                <a:latin typeface="Arial"/>
                <a:cs typeface="Arial"/>
              </a:rPr>
              <a:t>Diallo, M.S. (2024) ‘Health equity and social determinants of health’, Anesthesiology Clinics. Available at: https://doi.org/10.1016/j.anclin.2024.02.002 (Accessed: 25 July 2026).</a:t>
            </a:r>
          </a:p>
          <a:p>
            <a:pPr marL="128270" indent="-128270">
              <a:buFont typeface="Arial"/>
              <a:buChar char="•"/>
            </a:pPr>
            <a:r>
              <a:rPr lang="en-US" sz="1200">
                <a:latin typeface="Arial"/>
                <a:cs typeface="Arial"/>
              </a:rPr>
              <a:t>Department of Health and Social Care (2022) </a:t>
            </a:r>
            <a:r>
              <a:rPr lang="en-US" sz="1200" i="1">
                <a:latin typeface="Arial"/>
                <a:cs typeface="Arial"/>
              </a:rPr>
              <a:t>Women's Health Strategy for England</a:t>
            </a:r>
            <a:r>
              <a:rPr lang="en-US" sz="1200">
                <a:latin typeface="Arial"/>
                <a:cs typeface="Arial"/>
              </a:rPr>
              <a:t>. London: Department of Health and Social Care. Available at: </a:t>
            </a:r>
            <a:r>
              <a:rPr lang="en-US" sz="1200">
                <a:latin typeface="Arial"/>
                <a:cs typeface="Arial"/>
                <a:hlinkClick r:id="rId8"/>
              </a:rPr>
              <a:t>https://www.gov.uk/government/publications/womens-health-strategy-for-england</a:t>
            </a:r>
            <a:r>
              <a:rPr lang="en-US" sz="1200">
                <a:latin typeface="Arial"/>
                <a:cs typeface="Arial"/>
              </a:rPr>
              <a:t> (Accessed: 23 July 2026).</a:t>
            </a:r>
          </a:p>
          <a:p>
            <a:pPr marL="128270" indent="-128270">
              <a:buFont typeface="Arial"/>
              <a:buChar char="•"/>
            </a:pPr>
            <a:r>
              <a:rPr lang="en-US" sz="1200">
                <a:latin typeface="Arial"/>
                <a:cs typeface="Arial"/>
              </a:rPr>
              <a:t>Donabedian, A. (1988) ‘The quality of care: How can it be assessed?’, </a:t>
            </a:r>
            <a:r>
              <a:rPr lang="en-US" sz="1200" i="1">
                <a:latin typeface="Arial"/>
                <a:cs typeface="Arial"/>
              </a:rPr>
              <a:t>JAMA</a:t>
            </a:r>
            <a:r>
              <a:rPr lang="en-US" sz="1200">
                <a:latin typeface="Arial"/>
                <a:cs typeface="Arial"/>
              </a:rPr>
              <a:t>, 260(12), pp. 1743–1748. Available at: </a:t>
            </a:r>
            <a:r>
              <a:rPr lang="en-US" sz="1200">
                <a:latin typeface="Arial"/>
                <a:cs typeface="Arial"/>
                <a:hlinkClick r:id="rId9"/>
              </a:rPr>
              <a:t>https://doi.org/10.1001/jama.260.12.1743</a:t>
            </a:r>
            <a:endParaRPr lang="en-US" sz="1200">
              <a:latin typeface="Arial"/>
              <a:cs typeface="Arial"/>
            </a:endParaRPr>
          </a:p>
          <a:p>
            <a:pPr marL="128270" indent="-128270">
              <a:buFont typeface="Arial"/>
              <a:buChar char="•"/>
            </a:pPr>
            <a:r>
              <a:rPr lang="en-US" sz="1200">
                <a:latin typeface="Arial"/>
                <a:cs typeface="Arial"/>
              </a:rPr>
              <a:t>Edmondson, A.C. (1999) ‘Psychological safety and learning behavior in work teams’, </a:t>
            </a:r>
            <a:r>
              <a:rPr lang="en-US" sz="1200" i="1">
                <a:latin typeface="Arial"/>
                <a:cs typeface="Arial"/>
              </a:rPr>
              <a:t>Administrative Science Quarterly</a:t>
            </a:r>
            <a:r>
              <a:rPr lang="en-US" sz="1200">
                <a:latin typeface="Arial"/>
                <a:cs typeface="Arial"/>
              </a:rPr>
              <a:t>, 44(2), pp. 350–383. Available at: </a:t>
            </a:r>
            <a:r>
              <a:rPr lang="en-US" sz="1200">
                <a:latin typeface="Arial"/>
                <a:cs typeface="Arial"/>
                <a:hlinkClick r:id="rId10"/>
              </a:rPr>
              <a:t>https://doi.org/10.2307/2666999</a:t>
            </a:r>
            <a:endParaRPr lang="en-US" sz="1200">
              <a:latin typeface="Arial"/>
              <a:cs typeface="Arial"/>
            </a:endParaRPr>
          </a:p>
          <a:p>
            <a:pPr marL="128270" indent="-128270">
              <a:buFont typeface="Arial"/>
              <a:buChar char="•"/>
            </a:pPr>
            <a:r>
              <a:rPr lang="en-US" sz="1200">
                <a:latin typeface="Arial"/>
                <a:cs typeface="Arial"/>
              </a:rPr>
              <a:t>Five X More (2025) </a:t>
            </a:r>
            <a:r>
              <a:rPr lang="en-US" sz="1200" i="1">
                <a:latin typeface="Arial"/>
                <a:cs typeface="Arial"/>
              </a:rPr>
              <a:t>Black Maternity Experiences Survey 2025</a:t>
            </a:r>
            <a:r>
              <a:rPr lang="en-US" sz="1200">
                <a:latin typeface="Arial"/>
                <a:cs typeface="Arial"/>
              </a:rPr>
              <a:t>. London: Five X More. Available at: </a:t>
            </a:r>
            <a:r>
              <a:rPr lang="en-US" sz="1200">
                <a:latin typeface="Arial"/>
                <a:cs typeface="Arial"/>
                <a:hlinkClick r:id="rId11"/>
              </a:rPr>
              <a:t>https://maternalmentalhealthalliance.org/media/filer_public/ac/e0/ace0cbc8-429b-4d23-a027-b180c2a01aaf/black-maternity-experiences-report-2025.pdf</a:t>
            </a:r>
            <a:r>
              <a:rPr lang="en-US" sz="1200">
                <a:latin typeface="Arial"/>
                <a:cs typeface="Arial"/>
              </a:rPr>
              <a:t> (Accessed: 23 July 2026).</a:t>
            </a:r>
          </a:p>
          <a:p>
            <a:pPr marL="128270" indent="-128270">
              <a:buFont typeface="Arial"/>
              <a:buChar char="•"/>
            </a:pPr>
            <a:r>
              <a:rPr lang="en-US" sz="1200">
                <a:latin typeface="Arial"/>
                <a:cs typeface="Arial"/>
              </a:rPr>
              <a:t>Francis, R. (2013) </a:t>
            </a:r>
            <a:r>
              <a:rPr lang="en-US" sz="1200" i="1">
                <a:latin typeface="Arial"/>
                <a:cs typeface="Arial"/>
              </a:rPr>
              <a:t>Report of the Mid Staffordshire NHS Foundation Trust Public Inquiry</a:t>
            </a:r>
            <a:r>
              <a:rPr lang="en-US" sz="1200">
                <a:latin typeface="Arial"/>
                <a:cs typeface="Arial"/>
              </a:rPr>
              <a:t>. London: The Stationery Office. Available at: </a:t>
            </a:r>
            <a:r>
              <a:rPr lang="en-US" sz="1200">
                <a:latin typeface="Arial"/>
                <a:cs typeface="Arial"/>
                <a:hlinkClick r:id="rId12"/>
              </a:rPr>
              <a:t>https://www.gov.uk/government/publications/report-of-the-mid-staffordshire-nhs-foundation-trust-public-inquiry</a:t>
            </a:r>
            <a:r>
              <a:rPr lang="en-US" sz="1200">
                <a:latin typeface="Arial"/>
                <a:cs typeface="Arial"/>
              </a:rPr>
              <a:t> (Accessed: 23 July 2026).</a:t>
            </a:r>
          </a:p>
          <a:p>
            <a:pPr marL="128270" indent="-128270">
              <a:buFont typeface="Arial"/>
              <a:buChar char="•"/>
            </a:pPr>
            <a:r>
              <a:rPr lang="en-US" sz="1200">
                <a:latin typeface="Arial"/>
                <a:cs typeface="Arial"/>
              </a:rPr>
              <a:t>Gilson, L. (2016) </a:t>
            </a:r>
            <a:r>
              <a:rPr lang="en-US" sz="1200" i="1">
                <a:latin typeface="Arial"/>
                <a:cs typeface="Arial"/>
              </a:rPr>
              <a:t>Health Policy and Systems Research: A Methodology Reader</a:t>
            </a:r>
            <a:r>
              <a:rPr lang="en-US" sz="1200">
                <a:latin typeface="Arial"/>
                <a:cs typeface="Arial"/>
              </a:rPr>
              <a:t>. Geneva: World Health Organization. Available at: https://www.who.int/publications/i/item/9789241510097 (Accessed: 23 July 2026).</a:t>
            </a:r>
          </a:p>
          <a:p>
            <a:pPr marL="128270" indent="-128270">
              <a:buFont typeface="Arial"/>
              <a:buChar char="•"/>
            </a:pPr>
            <a:r>
              <a:rPr lang="en-US" sz="1200">
                <a:latin typeface="Arial"/>
                <a:cs typeface="Arial"/>
              </a:rPr>
              <a:t>Holden, R.J., </a:t>
            </a:r>
            <a:r>
              <a:rPr lang="en-US" sz="1200" err="1">
                <a:latin typeface="Arial"/>
                <a:cs typeface="Arial"/>
              </a:rPr>
              <a:t>Carayon</a:t>
            </a:r>
            <a:r>
              <a:rPr lang="en-US" sz="1200">
                <a:latin typeface="Arial"/>
                <a:cs typeface="Arial"/>
              </a:rPr>
              <a:t>, P., </a:t>
            </a:r>
            <a:r>
              <a:rPr lang="en-US" sz="1200" err="1">
                <a:latin typeface="Arial"/>
                <a:cs typeface="Arial"/>
              </a:rPr>
              <a:t>Gurses</a:t>
            </a:r>
            <a:r>
              <a:rPr lang="en-US" sz="1200">
                <a:latin typeface="Arial"/>
                <a:cs typeface="Arial"/>
              </a:rPr>
              <a:t>, A.P. </a:t>
            </a:r>
            <a:r>
              <a:rPr lang="en-US" sz="1200" i="1">
                <a:latin typeface="Arial"/>
                <a:cs typeface="Arial"/>
              </a:rPr>
              <a:t>et al.</a:t>
            </a:r>
            <a:r>
              <a:rPr lang="en-US" sz="1200">
                <a:latin typeface="Arial"/>
                <a:cs typeface="Arial"/>
              </a:rPr>
              <a:t> (2013) ‘SEIPS 2.0: A human factors framework for studying and improving the work of healthcare professionals and patients’, </a:t>
            </a:r>
            <a:r>
              <a:rPr lang="en-US" sz="1200" i="1">
                <a:latin typeface="Arial"/>
                <a:cs typeface="Arial"/>
              </a:rPr>
              <a:t>Ergonomics</a:t>
            </a:r>
            <a:r>
              <a:rPr lang="en-US" sz="1200">
                <a:latin typeface="Arial"/>
                <a:cs typeface="Arial"/>
              </a:rPr>
              <a:t>, 56(11), pp. 1669–1686. Available at: </a:t>
            </a:r>
            <a:r>
              <a:rPr lang="en-US" sz="1200">
                <a:latin typeface="Arial"/>
                <a:cs typeface="Arial"/>
                <a:hlinkClick r:id="rId13"/>
              </a:rPr>
              <a:t>https://doi.org/10.1080/00140139.2013.838643</a:t>
            </a:r>
            <a:endParaRPr lang="en-US" sz="1200">
              <a:latin typeface="Arial"/>
              <a:cs typeface="Arial"/>
            </a:endParaRPr>
          </a:p>
          <a:p>
            <a:pPr marL="128270" indent="-128270">
              <a:buFont typeface="Arial"/>
              <a:buChar char="•"/>
            </a:pPr>
            <a:r>
              <a:rPr lang="en-US" sz="1200">
                <a:latin typeface="Arial" panose="020B0604020202020204" pitchFamily="34" charset="0"/>
                <a:cs typeface="Arial" panose="020B0604020202020204" pitchFamily="34" charset="0"/>
              </a:rPr>
              <a:t>Kennedy, I. (2001) </a:t>
            </a:r>
            <a:r>
              <a:rPr lang="en-US" sz="1200" i="1">
                <a:latin typeface="Arial" panose="020B0604020202020204" pitchFamily="34" charset="0"/>
                <a:cs typeface="Arial" panose="020B0604020202020204" pitchFamily="34" charset="0"/>
              </a:rPr>
              <a:t>The Report of the Public Inquiry into Children's Heart Surgery at the Bristol Royal Infirmary 1984–1995</a:t>
            </a:r>
            <a:r>
              <a:rPr lang="en-US" sz="1200">
                <a:latin typeface="Arial" panose="020B0604020202020204" pitchFamily="34" charset="0"/>
                <a:cs typeface="Arial" panose="020B0604020202020204" pitchFamily="34" charset="0"/>
              </a:rPr>
              <a:t>. London: The Stationery Office. Available at: https://webarchive.nationalarchives.gov.uk/ukgwa/20090811143746/http://www.bristol-inquiry.org.uk/ (Accessed: 23 July 2026).</a:t>
            </a:r>
          </a:p>
          <a:p>
            <a:endParaRPr lang="en-US" sz="1200">
              <a:latin typeface="Arial"/>
              <a:cs typeface="Arial"/>
            </a:endParaRPr>
          </a:p>
          <a:p>
            <a:pPr algn="ctr"/>
            <a:endParaRPr lang="en-US" sz="1350"/>
          </a:p>
        </p:txBody>
      </p:sp>
    </p:spTree>
    <p:extLst>
      <p:ext uri="{BB962C8B-B14F-4D97-AF65-F5344CB8AC3E}">
        <p14:creationId xmlns:p14="http://schemas.microsoft.com/office/powerpoint/2010/main" val="12787336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6C51FC-BE7D-8806-FE54-8DB2A32CAFFF}"/>
              </a:ext>
            </a:extLst>
          </p:cNvPr>
          <p:cNvSpPr>
            <a:spLocks noGrp="1"/>
          </p:cNvSpPr>
          <p:nvPr>
            <p:ph idx="1"/>
          </p:nvPr>
        </p:nvSpPr>
        <p:spPr>
          <a:xfrm>
            <a:off x="135373" y="31995"/>
            <a:ext cx="12031504" cy="6971165"/>
          </a:xfrm>
        </p:spPr>
        <p:txBody>
          <a:bodyPr vert="horz" lIns="91440" tIns="45720" rIns="91440" bIns="45720" rtlCol="0" anchor="t">
            <a:normAutofit fontScale="32500" lnSpcReduction="20000"/>
          </a:bodyPr>
          <a:lstStyle/>
          <a:p>
            <a:pPr marL="128270" indent="-128270">
              <a:buFont typeface="Arial"/>
              <a:buChar char="•"/>
            </a:pPr>
            <a:r>
              <a:rPr lang="en-US" sz="3700" dirty="0" err="1">
                <a:latin typeface="Arial"/>
                <a:cs typeface="Arial"/>
              </a:rPr>
              <a:t>HealthKnowledge</a:t>
            </a:r>
            <a:r>
              <a:rPr lang="en-US" sz="3700" dirty="0">
                <a:latin typeface="Arial"/>
                <a:cs typeface="Arial"/>
              </a:rPr>
              <a:t> (n.d.) Donabedian’s Structure–Process–Outcome model. Available at: https://www.healthknowledge.org.uk/sites/default/files/documents/publichealthtextbook/5e/5efigc.jpg (Accessed: 25 July 2026).</a:t>
            </a:r>
          </a:p>
          <a:p>
            <a:pPr marL="128270" indent="-128270">
              <a:buFont typeface="Arial"/>
              <a:buChar char="•"/>
            </a:pPr>
            <a:r>
              <a:rPr lang="en-US" sz="3700" dirty="0" err="1">
                <a:latin typeface="Arial"/>
                <a:cs typeface="Arial"/>
              </a:rPr>
              <a:t>ImproveMuse</a:t>
            </a:r>
            <a:r>
              <a:rPr lang="en-US" sz="3700" dirty="0">
                <a:latin typeface="Arial"/>
                <a:cs typeface="Arial"/>
              </a:rPr>
              <a:t> (2025) Five Whys in Root Cause Analysis: Fishbone Diagram. Available at: https://improvemuse.com/wp-content/uploads/2025/03/Five-Whys-in-Root-Cause-Analysis-Fishbone-Diagram.png (Accessed: 25 July 2026).</a:t>
            </a:r>
          </a:p>
          <a:p>
            <a:pPr marL="128270" indent="-128270">
              <a:buFont typeface="Arial"/>
              <a:buChar char="•"/>
            </a:pPr>
            <a:r>
              <a:rPr lang="en-US" sz="3700" dirty="0">
                <a:latin typeface="Arial"/>
                <a:cs typeface="Arial"/>
              </a:rPr>
              <a:t>Kirkup, B. (2015) </a:t>
            </a:r>
            <a:r>
              <a:rPr lang="en-US" sz="3700" i="1" dirty="0">
                <a:latin typeface="Arial"/>
                <a:cs typeface="Arial"/>
              </a:rPr>
              <a:t>The Report of the Morecambe Bay Investigation</a:t>
            </a:r>
            <a:r>
              <a:rPr lang="en-US" sz="3700" dirty="0">
                <a:latin typeface="Arial"/>
                <a:cs typeface="Arial"/>
              </a:rPr>
              <a:t>. London: The Stationery Office. Available at: </a:t>
            </a:r>
            <a:r>
              <a:rPr lang="en-US" sz="3700" dirty="0">
                <a:latin typeface="Arial"/>
                <a:cs typeface="Arial"/>
                <a:hlinkClick r:id="rId2"/>
              </a:rPr>
              <a:t>https://www.gov.uk/government/publications/morecambe-bay-investigation-report</a:t>
            </a:r>
            <a:r>
              <a:rPr lang="en-US" sz="3700" dirty="0">
                <a:latin typeface="Arial"/>
                <a:cs typeface="Arial"/>
              </a:rPr>
              <a:t> (Accessed: 23 July 2026).</a:t>
            </a:r>
          </a:p>
          <a:p>
            <a:pPr marL="128270" indent="-128270">
              <a:buFont typeface="Arial"/>
              <a:buChar char="•"/>
            </a:pPr>
            <a:r>
              <a:rPr lang="en-US" sz="3700" dirty="0">
                <a:latin typeface="Arial" panose="020B0604020202020204" pitchFamily="34" charset="0"/>
                <a:cs typeface="Arial" panose="020B0604020202020204" pitchFamily="34" charset="0"/>
              </a:rPr>
              <a:t>Kotter, J.P. (1996) </a:t>
            </a:r>
            <a:r>
              <a:rPr lang="en-US" sz="3700" i="1" dirty="0">
                <a:latin typeface="Arial" panose="020B0604020202020204" pitchFamily="34" charset="0"/>
                <a:cs typeface="Arial" panose="020B0604020202020204" pitchFamily="34" charset="0"/>
              </a:rPr>
              <a:t>Leading Change</a:t>
            </a:r>
            <a:r>
              <a:rPr lang="en-US" sz="3700" dirty="0">
                <a:latin typeface="Arial" panose="020B0604020202020204" pitchFamily="34" charset="0"/>
                <a:cs typeface="Arial" panose="020B0604020202020204" pitchFamily="34" charset="0"/>
              </a:rPr>
              <a:t>. Boston, MA: Harvard Business School Press.</a:t>
            </a:r>
          </a:p>
          <a:p>
            <a:pPr marL="128270" indent="-128270">
              <a:buFont typeface="Arial"/>
              <a:buChar char="•"/>
            </a:pPr>
            <a:r>
              <a:rPr lang="en-US" sz="3700" dirty="0" err="1">
                <a:latin typeface="Arial"/>
                <a:cs typeface="Arial"/>
              </a:rPr>
              <a:t>Larouzee</a:t>
            </a:r>
            <a:r>
              <a:rPr lang="en-US" sz="3700" dirty="0">
                <a:latin typeface="Arial"/>
                <a:cs typeface="Arial"/>
              </a:rPr>
              <a:t>, J. and Le </a:t>
            </a:r>
            <a:r>
              <a:rPr lang="en-US" sz="3700" dirty="0" err="1">
                <a:latin typeface="Arial"/>
                <a:cs typeface="Arial"/>
              </a:rPr>
              <a:t>Coze</a:t>
            </a:r>
            <a:r>
              <a:rPr lang="en-US" sz="3700" dirty="0">
                <a:latin typeface="Arial"/>
                <a:cs typeface="Arial"/>
              </a:rPr>
              <a:t>, J.C. (2020) ‘Good and bad reasons: The Swiss Cheese Model and its critics’, </a:t>
            </a:r>
            <a:r>
              <a:rPr lang="en-US" sz="3700" i="1" dirty="0">
                <a:latin typeface="Arial"/>
                <a:cs typeface="Arial"/>
              </a:rPr>
              <a:t>Safety Science</a:t>
            </a:r>
            <a:r>
              <a:rPr lang="en-US" sz="3700" dirty="0">
                <a:latin typeface="Arial"/>
                <a:cs typeface="Arial"/>
              </a:rPr>
              <a:t>, 126, 104660. Available at: </a:t>
            </a:r>
            <a:r>
              <a:rPr lang="en-US" sz="3700" dirty="0">
                <a:latin typeface="Arial"/>
                <a:cs typeface="Arial"/>
                <a:hlinkClick r:id="rId3"/>
              </a:rPr>
              <a:t>https://doi.org/10.1016/j.ssci.2020.104660</a:t>
            </a:r>
            <a:r>
              <a:rPr lang="en-US" sz="3700" dirty="0">
                <a:latin typeface="Arial"/>
                <a:cs typeface="Arial"/>
              </a:rPr>
              <a:t> (Accessed: 24 July 2026).</a:t>
            </a:r>
          </a:p>
          <a:p>
            <a:pPr marL="128270" indent="-128270">
              <a:buFont typeface="Arial"/>
              <a:buChar char="•"/>
            </a:pPr>
            <a:r>
              <a:rPr lang="en-US" sz="3700" dirty="0">
                <a:latin typeface="Arial"/>
                <a:cs typeface="Arial"/>
              </a:rPr>
              <a:t>Langley, G.J., Moen, R., Nolan, K.M., Nolan, T.W., Norman, C.L. and Provost, L.P. (2009) The Improvement Guide: A Practical Approach to Enhancing Organizational Performance. 2nd </a:t>
            </a:r>
            <a:r>
              <a:rPr lang="en-US" sz="3700" dirty="0" err="1">
                <a:latin typeface="Arial"/>
                <a:cs typeface="Arial"/>
              </a:rPr>
              <a:t>edn</a:t>
            </a:r>
            <a:r>
              <a:rPr lang="en-US" sz="3700" dirty="0">
                <a:latin typeface="Arial"/>
                <a:cs typeface="Arial"/>
              </a:rPr>
              <a:t>. San Francisco, CA: Jossey-Bass. </a:t>
            </a:r>
          </a:p>
          <a:p>
            <a:pPr marL="128270" indent="-128270">
              <a:buFont typeface="Arial"/>
              <a:buChar char="•"/>
            </a:pPr>
            <a:r>
              <a:rPr lang="en-US" sz="3700" dirty="0">
                <a:latin typeface="Arial" panose="020B0604020202020204" pitchFamily="34" charset="0"/>
                <a:cs typeface="Arial" panose="020B0604020202020204" pitchFamily="34" charset="0"/>
              </a:rPr>
              <a:t>Lewin, K. (1951) </a:t>
            </a:r>
            <a:r>
              <a:rPr lang="en-US" sz="3700" i="1" dirty="0">
                <a:latin typeface="Arial" panose="020B0604020202020204" pitchFamily="34" charset="0"/>
                <a:cs typeface="Arial" panose="020B0604020202020204" pitchFamily="34" charset="0"/>
              </a:rPr>
              <a:t>Field Theory in Social Science</a:t>
            </a:r>
            <a:r>
              <a:rPr lang="en-US" sz="3700" dirty="0">
                <a:latin typeface="Arial" panose="020B0604020202020204" pitchFamily="34" charset="0"/>
                <a:cs typeface="Arial" panose="020B0604020202020204" pitchFamily="34" charset="0"/>
              </a:rPr>
              <a:t>. New York: Harper &amp; Row.</a:t>
            </a:r>
          </a:p>
          <a:p>
            <a:pPr marL="128270" indent="-128270">
              <a:buFont typeface="Arial"/>
              <a:buChar char="•"/>
            </a:pPr>
            <a:r>
              <a:rPr lang="en-US" sz="3700" dirty="0">
                <a:latin typeface="Arial" panose="020B0604020202020204" pitchFamily="34" charset="0"/>
                <a:cs typeface="Arial" panose="020B0604020202020204" pitchFamily="34" charset="0"/>
              </a:rPr>
              <a:t>Marmot, M. (2010) </a:t>
            </a:r>
            <a:r>
              <a:rPr lang="en-US" sz="3700" i="1" dirty="0">
                <a:latin typeface="Arial" panose="020B0604020202020204" pitchFamily="34" charset="0"/>
                <a:cs typeface="Arial" panose="020B0604020202020204" pitchFamily="34" charset="0"/>
              </a:rPr>
              <a:t>Fair Society, Healthy Lives (The Marmot Review)</a:t>
            </a:r>
            <a:r>
              <a:rPr lang="en-US" sz="3700" dirty="0">
                <a:latin typeface="Arial" panose="020B0604020202020204" pitchFamily="34" charset="0"/>
                <a:cs typeface="Arial" panose="020B0604020202020204" pitchFamily="34" charset="0"/>
              </a:rPr>
              <a:t>. London: The Marmot Review. Available at: https://www.health.org.uk/publications/reports/fair-society-healthy-lives-the-marmot-review (Accessed: 23 July 2026).</a:t>
            </a:r>
          </a:p>
          <a:p>
            <a:pPr marL="128270" indent="-128270">
              <a:buFont typeface="Arial"/>
              <a:buChar char="•"/>
            </a:pPr>
            <a:r>
              <a:rPr lang="en-US" sz="3700" dirty="0">
                <a:latin typeface="Arial"/>
                <a:cs typeface="Arial"/>
              </a:rPr>
              <a:t>MBRRACE-UK (2025) </a:t>
            </a:r>
            <a:r>
              <a:rPr lang="en-US" sz="3700" i="1" dirty="0">
                <a:latin typeface="Arial"/>
                <a:cs typeface="Arial"/>
              </a:rPr>
              <a:t>Saving Lives, Improving Mothers' Care 2025: Lessons learned to inform maternity care from the UK and Ireland Confidential Enquiries into Maternal Deaths and Morbidity 2021–23</a:t>
            </a:r>
            <a:r>
              <a:rPr lang="en-US" sz="3700" dirty="0">
                <a:latin typeface="Arial"/>
                <a:cs typeface="Arial"/>
              </a:rPr>
              <a:t>. Oxford: National Perinatal Epidemiology Unit, University of Oxford. Available at: </a:t>
            </a:r>
            <a:r>
              <a:rPr lang="en-US" sz="3700" dirty="0">
                <a:latin typeface="Arial"/>
                <a:cs typeface="Arial"/>
                <a:hlinkClick r:id="rId4"/>
              </a:rPr>
              <a:t>https://www.npeu.ox.ac.uk/mbrrace-uk</a:t>
            </a:r>
            <a:r>
              <a:rPr lang="en-US" sz="3700" dirty="0">
                <a:latin typeface="Arial"/>
                <a:cs typeface="Arial"/>
              </a:rPr>
              <a:t> (Accessed: 23 July 2026).</a:t>
            </a:r>
          </a:p>
          <a:p>
            <a:pPr marL="128270" indent="-128270">
              <a:buFont typeface="Arial"/>
              <a:buChar char="•"/>
            </a:pPr>
            <a:r>
              <a:rPr lang="en-US" sz="3700" dirty="0" err="1">
                <a:latin typeface="Arial"/>
                <a:cs typeface="Arial"/>
              </a:rPr>
              <a:t>Mosadeghrad</a:t>
            </a:r>
            <a:r>
              <a:rPr lang="en-US" sz="3700" dirty="0">
                <a:latin typeface="Arial"/>
                <a:cs typeface="Arial"/>
              </a:rPr>
              <a:t>, A.M. (2012) ‘A conceptual framework for quality of care’, </a:t>
            </a:r>
            <a:r>
              <a:rPr lang="en-US" sz="3700" i="1" dirty="0">
                <a:latin typeface="Arial"/>
                <a:cs typeface="Arial"/>
              </a:rPr>
              <a:t>Materia Socio-Medica</a:t>
            </a:r>
            <a:r>
              <a:rPr lang="en-US" sz="3700" dirty="0">
                <a:latin typeface="Arial"/>
                <a:cs typeface="Arial"/>
              </a:rPr>
              <a:t>, 24(4), pp. 251–261. Available at: https://doi.org/10.5455/msm.2012.24.251-261</a:t>
            </a:r>
          </a:p>
          <a:p>
            <a:pPr marL="128270" indent="-128270">
              <a:buFont typeface="Arial"/>
              <a:buChar char="•"/>
            </a:pPr>
            <a:r>
              <a:rPr lang="en-US" sz="3700" dirty="0">
                <a:latin typeface="Arial" panose="020B0604020202020204" pitchFamily="34" charset="0"/>
                <a:cs typeface="Arial" panose="020B0604020202020204" pitchFamily="34" charset="0"/>
              </a:rPr>
              <a:t>NHS England (2016) </a:t>
            </a:r>
            <a:r>
              <a:rPr lang="en-US" sz="3700" i="1" dirty="0">
                <a:latin typeface="Arial" panose="020B0604020202020204" pitchFamily="34" charset="0"/>
                <a:cs typeface="Arial" panose="020B0604020202020204" pitchFamily="34" charset="0"/>
              </a:rPr>
              <a:t>Better Births: Improving Outcomes of Maternity Services in England</a:t>
            </a:r>
            <a:r>
              <a:rPr lang="en-US" sz="3700" dirty="0">
                <a:latin typeface="Arial" panose="020B0604020202020204" pitchFamily="34" charset="0"/>
                <a:cs typeface="Arial" panose="020B0604020202020204" pitchFamily="34" charset="0"/>
              </a:rPr>
              <a:t>. Available at: https://www.england.nhs.uk/publication/better-births-improving-outcomes-of-maternity-services-in-england/ (Accessed: 23 July 2026).</a:t>
            </a:r>
          </a:p>
          <a:p>
            <a:pPr marL="128270" indent="-128270">
              <a:buFont typeface="Arial"/>
              <a:buChar char="•"/>
            </a:pPr>
            <a:r>
              <a:rPr lang="en-US" sz="3700" dirty="0">
                <a:latin typeface="Arial" panose="020B0604020202020204" pitchFamily="34" charset="0"/>
                <a:cs typeface="Arial" panose="020B0604020202020204" pitchFamily="34" charset="0"/>
              </a:rPr>
              <a:t>NHS England (2019) </a:t>
            </a:r>
            <a:r>
              <a:rPr lang="en-US" sz="3700" i="1" dirty="0">
                <a:latin typeface="Arial" panose="020B0604020202020204" pitchFamily="34" charset="0"/>
                <a:cs typeface="Arial" panose="020B0604020202020204" pitchFamily="34" charset="0"/>
              </a:rPr>
              <a:t>Saving Babies' Lives Care Bundle Version 2</a:t>
            </a:r>
            <a:r>
              <a:rPr lang="en-US" sz="3700" dirty="0">
                <a:latin typeface="Arial" panose="020B0604020202020204" pitchFamily="34" charset="0"/>
                <a:cs typeface="Arial" panose="020B0604020202020204" pitchFamily="34" charset="0"/>
              </a:rPr>
              <a:t>. Available at: https://www.england.nhs.uk/publication/saving-babies-lives-care-bundle-version-2/ (Accessed: 23 July 2026).</a:t>
            </a:r>
          </a:p>
          <a:p>
            <a:pPr marL="128270" indent="-128270">
              <a:buFont typeface="Arial"/>
              <a:buChar char="•"/>
            </a:pPr>
            <a:r>
              <a:rPr lang="en-US" sz="3700" dirty="0">
                <a:latin typeface="Arial" panose="020B0604020202020204" pitchFamily="34" charset="0"/>
                <a:cs typeface="Arial" panose="020B0604020202020204" pitchFamily="34" charset="0"/>
              </a:rPr>
              <a:t>NHS England (2023) Three Year Delivery Plan for Maternity and Neonatal Services. London: NHS England. Available at: https://www.england.nhs.uk/publication/three-year-delivery-plan-for-maternity-and-neonatal-services/ (Accessed: 25 July 2026).</a:t>
            </a:r>
          </a:p>
          <a:p>
            <a:pPr marL="128270" indent="-128270">
              <a:buFont typeface="Arial"/>
              <a:buChar char="•"/>
            </a:pPr>
            <a:r>
              <a:rPr lang="en-US" sz="3700" dirty="0">
                <a:latin typeface="Arial" panose="020B0604020202020204" pitchFamily="34" charset="0"/>
                <a:cs typeface="Arial" panose="020B0604020202020204" pitchFamily="34" charset="0"/>
              </a:rPr>
              <a:t>NHS England (2023) </a:t>
            </a:r>
            <a:r>
              <a:rPr lang="en-US" sz="3700" i="1" dirty="0">
                <a:latin typeface="Arial" panose="020B0604020202020204" pitchFamily="34" charset="0"/>
                <a:cs typeface="Arial" panose="020B0604020202020204" pitchFamily="34" charset="0"/>
              </a:rPr>
              <a:t>Patient Safety Incident Response Framework</a:t>
            </a:r>
            <a:r>
              <a:rPr lang="en-US" sz="3700" dirty="0">
                <a:latin typeface="Arial" panose="020B0604020202020204" pitchFamily="34" charset="0"/>
                <a:cs typeface="Arial" panose="020B0604020202020204" pitchFamily="34" charset="0"/>
              </a:rPr>
              <a:t>. Available at: https://www.england.nhs.uk/patient-safety/patient-safety-incident-response-framework/ (Accessed: 23 July 2026).</a:t>
            </a:r>
          </a:p>
          <a:p>
            <a:pPr marL="128270" indent="-128270">
              <a:buFont typeface="Arial"/>
              <a:buChar char="•"/>
            </a:pPr>
            <a:r>
              <a:rPr lang="en-US" sz="3700" dirty="0">
                <a:latin typeface="Arial" panose="020B0604020202020204" pitchFamily="34" charset="0"/>
                <a:cs typeface="Arial" panose="020B0604020202020204" pitchFamily="34" charset="0"/>
              </a:rPr>
              <a:t>NHS Resolution (n.d.) </a:t>
            </a:r>
            <a:r>
              <a:rPr lang="en-US" sz="3700" i="1" dirty="0">
                <a:latin typeface="Arial" panose="020B0604020202020204" pitchFamily="34" charset="0"/>
                <a:cs typeface="Arial" panose="020B0604020202020204" pitchFamily="34" charset="0"/>
              </a:rPr>
              <a:t>Maternity Incentive Scheme</a:t>
            </a:r>
            <a:r>
              <a:rPr lang="en-US" sz="3700" dirty="0">
                <a:latin typeface="Arial" panose="020B0604020202020204" pitchFamily="34" charset="0"/>
                <a:cs typeface="Arial" panose="020B0604020202020204" pitchFamily="34" charset="0"/>
              </a:rPr>
              <a:t>. Available at: https://resolution.nhs.uk/services/claims-management/maternity-incentive-scheme/ (Accessed: 23 July 2026).</a:t>
            </a:r>
          </a:p>
          <a:p>
            <a:pPr marL="128270" indent="-128270">
              <a:buFont typeface="Arial"/>
              <a:buChar char="•"/>
            </a:pPr>
            <a:r>
              <a:rPr lang="en-US" sz="3700" dirty="0">
                <a:latin typeface="Arial" panose="020B0604020202020204" pitchFamily="34" charset="0"/>
                <a:cs typeface="Arial" panose="020B0604020202020204" pitchFamily="34" charset="0"/>
              </a:rPr>
              <a:t>North Bristol NHS Trust (n.d.) Maternity Services. Available at: https://www.nbt.nhs.uk/maternity-services (Accessed: 24 July 2026).</a:t>
            </a:r>
          </a:p>
          <a:p>
            <a:pPr marL="128270" indent="-128270">
              <a:buFont typeface="Arial"/>
              <a:buChar char="•"/>
            </a:pPr>
            <a:r>
              <a:rPr lang="en-US" sz="3700" dirty="0" err="1">
                <a:latin typeface="Arial" panose="020B0604020202020204" pitchFamily="34" charset="0"/>
                <a:cs typeface="Arial" panose="020B0604020202020204" pitchFamily="34" charset="0"/>
              </a:rPr>
              <a:t>Ockenden</a:t>
            </a:r>
            <a:r>
              <a:rPr lang="en-US" sz="3700" dirty="0">
                <a:latin typeface="Arial" panose="020B0604020202020204" pitchFamily="34" charset="0"/>
                <a:cs typeface="Arial" panose="020B0604020202020204" pitchFamily="34" charset="0"/>
              </a:rPr>
              <a:t>, D. (2022) Final Report of the </a:t>
            </a:r>
            <a:r>
              <a:rPr lang="en-US" sz="3700" dirty="0" err="1">
                <a:latin typeface="Arial" panose="020B0604020202020204" pitchFamily="34" charset="0"/>
                <a:cs typeface="Arial" panose="020B0604020202020204" pitchFamily="34" charset="0"/>
              </a:rPr>
              <a:t>Ockenden</a:t>
            </a:r>
            <a:r>
              <a:rPr lang="en-US" sz="3700" dirty="0">
                <a:latin typeface="Arial" panose="020B0604020202020204" pitchFamily="34" charset="0"/>
                <a:cs typeface="Arial" panose="020B0604020202020204" pitchFamily="34" charset="0"/>
              </a:rPr>
              <a:t> Review. Shrewsbury: </a:t>
            </a:r>
            <a:r>
              <a:rPr lang="en-US" sz="3700" dirty="0" err="1">
                <a:latin typeface="Arial" panose="020B0604020202020204" pitchFamily="34" charset="0"/>
                <a:cs typeface="Arial" panose="020B0604020202020204" pitchFamily="34" charset="0"/>
              </a:rPr>
              <a:t>Ockenden</a:t>
            </a:r>
            <a:r>
              <a:rPr lang="en-US" sz="3700" dirty="0">
                <a:latin typeface="Arial" panose="020B0604020202020204" pitchFamily="34" charset="0"/>
                <a:cs typeface="Arial" panose="020B0604020202020204" pitchFamily="34" charset="0"/>
              </a:rPr>
              <a:t> Review. Available at: https://www.ockendenmaternityreview.org.uk/publications/final-report/ (Accessed: 23 July 2026).</a:t>
            </a:r>
          </a:p>
          <a:p>
            <a:pPr marL="128270" indent="-128270">
              <a:buFont typeface="Arial"/>
              <a:buChar char="•"/>
            </a:pPr>
            <a:endParaRPr lang="en-US" sz="3700" dirty="0">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13741102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683CED-3FF1-6DF0-E35B-361F51C98ABB}"/>
              </a:ext>
            </a:extLst>
          </p:cNvPr>
          <p:cNvSpPr>
            <a:spLocks noGrp="1"/>
          </p:cNvSpPr>
          <p:nvPr>
            <p:ph idx="1"/>
          </p:nvPr>
        </p:nvSpPr>
        <p:spPr>
          <a:xfrm>
            <a:off x="279133" y="699469"/>
            <a:ext cx="10631905" cy="5143066"/>
          </a:xfrm>
        </p:spPr>
        <p:txBody>
          <a:bodyPr>
            <a:normAutofit/>
          </a:bodyPr>
          <a:lstStyle/>
          <a:p>
            <a:r>
              <a:rPr lang="en-US" sz="1300" dirty="0">
                <a:latin typeface="Areal"/>
              </a:rPr>
              <a:t>WHO </a:t>
            </a:r>
            <a:r>
              <a:rPr lang="en-US" sz="1300" dirty="0" err="1">
                <a:latin typeface="Areal"/>
              </a:rPr>
              <a:t>Organisation</a:t>
            </a:r>
            <a:r>
              <a:rPr lang="en-US" sz="1300" dirty="0">
                <a:latin typeface="Areal"/>
              </a:rPr>
              <a:t> for Economic Co-operation and Development (OECD) (2020) Health at a Glance: Europe 2020. Paris: OECD Publishing. Available at: https://doi.org/10.1787/82129230-en</a:t>
            </a:r>
          </a:p>
          <a:p>
            <a:r>
              <a:rPr lang="en-US" sz="1300" dirty="0">
                <a:latin typeface="Areal"/>
              </a:rPr>
              <a:t>Royal United Hospitals Bath NHS Foundation Trust (n.d.) Maternity Safety Champions. Available at: https://www.ruh.nhs.uk/patients/services/maternity/Safety_Champions.asp (Accessed: 24 July 2026).</a:t>
            </a:r>
          </a:p>
          <a:p>
            <a:r>
              <a:rPr lang="en-US" sz="1300" dirty="0">
                <a:latin typeface="Areal"/>
              </a:rPr>
              <a:t>Reason, J. (2000) ‘Human error: Models and management’, BMJ, 320(7237), pp. 768–770. Available at: https://doi.org/10.1136/bmj.320.7237.768</a:t>
            </a:r>
          </a:p>
          <a:p>
            <a:r>
              <a:rPr lang="en-US" sz="1300" dirty="0">
                <a:latin typeface="Areal"/>
              </a:rPr>
              <a:t>West, M., Eckert, R., Steward, K. and Pasmore, B. (2015) Developing Collective Leadership for Health Care. London: The King's Fund. Available at: https://www.kingsfund.org.uk/publications/developing-collective-leadership-health-care (Accessed: 23 July 2026).</a:t>
            </a:r>
          </a:p>
          <a:p>
            <a:r>
              <a:rPr lang="en-US" sz="1300" dirty="0">
                <a:latin typeface="Areal"/>
              </a:rPr>
              <a:t>World Health Organization (2023) Quality Health Services. Geneva: World Health Organization. Available at: https://www.who.int/teams/integrated-health-services/quality-services (Accessed: 23 July 2026).</a:t>
            </a:r>
          </a:p>
          <a:p>
            <a:r>
              <a:rPr lang="en-US" sz="1300" dirty="0">
                <a:latin typeface="Areal"/>
              </a:rPr>
              <a:t>World Health Organization (n.d.) Quality of Care. Geneva: World Health Organization. Available at: https://www.who.int/health-topics/quality-of-care (Accessed: 23 July 2026).</a:t>
            </a:r>
          </a:p>
          <a:p>
            <a:endParaRPr lang="en-US" sz="1300" dirty="0">
              <a:latin typeface="Areal"/>
            </a:endParaRPr>
          </a:p>
          <a:p>
            <a:endParaRPr lang="en-GB" dirty="0"/>
          </a:p>
        </p:txBody>
      </p:sp>
    </p:spTree>
    <p:extLst>
      <p:ext uri="{BB962C8B-B14F-4D97-AF65-F5344CB8AC3E}">
        <p14:creationId xmlns:p14="http://schemas.microsoft.com/office/powerpoint/2010/main" val="24605823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EA2E174-8201-44C8-8E86-D532E6482AAF}">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7815C017-F059-461C-B5CA-F74FA8291930}">
  <ds:schemaRefs>
    <ds:schemaRef ds:uri="http://schemas.microsoft.com/sharepoint/v3/contenttype/forms"/>
  </ds:schemaRefs>
</ds:datastoreItem>
</file>

<file path=customXml/itemProps3.xml><?xml version="1.0" encoding="utf-8"?>
<ds:datastoreItem xmlns:ds="http://schemas.openxmlformats.org/officeDocument/2006/customXml" ds:itemID="{AF7CFCFE-9E11-486F-94A1-AD5EF62DEC4D}">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80</TotalTime>
  <Words>4677</Words>
  <Application>Microsoft Office PowerPoint</Application>
  <PresentationFormat>Widescreen</PresentationFormat>
  <Paragraphs>186</Paragraphs>
  <Slides>18</Slides>
  <Notes>12</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Audience: Professional Health  Programme: MSc Public Health and Social Care in Practice  Module: Quality Assurance and Service Improvements  Module code: LCHS7006  Lecturer: Dilhara Mampitiya &amp; Christopher Mafuva  Student Name: Patience Edo  Student Number: 2220883</vt:lpstr>
      <vt:lpstr>PowerPoint Presentation</vt:lpstr>
      <vt:lpstr>Introduction</vt:lpstr>
      <vt:lpstr>Background: The Okenden Review</vt:lpstr>
      <vt:lpstr>Root Cause Analysis (Fishbone Diagram)</vt:lpstr>
      <vt:lpstr>Reason’s Swiss Cheese Model</vt:lpstr>
      <vt:lpstr>Impact on maternity service delivery </vt:lpstr>
      <vt:lpstr>Systems Theory and SEIPS: </vt:lpstr>
      <vt:lpstr>PowerPoint Presentation</vt:lpstr>
      <vt:lpstr>Policy and Government </vt:lpstr>
      <vt:lpstr>PowerPoint Presentation</vt:lpstr>
      <vt:lpstr>PowerPoint Presentation</vt:lpstr>
      <vt:lpstr>PowerPoint Presentation</vt:lpstr>
      <vt:lpstr>PowerPoint Presentation</vt:lpstr>
      <vt:lpstr>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analysis of the Ockenden Review with patient safety, quality improvement and systems theory.  Student Name: Patience Edo  Student Number: 2220883  Module:   University: UWTSD</dc:title>
  <dc:creator>Patience Edo</dc:creator>
  <cp:lastModifiedBy>Patience Edo</cp:lastModifiedBy>
  <cp:revision>532</cp:revision>
  <dcterms:created xsi:type="dcterms:W3CDTF">2026-06-26T11:05:28Z</dcterms:created>
  <dcterms:modified xsi:type="dcterms:W3CDTF">2026-07-25T23:04:40Z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