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8" r:id="rId4"/>
    <p:sldId id="260"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5226" autoAdjust="0"/>
  </p:normalViewPr>
  <p:slideViewPr>
    <p:cSldViewPr snapToGrid="0">
      <p:cViewPr>
        <p:scale>
          <a:sx n="90" d="100"/>
          <a:sy n="90" d="100"/>
        </p:scale>
        <p:origin x="326" y="-1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4.xml.rels><?xml version="1.0" encoding="UTF-8" standalone="yes"?>
<Relationships xmlns="http://schemas.openxmlformats.org/package/2006/relationships"><Relationship Id="rId2" Type="http://schemas.openxmlformats.org/officeDocument/2006/relationships/hyperlink" Target="https://www.cgma.org/resources/tools/essential-tools/porters-five-forces.html" TargetMode="External"/><Relationship Id="rId1" Type="http://schemas.openxmlformats.org/officeDocument/2006/relationships/hyperlink" Target="https://www.bbc.co.uk/bitesize/guides/z8xpsbk/revision/1"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2" Type="http://schemas.openxmlformats.org/officeDocument/2006/relationships/hyperlink" Target="https://www.cgma.org/resources/tools/essential-tools/porters-five-forces.html" TargetMode="External"/><Relationship Id="rId1" Type="http://schemas.openxmlformats.org/officeDocument/2006/relationships/hyperlink" Target="https://www.bbc.co.uk/bitesize/guides/z8xpsbk/revision/1"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E88959-8D79-4541-8F7A-9BE785F8C60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E3006C16-F345-4A94-A90E-D914AC4F823B}">
      <dgm:prSet/>
      <dgm:spPr/>
      <dgm:t>
        <a:bodyPr/>
        <a:lstStyle/>
        <a:p>
          <a:r>
            <a:rPr lang="en-GB"/>
            <a:t>What is an information system? </a:t>
          </a:r>
          <a:endParaRPr lang="en-US"/>
        </a:p>
      </dgm:t>
    </dgm:pt>
    <dgm:pt modelId="{87608C39-7B4F-4EC1-AE21-EEE731B78D20}" type="parTrans" cxnId="{837F59BC-CAF1-4554-B378-4810FB5581FB}">
      <dgm:prSet/>
      <dgm:spPr/>
      <dgm:t>
        <a:bodyPr/>
        <a:lstStyle/>
        <a:p>
          <a:endParaRPr lang="en-US"/>
        </a:p>
      </dgm:t>
    </dgm:pt>
    <dgm:pt modelId="{2ACA4628-2AF2-47D7-97ED-06B6C33A3515}" type="sibTrans" cxnId="{837F59BC-CAF1-4554-B378-4810FB5581FB}">
      <dgm:prSet/>
      <dgm:spPr/>
      <dgm:t>
        <a:bodyPr/>
        <a:lstStyle/>
        <a:p>
          <a:endParaRPr lang="en-US"/>
        </a:p>
      </dgm:t>
    </dgm:pt>
    <dgm:pt modelId="{72E18153-46E9-48B8-AFE1-4519709BEDD6}">
      <dgm:prSet/>
      <dgm:spPr/>
      <dgm:t>
        <a:bodyPr/>
        <a:lstStyle/>
        <a:p>
          <a:r>
            <a:rPr lang="en-GB"/>
            <a:t>Data information and knowledge</a:t>
          </a:r>
          <a:endParaRPr lang="en-US"/>
        </a:p>
      </dgm:t>
    </dgm:pt>
    <dgm:pt modelId="{86032AA0-7856-4CD0-9AB7-DEA5CFD7134A}" type="parTrans" cxnId="{34C366D1-C782-4E00-9DD6-347744E12B94}">
      <dgm:prSet/>
      <dgm:spPr/>
      <dgm:t>
        <a:bodyPr/>
        <a:lstStyle/>
        <a:p>
          <a:endParaRPr lang="en-US"/>
        </a:p>
      </dgm:t>
    </dgm:pt>
    <dgm:pt modelId="{CADE2B5B-BB13-4D09-B345-26170DF1F41A}" type="sibTrans" cxnId="{34C366D1-C782-4E00-9DD6-347744E12B94}">
      <dgm:prSet/>
      <dgm:spPr/>
      <dgm:t>
        <a:bodyPr/>
        <a:lstStyle/>
        <a:p>
          <a:endParaRPr lang="en-US"/>
        </a:p>
      </dgm:t>
    </dgm:pt>
    <dgm:pt modelId="{90CDE414-1AC3-41AF-9BB9-7C94EA97AD40}">
      <dgm:prSet/>
      <dgm:spPr/>
      <dgm:t>
        <a:bodyPr/>
        <a:lstStyle/>
        <a:p>
          <a:r>
            <a:rPr lang="en-GB"/>
            <a:t>How does it link to the case study? </a:t>
          </a:r>
          <a:endParaRPr lang="en-US"/>
        </a:p>
      </dgm:t>
    </dgm:pt>
    <dgm:pt modelId="{6B87E338-B7BA-4AF1-88A2-85EF367F77C9}" type="parTrans" cxnId="{02AD194C-85E0-4827-B65B-00D20D0C8902}">
      <dgm:prSet/>
      <dgm:spPr/>
      <dgm:t>
        <a:bodyPr/>
        <a:lstStyle/>
        <a:p>
          <a:endParaRPr lang="en-US"/>
        </a:p>
      </dgm:t>
    </dgm:pt>
    <dgm:pt modelId="{FE4DEAC7-98F0-4F1A-B300-11F0A11D96F5}" type="sibTrans" cxnId="{02AD194C-85E0-4827-B65B-00D20D0C8902}">
      <dgm:prSet/>
      <dgm:spPr/>
      <dgm:t>
        <a:bodyPr/>
        <a:lstStyle/>
        <a:p>
          <a:endParaRPr lang="en-US"/>
        </a:p>
      </dgm:t>
    </dgm:pt>
    <dgm:pt modelId="{F4EF3BEE-B55E-4AF0-84AC-0FD916B27C27}" type="pres">
      <dgm:prSet presAssocID="{5CE88959-8D79-4541-8F7A-9BE785F8C60E}" presName="root" presStyleCnt="0">
        <dgm:presLayoutVars>
          <dgm:dir/>
          <dgm:resizeHandles val="exact"/>
        </dgm:presLayoutVars>
      </dgm:prSet>
      <dgm:spPr/>
    </dgm:pt>
    <dgm:pt modelId="{8A416668-95F3-46CE-B874-50A186793995}" type="pres">
      <dgm:prSet presAssocID="{E3006C16-F345-4A94-A90E-D914AC4F823B}" presName="compNode" presStyleCnt="0"/>
      <dgm:spPr/>
    </dgm:pt>
    <dgm:pt modelId="{741B3497-B7C1-433F-86B6-1D5387A2E089}" type="pres">
      <dgm:prSet presAssocID="{E3006C16-F345-4A94-A90E-D914AC4F823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86531BC3-DFA6-4EBA-8C49-AB7A8A44A55A}" type="pres">
      <dgm:prSet presAssocID="{E3006C16-F345-4A94-A90E-D914AC4F823B}" presName="spaceRect" presStyleCnt="0"/>
      <dgm:spPr/>
    </dgm:pt>
    <dgm:pt modelId="{9DD7A3FF-4046-44AE-9B83-D1E04C1BD065}" type="pres">
      <dgm:prSet presAssocID="{E3006C16-F345-4A94-A90E-D914AC4F823B}" presName="textRect" presStyleLbl="revTx" presStyleIdx="0" presStyleCnt="3">
        <dgm:presLayoutVars>
          <dgm:chMax val="1"/>
          <dgm:chPref val="1"/>
        </dgm:presLayoutVars>
      </dgm:prSet>
      <dgm:spPr/>
    </dgm:pt>
    <dgm:pt modelId="{6417AC32-9D88-4E48-A77B-49FDCC98609D}" type="pres">
      <dgm:prSet presAssocID="{2ACA4628-2AF2-47D7-97ED-06B6C33A3515}" presName="sibTrans" presStyleCnt="0"/>
      <dgm:spPr/>
    </dgm:pt>
    <dgm:pt modelId="{11CA2BBC-1DDD-4C07-9341-AA845019F5B7}" type="pres">
      <dgm:prSet presAssocID="{72E18153-46E9-48B8-AFE1-4519709BEDD6}" presName="compNode" presStyleCnt="0"/>
      <dgm:spPr/>
    </dgm:pt>
    <dgm:pt modelId="{C1A4F837-CAFD-4101-88F1-446697917694}" type="pres">
      <dgm:prSet presAssocID="{72E18153-46E9-48B8-AFE1-4519709BEDD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E425B503-679B-454B-A8A2-FFCB8D9AEC7E}" type="pres">
      <dgm:prSet presAssocID="{72E18153-46E9-48B8-AFE1-4519709BEDD6}" presName="spaceRect" presStyleCnt="0"/>
      <dgm:spPr/>
    </dgm:pt>
    <dgm:pt modelId="{FBAA0092-B541-4133-AD4D-3A668687AE19}" type="pres">
      <dgm:prSet presAssocID="{72E18153-46E9-48B8-AFE1-4519709BEDD6}" presName="textRect" presStyleLbl="revTx" presStyleIdx="1" presStyleCnt="3">
        <dgm:presLayoutVars>
          <dgm:chMax val="1"/>
          <dgm:chPref val="1"/>
        </dgm:presLayoutVars>
      </dgm:prSet>
      <dgm:spPr/>
    </dgm:pt>
    <dgm:pt modelId="{91F23420-5AFE-4AD9-8F8C-7823621B68C2}" type="pres">
      <dgm:prSet presAssocID="{CADE2B5B-BB13-4D09-B345-26170DF1F41A}" presName="sibTrans" presStyleCnt="0"/>
      <dgm:spPr/>
    </dgm:pt>
    <dgm:pt modelId="{45D02D80-5C28-4CAE-AADD-C5C06BD57383}" type="pres">
      <dgm:prSet presAssocID="{90CDE414-1AC3-41AF-9BB9-7C94EA97AD40}" presName="compNode" presStyleCnt="0"/>
      <dgm:spPr/>
    </dgm:pt>
    <dgm:pt modelId="{9991C935-10AD-472C-B055-8FFA82CEEA51}" type="pres">
      <dgm:prSet presAssocID="{90CDE414-1AC3-41AF-9BB9-7C94EA97AD4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nk"/>
        </a:ext>
      </dgm:extLst>
    </dgm:pt>
    <dgm:pt modelId="{B0D05532-E188-4DF7-94AC-67982440A71B}" type="pres">
      <dgm:prSet presAssocID="{90CDE414-1AC3-41AF-9BB9-7C94EA97AD40}" presName="spaceRect" presStyleCnt="0"/>
      <dgm:spPr/>
    </dgm:pt>
    <dgm:pt modelId="{A287BD08-C641-4020-B7A9-F29BE6BCF367}" type="pres">
      <dgm:prSet presAssocID="{90CDE414-1AC3-41AF-9BB9-7C94EA97AD40}" presName="textRect" presStyleLbl="revTx" presStyleIdx="2" presStyleCnt="3">
        <dgm:presLayoutVars>
          <dgm:chMax val="1"/>
          <dgm:chPref val="1"/>
        </dgm:presLayoutVars>
      </dgm:prSet>
      <dgm:spPr/>
    </dgm:pt>
  </dgm:ptLst>
  <dgm:cxnLst>
    <dgm:cxn modelId="{02AD194C-85E0-4827-B65B-00D20D0C8902}" srcId="{5CE88959-8D79-4541-8F7A-9BE785F8C60E}" destId="{90CDE414-1AC3-41AF-9BB9-7C94EA97AD40}" srcOrd="2" destOrd="0" parTransId="{6B87E338-B7BA-4AF1-88A2-85EF367F77C9}" sibTransId="{FE4DEAC7-98F0-4F1A-B300-11F0A11D96F5}"/>
    <dgm:cxn modelId="{A082E36F-2685-441F-9105-AF5F013A5A55}" type="presOf" srcId="{72E18153-46E9-48B8-AFE1-4519709BEDD6}" destId="{FBAA0092-B541-4133-AD4D-3A668687AE19}" srcOrd="0" destOrd="0" presId="urn:microsoft.com/office/officeart/2018/2/layout/IconLabelList"/>
    <dgm:cxn modelId="{63964A7E-D3EE-4612-9EA5-94FA265B1E6D}" type="presOf" srcId="{90CDE414-1AC3-41AF-9BB9-7C94EA97AD40}" destId="{A287BD08-C641-4020-B7A9-F29BE6BCF367}" srcOrd="0" destOrd="0" presId="urn:microsoft.com/office/officeart/2018/2/layout/IconLabelList"/>
    <dgm:cxn modelId="{4800B0A0-B58A-44F9-8079-9CC6F1AE06BA}" type="presOf" srcId="{5CE88959-8D79-4541-8F7A-9BE785F8C60E}" destId="{F4EF3BEE-B55E-4AF0-84AC-0FD916B27C27}" srcOrd="0" destOrd="0" presId="urn:microsoft.com/office/officeart/2018/2/layout/IconLabelList"/>
    <dgm:cxn modelId="{837F59BC-CAF1-4554-B378-4810FB5581FB}" srcId="{5CE88959-8D79-4541-8F7A-9BE785F8C60E}" destId="{E3006C16-F345-4A94-A90E-D914AC4F823B}" srcOrd="0" destOrd="0" parTransId="{87608C39-7B4F-4EC1-AE21-EEE731B78D20}" sibTransId="{2ACA4628-2AF2-47D7-97ED-06B6C33A3515}"/>
    <dgm:cxn modelId="{05981AC1-B191-417C-BC31-10482916389D}" type="presOf" srcId="{E3006C16-F345-4A94-A90E-D914AC4F823B}" destId="{9DD7A3FF-4046-44AE-9B83-D1E04C1BD065}" srcOrd="0" destOrd="0" presId="urn:microsoft.com/office/officeart/2018/2/layout/IconLabelList"/>
    <dgm:cxn modelId="{34C366D1-C782-4E00-9DD6-347744E12B94}" srcId="{5CE88959-8D79-4541-8F7A-9BE785F8C60E}" destId="{72E18153-46E9-48B8-AFE1-4519709BEDD6}" srcOrd="1" destOrd="0" parTransId="{86032AA0-7856-4CD0-9AB7-DEA5CFD7134A}" sibTransId="{CADE2B5B-BB13-4D09-B345-26170DF1F41A}"/>
    <dgm:cxn modelId="{867B820E-63BB-4ADA-A183-9A3BBD6E6639}" type="presParOf" srcId="{F4EF3BEE-B55E-4AF0-84AC-0FD916B27C27}" destId="{8A416668-95F3-46CE-B874-50A186793995}" srcOrd="0" destOrd="0" presId="urn:microsoft.com/office/officeart/2018/2/layout/IconLabelList"/>
    <dgm:cxn modelId="{3451CDE1-7AE8-44AA-9AF9-09D8F8A1F97A}" type="presParOf" srcId="{8A416668-95F3-46CE-B874-50A186793995}" destId="{741B3497-B7C1-433F-86B6-1D5387A2E089}" srcOrd="0" destOrd="0" presId="urn:microsoft.com/office/officeart/2018/2/layout/IconLabelList"/>
    <dgm:cxn modelId="{A7087755-DC6F-4527-A61E-DDBBF488075F}" type="presParOf" srcId="{8A416668-95F3-46CE-B874-50A186793995}" destId="{86531BC3-DFA6-4EBA-8C49-AB7A8A44A55A}" srcOrd="1" destOrd="0" presId="urn:microsoft.com/office/officeart/2018/2/layout/IconLabelList"/>
    <dgm:cxn modelId="{1D708BC0-5086-4454-91B7-03E5AE5923D5}" type="presParOf" srcId="{8A416668-95F3-46CE-B874-50A186793995}" destId="{9DD7A3FF-4046-44AE-9B83-D1E04C1BD065}" srcOrd="2" destOrd="0" presId="urn:microsoft.com/office/officeart/2018/2/layout/IconLabelList"/>
    <dgm:cxn modelId="{7C3DF26C-CC28-4CB1-96B8-B97DCFE4BDE9}" type="presParOf" srcId="{F4EF3BEE-B55E-4AF0-84AC-0FD916B27C27}" destId="{6417AC32-9D88-4E48-A77B-49FDCC98609D}" srcOrd="1" destOrd="0" presId="urn:microsoft.com/office/officeart/2018/2/layout/IconLabelList"/>
    <dgm:cxn modelId="{EFB3778F-7052-4C6B-ABEB-9E06A55036E2}" type="presParOf" srcId="{F4EF3BEE-B55E-4AF0-84AC-0FD916B27C27}" destId="{11CA2BBC-1DDD-4C07-9341-AA845019F5B7}" srcOrd="2" destOrd="0" presId="urn:microsoft.com/office/officeart/2018/2/layout/IconLabelList"/>
    <dgm:cxn modelId="{374CC1FC-1633-461C-AC9F-ADF9062C53CC}" type="presParOf" srcId="{11CA2BBC-1DDD-4C07-9341-AA845019F5B7}" destId="{C1A4F837-CAFD-4101-88F1-446697917694}" srcOrd="0" destOrd="0" presId="urn:microsoft.com/office/officeart/2018/2/layout/IconLabelList"/>
    <dgm:cxn modelId="{3D41965F-6068-4A70-B27D-73D8E8B2C4F9}" type="presParOf" srcId="{11CA2BBC-1DDD-4C07-9341-AA845019F5B7}" destId="{E425B503-679B-454B-A8A2-FFCB8D9AEC7E}" srcOrd="1" destOrd="0" presId="urn:microsoft.com/office/officeart/2018/2/layout/IconLabelList"/>
    <dgm:cxn modelId="{43CD48B9-F8F2-4EAF-8711-22FE594F578E}" type="presParOf" srcId="{11CA2BBC-1DDD-4C07-9341-AA845019F5B7}" destId="{FBAA0092-B541-4133-AD4D-3A668687AE19}" srcOrd="2" destOrd="0" presId="urn:microsoft.com/office/officeart/2018/2/layout/IconLabelList"/>
    <dgm:cxn modelId="{0E6CA50D-D7D6-4C4A-9539-2FBE00A37BD4}" type="presParOf" srcId="{F4EF3BEE-B55E-4AF0-84AC-0FD916B27C27}" destId="{91F23420-5AFE-4AD9-8F8C-7823621B68C2}" srcOrd="3" destOrd="0" presId="urn:microsoft.com/office/officeart/2018/2/layout/IconLabelList"/>
    <dgm:cxn modelId="{F88D54DE-6107-46F3-B0A8-F1F23D828AA3}" type="presParOf" srcId="{F4EF3BEE-B55E-4AF0-84AC-0FD916B27C27}" destId="{45D02D80-5C28-4CAE-AADD-C5C06BD57383}" srcOrd="4" destOrd="0" presId="urn:microsoft.com/office/officeart/2018/2/layout/IconLabelList"/>
    <dgm:cxn modelId="{61B9A1ED-0BD2-4B4F-9067-4BDB91BD3382}" type="presParOf" srcId="{45D02D80-5C28-4CAE-AADD-C5C06BD57383}" destId="{9991C935-10AD-472C-B055-8FFA82CEEA51}" srcOrd="0" destOrd="0" presId="urn:microsoft.com/office/officeart/2018/2/layout/IconLabelList"/>
    <dgm:cxn modelId="{372D03DA-0C0B-430A-8E8B-9CFE898E7F50}" type="presParOf" srcId="{45D02D80-5C28-4CAE-AADD-C5C06BD57383}" destId="{B0D05532-E188-4DF7-94AC-67982440A71B}" srcOrd="1" destOrd="0" presId="urn:microsoft.com/office/officeart/2018/2/layout/IconLabelList"/>
    <dgm:cxn modelId="{034D4D42-E5A1-4E93-8D01-93AB52CBC0BF}" type="presParOf" srcId="{45D02D80-5C28-4CAE-AADD-C5C06BD57383}" destId="{A287BD08-C641-4020-B7A9-F29BE6BCF367}"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2E7A2C-A376-4813-9EC5-918334AD0EE2}" type="doc">
      <dgm:prSet loTypeId="urn:microsoft.com/office/officeart/2018/5/layout/IconLeaf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90677A2B-8C15-4CBA-A288-DFF9B8D4E23C}">
      <dgm:prSet/>
      <dgm:spPr/>
      <dgm:t>
        <a:bodyPr/>
        <a:lstStyle/>
        <a:p>
          <a:pPr>
            <a:defRPr cap="all"/>
          </a:pPr>
          <a:r>
            <a:rPr lang="en-GB"/>
            <a:t>What benefits do the 5 forces provide? </a:t>
          </a:r>
          <a:endParaRPr lang="en-US"/>
        </a:p>
      </dgm:t>
    </dgm:pt>
    <dgm:pt modelId="{076ED9F7-5F08-432B-B7FA-58E4FC1EA9BB}" type="parTrans" cxnId="{8A90E46E-E32B-4188-BF25-043477FDB6C4}">
      <dgm:prSet/>
      <dgm:spPr/>
      <dgm:t>
        <a:bodyPr/>
        <a:lstStyle/>
        <a:p>
          <a:endParaRPr lang="en-US"/>
        </a:p>
      </dgm:t>
    </dgm:pt>
    <dgm:pt modelId="{2973AD79-64C6-4A61-B408-708F1B4BF499}" type="sibTrans" cxnId="{8A90E46E-E32B-4188-BF25-043477FDB6C4}">
      <dgm:prSet/>
      <dgm:spPr/>
      <dgm:t>
        <a:bodyPr/>
        <a:lstStyle/>
        <a:p>
          <a:endParaRPr lang="en-US"/>
        </a:p>
      </dgm:t>
    </dgm:pt>
    <dgm:pt modelId="{CF85B60A-87DC-4240-8865-A98C75DC894F}">
      <dgm:prSet/>
      <dgm:spPr/>
      <dgm:t>
        <a:bodyPr/>
        <a:lstStyle/>
        <a:p>
          <a:pPr>
            <a:defRPr cap="all"/>
          </a:pPr>
          <a:r>
            <a:rPr lang="en-GB"/>
            <a:t>Correlation between the company </a:t>
          </a:r>
          <a:endParaRPr lang="en-US"/>
        </a:p>
      </dgm:t>
    </dgm:pt>
    <dgm:pt modelId="{61412FAA-32A7-42F7-AA9D-68551786D4F5}" type="parTrans" cxnId="{5A4B2BCA-508A-40A4-9BA0-094380118161}">
      <dgm:prSet/>
      <dgm:spPr/>
      <dgm:t>
        <a:bodyPr/>
        <a:lstStyle/>
        <a:p>
          <a:endParaRPr lang="en-US"/>
        </a:p>
      </dgm:t>
    </dgm:pt>
    <dgm:pt modelId="{9A5A1C69-06FE-4E35-9FE8-F24C502F9DBA}" type="sibTrans" cxnId="{5A4B2BCA-508A-40A4-9BA0-094380118161}">
      <dgm:prSet/>
      <dgm:spPr/>
      <dgm:t>
        <a:bodyPr/>
        <a:lstStyle/>
        <a:p>
          <a:endParaRPr lang="en-US"/>
        </a:p>
      </dgm:t>
    </dgm:pt>
    <dgm:pt modelId="{2BE237F1-8DDE-4BC6-B943-4F1BF0656E86}" type="pres">
      <dgm:prSet presAssocID="{502E7A2C-A376-4813-9EC5-918334AD0EE2}" presName="root" presStyleCnt="0">
        <dgm:presLayoutVars>
          <dgm:dir/>
          <dgm:resizeHandles val="exact"/>
        </dgm:presLayoutVars>
      </dgm:prSet>
      <dgm:spPr/>
    </dgm:pt>
    <dgm:pt modelId="{1F76E61D-ED74-4B29-943C-ADBE50D775DA}" type="pres">
      <dgm:prSet presAssocID="{90677A2B-8C15-4CBA-A288-DFF9B8D4E23C}" presName="compNode" presStyleCnt="0"/>
      <dgm:spPr/>
    </dgm:pt>
    <dgm:pt modelId="{BFF953F8-8233-4D45-B5D6-651F454E6974}" type="pres">
      <dgm:prSet presAssocID="{90677A2B-8C15-4CBA-A288-DFF9B8D4E23C}" presName="iconBgRect" presStyleLbl="bgShp" presStyleIdx="0" presStyleCnt="2"/>
      <dgm:spPr>
        <a:prstGeom prst="round2DiagRect">
          <a:avLst>
            <a:gd name="adj1" fmla="val 29727"/>
            <a:gd name="adj2" fmla="val 0"/>
          </a:avLst>
        </a:prstGeom>
      </dgm:spPr>
    </dgm:pt>
    <dgm:pt modelId="{0C717D82-799F-41CD-B848-104F8E410722}" type="pres">
      <dgm:prSet presAssocID="{90677A2B-8C15-4CBA-A288-DFF9B8D4E23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A48F43A2-A07B-46C6-BB56-A2E7C1D8DA88}" type="pres">
      <dgm:prSet presAssocID="{90677A2B-8C15-4CBA-A288-DFF9B8D4E23C}" presName="spaceRect" presStyleCnt="0"/>
      <dgm:spPr/>
    </dgm:pt>
    <dgm:pt modelId="{45B3B312-1551-418A-8322-19A2DA1DFECC}" type="pres">
      <dgm:prSet presAssocID="{90677A2B-8C15-4CBA-A288-DFF9B8D4E23C}" presName="textRect" presStyleLbl="revTx" presStyleIdx="0" presStyleCnt="2">
        <dgm:presLayoutVars>
          <dgm:chMax val="1"/>
          <dgm:chPref val="1"/>
        </dgm:presLayoutVars>
      </dgm:prSet>
      <dgm:spPr/>
    </dgm:pt>
    <dgm:pt modelId="{B3617456-257D-4D42-9A80-F3242F22A27B}" type="pres">
      <dgm:prSet presAssocID="{2973AD79-64C6-4A61-B408-708F1B4BF499}" presName="sibTrans" presStyleCnt="0"/>
      <dgm:spPr/>
    </dgm:pt>
    <dgm:pt modelId="{9839EE0D-0946-4001-8140-D05E468F013F}" type="pres">
      <dgm:prSet presAssocID="{CF85B60A-87DC-4240-8865-A98C75DC894F}" presName="compNode" presStyleCnt="0"/>
      <dgm:spPr/>
    </dgm:pt>
    <dgm:pt modelId="{D0CFE4F8-75F1-4DCF-A3FC-5F7A8D7F2AC4}" type="pres">
      <dgm:prSet presAssocID="{CF85B60A-87DC-4240-8865-A98C75DC894F}" presName="iconBgRect" presStyleLbl="bgShp" presStyleIdx="1" presStyleCnt="2"/>
      <dgm:spPr>
        <a:prstGeom prst="round2DiagRect">
          <a:avLst>
            <a:gd name="adj1" fmla="val 29727"/>
            <a:gd name="adj2" fmla="val 0"/>
          </a:avLst>
        </a:prstGeom>
      </dgm:spPr>
    </dgm:pt>
    <dgm:pt modelId="{9D935C1B-354B-4234-973F-17FC20B33160}" type="pres">
      <dgm:prSet presAssocID="{CF85B60A-87DC-4240-8865-A98C75DC894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313C12F5-FB84-46F4-BE85-215458DBEAFF}" type="pres">
      <dgm:prSet presAssocID="{CF85B60A-87DC-4240-8865-A98C75DC894F}" presName="spaceRect" presStyleCnt="0"/>
      <dgm:spPr/>
    </dgm:pt>
    <dgm:pt modelId="{5DA415B1-B50F-4BAB-B162-4D256AD8E9CE}" type="pres">
      <dgm:prSet presAssocID="{CF85B60A-87DC-4240-8865-A98C75DC894F}" presName="textRect" presStyleLbl="revTx" presStyleIdx="1" presStyleCnt="2">
        <dgm:presLayoutVars>
          <dgm:chMax val="1"/>
          <dgm:chPref val="1"/>
        </dgm:presLayoutVars>
      </dgm:prSet>
      <dgm:spPr/>
    </dgm:pt>
  </dgm:ptLst>
  <dgm:cxnLst>
    <dgm:cxn modelId="{2392374C-CFC9-4E9E-A4A5-C04EF4BE20FD}" type="presOf" srcId="{CF85B60A-87DC-4240-8865-A98C75DC894F}" destId="{5DA415B1-B50F-4BAB-B162-4D256AD8E9CE}" srcOrd="0" destOrd="0" presId="urn:microsoft.com/office/officeart/2018/5/layout/IconLeafLabelList"/>
    <dgm:cxn modelId="{8A90E46E-E32B-4188-BF25-043477FDB6C4}" srcId="{502E7A2C-A376-4813-9EC5-918334AD0EE2}" destId="{90677A2B-8C15-4CBA-A288-DFF9B8D4E23C}" srcOrd="0" destOrd="0" parTransId="{076ED9F7-5F08-432B-B7FA-58E4FC1EA9BB}" sibTransId="{2973AD79-64C6-4A61-B408-708F1B4BF499}"/>
    <dgm:cxn modelId="{98580CC5-A8CF-4F8C-86B4-0E10856F601C}" type="presOf" srcId="{90677A2B-8C15-4CBA-A288-DFF9B8D4E23C}" destId="{45B3B312-1551-418A-8322-19A2DA1DFECC}" srcOrd="0" destOrd="0" presId="urn:microsoft.com/office/officeart/2018/5/layout/IconLeafLabelList"/>
    <dgm:cxn modelId="{5A4B2BCA-508A-40A4-9BA0-094380118161}" srcId="{502E7A2C-A376-4813-9EC5-918334AD0EE2}" destId="{CF85B60A-87DC-4240-8865-A98C75DC894F}" srcOrd="1" destOrd="0" parTransId="{61412FAA-32A7-42F7-AA9D-68551786D4F5}" sibTransId="{9A5A1C69-06FE-4E35-9FE8-F24C502F9DBA}"/>
    <dgm:cxn modelId="{FD9238EF-210D-40D9-B8E6-27BA44146D37}" type="presOf" srcId="{502E7A2C-A376-4813-9EC5-918334AD0EE2}" destId="{2BE237F1-8DDE-4BC6-B943-4F1BF0656E86}" srcOrd="0" destOrd="0" presId="urn:microsoft.com/office/officeart/2018/5/layout/IconLeafLabelList"/>
    <dgm:cxn modelId="{CD64BE00-0C95-4679-A84E-2A0C6D4A30C5}" type="presParOf" srcId="{2BE237F1-8DDE-4BC6-B943-4F1BF0656E86}" destId="{1F76E61D-ED74-4B29-943C-ADBE50D775DA}" srcOrd="0" destOrd="0" presId="urn:microsoft.com/office/officeart/2018/5/layout/IconLeafLabelList"/>
    <dgm:cxn modelId="{58AF4B29-6361-48BB-A485-A50BCAF35706}" type="presParOf" srcId="{1F76E61D-ED74-4B29-943C-ADBE50D775DA}" destId="{BFF953F8-8233-4D45-B5D6-651F454E6974}" srcOrd="0" destOrd="0" presId="urn:microsoft.com/office/officeart/2018/5/layout/IconLeafLabelList"/>
    <dgm:cxn modelId="{95779BB2-1581-411E-B04D-AA0767B8F382}" type="presParOf" srcId="{1F76E61D-ED74-4B29-943C-ADBE50D775DA}" destId="{0C717D82-799F-41CD-B848-104F8E410722}" srcOrd="1" destOrd="0" presId="urn:microsoft.com/office/officeart/2018/5/layout/IconLeafLabelList"/>
    <dgm:cxn modelId="{D4D70A2A-0955-45FB-BA84-EF8E35D01F30}" type="presParOf" srcId="{1F76E61D-ED74-4B29-943C-ADBE50D775DA}" destId="{A48F43A2-A07B-46C6-BB56-A2E7C1D8DA88}" srcOrd="2" destOrd="0" presId="urn:microsoft.com/office/officeart/2018/5/layout/IconLeafLabelList"/>
    <dgm:cxn modelId="{CCEC05A2-1AC4-4D96-B686-CEAF7E5C4434}" type="presParOf" srcId="{1F76E61D-ED74-4B29-943C-ADBE50D775DA}" destId="{45B3B312-1551-418A-8322-19A2DA1DFECC}" srcOrd="3" destOrd="0" presId="urn:microsoft.com/office/officeart/2018/5/layout/IconLeafLabelList"/>
    <dgm:cxn modelId="{C33BE129-E62B-4156-9024-CE3EAD5B80B4}" type="presParOf" srcId="{2BE237F1-8DDE-4BC6-B943-4F1BF0656E86}" destId="{B3617456-257D-4D42-9A80-F3242F22A27B}" srcOrd="1" destOrd="0" presId="urn:microsoft.com/office/officeart/2018/5/layout/IconLeafLabelList"/>
    <dgm:cxn modelId="{3AA6DF6C-BA67-4670-8190-4976BFD1FB60}" type="presParOf" srcId="{2BE237F1-8DDE-4BC6-B943-4F1BF0656E86}" destId="{9839EE0D-0946-4001-8140-D05E468F013F}" srcOrd="2" destOrd="0" presId="urn:microsoft.com/office/officeart/2018/5/layout/IconLeafLabelList"/>
    <dgm:cxn modelId="{50D2EA42-4A88-4548-B338-FD0D4BC97A2E}" type="presParOf" srcId="{9839EE0D-0946-4001-8140-D05E468F013F}" destId="{D0CFE4F8-75F1-4DCF-A3FC-5F7A8D7F2AC4}" srcOrd="0" destOrd="0" presId="urn:microsoft.com/office/officeart/2018/5/layout/IconLeafLabelList"/>
    <dgm:cxn modelId="{DE0FEFD6-DCEA-4E62-A33A-BDE05CFA7C60}" type="presParOf" srcId="{9839EE0D-0946-4001-8140-D05E468F013F}" destId="{9D935C1B-354B-4234-973F-17FC20B33160}" srcOrd="1" destOrd="0" presId="urn:microsoft.com/office/officeart/2018/5/layout/IconLeafLabelList"/>
    <dgm:cxn modelId="{CDFC9A14-59B1-4257-AE37-67CF804F5A45}" type="presParOf" srcId="{9839EE0D-0946-4001-8140-D05E468F013F}" destId="{313C12F5-FB84-46F4-BE85-215458DBEAFF}" srcOrd="2" destOrd="0" presId="urn:microsoft.com/office/officeart/2018/5/layout/IconLeafLabelList"/>
    <dgm:cxn modelId="{F4813492-DE67-4D56-A4DE-685FB6A36874}" type="presParOf" srcId="{9839EE0D-0946-4001-8140-D05E468F013F}" destId="{5DA415B1-B50F-4BAB-B162-4D256AD8E9CE}"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BD2594-C58F-4277-9DAE-67A826820570}"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57184823-66B0-4827-B756-33EC7FB093AC}">
      <dgm:prSet/>
      <dgm:spPr/>
      <dgm:t>
        <a:bodyPr/>
        <a:lstStyle/>
        <a:p>
          <a:pPr>
            <a:defRPr cap="all"/>
          </a:pPr>
          <a:r>
            <a:rPr lang="en-GB"/>
            <a:t>What is it?</a:t>
          </a:r>
          <a:endParaRPr lang="en-US"/>
        </a:p>
      </dgm:t>
    </dgm:pt>
    <dgm:pt modelId="{BFBDA84C-FFB4-470A-9BF2-1C7C24B8B28E}" type="parTrans" cxnId="{29F681A1-809C-47FF-8E49-088D653CBDA9}">
      <dgm:prSet/>
      <dgm:spPr/>
      <dgm:t>
        <a:bodyPr/>
        <a:lstStyle/>
        <a:p>
          <a:endParaRPr lang="en-US"/>
        </a:p>
      </dgm:t>
    </dgm:pt>
    <dgm:pt modelId="{1C7D94F7-691F-46B4-85F4-4B8CE6BD7589}" type="sibTrans" cxnId="{29F681A1-809C-47FF-8E49-088D653CBDA9}">
      <dgm:prSet/>
      <dgm:spPr/>
      <dgm:t>
        <a:bodyPr/>
        <a:lstStyle/>
        <a:p>
          <a:endParaRPr lang="en-US"/>
        </a:p>
      </dgm:t>
    </dgm:pt>
    <dgm:pt modelId="{9167FDF7-3463-4BBB-A5B6-BBCCD2E27C12}">
      <dgm:prSet/>
      <dgm:spPr/>
      <dgm:t>
        <a:bodyPr/>
        <a:lstStyle/>
        <a:p>
          <a:pPr>
            <a:defRPr cap="all"/>
          </a:pPr>
          <a:r>
            <a:rPr lang="en-GB"/>
            <a:t>Why is it important? </a:t>
          </a:r>
          <a:endParaRPr lang="en-US"/>
        </a:p>
      </dgm:t>
    </dgm:pt>
    <dgm:pt modelId="{28AD4262-8DF0-4748-851B-A65F97C4EC72}" type="parTrans" cxnId="{BA7EF4C6-7698-400B-BE47-1B4331AD269B}">
      <dgm:prSet/>
      <dgm:spPr/>
      <dgm:t>
        <a:bodyPr/>
        <a:lstStyle/>
        <a:p>
          <a:endParaRPr lang="en-US"/>
        </a:p>
      </dgm:t>
    </dgm:pt>
    <dgm:pt modelId="{4A514799-9059-4512-9932-F78D3606FB20}" type="sibTrans" cxnId="{BA7EF4C6-7698-400B-BE47-1B4331AD269B}">
      <dgm:prSet/>
      <dgm:spPr/>
      <dgm:t>
        <a:bodyPr/>
        <a:lstStyle/>
        <a:p>
          <a:endParaRPr lang="en-US"/>
        </a:p>
      </dgm:t>
    </dgm:pt>
    <dgm:pt modelId="{AADE4CF6-E18C-48B9-A476-D6A6AF0A7B13}">
      <dgm:prSet/>
      <dgm:spPr/>
      <dgm:t>
        <a:bodyPr/>
        <a:lstStyle/>
        <a:p>
          <a:pPr>
            <a:defRPr cap="all"/>
          </a:pPr>
          <a:r>
            <a:rPr lang="en-GB"/>
            <a:t>How does the company implement it? </a:t>
          </a:r>
          <a:endParaRPr lang="en-US"/>
        </a:p>
      </dgm:t>
    </dgm:pt>
    <dgm:pt modelId="{8174EA79-EC3F-496C-8410-C34CCD96C522}" type="parTrans" cxnId="{813E7460-21C4-4698-8FD0-5D5CC09CC1EA}">
      <dgm:prSet/>
      <dgm:spPr/>
      <dgm:t>
        <a:bodyPr/>
        <a:lstStyle/>
        <a:p>
          <a:endParaRPr lang="en-US"/>
        </a:p>
      </dgm:t>
    </dgm:pt>
    <dgm:pt modelId="{69450CE6-850F-4328-A61A-A83329C0C9F6}" type="sibTrans" cxnId="{813E7460-21C4-4698-8FD0-5D5CC09CC1EA}">
      <dgm:prSet/>
      <dgm:spPr/>
      <dgm:t>
        <a:bodyPr/>
        <a:lstStyle/>
        <a:p>
          <a:endParaRPr lang="en-US"/>
        </a:p>
      </dgm:t>
    </dgm:pt>
    <dgm:pt modelId="{413FE0E7-824E-44C9-BF95-422B940A6E64}" type="pres">
      <dgm:prSet presAssocID="{30BD2594-C58F-4277-9DAE-67A826820570}" presName="root" presStyleCnt="0">
        <dgm:presLayoutVars>
          <dgm:dir/>
          <dgm:resizeHandles val="exact"/>
        </dgm:presLayoutVars>
      </dgm:prSet>
      <dgm:spPr/>
    </dgm:pt>
    <dgm:pt modelId="{668A2E56-A078-4283-A98D-797375A9200E}" type="pres">
      <dgm:prSet presAssocID="{57184823-66B0-4827-B756-33EC7FB093AC}" presName="compNode" presStyleCnt="0"/>
      <dgm:spPr/>
    </dgm:pt>
    <dgm:pt modelId="{49ACCEB4-6620-4A94-87DC-0BA4F31268BC}" type="pres">
      <dgm:prSet presAssocID="{57184823-66B0-4827-B756-33EC7FB093AC}" presName="iconBgRect" presStyleLbl="bgShp" presStyleIdx="0" presStyleCnt="3"/>
      <dgm:spPr/>
    </dgm:pt>
    <dgm:pt modelId="{0D372413-8E00-4690-998B-C53CF7EDC5CA}" type="pres">
      <dgm:prSet presAssocID="{57184823-66B0-4827-B756-33EC7FB093A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B3E37311-7C73-4200-BF7A-322065578336}" type="pres">
      <dgm:prSet presAssocID="{57184823-66B0-4827-B756-33EC7FB093AC}" presName="spaceRect" presStyleCnt="0"/>
      <dgm:spPr/>
    </dgm:pt>
    <dgm:pt modelId="{680D686F-9C25-4BA0-B9E9-4B451F8C9853}" type="pres">
      <dgm:prSet presAssocID="{57184823-66B0-4827-B756-33EC7FB093AC}" presName="textRect" presStyleLbl="revTx" presStyleIdx="0" presStyleCnt="3">
        <dgm:presLayoutVars>
          <dgm:chMax val="1"/>
          <dgm:chPref val="1"/>
        </dgm:presLayoutVars>
      </dgm:prSet>
      <dgm:spPr/>
    </dgm:pt>
    <dgm:pt modelId="{981CB82C-2B12-4B37-A14A-257E77CE03B8}" type="pres">
      <dgm:prSet presAssocID="{1C7D94F7-691F-46B4-85F4-4B8CE6BD7589}" presName="sibTrans" presStyleCnt="0"/>
      <dgm:spPr/>
    </dgm:pt>
    <dgm:pt modelId="{2ED422FC-DDAE-4910-80B0-761A39CE3AA9}" type="pres">
      <dgm:prSet presAssocID="{9167FDF7-3463-4BBB-A5B6-BBCCD2E27C12}" presName="compNode" presStyleCnt="0"/>
      <dgm:spPr/>
    </dgm:pt>
    <dgm:pt modelId="{D915FA81-E7C7-412C-80B2-5D8D410CFB41}" type="pres">
      <dgm:prSet presAssocID="{9167FDF7-3463-4BBB-A5B6-BBCCD2E27C12}" presName="iconBgRect" presStyleLbl="bgShp" presStyleIdx="1" presStyleCnt="3"/>
      <dgm:spPr/>
    </dgm:pt>
    <dgm:pt modelId="{0CFF3950-3006-4C44-854D-D782377874BD}" type="pres">
      <dgm:prSet presAssocID="{9167FDF7-3463-4BBB-A5B6-BBCCD2E27C1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DA7FBCBC-C5F5-4BAF-9378-D04233B9C1F7}" type="pres">
      <dgm:prSet presAssocID="{9167FDF7-3463-4BBB-A5B6-BBCCD2E27C12}" presName="spaceRect" presStyleCnt="0"/>
      <dgm:spPr/>
    </dgm:pt>
    <dgm:pt modelId="{DE0935C1-7232-4AAF-93F4-833AE296A694}" type="pres">
      <dgm:prSet presAssocID="{9167FDF7-3463-4BBB-A5B6-BBCCD2E27C12}" presName="textRect" presStyleLbl="revTx" presStyleIdx="1" presStyleCnt="3">
        <dgm:presLayoutVars>
          <dgm:chMax val="1"/>
          <dgm:chPref val="1"/>
        </dgm:presLayoutVars>
      </dgm:prSet>
      <dgm:spPr/>
    </dgm:pt>
    <dgm:pt modelId="{A4F555AB-2873-4ABA-8811-13DF2983485E}" type="pres">
      <dgm:prSet presAssocID="{4A514799-9059-4512-9932-F78D3606FB20}" presName="sibTrans" presStyleCnt="0"/>
      <dgm:spPr/>
    </dgm:pt>
    <dgm:pt modelId="{B2C0558B-B402-44C2-8C14-067C82F484FC}" type="pres">
      <dgm:prSet presAssocID="{AADE4CF6-E18C-48B9-A476-D6A6AF0A7B13}" presName="compNode" presStyleCnt="0"/>
      <dgm:spPr/>
    </dgm:pt>
    <dgm:pt modelId="{B89871D8-136B-4360-B65E-AD45005F17AF}" type="pres">
      <dgm:prSet presAssocID="{AADE4CF6-E18C-48B9-A476-D6A6AF0A7B13}" presName="iconBgRect" presStyleLbl="bgShp" presStyleIdx="2" presStyleCnt="3"/>
      <dgm:spPr/>
    </dgm:pt>
    <dgm:pt modelId="{9D6C961F-9856-4D9D-8D31-EB0CE24F8718}" type="pres">
      <dgm:prSet presAssocID="{AADE4CF6-E18C-48B9-A476-D6A6AF0A7B1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owchart"/>
        </a:ext>
      </dgm:extLst>
    </dgm:pt>
    <dgm:pt modelId="{C8F3783A-2600-48B5-B04D-BDDB4B4959ED}" type="pres">
      <dgm:prSet presAssocID="{AADE4CF6-E18C-48B9-A476-D6A6AF0A7B13}" presName="spaceRect" presStyleCnt="0"/>
      <dgm:spPr/>
    </dgm:pt>
    <dgm:pt modelId="{48DA8649-0C77-4F5C-8A83-24CF2F7DF48C}" type="pres">
      <dgm:prSet presAssocID="{AADE4CF6-E18C-48B9-A476-D6A6AF0A7B13}" presName="textRect" presStyleLbl="revTx" presStyleIdx="2" presStyleCnt="3">
        <dgm:presLayoutVars>
          <dgm:chMax val="1"/>
          <dgm:chPref val="1"/>
        </dgm:presLayoutVars>
      </dgm:prSet>
      <dgm:spPr/>
    </dgm:pt>
  </dgm:ptLst>
  <dgm:cxnLst>
    <dgm:cxn modelId="{C0A58538-DBFA-4A28-B040-86BFBF2AC563}" type="presOf" srcId="{AADE4CF6-E18C-48B9-A476-D6A6AF0A7B13}" destId="{48DA8649-0C77-4F5C-8A83-24CF2F7DF48C}" srcOrd="0" destOrd="0" presId="urn:microsoft.com/office/officeart/2018/5/layout/IconCircleLabelList"/>
    <dgm:cxn modelId="{813E7460-21C4-4698-8FD0-5D5CC09CC1EA}" srcId="{30BD2594-C58F-4277-9DAE-67A826820570}" destId="{AADE4CF6-E18C-48B9-A476-D6A6AF0A7B13}" srcOrd="2" destOrd="0" parTransId="{8174EA79-EC3F-496C-8410-C34CCD96C522}" sibTransId="{69450CE6-850F-4328-A61A-A83329C0C9F6}"/>
    <dgm:cxn modelId="{7B781667-F558-424F-83D9-39885478EF07}" type="presOf" srcId="{57184823-66B0-4827-B756-33EC7FB093AC}" destId="{680D686F-9C25-4BA0-B9E9-4B451F8C9853}" srcOrd="0" destOrd="0" presId="urn:microsoft.com/office/officeart/2018/5/layout/IconCircleLabelList"/>
    <dgm:cxn modelId="{D863F96E-2BEF-45B5-95FB-CEC7798C27C7}" type="presOf" srcId="{9167FDF7-3463-4BBB-A5B6-BBCCD2E27C12}" destId="{DE0935C1-7232-4AAF-93F4-833AE296A694}" srcOrd="0" destOrd="0" presId="urn:microsoft.com/office/officeart/2018/5/layout/IconCircleLabelList"/>
    <dgm:cxn modelId="{8E522498-2BEC-490A-8A2B-D90FAEF1FD06}" type="presOf" srcId="{30BD2594-C58F-4277-9DAE-67A826820570}" destId="{413FE0E7-824E-44C9-BF95-422B940A6E64}" srcOrd="0" destOrd="0" presId="urn:microsoft.com/office/officeart/2018/5/layout/IconCircleLabelList"/>
    <dgm:cxn modelId="{29F681A1-809C-47FF-8E49-088D653CBDA9}" srcId="{30BD2594-C58F-4277-9DAE-67A826820570}" destId="{57184823-66B0-4827-B756-33EC7FB093AC}" srcOrd="0" destOrd="0" parTransId="{BFBDA84C-FFB4-470A-9BF2-1C7C24B8B28E}" sibTransId="{1C7D94F7-691F-46B4-85F4-4B8CE6BD7589}"/>
    <dgm:cxn modelId="{BA7EF4C6-7698-400B-BE47-1B4331AD269B}" srcId="{30BD2594-C58F-4277-9DAE-67A826820570}" destId="{9167FDF7-3463-4BBB-A5B6-BBCCD2E27C12}" srcOrd="1" destOrd="0" parTransId="{28AD4262-8DF0-4748-851B-A65F97C4EC72}" sibTransId="{4A514799-9059-4512-9932-F78D3606FB20}"/>
    <dgm:cxn modelId="{9170B381-039D-42B8-AC90-D542D86AAF7C}" type="presParOf" srcId="{413FE0E7-824E-44C9-BF95-422B940A6E64}" destId="{668A2E56-A078-4283-A98D-797375A9200E}" srcOrd="0" destOrd="0" presId="urn:microsoft.com/office/officeart/2018/5/layout/IconCircleLabelList"/>
    <dgm:cxn modelId="{FA49300D-2E64-4A7C-81E7-43F35595A521}" type="presParOf" srcId="{668A2E56-A078-4283-A98D-797375A9200E}" destId="{49ACCEB4-6620-4A94-87DC-0BA4F31268BC}" srcOrd="0" destOrd="0" presId="urn:microsoft.com/office/officeart/2018/5/layout/IconCircleLabelList"/>
    <dgm:cxn modelId="{992FE59D-DC79-4662-A498-B1C290325CA2}" type="presParOf" srcId="{668A2E56-A078-4283-A98D-797375A9200E}" destId="{0D372413-8E00-4690-998B-C53CF7EDC5CA}" srcOrd="1" destOrd="0" presId="urn:microsoft.com/office/officeart/2018/5/layout/IconCircleLabelList"/>
    <dgm:cxn modelId="{59B9BA63-AEA1-4582-8A06-0463647865E7}" type="presParOf" srcId="{668A2E56-A078-4283-A98D-797375A9200E}" destId="{B3E37311-7C73-4200-BF7A-322065578336}" srcOrd="2" destOrd="0" presId="urn:microsoft.com/office/officeart/2018/5/layout/IconCircleLabelList"/>
    <dgm:cxn modelId="{9BC26A92-F725-4F83-ABF8-4ECB68BA7B35}" type="presParOf" srcId="{668A2E56-A078-4283-A98D-797375A9200E}" destId="{680D686F-9C25-4BA0-B9E9-4B451F8C9853}" srcOrd="3" destOrd="0" presId="urn:microsoft.com/office/officeart/2018/5/layout/IconCircleLabelList"/>
    <dgm:cxn modelId="{3C09FD64-9738-4CA0-AD1B-06996FD471D5}" type="presParOf" srcId="{413FE0E7-824E-44C9-BF95-422B940A6E64}" destId="{981CB82C-2B12-4B37-A14A-257E77CE03B8}" srcOrd="1" destOrd="0" presId="urn:microsoft.com/office/officeart/2018/5/layout/IconCircleLabelList"/>
    <dgm:cxn modelId="{BC5EE95D-ED39-46F0-8CF5-0E7C19F7E112}" type="presParOf" srcId="{413FE0E7-824E-44C9-BF95-422B940A6E64}" destId="{2ED422FC-DDAE-4910-80B0-761A39CE3AA9}" srcOrd="2" destOrd="0" presId="urn:microsoft.com/office/officeart/2018/5/layout/IconCircleLabelList"/>
    <dgm:cxn modelId="{B47C0FF4-2A69-4BD4-B76D-D670753DE773}" type="presParOf" srcId="{2ED422FC-DDAE-4910-80B0-761A39CE3AA9}" destId="{D915FA81-E7C7-412C-80B2-5D8D410CFB41}" srcOrd="0" destOrd="0" presId="urn:microsoft.com/office/officeart/2018/5/layout/IconCircleLabelList"/>
    <dgm:cxn modelId="{C5DC7E7E-3794-487B-9F54-5E016DD41B8F}" type="presParOf" srcId="{2ED422FC-DDAE-4910-80B0-761A39CE3AA9}" destId="{0CFF3950-3006-4C44-854D-D782377874BD}" srcOrd="1" destOrd="0" presId="urn:microsoft.com/office/officeart/2018/5/layout/IconCircleLabelList"/>
    <dgm:cxn modelId="{000B3847-B4C8-422D-B3EB-80C593BE980D}" type="presParOf" srcId="{2ED422FC-DDAE-4910-80B0-761A39CE3AA9}" destId="{DA7FBCBC-C5F5-4BAF-9378-D04233B9C1F7}" srcOrd="2" destOrd="0" presId="urn:microsoft.com/office/officeart/2018/5/layout/IconCircleLabelList"/>
    <dgm:cxn modelId="{9D4F4A09-F19B-456D-BBD3-272F510BC4F4}" type="presParOf" srcId="{2ED422FC-DDAE-4910-80B0-761A39CE3AA9}" destId="{DE0935C1-7232-4AAF-93F4-833AE296A694}" srcOrd="3" destOrd="0" presId="urn:microsoft.com/office/officeart/2018/5/layout/IconCircleLabelList"/>
    <dgm:cxn modelId="{F8153F8E-FA9C-4A5F-9F5A-AD779BB76722}" type="presParOf" srcId="{413FE0E7-824E-44C9-BF95-422B940A6E64}" destId="{A4F555AB-2873-4ABA-8811-13DF2983485E}" srcOrd="3" destOrd="0" presId="urn:microsoft.com/office/officeart/2018/5/layout/IconCircleLabelList"/>
    <dgm:cxn modelId="{DECB71F7-E5DE-4E6D-827B-BE68B5F4D8A2}" type="presParOf" srcId="{413FE0E7-824E-44C9-BF95-422B940A6E64}" destId="{B2C0558B-B402-44C2-8C14-067C82F484FC}" srcOrd="4" destOrd="0" presId="urn:microsoft.com/office/officeart/2018/5/layout/IconCircleLabelList"/>
    <dgm:cxn modelId="{50CCE358-5B85-438E-B6CF-2E26509E98B8}" type="presParOf" srcId="{B2C0558B-B402-44C2-8C14-067C82F484FC}" destId="{B89871D8-136B-4360-B65E-AD45005F17AF}" srcOrd="0" destOrd="0" presId="urn:microsoft.com/office/officeart/2018/5/layout/IconCircleLabelList"/>
    <dgm:cxn modelId="{F5320AF3-99DF-499F-9D0C-1E59B4BAEB3D}" type="presParOf" srcId="{B2C0558B-B402-44C2-8C14-067C82F484FC}" destId="{9D6C961F-9856-4D9D-8D31-EB0CE24F8718}" srcOrd="1" destOrd="0" presId="urn:microsoft.com/office/officeart/2018/5/layout/IconCircleLabelList"/>
    <dgm:cxn modelId="{04306A1E-896C-48DD-A8E9-9D6482E344FA}" type="presParOf" srcId="{B2C0558B-B402-44C2-8C14-067C82F484FC}" destId="{C8F3783A-2600-48B5-B04D-BDDB4B4959ED}" srcOrd="2" destOrd="0" presId="urn:microsoft.com/office/officeart/2018/5/layout/IconCircleLabelList"/>
    <dgm:cxn modelId="{948C0B89-1644-4009-8DD7-C1428155E065}" type="presParOf" srcId="{B2C0558B-B402-44C2-8C14-067C82F484FC}" destId="{48DA8649-0C77-4F5C-8A83-24CF2F7DF48C}"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F334726-1B25-4FBC-A8D4-8CE21BD5E56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815B786-84B1-444B-BC9A-47186573293E}">
      <dgm:prSet/>
      <dgm:spPr/>
      <dgm:t>
        <a:bodyPr/>
        <a:lstStyle/>
        <a:p>
          <a:r>
            <a:rPr lang="en-GB" u="sng" dirty="0">
              <a:hlinkClick xmlns:r="http://schemas.openxmlformats.org/officeDocument/2006/relationships" r:id="rId1"/>
            </a:rPr>
            <a:t>Bitesize (2021) Purpose, Functionality and Users. </a:t>
          </a:r>
          <a:r>
            <a:rPr lang="en-GB" u="sng" dirty="0" err="1">
              <a:hlinkClick xmlns:r="http://schemas.openxmlformats.org/officeDocument/2006/relationships" r:id="rId1"/>
            </a:rPr>
            <a:t>Availabe</a:t>
          </a:r>
          <a:r>
            <a:rPr lang="en-GB" u="sng" dirty="0">
              <a:hlinkClick xmlns:r="http://schemas.openxmlformats.org/officeDocument/2006/relationships" r:id="rId1"/>
            </a:rPr>
            <a:t> at: </a:t>
          </a:r>
          <a:r>
            <a:rPr lang="en-GB" dirty="0">
              <a:hlinkClick xmlns:r="http://schemas.openxmlformats.org/officeDocument/2006/relationships" r:id="rId1"/>
            </a:rPr>
            <a:t>https://www.bbc.co.uk/bitesize/guides/z8xpsbk/revision/1</a:t>
          </a:r>
          <a:r>
            <a:rPr lang="en-GB" dirty="0"/>
            <a:t> (Accessed on 30/6/21)</a:t>
          </a:r>
          <a:endParaRPr lang="en-US" dirty="0"/>
        </a:p>
      </dgm:t>
    </dgm:pt>
    <dgm:pt modelId="{630CA841-0D95-4B68-9530-886236E7C651}" type="parTrans" cxnId="{2C28BE9E-29E4-469C-907F-D77E7FE0BA0C}">
      <dgm:prSet/>
      <dgm:spPr/>
      <dgm:t>
        <a:bodyPr/>
        <a:lstStyle/>
        <a:p>
          <a:endParaRPr lang="en-US"/>
        </a:p>
      </dgm:t>
    </dgm:pt>
    <dgm:pt modelId="{FAC00D35-AF40-4A90-A18F-F305CCC87EE8}" type="sibTrans" cxnId="{2C28BE9E-29E4-469C-907F-D77E7FE0BA0C}">
      <dgm:prSet/>
      <dgm:spPr/>
      <dgm:t>
        <a:bodyPr/>
        <a:lstStyle/>
        <a:p>
          <a:endParaRPr lang="en-US"/>
        </a:p>
      </dgm:t>
    </dgm:pt>
    <dgm:pt modelId="{08C822F8-5E6A-472A-A969-63C76D67A0F1}">
      <dgm:prSet/>
      <dgm:spPr/>
      <dgm:t>
        <a:bodyPr/>
        <a:lstStyle/>
        <a:p>
          <a:r>
            <a:rPr lang="en-GB" u="sng" dirty="0">
              <a:hlinkClick xmlns:r="http://schemas.openxmlformats.org/officeDocument/2006/relationships" r:id="rId2"/>
            </a:rPr>
            <a:t>CGMA (2013)</a:t>
          </a:r>
          <a:r>
            <a:rPr lang="en-US" u="sng" dirty="0">
              <a:hlinkClick xmlns:r="http://schemas.openxmlformats.org/officeDocument/2006/relationships" r:id="rId2"/>
            </a:rPr>
            <a:t> Porter’s Five Forces of Competitive Position Analysis. Available at: </a:t>
          </a:r>
          <a:r>
            <a:rPr lang="en-GB" dirty="0">
              <a:hlinkClick xmlns:r="http://schemas.openxmlformats.org/officeDocument/2006/relationships" r:id="rId2"/>
            </a:rPr>
            <a:t>https://www0.cgma.org/resources/tools/essential-tools/porters-five-forces.html</a:t>
          </a:r>
          <a:r>
            <a:rPr lang="en-GB" dirty="0"/>
            <a:t> (Accessed on 30/06/21</a:t>
          </a:r>
          <a:endParaRPr lang="en-US" dirty="0"/>
        </a:p>
      </dgm:t>
    </dgm:pt>
    <dgm:pt modelId="{7CD866F3-2E58-46CC-BD95-956527BC216C}" type="parTrans" cxnId="{CEC05D08-828B-4ABB-9702-3BC93759EB03}">
      <dgm:prSet/>
      <dgm:spPr/>
      <dgm:t>
        <a:bodyPr/>
        <a:lstStyle/>
        <a:p>
          <a:endParaRPr lang="en-US"/>
        </a:p>
      </dgm:t>
    </dgm:pt>
    <dgm:pt modelId="{A7131BE7-D1E3-418F-B9B0-A079872E1317}" type="sibTrans" cxnId="{CEC05D08-828B-4ABB-9702-3BC93759EB03}">
      <dgm:prSet/>
      <dgm:spPr/>
      <dgm:t>
        <a:bodyPr/>
        <a:lstStyle/>
        <a:p>
          <a:endParaRPr lang="en-US"/>
        </a:p>
      </dgm:t>
    </dgm:pt>
    <dgm:pt modelId="{EA131733-8658-423C-9105-9DF4A0CB444F}">
      <dgm:prSet/>
      <dgm:spPr/>
      <dgm:t>
        <a:bodyPr/>
        <a:lstStyle/>
        <a:p>
          <a:r>
            <a:rPr lang="en-US"/>
            <a:t>Deere and Company (2021) Jhon Deere – A smarter way to do business. Available at:  https://www.deere.com/en/our-company/sustainability/ (Accessed on 30/06/21). </a:t>
          </a:r>
          <a:endParaRPr lang="en-GB"/>
        </a:p>
      </dgm:t>
    </dgm:pt>
    <dgm:pt modelId="{0AFE6380-1AA6-4797-A226-25506B64E8F9}" type="parTrans" cxnId="{33D7861F-FCFA-4039-A3C8-52F85FEB324D}">
      <dgm:prSet/>
      <dgm:spPr/>
      <dgm:t>
        <a:bodyPr/>
        <a:lstStyle/>
        <a:p>
          <a:endParaRPr lang="en-GB"/>
        </a:p>
      </dgm:t>
    </dgm:pt>
    <dgm:pt modelId="{77221171-8C15-4D67-8318-B5B68DE59D80}" type="sibTrans" cxnId="{33D7861F-FCFA-4039-A3C8-52F85FEB324D}">
      <dgm:prSet/>
      <dgm:spPr/>
      <dgm:t>
        <a:bodyPr/>
        <a:lstStyle/>
        <a:p>
          <a:endParaRPr lang="en-GB"/>
        </a:p>
      </dgm:t>
    </dgm:pt>
    <dgm:pt modelId="{31D717D2-E67F-4889-B139-DD3B974BCD64}">
      <dgm:prSet/>
      <dgm:spPr/>
      <dgm:t>
        <a:bodyPr/>
        <a:lstStyle/>
        <a:p>
          <a:r>
            <a:rPr lang="en-GB"/>
            <a:t>Laudon, K, &amp; Laudon, J 2019, Management Information Systems: Managing the Digital Firm, EBook, Global Edition, Pearson Education, Limited, Harlow. Available from: ProQuest Ebook Central. [22 July 2021].</a:t>
          </a:r>
        </a:p>
      </dgm:t>
    </dgm:pt>
    <dgm:pt modelId="{E9403EA0-B29C-4E15-8F7A-45DDACBE1FD8}" type="parTrans" cxnId="{1393F18A-B557-4A41-AE17-051B32A63401}">
      <dgm:prSet/>
      <dgm:spPr/>
      <dgm:t>
        <a:bodyPr/>
        <a:lstStyle/>
        <a:p>
          <a:endParaRPr lang="en-GB"/>
        </a:p>
      </dgm:t>
    </dgm:pt>
    <dgm:pt modelId="{00F07950-D863-4585-BD94-B1C603C0506B}" type="sibTrans" cxnId="{1393F18A-B557-4A41-AE17-051B32A63401}">
      <dgm:prSet/>
      <dgm:spPr/>
      <dgm:t>
        <a:bodyPr/>
        <a:lstStyle/>
        <a:p>
          <a:endParaRPr lang="en-GB"/>
        </a:p>
      </dgm:t>
    </dgm:pt>
    <dgm:pt modelId="{3F213C11-3341-44A4-80E7-C8F493738C17}">
      <dgm:prSet/>
      <dgm:spPr/>
      <dgm:t>
        <a:bodyPr/>
        <a:lstStyle/>
        <a:p>
          <a:r>
            <a:rPr lang="en-US" dirty="0"/>
            <a:t>May, (2020) Sustainability Report. Available </a:t>
          </a:r>
          <a:r>
            <a:rPr lang="en-US" dirty="0" err="1"/>
            <a:t>at:https</a:t>
          </a:r>
          <a:r>
            <a:rPr lang="en-US" dirty="0"/>
            <a:t>://www.deere.com/assets/pdfs/common/our-company/sustainability/sustainability-report-2020.pdf (Accessed on 30/06/21).   </a:t>
          </a:r>
          <a:endParaRPr lang="en-GB" dirty="0"/>
        </a:p>
      </dgm:t>
    </dgm:pt>
    <dgm:pt modelId="{09315933-937D-4BA7-B518-4AEE9DD8F1B7}" type="parTrans" cxnId="{DDA17062-97B5-4B35-A907-165F17DA636A}">
      <dgm:prSet/>
      <dgm:spPr/>
      <dgm:t>
        <a:bodyPr/>
        <a:lstStyle/>
        <a:p>
          <a:endParaRPr lang="en-GB"/>
        </a:p>
      </dgm:t>
    </dgm:pt>
    <dgm:pt modelId="{5EDEC0DD-797E-4D39-91FE-2FA40EA689B6}" type="sibTrans" cxnId="{DDA17062-97B5-4B35-A907-165F17DA636A}">
      <dgm:prSet/>
      <dgm:spPr/>
      <dgm:t>
        <a:bodyPr/>
        <a:lstStyle/>
        <a:p>
          <a:endParaRPr lang="en-GB"/>
        </a:p>
      </dgm:t>
    </dgm:pt>
    <dgm:pt modelId="{544EC094-5DC4-4A8F-912C-2528265F622A}" type="pres">
      <dgm:prSet presAssocID="{5F334726-1B25-4FBC-A8D4-8CE21BD5E567}" presName="linear" presStyleCnt="0">
        <dgm:presLayoutVars>
          <dgm:animLvl val="lvl"/>
          <dgm:resizeHandles val="exact"/>
        </dgm:presLayoutVars>
      </dgm:prSet>
      <dgm:spPr/>
    </dgm:pt>
    <dgm:pt modelId="{29A5BE3E-9D69-4D68-B4FD-0084DCA8D86A}" type="pres">
      <dgm:prSet presAssocID="{F815B786-84B1-444B-BC9A-47186573293E}" presName="parentText" presStyleLbl="node1" presStyleIdx="0" presStyleCnt="5">
        <dgm:presLayoutVars>
          <dgm:chMax val="0"/>
          <dgm:bulletEnabled val="1"/>
        </dgm:presLayoutVars>
      </dgm:prSet>
      <dgm:spPr/>
    </dgm:pt>
    <dgm:pt modelId="{B1C073F5-40EB-49F6-AE09-DEF4056F246D}" type="pres">
      <dgm:prSet presAssocID="{FAC00D35-AF40-4A90-A18F-F305CCC87EE8}" presName="spacer" presStyleCnt="0"/>
      <dgm:spPr/>
    </dgm:pt>
    <dgm:pt modelId="{2B738936-818D-4BEB-A83B-A9B73797A9FA}" type="pres">
      <dgm:prSet presAssocID="{08C822F8-5E6A-472A-A969-63C76D67A0F1}" presName="parentText" presStyleLbl="node1" presStyleIdx="1" presStyleCnt="5">
        <dgm:presLayoutVars>
          <dgm:chMax val="0"/>
          <dgm:bulletEnabled val="1"/>
        </dgm:presLayoutVars>
      </dgm:prSet>
      <dgm:spPr/>
    </dgm:pt>
    <dgm:pt modelId="{DE2A0C10-1971-47D8-BE21-2B23FFFFF8ED}" type="pres">
      <dgm:prSet presAssocID="{A7131BE7-D1E3-418F-B9B0-A079872E1317}" presName="spacer" presStyleCnt="0"/>
      <dgm:spPr/>
    </dgm:pt>
    <dgm:pt modelId="{BA33C04E-46D1-4AC3-B14A-E2CEF5398A83}" type="pres">
      <dgm:prSet presAssocID="{EA131733-8658-423C-9105-9DF4A0CB444F}" presName="parentText" presStyleLbl="node1" presStyleIdx="2" presStyleCnt="5">
        <dgm:presLayoutVars>
          <dgm:chMax val="0"/>
          <dgm:bulletEnabled val="1"/>
        </dgm:presLayoutVars>
      </dgm:prSet>
      <dgm:spPr/>
    </dgm:pt>
    <dgm:pt modelId="{47926826-4A34-479F-8E4A-BC9784506D59}" type="pres">
      <dgm:prSet presAssocID="{77221171-8C15-4D67-8318-B5B68DE59D80}" presName="spacer" presStyleCnt="0"/>
      <dgm:spPr/>
    </dgm:pt>
    <dgm:pt modelId="{06111311-4B93-4493-8C3D-CB104DC7D995}" type="pres">
      <dgm:prSet presAssocID="{31D717D2-E67F-4889-B139-DD3B974BCD64}" presName="parentText" presStyleLbl="node1" presStyleIdx="3" presStyleCnt="5">
        <dgm:presLayoutVars>
          <dgm:chMax val="0"/>
          <dgm:bulletEnabled val="1"/>
        </dgm:presLayoutVars>
      </dgm:prSet>
      <dgm:spPr/>
    </dgm:pt>
    <dgm:pt modelId="{6489867D-032C-4D7D-A85C-A99856E39F35}" type="pres">
      <dgm:prSet presAssocID="{00F07950-D863-4585-BD94-B1C603C0506B}" presName="spacer" presStyleCnt="0"/>
      <dgm:spPr/>
    </dgm:pt>
    <dgm:pt modelId="{09953F15-0C5C-4BD9-A68E-0C39B500739B}" type="pres">
      <dgm:prSet presAssocID="{3F213C11-3341-44A4-80E7-C8F493738C17}" presName="parentText" presStyleLbl="node1" presStyleIdx="4" presStyleCnt="5">
        <dgm:presLayoutVars>
          <dgm:chMax val="0"/>
          <dgm:bulletEnabled val="1"/>
        </dgm:presLayoutVars>
      </dgm:prSet>
      <dgm:spPr/>
    </dgm:pt>
  </dgm:ptLst>
  <dgm:cxnLst>
    <dgm:cxn modelId="{8895C706-7664-4B5F-A942-F56D8BA4DE15}" type="presOf" srcId="{EA131733-8658-423C-9105-9DF4A0CB444F}" destId="{BA33C04E-46D1-4AC3-B14A-E2CEF5398A83}" srcOrd="0" destOrd="0" presId="urn:microsoft.com/office/officeart/2005/8/layout/vList2"/>
    <dgm:cxn modelId="{CEC05D08-828B-4ABB-9702-3BC93759EB03}" srcId="{5F334726-1B25-4FBC-A8D4-8CE21BD5E567}" destId="{08C822F8-5E6A-472A-A969-63C76D67A0F1}" srcOrd="1" destOrd="0" parTransId="{7CD866F3-2E58-46CC-BD95-956527BC216C}" sibTransId="{A7131BE7-D1E3-418F-B9B0-A079872E1317}"/>
    <dgm:cxn modelId="{33D7861F-FCFA-4039-A3C8-52F85FEB324D}" srcId="{5F334726-1B25-4FBC-A8D4-8CE21BD5E567}" destId="{EA131733-8658-423C-9105-9DF4A0CB444F}" srcOrd="2" destOrd="0" parTransId="{0AFE6380-1AA6-4797-A226-25506B64E8F9}" sibTransId="{77221171-8C15-4D67-8318-B5B68DE59D80}"/>
    <dgm:cxn modelId="{B5202722-0651-47BF-9EE3-AC86D511695D}" type="presOf" srcId="{31D717D2-E67F-4889-B139-DD3B974BCD64}" destId="{06111311-4B93-4493-8C3D-CB104DC7D995}" srcOrd="0" destOrd="0" presId="urn:microsoft.com/office/officeart/2005/8/layout/vList2"/>
    <dgm:cxn modelId="{ECC87A35-2D4A-40F7-9551-871EFC26FA03}" type="presOf" srcId="{5F334726-1B25-4FBC-A8D4-8CE21BD5E567}" destId="{544EC094-5DC4-4A8F-912C-2528265F622A}" srcOrd="0" destOrd="0" presId="urn:microsoft.com/office/officeart/2005/8/layout/vList2"/>
    <dgm:cxn modelId="{DDA17062-97B5-4B35-A907-165F17DA636A}" srcId="{5F334726-1B25-4FBC-A8D4-8CE21BD5E567}" destId="{3F213C11-3341-44A4-80E7-C8F493738C17}" srcOrd="4" destOrd="0" parTransId="{09315933-937D-4BA7-B518-4AEE9DD8F1B7}" sibTransId="{5EDEC0DD-797E-4D39-91FE-2FA40EA689B6}"/>
    <dgm:cxn modelId="{1393F18A-B557-4A41-AE17-051B32A63401}" srcId="{5F334726-1B25-4FBC-A8D4-8CE21BD5E567}" destId="{31D717D2-E67F-4889-B139-DD3B974BCD64}" srcOrd="3" destOrd="0" parTransId="{E9403EA0-B29C-4E15-8F7A-45DDACBE1FD8}" sibTransId="{00F07950-D863-4585-BD94-B1C603C0506B}"/>
    <dgm:cxn modelId="{AF34DA92-8BA0-496A-B42B-7C186192E423}" type="presOf" srcId="{3F213C11-3341-44A4-80E7-C8F493738C17}" destId="{09953F15-0C5C-4BD9-A68E-0C39B500739B}" srcOrd="0" destOrd="0" presId="urn:microsoft.com/office/officeart/2005/8/layout/vList2"/>
    <dgm:cxn modelId="{2C28BE9E-29E4-469C-907F-D77E7FE0BA0C}" srcId="{5F334726-1B25-4FBC-A8D4-8CE21BD5E567}" destId="{F815B786-84B1-444B-BC9A-47186573293E}" srcOrd="0" destOrd="0" parTransId="{630CA841-0D95-4B68-9530-886236E7C651}" sibTransId="{FAC00D35-AF40-4A90-A18F-F305CCC87EE8}"/>
    <dgm:cxn modelId="{79ED85C5-47D6-46E5-8619-8D74BB37AE21}" type="presOf" srcId="{F815B786-84B1-444B-BC9A-47186573293E}" destId="{29A5BE3E-9D69-4D68-B4FD-0084DCA8D86A}" srcOrd="0" destOrd="0" presId="urn:microsoft.com/office/officeart/2005/8/layout/vList2"/>
    <dgm:cxn modelId="{C0A15EC6-0429-402E-9DC7-D84608C0B194}" type="presOf" srcId="{08C822F8-5E6A-472A-A969-63C76D67A0F1}" destId="{2B738936-818D-4BEB-A83B-A9B73797A9FA}" srcOrd="0" destOrd="0" presId="urn:microsoft.com/office/officeart/2005/8/layout/vList2"/>
    <dgm:cxn modelId="{285DAC4D-57F7-4A92-8623-14E2E0627169}" type="presParOf" srcId="{544EC094-5DC4-4A8F-912C-2528265F622A}" destId="{29A5BE3E-9D69-4D68-B4FD-0084DCA8D86A}" srcOrd="0" destOrd="0" presId="urn:microsoft.com/office/officeart/2005/8/layout/vList2"/>
    <dgm:cxn modelId="{A37DBFA1-AAF8-4C3E-8287-EF789DD5AFD4}" type="presParOf" srcId="{544EC094-5DC4-4A8F-912C-2528265F622A}" destId="{B1C073F5-40EB-49F6-AE09-DEF4056F246D}" srcOrd="1" destOrd="0" presId="urn:microsoft.com/office/officeart/2005/8/layout/vList2"/>
    <dgm:cxn modelId="{D1323F31-2CE4-4412-9156-DE3B618AFEA6}" type="presParOf" srcId="{544EC094-5DC4-4A8F-912C-2528265F622A}" destId="{2B738936-818D-4BEB-A83B-A9B73797A9FA}" srcOrd="2" destOrd="0" presId="urn:microsoft.com/office/officeart/2005/8/layout/vList2"/>
    <dgm:cxn modelId="{5B726D63-B985-4F60-B801-F0AB9C3C9680}" type="presParOf" srcId="{544EC094-5DC4-4A8F-912C-2528265F622A}" destId="{DE2A0C10-1971-47D8-BE21-2B23FFFFF8ED}" srcOrd="3" destOrd="0" presId="urn:microsoft.com/office/officeart/2005/8/layout/vList2"/>
    <dgm:cxn modelId="{B73DF2AF-7211-4788-9289-77FDE20739E4}" type="presParOf" srcId="{544EC094-5DC4-4A8F-912C-2528265F622A}" destId="{BA33C04E-46D1-4AC3-B14A-E2CEF5398A83}" srcOrd="4" destOrd="0" presId="urn:microsoft.com/office/officeart/2005/8/layout/vList2"/>
    <dgm:cxn modelId="{4BB1AEA0-188E-4189-9F0B-83798B82F134}" type="presParOf" srcId="{544EC094-5DC4-4A8F-912C-2528265F622A}" destId="{47926826-4A34-479F-8E4A-BC9784506D59}" srcOrd="5" destOrd="0" presId="urn:microsoft.com/office/officeart/2005/8/layout/vList2"/>
    <dgm:cxn modelId="{F9BCD230-87C7-41D0-AA43-98B9C710E0C7}" type="presParOf" srcId="{544EC094-5DC4-4A8F-912C-2528265F622A}" destId="{06111311-4B93-4493-8C3D-CB104DC7D995}" srcOrd="6" destOrd="0" presId="urn:microsoft.com/office/officeart/2005/8/layout/vList2"/>
    <dgm:cxn modelId="{936FE683-10C3-4AA8-AF47-80D72540FED7}" type="presParOf" srcId="{544EC094-5DC4-4A8F-912C-2528265F622A}" destId="{6489867D-032C-4D7D-A85C-A99856E39F35}" srcOrd="7" destOrd="0" presId="urn:microsoft.com/office/officeart/2005/8/layout/vList2"/>
    <dgm:cxn modelId="{9AE18CB0-0495-4FDE-8973-E9C85AEC8E06}" type="presParOf" srcId="{544EC094-5DC4-4A8F-912C-2528265F622A}" destId="{09953F15-0C5C-4BD9-A68E-0C39B500739B}"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1B3497-B7C1-433F-86B6-1D5387A2E089}">
      <dsp:nvSpPr>
        <dsp:cNvPr id="0" name=""/>
        <dsp:cNvSpPr/>
      </dsp:nvSpPr>
      <dsp:spPr>
        <a:xfrm>
          <a:off x="437505" y="895121"/>
          <a:ext cx="713496" cy="7134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D7A3FF-4046-44AE-9B83-D1E04C1BD065}">
      <dsp:nvSpPr>
        <dsp:cNvPr id="0" name=""/>
        <dsp:cNvSpPr/>
      </dsp:nvSpPr>
      <dsp:spPr>
        <a:xfrm>
          <a:off x="1480" y="1846580"/>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What is an information system? </a:t>
          </a:r>
          <a:endParaRPr lang="en-US" sz="1500" kern="1200"/>
        </a:p>
      </dsp:txBody>
      <dsp:txXfrm>
        <a:off x="1480" y="1846580"/>
        <a:ext cx="1585546" cy="634218"/>
      </dsp:txXfrm>
    </dsp:sp>
    <dsp:sp modelId="{C1A4F837-CAFD-4101-88F1-446697917694}">
      <dsp:nvSpPr>
        <dsp:cNvPr id="0" name=""/>
        <dsp:cNvSpPr/>
      </dsp:nvSpPr>
      <dsp:spPr>
        <a:xfrm>
          <a:off x="2300523" y="895121"/>
          <a:ext cx="713496" cy="7134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AA0092-B541-4133-AD4D-3A668687AE19}">
      <dsp:nvSpPr>
        <dsp:cNvPr id="0" name=""/>
        <dsp:cNvSpPr/>
      </dsp:nvSpPr>
      <dsp:spPr>
        <a:xfrm>
          <a:off x="1864498" y="1846580"/>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Data information and knowledge</a:t>
          </a:r>
          <a:endParaRPr lang="en-US" sz="1500" kern="1200"/>
        </a:p>
      </dsp:txBody>
      <dsp:txXfrm>
        <a:off x="1864498" y="1846580"/>
        <a:ext cx="1585546" cy="634218"/>
      </dsp:txXfrm>
    </dsp:sp>
    <dsp:sp modelId="{9991C935-10AD-472C-B055-8FFA82CEEA51}">
      <dsp:nvSpPr>
        <dsp:cNvPr id="0" name=""/>
        <dsp:cNvSpPr/>
      </dsp:nvSpPr>
      <dsp:spPr>
        <a:xfrm>
          <a:off x="4163541" y="895121"/>
          <a:ext cx="713496" cy="7134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87BD08-C641-4020-B7A9-F29BE6BCF367}">
      <dsp:nvSpPr>
        <dsp:cNvPr id="0" name=""/>
        <dsp:cNvSpPr/>
      </dsp:nvSpPr>
      <dsp:spPr>
        <a:xfrm>
          <a:off x="3727515" y="1846580"/>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How does it link to the case study? </a:t>
          </a:r>
          <a:endParaRPr lang="en-US" sz="1500" kern="1200"/>
        </a:p>
      </dsp:txBody>
      <dsp:txXfrm>
        <a:off x="3727515" y="1846580"/>
        <a:ext cx="1585546" cy="6342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F953F8-8233-4D45-B5D6-651F454E6974}">
      <dsp:nvSpPr>
        <dsp:cNvPr id="0" name=""/>
        <dsp:cNvSpPr/>
      </dsp:nvSpPr>
      <dsp:spPr>
        <a:xfrm>
          <a:off x="498537" y="360460"/>
          <a:ext cx="1475437" cy="1475437"/>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717D82-799F-41CD-B848-104F8E410722}">
      <dsp:nvSpPr>
        <dsp:cNvPr id="0" name=""/>
        <dsp:cNvSpPr/>
      </dsp:nvSpPr>
      <dsp:spPr>
        <a:xfrm>
          <a:off x="812974" y="674897"/>
          <a:ext cx="846562" cy="846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B3B312-1551-418A-8322-19A2DA1DFECC}">
      <dsp:nvSpPr>
        <dsp:cNvPr id="0" name=""/>
        <dsp:cNvSpPr/>
      </dsp:nvSpPr>
      <dsp:spPr>
        <a:xfrm>
          <a:off x="26880" y="2295460"/>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What benefits do the 5 forces provide? </a:t>
          </a:r>
          <a:endParaRPr lang="en-US" sz="1900" kern="1200"/>
        </a:p>
      </dsp:txBody>
      <dsp:txXfrm>
        <a:off x="26880" y="2295460"/>
        <a:ext cx="2418750" cy="720000"/>
      </dsp:txXfrm>
    </dsp:sp>
    <dsp:sp modelId="{D0CFE4F8-75F1-4DCF-A3FC-5F7A8D7F2AC4}">
      <dsp:nvSpPr>
        <dsp:cNvPr id="0" name=""/>
        <dsp:cNvSpPr/>
      </dsp:nvSpPr>
      <dsp:spPr>
        <a:xfrm>
          <a:off x="3340568" y="360460"/>
          <a:ext cx="1475437" cy="1475437"/>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935C1B-354B-4234-973F-17FC20B33160}">
      <dsp:nvSpPr>
        <dsp:cNvPr id="0" name=""/>
        <dsp:cNvSpPr/>
      </dsp:nvSpPr>
      <dsp:spPr>
        <a:xfrm>
          <a:off x="3655005" y="674897"/>
          <a:ext cx="846562" cy="846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A415B1-B50F-4BAB-B162-4D256AD8E9CE}">
      <dsp:nvSpPr>
        <dsp:cNvPr id="0" name=""/>
        <dsp:cNvSpPr/>
      </dsp:nvSpPr>
      <dsp:spPr>
        <a:xfrm>
          <a:off x="2868912" y="2295460"/>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Correlation between the company </a:t>
          </a:r>
          <a:endParaRPr lang="en-US" sz="1900" kern="1200"/>
        </a:p>
      </dsp:txBody>
      <dsp:txXfrm>
        <a:off x="2868912" y="2295460"/>
        <a:ext cx="2418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ACCEB4-6620-4A94-87DC-0BA4F31268BC}">
      <dsp:nvSpPr>
        <dsp:cNvPr id="0" name=""/>
        <dsp:cNvSpPr/>
      </dsp:nvSpPr>
      <dsp:spPr>
        <a:xfrm>
          <a:off x="310662" y="736631"/>
          <a:ext cx="967183" cy="96718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372413-8E00-4690-998B-C53CF7EDC5CA}">
      <dsp:nvSpPr>
        <dsp:cNvPr id="0" name=""/>
        <dsp:cNvSpPr/>
      </dsp:nvSpPr>
      <dsp:spPr>
        <a:xfrm>
          <a:off x="516783" y="942752"/>
          <a:ext cx="554941" cy="5549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0D686F-9C25-4BA0-B9E9-4B451F8C9853}">
      <dsp:nvSpPr>
        <dsp:cNvPr id="0" name=""/>
        <dsp:cNvSpPr/>
      </dsp:nvSpPr>
      <dsp:spPr>
        <a:xfrm>
          <a:off x="1480" y="2005069"/>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What is it?</a:t>
          </a:r>
          <a:endParaRPr lang="en-US" sz="1500" kern="1200"/>
        </a:p>
      </dsp:txBody>
      <dsp:txXfrm>
        <a:off x="1480" y="2005069"/>
        <a:ext cx="1585546" cy="634218"/>
      </dsp:txXfrm>
    </dsp:sp>
    <dsp:sp modelId="{D915FA81-E7C7-412C-80B2-5D8D410CFB41}">
      <dsp:nvSpPr>
        <dsp:cNvPr id="0" name=""/>
        <dsp:cNvSpPr/>
      </dsp:nvSpPr>
      <dsp:spPr>
        <a:xfrm>
          <a:off x="2173679" y="736631"/>
          <a:ext cx="967183" cy="96718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FF3950-3006-4C44-854D-D782377874BD}">
      <dsp:nvSpPr>
        <dsp:cNvPr id="0" name=""/>
        <dsp:cNvSpPr/>
      </dsp:nvSpPr>
      <dsp:spPr>
        <a:xfrm>
          <a:off x="2379800" y="942752"/>
          <a:ext cx="554941" cy="5549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0935C1-7232-4AAF-93F4-833AE296A694}">
      <dsp:nvSpPr>
        <dsp:cNvPr id="0" name=""/>
        <dsp:cNvSpPr/>
      </dsp:nvSpPr>
      <dsp:spPr>
        <a:xfrm>
          <a:off x="1864498" y="2005069"/>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Why is it important? </a:t>
          </a:r>
          <a:endParaRPr lang="en-US" sz="1500" kern="1200"/>
        </a:p>
      </dsp:txBody>
      <dsp:txXfrm>
        <a:off x="1864498" y="2005069"/>
        <a:ext cx="1585546" cy="634218"/>
      </dsp:txXfrm>
    </dsp:sp>
    <dsp:sp modelId="{B89871D8-136B-4360-B65E-AD45005F17AF}">
      <dsp:nvSpPr>
        <dsp:cNvPr id="0" name=""/>
        <dsp:cNvSpPr/>
      </dsp:nvSpPr>
      <dsp:spPr>
        <a:xfrm>
          <a:off x="4036697" y="736631"/>
          <a:ext cx="967183" cy="96718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6C961F-9856-4D9D-8D31-EB0CE24F8718}">
      <dsp:nvSpPr>
        <dsp:cNvPr id="0" name=""/>
        <dsp:cNvSpPr/>
      </dsp:nvSpPr>
      <dsp:spPr>
        <a:xfrm>
          <a:off x="4242818" y="942752"/>
          <a:ext cx="554941" cy="5549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DA8649-0C77-4F5C-8A83-24CF2F7DF48C}">
      <dsp:nvSpPr>
        <dsp:cNvPr id="0" name=""/>
        <dsp:cNvSpPr/>
      </dsp:nvSpPr>
      <dsp:spPr>
        <a:xfrm>
          <a:off x="3727515" y="2005069"/>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How does the company implement it? </a:t>
          </a:r>
          <a:endParaRPr lang="en-US" sz="1500" kern="1200"/>
        </a:p>
      </dsp:txBody>
      <dsp:txXfrm>
        <a:off x="3727515" y="2005069"/>
        <a:ext cx="1585546" cy="6342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A5BE3E-9D69-4D68-B4FD-0084DCA8D86A}">
      <dsp:nvSpPr>
        <dsp:cNvPr id="0" name=""/>
        <dsp:cNvSpPr/>
      </dsp:nvSpPr>
      <dsp:spPr>
        <a:xfrm>
          <a:off x="0" y="86232"/>
          <a:ext cx="5314543" cy="6153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u="sng" kern="1200" dirty="0">
              <a:hlinkClick xmlns:r="http://schemas.openxmlformats.org/officeDocument/2006/relationships" r:id="rId1"/>
            </a:rPr>
            <a:t>Bitesize (2021) Purpose, Functionality and Users. </a:t>
          </a:r>
          <a:r>
            <a:rPr lang="en-GB" sz="1100" u="sng" kern="1200" dirty="0" err="1">
              <a:hlinkClick xmlns:r="http://schemas.openxmlformats.org/officeDocument/2006/relationships" r:id="rId1"/>
            </a:rPr>
            <a:t>Availabe</a:t>
          </a:r>
          <a:r>
            <a:rPr lang="en-GB" sz="1100" u="sng" kern="1200" dirty="0">
              <a:hlinkClick xmlns:r="http://schemas.openxmlformats.org/officeDocument/2006/relationships" r:id="rId1"/>
            </a:rPr>
            <a:t> at: </a:t>
          </a:r>
          <a:r>
            <a:rPr lang="en-GB" sz="1100" kern="1200" dirty="0">
              <a:hlinkClick xmlns:r="http://schemas.openxmlformats.org/officeDocument/2006/relationships" r:id="rId1"/>
            </a:rPr>
            <a:t>https://www.bbc.co.uk/bitesize/guides/z8xpsbk/revision/1</a:t>
          </a:r>
          <a:r>
            <a:rPr lang="en-GB" sz="1100" kern="1200" dirty="0"/>
            <a:t> (Accessed on 30/6/21)</a:t>
          </a:r>
          <a:endParaRPr lang="en-US" sz="1100" kern="1200" dirty="0"/>
        </a:p>
      </dsp:txBody>
      <dsp:txXfrm>
        <a:off x="30039" y="116271"/>
        <a:ext cx="5254465" cy="555268"/>
      </dsp:txXfrm>
    </dsp:sp>
    <dsp:sp modelId="{2B738936-818D-4BEB-A83B-A9B73797A9FA}">
      <dsp:nvSpPr>
        <dsp:cNvPr id="0" name=""/>
        <dsp:cNvSpPr/>
      </dsp:nvSpPr>
      <dsp:spPr>
        <a:xfrm>
          <a:off x="0" y="733259"/>
          <a:ext cx="5314543" cy="615346"/>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u="sng" kern="1200" dirty="0">
              <a:hlinkClick xmlns:r="http://schemas.openxmlformats.org/officeDocument/2006/relationships" r:id="rId2"/>
            </a:rPr>
            <a:t>CGMA (2013)</a:t>
          </a:r>
          <a:r>
            <a:rPr lang="en-US" sz="1100" u="sng" kern="1200" dirty="0">
              <a:hlinkClick xmlns:r="http://schemas.openxmlformats.org/officeDocument/2006/relationships" r:id="rId2"/>
            </a:rPr>
            <a:t> Porter’s Five Forces of Competitive Position Analysis. Available at: </a:t>
          </a:r>
          <a:r>
            <a:rPr lang="en-GB" sz="1100" kern="1200" dirty="0">
              <a:hlinkClick xmlns:r="http://schemas.openxmlformats.org/officeDocument/2006/relationships" r:id="rId2"/>
            </a:rPr>
            <a:t>https://www0.cgma.org/resources/tools/essential-tools/porters-five-forces.html</a:t>
          </a:r>
          <a:r>
            <a:rPr lang="en-GB" sz="1100" kern="1200" dirty="0"/>
            <a:t> (Accessed on 30/06/21</a:t>
          </a:r>
          <a:endParaRPr lang="en-US" sz="1100" kern="1200" dirty="0"/>
        </a:p>
      </dsp:txBody>
      <dsp:txXfrm>
        <a:off x="30039" y="763298"/>
        <a:ext cx="5254465" cy="555268"/>
      </dsp:txXfrm>
    </dsp:sp>
    <dsp:sp modelId="{BA33C04E-46D1-4AC3-B14A-E2CEF5398A83}">
      <dsp:nvSpPr>
        <dsp:cNvPr id="0" name=""/>
        <dsp:cNvSpPr/>
      </dsp:nvSpPr>
      <dsp:spPr>
        <a:xfrm>
          <a:off x="0" y="1380286"/>
          <a:ext cx="5314543" cy="615346"/>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Deere and Company (2021) Jhon Deere – A smarter way to do business. Available at:  https://www.deere.com/en/our-company/sustainability/ (Accessed on 30/06/21). </a:t>
          </a:r>
          <a:endParaRPr lang="en-GB" sz="1100" kern="1200"/>
        </a:p>
      </dsp:txBody>
      <dsp:txXfrm>
        <a:off x="30039" y="1410325"/>
        <a:ext cx="5254465" cy="555268"/>
      </dsp:txXfrm>
    </dsp:sp>
    <dsp:sp modelId="{06111311-4B93-4493-8C3D-CB104DC7D995}">
      <dsp:nvSpPr>
        <dsp:cNvPr id="0" name=""/>
        <dsp:cNvSpPr/>
      </dsp:nvSpPr>
      <dsp:spPr>
        <a:xfrm>
          <a:off x="0" y="2027313"/>
          <a:ext cx="5314543" cy="615346"/>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Laudon, K, &amp; Laudon, J 2019, Management Information Systems: Managing the Digital Firm, EBook, Global Edition, Pearson Education, Limited, Harlow. Available from: ProQuest Ebook Central. [22 July 2021].</a:t>
          </a:r>
        </a:p>
      </dsp:txBody>
      <dsp:txXfrm>
        <a:off x="30039" y="2057352"/>
        <a:ext cx="5254465" cy="555268"/>
      </dsp:txXfrm>
    </dsp:sp>
    <dsp:sp modelId="{09953F15-0C5C-4BD9-A68E-0C39B500739B}">
      <dsp:nvSpPr>
        <dsp:cNvPr id="0" name=""/>
        <dsp:cNvSpPr/>
      </dsp:nvSpPr>
      <dsp:spPr>
        <a:xfrm>
          <a:off x="0" y="2674340"/>
          <a:ext cx="5314543" cy="615346"/>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t>May, (2020) Sustainability Report. Available </a:t>
          </a:r>
          <a:r>
            <a:rPr lang="en-US" sz="1100" kern="1200" dirty="0" err="1"/>
            <a:t>at:https</a:t>
          </a:r>
          <a:r>
            <a:rPr lang="en-US" sz="1100" kern="1200" dirty="0"/>
            <a:t>://www.deere.com/assets/pdfs/common/our-company/sustainability/sustainability-report-2020.pdf (Accessed on 30/06/21).   </a:t>
          </a:r>
          <a:endParaRPr lang="en-GB" sz="1100" kern="1200" dirty="0"/>
        </a:p>
      </dsp:txBody>
      <dsp:txXfrm>
        <a:off x="30039" y="2704379"/>
        <a:ext cx="5254465" cy="55526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165B75-2589-4CC2-ADCB-73AA81261C84}" type="datetimeFigureOut">
              <a:rPr lang="en-GB" smtClean="0"/>
              <a:t>23/07/2021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A8DBD5-3A75-4A83-BDBB-9DE818BFAAD7}" type="slidenum">
              <a:rPr lang="en-GB" smtClean="0"/>
              <a:t>‹#›</a:t>
            </a:fld>
            <a:endParaRPr lang="en-GB"/>
          </a:p>
        </p:txBody>
      </p:sp>
    </p:spTree>
    <p:extLst>
      <p:ext uri="{BB962C8B-B14F-4D97-AF65-F5344CB8AC3E}">
        <p14:creationId xmlns:p14="http://schemas.microsoft.com/office/powerpoint/2010/main" val="6194115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US" dirty="0"/>
              <a:t>An information system will most likely cover the following mechanisms:</a:t>
            </a:r>
          </a:p>
          <a:p>
            <a:pPr marL="0" indent="0">
              <a:buNone/>
            </a:pPr>
            <a:endParaRPr lang="en-US" dirty="0"/>
          </a:p>
          <a:p>
            <a:r>
              <a:rPr lang="en-US" dirty="0"/>
              <a:t>- Hardware: computer-based information systems, such as processors, monitors, keyboard and printers.</a:t>
            </a:r>
          </a:p>
          <a:p>
            <a:pPr marL="171450" indent="-171450">
              <a:buFontTx/>
              <a:buChar char="-"/>
            </a:pPr>
            <a:r>
              <a:rPr lang="en-US" dirty="0"/>
              <a:t>Software: the programs used to organize, process and </a:t>
            </a:r>
            <a:r>
              <a:rPr lang="en-US" dirty="0" err="1"/>
              <a:t>analyse</a:t>
            </a:r>
            <a:r>
              <a:rPr lang="en-US" dirty="0"/>
              <a:t> data, </a:t>
            </a:r>
            <a:r>
              <a:rPr lang="en-US" dirty="0" err="1"/>
              <a:t>eg</a:t>
            </a:r>
            <a:r>
              <a:rPr lang="en-US" dirty="0"/>
              <a:t> databases.</a:t>
            </a:r>
          </a:p>
          <a:p>
            <a:pPr marL="0" indent="0">
              <a:buFontTx/>
              <a:buNone/>
            </a:pPr>
            <a:endParaRPr lang="en-US" dirty="0"/>
          </a:p>
          <a:p>
            <a:r>
              <a:rPr lang="en-US" dirty="0"/>
              <a:t>- Users: different elements of an </a:t>
            </a:r>
            <a:r>
              <a:rPr lang="en-US" dirty="0" err="1"/>
              <a:t>organisation</a:t>
            </a:r>
            <a:r>
              <a:rPr lang="en-US" dirty="0"/>
              <a:t> need to be connected to each other, especially if many different people in the </a:t>
            </a:r>
            <a:r>
              <a:rPr lang="en-US" dirty="0" err="1"/>
              <a:t>organisation</a:t>
            </a:r>
            <a:r>
              <a:rPr lang="en-US" dirty="0"/>
              <a:t> use the same information system.</a:t>
            </a:r>
          </a:p>
          <a:p>
            <a:pPr marL="171450" indent="-171450">
              <a:buFontTx/>
              <a:buChar char="-"/>
            </a:pPr>
            <a:r>
              <a:rPr lang="en-US" dirty="0"/>
              <a:t>Procedures: how specific data is processed and </a:t>
            </a:r>
            <a:r>
              <a:rPr lang="en-US" dirty="0" err="1"/>
              <a:t>analysed</a:t>
            </a:r>
            <a:r>
              <a:rPr lang="en-US" dirty="0"/>
              <a:t> in order to get the answers for which the information system is designed.</a:t>
            </a:r>
          </a:p>
          <a:p>
            <a:pPr marL="0" indent="0">
              <a:buFontTx/>
              <a:buNone/>
            </a:pPr>
            <a:endParaRPr lang="en-US" dirty="0"/>
          </a:p>
          <a:p>
            <a:pPr marL="0" indent="0">
              <a:buFontTx/>
              <a:buNone/>
            </a:pPr>
            <a:r>
              <a:rPr lang="en-US" dirty="0"/>
              <a:t>2) Data is the term used to describe facts and figures without a clear context. For example, the number 70 is data. At the moment, there is no clear context or meaning that can be drawn from this piece of data. However, the number 70 on the front of a bus and beside a destination name becomes information. There is a clear context and meaning applied to the data. </a:t>
            </a:r>
          </a:p>
          <a:p>
            <a:pPr marL="0" indent="0">
              <a:buFontTx/>
              <a:buNone/>
            </a:pPr>
            <a:endParaRPr lang="en-US" dirty="0"/>
          </a:p>
          <a:p>
            <a:pPr marL="0" indent="0">
              <a:buFontTx/>
              <a:buNone/>
            </a:pPr>
            <a:r>
              <a:rPr lang="en-US" dirty="0"/>
              <a:t>3) Sustainability is deeply implemented in John Deere’s core principals, as they believe they must be sustainable to improve the quality of life for people around the world. </a:t>
            </a:r>
          </a:p>
        </p:txBody>
      </p:sp>
      <p:sp>
        <p:nvSpPr>
          <p:cNvPr id="4" name="Slide Number Placeholder 3"/>
          <p:cNvSpPr>
            <a:spLocks noGrp="1"/>
          </p:cNvSpPr>
          <p:nvPr>
            <p:ph type="sldNum" sz="quarter" idx="5"/>
          </p:nvPr>
        </p:nvSpPr>
        <p:spPr/>
        <p:txBody>
          <a:bodyPr/>
          <a:lstStyle/>
          <a:p>
            <a:fld id="{68A8DBD5-3A75-4A83-BDBB-9DE818BFAAD7}" type="slidenum">
              <a:rPr lang="en-GB" smtClean="0"/>
              <a:t>2</a:t>
            </a:fld>
            <a:endParaRPr lang="en-GB"/>
          </a:p>
        </p:txBody>
      </p:sp>
    </p:spTree>
    <p:extLst>
      <p:ext uri="{BB962C8B-B14F-4D97-AF65-F5344CB8AC3E}">
        <p14:creationId xmlns:p14="http://schemas.microsoft.com/office/powerpoint/2010/main" val="13221333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p>
          <a:p>
            <a:pPr marL="171450" indent="-171450">
              <a:buFontTx/>
              <a:buChar char="-"/>
            </a:pPr>
            <a:r>
              <a:rPr lang="en-US" dirty="0"/>
              <a:t>Use this model where there are at least three competitors in the market</a:t>
            </a:r>
          </a:p>
          <a:p>
            <a:pPr marL="171450" indent="-171450">
              <a:buFontTx/>
              <a:buChar char="-"/>
            </a:pPr>
            <a:r>
              <a:rPr lang="en-US" dirty="0"/>
              <a:t>Consider the impact that government has or may have on the industry</a:t>
            </a:r>
          </a:p>
          <a:p>
            <a:pPr marL="171450" indent="-171450">
              <a:buFontTx/>
              <a:buChar char="-"/>
            </a:pPr>
            <a:r>
              <a:rPr lang="en-US" dirty="0"/>
              <a:t>Consider the industry lifecycle stage – earlier stages will be more turbulent</a:t>
            </a:r>
          </a:p>
          <a:p>
            <a:pPr marL="171450" indent="-171450">
              <a:buFontTx/>
              <a:buChar char="-"/>
            </a:pPr>
            <a:r>
              <a:rPr lang="en-US" dirty="0"/>
              <a:t>Consider the dynamic/changing characteristics of the industry</a:t>
            </a:r>
          </a:p>
          <a:p>
            <a:pPr marL="171450" indent="-171450">
              <a:buFontTx/>
              <a:buChar char="-"/>
            </a:pPr>
            <a:endParaRPr lang="en-US" dirty="0"/>
          </a:p>
          <a:p>
            <a:pPr marL="0" indent="0">
              <a:buFontTx/>
              <a:buNone/>
            </a:pPr>
            <a:r>
              <a:rPr lang="en-US" dirty="0"/>
              <a:t>2) There are many different advantages of CRM systems being that everything you need is in one </a:t>
            </a:r>
            <a:r>
              <a:rPr lang="en-US" dirty="0" err="1"/>
              <a:t>place.This</a:t>
            </a:r>
            <a:r>
              <a:rPr lang="en-US" dirty="0"/>
              <a:t> means the management of customer relationships is more effective as the data which is collected is available to everyone who needs it. </a:t>
            </a:r>
          </a:p>
          <a:p>
            <a:pPr marL="0" indent="0">
              <a:buFontTx/>
              <a:buNone/>
            </a:pPr>
            <a:r>
              <a:rPr lang="en-US" dirty="0"/>
              <a:t>All workers are automatically on the same page as everyone has access to the same information this therefore allows the workers to be more productive as they have better focus which means they can provide customers with better service. </a:t>
            </a:r>
          </a:p>
          <a:p>
            <a:pPr marL="0" indent="0">
              <a:buFontTx/>
              <a:buNone/>
            </a:pPr>
            <a:endParaRPr lang="en-GB" dirty="0"/>
          </a:p>
        </p:txBody>
      </p:sp>
      <p:sp>
        <p:nvSpPr>
          <p:cNvPr id="4" name="Slide Number Placeholder 3"/>
          <p:cNvSpPr>
            <a:spLocks noGrp="1"/>
          </p:cNvSpPr>
          <p:nvPr>
            <p:ph type="sldNum" sz="quarter" idx="5"/>
          </p:nvPr>
        </p:nvSpPr>
        <p:spPr/>
        <p:txBody>
          <a:bodyPr/>
          <a:lstStyle/>
          <a:p>
            <a:fld id="{68A8DBD5-3A75-4A83-BDBB-9DE818BFAAD7}" type="slidenum">
              <a:rPr lang="en-GB" smtClean="0"/>
              <a:t>3</a:t>
            </a:fld>
            <a:endParaRPr lang="en-GB"/>
          </a:p>
        </p:txBody>
      </p:sp>
    </p:spTree>
    <p:extLst>
      <p:ext uri="{BB962C8B-B14F-4D97-AF65-F5344CB8AC3E}">
        <p14:creationId xmlns:p14="http://schemas.microsoft.com/office/powerpoint/2010/main" val="1746914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Big data analytics is the process of underpinning big data to dismantle information. This could be hidden patterns, i.e. customer preferences. </a:t>
            </a:r>
          </a:p>
          <a:p>
            <a:pPr marL="228600" indent="-228600">
              <a:buAutoNum type="arabicParenR"/>
            </a:pPr>
            <a:r>
              <a:rPr lang="en-GB" dirty="0"/>
              <a:t>It is important because organisations can use big data analytics ad other software to make data-driven decisions, which can help improve the business related outcomes. </a:t>
            </a:r>
          </a:p>
          <a:p>
            <a:pPr marL="228600" indent="-228600">
              <a:buAutoNum type="arabicParenR"/>
            </a:pPr>
            <a:endParaRPr lang="en-US" dirty="0"/>
          </a:p>
          <a:p>
            <a:pPr marL="228600" indent="-228600">
              <a:buAutoNum type="arabicParenR"/>
            </a:pPr>
            <a:r>
              <a:rPr lang="en-US" dirty="0"/>
              <a:t>- big data analytics can help in many areas of business including better decision-making customer service innovation reducing costs safety of information and security and help also to increase productivity </a:t>
            </a:r>
          </a:p>
          <a:p>
            <a:pPr marL="0" indent="0">
              <a:buNone/>
            </a:pPr>
            <a:r>
              <a:rPr lang="en-US" dirty="0"/>
              <a:t>- artificial intelligence is one of the new systems which can </a:t>
            </a:r>
            <a:r>
              <a:rPr lang="en-US" dirty="0" err="1"/>
              <a:t>analyse</a:t>
            </a:r>
            <a:r>
              <a:rPr lang="en-US" dirty="0"/>
              <a:t> CRM systems including things like social media and email interactions and this can tell how customers really feel and think making this a very innovative and new way of doing business. </a:t>
            </a:r>
          </a:p>
          <a:p>
            <a:pPr marL="228600" indent="-228600">
              <a:buAutoNum type="arabicParenR"/>
            </a:pPr>
            <a:endParaRPr lang="en-GB" dirty="0"/>
          </a:p>
        </p:txBody>
      </p:sp>
      <p:sp>
        <p:nvSpPr>
          <p:cNvPr id="4" name="Slide Number Placeholder 3"/>
          <p:cNvSpPr>
            <a:spLocks noGrp="1"/>
          </p:cNvSpPr>
          <p:nvPr>
            <p:ph type="sldNum" sz="quarter" idx="5"/>
          </p:nvPr>
        </p:nvSpPr>
        <p:spPr/>
        <p:txBody>
          <a:bodyPr/>
          <a:lstStyle/>
          <a:p>
            <a:fld id="{68A8DBD5-3A75-4A83-BDBB-9DE818BFAAD7}" type="slidenum">
              <a:rPr lang="en-GB" smtClean="0"/>
              <a:t>4</a:t>
            </a:fld>
            <a:endParaRPr lang="en-GB"/>
          </a:p>
        </p:txBody>
      </p:sp>
    </p:spTree>
    <p:extLst>
      <p:ext uri="{BB962C8B-B14F-4D97-AF65-F5344CB8AC3E}">
        <p14:creationId xmlns:p14="http://schemas.microsoft.com/office/powerpoint/2010/main" val="21692725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8DBD5-3A75-4A83-BDBB-9DE818BFAAD7}" type="slidenum">
              <a:rPr lang="en-GB" smtClean="0"/>
              <a:t>5</a:t>
            </a:fld>
            <a:endParaRPr lang="en-GB"/>
          </a:p>
        </p:txBody>
      </p:sp>
    </p:spTree>
    <p:extLst>
      <p:ext uri="{BB962C8B-B14F-4D97-AF65-F5344CB8AC3E}">
        <p14:creationId xmlns:p14="http://schemas.microsoft.com/office/powerpoint/2010/main" val="1517424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14830-C921-4982-BD11-531435A0FE4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E74B06-CAAA-4D33-87AD-4258AD8A87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A1DA28-58E7-4CDC-A24D-0BED17AD7140}"/>
              </a:ext>
            </a:extLst>
          </p:cNvPr>
          <p:cNvSpPr>
            <a:spLocks noGrp="1"/>
          </p:cNvSpPr>
          <p:nvPr>
            <p:ph type="dt" sz="half" idx="10"/>
          </p:nvPr>
        </p:nvSpPr>
        <p:spPr/>
        <p:txBody>
          <a:bodyPr/>
          <a:lstStyle/>
          <a:p>
            <a:fld id="{49059929-278B-426A-866A-A10CFEDD093D}" type="datetimeFigureOut">
              <a:rPr lang="en-GB" smtClean="0"/>
              <a:t>23/07/2021</a:t>
            </a:fld>
            <a:endParaRPr lang="en-GB"/>
          </a:p>
        </p:txBody>
      </p:sp>
      <p:sp>
        <p:nvSpPr>
          <p:cNvPr id="5" name="Footer Placeholder 4">
            <a:extLst>
              <a:ext uri="{FF2B5EF4-FFF2-40B4-BE49-F238E27FC236}">
                <a16:creationId xmlns:a16="http://schemas.microsoft.com/office/drawing/2014/main" id="{4FB81832-30CC-42AA-9906-C828ACB441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76058E-259A-435D-80D5-8B65B6CC481C}"/>
              </a:ext>
            </a:extLst>
          </p:cNvPr>
          <p:cNvSpPr>
            <a:spLocks noGrp="1"/>
          </p:cNvSpPr>
          <p:nvPr>
            <p:ph type="sldNum" sz="quarter" idx="12"/>
          </p:nvPr>
        </p:nvSpPr>
        <p:spPr/>
        <p:txBody>
          <a:bodyPr/>
          <a:lstStyle/>
          <a:p>
            <a:fld id="{04DC0DD3-EFDD-49A8-B147-48E6EE42EC2B}" type="slidenum">
              <a:rPr lang="en-GB" smtClean="0"/>
              <a:t>‹#›</a:t>
            </a:fld>
            <a:endParaRPr lang="en-GB"/>
          </a:p>
        </p:txBody>
      </p:sp>
    </p:spTree>
    <p:extLst>
      <p:ext uri="{BB962C8B-B14F-4D97-AF65-F5344CB8AC3E}">
        <p14:creationId xmlns:p14="http://schemas.microsoft.com/office/powerpoint/2010/main" val="3189951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A60F1-F21D-4B49-8247-C92131B691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D4AB6D-89C9-46E7-93FC-05D22413CF7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45590A-434F-41FF-90B4-665B0F90EDAD}"/>
              </a:ext>
            </a:extLst>
          </p:cNvPr>
          <p:cNvSpPr>
            <a:spLocks noGrp="1"/>
          </p:cNvSpPr>
          <p:nvPr>
            <p:ph type="dt" sz="half" idx="10"/>
          </p:nvPr>
        </p:nvSpPr>
        <p:spPr/>
        <p:txBody>
          <a:bodyPr/>
          <a:lstStyle/>
          <a:p>
            <a:fld id="{49059929-278B-426A-866A-A10CFEDD093D}" type="datetimeFigureOut">
              <a:rPr lang="en-GB" smtClean="0"/>
              <a:t>23/07/2021</a:t>
            </a:fld>
            <a:endParaRPr lang="en-GB"/>
          </a:p>
        </p:txBody>
      </p:sp>
      <p:sp>
        <p:nvSpPr>
          <p:cNvPr id="5" name="Footer Placeholder 4">
            <a:extLst>
              <a:ext uri="{FF2B5EF4-FFF2-40B4-BE49-F238E27FC236}">
                <a16:creationId xmlns:a16="http://schemas.microsoft.com/office/drawing/2014/main" id="{B5D8C09D-C731-47A1-A8A0-D497B4A49C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268F86-C58B-472C-AC1E-6E0AE8A456CD}"/>
              </a:ext>
            </a:extLst>
          </p:cNvPr>
          <p:cNvSpPr>
            <a:spLocks noGrp="1"/>
          </p:cNvSpPr>
          <p:nvPr>
            <p:ph type="sldNum" sz="quarter" idx="12"/>
          </p:nvPr>
        </p:nvSpPr>
        <p:spPr/>
        <p:txBody>
          <a:bodyPr/>
          <a:lstStyle/>
          <a:p>
            <a:fld id="{04DC0DD3-EFDD-49A8-B147-48E6EE42EC2B}" type="slidenum">
              <a:rPr lang="en-GB" smtClean="0"/>
              <a:t>‹#›</a:t>
            </a:fld>
            <a:endParaRPr lang="en-GB"/>
          </a:p>
        </p:txBody>
      </p:sp>
    </p:spTree>
    <p:extLst>
      <p:ext uri="{BB962C8B-B14F-4D97-AF65-F5344CB8AC3E}">
        <p14:creationId xmlns:p14="http://schemas.microsoft.com/office/powerpoint/2010/main" val="4269767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F861A-A328-4485-BBCE-BE9238FB77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2C47A49-CC1C-4CE2-AB56-2BA9BE88D13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B5E447-259F-497A-AC4D-80289E0B1BDE}"/>
              </a:ext>
            </a:extLst>
          </p:cNvPr>
          <p:cNvSpPr>
            <a:spLocks noGrp="1"/>
          </p:cNvSpPr>
          <p:nvPr>
            <p:ph type="dt" sz="half" idx="10"/>
          </p:nvPr>
        </p:nvSpPr>
        <p:spPr/>
        <p:txBody>
          <a:bodyPr/>
          <a:lstStyle/>
          <a:p>
            <a:fld id="{49059929-278B-426A-866A-A10CFEDD093D}" type="datetimeFigureOut">
              <a:rPr lang="en-GB" smtClean="0"/>
              <a:t>23/07/2021</a:t>
            </a:fld>
            <a:endParaRPr lang="en-GB"/>
          </a:p>
        </p:txBody>
      </p:sp>
      <p:sp>
        <p:nvSpPr>
          <p:cNvPr id="5" name="Footer Placeholder 4">
            <a:extLst>
              <a:ext uri="{FF2B5EF4-FFF2-40B4-BE49-F238E27FC236}">
                <a16:creationId xmlns:a16="http://schemas.microsoft.com/office/drawing/2014/main" id="{1B61BB68-6F06-4DB3-B3DF-52991EEB49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3A6CEC-D11B-4E66-8B1F-4CD98247F980}"/>
              </a:ext>
            </a:extLst>
          </p:cNvPr>
          <p:cNvSpPr>
            <a:spLocks noGrp="1"/>
          </p:cNvSpPr>
          <p:nvPr>
            <p:ph type="sldNum" sz="quarter" idx="12"/>
          </p:nvPr>
        </p:nvSpPr>
        <p:spPr/>
        <p:txBody>
          <a:bodyPr/>
          <a:lstStyle/>
          <a:p>
            <a:fld id="{04DC0DD3-EFDD-49A8-B147-48E6EE42EC2B}" type="slidenum">
              <a:rPr lang="en-GB" smtClean="0"/>
              <a:t>‹#›</a:t>
            </a:fld>
            <a:endParaRPr lang="en-GB"/>
          </a:p>
        </p:txBody>
      </p:sp>
    </p:spTree>
    <p:extLst>
      <p:ext uri="{BB962C8B-B14F-4D97-AF65-F5344CB8AC3E}">
        <p14:creationId xmlns:p14="http://schemas.microsoft.com/office/powerpoint/2010/main" val="4764027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1B6F4-32E0-4E77-86B8-F25816E261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DDC622-957D-495F-B826-D9DDAF45E3D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059A1A-957E-49F1-89FD-91470E3127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16D239F-2960-414A-9465-59552407498A}"/>
              </a:ext>
            </a:extLst>
          </p:cNvPr>
          <p:cNvSpPr>
            <a:spLocks noGrp="1"/>
          </p:cNvSpPr>
          <p:nvPr>
            <p:ph type="dt" sz="half" idx="10"/>
          </p:nvPr>
        </p:nvSpPr>
        <p:spPr/>
        <p:txBody>
          <a:bodyPr/>
          <a:lstStyle/>
          <a:p>
            <a:fld id="{49059929-278B-426A-866A-A10CFEDD093D}" type="datetimeFigureOut">
              <a:rPr lang="en-GB" smtClean="0"/>
              <a:t>23/07/2021</a:t>
            </a:fld>
            <a:endParaRPr lang="en-GB"/>
          </a:p>
        </p:txBody>
      </p:sp>
      <p:sp>
        <p:nvSpPr>
          <p:cNvPr id="6" name="Footer Placeholder 5">
            <a:extLst>
              <a:ext uri="{FF2B5EF4-FFF2-40B4-BE49-F238E27FC236}">
                <a16:creationId xmlns:a16="http://schemas.microsoft.com/office/drawing/2014/main" id="{3719727C-658C-4EEF-8592-104EBDF5AA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2FF529-23BE-44B8-B7EA-54AB44BA3FA9}"/>
              </a:ext>
            </a:extLst>
          </p:cNvPr>
          <p:cNvSpPr>
            <a:spLocks noGrp="1"/>
          </p:cNvSpPr>
          <p:nvPr>
            <p:ph type="sldNum" sz="quarter" idx="12"/>
          </p:nvPr>
        </p:nvSpPr>
        <p:spPr/>
        <p:txBody>
          <a:bodyPr/>
          <a:lstStyle/>
          <a:p>
            <a:fld id="{04DC0DD3-EFDD-49A8-B147-48E6EE42EC2B}" type="slidenum">
              <a:rPr lang="en-GB" smtClean="0"/>
              <a:t>‹#›</a:t>
            </a:fld>
            <a:endParaRPr lang="en-GB"/>
          </a:p>
        </p:txBody>
      </p:sp>
    </p:spTree>
    <p:extLst>
      <p:ext uri="{BB962C8B-B14F-4D97-AF65-F5344CB8AC3E}">
        <p14:creationId xmlns:p14="http://schemas.microsoft.com/office/powerpoint/2010/main" val="971213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DDA01-FC73-4FD6-8550-EEA431016A3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1C615F-E8EC-4655-A286-A1D52BB09F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82B1DF-07CA-4D5E-88A4-C6CB2FAE69B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12CACC2-7A4A-49C7-98FC-CDC8CB3DCC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70252F-7744-49CE-8475-99EF6206FB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C57353-D50D-4E0A-88FC-D2CCF215708D}"/>
              </a:ext>
            </a:extLst>
          </p:cNvPr>
          <p:cNvSpPr>
            <a:spLocks noGrp="1"/>
          </p:cNvSpPr>
          <p:nvPr>
            <p:ph type="dt" sz="half" idx="10"/>
          </p:nvPr>
        </p:nvSpPr>
        <p:spPr/>
        <p:txBody>
          <a:bodyPr/>
          <a:lstStyle/>
          <a:p>
            <a:fld id="{49059929-278B-426A-866A-A10CFEDD093D}" type="datetimeFigureOut">
              <a:rPr lang="en-GB" smtClean="0"/>
              <a:t>23/07/2021</a:t>
            </a:fld>
            <a:endParaRPr lang="en-GB"/>
          </a:p>
        </p:txBody>
      </p:sp>
      <p:sp>
        <p:nvSpPr>
          <p:cNvPr id="8" name="Footer Placeholder 7">
            <a:extLst>
              <a:ext uri="{FF2B5EF4-FFF2-40B4-BE49-F238E27FC236}">
                <a16:creationId xmlns:a16="http://schemas.microsoft.com/office/drawing/2014/main" id="{A8D0479D-0022-4500-B065-91221A68C7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9020F4-BF81-4CFB-8999-61583A345ACD}"/>
              </a:ext>
            </a:extLst>
          </p:cNvPr>
          <p:cNvSpPr>
            <a:spLocks noGrp="1"/>
          </p:cNvSpPr>
          <p:nvPr>
            <p:ph type="sldNum" sz="quarter" idx="12"/>
          </p:nvPr>
        </p:nvSpPr>
        <p:spPr/>
        <p:txBody>
          <a:bodyPr/>
          <a:lstStyle/>
          <a:p>
            <a:fld id="{04DC0DD3-EFDD-49A8-B147-48E6EE42EC2B}" type="slidenum">
              <a:rPr lang="en-GB" smtClean="0"/>
              <a:t>‹#›</a:t>
            </a:fld>
            <a:endParaRPr lang="en-GB"/>
          </a:p>
        </p:txBody>
      </p:sp>
    </p:spTree>
    <p:extLst>
      <p:ext uri="{BB962C8B-B14F-4D97-AF65-F5344CB8AC3E}">
        <p14:creationId xmlns:p14="http://schemas.microsoft.com/office/powerpoint/2010/main" val="2876065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65805-B900-4EF4-8308-BE26C2AB30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830E53A-74DC-4582-AA31-302D675678D1}"/>
              </a:ext>
            </a:extLst>
          </p:cNvPr>
          <p:cNvSpPr>
            <a:spLocks noGrp="1"/>
          </p:cNvSpPr>
          <p:nvPr>
            <p:ph type="dt" sz="half" idx="10"/>
          </p:nvPr>
        </p:nvSpPr>
        <p:spPr/>
        <p:txBody>
          <a:bodyPr/>
          <a:lstStyle/>
          <a:p>
            <a:fld id="{49059929-278B-426A-866A-A10CFEDD093D}" type="datetimeFigureOut">
              <a:rPr lang="en-GB" smtClean="0"/>
              <a:t>23/07/2021</a:t>
            </a:fld>
            <a:endParaRPr lang="en-GB"/>
          </a:p>
        </p:txBody>
      </p:sp>
      <p:sp>
        <p:nvSpPr>
          <p:cNvPr id="4" name="Footer Placeholder 3">
            <a:extLst>
              <a:ext uri="{FF2B5EF4-FFF2-40B4-BE49-F238E27FC236}">
                <a16:creationId xmlns:a16="http://schemas.microsoft.com/office/drawing/2014/main" id="{344247D0-ABA2-4D02-AA0C-732C86ADB8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F81FCC-8F9C-44A8-858B-443C4561971E}"/>
              </a:ext>
            </a:extLst>
          </p:cNvPr>
          <p:cNvSpPr>
            <a:spLocks noGrp="1"/>
          </p:cNvSpPr>
          <p:nvPr>
            <p:ph type="sldNum" sz="quarter" idx="12"/>
          </p:nvPr>
        </p:nvSpPr>
        <p:spPr/>
        <p:txBody>
          <a:bodyPr/>
          <a:lstStyle/>
          <a:p>
            <a:fld id="{04DC0DD3-EFDD-49A8-B147-48E6EE42EC2B}" type="slidenum">
              <a:rPr lang="en-GB" smtClean="0"/>
              <a:t>‹#›</a:t>
            </a:fld>
            <a:endParaRPr lang="en-GB"/>
          </a:p>
        </p:txBody>
      </p:sp>
    </p:spTree>
    <p:extLst>
      <p:ext uri="{BB962C8B-B14F-4D97-AF65-F5344CB8AC3E}">
        <p14:creationId xmlns:p14="http://schemas.microsoft.com/office/powerpoint/2010/main" val="1710180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5F15B4-A9B6-4C58-8562-5379E20C82A7}"/>
              </a:ext>
            </a:extLst>
          </p:cNvPr>
          <p:cNvSpPr>
            <a:spLocks noGrp="1"/>
          </p:cNvSpPr>
          <p:nvPr>
            <p:ph type="dt" sz="half" idx="10"/>
          </p:nvPr>
        </p:nvSpPr>
        <p:spPr/>
        <p:txBody>
          <a:bodyPr/>
          <a:lstStyle/>
          <a:p>
            <a:fld id="{49059929-278B-426A-866A-A10CFEDD093D}" type="datetimeFigureOut">
              <a:rPr lang="en-GB" smtClean="0"/>
              <a:t>23/07/2021</a:t>
            </a:fld>
            <a:endParaRPr lang="en-GB"/>
          </a:p>
        </p:txBody>
      </p:sp>
      <p:sp>
        <p:nvSpPr>
          <p:cNvPr id="3" name="Footer Placeholder 2">
            <a:extLst>
              <a:ext uri="{FF2B5EF4-FFF2-40B4-BE49-F238E27FC236}">
                <a16:creationId xmlns:a16="http://schemas.microsoft.com/office/drawing/2014/main" id="{671855B4-BC5D-4314-9AD9-9E6C22DD07D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F8A4BF-824E-42C6-B9C3-115632BC66BA}"/>
              </a:ext>
            </a:extLst>
          </p:cNvPr>
          <p:cNvSpPr>
            <a:spLocks noGrp="1"/>
          </p:cNvSpPr>
          <p:nvPr>
            <p:ph type="sldNum" sz="quarter" idx="12"/>
          </p:nvPr>
        </p:nvSpPr>
        <p:spPr/>
        <p:txBody>
          <a:bodyPr/>
          <a:lstStyle/>
          <a:p>
            <a:fld id="{04DC0DD3-EFDD-49A8-B147-48E6EE42EC2B}" type="slidenum">
              <a:rPr lang="en-GB" smtClean="0"/>
              <a:t>‹#›</a:t>
            </a:fld>
            <a:endParaRPr lang="en-GB"/>
          </a:p>
        </p:txBody>
      </p:sp>
    </p:spTree>
    <p:extLst>
      <p:ext uri="{BB962C8B-B14F-4D97-AF65-F5344CB8AC3E}">
        <p14:creationId xmlns:p14="http://schemas.microsoft.com/office/powerpoint/2010/main" val="863443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19DAD-D92A-4E63-8626-60BFC7B89D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EF33BB-5A6D-42FD-9E1B-33E52B208A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659B26-3017-45AF-8D06-C8FFC58B34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A551FA-5853-4ACA-B296-E49B747DC03A}"/>
              </a:ext>
            </a:extLst>
          </p:cNvPr>
          <p:cNvSpPr>
            <a:spLocks noGrp="1"/>
          </p:cNvSpPr>
          <p:nvPr>
            <p:ph type="dt" sz="half" idx="10"/>
          </p:nvPr>
        </p:nvSpPr>
        <p:spPr/>
        <p:txBody>
          <a:bodyPr/>
          <a:lstStyle/>
          <a:p>
            <a:fld id="{49059929-278B-426A-866A-A10CFEDD093D}" type="datetimeFigureOut">
              <a:rPr lang="en-GB" smtClean="0"/>
              <a:t>23/07/2021</a:t>
            </a:fld>
            <a:endParaRPr lang="en-GB"/>
          </a:p>
        </p:txBody>
      </p:sp>
      <p:sp>
        <p:nvSpPr>
          <p:cNvPr id="6" name="Footer Placeholder 5">
            <a:extLst>
              <a:ext uri="{FF2B5EF4-FFF2-40B4-BE49-F238E27FC236}">
                <a16:creationId xmlns:a16="http://schemas.microsoft.com/office/drawing/2014/main" id="{4480A474-848E-4504-85ED-1DBF372E60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D4D4F3-B903-468A-8EB7-0A6B1ED403CB}"/>
              </a:ext>
            </a:extLst>
          </p:cNvPr>
          <p:cNvSpPr>
            <a:spLocks noGrp="1"/>
          </p:cNvSpPr>
          <p:nvPr>
            <p:ph type="sldNum" sz="quarter" idx="12"/>
          </p:nvPr>
        </p:nvSpPr>
        <p:spPr/>
        <p:txBody>
          <a:bodyPr/>
          <a:lstStyle/>
          <a:p>
            <a:fld id="{04DC0DD3-EFDD-49A8-B147-48E6EE42EC2B}" type="slidenum">
              <a:rPr lang="en-GB" smtClean="0"/>
              <a:t>‹#›</a:t>
            </a:fld>
            <a:endParaRPr lang="en-GB"/>
          </a:p>
        </p:txBody>
      </p:sp>
    </p:spTree>
    <p:extLst>
      <p:ext uri="{BB962C8B-B14F-4D97-AF65-F5344CB8AC3E}">
        <p14:creationId xmlns:p14="http://schemas.microsoft.com/office/powerpoint/2010/main" val="1350336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59456-6D98-4B9A-893A-4959E9D9BC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CAE971-A1E7-4308-97E2-834672DCA5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B6F93F-FA57-4EC7-BF16-E2C85E6F6C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CAD2AE-9C5A-4580-98EE-B5C95466A592}"/>
              </a:ext>
            </a:extLst>
          </p:cNvPr>
          <p:cNvSpPr>
            <a:spLocks noGrp="1"/>
          </p:cNvSpPr>
          <p:nvPr>
            <p:ph type="dt" sz="half" idx="10"/>
          </p:nvPr>
        </p:nvSpPr>
        <p:spPr/>
        <p:txBody>
          <a:bodyPr/>
          <a:lstStyle/>
          <a:p>
            <a:fld id="{49059929-278B-426A-866A-A10CFEDD093D}" type="datetimeFigureOut">
              <a:rPr lang="en-GB" smtClean="0"/>
              <a:t>23/07/2021</a:t>
            </a:fld>
            <a:endParaRPr lang="en-GB"/>
          </a:p>
        </p:txBody>
      </p:sp>
      <p:sp>
        <p:nvSpPr>
          <p:cNvPr id="6" name="Footer Placeholder 5">
            <a:extLst>
              <a:ext uri="{FF2B5EF4-FFF2-40B4-BE49-F238E27FC236}">
                <a16:creationId xmlns:a16="http://schemas.microsoft.com/office/drawing/2014/main" id="{7FD39CE0-F2B7-4E39-8024-AEC0D70A5C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F2D56B-0D8A-4CA0-9F2B-49CD35939A8A}"/>
              </a:ext>
            </a:extLst>
          </p:cNvPr>
          <p:cNvSpPr>
            <a:spLocks noGrp="1"/>
          </p:cNvSpPr>
          <p:nvPr>
            <p:ph type="sldNum" sz="quarter" idx="12"/>
          </p:nvPr>
        </p:nvSpPr>
        <p:spPr/>
        <p:txBody>
          <a:bodyPr/>
          <a:lstStyle/>
          <a:p>
            <a:fld id="{04DC0DD3-EFDD-49A8-B147-48E6EE42EC2B}" type="slidenum">
              <a:rPr lang="en-GB" smtClean="0"/>
              <a:t>‹#›</a:t>
            </a:fld>
            <a:endParaRPr lang="en-GB"/>
          </a:p>
        </p:txBody>
      </p:sp>
    </p:spTree>
    <p:extLst>
      <p:ext uri="{BB962C8B-B14F-4D97-AF65-F5344CB8AC3E}">
        <p14:creationId xmlns:p14="http://schemas.microsoft.com/office/powerpoint/2010/main" val="4181831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65EE4-8E86-4929-BB94-1665099E123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1FBE70-E3EE-48A0-BA0E-6D8E7EDF71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1DC4E1-EE65-4480-9116-283CBD228AA5}"/>
              </a:ext>
            </a:extLst>
          </p:cNvPr>
          <p:cNvSpPr>
            <a:spLocks noGrp="1"/>
          </p:cNvSpPr>
          <p:nvPr>
            <p:ph type="dt" sz="half" idx="10"/>
          </p:nvPr>
        </p:nvSpPr>
        <p:spPr/>
        <p:txBody>
          <a:bodyPr/>
          <a:lstStyle/>
          <a:p>
            <a:fld id="{49059929-278B-426A-866A-A10CFEDD093D}" type="datetimeFigureOut">
              <a:rPr lang="en-GB" smtClean="0"/>
              <a:t>23/07/2021</a:t>
            </a:fld>
            <a:endParaRPr lang="en-GB"/>
          </a:p>
        </p:txBody>
      </p:sp>
      <p:sp>
        <p:nvSpPr>
          <p:cNvPr id="5" name="Footer Placeholder 4">
            <a:extLst>
              <a:ext uri="{FF2B5EF4-FFF2-40B4-BE49-F238E27FC236}">
                <a16:creationId xmlns:a16="http://schemas.microsoft.com/office/drawing/2014/main" id="{13F5B419-70D6-4418-8B51-DCFBF81A5D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96EB0E-6F27-4E91-88A1-D98226B92323}"/>
              </a:ext>
            </a:extLst>
          </p:cNvPr>
          <p:cNvSpPr>
            <a:spLocks noGrp="1"/>
          </p:cNvSpPr>
          <p:nvPr>
            <p:ph type="sldNum" sz="quarter" idx="12"/>
          </p:nvPr>
        </p:nvSpPr>
        <p:spPr/>
        <p:txBody>
          <a:bodyPr/>
          <a:lstStyle/>
          <a:p>
            <a:fld id="{04DC0DD3-EFDD-49A8-B147-48E6EE42EC2B}" type="slidenum">
              <a:rPr lang="en-GB" smtClean="0"/>
              <a:t>‹#›</a:t>
            </a:fld>
            <a:endParaRPr lang="en-GB"/>
          </a:p>
        </p:txBody>
      </p:sp>
    </p:spTree>
    <p:extLst>
      <p:ext uri="{BB962C8B-B14F-4D97-AF65-F5344CB8AC3E}">
        <p14:creationId xmlns:p14="http://schemas.microsoft.com/office/powerpoint/2010/main" val="4138055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B1E697-A42E-47AA-8B21-EF99FC57D0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52531F-BDC8-4C1D-AC06-69C07C4121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DEDA2E-9A91-4A05-BFEF-49682BC283FA}"/>
              </a:ext>
            </a:extLst>
          </p:cNvPr>
          <p:cNvSpPr>
            <a:spLocks noGrp="1"/>
          </p:cNvSpPr>
          <p:nvPr>
            <p:ph type="dt" sz="half" idx="10"/>
          </p:nvPr>
        </p:nvSpPr>
        <p:spPr/>
        <p:txBody>
          <a:bodyPr/>
          <a:lstStyle/>
          <a:p>
            <a:fld id="{49059929-278B-426A-866A-A10CFEDD093D}" type="datetimeFigureOut">
              <a:rPr lang="en-GB" smtClean="0"/>
              <a:t>23/07/2021</a:t>
            </a:fld>
            <a:endParaRPr lang="en-GB"/>
          </a:p>
        </p:txBody>
      </p:sp>
      <p:sp>
        <p:nvSpPr>
          <p:cNvPr id="5" name="Footer Placeholder 4">
            <a:extLst>
              <a:ext uri="{FF2B5EF4-FFF2-40B4-BE49-F238E27FC236}">
                <a16:creationId xmlns:a16="http://schemas.microsoft.com/office/drawing/2014/main" id="{2D792BB3-6FD6-4D1B-A10C-A2766F956F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8DBDBF-9030-4703-8EA1-335693138C79}"/>
              </a:ext>
            </a:extLst>
          </p:cNvPr>
          <p:cNvSpPr>
            <a:spLocks noGrp="1"/>
          </p:cNvSpPr>
          <p:nvPr>
            <p:ph type="sldNum" sz="quarter" idx="12"/>
          </p:nvPr>
        </p:nvSpPr>
        <p:spPr/>
        <p:txBody>
          <a:bodyPr/>
          <a:lstStyle/>
          <a:p>
            <a:fld id="{04DC0DD3-EFDD-49A8-B147-48E6EE42EC2B}" type="slidenum">
              <a:rPr lang="en-GB" smtClean="0"/>
              <a:t>‹#›</a:t>
            </a:fld>
            <a:endParaRPr lang="en-GB"/>
          </a:p>
        </p:txBody>
      </p:sp>
    </p:spTree>
    <p:extLst>
      <p:ext uri="{BB962C8B-B14F-4D97-AF65-F5344CB8AC3E}">
        <p14:creationId xmlns:p14="http://schemas.microsoft.com/office/powerpoint/2010/main" val="94654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7E57EB-D943-4BB8-A6DD-89C0C6BC92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83A4AE-53D6-4AC5-A197-07BB445361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E3C4F8-7A53-42F3-8D62-CC10AEB6E2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059929-278B-426A-866A-A10CFEDD093D}" type="datetimeFigureOut">
              <a:rPr lang="en-GB" smtClean="0"/>
              <a:t>23/07/2021</a:t>
            </a:fld>
            <a:endParaRPr lang="en-GB"/>
          </a:p>
        </p:txBody>
      </p:sp>
      <p:sp>
        <p:nvSpPr>
          <p:cNvPr id="5" name="Footer Placeholder 4">
            <a:extLst>
              <a:ext uri="{FF2B5EF4-FFF2-40B4-BE49-F238E27FC236}">
                <a16:creationId xmlns:a16="http://schemas.microsoft.com/office/drawing/2014/main" id="{865FD2C0-63B2-426E-8B89-9C84C925A4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7ED13EC-0F74-4530-BC68-A9EA096121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DC0DD3-EFDD-49A8-B147-48E6EE42EC2B}" type="slidenum">
              <a:rPr lang="en-GB" smtClean="0"/>
              <a:t>‹#›</a:t>
            </a:fld>
            <a:endParaRPr lang="en-GB"/>
          </a:p>
        </p:txBody>
      </p:sp>
    </p:spTree>
    <p:extLst>
      <p:ext uri="{BB962C8B-B14F-4D97-AF65-F5344CB8AC3E}">
        <p14:creationId xmlns:p14="http://schemas.microsoft.com/office/powerpoint/2010/main" val="17892756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4.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1.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D16E8-BD43-46BE-BE55-45F0A9E051D2}"/>
              </a:ext>
            </a:extLst>
          </p:cNvPr>
          <p:cNvSpPr>
            <a:spLocks noGrp="1"/>
          </p:cNvSpPr>
          <p:nvPr>
            <p:ph type="ctrTitle"/>
          </p:nvPr>
        </p:nvSpPr>
        <p:spPr>
          <a:xfrm>
            <a:off x="7464614" y="1783959"/>
            <a:ext cx="4087306" cy="2889114"/>
          </a:xfrm>
        </p:spPr>
        <p:txBody>
          <a:bodyPr anchor="b">
            <a:normAutofit/>
          </a:bodyPr>
          <a:lstStyle/>
          <a:p>
            <a:pPr algn="l"/>
            <a:r>
              <a:rPr lang="en-GB" sz="5400"/>
              <a:t>JOHN DEERE CASE STUDY</a:t>
            </a:r>
          </a:p>
        </p:txBody>
      </p:sp>
      <p:sp>
        <p:nvSpPr>
          <p:cNvPr id="3" name="Subtitle 2">
            <a:extLst>
              <a:ext uri="{FF2B5EF4-FFF2-40B4-BE49-F238E27FC236}">
                <a16:creationId xmlns:a16="http://schemas.microsoft.com/office/drawing/2014/main" id="{234A2672-3C9F-4E79-9FDE-9974EF0613E0}"/>
              </a:ext>
            </a:extLst>
          </p:cNvPr>
          <p:cNvSpPr>
            <a:spLocks noGrp="1"/>
          </p:cNvSpPr>
          <p:nvPr>
            <p:ph type="subTitle" idx="1"/>
          </p:nvPr>
        </p:nvSpPr>
        <p:spPr>
          <a:xfrm>
            <a:off x="7464612" y="4750893"/>
            <a:ext cx="4087305" cy="1147863"/>
          </a:xfrm>
        </p:spPr>
        <p:txBody>
          <a:bodyPr anchor="t">
            <a:normAutofit fontScale="25000" lnSpcReduction="20000"/>
          </a:bodyPr>
          <a:lstStyle/>
          <a:p>
            <a:pPr algn="l"/>
            <a:endParaRPr lang="en-GB" sz="5600" dirty="0"/>
          </a:p>
          <a:p>
            <a:pPr algn="l"/>
            <a:endParaRPr lang="en-GB" sz="5600" dirty="0"/>
          </a:p>
          <a:p>
            <a:pPr algn="l"/>
            <a:r>
              <a:rPr lang="en-GB" sz="5600" dirty="0"/>
              <a:t>Student : Khaled Khaliq</a:t>
            </a:r>
          </a:p>
          <a:p>
            <a:pPr algn="l"/>
            <a:r>
              <a:rPr lang="en-GB" sz="5600" dirty="0"/>
              <a:t>Student ID : 1910834</a:t>
            </a:r>
          </a:p>
          <a:p>
            <a:pPr algn="l"/>
            <a:r>
              <a:rPr lang="en-GB" sz="5600" dirty="0"/>
              <a:t>Lecturer : Dr </a:t>
            </a:r>
            <a:r>
              <a:rPr lang="en-GB" sz="5600" dirty="0" err="1"/>
              <a:t>Seyed</a:t>
            </a:r>
            <a:r>
              <a:rPr lang="en-GB" sz="5600" dirty="0"/>
              <a:t> </a:t>
            </a:r>
            <a:r>
              <a:rPr lang="en-GB" sz="5600" dirty="0" err="1"/>
              <a:t>Navid</a:t>
            </a:r>
            <a:r>
              <a:rPr lang="en-GB" sz="5600" dirty="0"/>
              <a:t> </a:t>
            </a:r>
            <a:r>
              <a:rPr lang="en-GB" sz="5600" dirty="0" err="1"/>
              <a:t>Nasirpourosgoei</a:t>
            </a:r>
            <a:endParaRPr lang="en-GB" sz="5600" dirty="0"/>
          </a:p>
          <a:p>
            <a:pPr algn="l"/>
            <a:r>
              <a:rPr lang="en-GB" sz="5600" dirty="0"/>
              <a:t>Module : BMSW 5106</a:t>
            </a:r>
          </a:p>
          <a:p>
            <a:pPr algn="l"/>
            <a:endParaRPr lang="en-GB" sz="2000" dirty="0"/>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Many question marks on black background">
            <a:extLst>
              <a:ext uri="{FF2B5EF4-FFF2-40B4-BE49-F238E27FC236}">
                <a16:creationId xmlns:a16="http://schemas.microsoft.com/office/drawing/2014/main" id="{5DF8C5AC-2AF1-4EB4-8FCD-2790F8162BCA}"/>
              </a:ext>
            </a:extLst>
          </p:cNvPr>
          <p:cNvPicPr>
            <a:picLocks noChangeAspect="1"/>
          </p:cNvPicPr>
          <p:nvPr/>
        </p:nvPicPr>
        <p:blipFill rotWithShape="1">
          <a:blip r:embed="rId2"/>
          <a:srcRect l="37483" r="2" b="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46949006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60FD8-57D6-45EA-ABF3-A92833C24763}"/>
              </a:ext>
            </a:extLst>
          </p:cNvPr>
          <p:cNvSpPr>
            <a:spLocks noGrp="1"/>
          </p:cNvSpPr>
          <p:nvPr>
            <p:ph type="title"/>
          </p:nvPr>
        </p:nvSpPr>
        <p:spPr>
          <a:xfrm>
            <a:off x="6234330" y="803325"/>
            <a:ext cx="5314536" cy="1325563"/>
          </a:xfrm>
        </p:spPr>
        <p:txBody>
          <a:bodyPr>
            <a:normAutofit/>
          </a:bodyPr>
          <a:lstStyle/>
          <a:p>
            <a:r>
              <a:rPr lang="en-GB" dirty="0"/>
              <a:t>Information systems and purpose </a:t>
            </a: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441868A6-F2D7-4B51-8C55-7C3F58A38BFF}"/>
              </a:ext>
            </a:extLst>
          </p:cNvPr>
          <p:cNvPicPr>
            <a:picLocks noChangeAspect="1"/>
          </p:cNvPicPr>
          <p:nvPr/>
        </p:nvPicPr>
        <p:blipFill rotWithShape="1">
          <a:blip r:embed="rId3"/>
          <a:srcRect l="14501" r="21266"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graphicFrame>
        <p:nvGraphicFramePr>
          <p:cNvPr id="5" name="Content Placeholder 2">
            <a:extLst>
              <a:ext uri="{FF2B5EF4-FFF2-40B4-BE49-F238E27FC236}">
                <a16:creationId xmlns:a16="http://schemas.microsoft.com/office/drawing/2014/main" id="{ACD6D154-CCAB-41D2-AAA4-5DF6FAD1DA47}"/>
              </a:ext>
            </a:extLst>
          </p:cNvPr>
          <p:cNvGraphicFramePr>
            <a:graphicFrameLocks noGrp="1"/>
          </p:cNvGraphicFramePr>
          <p:nvPr>
            <p:ph idx="1"/>
            <p:extLst>
              <p:ext uri="{D42A27DB-BD31-4B8C-83A1-F6EECF244321}">
                <p14:modId xmlns:p14="http://schemas.microsoft.com/office/powerpoint/2010/main" val="391436907"/>
              </p:ext>
            </p:extLst>
          </p:nvPr>
        </p:nvGraphicFramePr>
        <p:xfrm>
          <a:off x="6234329" y="2279018"/>
          <a:ext cx="5314543" cy="337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1495823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B0FD6-CAA9-4A40-A7D0-9CC198D31600}"/>
              </a:ext>
            </a:extLst>
          </p:cNvPr>
          <p:cNvSpPr>
            <a:spLocks noGrp="1"/>
          </p:cNvSpPr>
          <p:nvPr>
            <p:ph type="title"/>
          </p:nvPr>
        </p:nvSpPr>
        <p:spPr>
          <a:xfrm>
            <a:off x="762001" y="803325"/>
            <a:ext cx="5314536" cy="1325563"/>
          </a:xfrm>
        </p:spPr>
        <p:txBody>
          <a:bodyPr>
            <a:normAutofit/>
          </a:bodyPr>
          <a:lstStyle/>
          <a:p>
            <a:r>
              <a:rPr lang="en-GB" dirty="0"/>
              <a:t>Porters 5 forces</a:t>
            </a:r>
          </a:p>
        </p:txBody>
      </p:sp>
      <p:sp>
        <p:nvSpPr>
          <p:cNvPr id="12"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5">
            <a:extLst>
              <a:ext uri="{FF2B5EF4-FFF2-40B4-BE49-F238E27FC236}">
                <a16:creationId xmlns:a16="http://schemas.microsoft.com/office/drawing/2014/main" id="{973DF57C-A48E-4615-9402-C8DB5FA3E5D8}"/>
              </a:ext>
            </a:extLst>
          </p:cNvPr>
          <p:cNvPicPr>
            <a:picLocks noChangeAspect="1"/>
          </p:cNvPicPr>
          <p:nvPr/>
        </p:nvPicPr>
        <p:blipFill rotWithShape="1">
          <a:blip r:embed="rId3"/>
          <a:srcRect l="19258" r="16508"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graphicFrame>
        <p:nvGraphicFramePr>
          <p:cNvPr id="14" name="Content Placeholder 2">
            <a:extLst>
              <a:ext uri="{FF2B5EF4-FFF2-40B4-BE49-F238E27FC236}">
                <a16:creationId xmlns:a16="http://schemas.microsoft.com/office/drawing/2014/main" id="{76D6F0EE-CA2C-4B5D-94AA-57355B1A4237}"/>
              </a:ext>
            </a:extLst>
          </p:cNvPr>
          <p:cNvGraphicFramePr>
            <a:graphicFrameLocks noGrp="1"/>
          </p:cNvGraphicFramePr>
          <p:nvPr>
            <p:ph idx="1"/>
            <p:extLst>
              <p:ext uri="{D42A27DB-BD31-4B8C-83A1-F6EECF244321}">
                <p14:modId xmlns:p14="http://schemas.microsoft.com/office/powerpoint/2010/main" val="182595516"/>
              </p:ext>
            </p:extLst>
          </p:nvPr>
        </p:nvGraphicFramePr>
        <p:xfrm>
          <a:off x="762000" y="2279018"/>
          <a:ext cx="5314543" cy="337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3780587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B4A28-BBFA-44DC-9878-C89FB47ED755}"/>
              </a:ext>
            </a:extLst>
          </p:cNvPr>
          <p:cNvSpPr>
            <a:spLocks noGrp="1"/>
          </p:cNvSpPr>
          <p:nvPr>
            <p:ph type="title"/>
          </p:nvPr>
        </p:nvSpPr>
        <p:spPr>
          <a:xfrm>
            <a:off x="762001" y="803325"/>
            <a:ext cx="5314536" cy="1325563"/>
          </a:xfrm>
        </p:spPr>
        <p:txBody>
          <a:bodyPr>
            <a:normAutofit/>
          </a:bodyPr>
          <a:lstStyle/>
          <a:p>
            <a:r>
              <a:rPr lang="en-GB" dirty="0"/>
              <a:t>Big Data Analytics </a:t>
            </a: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7966E7B4-F754-4C79-ADE0-30C3F68A3F7B}"/>
              </a:ext>
            </a:extLst>
          </p:cNvPr>
          <p:cNvPicPr>
            <a:picLocks noChangeAspect="1"/>
          </p:cNvPicPr>
          <p:nvPr/>
        </p:nvPicPr>
        <p:blipFill rotWithShape="1">
          <a:blip r:embed="rId3"/>
          <a:srcRect l="23233" r="6277"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graphicFrame>
        <p:nvGraphicFramePr>
          <p:cNvPr id="11" name="Content Placeholder 2">
            <a:extLst>
              <a:ext uri="{FF2B5EF4-FFF2-40B4-BE49-F238E27FC236}">
                <a16:creationId xmlns:a16="http://schemas.microsoft.com/office/drawing/2014/main" id="{E3CE8CA3-3B9B-4F16-A942-A5F1088B0D70}"/>
              </a:ext>
            </a:extLst>
          </p:cNvPr>
          <p:cNvGraphicFramePr>
            <a:graphicFrameLocks noGrp="1"/>
          </p:cNvGraphicFramePr>
          <p:nvPr>
            <p:ph idx="1"/>
            <p:extLst>
              <p:ext uri="{D42A27DB-BD31-4B8C-83A1-F6EECF244321}">
                <p14:modId xmlns:p14="http://schemas.microsoft.com/office/powerpoint/2010/main" val="589320134"/>
              </p:ext>
            </p:extLst>
          </p:nvPr>
        </p:nvGraphicFramePr>
        <p:xfrm>
          <a:off x="762000" y="2279018"/>
          <a:ext cx="5314543" cy="337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7615019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D72E8-F9CF-4190-8BE8-ADD1D460A1D4}"/>
              </a:ext>
            </a:extLst>
          </p:cNvPr>
          <p:cNvSpPr>
            <a:spLocks noGrp="1"/>
          </p:cNvSpPr>
          <p:nvPr>
            <p:ph type="title"/>
          </p:nvPr>
        </p:nvSpPr>
        <p:spPr>
          <a:xfrm>
            <a:off x="762001" y="803325"/>
            <a:ext cx="5314536" cy="1325563"/>
          </a:xfrm>
        </p:spPr>
        <p:txBody>
          <a:bodyPr>
            <a:normAutofit/>
          </a:bodyPr>
          <a:lstStyle/>
          <a:p>
            <a:r>
              <a:rPr lang="en-GB" dirty="0"/>
              <a:t>References </a:t>
            </a: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493C2D22-0A2A-4B50-A6AC-1BA0C0089523}"/>
              </a:ext>
            </a:extLst>
          </p:cNvPr>
          <p:cNvPicPr>
            <a:picLocks noChangeAspect="1"/>
          </p:cNvPicPr>
          <p:nvPr/>
        </p:nvPicPr>
        <p:blipFill rotWithShape="1">
          <a:blip r:embed="rId3"/>
          <a:srcRect l="10793" r="27137"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graphicFrame>
        <p:nvGraphicFramePr>
          <p:cNvPr id="5" name="Content Placeholder 2">
            <a:extLst>
              <a:ext uri="{FF2B5EF4-FFF2-40B4-BE49-F238E27FC236}">
                <a16:creationId xmlns:a16="http://schemas.microsoft.com/office/drawing/2014/main" id="{5295F709-E77B-41BC-A1D2-66B79F85E219}"/>
              </a:ext>
            </a:extLst>
          </p:cNvPr>
          <p:cNvGraphicFramePr>
            <a:graphicFrameLocks noGrp="1"/>
          </p:cNvGraphicFramePr>
          <p:nvPr>
            <p:ph idx="1"/>
            <p:extLst>
              <p:ext uri="{D42A27DB-BD31-4B8C-83A1-F6EECF244321}">
                <p14:modId xmlns:p14="http://schemas.microsoft.com/office/powerpoint/2010/main" val="3360208175"/>
              </p:ext>
            </p:extLst>
          </p:nvPr>
        </p:nvGraphicFramePr>
        <p:xfrm>
          <a:off x="762000" y="2279018"/>
          <a:ext cx="5314543" cy="337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5568694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136</TotalTime>
  <Words>741</Words>
  <Application>Microsoft Office PowerPoint</Application>
  <PresentationFormat>Widescreen</PresentationFormat>
  <Paragraphs>52</Paragraphs>
  <Slides>5</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JOHN DEERE CASE STUDY</vt:lpstr>
      <vt:lpstr>Information systems and purpose </vt:lpstr>
      <vt:lpstr>Porters 5 forces</vt:lpstr>
      <vt:lpstr>Big Data Analytics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JHON DEERE CASE STUDY</dc:title>
  <dc:creator>Rimsha Khaliq</dc:creator>
  <cp:lastModifiedBy>Rimsha Khaliq</cp:lastModifiedBy>
  <cp:revision>11</cp:revision>
  <dcterms:created xsi:type="dcterms:W3CDTF">2021-07-22T19:01:23Z</dcterms:created>
  <dcterms:modified xsi:type="dcterms:W3CDTF">2021-07-23T12:47:23Z</dcterms:modified>
</cp:coreProperties>
</file>