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9" r:id="rId6"/>
    <p:sldId id="260" r:id="rId7"/>
    <p:sldId id="270" r:id="rId8"/>
    <p:sldId id="261" r:id="rId9"/>
    <p:sldId id="263" r:id="rId10"/>
    <p:sldId id="268" r:id="rId11"/>
    <p:sldId id="264"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440DB7-2BF5-B038-BECF-1A1A7F00D3D6}" v="4091" dt="2026-02-14T20:35:40.175"/>
    <p1510:client id="{658D74BD-58E7-6AB1-6AB3-2870EBFCDF91}" v="5105" dt="2026-02-15T13:39:41.269"/>
    <p1510:client id="{708C0259-9FF4-ED4C-8CBC-0764236890EF}" v="6" dt="2026-02-15T13:47:04.018"/>
    <p1510:client id="{CCBBF93D-A5B6-4016-7CCF-EB39E4907915}" v="266" dt="2026-02-16T01:06:01.9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4CC55B94-D95B-69A9-A6C2-97C729356BB4}"/>
    <pc:docChg chg="modSld">
      <pc:chgData name="" userId="" providerId="" clId="Web-{4CC55B94-D95B-69A9-A6C2-97C729356BB4}" dt="2026-02-09T02:58:11.571" v="0" actId="20577"/>
      <pc:docMkLst>
        <pc:docMk/>
      </pc:docMkLst>
      <pc:sldChg chg="modSp">
        <pc:chgData name="" userId="" providerId="" clId="Web-{4CC55B94-D95B-69A9-A6C2-97C729356BB4}" dt="2026-02-09T02:58:11.571" v="0" actId="20577"/>
        <pc:sldMkLst>
          <pc:docMk/>
          <pc:sldMk cId="528438064" sldId="258"/>
        </pc:sldMkLst>
        <pc:spChg chg="mod">
          <ac:chgData name="" userId="" providerId="" clId="Web-{4CC55B94-D95B-69A9-A6C2-97C729356BB4}" dt="2026-02-09T02:58:11.571" v="0" actId="20577"/>
          <ac:spMkLst>
            <pc:docMk/>
            <pc:sldMk cId="528438064" sldId="258"/>
            <ac:spMk id="3" creationId="{80B998AA-4F39-BC1C-DF1F-39B8C371EA89}"/>
          </ac:spMkLst>
        </pc:spChg>
      </pc:sldChg>
    </pc:docChg>
  </pc:docChgLst>
  <pc:docChgLst>
    <pc:chgData name="Monae Briana Haynes (2419752)" userId="S::2419752@student.uwtsd.ac.uk::88b26565-e541-4473-8107-ea332f45095c" providerId="AD" clId="Web-{EC62856E-1657-1B6C-D9CE-2311CA972DAD}"/>
    <pc:docChg chg="addSld modSld">
      <pc:chgData name="Monae Briana Haynes (2419752)" userId="S::2419752@student.uwtsd.ac.uk::88b26565-e541-4473-8107-ea332f45095c" providerId="AD" clId="Web-{EC62856E-1657-1B6C-D9CE-2311CA972DAD}" dt="2026-01-19T12:19:39.377" v="281"/>
      <pc:docMkLst>
        <pc:docMk/>
      </pc:docMkLst>
      <pc:sldChg chg="modSp">
        <pc:chgData name="Monae Briana Haynes (2419752)" userId="S::2419752@student.uwtsd.ac.uk::88b26565-e541-4473-8107-ea332f45095c" providerId="AD" clId="Web-{EC62856E-1657-1B6C-D9CE-2311CA972DAD}" dt="2026-01-19T12:04:53.202" v="113" actId="20577"/>
        <pc:sldMkLst>
          <pc:docMk/>
          <pc:sldMk cId="109857222" sldId="256"/>
        </pc:sldMkLst>
        <pc:spChg chg="mod">
          <ac:chgData name="Monae Briana Haynes (2419752)" userId="S::2419752@student.uwtsd.ac.uk::88b26565-e541-4473-8107-ea332f45095c" providerId="AD" clId="Web-{EC62856E-1657-1B6C-D9CE-2311CA972DAD}" dt="2026-01-19T12:00:34.887" v="32" actId="20577"/>
          <ac:spMkLst>
            <pc:docMk/>
            <pc:sldMk cId="109857222" sldId="256"/>
            <ac:spMk id="2" creationId="{00000000-0000-0000-0000-000000000000}"/>
          </ac:spMkLst>
        </pc:spChg>
        <pc:spChg chg="mod">
          <ac:chgData name="Monae Briana Haynes (2419752)" userId="S::2419752@student.uwtsd.ac.uk::88b26565-e541-4473-8107-ea332f45095c" providerId="AD" clId="Web-{EC62856E-1657-1B6C-D9CE-2311CA972DAD}" dt="2026-01-19T12:04:53.202" v="113" actId="20577"/>
          <ac:spMkLst>
            <pc:docMk/>
            <pc:sldMk cId="109857222" sldId="256"/>
            <ac:spMk id="3" creationId="{00000000-0000-0000-0000-000000000000}"/>
          </ac:spMkLst>
        </pc:spChg>
      </pc:sldChg>
      <pc:sldChg chg="modSp new">
        <pc:chgData name="Monae Briana Haynes (2419752)" userId="S::2419752@student.uwtsd.ac.uk::88b26565-e541-4473-8107-ea332f45095c" providerId="AD" clId="Web-{EC62856E-1657-1B6C-D9CE-2311CA972DAD}" dt="2026-01-19T12:13:48.566" v="254" actId="1076"/>
        <pc:sldMkLst>
          <pc:docMk/>
          <pc:sldMk cId="2663635217" sldId="257"/>
        </pc:sldMkLst>
        <pc:spChg chg="mod">
          <ac:chgData name="Monae Briana Haynes (2419752)" userId="S::2419752@student.uwtsd.ac.uk::88b26565-e541-4473-8107-ea332f45095c" providerId="AD" clId="Web-{EC62856E-1657-1B6C-D9CE-2311CA972DAD}" dt="2026-01-19T12:13:48.566" v="254" actId="1076"/>
          <ac:spMkLst>
            <pc:docMk/>
            <pc:sldMk cId="2663635217" sldId="257"/>
            <ac:spMk id="2" creationId="{08A42CB6-C644-4A39-D4C0-2A167FBA8FE5}"/>
          </ac:spMkLst>
        </pc:spChg>
        <pc:spChg chg="mod">
          <ac:chgData name="Monae Briana Haynes (2419752)" userId="S::2419752@student.uwtsd.ac.uk::88b26565-e541-4473-8107-ea332f45095c" providerId="AD" clId="Web-{EC62856E-1657-1B6C-D9CE-2311CA972DAD}" dt="2026-01-19T12:13:42.003" v="253" actId="1076"/>
          <ac:spMkLst>
            <pc:docMk/>
            <pc:sldMk cId="2663635217" sldId="257"/>
            <ac:spMk id="3" creationId="{01B4B99E-6EEB-59A3-2E27-566C120B2431}"/>
          </ac:spMkLst>
        </pc:spChg>
      </pc:sldChg>
      <pc:sldChg chg="modSp new">
        <pc:chgData name="Monae Briana Haynes (2419752)" userId="S::2419752@student.uwtsd.ac.uk::88b26565-e541-4473-8107-ea332f45095c" providerId="AD" clId="Web-{EC62856E-1657-1B6C-D9CE-2311CA972DAD}" dt="2026-01-19T12:18:02.796" v="265" actId="1076"/>
        <pc:sldMkLst>
          <pc:docMk/>
          <pc:sldMk cId="528438064" sldId="258"/>
        </pc:sldMkLst>
        <pc:spChg chg="mod">
          <ac:chgData name="Monae Briana Haynes (2419752)" userId="S::2419752@student.uwtsd.ac.uk::88b26565-e541-4473-8107-ea332f45095c" providerId="AD" clId="Web-{EC62856E-1657-1B6C-D9CE-2311CA972DAD}" dt="2026-01-19T12:18:02.796" v="265" actId="1076"/>
          <ac:spMkLst>
            <pc:docMk/>
            <pc:sldMk cId="528438064" sldId="258"/>
            <ac:spMk id="2" creationId="{387513FC-A11D-CBE3-0659-C9D01CAAB841}"/>
          </ac:spMkLst>
        </pc:spChg>
      </pc:sldChg>
      <pc:sldChg chg="modSp new">
        <pc:chgData name="Monae Briana Haynes (2419752)" userId="S::2419752@student.uwtsd.ac.uk::88b26565-e541-4473-8107-ea332f45095c" providerId="AD" clId="Web-{EC62856E-1657-1B6C-D9CE-2311CA972DAD}" dt="2026-01-19T12:19:34.674" v="280" actId="20577"/>
        <pc:sldMkLst>
          <pc:docMk/>
          <pc:sldMk cId="672545311" sldId="259"/>
        </pc:sldMkLst>
        <pc:spChg chg="mod">
          <ac:chgData name="Monae Briana Haynes (2419752)" userId="S::2419752@student.uwtsd.ac.uk::88b26565-e541-4473-8107-ea332f45095c" providerId="AD" clId="Web-{EC62856E-1657-1B6C-D9CE-2311CA972DAD}" dt="2026-01-19T12:19:34.674" v="280" actId="20577"/>
          <ac:spMkLst>
            <pc:docMk/>
            <pc:sldMk cId="672545311" sldId="259"/>
            <ac:spMk id="2" creationId="{33DC1D80-B6BE-65B4-049D-A8C6EB9E1B4E}"/>
          </ac:spMkLst>
        </pc:spChg>
      </pc:sldChg>
      <pc:sldChg chg="new">
        <pc:chgData name="Monae Briana Haynes (2419752)" userId="S::2419752@student.uwtsd.ac.uk::88b26565-e541-4473-8107-ea332f45095c" providerId="AD" clId="Web-{EC62856E-1657-1B6C-D9CE-2311CA972DAD}" dt="2026-01-19T12:19:39.377" v="281"/>
        <pc:sldMkLst>
          <pc:docMk/>
          <pc:sldMk cId="1655313557" sldId="260"/>
        </pc:sldMkLst>
      </pc:sldChg>
    </pc:docChg>
  </pc:docChgLst>
  <pc:docChgLst>
    <pc:chgData name="Monae Briana Haynes (2419752)" userId="S::2419752@student.uwtsd.ac.uk::88b26565-e541-4473-8107-ea332f45095c" providerId="AD" clId="Web-{658D74BD-58E7-6AB1-6AB3-2870EBFCDF91}"/>
    <pc:docChg chg="mod modSld addMainMaster delMainMaster">
      <pc:chgData name="Monae Briana Haynes (2419752)" userId="S::2419752@student.uwtsd.ac.uk::88b26565-e541-4473-8107-ea332f45095c" providerId="AD" clId="Web-{658D74BD-58E7-6AB1-6AB3-2870EBFCDF91}" dt="2026-02-15T13:39:41.269" v="5746" actId="14100"/>
      <pc:docMkLst>
        <pc:docMk/>
      </pc:docMkLst>
      <pc:sldChg chg="addSp delSp modSp mod setBg modClrScheme delDesignElem chgLayout">
        <pc:chgData name="Monae Briana Haynes (2419752)" userId="S::2419752@student.uwtsd.ac.uk::88b26565-e541-4473-8107-ea332f45095c" providerId="AD" clId="Web-{658D74BD-58E7-6AB1-6AB3-2870EBFCDF91}" dt="2026-02-15T13:20:51.213" v="5530"/>
        <pc:sldMkLst>
          <pc:docMk/>
          <pc:sldMk cId="109857222" sldId="256"/>
        </pc:sldMkLst>
        <pc:spChg chg="mod ord">
          <ac:chgData name="Monae Briana Haynes (2419752)" userId="S::2419752@student.uwtsd.ac.uk::88b26565-e541-4473-8107-ea332f45095c" providerId="AD" clId="Web-{658D74BD-58E7-6AB1-6AB3-2870EBFCDF91}" dt="2026-02-15T13:20:51.213" v="5530"/>
          <ac:spMkLst>
            <pc:docMk/>
            <pc:sldMk cId="109857222" sldId="256"/>
            <ac:spMk id="2" creationId="{00000000-0000-0000-0000-000000000000}"/>
          </ac:spMkLst>
        </pc:spChg>
        <pc:spChg chg="mod ord">
          <ac:chgData name="Monae Briana Haynes (2419752)" userId="S::2419752@student.uwtsd.ac.uk::88b26565-e541-4473-8107-ea332f45095c" providerId="AD" clId="Web-{658D74BD-58E7-6AB1-6AB3-2870EBFCDF91}" dt="2026-02-15T13:20:51.213" v="5530"/>
          <ac:spMkLst>
            <pc:docMk/>
            <pc:sldMk cId="109857222" sldId="256"/>
            <ac:spMk id="3" creationId="{00000000-0000-0000-0000-000000000000}"/>
          </ac:spMkLst>
        </pc:spChg>
        <pc:spChg chg="add del">
          <ac:chgData name="Monae Briana Haynes (2419752)" userId="S::2419752@student.uwtsd.ac.uk::88b26565-e541-4473-8107-ea332f45095c" providerId="AD" clId="Web-{658D74BD-58E7-6AB1-6AB3-2870EBFCDF91}" dt="2026-02-15T09:43:01.741" v="1649"/>
          <ac:spMkLst>
            <pc:docMk/>
            <pc:sldMk cId="109857222" sldId="256"/>
            <ac:spMk id="8" creationId="{081EA652-8C6A-4E69-BEB9-170809474553}"/>
          </ac:spMkLst>
        </pc:spChg>
        <pc:spChg chg="add del">
          <ac:chgData name="Monae Briana Haynes (2419752)" userId="S::2419752@student.uwtsd.ac.uk::88b26565-e541-4473-8107-ea332f45095c" providerId="AD" clId="Web-{658D74BD-58E7-6AB1-6AB3-2870EBFCDF91}" dt="2026-02-15T09:43:01.741" v="1649"/>
          <ac:spMkLst>
            <pc:docMk/>
            <pc:sldMk cId="109857222" sldId="256"/>
            <ac:spMk id="10" creationId="{5298780A-33B9-4EA2-8F67-DE68AD62841B}"/>
          </ac:spMkLst>
        </pc:spChg>
        <pc:spChg chg="add del">
          <ac:chgData name="Monae Briana Haynes (2419752)" userId="S::2419752@student.uwtsd.ac.uk::88b26565-e541-4473-8107-ea332f45095c" providerId="AD" clId="Web-{658D74BD-58E7-6AB1-6AB3-2870EBFCDF91}" dt="2026-02-15T09:43:01.741" v="1649"/>
          <ac:spMkLst>
            <pc:docMk/>
            <pc:sldMk cId="109857222" sldId="256"/>
            <ac:spMk id="12" creationId="{7F488E8B-4E1E-4402-8935-D4E6C02615C7}"/>
          </ac:spMkLst>
        </pc:spChg>
        <pc:spChg chg="add del">
          <ac:chgData name="Monae Briana Haynes (2419752)" userId="S::2419752@student.uwtsd.ac.uk::88b26565-e541-4473-8107-ea332f45095c" providerId="AD" clId="Web-{658D74BD-58E7-6AB1-6AB3-2870EBFCDF91}" dt="2026-02-15T09:43:10.101" v="1651"/>
          <ac:spMkLst>
            <pc:docMk/>
            <pc:sldMk cId="109857222" sldId="256"/>
            <ac:spMk id="15" creationId="{D5B0017B-2ECA-49AF-B397-DC140825DF8D}"/>
          </ac:spMkLst>
        </pc:spChg>
        <pc:spChg chg="add del">
          <ac:chgData name="Monae Briana Haynes (2419752)" userId="S::2419752@student.uwtsd.ac.uk::88b26565-e541-4473-8107-ea332f45095c" providerId="AD" clId="Web-{658D74BD-58E7-6AB1-6AB3-2870EBFCDF91}" dt="2026-02-15T09:43:10.101" v="1651"/>
          <ac:spMkLst>
            <pc:docMk/>
            <pc:sldMk cId="109857222" sldId="256"/>
            <ac:spMk id="16" creationId="{B6CDA21F-E7AF-4C75-8395-33F58D5B0E45}"/>
          </ac:spMkLst>
        </pc:spChg>
        <pc:spChg chg="add del">
          <ac:chgData name="Monae Briana Haynes (2419752)" userId="S::2419752@student.uwtsd.ac.uk::88b26565-e541-4473-8107-ea332f45095c" providerId="AD" clId="Web-{658D74BD-58E7-6AB1-6AB3-2870EBFCDF91}" dt="2026-02-15T09:44:24.914" v="1653"/>
          <ac:spMkLst>
            <pc:docMk/>
            <pc:sldMk cId="109857222" sldId="256"/>
            <ac:spMk id="190" creationId="{5A0118C5-4F8D-4CF4-BADD-53FEACC6C42A}"/>
          </ac:spMkLst>
        </pc:spChg>
        <pc:spChg chg="add del">
          <ac:chgData name="Monae Briana Haynes (2419752)" userId="S::2419752@student.uwtsd.ac.uk::88b26565-e541-4473-8107-ea332f45095c" providerId="AD" clId="Web-{658D74BD-58E7-6AB1-6AB3-2870EBFCDF91}" dt="2026-02-15T09:44:24.914" v="1653"/>
          <ac:spMkLst>
            <pc:docMk/>
            <pc:sldMk cId="109857222" sldId="256"/>
            <ac:spMk id="361" creationId="{A99050EE-26AF-4253-BD50-F0FCD965A8F6}"/>
          </ac:spMkLst>
        </pc:spChg>
        <pc:spChg chg="add del">
          <ac:chgData name="Monae Briana Haynes (2419752)" userId="S::2419752@student.uwtsd.ac.uk::88b26565-e541-4473-8107-ea332f45095c" providerId="AD" clId="Web-{658D74BD-58E7-6AB1-6AB3-2870EBFCDF91}" dt="2026-02-15T09:44:24.914" v="1653"/>
          <ac:spMkLst>
            <pc:docMk/>
            <pc:sldMk cId="109857222" sldId="256"/>
            <ac:spMk id="364" creationId="{D0C78466-EB6E-45A0-99A6-A00789ACD90A}"/>
          </ac:spMkLst>
        </pc:spChg>
        <pc:spChg chg="add del">
          <ac:chgData name="Monae Briana Haynes (2419752)" userId="S::2419752@student.uwtsd.ac.uk::88b26565-e541-4473-8107-ea332f45095c" providerId="AD" clId="Web-{658D74BD-58E7-6AB1-6AB3-2870EBFCDF91}" dt="2026-02-15T09:44:24.914" v="1653"/>
          <ac:spMkLst>
            <pc:docMk/>
            <pc:sldMk cId="109857222" sldId="256"/>
            <ac:spMk id="365" creationId="{E99F76E4-5DFD-4DBE-B042-66FBCD1182C9}"/>
          </ac:spMkLst>
        </pc:spChg>
        <pc:spChg chg="add del">
          <ac:chgData name="Monae Briana Haynes (2419752)" userId="S::2419752@student.uwtsd.ac.uk::88b26565-e541-4473-8107-ea332f45095c" providerId="AD" clId="Web-{658D74BD-58E7-6AB1-6AB3-2870EBFCDF91}" dt="2026-02-15T09:44:34.617" v="1655"/>
          <ac:spMkLst>
            <pc:docMk/>
            <pc:sldMk cId="109857222" sldId="256"/>
            <ac:spMk id="367" creationId="{D038248A-211C-4EEC-8401-C761B929FB52}"/>
          </ac:spMkLst>
        </pc:spChg>
        <pc:spChg chg="add del">
          <ac:chgData name="Monae Briana Haynes (2419752)" userId="S::2419752@student.uwtsd.ac.uk::88b26565-e541-4473-8107-ea332f45095c" providerId="AD" clId="Web-{658D74BD-58E7-6AB1-6AB3-2870EBFCDF91}" dt="2026-02-15T09:44:34.617" v="1655"/>
          <ac:spMkLst>
            <pc:docMk/>
            <pc:sldMk cId="109857222" sldId="256"/>
            <ac:spMk id="368" creationId="{C30A849F-66D9-40C8-BEC8-35AFF8F4568F}"/>
          </ac:spMkLst>
        </pc:spChg>
        <pc:spChg chg="add del">
          <ac:chgData name="Monae Briana Haynes (2419752)" userId="S::2419752@student.uwtsd.ac.uk::88b26565-e541-4473-8107-ea332f45095c" providerId="AD" clId="Web-{658D74BD-58E7-6AB1-6AB3-2870EBFCDF91}" dt="2026-02-15T09:44:43.914" v="1657"/>
          <ac:spMkLst>
            <pc:docMk/>
            <pc:sldMk cId="109857222" sldId="256"/>
            <ac:spMk id="376" creationId="{B3623F37-A8C4-480F-BCB1-CF9E49F0CF84}"/>
          </ac:spMkLst>
        </pc:spChg>
        <pc:spChg chg="add del">
          <ac:chgData name="Monae Briana Haynes (2419752)" userId="S::2419752@student.uwtsd.ac.uk::88b26565-e541-4473-8107-ea332f45095c" providerId="AD" clId="Web-{658D74BD-58E7-6AB1-6AB3-2870EBFCDF91}" dt="2026-02-15T09:44:43.914" v="1657"/>
          <ac:spMkLst>
            <pc:docMk/>
            <pc:sldMk cId="109857222" sldId="256"/>
            <ac:spMk id="377" creationId="{FEA3E6C2-0820-41EE-816A-5D9A9CB330C8}"/>
          </ac:spMkLst>
        </pc:spChg>
        <pc:spChg chg="add del">
          <ac:chgData name="Monae Briana Haynes (2419752)" userId="S::2419752@student.uwtsd.ac.uk::88b26565-e541-4473-8107-ea332f45095c" providerId="AD" clId="Web-{658D74BD-58E7-6AB1-6AB3-2870EBFCDF91}" dt="2026-02-15T09:53:38.007" v="1706"/>
          <ac:spMkLst>
            <pc:docMk/>
            <pc:sldMk cId="109857222" sldId="256"/>
            <ac:spMk id="384" creationId="{C7D023E4-8DE1-436E-9847-ED6A4B4B04FD}"/>
          </ac:spMkLst>
        </pc:spChg>
        <pc:spChg chg="add del">
          <ac:chgData name="Monae Briana Haynes (2419752)" userId="S::2419752@student.uwtsd.ac.uk::88b26565-e541-4473-8107-ea332f45095c" providerId="AD" clId="Web-{658D74BD-58E7-6AB1-6AB3-2870EBFCDF91}" dt="2026-02-15T09:53:37.991" v="1705"/>
          <ac:spMkLst>
            <pc:docMk/>
            <pc:sldMk cId="109857222" sldId="256"/>
            <ac:spMk id="397" creationId="{0D7B6173-1D58-48E2-83CF-37350F315F75}"/>
          </ac:spMkLst>
        </pc:spChg>
        <pc:spChg chg="add del">
          <ac:chgData name="Monae Briana Haynes (2419752)" userId="S::2419752@student.uwtsd.ac.uk::88b26565-e541-4473-8107-ea332f45095c" providerId="AD" clId="Web-{658D74BD-58E7-6AB1-6AB3-2870EBFCDF91}" dt="2026-02-15T09:53:09.865" v="1703"/>
          <ac:spMkLst>
            <pc:docMk/>
            <pc:sldMk cId="109857222" sldId="256"/>
            <ac:spMk id="398" creationId="{6F828D28-8E09-41CC-8229-3070B5467A96}"/>
          </ac:spMkLst>
        </pc:spChg>
        <pc:spChg chg="add del">
          <ac:chgData name="Monae Briana Haynes (2419752)" userId="S::2419752@student.uwtsd.ac.uk::88b26565-e541-4473-8107-ea332f45095c" providerId="AD" clId="Web-{658D74BD-58E7-6AB1-6AB3-2870EBFCDF91}" dt="2026-02-15T09:53:37.991" v="1705"/>
          <ac:spMkLst>
            <pc:docMk/>
            <pc:sldMk cId="109857222" sldId="256"/>
            <ac:spMk id="399" creationId="{3E4CBDBB-4FBD-4B9E-BD01-054A81D431CC}"/>
          </ac:spMkLst>
        </pc:spChg>
        <pc:spChg chg="add del">
          <ac:chgData name="Monae Briana Haynes (2419752)" userId="S::2419752@student.uwtsd.ac.uk::88b26565-e541-4473-8107-ea332f45095c" providerId="AD" clId="Web-{658D74BD-58E7-6AB1-6AB3-2870EBFCDF91}" dt="2026-02-15T09:53:09.865" v="1703"/>
          <ac:spMkLst>
            <pc:docMk/>
            <pc:sldMk cId="109857222" sldId="256"/>
            <ac:spMk id="400" creationId="{D5B012D8-7F27-4758-9AC6-C889B154BD73}"/>
          </ac:spMkLst>
        </pc:spChg>
        <pc:spChg chg="add del">
          <ac:chgData name="Monae Briana Haynes (2419752)" userId="S::2419752@student.uwtsd.ac.uk::88b26565-e541-4473-8107-ea332f45095c" providerId="AD" clId="Web-{658D74BD-58E7-6AB1-6AB3-2870EBFCDF91}" dt="2026-02-15T09:53:09.865" v="1703"/>
          <ac:spMkLst>
            <pc:docMk/>
            <pc:sldMk cId="109857222" sldId="256"/>
            <ac:spMk id="402" creationId="{4063B759-00FC-46D1-9898-8E8625268FAF}"/>
          </ac:spMkLst>
        </pc:spChg>
        <pc:spChg chg="add del">
          <ac:chgData name="Monae Briana Haynes (2419752)" userId="S::2419752@student.uwtsd.ac.uk::88b26565-e541-4473-8107-ea332f45095c" providerId="AD" clId="Web-{658D74BD-58E7-6AB1-6AB3-2870EBFCDF91}" dt="2026-02-15T09:53:37.991" v="1705"/>
          <ac:spMkLst>
            <pc:docMk/>
            <pc:sldMk cId="109857222" sldId="256"/>
            <ac:spMk id="403" creationId="{72C4834C-B602-4125-8264-BD0D55A5885F}"/>
          </ac:spMkLst>
        </pc:spChg>
        <pc:spChg chg="add del">
          <ac:chgData name="Monae Briana Haynes (2419752)" userId="S::2419752@student.uwtsd.ac.uk::88b26565-e541-4473-8107-ea332f45095c" providerId="AD" clId="Web-{658D74BD-58E7-6AB1-6AB3-2870EBFCDF91}" dt="2026-02-15T09:53:37.991" v="1705"/>
          <ac:spMkLst>
            <pc:docMk/>
            <pc:sldMk cId="109857222" sldId="256"/>
            <ac:spMk id="405" creationId="{53172EE5-132F-4DD4-8855-4DBBD9C3465E}"/>
          </ac:spMkLst>
        </pc:spChg>
        <pc:spChg chg="add del">
          <ac:chgData name="Monae Briana Haynes (2419752)" userId="S::2419752@student.uwtsd.ac.uk::88b26565-e541-4473-8107-ea332f45095c" providerId="AD" clId="Web-{658D74BD-58E7-6AB1-6AB3-2870EBFCDF91}" dt="2026-02-15T13:06:40.578" v="5402"/>
          <ac:spMkLst>
            <pc:docMk/>
            <pc:sldMk cId="109857222" sldId="256"/>
            <ac:spMk id="407" creationId="{934F1179-B481-4F9E-BCA3-AFB972070F83}"/>
          </ac:spMkLst>
        </pc:spChg>
        <pc:spChg chg="add del">
          <ac:chgData name="Monae Briana Haynes (2419752)" userId="S::2419752@student.uwtsd.ac.uk::88b26565-e541-4473-8107-ea332f45095c" providerId="AD" clId="Web-{658D74BD-58E7-6AB1-6AB3-2870EBFCDF91}" dt="2026-02-15T13:06:40.578" v="5402"/>
          <ac:spMkLst>
            <pc:docMk/>
            <pc:sldMk cId="109857222" sldId="256"/>
            <ac:spMk id="408" creationId="{827DC2C4-B485-428A-BF4A-472D2967F47F}"/>
          </ac:spMkLst>
        </pc:spChg>
        <pc:spChg chg="add del">
          <ac:chgData name="Monae Briana Haynes (2419752)" userId="S::2419752@student.uwtsd.ac.uk::88b26565-e541-4473-8107-ea332f45095c" providerId="AD" clId="Web-{658D74BD-58E7-6AB1-6AB3-2870EBFCDF91}" dt="2026-02-15T13:06:40.578" v="5402"/>
          <ac:spMkLst>
            <pc:docMk/>
            <pc:sldMk cId="109857222" sldId="256"/>
            <ac:spMk id="409" creationId="{EE04B5EB-F158-4507-90DD-BD23620C7CC9}"/>
          </ac:spMkLst>
        </pc:spChg>
        <pc:grpChg chg="add del">
          <ac:chgData name="Monae Briana Haynes (2419752)" userId="S::2419752@student.uwtsd.ac.uk::88b26565-e541-4473-8107-ea332f45095c" providerId="AD" clId="Web-{658D74BD-58E7-6AB1-6AB3-2870EBFCDF91}" dt="2026-02-15T09:43:10.101" v="1651"/>
          <ac:grpSpMkLst>
            <pc:docMk/>
            <pc:sldMk cId="109857222" sldId="256"/>
            <ac:grpSpMk id="18" creationId="{AE1C45F0-260A-458C-96ED-C1F6D2151219}"/>
          </ac:grpSpMkLst>
        </pc:grpChg>
        <pc:grpChg chg="add del">
          <ac:chgData name="Monae Briana Haynes (2419752)" userId="S::2419752@student.uwtsd.ac.uk::88b26565-e541-4473-8107-ea332f45095c" providerId="AD" clId="Web-{658D74BD-58E7-6AB1-6AB3-2870EBFCDF91}" dt="2026-02-15T09:44:24.914" v="1653"/>
          <ac:grpSpMkLst>
            <pc:docMk/>
            <pc:sldMk cId="109857222" sldId="256"/>
            <ac:grpSpMk id="20" creationId="{5468B3A9-705E-43C3-A742-0619B0D8F2EE}"/>
          </ac:grpSpMkLst>
        </pc:grpChg>
        <pc:grpChg chg="add del">
          <ac:chgData name="Monae Briana Haynes (2419752)" userId="S::2419752@student.uwtsd.ac.uk::88b26565-e541-4473-8107-ea332f45095c" providerId="AD" clId="Web-{658D74BD-58E7-6AB1-6AB3-2870EBFCDF91}" dt="2026-02-15T09:44:24.914" v="1653"/>
          <ac:grpSpMkLst>
            <pc:docMk/>
            <pc:sldMk cId="109857222" sldId="256"/>
            <ac:grpSpMk id="191" creationId="{773717CC-ECEE-4ABF-BA61-C59F46801775}"/>
          </ac:grpSpMkLst>
        </pc:grpChg>
        <pc:grpChg chg="add del">
          <ac:chgData name="Monae Briana Haynes (2419752)" userId="S::2419752@student.uwtsd.ac.uk::88b26565-e541-4473-8107-ea332f45095c" providerId="AD" clId="Web-{658D74BD-58E7-6AB1-6AB3-2870EBFCDF91}" dt="2026-02-15T09:44:24.914" v="1653"/>
          <ac:grpSpMkLst>
            <pc:docMk/>
            <pc:sldMk cId="109857222" sldId="256"/>
            <ac:grpSpMk id="362" creationId="{00E015F5-1A99-4E40-BC3D-7707802996B5}"/>
          </ac:grpSpMkLst>
        </pc:grpChg>
        <pc:grpChg chg="add del">
          <ac:chgData name="Monae Briana Haynes (2419752)" userId="S::2419752@student.uwtsd.ac.uk::88b26565-e541-4473-8107-ea332f45095c" providerId="AD" clId="Web-{658D74BD-58E7-6AB1-6AB3-2870EBFCDF91}" dt="2026-02-15T09:44:34.617" v="1655"/>
          <ac:grpSpMkLst>
            <pc:docMk/>
            <pc:sldMk cId="109857222" sldId="256"/>
            <ac:grpSpMk id="369" creationId="{04542298-A2B1-480F-A11C-A40EDD19B857}"/>
          </ac:grpSpMkLst>
        </pc:grpChg>
        <pc:grpChg chg="add del">
          <ac:chgData name="Monae Briana Haynes (2419752)" userId="S::2419752@student.uwtsd.ac.uk::88b26565-e541-4473-8107-ea332f45095c" providerId="AD" clId="Web-{658D74BD-58E7-6AB1-6AB3-2870EBFCDF91}" dt="2026-02-15T09:44:34.617" v="1655"/>
          <ac:grpSpMkLst>
            <pc:docMk/>
            <pc:sldMk cId="109857222" sldId="256"/>
            <ac:grpSpMk id="373" creationId="{2A5C9C35-2375-49EB-B99C-17C87D42FE7C}"/>
          </ac:grpSpMkLst>
        </pc:grpChg>
        <pc:grpChg chg="add del">
          <ac:chgData name="Monae Briana Haynes (2419752)" userId="S::2419752@student.uwtsd.ac.uk::88b26565-e541-4473-8107-ea332f45095c" providerId="AD" clId="Web-{658D74BD-58E7-6AB1-6AB3-2870EBFCDF91}" dt="2026-02-15T09:44:43.914" v="1657"/>
          <ac:grpSpMkLst>
            <pc:docMk/>
            <pc:sldMk cId="109857222" sldId="256"/>
            <ac:grpSpMk id="380" creationId="{B16AE491-4898-437E-9E32-86A2F192095E}"/>
          </ac:grpSpMkLst>
        </pc:grpChg>
        <pc:grpChg chg="add del">
          <ac:chgData name="Monae Briana Haynes (2419752)" userId="S::2419752@student.uwtsd.ac.uk::88b26565-e541-4473-8107-ea332f45095c" providerId="AD" clId="Web-{658D74BD-58E7-6AB1-6AB3-2870EBFCDF91}" dt="2026-02-15T09:53:38.007" v="1706"/>
          <ac:grpSpMkLst>
            <pc:docMk/>
            <pc:sldMk cId="109857222" sldId="256"/>
            <ac:grpSpMk id="385" creationId="{1FEC590B-3306-47E9-BD67-97F3F76169A4}"/>
          </ac:grpSpMkLst>
        </pc:grpChg>
        <pc:grpChg chg="add del">
          <ac:chgData name="Monae Briana Haynes (2419752)" userId="S::2419752@student.uwtsd.ac.uk::88b26565-e541-4473-8107-ea332f45095c" providerId="AD" clId="Web-{658D74BD-58E7-6AB1-6AB3-2870EBFCDF91}" dt="2026-02-15T09:53:38.007" v="1706"/>
          <ac:grpSpMkLst>
            <pc:docMk/>
            <pc:sldMk cId="109857222" sldId="256"/>
            <ac:grpSpMk id="387" creationId="{A47AAF5E-1692-48C9-98FB-6432BF0BC4F7}"/>
          </ac:grpSpMkLst>
        </pc:grpChg>
        <pc:picChg chg="add del">
          <ac:chgData name="Monae Briana Haynes (2419752)" userId="S::2419752@student.uwtsd.ac.uk::88b26565-e541-4473-8107-ea332f45095c" providerId="AD" clId="Web-{658D74BD-58E7-6AB1-6AB3-2870EBFCDF91}" dt="2026-02-15T09:53:09.865" v="1703"/>
          <ac:picMkLst>
            <pc:docMk/>
            <pc:sldMk cId="109857222" sldId="256"/>
            <ac:picMk id="394" creationId="{983816B9-FA1F-17CF-132B-1EC604F66620}"/>
          </ac:picMkLst>
        </pc:picChg>
        <pc:picChg chg="add del">
          <ac:chgData name="Monae Briana Haynes (2419752)" userId="S::2419752@student.uwtsd.ac.uk::88b26565-e541-4473-8107-ea332f45095c" providerId="AD" clId="Web-{658D74BD-58E7-6AB1-6AB3-2870EBFCDF91}" dt="2026-02-15T09:53:37.991" v="1705"/>
          <ac:picMkLst>
            <pc:docMk/>
            <pc:sldMk cId="109857222" sldId="256"/>
            <ac:picMk id="401" creationId="{B01A6F03-171F-40B2-8B2C-A061B89241F6}"/>
          </ac:picMkLst>
        </pc:picChg>
        <pc:cxnChg chg="add del">
          <ac:chgData name="Monae Briana Haynes (2419752)" userId="S::2419752@student.uwtsd.ac.uk::88b26565-e541-4473-8107-ea332f45095c" providerId="AD" clId="Web-{658D74BD-58E7-6AB1-6AB3-2870EBFCDF91}" dt="2026-02-15T09:43:01.741" v="1649"/>
          <ac:cxnSpMkLst>
            <pc:docMk/>
            <pc:sldMk cId="109857222" sldId="256"/>
            <ac:cxnSpMk id="14" creationId="{23AAC9B5-8015-485C-ACF9-A750390E9A56}"/>
          </ac:cxnSpMkLst>
        </pc:cxnChg>
        <pc:cxnChg chg="add del">
          <ac:chgData name="Monae Briana Haynes (2419752)" userId="S::2419752@student.uwtsd.ac.uk::88b26565-e541-4473-8107-ea332f45095c" providerId="AD" clId="Web-{658D74BD-58E7-6AB1-6AB3-2870EBFCDF91}" dt="2026-02-15T09:43:10.101" v="1651"/>
          <ac:cxnSpMkLst>
            <pc:docMk/>
            <pc:sldMk cId="109857222" sldId="256"/>
            <ac:cxnSpMk id="17" creationId="{6CF1BAF6-AD41-4082-B212-8A1F9A2E8779}"/>
          </ac:cxnSpMkLst>
        </pc:cxnChg>
        <pc:cxnChg chg="add del">
          <ac:chgData name="Monae Briana Haynes (2419752)" userId="S::2419752@student.uwtsd.ac.uk::88b26565-e541-4473-8107-ea332f45095c" providerId="AD" clId="Web-{658D74BD-58E7-6AB1-6AB3-2870EBFCDF91}" dt="2026-02-15T09:44:43.914" v="1657"/>
          <ac:cxnSpMkLst>
            <pc:docMk/>
            <pc:sldMk cId="109857222" sldId="256"/>
            <ac:cxnSpMk id="378" creationId="{A2CF87F1-3B54-482D-A798-9F4A99449EC9}"/>
          </ac:cxnSpMkLst>
        </pc:cxnChg>
        <pc:cxnChg chg="add del">
          <ac:chgData name="Monae Briana Haynes (2419752)" userId="S::2419752@student.uwtsd.ac.uk::88b26565-e541-4473-8107-ea332f45095c" providerId="AD" clId="Web-{658D74BD-58E7-6AB1-6AB3-2870EBFCDF91}" dt="2026-02-15T09:44:43.914" v="1657"/>
          <ac:cxnSpMkLst>
            <pc:docMk/>
            <pc:sldMk cId="109857222" sldId="256"/>
            <ac:cxnSpMk id="379" creationId="{C3994C9B-C550-4E20-89C5-83F12CB5A908}"/>
          </ac:cxnSpMkLst>
        </pc:cxnChg>
      </pc:sldChg>
      <pc:sldChg chg="addSp delSp modSp mod setBg modClrScheme delDesignElem chgLayout">
        <pc:chgData name="Monae Briana Haynes (2419752)" userId="S::2419752@student.uwtsd.ac.uk::88b26565-e541-4473-8107-ea332f45095c" providerId="AD" clId="Web-{658D74BD-58E7-6AB1-6AB3-2870EBFCDF91}" dt="2026-02-15T13:33:42.617" v="5581" actId="20577"/>
        <pc:sldMkLst>
          <pc:docMk/>
          <pc:sldMk cId="2663635217" sldId="257"/>
        </pc:sldMkLst>
        <pc:spChg chg="mod ord">
          <ac:chgData name="Monae Briana Haynes (2419752)" userId="S::2419752@student.uwtsd.ac.uk::88b26565-e541-4473-8107-ea332f45095c" providerId="AD" clId="Web-{658D74BD-58E7-6AB1-6AB3-2870EBFCDF91}" dt="2026-02-15T13:33:28.992" v="5579" actId="20577"/>
          <ac:spMkLst>
            <pc:docMk/>
            <pc:sldMk cId="2663635217" sldId="257"/>
            <ac:spMk id="2" creationId="{08A42CB6-C644-4A39-D4C0-2A167FBA8FE5}"/>
          </ac:spMkLst>
        </pc:spChg>
        <pc:spChg chg="mod ord">
          <ac:chgData name="Monae Briana Haynes (2419752)" userId="S::2419752@student.uwtsd.ac.uk::88b26565-e541-4473-8107-ea332f45095c" providerId="AD" clId="Web-{658D74BD-58E7-6AB1-6AB3-2870EBFCDF91}" dt="2026-02-15T13:33:42.617" v="5581" actId="20577"/>
          <ac:spMkLst>
            <pc:docMk/>
            <pc:sldMk cId="2663635217" sldId="257"/>
            <ac:spMk id="3" creationId="{01B4B99E-6EEB-59A3-2E27-566C120B2431}"/>
          </ac:spMkLst>
        </pc:spChg>
        <pc:spChg chg="add mod ord">
          <ac:chgData name="Monae Briana Haynes (2419752)" userId="S::2419752@student.uwtsd.ac.uk::88b26565-e541-4473-8107-ea332f45095c" providerId="AD" clId="Web-{658D74BD-58E7-6AB1-6AB3-2870EBFCDF91}" dt="2026-02-15T13:23:59.557" v="5541" actId="20577"/>
          <ac:spMkLst>
            <pc:docMk/>
            <pc:sldMk cId="2663635217" sldId="257"/>
            <ac:spMk id="5" creationId="{CB5F3D5A-BAA7-710B-088E-3CF4B16CCE74}"/>
          </ac:spMkLst>
        </pc:spChg>
        <pc:spChg chg="add mod ord">
          <ac:chgData name="Monae Briana Haynes (2419752)" userId="S::2419752@student.uwtsd.ac.uk::88b26565-e541-4473-8107-ea332f45095c" providerId="AD" clId="Web-{658D74BD-58E7-6AB1-6AB3-2870EBFCDF91}" dt="2026-02-15T13:20:51.213" v="5530"/>
          <ac:spMkLst>
            <pc:docMk/>
            <pc:sldMk cId="2663635217" sldId="257"/>
            <ac:spMk id="6" creationId="{96886CE8-64D6-AE87-7339-326B58F47D45}"/>
          </ac:spMkLst>
        </pc:spChg>
        <pc:spChg chg="add mod ord">
          <ac:chgData name="Monae Briana Haynes (2419752)" userId="S::2419752@student.uwtsd.ac.uk::88b26565-e541-4473-8107-ea332f45095c" providerId="AD" clId="Web-{658D74BD-58E7-6AB1-6AB3-2870EBFCDF91}" dt="2026-02-15T13:20:51.213" v="5530"/>
          <ac:spMkLst>
            <pc:docMk/>
            <pc:sldMk cId="2663635217" sldId="257"/>
            <ac:spMk id="7" creationId="{27868F80-1E39-0D69-225B-01B4FC567C0A}"/>
          </ac:spMkLst>
        </pc:spChg>
        <pc:spChg chg="add del">
          <ac:chgData name="Monae Briana Haynes (2419752)" userId="S::2419752@student.uwtsd.ac.uk::88b26565-e541-4473-8107-ea332f45095c" providerId="AD" clId="Web-{658D74BD-58E7-6AB1-6AB3-2870EBFCDF91}" dt="2026-02-15T09:46:01.071" v="1660"/>
          <ac:spMkLst>
            <pc:docMk/>
            <pc:sldMk cId="2663635217" sldId="257"/>
            <ac:spMk id="8" creationId="{A2679492-7988-4050-9056-542444452411}"/>
          </ac:spMkLst>
        </pc:spChg>
        <pc:spChg chg="add mod ord">
          <ac:chgData name="Monae Briana Haynes (2419752)" userId="S::2419752@student.uwtsd.ac.uk::88b26565-e541-4473-8107-ea332f45095c" providerId="AD" clId="Web-{658D74BD-58E7-6AB1-6AB3-2870EBFCDF91}" dt="2026-02-15T13:20:51.213" v="5530"/>
          <ac:spMkLst>
            <pc:docMk/>
            <pc:sldMk cId="2663635217" sldId="257"/>
            <ac:spMk id="9" creationId="{5FAC8228-E4DA-B7AD-6793-774F591B5653}"/>
          </ac:spMkLst>
        </pc:spChg>
        <pc:spChg chg="add del">
          <ac:chgData name="Monae Briana Haynes (2419752)" userId="S::2419752@student.uwtsd.ac.uk::88b26565-e541-4473-8107-ea332f45095c" providerId="AD" clId="Web-{658D74BD-58E7-6AB1-6AB3-2870EBFCDF91}" dt="2026-02-15T09:46:01.071" v="1660"/>
          <ac:spMkLst>
            <pc:docMk/>
            <pc:sldMk cId="2663635217" sldId="257"/>
            <ac:spMk id="10" creationId="{B091B163-7D61-4891-ABCF-5C13D9C418D0}"/>
          </ac:spMkLst>
        </pc:spChg>
        <pc:spChg chg="add del">
          <ac:chgData name="Monae Briana Haynes (2419752)" userId="S::2419752@student.uwtsd.ac.uk::88b26565-e541-4473-8107-ea332f45095c" providerId="AD" clId="Web-{658D74BD-58E7-6AB1-6AB3-2870EBFCDF91}" dt="2026-02-15T09:46:05.353" v="1662"/>
          <ac:spMkLst>
            <pc:docMk/>
            <pc:sldMk cId="2663635217" sldId="257"/>
            <ac:spMk id="14" creationId="{4300840D-0A0B-4512-BACA-B439D5B9C57C}"/>
          </ac:spMkLst>
        </pc:spChg>
        <pc:spChg chg="add del">
          <ac:chgData name="Monae Briana Haynes (2419752)" userId="S::2419752@student.uwtsd.ac.uk::88b26565-e541-4473-8107-ea332f45095c" providerId="AD" clId="Web-{658D74BD-58E7-6AB1-6AB3-2870EBFCDF91}" dt="2026-02-15T09:46:05.353" v="1662"/>
          <ac:spMkLst>
            <pc:docMk/>
            <pc:sldMk cId="2663635217" sldId="257"/>
            <ac:spMk id="16" creationId="{D2B78728-A580-49A7-84F9-6EF6F583ADE0}"/>
          </ac:spMkLst>
        </pc:spChg>
        <pc:spChg chg="add del">
          <ac:chgData name="Monae Briana Haynes (2419752)" userId="S::2419752@student.uwtsd.ac.uk::88b26565-e541-4473-8107-ea332f45095c" providerId="AD" clId="Web-{658D74BD-58E7-6AB1-6AB3-2870EBFCDF91}" dt="2026-02-15T09:46:05.353" v="1662"/>
          <ac:spMkLst>
            <pc:docMk/>
            <pc:sldMk cId="2663635217" sldId="257"/>
            <ac:spMk id="18" creationId="{38FAA1A1-D861-433F-88FA-1E9D6FD31D11}"/>
          </ac:spMkLst>
        </pc:spChg>
        <pc:spChg chg="add del">
          <ac:chgData name="Monae Briana Haynes (2419752)" userId="S::2419752@student.uwtsd.ac.uk::88b26565-e541-4473-8107-ea332f45095c" providerId="AD" clId="Web-{658D74BD-58E7-6AB1-6AB3-2870EBFCDF91}" dt="2026-02-15T09:46:05.353" v="1662"/>
          <ac:spMkLst>
            <pc:docMk/>
            <pc:sldMk cId="2663635217" sldId="257"/>
            <ac:spMk id="19" creationId="{09588DA8-065E-4F6F-8EFD-43104AB2E0CF}"/>
          </ac:spMkLst>
        </pc:spChg>
        <pc:spChg chg="add del">
          <ac:chgData name="Monae Briana Haynes (2419752)" userId="S::2419752@student.uwtsd.ac.uk::88b26565-e541-4473-8107-ea332f45095c" providerId="AD" clId="Web-{658D74BD-58E7-6AB1-6AB3-2870EBFCDF91}" dt="2026-02-15T09:46:05.353" v="1662"/>
          <ac:spMkLst>
            <pc:docMk/>
            <pc:sldMk cId="2663635217" sldId="257"/>
            <ac:spMk id="20" creationId="{8D71EDA1-87BF-4D5D-AB79-F346FD19278A}"/>
          </ac:spMkLst>
        </pc:spChg>
        <pc:spChg chg="add del">
          <ac:chgData name="Monae Briana Haynes (2419752)" userId="S::2419752@student.uwtsd.ac.uk::88b26565-e541-4473-8107-ea332f45095c" providerId="AD" clId="Web-{658D74BD-58E7-6AB1-6AB3-2870EBFCDF91}" dt="2026-02-15T09:46:05.353" v="1662"/>
          <ac:spMkLst>
            <pc:docMk/>
            <pc:sldMk cId="2663635217" sldId="257"/>
            <ac:spMk id="21" creationId="{C4285719-470E-454C-AF62-8323075F1F5B}"/>
          </ac:spMkLst>
        </pc:spChg>
        <pc:spChg chg="add del">
          <ac:chgData name="Monae Briana Haynes (2419752)" userId="S::2419752@student.uwtsd.ac.uk::88b26565-e541-4473-8107-ea332f45095c" providerId="AD" clId="Web-{658D74BD-58E7-6AB1-6AB3-2870EBFCDF91}" dt="2026-02-15T09:46:05.353" v="1662"/>
          <ac:spMkLst>
            <pc:docMk/>
            <pc:sldMk cId="2663635217" sldId="257"/>
            <ac:spMk id="22" creationId="{CD9FE4EF-C4D8-49A0-B2FF-81D8DB7D8A24}"/>
          </ac:spMkLst>
        </pc:spChg>
        <pc:spChg chg="add del">
          <ac:chgData name="Monae Briana Haynes (2419752)" userId="S::2419752@student.uwtsd.ac.uk::88b26565-e541-4473-8107-ea332f45095c" providerId="AD" clId="Web-{658D74BD-58E7-6AB1-6AB3-2870EBFCDF91}" dt="2026-02-15T13:06:40.578" v="5402"/>
          <ac:spMkLst>
            <pc:docMk/>
            <pc:sldMk cId="2663635217" sldId="257"/>
            <ac:spMk id="24" creationId="{907EF6B7-1338-4443-8C46-6A318D952DFD}"/>
          </ac:spMkLst>
        </pc:spChg>
        <pc:spChg chg="add del">
          <ac:chgData name="Monae Briana Haynes (2419752)" userId="S::2419752@student.uwtsd.ac.uk::88b26565-e541-4473-8107-ea332f45095c" providerId="AD" clId="Web-{658D74BD-58E7-6AB1-6AB3-2870EBFCDF91}" dt="2026-02-15T13:06:40.578" v="5402"/>
          <ac:spMkLst>
            <pc:docMk/>
            <pc:sldMk cId="2663635217" sldId="257"/>
            <ac:spMk id="25" creationId="{DAAE4CDD-124C-4DCF-9584-B6033B545DD5}"/>
          </ac:spMkLst>
        </pc:spChg>
        <pc:spChg chg="add del">
          <ac:chgData name="Monae Briana Haynes (2419752)" userId="S::2419752@student.uwtsd.ac.uk::88b26565-e541-4473-8107-ea332f45095c" providerId="AD" clId="Web-{658D74BD-58E7-6AB1-6AB3-2870EBFCDF91}" dt="2026-02-15T13:06:40.578" v="5402"/>
          <ac:spMkLst>
            <pc:docMk/>
            <pc:sldMk cId="2663635217" sldId="257"/>
            <ac:spMk id="26" creationId="{081E4A58-353D-44AE-B2FC-2A74E2E400F7}"/>
          </ac:spMkLst>
        </pc:spChg>
        <pc:grpChg chg="add del">
          <ac:chgData name="Monae Briana Haynes (2419752)" userId="S::2419752@student.uwtsd.ac.uk::88b26565-e541-4473-8107-ea332f45095c" providerId="AD" clId="Web-{658D74BD-58E7-6AB1-6AB3-2870EBFCDF91}" dt="2026-02-15T09:46:01.071" v="1660"/>
          <ac:grpSpMkLst>
            <pc:docMk/>
            <pc:sldMk cId="2663635217" sldId="257"/>
            <ac:grpSpMk id="12" creationId="{0474DF76-993E-44DE-AFB0-C416182ACECF}"/>
          </ac:grpSpMkLst>
        </pc:grpChg>
        <pc:cxnChg chg="add del">
          <ac:chgData name="Monae Briana Haynes (2419752)" userId="S::2419752@student.uwtsd.ac.uk::88b26565-e541-4473-8107-ea332f45095c" providerId="AD" clId="Web-{658D74BD-58E7-6AB1-6AB3-2870EBFCDF91}" dt="2026-02-15T09:46:01.071" v="1660"/>
          <ac:cxnSpMkLst>
            <pc:docMk/>
            <pc:sldMk cId="2663635217" sldId="257"/>
            <ac:cxnSpMk id="17" creationId="{C49DA8F6-BCC1-4447-B54C-57856834B94B}"/>
          </ac:cxnSpMkLst>
        </pc:cxnChg>
      </pc:sldChg>
      <pc:sldChg chg="addSp delSp modSp mod setBg modClrScheme delDesignElem chgLayout">
        <pc:chgData name="Monae Briana Haynes (2419752)" userId="S::2419752@student.uwtsd.ac.uk::88b26565-e541-4473-8107-ea332f45095c" providerId="AD" clId="Web-{658D74BD-58E7-6AB1-6AB3-2870EBFCDF91}" dt="2026-02-15T13:33:13.694" v="5577" actId="20577"/>
        <pc:sldMkLst>
          <pc:docMk/>
          <pc:sldMk cId="528438064" sldId="258"/>
        </pc:sldMkLst>
        <pc:spChg chg="mod ord">
          <ac:chgData name="Monae Briana Haynes (2419752)" userId="S::2419752@student.uwtsd.ac.uk::88b26565-e541-4473-8107-ea332f45095c" providerId="AD" clId="Web-{658D74BD-58E7-6AB1-6AB3-2870EBFCDF91}" dt="2026-02-15T13:33:01.803" v="5576" actId="20577"/>
          <ac:spMkLst>
            <pc:docMk/>
            <pc:sldMk cId="528438064" sldId="258"/>
            <ac:spMk id="2" creationId="{387513FC-A11D-CBE3-0659-C9D01CAAB841}"/>
          </ac:spMkLst>
        </pc:spChg>
        <pc:spChg chg="mod ord">
          <ac:chgData name="Monae Briana Haynes (2419752)" userId="S::2419752@student.uwtsd.ac.uk::88b26565-e541-4473-8107-ea332f45095c" providerId="AD" clId="Web-{658D74BD-58E7-6AB1-6AB3-2870EBFCDF91}" dt="2026-02-15T13:33:13.694" v="5577" actId="20577"/>
          <ac:spMkLst>
            <pc:docMk/>
            <pc:sldMk cId="528438064" sldId="258"/>
            <ac:spMk id="3" creationId="{80B998AA-4F39-BC1C-DF1F-39B8C371EA89}"/>
          </ac:spMkLst>
        </pc:spChg>
        <pc:spChg chg="add mod ord">
          <ac:chgData name="Monae Briana Haynes (2419752)" userId="S::2419752@student.uwtsd.ac.uk::88b26565-e541-4473-8107-ea332f45095c" providerId="AD" clId="Web-{658D74BD-58E7-6AB1-6AB3-2870EBFCDF91}" dt="2026-02-15T13:20:51.213" v="5530"/>
          <ac:spMkLst>
            <pc:docMk/>
            <pc:sldMk cId="528438064" sldId="258"/>
            <ac:spMk id="5" creationId="{B08FB5C1-9B4E-9FC4-AFA8-EB5658B5622A}"/>
          </ac:spMkLst>
        </pc:spChg>
        <pc:spChg chg="add mod ord">
          <ac:chgData name="Monae Briana Haynes (2419752)" userId="S::2419752@student.uwtsd.ac.uk::88b26565-e541-4473-8107-ea332f45095c" providerId="AD" clId="Web-{658D74BD-58E7-6AB1-6AB3-2870EBFCDF91}" dt="2026-02-15T13:20:51.213" v="5530"/>
          <ac:spMkLst>
            <pc:docMk/>
            <pc:sldMk cId="528438064" sldId="258"/>
            <ac:spMk id="6" creationId="{577F6F32-0EC6-D206-DDE8-8A1B7765B8AA}"/>
          </ac:spMkLst>
        </pc:spChg>
        <pc:spChg chg="add del">
          <ac:chgData name="Monae Briana Haynes (2419752)" userId="S::2419752@student.uwtsd.ac.uk::88b26565-e541-4473-8107-ea332f45095c" providerId="AD" clId="Web-{658D74BD-58E7-6AB1-6AB3-2870EBFCDF91}" dt="2026-02-15T10:13:05.187" v="1734"/>
          <ac:spMkLst>
            <pc:docMk/>
            <pc:sldMk cId="528438064" sldId="258"/>
            <ac:spMk id="8" creationId="{100EDD19-6802-4EC3-95CE-CFFAB042CFD6}"/>
          </ac:spMkLst>
        </pc:spChg>
        <pc:spChg chg="add del">
          <ac:chgData name="Monae Briana Haynes (2419752)" userId="S::2419752@student.uwtsd.ac.uk::88b26565-e541-4473-8107-ea332f45095c" providerId="AD" clId="Web-{658D74BD-58E7-6AB1-6AB3-2870EBFCDF91}" dt="2026-02-15T10:13:05.187" v="1734"/>
          <ac:spMkLst>
            <pc:docMk/>
            <pc:sldMk cId="528438064" sldId="258"/>
            <ac:spMk id="10" creationId="{DB17E863-922E-4C26-BD64-E8FD41D28661}"/>
          </ac:spMkLst>
        </pc:spChg>
        <pc:spChg chg="add mod ord">
          <ac:chgData name="Monae Briana Haynes (2419752)" userId="S::2419752@student.uwtsd.ac.uk::88b26565-e541-4473-8107-ea332f45095c" providerId="AD" clId="Web-{658D74BD-58E7-6AB1-6AB3-2870EBFCDF91}" dt="2026-02-15T13:20:51.213" v="5530"/>
          <ac:spMkLst>
            <pc:docMk/>
            <pc:sldMk cId="528438064" sldId="258"/>
            <ac:spMk id="12" creationId="{4EC5884E-FC29-DC51-2BD4-647EA34D7E75}"/>
          </ac:spMkLst>
        </pc:spChg>
        <pc:spChg chg="add mod ord">
          <ac:chgData name="Monae Briana Haynes (2419752)" userId="S::2419752@student.uwtsd.ac.uk::88b26565-e541-4473-8107-ea332f45095c" providerId="AD" clId="Web-{658D74BD-58E7-6AB1-6AB3-2870EBFCDF91}" dt="2026-02-15T13:20:51.213" v="5530"/>
          <ac:spMkLst>
            <pc:docMk/>
            <pc:sldMk cId="528438064" sldId="258"/>
            <ac:spMk id="14" creationId="{FD0DDECB-1169-47E5-A981-0E708456B1FD}"/>
          </ac:spMkLst>
        </pc:spChg>
        <pc:spChg chg="add del">
          <ac:chgData name="Monae Briana Haynes (2419752)" userId="S::2419752@student.uwtsd.ac.uk::88b26565-e541-4473-8107-ea332f45095c" providerId="AD" clId="Web-{658D74BD-58E7-6AB1-6AB3-2870EBFCDF91}" dt="2026-02-15T10:14:02.532" v="1738"/>
          <ac:spMkLst>
            <pc:docMk/>
            <pc:sldMk cId="528438064" sldId="258"/>
            <ac:spMk id="15" creationId="{907EF6B7-1338-4443-8C46-6A318D952DFD}"/>
          </ac:spMkLst>
        </pc:spChg>
        <pc:spChg chg="add del">
          <ac:chgData name="Monae Briana Haynes (2419752)" userId="S::2419752@student.uwtsd.ac.uk::88b26565-e541-4473-8107-ea332f45095c" providerId="AD" clId="Web-{658D74BD-58E7-6AB1-6AB3-2870EBFCDF91}" dt="2026-02-15T10:14:02.532" v="1738"/>
          <ac:spMkLst>
            <pc:docMk/>
            <pc:sldMk cId="528438064" sldId="258"/>
            <ac:spMk id="17" creationId="{DAAE4CDD-124C-4DCF-9584-B6033B545DD5}"/>
          </ac:spMkLst>
        </pc:spChg>
        <pc:spChg chg="add del">
          <ac:chgData name="Monae Briana Haynes (2419752)" userId="S::2419752@student.uwtsd.ac.uk::88b26565-e541-4473-8107-ea332f45095c" providerId="AD" clId="Web-{658D74BD-58E7-6AB1-6AB3-2870EBFCDF91}" dt="2026-02-15T10:14:02.532" v="1738"/>
          <ac:spMkLst>
            <pc:docMk/>
            <pc:sldMk cId="528438064" sldId="258"/>
            <ac:spMk id="19" creationId="{081E4A58-353D-44AE-B2FC-2A74E2E400F7}"/>
          </ac:spMkLst>
        </pc:spChg>
        <pc:spChg chg="add del">
          <ac:chgData name="Monae Briana Haynes (2419752)" userId="S::2419752@student.uwtsd.ac.uk::88b26565-e541-4473-8107-ea332f45095c" providerId="AD" clId="Web-{658D74BD-58E7-6AB1-6AB3-2870EBFCDF91}" dt="2026-02-15T13:06:40.578" v="5402"/>
          <ac:spMkLst>
            <pc:docMk/>
            <pc:sldMk cId="528438064" sldId="258"/>
            <ac:spMk id="24" creationId="{43C823D3-D619-407C-89E0-C6F6B1E7A42A}"/>
          </ac:spMkLst>
        </pc:spChg>
        <pc:spChg chg="add del">
          <ac:chgData name="Monae Briana Haynes (2419752)" userId="S::2419752@student.uwtsd.ac.uk::88b26565-e541-4473-8107-ea332f45095c" providerId="AD" clId="Web-{658D74BD-58E7-6AB1-6AB3-2870EBFCDF91}" dt="2026-02-15T10:14:02.517" v="1737"/>
          <ac:spMkLst>
            <pc:docMk/>
            <pc:sldMk cId="528438064" sldId="258"/>
            <ac:spMk id="26" creationId="{EDDBB197-D710-4A4F-A9CA-FD2177498BE8}"/>
          </ac:spMkLst>
        </pc:spChg>
        <pc:spChg chg="add del">
          <ac:chgData name="Monae Briana Haynes (2419752)" userId="S::2419752@student.uwtsd.ac.uk::88b26565-e541-4473-8107-ea332f45095c" providerId="AD" clId="Web-{658D74BD-58E7-6AB1-6AB3-2870EBFCDF91}" dt="2026-02-15T10:14:02.517" v="1737"/>
          <ac:spMkLst>
            <pc:docMk/>
            <pc:sldMk cId="528438064" sldId="258"/>
            <ac:spMk id="28" creationId="{975D1CFA-2CDB-4B64-BD9F-85744E8DA12F}"/>
          </ac:spMkLst>
        </pc:spChg>
        <pc:spChg chg="add del">
          <ac:chgData name="Monae Briana Haynes (2419752)" userId="S::2419752@student.uwtsd.ac.uk::88b26565-e541-4473-8107-ea332f45095c" providerId="AD" clId="Web-{658D74BD-58E7-6AB1-6AB3-2870EBFCDF91}" dt="2026-02-15T13:06:40.578" v="5402"/>
          <ac:spMkLst>
            <pc:docMk/>
            <pc:sldMk cId="528438064" sldId="258"/>
            <ac:spMk id="39" creationId="{047F8E3E-2FFA-4A0F-B3C7-E57ADDCFB415}"/>
          </ac:spMkLst>
        </pc:spChg>
        <pc:grpChg chg="add del">
          <ac:chgData name="Monae Briana Haynes (2419752)" userId="S::2419752@student.uwtsd.ac.uk::88b26565-e541-4473-8107-ea332f45095c" providerId="AD" clId="Web-{658D74BD-58E7-6AB1-6AB3-2870EBFCDF91}" dt="2026-02-15T10:14:02.517" v="1737"/>
          <ac:grpSpMkLst>
            <pc:docMk/>
            <pc:sldMk cId="528438064" sldId="258"/>
            <ac:grpSpMk id="30" creationId="{25EE5136-01F1-466C-962D-BA9B4C6757AA}"/>
          </ac:grpSpMkLst>
        </pc:grpChg>
        <pc:grpChg chg="add del">
          <ac:chgData name="Monae Briana Haynes (2419752)" userId="S::2419752@student.uwtsd.ac.uk::88b26565-e541-4473-8107-ea332f45095c" providerId="AD" clId="Web-{658D74BD-58E7-6AB1-6AB3-2870EBFCDF91}" dt="2026-02-15T13:06:40.578" v="5402"/>
          <ac:grpSpMkLst>
            <pc:docMk/>
            <pc:sldMk cId="528438064" sldId="258"/>
            <ac:grpSpMk id="34" creationId="{9DB3963A-4187-4A72-9DA4-CA6BADE22931}"/>
          </ac:grpSpMkLst>
        </pc:grpChg>
        <pc:grpChg chg="add del">
          <ac:chgData name="Monae Briana Haynes (2419752)" userId="S::2419752@student.uwtsd.ac.uk::88b26565-e541-4473-8107-ea332f45095c" providerId="AD" clId="Web-{658D74BD-58E7-6AB1-6AB3-2870EBFCDF91}" dt="2026-02-15T13:06:40.578" v="5402"/>
          <ac:grpSpMkLst>
            <pc:docMk/>
            <pc:sldMk cId="528438064" sldId="258"/>
            <ac:grpSpMk id="40" creationId="{33D939F1-7ABE-4D0E-946A-43F37F556AFD}"/>
          </ac:grpSpMkLst>
        </pc:grpChg>
        <pc:picChg chg="add del">
          <ac:chgData name="Monae Briana Haynes (2419752)" userId="S::2419752@student.uwtsd.ac.uk::88b26565-e541-4473-8107-ea332f45095c" providerId="AD" clId="Web-{658D74BD-58E7-6AB1-6AB3-2870EBFCDF91}" dt="2026-02-15T10:14:02.517" v="1737"/>
          <ac:picMkLst>
            <pc:docMk/>
            <pc:sldMk cId="528438064" sldId="258"/>
            <ac:picMk id="23" creationId="{4BF68895-6FE0-6CC1-2E88-75139354C09F}"/>
          </ac:picMkLst>
        </pc:picChg>
      </pc:sldChg>
      <pc:sldChg chg="addSp delSp modSp mod setBg modClrScheme delDesignElem chgLayout">
        <pc:chgData name="Monae Briana Haynes (2419752)" userId="S::2419752@student.uwtsd.ac.uk::88b26565-e541-4473-8107-ea332f45095c" providerId="AD" clId="Web-{658D74BD-58E7-6AB1-6AB3-2870EBFCDF91}" dt="2026-02-15T13:23:27.664" v="5538" actId="1076"/>
        <pc:sldMkLst>
          <pc:docMk/>
          <pc:sldMk cId="672545311" sldId="259"/>
        </pc:sldMkLst>
        <pc:spChg chg="mod ord">
          <ac:chgData name="Monae Briana Haynes (2419752)" userId="S::2419752@student.uwtsd.ac.uk::88b26565-e541-4473-8107-ea332f45095c" providerId="AD" clId="Web-{658D74BD-58E7-6AB1-6AB3-2870EBFCDF91}" dt="2026-02-15T13:23:27.664" v="5538" actId="1076"/>
          <ac:spMkLst>
            <pc:docMk/>
            <pc:sldMk cId="672545311" sldId="259"/>
            <ac:spMk id="2" creationId="{33DC1D80-B6BE-65B4-049D-A8C6EB9E1B4E}"/>
          </ac:spMkLst>
        </pc:spChg>
        <pc:spChg chg="del mod">
          <ac:chgData name="Monae Briana Haynes (2419752)" userId="S::2419752@student.uwtsd.ac.uk::88b26565-e541-4473-8107-ea332f45095c" providerId="AD" clId="Web-{658D74BD-58E7-6AB1-6AB3-2870EBFCDF91}" dt="2026-02-15T09:47:08.995" v="1667"/>
          <ac:spMkLst>
            <pc:docMk/>
            <pc:sldMk cId="672545311" sldId="259"/>
            <ac:spMk id="3" creationId="{ED009E08-E481-A176-0DAB-D737A04E5F67}"/>
          </ac:spMkLst>
        </pc:spChg>
        <pc:spChg chg="add del">
          <ac:chgData name="Monae Briana Haynes (2419752)" userId="S::2419752@student.uwtsd.ac.uk::88b26565-e541-4473-8107-ea332f45095c" providerId="AD" clId="Web-{658D74BD-58E7-6AB1-6AB3-2870EBFCDF91}" dt="2026-02-15T09:47:08.963" v="1666"/>
          <ac:spMkLst>
            <pc:docMk/>
            <pc:sldMk cId="672545311" sldId="259"/>
            <ac:spMk id="8" creationId="{70DFC902-7D23-471A-B557-B6B6917D7A0D}"/>
          </ac:spMkLst>
        </pc:spChg>
        <pc:spChg chg="add del">
          <ac:chgData name="Monae Briana Haynes (2419752)" userId="S::2419752@student.uwtsd.ac.uk::88b26565-e541-4473-8107-ea332f45095c" providerId="AD" clId="Web-{658D74BD-58E7-6AB1-6AB3-2870EBFCDF91}" dt="2026-02-15T13:06:40.578" v="5402"/>
          <ac:spMkLst>
            <pc:docMk/>
            <pc:sldMk cId="672545311" sldId="259"/>
            <ac:spMk id="9" creationId="{53B021B3-DE93-4AB7-8A18-CF5F1CED88B8}"/>
          </ac:spMkLst>
        </pc:spChg>
        <pc:spChg chg="add del">
          <ac:chgData name="Monae Briana Haynes (2419752)" userId="S::2419752@student.uwtsd.ac.uk::88b26565-e541-4473-8107-ea332f45095c" providerId="AD" clId="Web-{658D74BD-58E7-6AB1-6AB3-2870EBFCDF91}" dt="2026-02-15T09:47:08.963" v="1666"/>
          <ac:spMkLst>
            <pc:docMk/>
            <pc:sldMk cId="672545311" sldId="259"/>
            <ac:spMk id="10" creationId="{A55D5633-D557-4DCA-982C-FF36EB7A1C00}"/>
          </ac:spMkLst>
        </pc:spChg>
        <pc:spChg chg="add del">
          <ac:chgData name="Monae Briana Haynes (2419752)" userId="S::2419752@student.uwtsd.ac.uk::88b26565-e541-4473-8107-ea332f45095c" providerId="AD" clId="Web-{658D74BD-58E7-6AB1-6AB3-2870EBFCDF91}" dt="2026-02-15T13:06:40.578" v="5402"/>
          <ac:spMkLst>
            <pc:docMk/>
            <pc:sldMk cId="672545311" sldId="259"/>
            <ac:spMk id="11" creationId="{52D502E5-F6B4-4D58-B4AE-FC466FF15EE8}"/>
          </ac:spMkLst>
        </pc:spChg>
        <pc:spChg chg="add del">
          <ac:chgData name="Monae Briana Haynes (2419752)" userId="S::2419752@student.uwtsd.ac.uk::88b26565-e541-4473-8107-ea332f45095c" providerId="AD" clId="Web-{658D74BD-58E7-6AB1-6AB3-2870EBFCDF91}" dt="2026-02-15T09:47:08.963" v="1666"/>
          <ac:spMkLst>
            <pc:docMk/>
            <pc:sldMk cId="672545311" sldId="259"/>
            <ac:spMk id="12" creationId="{450D3AD2-FA80-415F-A9CE-54D884561CD7}"/>
          </ac:spMkLst>
        </pc:spChg>
        <pc:spChg chg="add del">
          <ac:chgData name="Monae Briana Haynes (2419752)" userId="S::2419752@student.uwtsd.ac.uk::88b26565-e541-4473-8107-ea332f45095c" providerId="AD" clId="Web-{658D74BD-58E7-6AB1-6AB3-2870EBFCDF91}" dt="2026-02-15T13:06:40.578" v="5402"/>
          <ac:spMkLst>
            <pc:docMk/>
            <pc:sldMk cId="672545311" sldId="259"/>
            <ac:spMk id="13" creationId="{9DECDBF4-02B6-4BB4-B65B-B8107AD6A9E8}"/>
          </ac:spMkLst>
        </pc:spChg>
        <pc:graphicFrameChg chg="add mod ord modGraphic">
          <ac:chgData name="Monae Briana Haynes (2419752)" userId="S::2419752@student.uwtsd.ac.uk::88b26565-e541-4473-8107-ea332f45095c" providerId="AD" clId="Web-{658D74BD-58E7-6AB1-6AB3-2870EBFCDF91}" dt="2026-02-15T13:20:51.213" v="5530"/>
          <ac:graphicFrameMkLst>
            <pc:docMk/>
            <pc:sldMk cId="672545311" sldId="259"/>
            <ac:graphicFrameMk id="5" creationId="{42CF85C0-3C71-06C4-3077-91060EA72D74}"/>
          </ac:graphicFrameMkLst>
        </pc:graphicFrameChg>
      </pc:sldChg>
      <pc:sldChg chg="addSp delSp modSp mod setBg modClrScheme delDesignElem chgLayout">
        <pc:chgData name="Monae Briana Haynes (2419752)" userId="S::2419752@student.uwtsd.ac.uk::88b26565-e541-4473-8107-ea332f45095c" providerId="AD" clId="Web-{658D74BD-58E7-6AB1-6AB3-2870EBFCDF91}" dt="2026-02-15T13:32:23.768" v="5575" actId="20577"/>
        <pc:sldMkLst>
          <pc:docMk/>
          <pc:sldMk cId="1655313557" sldId="260"/>
        </pc:sldMkLst>
        <pc:spChg chg="mod ord">
          <ac:chgData name="Monae Briana Haynes (2419752)" userId="S::2419752@student.uwtsd.ac.uk::88b26565-e541-4473-8107-ea332f45095c" providerId="AD" clId="Web-{658D74BD-58E7-6AB1-6AB3-2870EBFCDF91}" dt="2026-02-15T13:32:23.768" v="5575" actId="20577"/>
          <ac:spMkLst>
            <pc:docMk/>
            <pc:sldMk cId="1655313557" sldId="260"/>
            <ac:spMk id="2" creationId="{8D88F4A9-5297-6D67-3EAD-F90CC23060F4}"/>
          </ac:spMkLst>
        </pc:spChg>
        <pc:spChg chg="mod ord">
          <ac:chgData name="Monae Briana Haynes (2419752)" userId="S::2419752@student.uwtsd.ac.uk::88b26565-e541-4473-8107-ea332f45095c" providerId="AD" clId="Web-{658D74BD-58E7-6AB1-6AB3-2870EBFCDF91}" dt="2026-02-15T13:28:15.113" v="5556" actId="20577"/>
          <ac:spMkLst>
            <pc:docMk/>
            <pc:sldMk cId="1655313557" sldId="260"/>
            <ac:spMk id="3" creationId="{7E88A968-CDF9-DF22-6489-8E42551C9761}"/>
          </ac:spMkLst>
        </pc:spChg>
        <pc:spChg chg="add mod ord">
          <ac:chgData name="Monae Briana Haynes (2419752)" userId="S::2419752@student.uwtsd.ac.uk::88b26565-e541-4473-8107-ea332f45095c" providerId="AD" clId="Web-{658D74BD-58E7-6AB1-6AB3-2870EBFCDF91}" dt="2026-02-15T13:20:51.213" v="5530"/>
          <ac:spMkLst>
            <pc:docMk/>
            <pc:sldMk cId="1655313557" sldId="260"/>
            <ac:spMk id="5" creationId="{724C71FD-C49C-6E75-443E-FA16000F105C}"/>
          </ac:spMkLst>
        </pc:spChg>
        <pc:spChg chg="add mod ord">
          <ac:chgData name="Monae Briana Haynes (2419752)" userId="S::2419752@student.uwtsd.ac.uk::88b26565-e541-4473-8107-ea332f45095c" providerId="AD" clId="Web-{658D74BD-58E7-6AB1-6AB3-2870EBFCDF91}" dt="2026-02-15T13:20:51.213" v="5530"/>
          <ac:spMkLst>
            <pc:docMk/>
            <pc:sldMk cId="1655313557" sldId="260"/>
            <ac:spMk id="6" creationId="{5E246BA7-9329-E5CD-A85C-C1A4C4018FE9}"/>
          </ac:spMkLst>
        </pc:spChg>
        <pc:spChg chg="add mod ord">
          <ac:chgData name="Monae Briana Haynes (2419752)" userId="S::2419752@student.uwtsd.ac.uk::88b26565-e541-4473-8107-ea332f45095c" providerId="AD" clId="Web-{658D74BD-58E7-6AB1-6AB3-2870EBFCDF91}" dt="2026-02-15T13:20:51.213" v="5530"/>
          <ac:spMkLst>
            <pc:docMk/>
            <pc:sldMk cId="1655313557" sldId="260"/>
            <ac:spMk id="7" creationId="{12BAB7AB-D4B9-C526-DB4B-963C746D1B4E}"/>
          </ac:spMkLst>
        </pc:spChg>
        <pc:spChg chg="add del">
          <ac:chgData name="Monae Briana Haynes (2419752)" userId="S::2419752@student.uwtsd.ac.uk::88b26565-e541-4473-8107-ea332f45095c" providerId="AD" clId="Web-{658D74BD-58E7-6AB1-6AB3-2870EBFCDF91}" dt="2026-02-15T09:48:02.782" v="1669"/>
          <ac:spMkLst>
            <pc:docMk/>
            <pc:sldMk cId="1655313557" sldId="260"/>
            <ac:spMk id="8" creationId="{907EF6B7-1338-4443-8C46-6A318D952DFD}"/>
          </ac:spMkLst>
        </pc:spChg>
        <pc:spChg chg="add mod ord">
          <ac:chgData name="Monae Briana Haynes (2419752)" userId="S::2419752@student.uwtsd.ac.uk::88b26565-e541-4473-8107-ea332f45095c" providerId="AD" clId="Web-{658D74BD-58E7-6AB1-6AB3-2870EBFCDF91}" dt="2026-02-15T13:20:51.213" v="5530"/>
          <ac:spMkLst>
            <pc:docMk/>
            <pc:sldMk cId="1655313557" sldId="260"/>
            <ac:spMk id="9" creationId="{DD12E097-3CEC-B724-DB8C-287604E572E4}"/>
          </ac:spMkLst>
        </pc:spChg>
        <pc:spChg chg="add del">
          <ac:chgData name="Monae Briana Haynes (2419752)" userId="S::2419752@student.uwtsd.ac.uk::88b26565-e541-4473-8107-ea332f45095c" providerId="AD" clId="Web-{658D74BD-58E7-6AB1-6AB3-2870EBFCDF91}" dt="2026-02-15T09:48:02.782" v="1669"/>
          <ac:spMkLst>
            <pc:docMk/>
            <pc:sldMk cId="1655313557" sldId="260"/>
            <ac:spMk id="10" creationId="{DAAE4CDD-124C-4DCF-9584-B6033B545DD5}"/>
          </ac:spMkLst>
        </pc:spChg>
        <pc:spChg chg="add del">
          <ac:chgData name="Monae Briana Haynes (2419752)" userId="S::2419752@student.uwtsd.ac.uk::88b26565-e541-4473-8107-ea332f45095c" providerId="AD" clId="Web-{658D74BD-58E7-6AB1-6AB3-2870EBFCDF91}" dt="2026-02-15T09:48:02.782" v="1669"/>
          <ac:spMkLst>
            <pc:docMk/>
            <pc:sldMk cId="1655313557" sldId="260"/>
            <ac:spMk id="12" creationId="{081E4A58-353D-44AE-B2FC-2A74E2E400F7}"/>
          </ac:spMkLst>
        </pc:spChg>
        <pc:spChg chg="add del">
          <ac:chgData name="Monae Briana Haynes (2419752)" userId="S::2419752@student.uwtsd.ac.uk::88b26565-e541-4473-8107-ea332f45095c" providerId="AD" clId="Web-{658D74BD-58E7-6AB1-6AB3-2870EBFCDF91}" dt="2026-02-15T09:48:08.909" v="1671"/>
          <ac:spMkLst>
            <pc:docMk/>
            <pc:sldMk cId="1655313557" sldId="260"/>
            <ac:spMk id="14" creationId="{21C9FE86-FCC3-4A31-AA1C-C882262B7FE7}"/>
          </ac:spMkLst>
        </pc:spChg>
        <pc:spChg chg="add del">
          <ac:chgData name="Monae Briana Haynes (2419752)" userId="S::2419752@student.uwtsd.ac.uk::88b26565-e541-4473-8107-ea332f45095c" providerId="AD" clId="Web-{658D74BD-58E7-6AB1-6AB3-2870EBFCDF91}" dt="2026-02-15T09:48:08.909" v="1671"/>
          <ac:spMkLst>
            <pc:docMk/>
            <pc:sldMk cId="1655313557" sldId="260"/>
            <ac:spMk id="15" creationId="{DEE2AD96-B495-4E06-9291-B71706F728CB}"/>
          </ac:spMkLst>
        </pc:spChg>
        <pc:spChg chg="add del">
          <ac:chgData name="Monae Briana Haynes (2419752)" userId="S::2419752@student.uwtsd.ac.uk::88b26565-e541-4473-8107-ea332f45095c" providerId="AD" clId="Web-{658D74BD-58E7-6AB1-6AB3-2870EBFCDF91}" dt="2026-02-15T09:48:08.909" v="1671"/>
          <ac:spMkLst>
            <pc:docMk/>
            <pc:sldMk cId="1655313557" sldId="260"/>
            <ac:spMk id="16" creationId="{7D96243B-ECED-4B71-8E06-AE9A285EAD20}"/>
          </ac:spMkLst>
        </pc:spChg>
        <pc:spChg chg="add del">
          <ac:chgData name="Monae Briana Haynes (2419752)" userId="S::2419752@student.uwtsd.ac.uk::88b26565-e541-4473-8107-ea332f45095c" providerId="AD" clId="Web-{658D74BD-58E7-6AB1-6AB3-2870EBFCDF91}" dt="2026-02-15T09:48:08.909" v="1671"/>
          <ac:spMkLst>
            <pc:docMk/>
            <pc:sldMk cId="1655313557" sldId="260"/>
            <ac:spMk id="17" creationId="{53CF6D67-C5A8-4ADD-9E8E-1E38CA1D3166}"/>
          </ac:spMkLst>
        </pc:spChg>
        <pc:spChg chg="add del">
          <ac:chgData name="Monae Briana Haynes (2419752)" userId="S::2419752@student.uwtsd.ac.uk::88b26565-e541-4473-8107-ea332f45095c" providerId="AD" clId="Web-{658D74BD-58E7-6AB1-6AB3-2870EBFCDF91}" dt="2026-02-15T09:48:08.909" v="1671"/>
          <ac:spMkLst>
            <pc:docMk/>
            <pc:sldMk cId="1655313557" sldId="260"/>
            <ac:spMk id="18" creationId="{A09989E4-EFDC-4A90-A633-E0525FB4139E}"/>
          </ac:spMkLst>
        </pc:spChg>
        <pc:spChg chg="add del">
          <ac:chgData name="Monae Briana Haynes (2419752)" userId="S::2419752@student.uwtsd.ac.uk::88b26565-e541-4473-8107-ea332f45095c" providerId="AD" clId="Web-{658D74BD-58E7-6AB1-6AB3-2870EBFCDF91}" dt="2026-02-15T09:48:08.909" v="1671"/>
          <ac:spMkLst>
            <pc:docMk/>
            <pc:sldMk cId="1655313557" sldId="260"/>
            <ac:spMk id="19" creationId="{86909FA0-B515-4681-B7A8-FA281D133B94}"/>
          </ac:spMkLst>
        </pc:spChg>
        <pc:spChg chg="add del">
          <ac:chgData name="Monae Briana Haynes (2419752)" userId="S::2419752@student.uwtsd.ac.uk::88b26565-e541-4473-8107-ea332f45095c" providerId="AD" clId="Web-{658D74BD-58E7-6AB1-6AB3-2870EBFCDF91}" dt="2026-02-15T09:48:14.003" v="1673"/>
          <ac:spMkLst>
            <pc:docMk/>
            <pc:sldMk cId="1655313557" sldId="260"/>
            <ac:spMk id="21" creationId="{1BB867FF-FC45-48F7-8104-F89BE54909F1}"/>
          </ac:spMkLst>
        </pc:spChg>
        <pc:spChg chg="add del">
          <ac:chgData name="Monae Briana Haynes (2419752)" userId="S::2419752@student.uwtsd.ac.uk::88b26565-e541-4473-8107-ea332f45095c" providerId="AD" clId="Web-{658D74BD-58E7-6AB1-6AB3-2870EBFCDF91}" dt="2026-02-15T09:48:14.003" v="1673"/>
          <ac:spMkLst>
            <pc:docMk/>
            <pc:sldMk cId="1655313557" sldId="260"/>
            <ac:spMk id="22" creationId="{8BB56887-D0D5-4F0C-9E19-7247EB83C8B7}"/>
          </ac:spMkLst>
        </pc:spChg>
        <pc:spChg chg="add del">
          <ac:chgData name="Monae Briana Haynes (2419752)" userId="S::2419752@student.uwtsd.ac.uk::88b26565-e541-4473-8107-ea332f45095c" providerId="AD" clId="Web-{658D74BD-58E7-6AB1-6AB3-2870EBFCDF91}" dt="2026-02-15T09:48:14.003" v="1673"/>
          <ac:spMkLst>
            <pc:docMk/>
            <pc:sldMk cId="1655313557" sldId="260"/>
            <ac:spMk id="23" creationId="{081E4A58-353D-44AE-B2FC-2A74E2E400F7}"/>
          </ac:spMkLst>
        </pc:spChg>
        <pc:spChg chg="add del">
          <ac:chgData name="Monae Briana Haynes (2419752)" userId="S::2419752@student.uwtsd.ac.uk::88b26565-e541-4473-8107-ea332f45095c" providerId="AD" clId="Web-{658D74BD-58E7-6AB1-6AB3-2870EBFCDF91}" dt="2026-02-15T13:06:40.578" v="5402"/>
          <ac:spMkLst>
            <pc:docMk/>
            <pc:sldMk cId="1655313557" sldId="260"/>
            <ac:spMk id="25" creationId="{DEE2AD96-B495-4E06-9291-B71706F728CB}"/>
          </ac:spMkLst>
        </pc:spChg>
        <pc:spChg chg="add del">
          <ac:chgData name="Monae Briana Haynes (2419752)" userId="S::2419752@student.uwtsd.ac.uk::88b26565-e541-4473-8107-ea332f45095c" providerId="AD" clId="Web-{658D74BD-58E7-6AB1-6AB3-2870EBFCDF91}" dt="2026-02-15T13:06:40.578" v="5402"/>
          <ac:spMkLst>
            <pc:docMk/>
            <pc:sldMk cId="1655313557" sldId="260"/>
            <ac:spMk id="26" creationId="{53CF6D67-C5A8-4ADD-9E8E-1E38CA1D3166}"/>
          </ac:spMkLst>
        </pc:spChg>
        <pc:spChg chg="add del">
          <ac:chgData name="Monae Briana Haynes (2419752)" userId="S::2419752@student.uwtsd.ac.uk::88b26565-e541-4473-8107-ea332f45095c" providerId="AD" clId="Web-{658D74BD-58E7-6AB1-6AB3-2870EBFCDF91}" dt="2026-02-15T13:06:40.578" v="5402"/>
          <ac:spMkLst>
            <pc:docMk/>
            <pc:sldMk cId="1655313557" sldId="260"/>
            <ac:spMk id="27" creationId="{86909FA0-B515-4681-B7A8-FA281D133B94}"/>
          </ac:spMkLst>
        </pc:spChg>
        <pc:spChg chg="add del">
          <ac:chgData name="Monae Briana Haynes (2419752)" userId="S::2419752@student.uwtsd.ac.uk::88b26565-e541-4473-8107-ea332f45095c" providerId="AD" clId="Web-{658D74BD-58E7-6AB1-6AB3-2870EBFCDF91}" dt="2026-02-15T13:06:40.578" v="5402"/>
          <ac:spMkLst>
            <pc:docMk/>
            <pc:sldMk cId="1655313557" sldId="260"/>
            <ac:spMk id="28" creationId="{21C9FE86-FCC3-4A31-AA1C-C882262B7FE7}"/>
          </ac:spMkLst>
        </pc:spChg>
        <pc:spChg chg="add del">
          <ac:chgData name="Monae Briana Haynes (2419752)" userId="S::2419752@student.uwtsd.ac.uk::88b26565-e541-4473-8107-ea332f45095c" providerId="AD" clId="Web-{658D74BD-58E7-6AB1-6AB3-2870EBFCDF91}" dt="2026-02-15T13:06:40.578" v="5402"/>
          <ac:spMkLst>
            <pc:docMk/>
            <pc:sldMk cId="1655313557" sldId="260"/>
            <ac:spMk id="29" creationId="{7D96243B-ECED-4B71-8E06-AE9A285EAD20}"/>
          </ac:spMkLst>
        </pc:spChg>
        <pc:spChg chg="add del">
          <ac:chgData name="Monae Briana Haynes (2419752)" userId="S::2419752@student.uwtsd.ac.uk::88b26565-e541-4473-8107-ea332f45095c" providerId="AD" clId="Web-{658D74BD-58E7-6AB1-6AB3-2870EBFCDF91}" dt="2026-02-15T13:06:40.578" v="5402"/>
          <ac:spMkLst>
            <pc:docMk/>
            <pc:sldMk cId="1655313557" sldId="260"/>
            <ac:spMk id="30" creationId="{A09989E4-EFDC-4A90-A633-E0525FB4139E}"/>
          </ac:spMkLst>
        </pc:spChg>
      </pc:sldChg>
      <pc:sldChg chg="addSp delSp modSp mod setBg modClrScheme delDesignElem chgLayout">
        <pc:chgData name="Monae Briana Haynes (2419752)" userId="S::2419752@student.uwtsd.ac.uk::88b26565-e541-4473-8107-ea332f45095c" providerId="AD" clId="Web-{658D74BD-58E7-6AB1-6AB3-2870EBFCDF91}" dt="2026-02-15T13:39:41.269" v="5746" actId="14100"/>
        <pc:sldMkLst>
          <pc:docMk/>
          <pc:sldMk cId="2871321123" sldId="261"/>
        </pc:sldMkLst>
        <pc:spChg chg="mod ord">
          <ac:chgData name="Monae Briana Haynes (2419752)" userId="S::2419752@student.uwtsd.ac.uk::88b26565-e541-4473-8107-ea332f45095c" providerId="AD" clId="Web-{658D74BD-58E7-6AB1-6AB3-2870EBFCDF91}" dt="2026-02-15T13:39:41.269" v="5746" actId="14100"/>
          <ac:spMkLst>
            <pc:docMk/>
            <pc:sldMk cId="2871321123" sldId="261"/>
            <ac:spMk id="2" creationId="{3278B18D-C895-2B07-A21C-0C7CCA7E9F1C}"/>
          </ac:spMkLst>
        </pc:spChg>
        <pc:spChg chg="del">
          <ac:chgData name="Monae Briana Haynes (2419752)" userId="S::2419752@student.uwtsd.ac.uk::88b26565-e541-4473-8107-ea332f45095c" providerId="AD" clId="Web-{658D74BD-58E7-6AB1-6AB3-2870EBFCDF91}" dt="2026-02-15T09:49:09.508" v="1678"/>
          <ac:spMkLst>
            <pc:docMk/>
            <pc:sldMk cId="2871321123" sldId="261"/>
            <ac:spMk id="3" creationId="{4951DCDE-6E51-E8EA-BFEA-9CAA5851B51F}"/>
          </ac:spMkLst>
        </pc:spChg>
        <pc:spChg chg="add del">
          <ac:chgData name="Monae Briana Haynes (2419752)" userId="S::2419752@student.uwtsd.ac.uk::88b26565-e541-4473-8107-ea332f45095c" providerId="AD" clId="Web-{658D74BD-58E7-6AB1-6AB3-2870EBFCDF91}" dt="2026-02-15T10:20:44.039" v="1805"/>
          <ac:spMkLst>
            <pc:docMk/>
            <pc:sldMk cId="2871321123" sldId="261"/>
            <ac:spMk id="9" creationId="{BACC6370-2D7E-4714-9D71-7542949D7D5D}"/>
          </ac:spMkLst>
        </pc:spChg>
        <pc:spChg chg="add del">
          <ac:chgData name="Monae Briana Haynes (2419752)" userId="S::2419752@student.uwtsd.ac.uk::88b26565-e541-4473-8107-ea332f45095c" providerId="AD" clId="Web-{658D74BD-58E7-6AB1-6AB3-2870EBFCDF91}" dt="2026-02-15T10:20:44.039" v="1805"/>
          <ac:spMkLst>
            <pc:docMk/>
            <pc:sldMk cId="2871321123" sldId="261"/>
            <ac:spMk id="11" creationId="{F68B3F68-107C-434F-AA38-110D5EA91B85}"/>
          </ac:spMkLst>
        </pc:spChg>
        <pc:spChg chg="add del">
          <ac:chgData name="Monae Briana Haynes (2419752)" userId="S::2419752@student.uwtsd.ac.uk::88b26565-e541-4473-8107-ea332f45095c" providerId="AD" clId="Web-{658D74BD-58E7-6AB1-6AB3-2870EBFCDF91}" dt="2026-02-15T10:20:44.039" v="1805"/>
          <ac:spMkLst>
            <pc:docMk/>
            <pc:sldMk cId="2871321123" sldId="261"/>
            <ac:spMk id="13" creationId="{AAD0DBB9-1A4B-4391-81D4-CB19F9AB918A}"/>
          </ac:spMkLst>
        </pc:spChg>
        <pc:spChg chg="add del">
          <ac:chgData name="Monae Briana Haynes (2419752)" userId="S::2419752@student.uwtsd.ac.uk::88b26565-e541-4473-8107-ea332f45095c" providerId="AD" clId="Web-{658D74BD-58E7-6AB1-6AB3-2870EBFCDF91}" dt="2026-02-15T10:20:44.039" v="1805"/>
          <ac:spMkLst>
            <pc:docMk/>
            <pc:sldMk cId="2871321123" sldId="261"/>
            <ac:spMk id="15" creationId="{063BBA22-50EA-4C4D-BE05-F1CE4E63AA56}"/>
          </ac:spMkLst>
        </pc:spChg>
        <pc:spChg chg="add del">
          <ac:chgData name="Monae Briana Haynes (2419752)" userId="S::2419752@student.uwtsd.ac.uk::88b26565-e541-4473-8107-ea332f45095c" providerId="AD" clId="Web-{658D74BD-58E7-6AB1-6AB3-2870EBFCDF91}" dt="2026-02-15T13:06:40.578" v="5402"/>
          <ac:spMkLst>
            <pc:docMk/>
            <pc:sldMk cId="2871321123" sldId="261"/>
            <ac:spMk id="20" creationId="{3A7E003E-EE76-4207-A774-A645C37F1D27}"/>
          </ac:spMkLst>
        </pc:spChg>
        <pc:spChg chg="add del">
          <ac:chgData name="Monae Briana Haynes (2419752)" userId="S::2419752@student.uwtsd.ac.uk::88b26565-e541-4473-8107-ea332f45095c" providerId="AD" clId="Web-{658D74BD-58E7-6AB1-6AB3-2870EBFCDF91}" dt="2026-02-15T13:06:40.578" v="5402"/>
          <ac:spMkLst>
            <pc:docMk/>
            <pc:sldMk cId="2871321123" sldId="261"/>
            <ac:spMk id="22" creationId="{FBD77573-9EF2-4C35-8285-A1CF6FBB0EA5}"/>
          </ac:spMkLst>
        </pc:spChg>
        <pc:graphicFrameChg chg="add mod ord modGraphic">
          <ac:chgData name="Monae Briana Haynes (2419752)" userId="S::2419752@student.uwtsd.ac.uk::88b26565-e541-4473-8107-ea332f45095c" providerId="AD" clId="Web-{658D74BD-58E7-6AB1-6AB3-2870EBFCDF91}" dt="2026-02-15T13:20:51.213" v="5530"/>
          <ac:graphicFrameMkLst>
            <pc:docMk/>
            <pc:sldMk cId="2871321123" sldId="261"/>
            <ac:graphicFrameMk id="5" creationId="{F0E6176E-800C-7ABF-E30E-26233B68D452}"/>
          </ac:graphicFrameMkLst>
        </pc:graphicFrameChg>
      </pc:sldChg>
      <pc:sldChg chg="addSp delSp modSp mod setBg modClrScheme delDesignElem chgLayout">
        <pc:chgData name="Monae Briana Haynes (2419752)" userId="S::2419752@student.uwtsd.ac.uk::88b26565-e541-4473-8107-ea332f45095c" providerId="AD" clId="Web-{658D74BD-58E7-6AB1-6AB3-2870EBFCDF91}" dt="2026-02-15T13:31:57.782" v="5573" actId="20577"/>
        <pc:sldMkLst>
          <pc:docMk/>
          <pc:sldMk cId="2755494701" sldId="263"/>
        </pc:sldMkLst>
        <pc:spChg chg="mod ord">
          <ac:chgData name="Monae Briana Haynes (2419752)" userId="S::2419752@student.uwtsd.ac.uk::88b26565-e541-4473-8107-ea332f45095c" providerId="AD" clId="Web-{658D74BD-58E7-6AB1-6AB3-2870EBFCDF91}" dt="2026-02-15T13:31:57.782" v="5573" actId="20577"/>
          <ac:spMkLst>
            <pc:docMk/>
            <pc:sldMk cId="2755494701" sldId="263"/>
            <ac:spMk id="2" creationId="{286F5BC5-A5DE-331A-2D31-BBA1B1609EA8}"/>
          </ac:spMkLst>
        </pc:spChg>
        <pc:spChg chg="add del mod">
          <ac:chgData name="Monae Briana Haynes (2419752)" userId="S::2419752@student.uwtsd.ac.uk::88b26565-e541-4473-8107-ea332f45095c" providerId="AD" clId="Web-{658D74BD-58E7-6AB1-6AB3-2870EBFCDF91}" dt="2026-02-15T09:50:06.325" v="1683"/>
          <ac:spMkLst>
            <pc:docMk/>
            <pc:sldMk cId="2755494701" sldId="263"/>
            <ac:spMk id="3" creationId="{9F273BCA-6BED-479A-AC04-1E394DF2E9AA}"/>
          </ac:spMkLst>
        </pc:spChg>
        <pc:spChg chg="add del">
          <ac:chgData name="Monae Briana Haynes (2419752)" userId="S::2419752@student.uwtsd.ac.uk::88b26565-e541-4473-8107-ea332f45095c" providerId="AD" clId="Web-{658D74BD-58E7-6AB1-6AB3-2870EBFCDF91}" dt="2026-02-15T13:06:40.578" v="5402"/>
          <ac:spMkLst>
            <pc:docMk/>
            <pc:sldMk cId="2755494701" sldId="263"/>
            <ac:spMk id="8" creationId="{777A147A-9ED8-46B4-8660-1B3C2AA880B5}"/>
          </ac:spMkLst>
        </pc:spChg>
        <pc:spChg chg="add del">
          <ac:chgData name="Monae Briana Haynes (2419752)" userId="S::2419752@student.uwtsd.ac.uk::88b26565-e541-4473-8107-ea332f45095c" providerId="AD" clId="Web-{658D74BD-58E7-6AB1-6AB3-2870EBFCDF91}" dt="2026-02-15T09:49:52.903" v="1680"/>
          <ac:spMkLst>
            <pc:docMk/>
            <pc:sldMk cId="2755494701" sldId="263"/>
            <ac:spMk id="9" creationId="{362810D9-2C5A-477D-949C-C191895477F3}"/>
          </ac:spMkLst>
        </pc:spChg>
        <pc:spChg chg="add del">
          <ac:chgData name="Monae Briana Haynes (2419752)" userId="S::2419752@student.uwtsd.ac.uk::88b26565-e541-4473-8107-ea332f45095c" providerId="AD" clId="Web-{658D74BD-58E7-6AB1-6AB3-2870EBFCDF91}" dt="2026-02-15T13:06:40.578" v="5402"/>
          <ac:spMkLst>
            <pc:docMk/>
            <pc:sldMk cId="2755494701" sldId="263"/>
            <ac:spMk id="10" creationId="{5D6C15A0-C087-4593-8414-2B4EC1CDC3DE}"/>
          </ac:spMkLst>
        </pc:spChg>
        <pc:spChg chg="add del">
          <ac:chgData name="Monae Briana Haynes (2419752)" userId="S::2419752@student.uwtsd.ac.uk::88b26565-e541-4473-8107-ea332f45095c" providerId="AD" clId="Web-{658D74BD-58E7-6AB1-6AB3-2870EBFCDF91}" dt="2026-02-15T09:49:52.903" v="1680"/>
          <ac:spMkLst>
            <pc:docMk/>
            <pc:sldMk cId="2755494701" sldId="263"/>
            <ac:spMk id="11" creationId="{081E4A58-353D-44AE-B2FC-2A74E2E400F7}"/>
          </ac:spMkLst>
        </pc:spChg>
        <pc:spChg chg="add del mod ord">
          <ac:chgData name="Monae Briana Haynes (2419752)" userId="S::2419752@student.uwtsd.ac.uk::88b26565-e541-4473-8107-ea332f45095c" providerId="AD" clId="Web-{658D74BD-58E7-6AB1-6AB3-2870EBFCDF91}" dt="2026-02-15T13:27:39.331" v="5555" actId="14100"/>
          <ac:spMkLst>
            <pc:docMk/>
            <pc:sldMk cId="2755494701" sldId="263"/>
            <ac:spMk id="15" creationId="{9F273BCA-6BED-479A-AC04-1E394DF2E9AA}"/>
          </ac:spMkLst>
        </pc:spChg>
        <pc:spChg chg="add del mod">
          <ac:chgData name="Monae Briana Haynes (2419752)" userId="S::2419752@student.uwtsd.ac.uk::88b26565-e541-4473-8107-ea332f45095c" providerId="AD" clId="Web-{658D74BD-58E7-6AB1-6AB3-2870EBFCDF91}" dt="2026-02-15T13:26:39.251" v="5548"/>
          <ac:spMkLst>
            <pc:docMk/>
            <pc:sldMk cId="2755494701" sldId="263"/>
            <ac:spMk id="21" creationId="{A4BB0C43-0BE8-67B7-19F1-88780793DBE1}"/>
          </ac:spMkLst>
        </pc:spChg>
        <pc:spChg chg="add del mod">
          <ac:chgData name="Monae Briana Haynes (2419752)" userId="S::2419752@student.uwtsd.ac.uk::88b26565-e541-4473-8107-ea332f45095c" providerId="AD" clId="Web-{658D74BD-58E7-6AB1-6AB3-2870EBFCDF91}" dt="2026-02-15T13:26:39.251" v="5548"/>
          <ac:spMkLst>
            <pc:docMk/>
            <pc:sldMk cId="2755494701" sldId="263"/>
            <ac:spMk id="23" creationId="{4F890758-F245-E4AE-644A-5CEF21BBEF86}"/>
          </ac:spMkLst>
        </pc:spChg>
        <pc:spChg chg="add del mod">
          <ac:chgData name="Monae Briana Haynes (2419752)" userId="S::2419752@student.uwtsd.ac.uk::88b26565-e541-4473-8107-ea332f45095c" providerId="AD" clId="Web-{658D74BD-58E7-6AB1-6AB3-2870EBFCDF91}" dt="2026-02-15T13:26:39.251" v="5548"/>
          <ac:spMkLst>
            <pc:docMk/>
            <pc:sldMk cId="2755494701" sldId="263"/>
            <ac:spMk id="25" creationId="{C5076ED3-765C-4C2C-B09D-1063C167EBFF}"/>
          </ac:spMkLst>
        </pc:spChg>
        <pc:spChg chg="add del mod">
          <ac:chgData name="Monae Briana Haynes (2419752)" userId="S::2419752@student.uwtsd.ac.uk::88b26565-e541-4473-8107-ea332f45095c" providerId="AD" clId="Web-{658D74BD-58E7-6AB1-6AB3-2870EBFCDF91}" dt="2026-02-15T13:26:39.251" v="5548"/>
          <ac:spMkLst>
            <pc:docMk/>
            <pc:sldMk cId="2755494701" sldId="263"/>
            <ac:spMk id="27" creationId="{2C1533F7-52AC-BD18-08A1-6EFD9576CCF6}"/>
          </ac:spMkLst>
        </pc:spChg>
        <pc:graphicFrameChg chg="add del">
          <ac:chgData name="Monae Briana Haynes (2419752)" userId="S::2419752@student.uwtsd.ac.uk::88b26565-e541-4473-8107-ea332f45095c" providerId="AD" clId="Web-{658D74BD-58E7-6AB1-6AB3-2870EBFCDF91}" dt="2026-02-15T09:50:06.310" v="1682"/>
          <ac:graphicFrameMkLst>
            <pc:docMk/>
            <pc:sldMk cId="2755494701" sldId="263"/>
            <ac:graphicFrameMk id="13" creationId="{C124CEEB-A9CC-EBD1-6C12-777F22F1603D}"/>
          </ac:graphicFrameMkLst>
        </pc:graphicFrameChg>
        <pc:graphicFrameChg chg="add del mod">
          <ac:chgData name="Monae Briana Haynes (2419752)" userId="S::2419752@student.uwtsd.ac.uk::88b26565-e541-4473-8107-ea332f45095c" providerId="AD" clId="Web-{658D74BD-58E7-6AB1-6AB3-2870EBFCDF91}" dt="2026-02-15T13:26:39.251" v="5548"/>
          <ac:graphicFrameMkLst>
            <pc:docMk/>
            <pc:sldMk cId="2755494701" sldId="263"/>
            <ac:graphicFrameMk id="17" creationId="{82ABDD1E-6A4E-FB47-E7C3-772E0676E8A7}"/>
          </ac:graphicFrameMkLst>
        </pc:graphicFrameChg>
        <pc:picChg chg="add del">
          <ac:chgData name="Monae Briana Haynes (2419752)" userId="S::2419752@student.uwtsd.ac.uk::88b26565-e541-4473-8107-ea332f45095c" providerId="AD" clId="Web-{658D74BD-58E7-6AB1-6AB3-2870EBFCDF91}" dt="2026-02-15T09:49:52.903" v="1680"/>
          <ac:picMkLst>
            <pc:docMk/>
            <pc:sldMk cId="2755494701" sldId="263"/>
            <ac:picMk id="5" creationId="{E61B4C53-47F8-F43F-5022-025536B9172F}"/>
          </ac:picMkLst>
        </pc:picChg>
      </pc:sldChg>
      <pc:sldChg chg="addSp delSp modSp mod setBg modClrScheme delDesignElem chgLayout">
        <pc:chgData name="Monae Briana Haynes (2419752)" userId="S::2419752@student.uwtsd.ac.uk::88b26565-e541-4473-8107-ea332f45095c" providerId="AD" clId="Web-{658D74BD-58E7-6AB1-6AB3-2870EBFCDF91}" dt="2026-02-15T13:30:52.398" v="5569" actId="20577"/>
        <pc:sldMkLst>
          <pc:docMk/>
          <pc:sldMk cId="2525481909" sldId="264"/>
        </pc:sldMkLst>
        <pc:spChg chg="mod ord">
          <ac:chgData name="Monae Briana Haynes (2419752)" userId="S::2419752@student.uwtsd.ac.uk::88b26565-e541-4473-8107-ea332f45095c" providerId="AD" clId="Web-{658D74BD-58E7-6AB1-6AB3-2870EBFCDF91}" dt="2026-02-15T13:30:52.398" v="5569" actId="20577"/>
          <ac:spMkLst>
            <pc:docMk/>
            <pc:sldMk cId="2525481909" sldId="264"/>
            <ac:spMk id="2" creationId="{70E6F0A0-4154-2535-9A79-A9A2D401AF32}"/>
          </ac:spMkLst>
        </pc:spChg>
        <pc:spChg chg="del">
          <ac:chgData name="Monae Briana Haynes (2419752)" userId="S::2419752@student.uwtsd.ac.uk::88b26565-e541-4473-8107-ea332f45095c" providerId="AD" clId="Web-{658D74BD-58E7-6AB1-6AB3-2870EBFCDF91}" dt="2026-02-15T09:51:29.971" v="1691"/>
          <ac:spMkLst>
            <pc:docMk/>
            <pc:sldMk cId="2525481909" sldId="264"/>
            <ac:spMk id="3" creationId="{37D3F3D8-2B1F-5C2B-CC07-65A31CD59A72}"/>
          </ac:spMkLst>
        </pc:spChg>
        <pc:spChg chg="add del">
          <ac:chgData name="Monae Briana Haynes (2419752)" userId="S::2419752@student.uwtsd.ac.uk::88b26565-e541-4473-8107-ea332f45095c" providerId="AD" clId="Web-{658D74BD-58E7-6AB1-6AB3-2870EBFCDF91}" dt="2026-02-15T12:08:09.771" v="4956"/>
          <ac:spMkLst>
            <pc:docMk/>
            <pc:sldMk cId="2525481909" sldId="264"/>
            <ac:spMk id="9" creationId="{BACC6370-2D7E-4714-9D71-7542949D7D5D}"/>
          </ac:spMkLst>
        </pc:spChg>
        <pc:spChg chg="add del">
          <ac:chgData name="Monae Briana Haynes (2419752)" userId="S::2419752@student.uwtsd.ac.uk::88b26565-e541-4473-8107-ea332f45095c" providerId="AD" clId="Web-{658D74BD-58E7-6AB1-6AB3-2870EBFCDF91}" dt="2026-02-15T12:08:09.771" v="4956"/>
          <ac:spMkLst>
            <pc:docMk/>
            <pc:sldMk cId="2525481909" sldId="264"/>
            <ac:spMk id="11" creationId="{256B2C21-A230-48C0-8DF1-C46611373C44}"/>
          </ac:spMkLst>
        </pc:spChg>
        <pc:spChg chg="add del">
          <ac:chgData name="Monae Briana Haynes (2419752)" userId="S::2419752@student.uwtsd.ac.uk::88b26565-e541-4473-8107-ea332f45095c" providerId="AD" clId="Web-{658D74BD-58E7-6AB1-6AB3-2870EBFCDF91}" dt="2026-02-15T12:08:09.771" v="4956"/>
          <ac:spMkLst>
            <pc:docMk/>
            <pc:sldMk cId="2525481909" sldId="264"/>
            <ac:spMk id="13" creationId="{3847E18C-932D-4C95-AABA-FEC7C9499AD7}"/>
          </ac:spMkLst>
        </pc:spChg>
        <pc:spChg chg="add del">
          <ac:chgData name="Monae Briana Haynes (2419752)" userId="S::2419752@student.uwtsd.ac.uk::88b26565-e541-4473-8107-ea332f45095c" providerId="AD" clId="Web-{658D74BD-58E7-6AB1-6AB3-2870EBFCDF91}" dt="2026-02-15T12:08:09.771" v="4956"/>
          <ac:spMkLst>
            <pc:docMk/>
            <pc:sldMk cId="2525481909" sldId="264"/>
            <ac:spMk id="15" creationId="{3150CB11-0C61-439E-910F-5787759E72A0}"/>
          </ac:spMkLst>
        </pc:spChg>
        <pc:spChg chg="add del">
          <ac:chgData name="Monae Briana Haynes (2419752)" userId="S::2419752@student.uwtsd.ac.uk::88b26565-e541-4473-8107-ea332f45095c" providerId="AD" clId="Web-{658D74BD-58E7-6AB1-6AB3-2870EBFCDF91}" dt="2026-02-15T12:08:09.771" v="4956"/>
          <ac:spMkLst>
            <pc:docMk/>
            <pc:sldMk cId="2525481909" sldId="264"/>
            <ac:spMk id="17" creationId="{43F8A58B-5155-44CE-A5FF-7647B47D0A7A}"/>
          </ac:spMkLst>
        </pc:spChg>
        <pc:spChg chg="add del">
          <ac:chgData name="Monae Briana Haynes (2419752)" userId="S::2419752@student.uwtsd.ac.uk::88b26565-e541-4473-8107-ea332f45095c" providerId="AD" clId="Web-{658D74BD-58E7-6AB1-6AB3-2870EBFCDF91}" dt="2026-02-15T12:08:09.771" v="4956"/>
          <ac:spMkLst>
            <pc:docMk/>
            <pc:sldMk cId="2525481909" sldId="264"/>
            <ac:spMk id="19" creationId="{443F2ACA-E6D6-4028-82DD-F03C262D5DE6}"/>
          </ac:spMkLst>
        </pc:spChg>
        <pc:spChg chg="add del">
          <ac:chgData name="Monae Briana Haynes (2419752)" userId="S::2419752@student.uwtsd.ac.uk::88b26565-e541-4473-8107-ea332f45095c" providerId="AD" clId="Web-{658D74BD-58E7-6AB1-6AB3-2870EBFCDF91}" dt="2026-02-15T12:11:53.453" v="4979"/>
          <ac:spMkLst>
            <pc:docMk/>
            <pc:sldMk cId="2525481909" sldId="264"/>
            <ac:spMk id="24" creationId="{955A2079-FA98-4876-80F0-72364A7D2EA4}"/>
          </ac:spMkLst>
        </pc:spChg>
        <pc:spChg chg="add del">
          <ac:chgData name="Monae Briana Haynes (2419752)" userId="S::2419752@student.uwtsd.ac.uk::88b26565-e541-4473-8107-ea332f45095c" providerId="AD" clId="Web-{658D74BD-58E7-6AB1-6AB3-2870EBFCDF91}" dt="2026-02-15T12:18:06.202" v="4991"/>
          <ac:spMkLst>
            <pc:docMk/>
            <pc:sldMk cId="2525481909" sldId="264"/>
            <ac:spMk id="29" creationId="{0C541B88-1AE9-40C3-AFD5-967787C1979F}"/>
          </ac:spMkLst>
        </pc:spChg>
        <pc:spChg chg="add del">
          <ac:chgData name="Monae Briana Haynes (2419752)" userId="S::2419752@student.uwtsd.ac.uk::88b26565-e541-4473-8107-ea332f45095c" providerId="AD" clId="Web-{658D74BD-58E7-6AB1-6AB3-2870EBFCDF91}" dt="2026-02-15T12:18:06.202" v="4991"/>
          <ac:spMkLst>
            <pc:docMk/>
            <pc:sldMk cId="2525481909" sldId="264"/>
            <ac:spMk id="31" creationId="{E5F17139-31EE-46AC-B04F-DBBD852DD6CB}"/>
          </ac:spMkLst>
        </pc:spChg>
        <pc:spChg chg="add del">
          <ac:chgData name="Monae Briana Haynes (2419752)" userId="S::2419752@student.uwtsd.ac.uk::88b26565-e541-4473-8107-ea332f45095c" providerId="AD" clId="Web-{658D74BD-58E7-6AB1-6AB3-2870EBFCDF91}" dt="2026-02-15T12:18:06.202" v="4991"/>
          <ac:spMkLst>
            <pc:docMk/>
            <pc:sldMk cId="2525481909" sldId="264"/>
            <ac:spMk id="37" creationId="{89D16701-DA76-4F72-BB63-E2C3FFBDFE0F}"/>
          </ac:spMkLst>
        </pc:spChg>
        <pc:spChg chg="add del">
          <ac:chgData name="Monae Briana Haynes (2419752)" userId="S::2419752@student.uwtsd.ac.uk::88b26565-e541-4473-8107-ea332f45095c" providerId="AD" clId="Web-{658D74BD-58E7-6AB1-6AB3-2870EBFCDF91}" dt="2026-02-15T12:18:06.202" v="4991"/>
          <ac:spMkLst>
            <pc:docMk/>
            <pc:sldMk cId="2525481909" sldId="264"/>
            <ac:spMk id="39" creationId="{1CC28BE1-9DC6-43FE-9582-39F091098D77}"/>
          </ac:spMkLst>
        </pc:spChg>
        <pc:spChg chg="add del">
          <ac:chgData name="Monae Briana Haynes (2419752)" userId="S::2419752@student.uwtsd.ac.uk::88b26565-e541-4473-8107-ea332f45095c" providerId="AD" clId="Web-{658D74BD-58E7-6AB1-6AB3-2870EBFCDF91}" dt="2026-02-15T12:19:40.360" v="4999"/>
          <ac:spMkLst>
            <pc:docMk/>
            <pc:sldMk cId="2525481909" sldId="264"/>
            <ac:spMk id="59" creationId="{DCC231C8-C761-4B31-9B1C-C6D19248C6B3}"/>
          </ac:spMkLst>
        </pc:spChg>
        <pc:spChg chg="add del">
          <ac:chgData name="Monae Briana Haynes (2419752)" userId="S::2419752@student.uwtsd.ac.uk::88b26565-e541-4473-8107-ea332f45095c" providerId="AD" clId="Web-{658D74BD-58E7-6AB1-6AB3-2870EBFCDF91}" dt="2026-02-15T12:19:25.095" v="4996"/>
          <ac:spMkLst>
            <pc:docMk/>
            <pc:sldMk cId="2525481909" sldId="264"/>
            <ac:spMk id="64" creationId="{6C4028FD-8BAA-4A19-BFDE-594D991B7552}"/>
          </ac:spMkLst>
        </pc:spChg>
        <pc:spChg chg="add del">
          <ac:chgData name="Monae Briana Haynes (2419752)" userId="S::2419752@student.uwtsd.ac.uk::88b26565-e541-4473-8107-ea332f45095c" providerId="AD" clId="Web-{658D74BD-58E7-6AB1-6AB3-2870EBFCDF91}" dt="2026-02-15T12:19:40.314" v="4998"/>
          <ac:spMkLst>
            <pc:docMk/>
            <pc:sldMk cId="2525481909" sldId="264"/>
            <ac:spMk id="66" creationId="{066346BE-FDB4-4772-A696-0719490ABD64}"/>
          </ac:spMkLst>
        </pc:spChg>
        <pc:spChg chg="add del">
          <ac:chgData name="Monae Briana Haynes (2419752)" userId="S::2419752@student.uwtsd.ac.uk::88b26565-e541-4473-8107-ea332f45095c" providerId="AD" clId="Web-{658D74BD-58E7-6AB1-6AB3-2870EBFCDF91}" dt="2026-02-15T12:19:40.314" v="4998"/>
          <ac:spMkLst>
            <pc:docMk/>
            <pc:sldMk cId="2525481909" sldId="264"/>
            <ac:spMk id="67" creationId="{81D377EB-C9D2-4ED0-86A6-740A297E3EAC}"/>
          </ac:spMkLst>
        </pc:spChg>
        <pc:spChg chg="add del">
          <ac:chgData name="Monae Briana Haynes (2419752)" userId="S::2419752@student.uwtsd.ac.uk::88b26565-e541-4473-8107-ea332f45095c" providerId="AD" clId="Web-{658D74BD-58E7-6AB1-6AB3-2870EBFCDF91}" dt="2026-02-15T12:19:40.314" v="4998"/>
          <ac:spMkLst>
            <pc:docMk/>
            <pc:sldMk cId="2525481909" sldId="264"/>
            <ac:spMk id="68" creationId="{FB92FFCE-0C90-454E-AA25-D4EE9A6C39C5}"/>
          </ac:spMkLst>
        </pc:spChg>
        <pc:spChg chg="add del">
          <ac:chgData name="Monae Briana Haynes (2419752)" userId="S::2419752@student.uwtsd.ac.uk::88b26565-e541-4473-8107-ea332f45095c" providerId="AD" clId="Web-{658D74BD-58E7-6AB1-6AB3-2870EBFCDF91}" dt="2026-02-15T13:06:40.578" v="5402"/>
          <ac:spMkLst>
            <pc:docMk/>
            <pc:sldMk cId="2525481909" sldId="264"/>
            <ac:spMk id="70" creationId="{7DA1F35B-C8F7-4A5A-9339-7DA4D785B300}"/>
          </ac:spMkLst>
        </pc:spChg>
        <pc:spChg chg="add del">
          <ac:chgData name="Monae Briana Haynes (2419752)" userId="S::2419752@student.uwtsd.ac.uk::88b26565-e541-4473-8107-ea332f45095c" providerId="AD" clId="Web-{658D74BD-58E7-6AB1-6AB3-2870EBFCDF91}" dt="2026-02-15T13:06:40.578" v="5402"/>
          <ac:spMkLst>
            <pc:docMk/>
            <pc:sldMk cId="2525481909" sldId="264"/>
            <ac:spMk id="71" creationId="{B2D4AD41-40DA-4A81-92F5-B6E3BA1ED82A}"/>
          </ac:spMkLst>
        </pc:spChg>
        <pc:grpChg chg="add del">
          <ac:chgData name="Monae Briana Haynes (2419752)" userId="S::2419752@student.uwtsd.ac.uk::88b26565-e541-4473-8107-ea332f45095c" providerId="AD" clId="Web-{658D74BD-58E7-6AB1-6AB3-2870EBFCDF91}" dt="2026-02-15T12:18:06.202" v="4991"/>
          <ac:grpSpMkLst>
            <pc:docMk/>
            <pc:sldMk cId="2525481909" sldId="264"/>
            <ac:grpSpMk id="33" creationId="{7CF625D3-71A3-4F30-A096-8EF334E959D0}"/>
          </ac:grpSpMkLst>
        </pc:grpChg>
        <pc:grpChg chg="add del">
          <ac:chgData name="Monae Briana Haynes (2419752)" userId="S::2419752@student.uwtsd.ac.uk::88b26565-e541-4473-8107-ea332f45095c" providerId="AD" clId="Web-{658D74BD-58E7-6AB1-6AB3-2870EBFCDF91}" dt="2026-02-15T12:18:06.202" v="4991"/>
          <ac:grpSpMkLst>
            <pc:docMk/>
            <pc:sldMk cId="2525481909" sldId="264"/>
            <ac:grpSpMk id="41" creationId="{AF9AF3F3-CE0C-4125-BDD7-346487FA0B40}"/>
          </ac:grpSpMkLst>
        </pc:grpChg>
        <pc:graphicFrameChg chg="add mod ord modGraphic">
          <ac:chgData name="Monae Briana Haynes (2419752)" userId="S::2419752@student.uwtsd.ac.uk::88b26565-e541-4473-8107-ea332f45095c" providerId="AD" clId="Web-{658D74BD-58E7-6AB1-6AB3-2870EBFCDF91}" dt="2026-02-15T13:20:51.213" v="5530"/>
          <ac:graphicFrameMkLst>
            <pc:docMk/>
            <pc:sldMk cId="2525481909" sldId="264"/>
            <ac:graphicFrameMk id="5" creationId="{95BC63EE-66A8-8E48-9764-84DAD86798DF}"/>
          </ac:graphicFrameMkLst>
        </pc:graphicFrameChg>
      </pc:sldChg>
      <pc:sldChg chg="addSp delSp modSp mod setBg modClrScheme delDesignElem chgLayout">
        <pc:chgData name="Monae Briana Haynes (2419752)" userId="S::2419752@student.uwtsd.ac.uk::88b26565-e541-4473-8107-ea332f45095c" providerId="AD" clId="Web-{658D74BD-58E7-6AB1-6AB3-2870EBFCDF91}" dt="2026-02-15T13:39:03.453" v="5742" actId="20577"/>
        <pc:sldMkLst>
          <pc:docMk/>
          <pc:sldMk cId="1673685115" sldId="265"/>
        </pc:sldMkLst>
        <pc:spChg chg="mod ord">
          <ac:chgData name="Monae Briana Haynes (2419752)" userId="S::2419752@student.uwtsd.ac.uk::88b26565-e541-4473-8107-ea332f45095c" providerId="AD" clId="Web-{658D74BD-58E7-6AB1-6AB3-2870EBFCDF91}" dt="2026-02-15T13:30:38.786" v="5568" actId="20577"/>
          <ac:spMkLst>
            <pc:docMk/>
            <pc:sldMk cId="1673685115" sldId="265"/>
            <ac:spMk id="2" creationId="{50EF2EA4-1CD9-374B-1645-764B99A06482}"/>
          </ac:spMkLst>
        </pc:spChg>
        <pc:spChg chg="mod ord">
          <ac:chgData name="Monae Briana Haynes (2419752)" userId="S::2419752@student.uwtsd.ac.uk::88b26565-e541-4473-8107-ea332f45095c" providerId="AD" clId="Web-{658D74BD-58E7-6AB1-6AB3-2870EBFCDF91}" dt="2026-02-15T13:39:03.453" v="5742" actId="20577"/>
          <ac:spMkLst>
            <pc:docMk/>
            <pc:sldMk cId="1673685115" sldId="265"/>
            <ac:spMk id="3" creationId="{45A082A5-E384-6B08-CAE5-5CC860656BA3}"/>
          </ac:spMkLst>
        </pc:spChg>
        <pc:spChg chg="add del mod">
          <ac:chgData name="Monae Briana Haynes (2419752)" userId="S::2419752@student.uwtsd.ac.uk::88b26565-e541-4473-8107-ea332f45095c" providerId="AD" clId="Web-{658D74BD-58E7-6AB1-6AB3-2870EBFCDF91}" dt="2026-02-15T13:29:41.004" v="5563"/>
          <ac:spMkLst>
            <pc:docMk/>
            <pc:sldMk cId="1673685115" sldId="265"/>
            <ac:spMk id="5" creationId="{3E8BB989-D335-72E9-FF31-B64D55F4CCC5}"/>
          </ac:spMkLst>
        </pc:spChg>
        <pc:spChg chg="add mod">
          <ac:chgData name="Monae Briana Haynes (2419752)" userId="S::2419752@student.uwtsd.ac.uk::88b26565-e541-4473-8107-ea332f45095c" providerId="AD" clId="Web-{658D74BD-58E7-6AB1-6AB3-2870EBFCDF91}" dt="2026-02-15T13:29:41.004" v="5563"/>
          <ac:spMkLst>
            <pc:docMk/>
            <pc:sldMk cId="1673685115" sldId="265"/>
            <ac:spMk id="6" creationId="{5AAF450C-D390-6E09-1276-DD3F41F8C468}"/>
          </ac:spMkLst>
        </pc:spChg>
        <pc:spChg chg="add mod">
          <ac:chgData name="Monae Briana Haynes (2419752)" userId="S::2419752@student.uwtsd.ac.uk::88b26565-e541-4473-8107-ea332f45095c" providerId="AD" clId="Web-{658D74BD-58E7-6AB1-6AB3-2870EBFCDF91}" dt="2026-02-15T13:29:41.004" v="5563"/>
          <ac:spMkLst>
            <pc:docMk/>
            <pc:sldMk cId="1673685115" sldId="265"/>
            <ac:spMk id="7" creationId="{C62A0112-6A08-1FD0-7CDE-96FC600ACB4F}"/>
          </ac:spMkLst>
        </pc:spChg>
        <pc:spChg chg="add del">
          <ac:chgData name="Monae Briana Haynes (2419752)" userId="S::2419752@student.uwtsd.ac.uk::88b26565-e541-4473-8107-ea332f45095c" providerId="AD" clId="Web-{658D74BD-58E7-6AB1-6AB3-2870EBFCDF91}" dt="2026-02-15T09:51:39.784" v="1693"/>
          <ac:spMkLst>
            <pc:docMk/>
            <pc:sldMk cId="1673685115" sldId="265"/>
            <ac:spMk id="8" creationId="{09588DA8-065E-4F6F-8EFD-43104AB2E0CF}"/>
          </ac:spMkLst>
        </pc:spChg>
        <pc:spChg chg="add mod">
          <ac:chgData name="Monae Briana Haynes (2419752)" userId="S::2419752@student.uwtsd.ac.uk::88b26565-e541-4473-8107-ea332f45095c" providerId="AD" clId="Web-{658D74BD-58E7-6AB1-6AB3-2870EBFCDF91}" dt="2026-02-15T13:29:41.004" v="5563"/>
          <ac:spMkLst>
            <pc:docMk/>
            <pc:sldMk cId="1673685115" sldId="265"/>
            <ac:spMk id="9" creationId="{5EF113D4-233C-BCF4-7F94-66C56A57BCD4}"/>
          </ac:spMkLst>
        </pc:spChg>
        <pc:spChg chg="add del">
          <ac:chgData name="Monae Briana Haynes (2419752)" userId="S::2419752@student.uwtsd.ac.uk::88b26565-e541-4473-8107-ea332f45095c" providerId="AD" clId="Web-{658D74BD-58E7-6AB1-6AB3-2870EBFCDF91}" dt="2026-02-15T09:51:39.784" v="1693"/>
          <ac:spMkLst>
            <pc:docMk/>
            <pc:sldMk cId="1673685115" sldId="265"/>
            <ac:spMk id="10" creationId="{C4285719-470E-454C-AF62-8323075F1F5B}"/>
          </ac:spMkLst>
        </pc:spChg>
        <pc:spChg chg="add del">
          <ac:chgData name="Monae Briana Haynes (2419752)" userId="S::2419752@student.uwtsd.ac.uk::88b26565-e541-4473-8107-ea332f45095c" providerId="AD" clId="Web-{658D74BD-58E7-6AB1-6AB3-2870EBFCDF91}" dt="2026-02-15T09:51:39.784" v="1693"/>
          <ac:spMkLst>
            <pc:docMk/>
            <pc:sldMk cId="1673685115" sldId="265"/>
            <ac:spMk id="12" creationId="{CD9FE4EF-C4D8-49A0-B2FF-81D8DB7D8A24}"/>
          </ac:spMkLst>
        </pc:spChg>
        <pc:spChg chg="add del">
          <ac:chgData name="Monae Briana Haynes (2419752)" userId="S::2419752@student.uwtsd.ac.uk::88b26565-e541-4473-8107-ea332f45095c" providerId="AD" clId="Web-{658D74BD-58E7-6AB1-6AB3-2870EBFCDF91}" dt="2026-02-15T09:51:39.784" v="1693"/>
          <ac:spMkLst>
            <pc:docMk/>
            <pc:sldMk cId="1673685115" sldId="265"/>
            <ac:spMk id="14" creationId="{4300840D-0A0B-4512-BACA-B439D5B9C57C}"/>
          </ac:spMkLst>
        </pc:spChg>
        <pc:spChg chg="add del">
          <ac:chgData name="Monae Briana Haynes (2419752)" userId="S::2419752@student.uwtsd.ac.uk::88b26565-e541-4473-8107-ea332f45095c" providerId="AD" clId="Web-{658D74BD-58E7-6AB1-6AB3-2870EBFCDF91}" dt="2026-02-15T09:51:39.784" v="1693"/>
          <ac:spMkLst>
            <pc:docMk/>
            <pc:sldMk cId="1673685115" sldId="265"/>
            <ac:spMk id="16" creationId="{D2B78728-A580-49A7-84F9-6EF6F583ADE0}"/>
          </ac:spMkLst>
        </pc:spChg>
        <pc:spChg chg="add del">
          <ac:chgData name="Monae Briana Haynes (2419752)" userId="S::2419752@student.uwtsd.ac.uk::88b26565-e541-4473-8107-ea332f45095c" providerId="AD" clId="Web-{658D74BD-58E7-6AB1-6AB3-2870EBFCDF91}" dt="2026-02-15T09:51:39.784" v="1693"/>
          <ac:spMkLst>
            <pc:docMk/>
            <pc:sldMk cId="1673685115" sldId="265"/>
            <ac:spMk id="18" creationId="{38FAA1A1-D861-433F-88FA-1E9D6FD31D11}"/>
          </ac:spMkLst>
        </pc:spChg>
        <pc:spChg chg="add del">
          <ac:chgData name="Monae Briana Haynes (2419752)" userId="S::2419752@student.uwtsd.ac.uk::88b26565-e541-4473-8107-ea332f45095c" providerId="AD" clId="Web-{658D74BD-58E7-6AB1-6AB3-2870EBFCDF91}" dt="2026-02-15T09:51:39.784" v="1693"/>
          <ac:spMkLst>
            <pc:docMk/>
            <pc:sldMk cId="1673685115" sldId="265"/>
            <ac:spMk id="20" creationId="{8D71EDA1-87BF-4D5D-AB79-F346FD19278A}"/>
          </ac:spMkLst>
        </pc:spChg>
        <pc:spChg chg="add del">
          <ac:chgData name="Monae Briana Haynes (2419752)" userId="S::2419752@student.uwtsd.ac.uk::88b26565-e541-4473-8107-ea332f45095c" providerId="AD" clId="Web-{658D74BD-58E7-6AB1-6AB3-2870EBFCDF91}" dt="2026-02-15T09:51:42.784" v="1695"/>
          <ac:spMkLst>
            <pc:docMk/>
            <pc:sldMk cId="1673685115" sldId="265"/>
            <ac:spMk id="22" creationId="{3AD318CC-E2A8-4E27-9548-A047A78999B1}"/>
          </ac:spMkLst>
        </pc:spChg>
        <pc:spChg chg="add del">
          <ac:chgData name="Monae Briana Haynes (2419752)" userId="S::2419752@student.uwtsd.ac.uk::88b26565-e541-4473-8107-ea332f45095c" providerId="AD" clId="Web-{658D74BD-58E7-6AB1-6AB3-2870EBFCDF91}" dt="2026-02-15T09:51:42.784" v="1695"/>
          <ac:spMkLst>
            <pc:docMk/>
            <pc:sldMk cId="1673685115" sldId="265"/>
            <ac:spMk id="25" creationId="{2C1BBA94-3F40-40AA-8BB9-E69E25E537C1}"/>
          </ac:spMkLst>
        </pc:spChg>
        <pc:spChg chg="add del">
          <ac:chgData name="Monae Briana Haynes (2419752)" userId="S::2419752@student.uwtsd.ac.uk::88b26565-e541-4473-8107-ea332f45095c" providerId="AD" clId="Web-{658D74BD-58E7-6AB1-6AB3-2870EBFCDF91}" dt="2026-02-15T13:06:40.578" v="5402"/>
          <ac:spMkLst>
            <pc:docMk/>
            <pc:sldMk cId="1673685115" sldId="265"/>
            <ac:spMk id="27" creationId="{081EA652-8C6A-4E69-BEB9-170809474553}"/>
          </ac:spMkLst>
        </pc:spChg>
        <pc:spChg chg="add del">
          <ac:chgData name="Monae Briana Haynes (2419752)" userId="S::2419752@student.uwtsd.ac.uk::88b26565-e541-4473-8107-ea332f45095c" providerId="AD" clId="Web-{658D74BD-58E7-6AB1-6AB3-2870EBFCDF91}" dt="2026-02-15T13:06:40.578" v="5402"/>
          <ac:spMkLst>
            <pc:docMk/>
            <pc:sldMk cId="1673685115" sldId="265"/>
            <ac:spMk id="28" creationId="{5298780A-33B9-4EA2-8F67-DE68AD62841B}"/>
          </ac:spMkLst>
        </pc:spChg>
        <pc:spChg chg="add del">
          <ac:chgData name="Monae Briana Haynes (2419752)" userId="S::2419752@student.uwtsd.ac.uk::88b26565-e541-4473-8107-ea332f45095c" providerId="AD" clId="Web-{658D74BD-58E7-6AB1-6AB3-2870EBFCDF91}" dt="2026-02-15T13:06:40.578" v="5402"/>
          <ac:spMkLst>
            <pc:docMk/>
            <pc:sldMk cId="1673685115" sldId="265"/>
            <ac:spMk id="29" creationId="{7F488E8B-4E1E-4402-8935-D4E6C02615C7}"/>
          </ac:spMkLst>
        </pc:spChg>
        <pc:grpChg chg="add del">
          <ac:chgData name="Monae Briana Haynes (2419752)" userId="S::2419752@student.uwtsd.ac.uk::88b26565-e541-4473-8107-ea332f45095c" providerId="AD" clId="Web-{658D74BD-58E7-6AB1-6AB3-2870EBFCDF91}" dt="2026-02-15T09:51:42.784" v="1695"/>
          <ac:grpSpMkLst>
            <pc:docMk/>
            <pc:sldMk cId="1673685115" sldId="265"/>
            <ac:grpSpMk id="23" creationId="{B14B560F-9DD7-4302-A60B-EBD3EF59B073}"/>
          </ac:grpSpMkLst>
        </pc:grpChg>
        <pc:cxnChg chg="add del">
          <ac:chgData name="Monae Briana Haynes (2419752)" userId="S::2419752@student.uwtsd.ac.uk::88b26565-e541-4473-8107-ea332f45095c" providerId="AD" clId="Web-{658D74BD-58E7-6AB1-6AB3-2870EBFCDF91}" dt="2026-02-15T13:06:40.578" v="5402"/>
          <ac:cxnSpMkLst>
            <pc:docMk/>
            <pc:sldMk cId="1673685115" sldId="265"/>
            <ac:cxnSpMk id="30" creationId="{23AAC9B5-8015-485C-ACF9-A750390E9A56}"/>
          </ac:cxnSpMkLst>
        </pc:cxnChg>
      </pc:sldChg>
      <pc:sldChg chg="addSp delSp modSp mod setBg modClrScheme delDesignElem chgLayout">
        <pc:chgData name="Monae Briana Haynes (2419752)" userId="S::2419752@student.uwtsd.ac.uk::88b26565-e541-4473-8107-ea332f45095c" providerId="AD" clId="Web-{658D74BD-58E7-6AB1-6AB3-2870EBFCDF91}" dt="2026-02-15T13:31:41.717" v="5572" actId="20577"/>
        <pc:sldMkLst>
          <pc:docMk/>
          <pc:sldMk cId="109389630" sldId="266"/>
        </pc:sldMkLst>
        <pc:spChg chg="mod ord">
          <ac:chgData name="Monae Briana Haynes (2419752)" userId="S::2419752@student.uwtsd.ac.uk::88b26565-e541-4473-8107-ea332f45095c" providerId="AD" clId="Web-{658D74BD-58E7-6AB1-6AB3-2870EBFCDF91}" dt="2026-02-15T13:31:41.717" v="5572" actId="20577"/>
          <ac:spMkLst>
            <pc:docMk/>
            <pc:sldMk cId="109389630" sldId="266"/>
            <ac:spMk id="2" creationId="{B2EDECD9-A5B5-7C05-F7B7-41EF015C9676}"/>
          </ac:spMkLst>
        </pc:spChg>
        <pc:spChg chg="mod ord">
          <ac:chgData name="Monae Briana Haynes (2419752)" userId="S::2419752@student.uwtsd.ac.uk::88b26565-e541-4473-8107-ea332f45095c" providerId="AD" clId="Web-{658D74BD-58E7-6AB1-6AB3-2870EBFCDF91}" dt="2026-02-15T13:20:51.213" v="5530"/>
          <ac:spMkLst>
            <pc:docMk/>
            <pc:sldMk cId="109389630" sldId="266"/>
            <ac:spMk id="3" creationId="{54CB0C81-74D5-A180-5B14-BAF12110262D}"/>
          </ac:spMkLst>
        </pc:spChg>
        <pc:spChg chg="add del">
          <ac:chgData name="Monae Briana Haynes (2419752)" userId="S::2419752@student.uwtsd.ac.uk::88b26565-e541-4473-8107-ea332f45095c" providerId="AD" clId="Web-{658D74BD-58E7-6AB1-6AB3-2870EBFCDF91}" dt="2026-02-15T09:52:02.253" v="1698"/>
          <ac:spMkLst>
            <pc:docMk/>
            <pc:sldMk cId="109389630" sldId="266"/>
            <ac:spMk id="8" creationId="{B6CDA21F-E7AF-4C75-8395-33F58D5B0E45}"/>
          </ac:spMkLst>
        </pc:spChg>
        <pc:spChg chg="add del">
          <ac:chgData name="Monae Briana Haynes (2419752)" userId="S::2419752@student.uwtsd.ac.uk::88b26565-e541-4473-8107-ea332f45095c" providerId="AD" clId="Web-{658D74BD-58E7-6AB1-6AB3-2870EBFCDF91}" dt="2026-02-15T09:52:22.176" v="1700"/>
          <ac:spMkLst>
            <pc:docMk/>
            <pc:sldMk cId="109389630" sldId="266"/>
            <ac:spMk id="12" creationId="{7F488E8B-4E1E-4402-8935-D4E6C02615C7}"/>
          </ac:spMkLst>
        </pc:spChg>
        <pc:spChg chg="add del">
          <ac:chgData name="Monae Briana Haynes (2419752)" userId="S::2419752@student.uwtsd.ac.uk::88b26565-e541-4473-8107-ea332f45095c" providerId="AD" clId="Web-{658D74BD-58E7-6AB1-6AB3-2870EBFCDF91}" dt="2026-02-15T09:52:02.253" v="1698"/>
          <ac:spMkLst>
            <pc:docMk/>
            <pc:sldMk cId="109389630" sldId="266"/>
            <ac:spMk id="15" creationId="{D5B0017B-2ECA-49AF-B397-DC140825DF8D}"/>
          </ac:spMkLst>
        </pc:spChg>
        <pc:spChg chg="add del">
          <ac:chgData name="Monae Briana Haynes (2419752)" userId="S::2419752@student.uwtsd.ac.uk::88b26565-e541-4473-8107-ea332f45095c" providerId="AD" clId="Web-{658D74BD-58E7-6AB1-6AB3-2870EBFCDF91}" dt="2026-02-15T09:52:22.176" v="1700"/>
          <ac:spMkLst>
            <pc:docMk/>
            <pc:sldMk cId="109389630" sldId="266"/>
            <ac:spMk id="19" creationId="{081EA652-8C6A-4E69-BEB9-170809474553}"/>
          </ac:spMkLst>
        </pc:spChg>
        <pc:spChg chg="add del">
          <ac:chgData name="Monae Briana Haynes (2419752)" userId="S::2419752@student.uwtsd.ac.uk::88b26565-e541-4473-8107-ea332f45095c" providerId="AD" clId="Web-{658D74BD-58E7-6AB1-6AB3-2870EBFCDF91}" dt="2026-02-15T09:52:22.176" v="1700"/>
          <ac:spMkLst>
            <pc:docMk/>
            <pc:sldMk cId="109389630" sldId="266"/>
            <ac:spMk id="20" creationId="{5298780A-33B9-4EA2-8F67-DE68AD62841B}"/>
          </ac:spMkLst>
        </pc:spChg>
        <pc:spChg chg="add del">
          <ac:chgData name="Monae Briana Haynes (2419752)" userId="S::2419752@student.uwtsd.ac.uk::88b26565-e541-4473-8107-ea332f45095c" providerId="AD" clId="Web-{658D74BD-58E7-6AB1-6AB3-2870EBFCDF91}" dt="2026-02-15T13:06:40.578" v="5402"/>
          <ac:spMkLst>
            <pc:docMk/>
            <pc:sldMk cId="109389630" sldId="266"/>
            <ac:spMk id="22" creationId="{DABCE0FB-ADDD-4B37-A958-519663E8E16E}"/>
          </ac:spMkLst>
        </pc:spChg>
        <pc:spChg chg="add del">
          <ac:chgData name="Monae Briana Haynes (2419752)" userId="S::2419752@student.uwtsd.ac.uk::88b26565-e541-4473-8107-ea332f45095c" providerId="AD" clId="Web-{658D74BD-58E7-6AB1-6AB3-2870EBFCDF91}" dt="2026-02-15T13:06:40.578" v="5402"/>
          <ac:spMkLst>
            <pc:docMk/>
            <pc:sldMk cId="109389630" sldId="266"/>
            <ac:spMk id="23" creationId="{1F8A981E-6C01-464B-9B2A-810AFEC27C6B}"/>
          </ac:spMkLst>
        </pc:spChg>
        <pc:grpChg chg="add del">
          <ac:chgData name="Monae Briana Haynes (2419752)" userId="S::2419752@student.uwtsd.ac.uk::88b26565-e541-4473-8107-ea332f45095c" providerId="AD" clId="Web-{658D74BD-58E7-6AB1-6AB3-2870EBFCDF91}" dt="2026-02-15T09:52:02.253" v="1698"/>
          <ac:grpSpMkLst>
            <pc:docMk/>
            <pc:sldMk cId="109389630" sldId="266"/>
            <ac:grpSpMk id="10" creationId="{AE1C45F0-260A-458C-96ED-C1F6D2151219}"/>
          </ac:grpSpMkLst>
        </pc:grpChg>
        <pc:grpChg chg="add del">
          <ac:chgData name="Monae Briana Haynes (2419752)" userId="S::2419752@student.uwtsd.ac.uk::88b26565-e541-4473-8107-ea332f45095c" providerId="AD" clId="Web-{658D74BD-58E7-6AB1-6AB3-2870EBFCDF91}" dt="2026-02-15T13:06:40.578" v="5402"/>
          <ac:grpSpMkLst>
            <pc:docMk/>
            <pc:sldMk cId="109389630" sldId="266"/>
            <ac:grpSpMk id="16" creationId="{50C536A3-D654-4FB9-BB50-B236B87BBF34}"/>
          </ac:grpSpMkLst>
        </pc:grpChg>
        <pc:cxnChg chg="add del">
          <ac:chgData name="Monae Briana Haynes (2419752)" userId="S::2419752@student.uwtsd.ac.uk::88b26565-e541-4473-8107-ea332f45095c" providerId="AD" clId="Web-{658D74BD-58E7-6AB1-6AB3-2870EBFCDF91}" dt="2026-02-15T09:52:22.176" v="1700"/>
          <ac:cxnSpMkLst>
            <pc:docMk/>
            <pc:sldMk cId="109389630" sldId="266"/>
            <ac:cxnSpMk id="14" creationId="{23AAC9B5-8015-485C-ACF9-A750390E9A56}"/>
          </ac:cxnSpMkLst>
        </pc:cxnChg>
        <pc:cxnChg chg="add del">
          <ac:chgData name="Monae Briana Haynes (2419752)" userId="S::2419752@student.uwtsd.ac.uk::88b26565-e541-4473-8107-ea332f45095c" providerId="AD" clId="Web-{658D74BD-58E7-6AB1-6AB3-2870EBFCDF91}" dt="2026-02-15T09:52:02.253" v="1698"/>
          <ac:cxnSpMkLst>
            <pc:docMk/>
            <pc:sldMk cId="109389630" sldId="266"/>
            <ac:cxnSpMk id="17" creationId="{6CF1BAF6-AD41-4082-B212-8A1F9A2E8779}"/>
          </ac:cxnSpMkLst>
        </pc:cxnChg>
        <pc:cxnChg chg="add del">
          <ac:chgData name="Monae Briana Haynes (2419752)" userId="S::2419752@student.uwtsd.ac.uk::88b26565-e541-4473-8107-ea332f45095c" providerId="AD" clId="Web-{658D74BD-58E7-6AB1-6AB3-2870EBFCDF91}" dt="2026-02-15T13:06:40.578" v="5402"/>
          <ac:cxnSpMkLst>
            <pc:docMk/>
            <pc:sldMk cId="109389630" sldId="266"/>
            <ac:cxnSpMk id="24" creationId="{18710E47-0781-4953-BBDA-8EF627A73126}"/>
          </ac:cxnSpMkLst>
        </pc:cxnChg>
        <pc:cxnChg chg="add del">
          <ac:chgData name="Monae Briana Haynes (2419752)" userId="S::2419752@student.uwtsd.ac.uk::88b26565-e541-4473-8107-ea332f45095c" providerId="AD" clId="Web-{658D74BD-58E7-6AB1-6AB3-2870EBFCDF91}" dt="2026-02-15T13:06:40.578" v="5402"/>
          <ac:cxnSpMkLst>
            <pc:docMk/>
            <pc:sldMk cId="109389630" sldId="266"/>
            <ac:cxnSpMk id="25" creationId="{125D265C-1D38-4B36-8572-366ED6A60786}"/>
          </ac:cxnSpMkLst>
        </pc:cxnChg>
      </pc:sldChg>
      <pc:sldChg chg="addSp delSp modSp mod setBg modClrScheme delDesignElem chgLayout">
        <pc:chgData name="Monae Briana Haynes (2419752)" userId="S::2419752@student.uwtsd.ac.uk::88b26565-e541-4473-8107-ea332f45095c" providerId="AD" clId="Web-{658D74BD-58E7-6AB1-6AB3-2870EBFCDF91}" dt="2026-02-15T13:35:37.731" v="5589" actId="20577"/>
        <pc:sldMkLst>
          <pc:docMk/>
          <pc:sldMk cId="919718389" sldId="268"/>
        </pc:sldMkLst>
        <pc:spChg chg="mod ord">
          <ac:chgData name="Monae Briana Haynes (2419752)" userId="S::2419752@student.uwtsd.ac.uk::88b26565-e541-4473-8107-ea332f45095c" providerId="AD" clId="Web-{658D74BD-58E7-6AB1-6AB3-2870EBFCDF91}" dt="2026-02-15T13:30:26.661" v="5567" actId="20577"/>
          <ac:spMkLst>
            <pc:docMk/>
            <pc:sldMk cId="919718389" sldId="268"/>
            <ac:spMk id="2" creationId="{2F111C0A-5911-363B-C595-920AA70642E7}"/>
          </ac:spMkLst>
        </pc:spChg>
        <pc:spChg chg="add del mod">
          <ac:chgData name="Monae Briana Haynes (2419752)" userId="S::2419752@student.uwtsd.ac.uk::88b26565-e541-4473-8107-ea332f45095c" providerId="AD" clId="Web-{658D74BD-58E7-6AB1-6AB3-2870EBFCDF91}" dt="2026-02-15T09:50:59.922" v="1690"/>
          <ac:spMkLst>
            <pc:docMk/>
            <pc:sldMk cId="919718389" sldId="268"/>
            <ac:spMk id="3" creationId="{2F7DA4D0-1E54-B937-096D-820D4FE98320}"/>
          </ac:spMkLst>
        </pc:spChg>
        <pc:spChg chg="add del">
          <ac:chgData name="Monae Briana Haynes (2419752)" userId="S::2419752@student.uwtsd.ac.uk::88b26565-e541-4473-8107-ea332f45095c" providerId="AD" clId="Web-{658D74BD-58E7-6AB1-6AB3-2870EBFCDF91}" dt="2026-02-15T09:50:32.874" v="1685"/>
          <ac:spMkLst>
            <pc:docMk/>
            <pc:sldMk cId="919718389" sldId="268"/>
            <ac:spMk id="8" creationId="{907EF6B7-1338-4443-8C46-6A318D952DFD}"/>
          </ac:spMkLst>
        </pc:spChg>
        <pc:spChg chg="add del">
          <ac:chgData name="Monae Briana Haynes (2419752)" userId="S::2419752@student.uwtsd.ac.uk::88b26565-e541-4473-8107-ea332f45095c" providerId="AD" clId="Web-{658D74BD-58E7-6AB1-6AB3-2870EBFCDF91}" dt="2026-02-15T09:50:43.687" v="1687"/>
          <ac:spMkLst>
            <pc:docMk/>
            <pc:sldMk cId="919718389" sldId="268"/>
            <ac:spMk id="9" creationId="{BACC6370-2D7E-4714-9D71-7542949D7D5D}"/>
          </ac:spMkLst>
        </pc:spChg>
        <pc:spChg chg="add del">
          <ac:chgData name="Monae Briana Haynes (2419752)" userId="S::2419752@student.uwtsd.ac.uk::88b26565-e541-4473-8107-ea332f45095c" providerId="AD" clId="Web-{658D74BD-58E7-6AB1-6AB3-2870EBFCDF91}" dt="2026-02-15T09:50:32.874" v="1685"/>
          <ac:spMkLst>
            <pc:docMk/>
            <pc:sldMk cId="919718389" sldId="268"/>
            <ac:spMk id="10" creationId="{DAAE4CDD-124C-4DCF-9584-B6033B545DD5}"/>
          </ac:spMkLst>
        </pc:spChg>
        <pc:spChg chg="add del">
          <ac:chgData name="Monae Briana Haynes (2419752)" userId="S::2419752@student.uwtsd.ac.uk::88b26565-e541-4473-8107-ea332f45095c" providerId="AD" clId="Web-{658D74BD-58E7-6AB1-6AB3-2870EBFCDF91}" dt="2026-02-15T09:50:43.687" v="1687"/>
          <ac:spMkLst>
            <pc:docMk/>
            <pc:sldMk cId="919718389" sldId="268"/>
            <ac:spMk id="11" creationId="{F68B3F68-107C-434F-AA38-110D5EA91B85}"/>
          </ac:spMkLst>
        </pc:spChg>
        <pc:spChg chg="add del">
          <ac:chgData name="Monae Briana Haynes (2419752)" userId="S::2419752@student.uwtsd.ac.uk::88b26565-e541-4473-8107-ea332f45095c" providerId="AD" clId="Web-{658D74BD-58E7-6AB1-6AB3-2870EBFCDF91}" dt="2026-02-15T09:50:32.874" v="1685"/>
          <ac:spMkLst>
            <pc:docMk/>
            <pc:sldMk cId="919718389" sldId="268"/>
            <ac:spMk id="12" creationId="{081E4A58-353D-44AE-B2FC-2A74E2E400F7}"/>
          </ac:spMkLst>
        </pc:spChg>
        <pc:spChg chg="add del">
          <ac:chgData name="Monae Briana Haynes (2419752)" userId="S::2419752@student.uwtsd.ac.uk::88b26565-e541-4473-8107-ea332f45095c" providerId="AD" clId="Web-{658D74BD-58E7-6AB1-6AB3-2870EBFCDF91}" dt="2026-02-15T09:50:43.687" v="1687"/>
          <ac:spMkLst>
            <pc:docMk/>
            <pc:sldMk cId="919718389" sldId="268"/>
            <ac:spMk id="13" creationId="{AAD0DBB9-1A4B-4391-81D4-CB19F9AB918A}"/>
          </ac:spMkLst>
        </pc:spChg>
        <pc:spChg chg="add del">
          <ac:chgData name="Monae Briana Haynes (2419752)" userId="S::2419752@student.uwtsd.ac.uk::88b26565-e541-4473-8107-ea332f45095c" providerId="AD" clId="Web-{658D74BD-58E7-6AB1-6AB3-2870EBFCDF91}" dt="2026-02-15T13:06:40.578" v="5402"/>
          <ac:spMkLst>
            <pc:docMk/>
            <pc:sldMk cId="919718389" sldId="268"/>
            <ac:spMk id="14" creationId="{4300840D-0A0B-4512-BACA-B439D5B9C57C}"/>
          </ac:spMkLst>
        </pc:spChg>
        <pc:spChg chg="add del">
          <ac:chgData name="Monae Briana Haynes (2419752)" userId="S::2419752@student.uwtsd.ac.uk::88b26565-e541-4473-8107-ea332f45095c" providerId="AD" clId="Web-{658D74BD-58E7-6AB1-6AB3-2870EBFCDF91}" dt="2026-02-15T09:50:43.687" v="1687"/>
          <ac:spMkLst>
            <pc:docMk/>
            <pc:sldMk cId="919718389" sldId="268"/>
            <ac:spMk id="15" creationId="{063BBA22-50EA-4C4D-BE05-F1CE4E63AA56}"/>
          </ac:spMkLst>
        </pc:spChg>
        <pc:spChg chg="add del">
          <ac:chgData name="Monae Briana Haynes (2419752)" userId="S::2419752@student.uwtsd.ac.uk::88b26565-e541-4473-8107-ea332f45095c" providerId="AD" clId="Web-{658D74BD-58E7-6AB1-6AB3-2870EBFCDF91}" dt="2026-02-15T13:06:40.578" v="5402"/>
          <ac:spMkLst>
            <pc:docMk/>
            <pc:sldMk cId="919718389" sldId="268"/>
            <ac:spMk id="16" creationId="{D2B78728-A580-49A7-84F9-6EF6F583ADE0}"/>
          </ac:spMkLst>
        </pc:spChg>
        <pc:spChg chg="add del">
          <ac:chgData name="Monae Briana Haynes (2419752)" userId="S::2419752@student.uwtsd.ac.uk::88b26565-e541-4473-8107-ea332f45095c" providerId="AD" clId="Web-{658D74BD-58E7-6AB1-6AB3-2870EBFCDF91}" dt="2026-02-15T09:50:59.907" v="1689"/>
          <ac:spMkLst>
            <pc:docMk/>
            <pc:sldMk cId="919718389" sldId="268"/>
            <ac:spMk id="17" creationId="{43F8A58B-5155-44CE-A5FF-7647B47D0A7A}"/>
          </ac:spMkLst>
        </pc:spChg>
        <pc:spChg chg="add del">
          <ac:chgData name="Monae Briana Haynes (2419752)" userId="S::2419752@student.uwtsd.ac.uk::88b26565-e541-4473-8107-ea332f45095c" providerId="AD" clId="Web-{658D74BD-58E7-6AB1-6AB3-2870EBFCDF91}" dt="2026-02-15T09:50:59.907" v="1689"/>
          <ac:spMkLst>
            <pc:docMk/>
            <pc:sldMk cId="919718389" sldId="268"/>
            <ac:spMk id="18" creationId="{BACC6370-2D7E-4714-9D71-7542949D7D5D}"/>
          </ac:spMkLst>
        </pc:spChg>
        <pc:spChg chg="add del">
          <ac:chgData name="Monae Briana Haynes (2419752)" userId="S::2419752@student.uwtsd.ac.uk::88b26565-e541-4473-8107-ea332f45095c" providerId="AD" clId="Web-{658D74BD-58E7-6AB1-6AB3-2870EBFCDF91}" dt="2026-02-15T09:50:59.907" v="1689"/>
          <ac:spMkLst>
            <pc:docMk/>
            <pc:sldMk cId="919718389" sldId="268"/>
            <ac:spMk id="19" creationId="{443F2ACA-E6D6-4028-82DD-F03C262D5DE6}"/>
          </ac:spMkLst>
        </pc:spChg>
        <pc:spChg chg="add del">
          <ac:chgData name="Monae Briana Haynes (2419752)" userId="S::2419752@student.uwtsd.ac.uk::88b26565-e541-4473-8107-ea332f45095c" providerId="AD" clId="Web-{658D74BD-58E7-6AB1-6AB3-2870EBFCDF91}" dt="2026-02-15T09:50:59.907" v="1689"/>
          <ac:spMkLst>
            <pc:docMk/>
            <pc:sldMk cId="919718389" sldId="268"/>
            <ac:spMk id="20" creationId="{256B2C21-A230-48C0-8DF1-C46611373C44}"/>
          </ac:spMkLst>
        </pc:spChg>
        <pc:spChg chg="add del">
          <ac:chgData name="Monae Briana Haynes (2419752)" userId="S::2419752@student.uwtsd.ac.uk::88b26565-e541-4473-8107-ea332f45095c" providerId="AD" clId="Web-{658D74BD-58E7-6AB1-6AB3-2870EBFCDF91}" dt="2026-02-15T09:50:59.907" v="1689"/>
          <ac:spMkLst>
            <pc:docMk/>
            <pc:sldMk cId="919718389" sldId="268"/>
            <ac:spMk id="21" creationId="{3847E18C-932D-4C95-AABA-FEC7C9499AD7}"/>
          </ac:spMkLst>
        </pc:spChg>
        <pc:spChg chg="add del">
          <ac:chgData name="Monae Briana Haynes (2419752)" userId="S::2419752@student.uwtsd.ac.uk::88b26565-e541-4473-8107-ea332f45095c" providerId="AD" clId="Web-{658D74BD-58E7-6AB1-6AB3-2870EBFCDF91}" dt="2026-02-15T09:50:59.907" v="1689"/>
          <ac:spMkLst>
            <pc:docMk/>
            <pc:sldMk cId="919718389" sldId="268"/>
            <ac:spMk id="22" creationId="{3150CB11-0C61-439E-910F-5787759E72A0}"/>
          </ac:spMkLst>
        </pc:spChg>
        <pc:spChg chg="add del">
          <ac:chgData name="Monae Briana Haynes (2419752)" userId="S::2419752@student.uwtsd.ac.uk::88b26565-e541-4473-8107-ea332f45095c" providerId="AD" clId="Web-{658D74BD-58E7-6AB1-6AB3-2870EBFCDF91}" dt="2026-02-15T13:06:40.578" v="5402"/>
          <ac:spMkLst>
            <pc:docMk/>
            <pc:sldMk cId="919718389" sldId="268"/>
            <ac:spMk id="25" creationId="{09588DA8-065E-4F6F-8EFD-43104AB2E0CF}"/>
          </ac:spMkLst>
        </pc:spChg>
        <pc:spChg chg="add del">
          <ac:chgData name="Monae Briana Haynes (2419752)" userId="S::2419752@student.uwtsd.ac.uk::88b26565-e541-4473-8107-ea332f45095c" providerId="AD" clId="Web-{658D74BD-58E7-6AB1-6AB3-2870EBFCDF91}" dt="2026-02-15T13:06:40.578" v="5402"/>
          <ac:spMkLst>
            <pc:docMk/>
            <pc:sldMk cId="919718389" sldId="268"/>
            <ac:spMk id="26" creationId="{C4285719-470E-454C-AF62-8323075F1F5B}"/>
          </ac:spMkLst>
        </pc:spChg>
        <pc:spChg chg="add del">
          <ac:chgData name="Monae Briana Haynes (2419752)" userId="S::2419752@student.uwtsd.ac.uk::88b26565-e541-4473-8107-ea332f45095c" providerId="AD" clId="Web-{658D74BD-58E7-6AB1-6AB3-2870EBFCDF91}" dt="2026-02-15T13:06:40.578" v="5402"/>
          <ac:spMkLst>
            <pc:docMk/>
            <pc:sldMk cId="919718389" sldId="268"/>
            <ac:spMk id="27" creationId="{CD9FE4EF-C4D8-49A0-B2FF-81D8DB7D8A24}"/>
          </ac:spMkLst>
        </pc:spChg>
        <pc:spChg chg="add del">
          <ac:chgData name="Monae Briana Haynes (2419752)" userId="S::2419752@student.uwtsd.ac.uk::88b26565-e541-4473-8107-ea332f45095c" providerId="AD" clId="Web-{658D74BD-58E7-6AB1-6AB3-2870EBFCDF91}" dt="2026-02-15T13:06:40.578" v="5402"/>
          <ac:spMkLst>
            <pc:docMk/>
            <pc:sldMk cId="919718389" sldId="268"/>
            <ac:spMk id="28" creationId="{38FAA1A1-D861-433F-88FA-1E9D6FD31D11}"/>
          </ac:spMkLst>
        </pc:spChg>
        <pc:spChg chg="add del">
          <ac:chgData name="Monae Briana Haynes (2419752)" userId="S::2419752@student.uwtsd.ac.uk::88b26565-e541-4473-8107-ea332f45095c" providerId="AD" clId="Web-{658D74BD-58E7-6AB1-6AB3-2870EBFCDF91}" dt="2026-02-15T13:06:40.578" v="5402"/>
          <ac:spMkLst>
            <pc:docMk/>
            <pc:sldMk cId="919718389" sldId="268"/>
            <ac:spMk id="29" creationId="{8D71EDA1-87BF-4D5D-AB79-F346FD19278A}"/>
          </ac:spMkLst>
        </pc:spChg>
        <pc:spChg chg="add mod ord">
          <ac:chgData name="Monae Briana Haynes (2419752)" userId="S::2419752@student.uwtsd.ac.uk::88b26565-e541-4473-8107-ea332f45095c" providerId="AD" clId="Web-{658D74BD-58E7-6AB1-6AB3-2870EBFCDF91}" dt="2026-02-15T13:35:37.731" v="5589" actId="20577"/>
          <ac:spMkLst>
            <pc:docMk/>
            <pc:sldMk cId="919718389" sldId="268"/>
            <ac:spMk id="30" creationId="{2F7DA4D0-1E54-B937-096D-820D4FE98320}"/>
          </ac:spMkLst>
        </pc:spChg>
        <pc:spChg chg="add mod">
          <ac:chgData name="Monae Briana Haynes (2419752)" userId="S::2419752@student.uwtsd.ac.uk::88b26565-e541-4473-8107-ea332f45095c" providerId="AD" clId="Web-{658D74BD-58E7-6AB1-6AB3-2870EBFCDF91}" dt="2026-02-15T13:35:22.434" v="5587" actId="1076"/>
          <ac:spMkLst>
            <pc:docMk/>
            <pc:sldMk cId="919718389" sldId="268"/>
            <ac:spMk id="35" creationId="{13902657-0510-7577-18F8-EA2818348B66}"/>
          </ac:spMkLst>
        </pc:spChg>
        <pc:spChg chg="add mod">
          <ac:chgData name="Monae Briana Haynes (2419752)" userId="S::2419752@student.uwtsd.ac.uk::88b26565-e541-4473-8107-ea332f45095c" providerId="AD" clId="Web-{658D74BD-58E7-6AB1-6AB3-2870EBFCDF91}" dt="2026-02-15T13:28:49.129" v="5557"/>
          <ac:spMkLst>
            <pc:docMk/>
            <pc:sldMk cId="919718389" sldId="268"/>
            <ac:spMk id="37" creationId="{7E86F95C-E910-8677-AC17-C2093E02F199}"/>
          </ac:spMkLst>
        </pc:spChg>
        <pc:spChg chg="add mod">
          <ac:chgData name="Monae Briana Haynes (2419752)" userId="S::2419752@student.uwtsd.ac.uk::88b26565-e541-4473-8107-ea332f45095c" providerId="AD" clId="Web-{658D74BD-58E7-6AB1-6AB3-2870EBFCDF91}" dt="2026-02-15T13:28:49.129" v="5557"/>
          <ac:spMkLst>
            <pc:docMk/>
            <pc:sldMk cId="919718389" sldId="268"/>
            <ac:spMk id="39" creationId="{87831163-CAB3-19A4-8A77-6454A59E5001}"/>
          </ac:spMkLst>
        </pc:spChg>
        <pc:spChg chg="add mod">
          <ac:chgData name="Monae Briana Haynes (2419752)" userId="S::2419752@student.uwtsd.ac.uk::88b26565-e541-4473-8107-ea332f45095c" providerId="AD" clId="Web-{658D74BD-58E7-6AB1-6AB3-2870EBFCDF91}" dt="2026-02-15T13:28:49.129" v="5557"/>
          <ac:spMkLst>
            <pc:docMk/>
            <pc:sldMk cId="919718389" sldId="268"/>
            <ac:spMk id="41" creationId="{2F3860A7-E012-25B3-3718-C2553C0FB183}"/>
          </ac:spMkLst>
        </pc:spChg>
        <pc:graphicFrameChg chg="add del">
          <ac:chgData name="Monae Briana Haynes (2419752)" userId="S::2419752@student.uwtsd.ac.uk::88b26565-e541-4473-8107-ea332f45095c" providerId="AD" clId="Web-{658D74BD-58E7-6AB1-6AB3-2870EBFCDF91}" dt="2026-02-15T09:50:43.687" v="1687"/>
          <ac:graphicFrameMkLst>
            <pc:docMk/>
            <pc:sldMk cId="919718389" sldId="268"/>
            <ac:graphicFrameMk id="5" creationId="{2FE9311D-2CC9-C80B-B3D8-ADFAB783E49C}"/>
          </ac:graphicFrameMkLst>
        </pc:graphicFrameChg>
        <pc:graphicFrameChg chg="add del">
          <ac:chgData name="Monae Briana Haynes (2419752)" userId="S::2419752@student.uwtsd.ac.uk::88b26565-e541-4473-8107-ea332f45095c" providerId="AD" clId="Web-{658D74BD-58E7-6AB1-6AB3-2870EBFCDF91}" dt="2026-02-15T09:50:59.907" v="1689"/>
          <ac:graphicFrameMkLst>
            <pc:docMk/>
            <pc:sldMk cId="919718389" sldId="268"/>
            <ac:graphicFrameMk id="23" creationId="{2AB3FEA6-046B-C9B6-82E8-E9B6DC7B631F}"/>
          </ac:graphicFrameMkLst>
        </pc:graphicFrameChg>
      </pc:sldChg>
      <pc:sldChg chg="addSp delSp modSp mod modClrScheme chgLayout">
        <pc:chgData name="Monae Briana Haynes (2419752)" userId="S::2419752@student.uwtsd.ac.uk::88b26565-e541-4473-8107-ea332f45095c" providerId="AD" clId="Web-{658D74BD-58E7-6AB1-6AB3-2870EBFCDF91}" dt="2026-02-15T13:20:51.213" v="5530"/>
        <pc:sldMkLst>
          <pc:docMk/>
          <pc:sldMk cId="1742995340" sldId="269"/>
        </pc:sldMkLst>
        <pc:spChg chg="mod ord">
          <ac:chgData name="Monae Briana Haynes (2419752)" userId="S::2419752@student.uwtsd.ac.uk::88b26565-e541-4473-8107-ea332f45095c" providerId="AD" clId="Web-{658D74BD-58E7-6AB1-6AB3-2870EBFCDF91}" dt="2026-02-15T13:20:51.213" v="5530"/>
          <ac:spMkLst>
            <pc:docMk/>
            <pc:sldMk cId="1742995340" sldId="269"/>
            <ac:spMk id="2" creationId="{AF19B581-6C1F-A23A-59EB-129328F00207}"/>
          </ac:spMkLst>
        </pc:spChg>
        <pc:spChg chg="add mod">
          <ac:chgData name="Monae Briana Haynes (2419752)" userId="S::2419752@student.uwtsd.ac.uk::88b26565-e541-4473-8107-ea332f45095c" providerId="AD" clId="Web-{658D74BD-58E7-6AB1-6AB3-2870EBFCDF91}" dt="2026-02-15T11:09:43.693" v="2479" actId="14100"/>
          <ac:spMkLst>
            <pc:docMk/>
            <pc:sldMk cId="1742995340" sldId="269"/>
            <ac:spMk id="3" creationId="{C84881B4-5FEC-E98B-BABF-D9F131B831C1}"/>
          </ac:spMkLst>
        </pc:spChg>
        <pc:spChg chg="add del mod">
          <ac:chgData name="Monae Briana Haynes (2419752)" userId="S::2419752@student.uwtsd.ac.uk::88b26565-e541-4473-8107-ea332f45095c" providerId="AD" clId="Web-{658D74BD-58E7-6AB1-6AB3-2870EBFCDF91}" dt="2026-02-14T21:00:40.297" v="623"/>
          <ac:spMkLst>
            <pc:docMk/>
            <pc:sldMk cId="1742995340" sldId="269"/>
            <ac:spMk id="3" creationId="{FBB0B532-060B-5146-7C40-00CFE3F5B67C}"/>
          </ac:spMkLst>
        </pc:spChg>
        <pc:spChg chg="mod">
          <ac:chgData name="Monae Briana Haynes (2419752)" userId="S::2419752@student.uwtsd.ac.uk::88b26565-e541-4473-8107-ea332f45095c" providerId="AD" clId="Web-{658D74BD-58E7-6AB1-6AB3-2870EBFCDF91}" dt="2026-02-15T11:09:28.052" v="2476" actId="1076"/>
          <ac:spMkLst>
            <pc:docMk/>
            <pc:sldMk cId="1742995340" sldId="269"/>
            <ac:spMk id="4" creationId="{B4A8DE81-D591-D289-4ED3-B954E2917FBE}"/>
          </ac:spMkLst>
        </pc:spChg>
        <pc:spChg chg="del mod">
          <ac:chgData name="Monae Briana Haynes (2419752)" userId="S::2419752@student.uwtsd.ac.uk::88b26565-e541-4473-8107-ea332f45095c" providerId="AD" clId="Web-{658D74BD-58E7-6AB1-6AB3-2870EBFCDF91}" dt="2026-02-14T20:59:32.250" v="615"/>
          <ac:spMkLst>
            <pc:docMk/>
            <pc:sldMk cId="1742995340" sldId="269"/>
            <ac:spMk id="5" creationId="{4B310513-543E-3130-EAA9-5DCABC421982}"/>
          </ac:spMkLst>
        </pc:spChg>
        <pc:spChg chg="mod">
          <ac:chgData name="Monae Briana Haynes (2419752)" userId="S::2419752@student.uwtsd.ac.uk::88b26565-e541-4473-8107-ea332f45095c" providerId="AD" clId="Web-{658D74BD-58E7-6AB1-6AB3-2870EBFCDF91}" dt="2026-02-15T11:12:29.154" v="2502" actId="1076"/>
          <ac:spMkLst>
            <pc:docMk/>
            <pc:sldMk cId="1742995340" sldId="269"/>
            <ac:spMk id="7" creationId="{40DB4F2C-C912-FA3F-F218-E8379DC092D9}"/>
          </ac:spMkLst>
        </pc:spChg>
        <pc:spChg chg="add mod">
          <ac:chgData name="Monae Briana Haynes (2419752)" userId="S::2419752@student.uwtsd.ac.uk::88b26565-e541-4473-8107-ea332f45095c" providerId="AD" clId="Web-{658D74BD-58E7-6AB1-6AB3-2870EBFCDF91}" dt="2026-02-15T11:10:38.262" v="2486" actId="1076"/>
          <ac:spMkLst>
            <pc:docMk/>
            <pc:sldMk cId="1742995340" sldId="269"/>
            <ac:spMk id="9" creationId="{A3A0BDA2-17B1-4D8B-FC4F-9FCFDFD01E51}"/>
          </ac:spMkLst>
        </pc:spChg>
        <pc:spChg chg="add mod">
          <ac:chgData name="Monae Briana Haynes (2419752)" userId="S::2419752@student.uwtsd.ac.uk::88b26565-e541-4473-8107-ea332f45095c" providerId="AD" clId="Web-{658D74BD-58E7-6AB1-6AB3-2870EBFCDF91}" dt="2026-02-15T11:11:21.512" v="2493" actId="1076"/>
          <ac:spMkLst>
            <pc:docMk/>
            <pc:sldMk cId="1742995340" sldId="269"/>
            <ac:spMk id="11" creationId="{74E13CFA-1034-FB3A-D223-B89BEABB5E6A}"/>
          </ac:spMkLst>
        </pc:spChg>
        <pc:spChg chg="add mod">
          <ac:chgData name="Monae Briana Haynes (2419752)" userId="S::2419752@student.uwtsd.ac.uk::88b26565-e541-4473-8107-ea332f45095c" providerId="AD" clId="Web-{658D74BD-58E7-6AB1-6AB3-2870EBFCDF91}" dt="2026-02-15T11:08:31.426" v="2468" actId="1076"/>
          <ac:spMkLst>
            <pc:docMk/>
            <pc:sldMk cId="1742995340" sldId="269"/>
            <ac:spMk id="13" creationId="{E30B4C73-0BBB-9BBC-D891-233335A511D3}"/>
          </ac:spMkLst>
        </pc:spChg>
        <pc:spChg chg="add mod">
          <ac:chgData name="Monae Briana Haynes (2419752)" userId="S::2419752@student.uwtsd.ac.uk::88b26565-e541-4473-8107-ea332f45095c" providerId="AD" clId="Web-{658D74BD-58E7-6AB1-6AB3-2870EBFCDF91}" dt="2026-02-15T11:10:43.105" v="2487" actId="1076"/>
          <ac:spMkLst>
            <pc:docMk/>
            <pc:sldMk cId="1742995340" sldId="269"/>
            <ac:spMk id="15" creationId="{1CF0724A-8064-5C20-D7B1-093A1C9AC826}"/>
          </ac:spMkLst>
        </pc:spChg>
        <pc:spChg chg="add mod">
          <ac:chgData name="Monae Briana Haynes (2419752)" userId="S::2419752@student.uwtsd.ac.uk::88b26565-e541-4473-8107-ea332f45095c" providerId="AD" clId="Web-{658D74BD-58E7-6AB1-6AB3-2870EBFCDF91}" dt="2026-02-15T11:12:19.169" v="2501" actId="1076"/>
          <ac:spMkLst>
            <pc:docMk/>
            <pc:sldMk cId="1742995340" sldId="269"/>
            <ac:spMk id="29" creationId="{395E1901-45FB-5D6A-2AEA-F7345651A733}"/>
          </ac:spMkLst>
        </pc:spChg>
        <pc:graphicFrameChg chg="add del mod ord modGraphic">
          <ac:chgData name="Monae Briana Haynes (2419752)" userId="S::2419752@student.uwtsd.ac.uk::88b26565-e541-4473-8107-ea332f45095c" providerId="AD" clId="Web-{658D74BD-58E7-6AB1-6AB3-2870EBFCDF91}" dt="2026-02-14T20:59:50.547" v="617"/>
          <ac:graphicFrameMkLst>
            <pc:docMk/>
            <pc:sldMk cId="1742995340" sldId="269"/>
            <ac:graphicFrameMk id="16" creationId="{D3D6C115-E31E-01EC-B663-9FDEFA613AAA}"/>
          </ac:graphicFrameMkLst>
        </pc:graphicFrameChg>
        <pc:cxnChg chg="add del mod">
          <ac:chgData name="Monae Briana Haynes (2419752)" userId="S::2419752@student.uwtsd.ac.uk::88b26565-e541-4473-8107-ea332f45095c" providerId="AD" clId="Web-{658D74BD-58E7-6AB1-6AB3-2870EBFCDF91}" dt="2026-02-15T11:13:05.205" v="2503"/>
          <ac:cxnSpMkLst>
            <pc:docMk/>
            <pc:sldMk cId="1742995340" sldId="269"/>
            <ac:cxnSpMk id="5" creationId="{0CA19CFF-380A-AB56-ECCB-3326244DE8F6}"/>
          </ac:cxnSpMkLst>
        </pc:cxnChg>
        <pc:cxnChg chg="mod">
          <ac:chgData name="Monae Briana Haynes (2419752)" userId="S::2419752@student.uwtsd.ac.uk::88b26565-e541-4473-8107-ea332f45095c" providerId="AD" clId="Web-{658D74BD-58E7-6AB1-6AB3-2870EBFCDF91}" dt="2026-02-15T11:09:52.917" v="2481" actId="1076"/>
          <ac:cxnSpMkLst>
            <pc:docMk/>
            <pc:sldMk cId="1742995340" sldId="269"/>
            <ac:cxnSpMk id="6" creationId="{94D14512-C6E7-D6F7-6490-2376E08F0752}"/>
          </ac:cxnSpMkLst>
        </pc:cxnChg>
        <pc:cxnChg chg="mod">
          <ac:chgData name="Monae Briana Haynes (2419752)" userId="S::2419752@student.uwtsd.ac.uk::88b26565-e541-4473-8107-ea332f45095c" providerId="AD" clId="Web-{658D74BD-58E7-6AB1-6AB3-2870EBFCDF91}" dt="2026-02-15T11:09:48.099" v="2480" actId="1076"/>
          <ac:cxnSpMkLst>
            <pc:docMk/>
            <pc:sldMk cId="1742995340" sldId="269"/>
            <ac:cxnSpMk id="8" creationId="{67447FF7-DEBE-E202-3A5A-54FFE602C642}"/>
          </ac:cxnSpMkLst>
        </pc:cxnChg>
        <pc:cxnChg chg="add mod">
          <ac:chgData name="Monae Briana Haynes (2419752)" userId="S::2419752@student.uwtsd.ac.uk::88b26565-e541-4473-8107-ea332f45095c" providerId="AD" clId="Web-{658D74BD-58E7-6AB1-6AB3-2870EBFCDF91}" dt="2026-02-15T11:11:08.043" v="2490" actId="1076"/>
          <ac:cxnSpMkLst>
            <pc:docMk/>
            <pc:sldMk cId="1742995340" sldId="269"/>
            <ac:cxnSpMk id="10" creationId="{274951BE-C1DA-11E1-96ED-47701A5F436E}"/>
          </ac:cxnSpMkLst>
        </pc:cxnChg>
        <pc:cxnChg chg="add mod">
          <ac:chgData name="Monae Briana Haynes (2419752)" userId="S::2419752@student.uwtsd.ac.uk::88b26565-e541-4473-8107-ea332f45095c" providerId="AD" clId="Web-{658D74BD-58E7-6AB1-6AB3-2870EBFCDF91}" dt="2026-02-15T11:09:56.855" v="2482" actId="1076"/>
          <ac:cxnSpMkLst>
            <pc:docMk/>
            <pc:sldMk cId="1742995340" sldId="269"/>
            <ac:cxnSpMk id="12" creationId="{D038162B-90FA-F593-A26E-CDD8EFEEF422}"/>
          </ac:cxnSpMkLst>
        </pc:cxnChg>
        <pc:cxnChg chg="add mod">
          <ac:chgData name="Monae Briana Haynes (2419752)" userId="S::2419752@student.uwtsd.ac.uk::88b26565-e541-4473-8107-ea332f45095c" providerId="AD" clId="Web-{658D74BD-58E7-6AB1-6AB3-2870EBFCDF91}" dt="2026-02-15T11:11:48.216" v="2496" actId="1076"/>
          <ac:cxnSpMkLst>
            <pc:docMk/>
            <pc:sldMk cId="1742995340" sldId="269"/>
            <ac:cxnSpMk id="14" creationId="{70BC42FD-08FA-0709-EB9C-04771E87E320}"/>
          </ac:cxnSpMkLst>
        </pc:cxnChg>
      </pc:sldChg>
      <pc:sldChg chg="addSp delSp modSp mod setBg modClrScheme delDesignElem chgLayout">
        <pc:chgData name="Monae Briana Haynes (2419752)" userId="S::2419752@student.uwtsd.ac.uk::88b26565-e541-4473-8107-ea332f45095c" providerId="AD" clId="Web-{658D74BD-58E7-6AB1-6AB3-2870EBFCDF91}" dt="2026-02-15T13:22:22.671" v="5537" actId="1076"/>
        <pc:sldMkLst>
          <pc:docMk/>
          <pc:sldMk cId="1902834006" sldId="270"/>
        </pc:sldMkLst>
        <pc:spChg chg="mod ord">
          <ac:chgData name="Monae Briana Haynes (2419752)" userId="S::2419752@student.uwtsd.ac.uk::88b26565-e541-4473-8107-ea332f45095c" providerId="AD" clId="Web-{658D74BD-58E7-6AB1-6AB3-2870EBFCDF91}" dt="2026-02-15T13:22:22.671" v="5537" actId="1076"/>
          <ac:spMkLst>
            <pc:docMk/>
            <pc:sldMk cId="1902834006" sldId="270"/>
            <ac:spMk id="2" creationId="{4845F55C-E3EA-67EF-41C4-213A2827BE3F}"/>
          </ac:spMkLst>
        </pc:spChg>
        <pc:spChg chg="add del mod ord">
          <ac:chgData name="Monae Briana Haynes (2419752)" userId="S::2419752@student.uwtsd.ac.uk::88b26565-e541-4473-8107-ea332f45095c" providerId="AD" clId="Web-{658D74BD-58E7-6AB1-6AB3-2870EBFCDF91}" dt="2026-02-15T13:22:15.982" v="5536" actId="1076"/>
          <ac:spMkLst>
            <pc:docMk/>
            <pc:sldMk cId="1902834006" sldId="270"/>
            <ac:spMk id="3" creationId="{D9413655-3F66-A54B-BE67-DFDCE0B0E1BE}"/>
          </ac:spMkLst>
        </pc:spChg>
        <pc:spChg chg="add del">
          <ac:chgData name="Monae Briana Haynes (2419752)" userId="S::2419752@student.uwtsd.ac.uk::88b26565-e541-4473-8107-ea332f45095c" providerId="AD" clId="Web-{658D74BD-58E7-6AB1-6AB3-2870EBFCDF91}" dt="2026-02-15T09:48:44.741" v="1676"/>
          <ac:spMkLst>
            <pc:docMk/>
            <pc:sldMk cId="1902834006" sldId="270"/>
            <ac:spMk id="8" creationId="{09588DA8-065E-4F6F-8EFD-43104AB2E0CF}"/>
          </ac:spMkLst>
        </pc:spChg>
        <pc:spChg chg="add del mod ord">
          <ac:chgData name="Monae Briana Haynes (2419752)" userId="S::2419752@student.uwtsd.ac.uk::88b26565-e541-4473-8107-ea332f45095c" providerId="AD" clId="Web-{658D74BD-58E7-6AB1-6AB3-2870EBFCDF91}" dt="2026-02-15T13:20:54.729" v="5531"/>
          <ac:spMkLst>
            <pc:docMk/>
            <pc:sldMk cId="1902834006" sldId="270"/>
            <ac:spMk id="9" creationId="{BD4CD99B-863A-9569-F759-D0A824EF30B1}"/>
          </ac:spMkLst>
        </pc:spChg>
        <pc:spChg chg="add del">
          <ac:chgData name="Monae Briana Haynes (2419752)" userId="S::2419752@student.uwtsd.ac.uk::88b26565-e541-4473-8107-ea332f45095c" providerId="AD" clId="Web-{658D74BD-58E7-6AB1-6AB3-2870EBFCDF91}" dt="2026-02-15T09:48:44.741" v="1676"/>
          <ac:spMkLst>
            <pc:docMk/>
            <pc:sldMk cId="1902834006" sldId="270"/>
            <ac:spMk id="10" creationId="{C4285719-470E-454C-AF62-8323075F1F5B}"/>
          </ac:spMkLst>
        </pc:spChg>
        <pc:spChg chg="add del mod ord">
          <ac:chgData name="Monae Briana Haynes (2419752)" userId="S::2419752@student.uwtsd.ac.uk::88b26565-e541-4473-8107-ea332f45095c" providerId="AD" clId="Web-{658D74BD-58E7-6AB1-6AB3-2870EBFCDF91}" dt="2026-02-15T13:20:54.729" v="5531"/>
          <ac:spMkLst>
            <pc:docMk/>
            <pc:sldMk cId="1902834006" sldId="270"/>
            <ac:spMk id="11" creationId="{86025892-F5EE-D09B-6610-97A4613F28D8}"/>
          </ac:spMkLst>
        </pc:spChg>
        <pc:spChg chg="add del">
          <ac:chgData name="Monae Briana Haynes (2419752)" userId="S::2419752@student.uwtsd.ac.uk::88b26565-e541-4473-8107-ea332f45095c" providerId="AD" clId="Web-{658D74BD-58E7-6AB1-6AB3-2870EBFCDF91}" dt="2026-02-15T09:48:44.741" v="1676"/>
          <ac:spMkLst>
            <pc:docMk/>
            <pc:sldMk cId="1902834006" sldId="270"/>
            <ac:spMk id="12" creationId="{CD9FE4EF-C4D8-49A0-B2FF-81D8DB7D8A24}"/>
          </ac:spMkLst>
        </pc:spChg>
        <pc:spChg chg="add del mod ord">
          <ac:chgData name="Monae Briana Haynes (2419752)" userId="S::2419752@student.uwtsd.ac.uk::88b26565-e541-4473-8107-ea332f45095c" providerId="AD" clId="Web-{658D74BD-58E7-6AB1-6AB3-2870EBFCDF91}" dt="2026-02-15T13:20:54.729" v="5531"/>
          <ac:spMkLst>
            <pc:docMk/>
            <pc:sldMk cId="1902834006" sldId="270"/>
            <ac:spMk id="13" creationId="{DB3A95E1-0AF1-EBC9-0B4B-6752BAC1BC64}"/>
          </ac:spMkLst>
        </pc:spChg>
        <pc:spChg chg="add del">
          <ac:chgData name="Monae Briana Haynes (2419752)" userId="S::2419752@student.uwtsd.ac.uk::88b26565-e541-4473-8107-ea332f45095c" providerId="AD" clId="Web-{658D74BD-58E7-6AB1-6AB3-2870EBFCDF91}" dt="2026-02-15T09:48:44.741" v="1676"/>
          <ac:spMkLst>
            <pc:docMk/>
            <pc:sldMk cId="1902834006" sldId="270"/>
            <ac:spMk id="14" creationId="{4300840D-0A0B-4512-BACA-B439D5B9C57C}"/>
          </ac:spMkLst>
        </pc:spChg>
        <pc:spChg chg="add del">
          <ac:chgData name="Monae Briana Haynes (2419752)" userId="S::2419752@student.uwtsd.ac.uk::88b26565-e541-4473-8107-ea332f45095c" providerId="AD" clId="Web-{658D74BD-58E7-6AB1-6AB3-2870EBFCDF91}" dt="2026-02-15T09:48:44.741" v="1676"/>
          <ac:spMkLst>
            <pc:docMk/>
            <pc:sldMk cId="1902834006" sldId="270"/>
            <ac:spMk id="16" creationId="{D2B78728-A580-49A7-84F9-6EF6F583ADE0}"/>
          </ac:spMkLst>
        </pc:spChg>
        <pc:spChg chg="add del">
          <ac:chgData name="Monae Briana Haynes (2419752)" userId="S::2419752@student.uwtsd.ac.uk::88b26565-e541-4473-8107-ea332f45095c" providerId="AD" clId="Web-{658D74BD-58E7-6AB1-6AB3-2870EBFCDF91}" dt="2026-02-15T09:48:44.741" v="1676"/>
          <ac:spMkLst>
            <pc:docMk/>
            <pc:sldMk cId="1902834006" sldId="270"/>
            <ac:spMk id="18" creationId="{38FAA1A1-D861-433F-88FA-1E9D6FD31D11}"/>
          </ac:spMkLst>
        </pc:spChg>
        <pc:spChg chg="add del">
          <ac:chgData name="Monae Briana Haynes (2419752)" userId="S::2419752@student.uwtsd.ac.uk::88b26565-e541-4473-8107-ea332f45095c" providerId="AD" clId="Web-{658D74BD-58E7-6AB1-6AB3-2870EBFCDF91}" dt="2026-02-15T09:48:44.741" v="1676"/>
          <ac:spMkLst>
            <pc:docMk/>
            <pc:sldMk cId="1902834006" sldId="270"/>
            <ac:spMk id="20" creationId="{8D71EDA1-87BF-4D5D-AB79-F346FD19278A}"/>
          </ac:spMkLst>
        </pc:spChg>
        <pc:spChg chg="add del">
          <ac:chgData name="Monae Briana Haynes (2419752)" userId="S::2419752@student.uwtsd.ac.uk::88b26565-e541-4473-8107-ea332f45095c" providerId="AD" clId="Web-{658D74BD-58E7-6AB1-6AB3-2870EBFCDF91}" dt="2026-02-15T13:06:40.578" v="5402"/>
          <ac:spMkLst>
            <pc:docMk/>
            <pc:sldMk cId="1902834006" sldId="270"/>
            <ac:spMk id="22" creationId="{70DFC902-7D23-471A-B557-B6B6917D7A0D}"/>
          </ac:spMkLst>
        </pc:spChg>
        <pc:spChg chg="add del">
          <ac:chgData name="Monae Briana Haynes (2419752)" userId="S::2419752@student.uwtsd.ac.uk::88b26565-e541-4473-8107-ea332f45095c" providerId="AD" clId="Web-{658D74BD-58E7-6AB1-6AB3-2870EBFCDF91}" dt="2026-02-15T13:06:40.578" v="5402"/>
          <ac:spMkLst>
            <pc:docMk/>
            <pc:sldMk cId="1902834006" sldId="270"/>
            <ac:spMk id="23" creationId="{A55D5633-D557-4DCA-982C-FF36EB7A1C00}"/>
          </ac:spMkLst>
        </pc:spChg>
        <pc:spChg chg="add del">
          <ac:chgData name="Monae Briana Haynes (2419752)" userId="S::2419752@student.uwtsd.ac.uk::88b26565-e541-4473-8107-ea332f45095c" providerId="AD" clId="Web-{658D74BD-58E7-6AB1-6AB3-2870EBFCDF91}" dt="2026-02-15T13:06:40.578" v="5402"/>
          <ac:spMkLst>
            <pc:docMk/>
            <pc:sldMk cId="1902834006" sldId="270"/>
            <ac:spMk id="24" creationId="{450D3AD2-FA80-415F-A9CE-54D884561CD7}"/>
          </ac:spMkLst>
        </pc:spChg>
        <pc:graphicFrameChg chg="add del mod ord">
          <ac:chgData name="Monae Briana Haynes (2419752)" userId="S::2419752@student.uwtsd.ac.uk::88b26565-e541-4473-8107-ea332f45095c" providerId="AD" clId="Web-{658D74BD-58E7-6AB1-6AB3-2870EBFCDF91}" dt="2026-02-15T13:20:54.729" v="5531"/>
          <ac:graphicFrameMkLst>
            <pc:docMk/>
            <pc:sldMk cId="1902834006" sldId="270"/>
            <ac:graphicFrameMk id="5" creationId="{73F85B6F-C32B-FB8C-7BB9-60136C120F58}"/>
          </ac:graphicFrameMkLst>
        </pc:graphicFrameChg>
      </pc:sldChg>
      <pc:sldMasterChg chg="del delSldLayout">
        <pc:chgData name="Monae Briana Haynes (2419752)" userId="S::2419752@student.uwtsd.ac.uk::88b26565-e541-4473-8107-ea332f45095c" providerId="AD" clId="Web-{658D74BD-58E7-6AB1-6AB3-2870EBFCDF91}" dt="2026-02-15T13:06:40.578" v="5402"/>
        <pc:sldMasterMkLst>
          <pc:docMk/>
          <pc:sldMasterMk cId="2460954070" sldId="2147483660"/>
        </pc:sldMasterMkLst>
        <pc:sldLayoutChg chg="del">
          <pc:chgData name="Monae Briana Haynes (2419752)" userId="S::2419752@student.uwtsd.ac.uk::88b26565-e541-4473-8107-ea332f45095c" providerId="AD" clId="Web-{658D74BD-58E7-6AB1-6AB3-2870EBFCDF91}" dt="2026-02-15T13:06:40.578" v="5402"/>
          <pc:sldLayoutMkLst>
            <pc:docMk/>
            <pc:sldMasterMk cId="2460954070" sldId="2147483660"/>
            <pc:sldLayoutMk cId="2385387890" sldId="2147483661"/>
          </pc:sldLayoutMkLst>
        </pc:sldLayoutChg>
        <pc:sldLayoutChg chg="del">
          <pc:chgData name="Monae Briana Haynes (2419752)" userId="S::2419752@student.uwtsd.ac.uk::88b26565-e541-4473-8107-ea332f45095c" providerId="AD" clId="Web-{658D74BD-58E7-6AB1-6AB3-2870EBFCDF91}" dt="2026-02-15T13:06:40.578" v="5402"/>
          <pc:sldLayoutMkLst>
            <pc:docMk/>
            <pc:sldMasterMk cId="2460954070" sldId="2147483660"/>
            <pc:sldLayoutMk cId="949138452" sldId="2147483662"/>
          </pc:sldLayoutMkLst>
        </pc:sldLayoutChg>
        <pc:sldLayoutChg chg="del">
          <pc:chgData name="Monae Briana Haynes (2419752)" userId="S::2419752@student.uwtsd.ac.uk::88b26565-e541-4473-8107-ea332f45095c" providerId="AD" clId="Web-{658D74BD-58E7-6AB1-6AB3-2870EBFCDF91}" dt="2026-02-15T13:06:40.578" v="5402"/>
          <pc:sldLayoutMkLst>
            <pc:docMk/>
            <pc:sldMasterMk cId="2460954070" sldId="2147483660"/>
            <pc:sldLayoutMk cId="2591524520" sldId="2147483663"/>
          </pc:sldLayoutMkLst>
        </pc:sldLayoutChg>
        <pc:sldLayoutChg chg="del">
          <pc:chgData name="Monae Briana Haynes (2419752)" userId="S::2419752@student.uwtsd.ac.uk::88b26565-e541-4473-8107-ea332f45095c" providerId="AD" clId="Web-{658D74BD-58E7-6AB1-6AB3-2870EBFCDF91}" dt="2026-02-15T13:06:40.578" v="5402"/>
          <pc:sldLayoutMkLst>
            <pc:docMk/>
            <pc:sldMasterMk cId="2460954070" sldId="2147483660"/>
            <pc:sldLayoutMk cId="1203092039" sldId="2147483664"/>
          </pc:sldLayoutMkLst>
        </pc:sldLayoutChg>
        <pc:sldLayoutChg chg="del">
          <pc:chgData name="Monae Briana Haynes (2419752)" userId="S::2419752@student.uwtsd.ac.uk::88b26565-e541-4473-8107-ea332f45095c" providerId="AD" clId="Web-{658D74BD-58E7-6AB1-6AB3-2870EBFCDF91}" dt="2026-02-15T13:06:40.578" v="5402"/>
          <pc:sldLayoutMkLst>
            <pc:docMk/>
            <pc:sldMasterMk cId="2460954070" sldId="2147483660"/>
            <pc:sldLayoutMk cId="3733172339" sldId="2147483665"/>
          </pc:sldLayoutMkLst>
        </pc:sldLayoutChg>
        <pc:sldLayoutChg chg="del">
          <pc:chgData name="Monae Briana Haynes (2419752)" userId="S::2419752@student.uwtsd.ac.uk::88b26565-e541-4473-8107-ea332f45095c" providerId="AD" clId="Web-{658D74BD-58E7-6AB1-6AB3-2870EBFCDF91}" dt="2026-02-15T13:06:40.578" v="5402"/>
          <pc:sldLayoutMkLst>
            <pc:docMk/>
            <pc:sldMasterMk cId="2460954070" sldId="2147483660"/>
            <pc:sldLayoutMk cId="3210312558" sldId="2147483666"/>
          </pc:sldLayoutMkLst>
        </pc:sldLayoutChg>
        <pc:sldLayoutChg chg="del">
          <pc:chgData name="Monae Briana Haynes (2419752)" userId="S::2419752@student.uwtsd.ac.uk::88b26565-e541-4473-8107-ea332f45095c" providerId="AD" clId="Web-{658D74BD-58E7-6AB1-6AB3-2870EBFCDF91}" dt="2026-02-15T13:06:40.578" v="5402"/>
          <pc:sldLayoutMkLst>
            <pc:docMk/>
            <pc:sldMasterMk cId="2460954070" sldId="2147483660"/>
            <pc:sldLayoutMk cId="3146388984" sldId="2147483667"/>
          </pc:sldLayoutMkLst>
        </pc:sldLayoutChg>
        <pc:sldLayoutChg chg="del">
          <pc:chgData name="Monae Briana Haynes (2419752)" userId="S::2419752@student.uwtsd.ac.uk::88b26565-e541-4473-8107-ea332f45095c" providerId="AD" clId="Web-{658D74BD-58E7-6AB1-6AB3-2870EBFCDF91}" dt="2026-02-15T13:06:40.578" v="5402"/>
          <pc:sldLayoutMkLst>
            <pc:docMk/>
            <pc:sldMasterMk cId="2460954070" sldId="2147483660"/>
            <pc:sldLayoutMk cId="3171841454" sldId="2147483668"/>
          </pc:sldLayoutMkLst>
        </pc:sldLayoutChg>
        <pc:sldLayoutChg chg="del">
          <pc:chgData name="Monae Briana Haynes (2419752)" userId="S::2419752@student.uwtsd.ac.uk::88b26565-e541-4473-8107-ea332f45095c" providerId="AD" clId="Web-{658D74BD-58E7-6AB1-6AB3-2870EBFCDF91}" dt="2026-02-15T13:06:40.578" v="5402"/>
          <pc:sldLayoutMkLst>
            <pc:docMk/>
            <pc:sldMasterMk cId="2460954070" sldId="2147483660"/>
            <pc:sldLayoutMk cId="1718958274" sldId="2147483669"/>
          </pc:sldLayoutMkLst>
        </pc:sldLayoutChg>
        <pc:sldLayoutChg chg="del">
          <pc:chgData name="Monae Briana Haynes (2419752)" userId="S::2419752@student.uwtsd.ac.uk::88b26565-e541-4473-8107-ea332f45095c" providerId="AD" clId="Web-{658D74BD-58E7-6AB1-6AB3-2870EBFCDF91}" dt="2026-02-15T13:06:40.578" v="5402"/>
          <pc:sldLayoutMkLst>
            <pc:docMk/>
            <pc:sldMasterMk cId="2460954070" sldId="2147483660"/>
            <pc:sldLayoutMk cId="2202905451" sldId="2147483670"/>
          </pc:sldLayoutMkLst>
        </pc:sldLayoutChg>
        <pc:sldLayoutChg chg="del">
          <pc:chgData name="Monae Briana Haynes (2419752)" userId="S::2419752@student.uwtsd.ac.uk::88b26565-e541-4473-8107-ea332f45095c" providerId="AD" clId="Web-{658D74BD-58E7-6AB1-6AB3-2870EBFCDF91}" dt="2026-02-15T13:06:40.578" v="5402"/>
          <pc:sldLayoutMkLst>
            <pc:docMk/>
            <pc:sldMasterMk cId="2460954070" sldId="2147483660"/>
            <pc:sldLayoutMk cId="3479445657" sldId="2147483671"/>
          </pc:sldLayoutMkLst>
        </pc:sldLayoutChg>
      </pc:sldMasterChg>
      <pc:sldMasterChg chg="add del addSldLayout delSldLayout modSldLayout">
        <pc:chgData name="Monae Briana Haynes (2419752)" userId="S::2419752@student.uwtsd.ac.uk::88b26565-e541-4473-8107-ea332f45095c" providerId="AD" clId="Web-{658D74BD-58E7-6AB1-6AB3-2870EBFCDF91}" dt="2026-02-15T13:07:08.329" v="5403"/>
        <pc:sldMasterMkLst>
          <pc:docMk/>
          <pc:sldMasterMk cId="394963943" sldId="2147483672"/>
        </pc:sldMasterMkLst>
        <pc:sldLayoutChg chg="add del mod replId">
          <pc:chgData name="Monae Briana Haynes (2419752)" userId="S::2419752@student.uwtsd.ac.uk::88b26565-e541-4473-8107-ea332f45095c" providerId="AD" clId="Web-{658D74BD-58E7-6AB1-6AB3-2870EBFCDF91}" dt="2026-02-15T13:07:08.329" v="5403"/>
          <pc:sldLayoutMkLst>
            <pc:docMk/>
            <pc:sldMasterMk cId="394963943" sldId="2147483672"/>
            <pc:sldLayoutMk cId="2783298161" sldId="2147483673"/>
          </pc:sldLayoutMkLst>
        </pc:sldLayoutChg>
        <pc:sldLayoutChg chg="add del mod replId">
          <pc:chgData name="Monae Briana Haynes (2419752)" userId="S::2419752@student.uwtsd.ac.uk::88b26565-e541-4473-8107-ea332f45095c" providerId="AD" clId="Web-{658D74BD-58E7-6AB1-6AB3-2870EBFCDF91}" dt="2026-02-15T13:07:08.329" v="5403"/>
          <pc:sldLayoutMkLst>
            <pc:docMk/>
            <pc:sldMasterMk cId="394963943" sldId="2147483672"/>
            <pc:sldLayoutMk cId="1718617240" sldId="2147483674"/>
          </pc:sldLayoutMkLst>
        </pc:sldLayoutChg>
        <pc:sldLayoutChg chg="add del mod replId">
          <pc:chgData name="Monae Briana Haynes (2419752)" userId="S::2419752@student.uwtsd.ac.uk::88b26565-e541-4473-8107-ea332f45095c" providerId="AD" clId="Web-{658D74BD-58E7-6AB1-6AB3-2870EBFCDF91}" dt="2026-02-15T13:07:08.329" v="5403"/>
          <pc:sldLayoutMkLst>
            <pc:docMk/>
            <pc:sldMasterMk cId="394963943" sldId="2147483672"/>
            <pc:sldLayoutMk cId="322615574" sldId="2147483675"/>
          </pc:sldLayoutMkLst>
        </pc:sldLayoutChg>
        <pc:sldLayoutChg chg="add del mod replId">
          <pc:chgData name="Monae Briana Haynes (2419752)" userId="S::2419752@student.uwtsd.ac.uk::88b26565-e541-4473-8107-ea332f45095c" providerId="AD" clId="Web-{658D74BD-58E7-6AB1-6AB3-2870EBFCDF91}" dt="2026-02-15T13:07:08.329" v="5403"/>
          <pc:sldLayoutMkLst>
            <pc:docMk/>
            <pc:sldMasterMk cId="394963943" sldId="2147483672"/>
            <pc:sldLayoutMk cId="374758839" sldId="2147483676"/>
          </pc:sldLayoutMkLst>
        </pc:sldLayoutChg>
        <pc:sldLayoutChg chg="add del mod replId">
          <pc:chgData name="Monae Briana Haynes (2419752)" userId="S::2419752@student.uwtsd.ac.uk::88b26565-e541-4473-8107-ea332f45095c" providerId="AD" clId="Web-{658D74BD-58E7-6AB1-6AB3-2870EBFCDF91}" dt="2026-02-15T13:07:08.329" v="5403"/>
          <pc:sldLayoutMkLst>
            <pc:docMk/>
            <pc:sldMasterMk cId="394963943" sldId="2147483672"/>
            <pc:sldLayoutMk cId="554306612" sldId="2147483677"/>
          </pc:sldLayoutMkLst>
        </pc:sldLayoutChg>
        <pc:sldLayoutChg chg="add del mod replId">
          <pc:chgData name="Monae Briana Haynes (2419752)" userId="S::2419752@student.uwtsd.ac.uk::88b26565-e541-4473-8107-ea332f45095c" providerId="AD" clId="Web-{658D74BD-58E7-6AB1-6AB3-2870EBFCDF91}" dt="2026-02-15T13:07:08.329" v="5403"/>
          <pc:sldLayoutMkLst>
            <pc:docMk/>
            <pc:sldMasterMk cId="394963943" sldId="2147483672"/>
            <pc:sldLayoutMk cId="2883890702" sldId="2147483678"/>
          </pc:sldLayoutMkLst>
        </pc:sldLayoutChg>
        <pc:sldLayoutChg chg="add del mod replId">
          <pc:chgData name="Monae Briana Haynes (2419752)" userId="S::2419752@student.uwtsd.ac.uk::88b26565-e541-4473-8107-ea332f45095c" providerId="AD" clId="Web-{658D74BD-58E7-6AB1-6AB3-2870EBFCDF91}" dt="2026-02-15T13:07:08.329" v="5403"/>
          <pc:sldLayoutMkLst>
            <pc:docMk/>
            <pc:sldMasterMk cId="394963943" sldId="2147483672"/>
            <pc:sldLayoutMk cId="1650413942" sldId="2147483679"/>
          </pc:sldLayoutMkLst>
        </pc:sldLayoutChg>
        <pc:sldLayoutChg chg="add del mod replId">
          <pc:chgData name="Monae Briana Haynes (2419752)" userId="S::2419752@student.uwtsd.ac.uk::88b26565-e541-4473-8107-ea332f45095c" providerId="AD" clId="Web-{658D74BD-58E7-6AB1-6AB3-2870EBFCDF91}" dt="2026-02-15T13:07:08.329" v="5403"/>
          <pc:sldLayoutMkLst>
            <pc:docMk/>
            <pc:sldMasterMk cId="394963943" sldId="2147483672"/>
            <pc:sldLayoutMk cId="3979847449" sldId="2147483680"/>
          </pc:sldLayoutMkLst>
        </pc:sldLayoutChg>
        <pc:sldLayoutChg chg="add del mod replId">
          <pc:chgData name="Monae Briana Haynes (2419752)" userId="S::2419752@student.uwtsd.ac.uk::88b26565-e541-4473-8107-ea332f45095c" providerId="AD" clId="Web-{658D74BD-58E7-6AB1-6AB3-2870EBFCDF91}" dt="2026-02-15T13:07:08.329" v="5403"/>
          <pc:sldLayoutMkLst>
            <pc:docMk/>
            <pc:sldMasterMk cId="394963943" sldId="2147483672"/>
            <pc:sldLayoutMk cId="1098254617" sldId="2147483681"/>
          </pc:sldLayoutMkLst>
        </pc:sldLayoutChg>
        <pc:sldLayoutChg chg="add del mod replId">
          <pc:chgData name="Monae Briana Haynes (2419752)" userId="S::2419752@student.uwtsd.ac.uk::88b26565-e541-4473-8107-ea332f45095c" providerId="AD" clId="Web-{658D74BD-58E7-6AB1-6AB3-2870EBFCDF91}" dt="2026-02-15T13:07:08.329" v="5403"/>
          <pc:sldLayoutMkLst>
            <pc:docMk/>
            <pc:sldMasterMk cId="394963943" sldId="2147483672"/>
            <pc:sldLayoutMk cId="3718166041" sldId="2147483682"/>
          </pc:sldLayoutMkLst>
        </pc:sldLayoutChg>
        <pc:sldLayoutChg chg="add del mod replId">
          <pc:chgData name="Monae Briana Haynes (2419752)" userId="S::2419752@student.uwtsd.ac.uk::88b26565-e541-4473-8107-ea332f45095c" providerId="AD" clId="Web-{658D74BD-58E7-6AB1-6AB3-2870EBFCDF91}" dt="2026-02-15T13:07:08.329" v="5403"/>
          <pc:sldLayoutMkLst>
            <pc:docMk/>
            <pc:sldMasterMk cId="394963943" sldId="2147483672"/>
            <pc:sldLayoutMk cId="1410130620" sldId="2147483683"/>
          </pc:sldLayoutMkLst>
        </pc:sldLayoutChg>
      </pc:sldMasterChg>
      <pc:sldMasterChg chg="add del addSldLayout delSldLayout modSldLayout">
        <pc:chgData name="Monae Briana Haynes (2419752)" userId="S::2419752@student.uwtsd.ac.uk::88b26565-e541-4473-8107-ea332f45095c" providerId="AD" clId="Web-{658D74BD-58E7-6AB1-6AB3-2870EBFCDF91}" dt="2026-02-15T13:18:57.869" v="5523"/>
        <pc:sldMasterMkLst>
          <pc:docMk/>
          <pc:sldMasterMk cId="2259259787" sldId="2147483684"/>
        </pc:sldMasterMkLst>
        <pc:sldLayoutChg chg="add del mod replId">
          <pc:chgData name="Monae Briana Haynes (2419752)" userId="S::2419752@student.uwtsd.ac.uk::88b26565-e541-4473-8107-ea332f45095c" providerId="AD" clId="Web-{658D74BD-58E7-6AB1-6AB3-2870EBFCDF91}" dt="2026-02-15T13:18:57.869" v="5523"/>
          <pc:sldLayoutMkLst>
            <pc:docMk/>
            <pc:sldMasterMk cId="2259259787" sldId="2147483684"/>
            <pc:sldLayoutMk cId="74216656" sldId="2147483685"/>
          </pc:sldLayoutMkLst>
        </pc:sldLayoutChg>
        <pc:sldLayoutChg chg="add del mod replId">
          <pc:chgData name="Monae Briana Haynes (2419752)" userId="S::2419752@student.uwtsd.ac.uk::88b26565-e541-4473-8107-ea332f45095c" providerId="AD" clId="Web-{658D74BD-58E7-6AB1-6AB3-2870EBFCDF91}" dt="2026-02-15T13:18:57.869" v="5523"/>
          <pc:sldLayoutMkLst>
            <pc:docMk/>
            <pc:sldMasterMk cId="2259259787" sldId="2147483684"/>
            <pc:sldLayoutMk cId="3358382089" sldId="2147483686"/>
          </pc:sldLayoutMkLst>
        </pc:sldLayoutChg>
        <pc:sldLayoutChg chg="add del mod replId">
          <pc:chgData name="Monae Briana Haynes (2419752)" userId="S::2419752@student.uwtsd.ac.uk::88b26565-e541-4473-8107-ea332f45095c" providerId="AD" clId="Web-{658D74BD-58E7-6AB1-6AB3-2870EBFCDF91}" dt="2026-02-15T13:18:57.869" v="5523"/>
          <pc:sldLayoutMkLst>
            <pc:docMk/>
            <pc:sldMasterMk cId="2259259787" sldId="2147483684"/>
            <pc:sldLayoutMk cId="3593932983" sldId="2147483687"/>
          </pc:sldLayoutMkLst>
        </pc:sldLayoutChg>
        <pc:sldLayoutChg chg="add del mod replId">
          <pc:chgData name="Monae Briana Haynes (2419752)" userId="S::2419752@student.uwtsd.ac.uk::88b26565-e541-4473-8107-ea332f45095c" providerId="AD" clId="Web-{658D74BD-58E7-6AB1-6AB3-2870EBFCDF91}" dt="2026-02-15T13:18:57.869" v="5523"/>
          <pc:sldLayoutMkLst>
            <pc:docMk/>
            <pc:sldMasterMk cId="2259259787" sldId="2147483684"/>
            <pc:sldLayoutMk cId="794637573" sldId="2147483688"/>
          </pc:sldLayoutMkLst>
        </pc:sldLayoutChg>
        <pc:sldLayoutChg chg="add del mod replId">
          <pc:chgData name="Monae Briana Haynes (2419752)" userId="S::2419752@student.uwtsd.ac.uk::88b26565-e541-4473-8107-ea332f45095c" providerId="AD" clId="Web-{658D74BD-58E7-6AB1-6AB3-2870EBFCDF91}" dt="2026-02-15T13:18:57.869" v="5523"/>
          <pc:sldLayoutMkLst>
            <pc:docMk/>
            <pc:sldMasterMk cId="2259259787" sldId="2147483684"/>
            <pc:sldLayoutMk cId="346161958" sldId="2147483689"/>
          </pc:sldLayoutMkLst>
        </pc:sldLayoutChg>
        <pc:sldLayoutChg chg="add del mod replId">
          <pc:chgData name="Monae Briana Haynes (2419752)" userId="S::2419752@student.uwtsd.ac.uk::88b26565-e541-4473-8107-ea332f45095c" providerId="AD" clId="Web-{658D74BD-58E7-6AB1-6AB3-2870EBFCDF91}" dt="2026-02-15T13:18:57.869" v="5523"/>
          <pc:sldLayoutMkLst>
            <pc:docMk/>
            <pc:sldMasterMk cId="2259259787" sldId="2147483684"/>
            <pc:sldLayoutMk cId="4242834620" sldId="2147483690"/>
          </pc:sldLayoutMkLst>
        </pc:sldLayoutChg>
        <pc:sldLayoutChg chg="add del mod replId">
          <pc:chgData name="Monae Briana Haynes (2419752)" userId="S::2419752@student.uwtsd.ac.uk::88b26565-e541-4473-8107-ea332f45095c" providerId="AD" clId="Web-{658D74BD-58E7-6AB1-6AB3-2870EBFCDF91}" dt="2026-02-15T13:18:57.869" v="5523"/>
          <pc:sldLayoutMkLst>
            <pc:docMk/>
            <pc:sldMasterMk cId="2259259787" sldId="2147483684"/>
            <pc:sldLayoutMk cId="3926069075" sldId="2147483691"/>
          </pc:sldLayoutMkLst>
        </pc:sldLayoutChg>
        <pc:sldLayoutChg chg="add del mod replId">
          <pc:chgData name="Monae Briana Haynes (2419752)" userId="S::2419752@student.uwtsd.ac.uk::88b26565-e541-4473-8107-ea332f45095c" providerId="AD" clId="Web-{658D74BD-58E7-6AB1-6AB3-2870EBFCDF91}" dt="2026-02-15T13:18:57.869" v="5523"/>
          <pc:sldLayoutMkLst>
            <pc:docMk/>
            <pc:sldMasterMk cId="2259259787" sldId="2147483684"/>
            <pc:sldLayoutMk cId="3063370240" sldId="2147483692"/>
          </pc:sldLayoutMkLst>
        </pc:sldLayoutChg>
        <pc:sldLayoutChg chg="add del mod replId">
          <pc:chgData name="Monae Briana Haynes (2419752)" userId="S::2419752@student.uwtsd.ac.uk::88b26565-e541-4473-8107-ea332f45095c" providerId="AD" clId="Web-{658D74BD-58E7-6AB1-6AB3-2870EBFCDF91}" dt="2026-02-15T13:18:57.869" v="5523"/>
          <pc:sldLayoutMkLst>
            <pc:docMk/>
            <pc:sldMasterMk cId="2259259787" sldId="2147483684"/>
            <pc:sldLayoutMk cId="2961739915" sldId="2147483693"/>
          </pc:sldLayoutMkLst>
        </pc:sldLayoutChg>
        <pc:sldLayoutChg chg="add del mod replId">
          <pc:chgData name="Monae Briana Haynes (2419752)" userId="S::2419752@student.uwtsd.ac.uk::88b26565-e541-4473-8107-ea332f45095c" providerId="AD" clId="Web-{658D74BD-58E7-6AB1-6AB3-2870EBFCDF91}" dt="2026-02-15T13:18:57.869" v="5523"/>
          <pc:sldLayoutMkLst>
            <pc:docMk/>
            <pc:sldMasterMk cId="2259259787" sldId="2147483684"/>
            <pc:sldLayoutMk cId="1180152165" sldId="2147483694"/>
          </pc:sldLayoutMkLst>
        </pc:sldLayoutChg>
        <pc:sldLayoutChg chg="add del mod replId">
          <pc:chgData name="Monae Briana Haynes (2419752)" userId="S::2419752@student.uwtsd.ac.uk::88b26565-e541-4473-8107-ea332f45095c" providerId="AD" clId="Web-{658D74BD-58E7-6AB1-6AB3-2870EBFCDF91}" dt="2026-02-15T13:18:57.869" v="5523"/>
          <pc:sldLayoutMkLst>
            <pc:docMk/>
            <pc:sldMasterMk cId="2259259787" sldId="2147483684"/>
            <pc:sldLayoutMk cId="2709711526" sldId="2147483695"/>
          </pc:sldLayoutMkLst>
        </pc:sldLayoutChg>
      </pc:sldMasterChg>
      <pc:sldMasterChg chg="add del addSldLayout delSldLayout modSldLayout">
        <pc:chgData name="Monae Briana Haynes (2419752)" userId="S::2419752@student.uwtsd.ac.uk::88b26565-e541-4473-8107-ea332f45095c" providerId="AD" clId="Web-{658D74BD-58E7-6AB1-6AB3-2870EBFCDF91}" dt="2026-02-15T13:20:51.213" v="5530"/>
        <pc:sldMasterMkLst>
          <pc:docMk/>
          <pc:sldMasterMk cId="2578409569" sldId="2147483696"/>
        </pc:sldMasterMkLst>
        <pc:sldLayoutChg chg="add del mod replId">
          <pc:chgData name="Monae Briana Haynes (2419752)" userId="S::2419752@student.uwtsd.ac.uk::88b26565-e541-4473-8107-ea332f45095c" providerId="AD" clId="Web-{658D74BD-58E7-6AB1-6AB3-2870EBFCDF91}" dt="2026-02-15T13:20:51.213" v="5530"/>
          <pc:sldLayoutMkLst>
            <pc:docMk/>
            <pc:sldMasterMk cId="2578409569" sldId="2147483696"/>
            <pc:sldLayoutMk cId="1755523169" sldId="2147483697"/>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2578409569" sldId="2147483696"/>
            <pc:sldLayoutMk cId="4252446694" sldId="2147483698"/>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2578409569" sldId="2147483696"/>
            <pc:sldLayoutMk cId="4004243339" sldId="2147483699"/>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2578409569" sldId="2147483696"/>
            <pc:sldLayoutMk cId="2964105164" sldId="2147483700"/>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2578409569" sldId="2147483696"/>
            <pc:sldLayoutMk cId="2578167279" sldId="2147483701"/>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2578409569" sldId="2147483696"/>
            <pc:sldLayoutMk cId="2726315500" sldId="2147483702"/>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2578409569" sldId="2147483696"/>
            <pc:sldLayoutMk cId="3004442798" sldId="2147483703"/>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2578409569" sldId="2147483696"/>
            <pc:sldLayoutMk cId="536032202" sldId="2147483704"/>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2578409569" sldId="2147483696"/>
            <pc:sldLayoutMk cId="2163038719" sldId="2147483705"/>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2578409569" sldId="2147483696"/>
            <pc:sldLayoutMk cId="1340627092" sldId="2147483706"/>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2578409569" sldId="2147483696"/>
            <pc:sldLayoutMk cId="3189235479" sldId="2147483707"/>
          </pc:sldLayoutMkLst>
        </pc:sldLayoutChg>
      </pc:sldMasterChg>
      <pc:sldMasterChg chg="add del addSldLayout delSldLayout modSldLayout">
        <pc:chgData name="Monae Briana Haynes (2419752)" userId="S::2419752@student.uwtsd.ac.uk::88b26565-e541-4473-8107-ea332f45095c" providerId="AD" clId="Web-{658D74BD-58E7-6AB1-6AB3-2870EBFCDF91}" dt="2026-02-15T13:20:51.213" v="5530"/>
        <pc:sldMasterMkLst>
          <pc:docMk/>
          <pc:sldMasterMk cId="3213838111" sldId="2147483708"/>
        </pc:sldMasterMkLst>
        <pc:sldLayoutChg chg="add del mod replId">
          <pc:chgData name="Monae Briana Haynes (2419752)" userId="S::2419752@student.uwtsd.ac.uk::88b26565-e541-4473-8107-ea332f45095c" providerId="AD" clId="Web-{658D74BD-58E7-6AB1-6AB3-2870EBFCDF91}" dt="2026-02-15T13:20:51.213" v="5530"/>
          <pc:sldLayoutMkLst>
            <pc:docMk/>
            <pc:sldMasterMk cId="3213838111" sldId="2147483708"/>
            <pc:sldLayoutMk cId="3468272089" sldId="2147483709"/>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3213838111" sldId="2147483708"/>
            <pc:sldLayoutMk cId="1443201512" sldId="2147483710"/>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3213838111" sldId="2147483708"/>
            <pc:sldLayoutMk cId="120028817" sldId="2147483711"/>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3213838111" sldId="2147483708"/>
            <pc:sldLayoutMk cId="187463519" sldId="2147483712"/>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3213838111" sldId="2147483708"/>
            <pc:sldLayoutMk cId="1373110682" sldId="2147483713"/>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3213838111" sldId="2147483708"/>
            <pc:sldLayoutMk cId="2516761338" sldId="2147483714"/>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3213838111" sldId="2147483708"/>
            <pc:sldLayoutMk cId="3943119599" sldId="2147483715"/>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3213838111" sldId="2147483708"/>
            <pc:sldLayoutMk cId="4195655239" sldId="2147483716"/>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3213838111" sldId="2147483708"/>
            <pc:sldLayoutMk cId="2359203948" sldId="2147483717"/>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3213838111" sldId="2147483708"/>
            <pc:sldLayoutMk cId="511089762" sldId="2147483718"/>
          </pc:sldLayoutMkLst>
        </pc:sldLayoutChg>
        <pc:sldLayoutChg chg="add del mod replId">
          <pc:chgData name="Monae Briana Haynes (2419752)" userId="S::2419752@student.uwtsd.ac.uk::88b26565-e541-4473-8107-ea332f45095c" providerId="AD" clId="Web-{658D74BD-58E7-6AB1-6AB3-2870EBFCDF91}" dt="2026-02-15T13:20:51.213" v="5530"/>
          <pc:sldLayoutMkLst>
            <pc:docMk/>
            <pc:sldMasterMk cId="3213838111" sldId="2147483708"/>
            <pc:sldLayoutMk cId="2710972175" sldId="2147483719"/>
          </pc:sldLayoutMkLst>
        </pc:sldLayoutChg>
      </pc:sldMasterChg>
      <pc:sldMasterChg chg="add del addSldLayout delSldLayout modSldLayout">
        <pc:chgData name="Monae Briana Haynes (2419752)" userId="S::2419752@student.uwtsd.ac.uk::88b26565-e541-4473-8107-ea332f45095c" providerId="AD" clId="Web-{658D74BD-58E7-6AB1-6AB3-2870EBFCDF91}" dt="2026-02-15T13:20:49.073" v="5529"/>
        <pc:sldMasterMkLst>
          <pc:docMk/>
          <pc:sldMasterMk cId="482285038" sldId="2147483720"/>
        </pc:sldMasterMkLst>
        <pc:sldLayoutChg chg="add del mod replId">
          <pc:chgData name="Monae Briana Haynes (2419752)" userId="S::2419752@student.uwtsd.ac.uk::88b26565-e541-4473-8107-ea332f45095c" providerId="AD" clId="Web-{658D74BD-58E7-6AB1-6AB3-2870EBFCDF91}" dt="2026-02-15T13:20:49.073" v="5529"/>
          <pc:sldLayoutMkLst>
            <pc:docMk/>
            <pc:sldMasterMk cId="482285038" sldId="2147483720"/>
            <pc:sldLayoutMk cId="761208310" sldId="2147483721"/>
          </pc:sldLayoutMkLst>
        </pc:sldLayoutChg>
        <pc:sldLayoutChg chg="add del mod replId">
          <pc:chgData name="Monae Briana Haynes (2419752)" userId="S::2419752@student.uwtsd.ac.uk::88b26565-e541-4473-8107-ea332f45095c" providerId="AD" clId="Web-{658D74BD-58E7-6AB1-6AB3-2870EBFCDF91}" dt="2026-02-15T13:20:49.073" v="5529"/>
          <pc:sldLayoutMkLst>
            <pc:docMk/>
            <pc:sldMasterMk cId="482285038" sldId="2147483720"/>
            <pc:sldLayoutMk cId="2001332880" sldId="2147483722"/>
          </pc:sldLayoutMkLst>
        </pc:sldLayoutChg>
        <pc:sldLayoutChg chg="add del mod replId">
          <pc:chgData name="Monae Briana Haynes (2419752)" userId="S::2419752@student.uwtsd.ac.uk::88b26565-e541-4473-8107-ea332f45095c" providerId="AD" clId="Web-{658D74BD-58E7-6AB1-6AB3-2870EBFCDF91}" dt="2026-02-15T13:20:49.073" v="5529"/>
          <pc:sldLayoutMkLst>
            <pc:docMk/>
            <pc:sldMasterMk cId="482285038" sldId="2147483720"/>
            <pc:sldLayoutMk cId="1403329245" sldId="2147483723"/>
          </pc:sldLayoutMkLst>
        </pc:sldLayoutChg>
        <pc:sldLayoutChg chg="add del mod replId">
          <pc:chgData name="Monae Briana Haynes (2419752)" userId="S::2419752@student.uwtsd.ac.uk::88b26565-e541-4473-8107-ea332f45095c" providerId="AD" clId="Web-{658D74BD-58E7-6AB1-6AB3-2870EBFCDF91}" dt="2026-02-15T13:20:49.073" v="5529"/>
          <pc:sldLayoutMkLst>
            <pc:docMk/>
            <pc:sldMasterMk cId="482285038" sldId="2147483720"/>
            <pc:sldLayoutMk cId="3636182113" sldId="2147483724"/>
          </pc:sldLayoutMkLst>
        </pc:sldLayoutChg>
        <pc:sldLayoutChg chg="add del mod replId">
          <pc:chgData name="Monae Briana Haynes (2419752)" userId="S::2419752@student.uwtsd.ac.uk::88b26565-e541-4473-8107-ea332f45095c" providerId="AD" clId="Web-{658D74BD-58E7-6AB1-6AB3-2870EBFCDF91}" dt="2026-02-15T13:20:49.073" v="5529"/>
          <pc:sldLayoutMkLst>
            <pc:docMk/>
            <pc:sldMasterMk cId="482285038" sldId="2147483720"/>
            <pc:sldLayoutMk cId="196010422" sldId="2147483725"/>
          </pc:sldLayoutMkLst>
        </pc:sldLayoutChg>
        <pc:sldLayoutChg chg="add del mod replId">
          <pc:chgData name="Monae Briana Haynes (2419752)" userId="S::2419752@student.uwtsd.ac.uk::88b26565-e541-4473-8107-ea332f45095c" providerId="AD" clId="Web-{658D74BD-58E7-6AB1-6AB3-2870EBFCDF91}" dt="2026-02-15T13:20:49.073" v="5529"/>
          <pc:sldLayoutMkLst>
            <pc:docMk/>
            <pc:sldMasterMk cId="482285038" sldId="2147483720"/>
            <pc:sldLayoutMk cId="1925454091" sldId="2147483726"/>
          </pc:sldLayoutMkLst>
        </pc:sldLayoutChg>
        <pc:sldLayoutChg chg="add del mod replId">
          <pc:chgData name="Monae Briana Haynes (2419752)" userId="S::2419752@student.uwtsd.ac.uk::88b26565-e541-4473-8107-ea332f45095c" providerId="AD" clId="Web-{658D74BD-58E7-6AB1-6AB3-2870EBFCDF91}" dt="2026-02-15T13:20:49.073" v="5529"/>
          <pc:sldLayoutMkLst>
            <pc:docMk/>
            <pc:sldMasterMk cId="482285038" sldId="2147483720"/>
            <pc:sldLayoutMk cId="1352252406" sldId="2147483727"/>
          </pc:sldLayoutMkLst>
        </pc:sldLayoutChg>
        <pc:sldLayoutChg chg="add del mod replId">
          <pc:chgData name="Monae Briana Haynes (2419752)" userId="S::2419752@student.uwtsd.ac.uk::88b26565-e541-4473-8107-ea332f45095c" providerId="AD" clId="Web-{658D74BD-58E7-6AB1-6AB3-2870EBFCDF91}" dt="2026-02-15T13:20:49.073" v="5529"/>
          <pc:sldLayoutMkLst>
            <pc:docMk/>
            <pc:sldMasterMk cId="482285038" sldId="2147483720"/>
            <pc:sldLayoutMk cId="2461454007" sldId="2147483728"/>
          </pc:sldLayoutMkLst>
        </pc:sldLayoutChg>
        <pc:sldLayoutChg chg="add del mod replId">
          <pc:chgData name="Monae Briana Haynes (2419752)" userId="S::2419752@student.uwtsd.ac.uk::88b26565-e541-4473-8107-ea332f45095c" providerId="AD" clId="Web-{658D74BD-58E7-6AB1-6AB3-2870EBFCDF91}" dt="2026-02-15T13:20:49.073" v="5529"/>
          <pc:sldLayoutMkLst>
            <pc:docMk/>
            <pc:sldMasterMk cId="482285038" sldId="2147483720"/>
            <pc:sldLayoutMk cId="346196612" sldId="2147483729"/>
          </pc:sldLayoutMkLst>
        </pc:sldLayoutChg>
        <pc:sldLayoutChg chg="add del mod replId">
          <pc:chgData name="Monae Briana Haynes (2419752)" userId="S::2419752@student.uwtsd.ac.uk::88b26565-e541-4473-8107-ea332f45095c" providerId="AD" clId="Web-{658D74BD-58E7-6AB1-6AB3-2870EBFCDF91}" dt="2026-02-15T13:20:49.073" v="5529"/>
          <pc:sldLayoutMkLst>
            <pc:docMk/>
            <pc:sldMasterMk cId="482285038" sldId="2147483720"/>
            <pc:sldLayoutMk cId="983868384" sldId="2147483730"/>
          </pc:sldLayoutMkLst>
        </pc:sldLayoutChg>
        <pc:sldLayoutChg chg="add del mod replId">
          <pc:chgData name="Monae Briana Haynes (2419752)" userId="S::2419752@student.uwtsd.ac.uk::88b26565-e541-4473-8107-ea332f45095c" providerId="AD" clId="Web-{658D74BD-58E7-6AB1-6AB3-2870EBFCDF91}" dt="2026-02-15T13:20:49.073" v="5529"/>
          <pc:sldLayoutMkLst>
            <pc:docMk/>
            <pc:sldMasterMk cId="482285038" sldId="2147483720"/>
            <pc:sldLayoutMk cId="49831497" sldId="2147483731"/>
          </pc:sldLayoutMkLst>
        </pc:sldLayoutChg>
      </pc:sldMasterChg>
    </pc:docChg>
  </pc:docChgLst>
  <pc:docChgLst>
    <pc:chgData name="Monae Briana Haynes (2419752)" userId="S::2419752@student.uwtsd.ac.uk::88b26565-e541-4473-8107-ea332f45095c" providerId="AD" clId="Web-{32440DB7-2BF5-B038-BECF-1A1A7F00D3D6}"/>
    <pc:docChg chg="modSld">
      <pc:chgData name="Monae Briana Haynes (2419752)" userId="S::2419752@student.uwtsd.ac.uk::88b26565-e541-4473-8107-ea332f45095c" providerId="AD" clId="Web-{32440DB7-2BF5-B038-BECF-1A1A7F00D3D6}" dt="2026-02-14T20:35:40.175" v="4076"/>
      <pc:docMkLst>
        <pc:docMk/>
      </pc:docMkLst>
      <pc:sldChg chg="modSp">
        <pc:chgData name="Monae Briana Haynes (2419752)" userId="S::2419752@student.uwtsd.ac.uk::88b26565-e541-4473-8107-ea332f45095c" providerId="AD" clId="Web-{32440DB7-2BF5-B038-BECF-1A1A7F00D3D6}" dt="2026-02-13T16:22:24.629" v="26" actId="20577"/>
        <pc:sldMkLst>
          <pc:docMk/>
          <pc:sldMk cId="109857222" sldId="256"/>
        </pc:sldMkLst>
        <pc:spChg chg="mod">
          <ac:chgData name="Monae Briana Haynes (2419752)" userId="S::2419752@student.uwtsd.ac.uk::88b26565-e541-4473-8107-ea332f45095c" providerId="AD" clId="Web-{32440DB7-2BF5-B038-BECF-1A1A7F00D3D6}" dt="2026-02-13T16:22:24.629" v="26" actId="20577"/>
          <ac:spMkLst>
            <pc:docMk/>
            <pc:sldMk cId="109857222" sldId="256"/>
            <ac:spMk id="2" creationId="{00000000-0000-0000-0000-000000000000}"/>
          </ac:spMkLst>
        </pc:spChg>
        <pc:spChg chg="mod">
          <ac:chgData name="Monae Briana Haynes (2419752)" userId="S::2419752@student.uwtsd.ac.uk::88b26565-e541-4473-8107-ea332f45095c" providerId="AD" clId="Web-{32440DB7-2BF5-B038-BECF-1A1A7F00D3D6}" dt="2026-02-13T16:22:00.159" v="24" actId="20577"/>
          <ac:spMkLst>
            <pc:docMk/>
            <pc:sldMk cId="109857222" sldId="256"/>
            <ac:spMk id="3" creationId="{00000000-0000-0000-0000-000000000000}"/>
          </ac:spMkLst>
        </pc:spChg>
      </pc:sldChg>
      <pc:sldChg chg="modSp">
        <pc:chgData name="Monae Briana Haynes (2419752)" userId="S::2419752@student.uwtsd.ac.uk::88b26565-e541-4473-8107-ea332f45095c" providerId="AD" clId="Web-{32440DB7-2BF5-B038-BECF-1A1A7F00D3D6}" dt="2026-02-13T17:15:54.541" v="678" actId="20577"/>
        <pc:sldMkLst>
          <pc:docMk/>
          <pc:sldMk cId="1655313557" sldId="260"/>
        </pc:sldMkLst>
        <pc:spChg chg="mod">
          <ac:chgData name="Monae Briana Haynes (2419752)" userId="S::2419752@student.uwtsd.ac.uk::88b26565-e541-4473-8107-ea332f45095c" providerId="AD" clId="Web-{32440DB7-2BF5-B038-BECF-1A1A7F00D3D6}" dt="2026-02-13T17:15:54.541" v="678" actId="20577"/>
          <ac:spMkLst>
            <pc:docMk/>
            <pc:sldMk cId="1655313557" sldId="260"/>
            <ac:spMk id="3" creationId="{7E88A968-CDF9-DF22-6489-8E42551C9761}"/>
          </ac:spMkLst>
        </pc:spChg>
      </pc:sldChg>
      <pc:sldChg chg="modSp">
        <pc:chgData name="Monae Briana Haynes (2419752)" userId="S::2419752@student.uwtsd.ac.uk::88b26565-e541-4473-8107-ea332f45095c" providerId="AD" clId="Web-{32440DB7-2BF5-B038-BECF-1A1A7F00D3D6}" dt="2026-02-14T16:53:49.892" v="1739" actId="20577"/>
        <pc:sldMkLst>
          <pc:docMk/>
          <pc:sldMk cId="2871321123" sldId="261"/>
        </pc:sldMkLst>
        <pc:spChg chg="mod">
          <ac:chgData name="Monae Briana Haynes (2419752)" userId="S::2419752@student.uwtsd.ac.uk::88b26565-e541-4473-8107-ea332f45095c" providerId="AD" clId="Web-{32440DB7-2BF5-B038-BECF-1A1A7F00D3D6}" dt="2026-02-14T16:53:49.892" v="1739" actId="20577"/>
          <ac:spMkLst>
            <pc:docMk/>
            <pc:sldMk cId="2871321123" sldId="261"/>
            <ac:spMk id="3" creationId="{4951DCDE-6E51-E8EA-BFEA-9CAA5851B51F}"/>
          </ac:spMkLst>
        </pc:spChg>
      </pc:sldChg>
      <pc:sldChg chg="modSp">
        <pc:chgData name="Monae Briana Haynes (2419752)" userId="S::2419752@student.uwtsd.ac.uk::88b26565-e541-4473-8107-ea332f45095c" providerId="AD" clId="Web-{32440DB7-2BF5-B038-BECF-1A1A7F00D3D6}" dt="2026-02-14T19:02:03.150" v="2723" actId="14100"/>
        <pc:sldMkLst>
          <pc:docMk/>
          <pc:sldMk cId="2755494701" sldId="263"/>
        </pc:sldMkLst>
        <pc:spChg chg="mod">
          <ac:chgData name="Monae Briana Haynes (2419752)" userId="S::2419752@student.uwtsd.ac.uk::88b26565-e541-4473-8107-ea332f45095c" providerId="AD" clId="Web-{32440DB7-2BF5-B038-BECF-1A1A7F00D3D6}" dt="2026-02-14T19:02:03.150" v="2723" actId="14100"/>
          <ac:spMkLst>
            <pc:docMk/>
            <pc:sldMk cId="2755494701" sldId="263"/>
            <ac:spMk id="3" creationId="{9F273BCA-6BED-479A-AC04-1E394DF2E9AA}"/>
          </ac:spMkLst>
        </pc:spChg>
      </pc:sldChg>
      <pc:sldChg chg="modSp">
        <pc:chgData name="Monae Briana Haynes (2419752)" userId="S::2419752@student.uwtsd.ac.uk::88b26565-e541-4473-8107-ea332f45095c" providerId="AD" clId="Web-{32440DB7-2BF5-B038-BECF-1A1A7F00D3D6}" dt="2026-02-14T19:22:24.142" v="3201" actId="20577"/>
        <pc:sldMkLst>
          <pc:docMk/>
          <pc:sldMk cId="2525481909" sldId="264"/>
        </pc:sldMkLst>
        <pc:spChg chg="mod">
          <ac:chgData name="Monae Briana Haynes (2419752)" userId="S::2419752@student.uwtsd.ac.uk::88b26565-e541-4473-8107-ea332f45095c" providerId="AD" clId="Web-{32440DB7-2BF5-B038-BECF-1A1A7F00D3D6}" dt="2026-02-14T19:22:24.142" v="3201" actId="20577"/>
          <ac:spMkLst>
            <pc:docMk/>
            <pc:sldMk cId="2525481909" sldId="264"/>
            <ac:spMk id="3" creationId="{37D3F3D8-2B1F-5C2B-CC07-65A31CD59A72}"/>
          </ac:spMkLst>
        </pc:spChg>
      </pc:sldChg>
      <pc:sldChg chg="modSp">
        <pc:chgData name="Monae Briana Haynes (2419752)" userId="S::2419752@student.uwtsd.ac.uk::88b26565-e541-4473-8107-ea332f45095c" providerId="AD" clId="Web-{32440DB7-2BF5-B038-BECF-1A1A7F00D3D6}" dt="2026-02-14T20:23:39.209" v="3879" actId="20577"/>
        <pc:sldMkLst>
          <pc:docMk/>
          <pc:sldMk cId="1673685115" sldId="265"/>
        </pc:sldMkLst>
        <pc:spChg chg="mod">
          <ac:chgData name="Monae Briana Haynes (2419752)" userId="S::2419752@student.uwtsd.ac.uk::88b26565-e541-4473-8107-ea332f45095c" providerId="AD" clId="Web-{32440DB7-2BF5-B038-BECF-1A1A7F00D3D6}" dt="2026-02-14T20:23:39.209" v="3879" actId="20577"/>
          <ac:spMkLst>
            <pc:docMk/>
            <pc:sldMk cId="1673685115" sldId="265"/>
            <ac:spMk id="3" creationId="{45A082A5-E384-6B08-CAE5-5CC860656BA3}"/>
          </ac:spMkLst>
        </pc:spChg>
      </pc:sldChg>
      <pc:sldChg chg="modSp">
        <pc:chgData name="Monae Briana Haynes (2419752)" userId="S::2419752@student.uwtsd.ac.uk::88b26565-e541-4473-8107-ea332f45095c" providerId="AD" clId="Web-{32440DB7-2BF5-B038-BECF-1A1A7F00D3D6}" dt="2026-02-13T18:31:12.903" v="958" actId="20577"/>
        <pc:sldMkLst>
          <pc:docMk/>
          <pc:sldMk cId="109389630" sldId="266"/>
        </pc:sldMkLst>
        <pc:spChg chg="mod">
          <ac:chgData name="Monae Briana Haynes (2419752)" userId="S::2419752@student.uwtsd.ac.uk::88b26565-e541-4473-8107-ea332f45095c" providerId="AD" clId="Web-{32440DB7-2BF5-B038-BECF-1A1A7F00D3D6}" dt="2026-02-13T18:31:12.903" v="958" actId="20577"/>
          <ac:spMkLst>
            <pc:docMk/>
            <pc:sldMk cId="109389630" sldId="266"/>
            <ac:spMk id="3" creationId="{54CB0C81-74D5-A180-5B14-BAF12110262D}"/>
          </ac:spMkLst>
        </pc:spChg>
      </pc:sldChg>
      <pc:sldChg chg="modSp">
        <pc:chgData name="Monae Briana Haynes (2419752)" userId="S::2419752@student.uwtsd.ac.uk::88b26565-e541-4473-8107-ea332f45095c" providerId="AD" clId="Web-{32440DB7-2BF5-B038-BECF-1A1A7F00D3D6}" dt="2026-02-14T20:12:17.917" v="3580" actId="20577"/>
        <pc:sldMkLst>
          <pc:docMk/>
          <pc:sldMk cId="919718389" sldId="268"/>
        </pc:sldMkLst>
        <pc:spChg chg="mod">
          <ac:chgData name="Monae Briana Haynes (2419752)" userId="S::2419752@student.uwtsd.ac.uk::88b26565-e541-4473-8107-ea332f45095c" providerId="AD" clId="Web-{32440DB7-2BF5-B038-BECF-1A1A7F00D3D6}" dt="2026-02-14T20:12:17.917" v="3580" actId="20577"/>
          <ac:spMkLst>
            <pc:docMk/>
            <pc:sldMk cId="919718389" sldId="268"/>
            <ac:spMk id="3" creationId="{2F7DA4D0-1E54-B937-096D-820D4FE98320}"/>
          </ac:spMkLst>
        </pc:spChg>
      </pc:sldChg>
      <pc:sldChg chg="addSp modSp">
        <pc:chgData name="Monae Briana Haynes (2419752)" userId="S::2419752@student.uwtsd.ac.uk::88b26565-e541-4473-8107-ea332f45095c" providerId="AD" clId="Web-{32440DB7-2BF5-B038-BECF-1A1A7F00D3D6}" dt="2026-02-14T20:35:40.175" v="4076"/>
        <pc:sldMkLst>
          <pc:docMk/>
          <pc:sldMk cId="1742995340" sldId="269"/>
        </pc:sldMkLst>
        <pc:spChg chg="mod">
          <ac:chgData name="Monae Briana Haynes (2419752)" userId="S::2419752@student.uwtsd.ac.uk::88b26565-e541-4473-8107-ea332f45095c" providerId="AD" clId="Web-{32440DB7-2BF5-B038-BECF-1A1A7F00D3D6}" dt="2026-02-14T20:30:28.768" v="3977" actId="14100"/>
          <ac:spMkLst>
            <pc:docMk/>
            <pc:sldMk cId="1742995340" sldId="269"/>
            <ac:spMk id="3" creationId="{FBB0B532-060B-5146-7C40-00CFE3F5B67C}"/>
          </ac:spMkLst>
        </pc:spChg>
        <pc:spChg chg="add mod">
          <ac:chgData name="Monae Briana Haynes (2419752)" userId="S::2419752@student.uwtsd.ac.uk::88b26565-e541-4473-8107-ea332f45095c" providerId="AD" clId="Web-{32440DB7-2BF5-B038-BECF-1A1A7F00D3D6}" dt="2026-02-14T20:31:01.519" v="3983" actId="14100"/>
          <ac:spMkLst>
            <pc:docMk/>
            <pc:sldMk cId="1742995340" sldId="269"/>
            <ac:spMk id="4" creationId="{B4A8DE81-D591-D289-4ED3-B954E2917FBE}"/>
          </ac:spMkLst>
        </pc:spChg>
        <pc:spChg chg="add mod">
          <ac:chgData name="Monae Briana Haynes (2419752)" userId="S::2419752@student.uwtsd.ac.uk::88b26565-e541-4473-8107-ea332f45095c" providerId="AD" clId="Web-{32440DB7-2BF5-B038-BECF-1A1A7F00D3D6}" dt="2026-02-14T20:30:53.644" v="3982" actId="1076"/>
          <ac:spMkLst>
            <pc:docMk/>
            <pc:sldMk cId="1742995340" sldId="269"/>
            <ac:spMk id="5" creationId="{4B310513-543E-3130-EAA9-5DCABC421982}"/>
          </ac:spMkLst>
        </pc:spChg>
        <pc:spChg chg="add mod">
          <ac:chgData name="Monae Briana Haynes (2419752)" userId="S::2419752@student.uwtsd.ac.uk::88b26565-e541-4473-8107-ea332f45095c" providerId="AD" clId="Web-{32440DB7-2BF5-B038-BECF-1A1A7F00D3D6}" dt="2026-02-14T20:34:47.314" v="4075" actId="14100"/>
          <ac:spMkLst>
            <pc:docMk/>
            <pc:sldMk cId="1742995340" sldId="269"/>
            <ac:spMk id="7" creationId="{40DB4F2C-C912-FA3F-F218-E8379DC092D9}"/>
          </ac:spMkLst>
        </pc:spChg>
        <pc:cxnChg chg="add mod">
          <ac:chgData name="Monae Briana Haynes (2419752)" userId="S::2419752@student.uwtsd.ac.uk::88b26565-e541-4473-8107-ea332f45095c" providerId="AD" clId="Web-{32440DB7-2BF5-B038-BECF-1A1A7F00D3D6}" dt="2026-02-14T20:31:50.335" v="3989" actId="14100"/>
          <ac:cxnSpMkLst>
            <pc:docMk/>
            <pc:sldMk cId="1742995340" sldId="269"/>
            <ac:cxnSpMk id="6" creationId="{94D14512-C6E7-D6F7-6490-2376E08F0752}"/>
          </ac:cxnSpMkLst>
        </pc:cxnChg>
        <pc:cxnChg chg="add">
          <ac:chgData name="Monae Briana Haynes (2419752)" userId="S::2419752@student.uwtsd.ac.uk::88b26565-e541-4473-8107-ea332f45095c" providerId="AD" clId="Web-{32440DB7-2BF5-B038-BECF-1A1A7F00D3D6}" dt="2026-02-14T20:35:40.175" v="4076"/>
          <ac:cxnSpMkLst>
            <pc:docMk/>
            <pc:sldMk cId="1742995340" sldId="269"/>
            <ac:cxnSpMk id="8" creationId="{67447FF7-DEBE-E202-3A5A-54FFE602C642}"/>
          </ac:cxnSpMkLst>
        </pc:cxnChg>
      </pc:sldChg>
      <pc:sldChg chg="modSp">
        <pc:chgData name="Monae Briana Haynes (2419752)" userId="S::2419752@student.uwtsd.ac.uk::88b26565-e541-4473-8107-ea332f45095c" providerId="AD" clId="Web-{32440DB7-2BF5-B038-BECF-1A1A7F00D3D6}" dt="2026-02-14T13:44:22.368" v="1287" actId="20577"/>
        <pc:sldMkLst>
          <pc:docMk/>
          <pc:sldMk cId="1902834006" sldId="270"/>
        </pc:sldMkLst>
        <pc:spChg chg="mod">
          <ac:chgData name="Monae Briana Haynes (2419752)" userId="S::2419752@student.uwtsd.ac.uk::88b26565-e541-4473-8107-ea332f45095c" providerId="AD" clId="Web-{32440DB7-2BF5-B038-BECF-1A1A7F00D3D6}" dt="2026-02-14T13:44:22.368" v="1287" actId="20577"/>
          <ac:spMkLst>
            <pc:docMk/>
            <pc:sldMk cId="1902834006" sldId="270"/>
            <ac:spMk id="3" creationId="{D9413655-3F66-A54B-BE67-DFDCE0B0E1BE}"/>
          </ac:spMkLst>
        </pc:spChg>
      </pc:sldChg>
    </pc:docChg>
  </pc:docChgLst>
  <pc:docChgLst>
    <pc:chgData name="Monae Briana Haynes (2419752)" userId="S::2419752@student.uwtsd.ac.uk::88b26565-e541-4473-8107-ea332f45095c" providerId="AD" clId="Web-{CCBBF93D-A5B6-4016-7CCF-EB39E4907915}"/>
    <pc:docChg chg="modSld">
      <pc:chgData name="Monae Briana Haynes (2419752)" userId="S::2419752@student.uwtsd.ac.uk::88b26565-e541-4473-8107-ea332f45095c" providerId="AD" clId="Web-{CCBBF93D-A5B6-4016-7CCF-EB39E4907915}" dt="2026-02-16T01:05:37.192" v="342" actId="14100"/>
      <pc:docMkLst>
        <pc:docMk/>
      </pc:docMkLst>
      <pc:sldChg chg="modSp">
        <pc:chgData name="Monae Briana Haynes (2419752)" userId="S::2419752@student.uwtsd.ac.uk::88b26565-e541-4473-8107-ea332f45095c" providerId="AD" clId="Web-{CCBBF93D-A5B6-4016-7CCF-EB39E4907915}" dt="2026-02-16T00:29:04.831" v="36" actId="20577"/>
        <pc:sldMkLst>
          <pc:docMk/>
          <pc:sldMk cId="528438064" sldId="258"/>
        </pc:sldMkLst>
        <pc:spChg chg="mod">
          <ac:chgData name="Monae Briana Haynes (2419752)" userId="S::2419752@student.uwtsd.ac.uk::88b26565-e541-4473-8107-ea332f45095c" providerId="AD" clId="Web-{CCBBF93D-A5B6-4016-7CCF-EB39E4907915}" dt="2026-02-16T00:29:04.831" v="36" actId="20577"/>
          <ac:spMkLst>
            <pc:docMk/>
            <pc:sldMk cId="528438064" sldId="258"/>
            <ac:spMk id="3" creationId="{80B998AA-4F39-BC1C-DF1F-39B8C371EA89}"/>
          </ac:spMkLst>
        </pc:spChg>
      </pc:sldChg>
      <pc:sldChg chg="modSp">
        <pc:chgData name="Monae Briana Haynes (2419752)" userId="S::2419752@student.uwtsd.ac.uk::88b26565-e541-4473-8107-ea332f45095c" providerId="AD" clId="Web-{CCBBF93D-A5B6-4016-7CCF-EB39E4907915}" dt="2026-02-16T00:30:44.991" v="77" actId="20577"/>
        <pc:sldMkLst>
          <pc:docMk/>
          <pc:sldMk cId="672545311" sldId="259"/>
        </pc:sldMkLst>
        <pc:graphicFrameChg chg="modGraphic">
          <ac:chgData name="Monae Briana Haynes (2419752)" userId="S::2419752@student.uwtsd.ac.uk::88b26565-e541-4473-8107-ea332f45095c" providerId="AD" clId="Web-{CCBBF93D-A5B6-4016-7CCF-EB39E4907915}" dt="2026-02-16T00:30:44.991" v="77" actId="20577"/>
          <ac:graphicFrameMkLst>
            <pc:docMk/>
            <pc:sldMk cId="672545311" sldId="259"/>
            <ac:graphicFrameMk id="5" creationId="{42CF85C0-3C71-06C4-3077-91060EA72D74}"/>
          </ac:graphicFrameMkLst>
        </pc:graphicFrameChg>
      </pc:sldChg>
      <pc:sldChg chg="modSp">
        <pc:chgData name="Monae Briana Haynes (2419752)" userId="S::2419752@student.uwtsd.ac.uk::88b26565-e541-4473-8107-ea332f45095c" providerId="AD" clId="Web-{CCBBF93D-A5B6-4016-7CCF-EB39E4907915}" dt="2026-02-16T00:33:57.251" v="109" actId="20577"/>
        <pc:sldMkLst>
          <pc:docMk/>
          <pc:sldMk cId="1655313557" sldId="260"/>
        </pc:sldMkLst>
        <pc:spChg chg="mod">
          <ac:chgData name="Monae Briana Haynes (2419752)" userId="S::2419752@student.uwtsd.ac.uk::88b26565-e541-4473-8107-ea332f45095c" providerId="AD" clId="Web-{CCBBF93D-A5B6-4016-7CCF-EB39E4907915}" dt="2026-02-16T00:33:57.251" v="109" actId="20577"/>
          <ac:spMkLst>
            <pc:docMk/>
            <pc:sldMk cId="1655313557" sldId="260"/>
            <ac:spMk id="3" creationId="{7E88A968-CDF9-DF22-6489-8E42551C9761}"/>
          </ac:spMkLst>
        </pc:spChg>
      </pc:sldChg>
      <pc:sldChg chg="modSp">
        <pc:chgData name="Monae Briana Haynes (2419752)" userId="S::2419752@student.uwtsd.ac.uk::88b26565-e541-4473-8107-ea332f45095c" providerId="AD" clId="Web-{CCBBF93D-A5B6-4016-7CCF-EB39E4907915}" dt="2026-02-16T00:44:52.594" v="164" actId="20577"/>
        <pc:sldMkLst>
          <pc:docMk/>
          <pc:sldMk cId="2871321123" sldId="261"/>
        </pc:sldMkLst>
        <pc:graphicFrameChg chg="modGraphic">
          <ac:chgData name="Monae Briana Haynes (2419752)" userId="S::2419752@student.uwtsd.ac.uk::88b26565-e541-4473-8107-ea332f45095c" providerId="AD" clId="Web-{CCBBF93D-A5B6-4016-7CCF-EB39E4907915}" dt="2026-02-16T00:44:52.594" v="164" actId="20577"/>
          <ac:graphicFrameMkLst>
            <pc:docMk/>
            <pc:sldMk cId="2871321123" sldId="261"/>
            <ac:graphicFrameMk id="5" creationId="{F0E6176E-800C-7ABF-E30E-26233B68D452}"/>
          </ac:graphicFrameMkLst>
        </pc:graphicFrameChg>
      </pc:sldChg>
      <pc:sldChg chg="modSp">
        <pc:chgData name="Monae Briana Haynes (2419752)" userId="S::2419752@student.uwtsd.ac.uk::88b26565-e541-4473-8107-ea332f45095c" providerId="AD" clId="Web-{CCBBF93D-A5B6-4016-7CCF-EB39E4907915}" dt="2026-02-16T00:50:16.954" v="230" actId="20577"/>
        <pc:sldMkLst>
          <pc:docMk/>
          <pc:sldMk cId="2755494701" sldId="263"/>
        </pc:sldMkLst>
        <pc:spChg chg="mod">
          <ac:chgData name="Monae Briana Haynes (2419752)" userId="S::2419752@student.uwtsd.ac.uk::88b26565-e541-4473-8107-ea332f45095c" providerId="AD" clId="Web-{CCBBF93D-A5B6-4016-7CCF-EB39E4907915}" dt="2026-02-16T00:50:16.954" v="230" actId="20577"/>
          <ac:spMkLst>
            <pc:docMk/>
            <pc:sldMk cId="2755494701" sldId="263"/>
            <ac:spMk id="15" creationId="{9F273BCA-6BED-479A-AC04-1E394DF2E9AA}"/>
          </ac:spMkLst>
        </pc:spChg>
      </pc:sldChg>
      <pc:sldChg chg="modSp">
        <pc:chgData name="Monae Briana Haynes (2419752)" userId="S::2419752@student.uwtsd.ac.uk::88b26565-e541-4473-8107-ea332f45095c" providerId="AD" clId="Web-{CCBBF93D-A5B6-4016-7CCF-EB39E4907915}" dt="2026-02-16T00:59:35.891" v="279" actId="20577"/>
        <pc:sldMkLst>
          <pc:docMk/>
          <pc:sldMk cId="2525481909" sldId="264"/>
        </pc:sldMkLst>
        <pc:graphicFrameChg chg="modGraphic">
          <ac:chgData name="Monae Briana Haynes (2419752)" userId="S::2419752@student.uwtsd.ac.uk::88b26565-e541-4473-8107-ea332f45095c" providerId="AD" clId="Web-{CCBBF93D-A5B6-4016-7CCF-EB39E4907915}" dt="2026-02-16T00:59:35.891" v="279" actId="20577"/>
          <ac:graphicFrameMkLst>
            <pc:docMk/>
            <pc:sldMk cId="2525481909" sldId="264"/>
            <ac:graphicFrameMk id="5" creationId="{95BC63EE-66A8-8E48-9764-84DAD86798DF}"/>
          </ac:graphicFrameMkLst>
        </pc:graphicFrameChg>
      </pc:sldChg>
      <pc:sldChg chg="modSp">
        <pc:chgData name="Monae Briana Haynes (2419752)" userId="S::2419752@student.uwtsd.ac.uk::88b26565-e541-4473-8107-ea332f45095c" providerId="AD" clId="Web-{CCBBF93D-A5B6-4016-7CCF-EB39E4907915}" dt="2026-02-16T01:03:03.382" v="337" actId="20577"/>
        <pc:sldMkLst>
          <pc:docMk/>
          <pc:sldMk cId="1673685115" sldId="265"/>
        </pc:sldMkLst>
        <pc:spChg chg="mod">
          <ac:chgData name="Monae Briana Haynes (2419752)" userId="S::2419752@student.uwtsd.ac.uk::88b26565-e541-4473-8107-ea332f45095c" providerId="AD" clId="Web-{CCBBF93D-A5B6-4016-7CCF-EB39E4907915}" dt="2026-02-16T01:03:03.382" v="337" actId="20577"/>
          <ac:spMkLst>
            <pc:docMk/>
            <pc:sldMk cId="1673685115" sldId="265"/>
            <ac:spMk id="3" creationId="{45A082A5-E384-6B08-CAE5-5CC860656BA3}"/>
          </ac:spMkLst>
        </pc:spChg>
      </pc:sldChg>
      <pc:sldChg chg="modSp">
        <pc:chgData name="Monae Briana Haynes (2419752)" userId="S::2419752@student.uwtsd.ac.uk::88b26565-e541-4473-8107-ea332f45095c" providerId="AD" clId="Web-{CCBBF93D-A5B6-4016-7CCF-EB39E4907915}" dt="2026-02-16T00:55:32.369" v="260" actId="20577"/>
        <pc:sldMkLst>
          <pc:docMk/>
          <pc:sldMk cId="919718389" sldId="268"/>
        </pc:sldMkLst>
        <pc:spChg chg="mod">
          <ac:chgData name="Monae Briana Haynes (2419752)" userId="S::2419752@student.uwtsd.ac.uk::88b26565-e541-4473-8107-ea332f45095c" providerId="AD" clId="Web-{CCBBF93D-A5B6-4016-7CCF-EB39E4907915}" dt="2026-02-16T00:50:54.690" v="232" actId="20577"/>
          <ac:spMkLst>
            <pc:docMk/>
            <pc:sldMk cId="919718389" sldId="268"/>
            <ac:spMk id="2" creationId="{2F111C0A-5911-363B-C595-920AA70642E7}"/>
          </ac:spMkLst>
        </pc:spChg>
        <pc:spChg chg="mod">
          <ac:chgData name="Monae Briana Haynes (2419752)" userId="S::2419752@student.uwtsd.ac.uk::88b26565-e541-4473-8107-ea332f45095c" providerId="AD" clId="Web-{CCBBF93D-A5B6-4016-7CCF-EB39E4907915}" dt="2026-02-16T00:55:32.369" v="260" actId="20577"/>
          <ac:spMkLst>
            <pc:docMk/>
            <pc:sldMk cId="919718389" sldId="268"/>
            <ac:spMk id="30" creationId="{2F7DA4D0-1E54-B937-096D-820D4FE98320}"/>
          </ac:spMkLst>
        </pc:spChg>
      </pc:sldChg>
      <pc:sldChg chg="modSp">
        <pc:chgData name="Monae Briana Haynes (2419752)" userId="S::2419752@student.uwtsd.ac.uk::88b26565-e541-4473-8107-ea332f45095c" providerId="AD" clId="Web-{CCBBF93D-A5B6-4016-7CCF-EB39E4907915}" dt="2026-02-16T00:31:15.587" v="78" actId="1076"/>
        <pc:sldMkLst>
          <pc:docMk/>
          <pc:sldMk cId="1742995340" sldId="269"/>
        </pc:sldMkLst>
        <pc:spChg chg="mod">
          <ac:chgData name="Monae Briana Haynes (2419752)" userId="S::2419752@student.uwtsd.ac.uk::88b26565-e541-4473-8107-ea332f45095c" providerId="AD" clId="Web-{CCBBF93D-A5B6-4016-7CCF-EB39E4907915}" dt="2026-02-16T00:31:15.587" v="78" actId="1076"/>
          <ac:spMkLst>
            <pc:docMk/>
            <pc:sldMk cId="1742995340" sldId="269"/>
            <ac:spMk id="2" creationId="{AF19B581-6C1F-A23A-59EB-129328F00207}"/>
          </ac:spMkLst>
        </pc:spChg>
      </pc:sldChg>
      <pc:sldChg chg="modSp">
        <pc:chgData name="Monae Briana Haynes (2419752)" userId="S::2419752@student.uwtsd.ac.uk::88b26565-e541-4473-8107-ea332f45095c" providerId="AD" clId="Web-{CCBBF93D-A5B6-4016-7CCF-EB39E4907915}" dt="2026-02-16T01:05:37.192" v="342" actId="14100"/>
        <pc:sldMkLst>
          <pc:docMk/>
          <pc:sldMk cId="1902834006" sldId="270"/>
        </pc:sldMkLst>
        <pc:spChg chg="mod">
          <ac:chgData name="Monae Briana Haynes (2419752)" userId="S::2419752@student.uwtsd.ac.uk::88b26565-e541-4473-8107-ea332f45095c" providerId="AD" clId="Web-{CCBBF93D-A5B6-4016-7CCF-EB39E4907915}" dt="2026-02-16T01:05:37.192" v="342" actId="14100"/>
          <ac:spMkLst>
            <pc:docMk/>
            <pc:sldMk cId="1902834006" sldId="270"/>
            <ac:spMk id="3" creationId="{D9413655-3F66-A54B-BE67-DFDCE0B0E1BE}"/>
          </ac:spMkLst>
        </pc:spChg>
      </pc:sldChg>
    </pc:docChg>
  </pc:docChgLst>
  <pc:docChgLst>
    <pc:chgData name="Monae Briana Haynes (2419752)" userId="88b26565-e541-4473-8107-ea332f45095c" providerId="ADAL" clId="{789A0132-A181-47FE-94A8-505D535E427E}"/>
    <pc:docChg chg="undo custSel modSld">
      <pc:chgData name="Monae Briana Haynes (2419752)" userId="88b26565-e541-4473-8107-ea332f45095c" providerId="ADAL" clId="{789A0132-A181-47FE-94A8-505D535E427E}" dt="2026-02-15T13:47:04.018" v="1563" actId="1076"/>
      <pc:docMkLst>
        <pc:docMk/>
      </pc:docMkLst>
      <pc:sldChg chg="modSp mod">
        <pc:chgData name="Monae Briana Haynes (2419752)" userId="88b26565-e541-4473-8107-ea332f45095c" providerId="ADAL" clId="{789A0132-A181-47FE-94A8-505D535E427E}" dt="2026-02-15T13:47:04.018" v="1563" actId="1076"/>
        <pc:sldMkLst>
          <pc:docMk/>
          <pc:sldMk cId="528438064" sldId="258"/>
        </pc:sldMkLst>
        <pc:spChg chg="mod">
          <ac:chgData name="Monae Briana Haynes (2419752)" userId="88b26565-e541-4473-8107-ea332f45095c" providerId="ADAL" clId="{789A0132-A181-47FE-94A8-505D535E427E}" dt="2026-02-15T13:47:04.018" v="1563" actId="1076"/>
          <ac:spMkLst>
            <pc:docMk/>
            <pc:sldMk cId="528438064" sldId="258"/>
            <ac:spMk id="3" creationId="{80B998AA-4F39-BC1C-DF1F-39B8C371EA89}"/>
          </ac:spMkLst>
        </pc:spChg>
      </pc:sldChg>
      <pc:sldChg chg="modSp mod">
        <pc:chgData name="Monae Briana Haynes (2419752)" userId="88b26565-e541-4473-8107-ea332f45095c" providerId="ADAL" clId="{789A0132-A181-47FE-94A8-505D535E427E}" dt="2026-02-09T02:42:58.361" v="1513" actId="20577"/>
        <pc:sldMkLst>
          <pc:docMk/>
          <pc:sldMk cId="672545311" sldId="259"/>
        </pc:sldMkLst>
      </pc:sldChg>
      <pc:sldChg chg="modSp mod">
        <pc:chgData name="Monae Briana Haynes (2419752)" userId="88b26565-e541-4473-8107-ea332f45095c" providerId="ADAL" clId="{789A0132-A181-47FE-94A8-505D535E427E}" dt="2026-02-09T02:49:31.843" v="1557" actId="20577"/>
        <pc:sldMkLst>
          <pc:docMk/>
          <pc:sldMk cId="1655313557" sldId="260"/>
        </pc:sldMkLst>
        <pc:spChg chg="mod">
          <ac:chgData name="Monae Briana Haynes (2419752)" userId="88b26565-e541-4473-8107-ea332f45095c" providerId="ADAL" clId="{789A0132-A181-47FE-94A8-505D535E427E}" dt="2026-02-09T02:49:25.772" v="1553" actId="20577"/>
          <ac:spMkLst>
            <pc:docMk/>
            <pc:sldMk cId="1655313557" sldId="260"/>
            <ac:spMk id="2" creationId="{8D88F4A9-5297-6D67-3EAD-F90CC23060F4}"/>
          </ac:spMkLst>
        </pc:spChg>
        <pc:spChg chg="mod">
          <ac:chgData name="Monae Briana Haynes (2419752)" userId="88b26565-e541-4473-8107-ea332f45095c" providerId="ADAL" clId="{789A0132-A181-47FE-94A8-505D535E427E}" dt="2026-02-09T02:49:31.843" v="1557" actId="20577"/>
          <ac:spMkLst>
            <pc:docMk/>
            <pc:sldMk cId="1655313557" sldId="260"/>
            <ac:spMk id="3" creationId="{7E88A968-CDF9-DF22-6489-8E42551C9761}"/>
          </ac:spMkLst>
        </pc:spChg>
      </pc:sldChg>
    </pc:docChg>
  </pc:docChgLst>
  <pc:docChgLst>
    <pc:chgData name="Monae Briana Haynes (2419752)" userId="S::2419752@student.uwtsd.ac.uk::88b26565-e541-4473-8107-ea332f45095c" providerId="AD" clId="Web-{9B1FF7ED-E095-2800-C845-33B04F776CAB}"/>
    <pc:docChg chg="delSld">
      <pc:chgData name="Monae Briana Haynes (2419752)" userId="S::2419752@student.uwtsd.ac.uk::88b26565-e541-4473-8107-ea332f45095c" providerId="AD" clId="Web-{9B1FF7ED-E095-2800-C845-33B04F776CAB}" dt="2026-02-09T11:04:32.601" v="0"/>
      <pc:docMkLst>
        <pc:docMk/>
      </pc:docMkLst>
    </pc:docChg>
  </pc:docChgLst>
  <pc:docChgLst>
    <pc:chgData name="Monae Briana Haynes (2419752)" userId="S::2419752@student.uwtsd.ac.uk::88b26565-e541-4473-8107-ea332f45095c" providerId="AD" clId="Web-{4CC55B94-D95B-69A9-A6C2-97C729356BB4}"/>
    <pc:docChg chg="addSld delSld modSld sldOrd">
      <pc:chgData name="Monae Briana Haynes (2419752)" userId="S::2419752@student.uwtsd.ac.uk::88b26565-e541-4473-8107-ea332f45095c" providerId="AD" clId="Web-{4CC55B94-D95B-69A9-A6C2-97C729356BB4}" dt="2026-02-09T11:32:08.527" v="1724" actId="20577"/>
      <pc:docMkLst>
        <pc:docMk/>
      </pc:docMkLst>
      <pc:sldChg chg="modSp">
        <pc:chgData name="Monae Briana Haynes (2419752)" userId="S::2419752@student.uwtsd.ac.uk::88b26565-e541-4473-8107-ea332f45095c" providerId="AD" clId="Web-{4CC55B94-D95B-69A9-A6C2-97C729356BB4}" dt="2026-02-09T11:19:49.196" v="1686" actId="1076"/>
        <pc:sldMkLst>
          <pc:docMk/>
          <pc:sldMk cId="672545311" sldId="259"/>
        </pc:sldMkLst>
      </pc:sldChg>
      <pc:sldChg chg="modSp">
        <pc:chgData name="Monae Briana Haynes (2419752)" userId="S::2419752@student.uwtsd.ac.uk::88b26565-e541-4473-8107-ea332f45095c" providerId="AD" clId="Web-{4CC55B94-D95B-69A9-A6C2-97C729356BB4}" dt="2026-02-09T03:01:23.167" v="125" actId="20577"/>
        <pc:sldMkLst>
          <pc:docMk/>
          <pc:sldMk cId="1655313557" sldId="260"/>
        </pc:sldMkLst>
        <pc:spChg chg="mod">
          <ac:chgData name="Monae Briana Haynes (2419752)" userId="S::2419752@student.uwtsd.ac.uk::88b26565-e541-4473-8107-ea332f45095c" providerId="AD" clId="Web-{4CC55B94-D95B-69A9-A6C2-97C729356BB4}" dt="2026-02-09T03:01:23.167" v="125" actId="20577"/>
          <ac:spMkLst>
            <pc:docMk/>
            <pc:sldMk cId="1655313557" sldId="260"/>
            <ac:spMk id="3" creationId="{7E88A968-CDF9-DF22-6489-8E42551C9761}"/>
          </ac:spMkLst>
        </pc:spChg>
      </pc:sldChg>
      <pc:sldChg chg="modSp new ord">
        <pc:chgData name="Monae Briana Haynes (2419752)" userId="S::2419752@student.uwtsd.ac.uk::88b26565-e541-4473-8107-ea332f45095c" providerId="AD" clId="Web-{4CC55B94-D95B-69A9-A6C2-97C729356BB4}" dt="2026-02-09T03:31:17.528" v="1451" actId="20577"/>
        <pc:sldMkLst>
          <pc:docMk/>
          <pc:sldMk cId="2871321123" sldId="261"/>
        </pc:sldMkLst>
        <pc:spChg chg="mod">
          <ac:chgData name="Monae Briana Haynes (2419752)" userId="S::2419752@student.uwtsd.ac.uk::88b26565-e541-4473-8107-ea332f45095c" providerId="AD" clId="Web-{4CC55B94-D95B-69A9-A6C2-97C729356BB4}" dt="2026-02-09T03:03:55.121" v="203" actId="20577"/>
          <ac:spMkLst>
            <pc:docMk/>
            <pc:sldMk cId="2871321123" sldId="261"/>
            <ac:spMk id="2" creationId="{3278B18D-C895-2B07-A21C-0C7CCA7E9F1C}"/>
          </ac:spMkLst>
        </pc:spChg>
      </pc:sldChg>
      <pc:sldChg chg="modSp new">
        <pc:chgData name="Monae Briana Haynes (2419752)" userId="S::2419752@student.uwtsd.ac.uk::88b26565-e541-4473-8107-ea332f45095c" providerId="AD" clId="Web-{4CC55B94-D95B-69A9-A6C2-97C729356BB4}" dt="2026-02-09T03:20:22.774" v="914" actId="20577"/>
        <pc:sldMkLst>
          <pc:docMk/>
          <pc:sldMk cId="2755494701" sldId="263"/>
        </pc:sldMkLst>
        <pc:spChg chg="mod">
          <ac:chgData name="Monae Briana Haynes (2419752)" userId="S::2419752@student.uwtsd.ac.uk::88b26565-e541-4473-8107-ea332f45095c" providerId="AD" clId="Web-{4CC55B94-D95B-69A9-A6C2-97C729356BB4}" dt="2026-02-09T03:17:02.704" v="681" actId="20577"/>
          <ac:spMkLst>
            <pc:docMk/>
            <pc:sldMk cId="2755494701" sldId="263"/>
            <ac:spMk id="2" creationId="{286F5BC5-A5DE-331A-2D31-BBA1B1609EA8}"/>
          </ac:spMkLst>
        </pc:spChg>
      </pc:sldChg>
      <pc:sldChg chg="modSp new">
        <pc:chgData name="Monae Briana Haynes (2419752)" userId="S::2419752@student.uwtsd.ac.uk::88b26565-e541-4473-8107-ea332f45095c" providerId="AD" clId="Web-{4CC55B94-D95B-69A9-A6C2-97C729356BB4}" dt="2026-02-09T03:28:38.415" v="1358" actId="20577"/>
        <pc:sldMkLst>
          <pc:docMk/>
          <pc:sldMk cId="2525481909" sldId="264"/>
        </pc:sldMkLst>
        <pc:spChg chg="mod">
          <ac:chgData name="Monae Briana Haynes (2419752)" userId="S::2419752@student.uwtsd.ac.uk::88b26565-e541-4473-8107-ea332f45095c" providerId="AD" clId="Web-{4CC55B94-D95B-69A9-A6C2-97C729356BB4}" dt="2026-02-09T03:26:00.551" v="1206" actId="20577"/>
          <ac:spMkLst>
            <pc:docMk/>
            <pc:sldMk cId="2525481909" sldId="264"/>
            <ac:spMk id="2" creationId="{70E6F0A0-4154-2535-9A79-A9A2D401AF32}"/>
          </ac:spMkLst>
        </pc:spChg>
      </pc:sldChg>
      <pc:sldChg chg="modSp new">
        <pc:chgData name="Monae Briana Haynes (2419752)" userId="S::2419752@student.uwtsd.ac.uk::88b26565-e541-4473-8107-ea332f45095c" providerId="AD" clId="Web-{4CC55B94-D95B-69A9-A6C2-97C729356BB4}" dt="2026-02-09T03:33:34.240" v="1626" actId="20577"/>
        <pc:sldMkLst>
          <pc:docMk/>
          <pc:sldMk cId="1673685115" sldId="265"/>
        </pc:sldMkLst>
        <pc:spChg chg="mod">
          <ac:chgData name="Monae Briana Haynes (2419752)" userId="S::2419752@student.uwtsd.ac.uk::88b26565-e541-4473-8107-ea332f45095c" providerId="AD" clId="Web-{4CC55B94-D95B-69A9-A6C2-97C729356BB4}" dt="2026-02-09T03:32:51.220" v="1568" actId="20577"/>
          <ac:spMkLst>
            <pc:docMk/>
            <pc:sldMk cId="1673685115" sldId="265"/>
            <ac:spMk id="2" creationId="{50EF2EA4-1CD9-374B-1645-764B99A06482}"/>
          </ac:spMkLst>
        </pc:spChg>
        <pc:spChg chg="mod">
          <ac:chgData name="Monae Briana Haynes (2419752)" userId="S::2419752@student.uwtsd.ac.uk::88b26565-e541-4473-8107-ea332f45095c" providerId="AD" clId="Web-{4CC55B94-D95B-69A9-A6C2-97C729356BB4}" dt="2026-02-09T03:33:34.240" v="1626" actId="20577"/>
          <ac:spMkLst>
            <pc:docMk/>
            <pc:sldMk cId="1673685115" sldId="265"/>
            <ac:spMk id="3" creationId="{45A082A5-E384-6B08-CAE5-5CC860656BA3}"/>
          </ac:spMkLst>
        </pc:spChg>
      </pc:sldChg>
      <pc:sldChg chg="modSp new">
        <pc:chgData name="Monae Briana Haynes (2419752)" userId="S::2419752@student.uwtsd.ac.uk::88b26565-e541-4473-8107-ea332f45095c" providerId="AD" clId="Web-{4CC55B94-D95B-69A9-A6C2-97C729356BB4}" dt="2026-02-09T03:21:48.683" v="1013" actId="20577"/>
        <pc:sldMkLst>
          <pc:docMk/>
          <pc:sldMk cId="109389630" sldId="266"/>
        </pc:sldMkLst>
        <pc:spChg chg="mod">
          <ac:chgData name="Monae Briana Haynes (2419752)" userId="S::2419752@student.uwtsd.ac.uk::88b26565-e541-4473-8107-ea332f45095c" providerId="AD" clId="Web-{4CC55B94-D95B-69A9-A6C2-97C729356BB4}" dt="2026-02-09T03:20:48.509" v="947" actId="20577"/>
          <ac:spMkLst>
            <pc:docMk/>
            <pc:sldMk cId="109389630" sldId="266"/>
            <ac:spMk id="2" creationId="{B2EDECD9-A5B5-7C05-F7B7-41EF015C9676}"/>
          </ac:spMkLst>
        </pc:spChg>
        <pc:spChg chg="mod">
          <ac:chgData name="Monae Briana Haynes (2419752)" userId="S::2419752@student.uwtsd.ac.uk::88b26565-e541-4473-8107-ea332f45095c" providerId="AD" clId="Web-{4CC55B94-D95B-69A9-A6C2-97C729356BB4}" dt="2026-02-09T03:21:48.683" v="1013" actId="20577"/>
          <ac:spMkLst>
            <pc:docMk/>
            <pc:sldMk cId="109389630" sldId="266"/>
            <ac:spMk id="3" creationId="{54CB0C81-74D5-A180-5B14-BAF12110262D}"/>
          </ac:spMkLst>
        </pc:spChg>
      </pc:sldChg>
      <pc:sldChg chg="modSp new">
        <pc:chgData name="Monae Briana Haynes (2419752)" userId="S::2419752@student.uwtsd.ac.uk::88b26565-e541-4473-8107-ea332f45095c" providerId="AD" clId="Web-{4CC55B94-D95B-69A9-A6C2-97C729356BB4}" dt="2026-02-09T03:35:35.703" v="1684" actId="20577"/>
        <pc:sldMkLst>
          <pc:docMk/>
          <pc:sldMk cId="919718389" sldId="268"/>
        </pc:sldMkLst>
        <pc:spChg chg="mod">
          <ac:chgData name="Monae Briana Haynes (2419752)" userId="S::2419752@student.uwtsd.ac.uk::88b26565-e541-4473-8107-ea332f45095c" providerId="AD" clId="Web-{4CC55B94-D95B-69A9-A6C2-97C729356BB4}" dt="2026-02-09T03:35:35.703" v="1684" actId="20577"/>
          <ac:spMkLst>
            <pc:docMk/>
            <pc:sldMk cId="919718389" sldId="268"/>
            <ac:spMk id="2" creationId="{2F111C0A-5911-363B-C595-920AA70642E7}"/>
          </ac:spMkLst>
        </pc:spChg>
      </pc:sldChg>
      <pc:sldChg chg="modSp new">
        <pc:chgData name="Monae Briana Haynes (2419752)" userId="S::2419752@student.uwtsd.ac.uk::88b26565-e541-4473-8107-ea332f45095c" providerId="AD" clId="Web-{4CC55B94-D95B-69A9-A6C2-97C729356BB4}" dt="2026-02-09T11:31:26.964" v="1698" actId="20577"/>
        <pc:sldMkLst>
          <pc:docMk/>
          <pc:sldMk cId="1742995340" sldId="269"/>
        </pc:sldMkLst>
        <pc:spChg chg="mod">
          <ac:chgData name="Monae Briana Haynes (2419752)" userId="S::2419752@student.uwtsd.ac.uk::88b26565-e541-4473-8107-ea332f45095c" providerId="AD" clId="Web-{4CC55B94-D95B-69A9-A6C2-97C729356BB4}" dt="2026-02-09T11:31:26.964" v="1698" actId="20577"/>
          <ac:spMkLst>
            <pc:docMk/>
            <pc:sldMk cId="1742995340" sldId="269"/>
            <ac:spMk id="2" creationId="{AF19B581-6C1F-A23A-59EB-129328F00207}"/>
          </ac:spMkLst>
        </pc:spChg>
      </pc:sldChg>
      <pc:sldChg chg="modSp new">
        <pc:chgData name="Monae Briana Haynes (2419752)" userId="S::2419752@student.uwtsd.ac.uk::88b26565-e541-4473-8107-ea332f45095c" providerId="AD" clId="Web-{4CC55B94-D95B-69A9-A6C2-97C729356BB4}" dt="2026-02-09T11:32:08.527" v="1724" actId="20577"/>
        <pc:sldMkLst>
          <pc:docMk/>
          <pc:sldMk cId="1902834006" sldId="270"/>
        </pc:sldMkLst>
        <pc:spChg chg="mod">
          <ac:chgData name="Monae Briana Haynes (2419752)" userId="S::2419752@student.uwtsd.ac.uk::88b26565-e541-4473-8107-ea332f45095c" providerId="AD" clId="Web-{4CC55B94-D95B-69A9-A6C2-97C729356BB4}" dt="2026-02-09T11:32:08.527" v="1724" actId="20577"/>
          <ac:spMkLst>
            <pc:docMk/>
            <pc:sldMk cId="1902834006" sldId="270"/>
            <ac:spMk id="2" creationId="{4845F55C-E3EA-67EF-41C4-213A2827BE3F}"/>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CE2CDB-31C9-4D5C-AC0F-00660EF19C1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B8090F2-0F4A-4D3D-95F7-AEF83D89CDF9}">
      <dgm:prSet custT="1"/>
      <dgm:spPr/>
      <dgm:t>
        <a:bodyPr/>
        <a:lstStyle/>
        <a:p>
          <a:pPr rtl="0"/>
          <a:r>
            <a:rPr lang="en-GB" sz="1100">
              <a:latin typeface="Arial"/>
              <a:cs typeface="Arial"/>
            </a:rPr>
            <a:t>Barclays recruitment process is in stages which is a 3 to 4 step process which is:</a:t>
          </a:r>
          <a:br>
            <a:rPr lang="en-GB" sz="1100">
              <a:solidFill>
                <a:srgbClr val="000000"/>
              </a:solidFill>
              <a:latin typeface="Arial"/>
              <a:cs typeface="Arial"/>
            </a:rPr>
          </a:br>
          <a:endParaRPr lang="en-US" sz="1100">
            <a:solidFill>
              <a:srgbClr val="000000"/>
            </a:solidFill>
            <a:latin typeface="Arial"/>
            <a:cs typeface="Arial"/>
          </a:endParaRPr>
        </a:p>
      </dgm:t>
    </dgm:pt>
    <dgm:pt modelId="{E0AC885E-CB9E-4506-BE31-B8A057529977}" type="parTrans" cxnId="{288AA99C-083A-450F-A8A5-380504940B1F}">
      <dgm:prSet/>
      <dgm:spPr/>
      <dgm:t>
        <a:bodyPr/>
        <a:lstStyle/>
        <a:p>
          <a:endParaRPr lang="en-US"/>
        </a:p>
      </dgm:t>
    </dgm:pt>
    <dgm:pt modelId="{86AD6115-846F-4711-81EF-4AD01D139C8B}" type="sibTrans" cxnId="{288AA99C-083A-450F-A8A5-380504940B1F}">
      <dgm:prSet/>
      <dgm:spPr/>
      <dgm:t>
        <a:bodyPr/>
        <a:lstStyle/>
        <a:p>
          <a:endParaRPr lang="en-US"/>
        </a:p>
      </dgm:t>
    </dgm:pt>
    <dgm:pt modelId="{B45CA917-6747-476C-9489-B17929691F7A}">
      <dgm:prSet custT="1"/>
      <dgm:spPr/>
      <dgm:t>
        <a:bodyPr/>
        <a:lstStyle/>
        <a:p>
          <a:r>
            <a:rPr lang="en-GB" sz="1100">
              <a:latin typeface="Arial"/>
              <a:cs typeface="Arial"/>
            </a:rPr>
            <a:t>Step 1: application process which is an online application form which includes your CV , previous education history, work experience and contact details. </a:t>
          </a:r>
          <a:endParaRPr lang="en-US" sz="1100">
            <a:latin typeface="Arial"/>
            <a:cs typeface="Arial"/>
          </a:endParaRPr>
        </a:p>
      </dgm:t>
    </dgm:pt>
    <dgm:pt modelId="{0C0E01B7-FB5B-46D7-9B99-139EC724F7A5}" type="parTrans" cxnId="{39AFCFAA-6850-4CD6-9DA0-9A0E1E74A38E}">
      <dgm:prSet/>
      <dgm:spPr/>
      <dgm:t>
        <a:bodyPr/>
        <a:lstStyle/>
        <a:p>
          <a:endParaRPr lang="en-US"/>
        </a:p>
      </dgm:t>
    </dgm:pt>
    <dgm:pt modelId="{522CBDFE-0BB4-4A8C-AC94-D70CCAF567BB}" type="sibTrans" cxnId="{39AFCFAA-6850-4CD6-9DA0-9A0E1E74A38E}">
      <dgm:prSet/>
      <dgm:spPr/>
      <dgm:t>
        <a:bodyPr/>
        <a:lstStyle/>
        <a:p>
          <a:endParaRPr lang="en-US"/>
        </a:p>
      </dgm:t>
    </dgm:pt>
    <dgm:pt modelId="{F56CAEFC-8EF9-47D0-A3B6-2940A147CE6A}">
      <dgm:prSet custT="1"/>
      <dgm:spPr/>
      <dgm:t>
        <a:bodyPr/>
        <a:lstStyle/>
        <a:p>
          <a:r>
            <a:rPr lang="en-GB" sz="1100">
              <a:latin typeface="Arial"/>
              <a:cs typeface="Arial"/>
            </a:rPr>
            <a:t>Step 2: if your application is successful you’ll go onto the next step which is your assessment which would be either an online assessment or a telephone call to find out more about your skills and experience. </a:t>
          </a:r>
          <a:endParaRPr lang="en-US" sz="1100">
            <a:latin typeface="Arial"/>
            <a:cs typeface="Arial"/>
          </a:endParaRPr>
        </a:p>
      </dgm:t>
    </dgm:pt>
    <dgm:pt modelId="{CB4895C2-77AE-44A5-91FB-5DE664CA07A2}" type="parTrans" cxnId="{CE8A3427-96FB-49EA-9FE0-B71784AF185F}">
      <dgm:prSet/>
      <dgm:spPr/>
      <dgm:t>
        <a:bodyPr/>
        <a:lstStyle/>
        <a:p>
          <a:endParaRPr lang="en-US"/>
        </a:p>
      </dgm:t>
    </dgm:pt>
    <dgm:pt modelId="{9B4B5096-7D34-4E02-B768-645625AAAE41}" type="sibTrans" cxnId="{CE8A3427-96FB-49EA-9FE0-B71784AF185F}">
      <dgm:prSet/>
      <dgm:spPr/>
      <dgm:t>
        <a:bodyPr/>
        <a:lstStyle/>
        <a:p>
          <a:endParaRPr lang="en-US"/>
        </a:p>
      </dgm:t>
    </dgm:pt>
    <dgm:pt modelId="{D40EE372-B104-4116-8ED4-9C45611E0642}">
      <dgm:prSet custT="1"/>
      <dgm:spPr/>
      <dgm:t>
        <a:bodyPr/>
        <a:lstStyle/>
        <a:p>
          <a:pPr rtl="0"/>
          <a:r>
            <a:rPr lang="en-GB" sz="1100">
              <a:latin typeface="Arial"/>
              <a:cs typeface="Arial"/>
            </a:rPr>
            <a:t>Step 3: if your telephone call or online assessment is successful they’ll invite you to an interview which would be face to face or a virtual interview to understand why you would want the job role and how would you demonstrate your key skills. </a:t>
          </a:r>
          <a:endParaRPr lang="en-US" sz="1100">
            <a:latin typeface="Arial"/>
            <a:cs typeface="Arial"/>
          </a:endParaRPr>
        </a:p>
      </dgm:t>
    </dgm:pt>
    <dgm:pt modelId="{BFB3CD2D-9799-4D51-B7A1-1165054BBC68}" type="parTrans" cxnId="{7AC426A2-EB64-43F1-8097-AF59BBF94B05}">
      <dgm:prSet/>
      <dgm:spPr/>
      <dgm:t>
        <a:bodyPr/>
        <a:lstStyle/>
        <a:p>
          <a:endParaRPr lang="en-US"/>
        </a:p>
      </dgm:t>
    </dgm:pt>
    <dgm:pt modelId="{9086EBB5-2E98-431C-9499-900DBEB95CF2}" type="sibTrans" cxnId="{7AC426A2-EB64-43F1-8097-AF59BBF94B05}">
      <dgm:prSet/>
      <dgm:spPr/>
      <dgm:t>
        <a:bodyPr/>
        <a:lstStyle/>
        <a:p>
          <a:endParaRPr lang="en-US"/>
        </a:p>
      </dgm:t>
    </dgm:pt>
    <dgm:pt modelId="{22E24748-E242-4FED-9413-265BF1232F83}">
      <dgm:prSet custT="1"/>
      <dgm:spPr/>
      <dgm:t>
        <a:bodyPr/>
        <a:lstStyle/>
        <a:p>
          <a:r>
            <a:rPr lang="en-GB" sz="1100">
              <a:latin typeface="Arial"/>
              <a:cs typeface="Arial"/>
            </a:rPr>
            <a:t>Step 4: if your successful at the interview they’ll ask you some contact information for there screening process. </a:t>
          </a:r>
          <a:endParaRPr lang="en-US" sz="1100">
            <a:latin typeface="Arial"/>
            <a:cs typeface="Arial"/>
          </a:endParaRPr>
        </a:p>
      </dgm:t>
    </dgm:pt>
    <dgm:pt modelId="{BCA860EB-6D5B-4439-9246-614D40BD0154}" type="parTrans" cxnId="{C90A4DDD-FC4D-444B-AB04-2A795D33ED81}">
      <dgm:prSet/>
      <dgm:spPr/>
      <dgm:t>
        <a:bodyPr/>
        <a:lstStyle/>
        <a:p>
          <a:endParaRPr lang="en-US"/>
        </a:p>
      </dgm:t>
    </dgm:pt>
    <dgm:pt modelId="{EE0DA9EB-F583-40D3-9298-5A9AC1FB1233}" type="sibTrans" cxnId="{C90A4DDD-FC4D-444B-AB04-2A795D33ED81}">
      <dgm:prSet/>
      <dgm:spPr/>
      <dgm:t>
        <a:bodyPr/>
        <a:lstStyle/>
        <a:p>
          <a:endParaRPr lang="en-US"/>
        </a:p>
      </dgm:t>
    </dgm:pt>
    <dgm:pt modelId="{CD860E19-D50D-42B5-AC2D-506168ECE2A6}" type="pres">
      <dgm:prSet presAssocID="{2BCE2CDB-31C9-4D5C-AC0F-00660EF19C19}" presName="root" presStyleCnt="0">
        <dgm:presLayoutVars>
          <dgm:dir/>
          <dgm:resizeHandles val="exact"/>
        </dgm:presLayoutVars>
      </dgm:prSet>
      <dgm:spPr/>
    </dgm:pt>
    <dgm:pt modelId="{237899E4-B57C-492C-832D-DDC9C9116C20}" type="pres">
      <dgm:prSet presAssocID="{8B8090F2-0F4A-4D3D-95F7-AEF83D89CDF9}" presName="compNode" presStyleCnt="0"/>
      <dgm:spPr/>
    </dgm:pt>
    <dgm:pt modelId="{287B0E56-DC80-4E75-9878-B636C0AA82BA}" type="pres">
      <dgm:prSet presAssocID="{8B8090F2-0F4A-4D3D-95F7-AEF83D89CDF9}" presName="bgRect" presStyleLbl="bgShp" presStyleIdx="0" presStyleCnt="5"/>
      <dgm:spPr/>
    </dgm:pt>
    <dgm:pt modelId="{B6C54CE5-1572-4ABC-9A4D-ED828C06870C}" type="pres">
      <dgm:prSet presAssocID="{8B8090F2-0F4A-4D3D-95F7-AEF83D89CDF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6E59B2ED-EF2A-44EA-8572-6CC69EDFF2CE}" type="pres">
      <dgm:prSet presAssocID="{8B8090F2-0F4A-4D3D-95F7-AEF83D89CDF9}" presName="spaceRect" presStyleCnt="0"/>
      <dgm:spPr/>
    </dgm:pt>
    <dgm:pt modelId="{DBF7B98C-2F37-43A5-A56E-A5307A9897CE}" type="pres">
      <dgm:prSet presAssocID="{8B8090F2-0F4A-4D3D-95F7-AEF83D89CDF9}" presName="parTx" presStyleLbl="revTx" presStyleIdx="0" presStyleCnt="5">
        <dgm:presLayoutVars>
          <dgm:chMax val="0"/>
          <dgm:chPref val="0"/>
        </dgm:presLayoutVars>
      </dgm:prSet>
      <dgm:spPr/>
    </dgm:pt>
    <dgm:pt modelId="{BB60A28C-FBA1-483B-8E38-CD8C444FA746}" type="pres">
      <dgm:prSet presAssocID="{86AD6115-846F-4711-81EF-4AD01D139C8B}" presName="sibTrans" presStyleCnt="0"/>
      <dgm:spPr/>
    </dgm:pt>
    <dgm:pt modelId="{52AFB644-7CCC-4ED7-8973-7013B3894EE4}" type="pres">
      <dgm:prSet presAssocID="{B45CA917-6747-476C-9489-B17929691F7A}" presName="compNode" presStyleCnt="0"/>
      <dgm:spPr/>
    </dgm:pt>
    <dgm:pt modelId="{7B6B00A8-2F1C-4ABA-A84E-CEB12091E958}" type="pres">
      <dgm:prSet presAssocID="{B45CA917-6747-476C-9489-B17929691F7A}" presName="bgRect" presStyleLbl="bgShp" presStyleIdx="1" presStyleCnt="5"/>
      <dgm:spPr/>
    </dgm:pt>
    <dgm:pt modelId="{9E8DF678-65A9-4C27-B8A5-212E7A0A36AE}" type="pres">
      <dgm:prSet presAssocID="{B45CA917-6747-476C-9489-B17929691F7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FFEE3193-D395-495F-B33E-0A559F39044F}" type="pres">
      <dgm:prSet presAssocID="{B45CA917-6747-476C-9489-B17929691F7A}" presName="spaceRect" presStyleCnt="0"/>
      <dgm:spPr/>
    </dgm:pt>
    <dgm:pt modelId="{536352F7-C893-4FB0-9175-FF38F2AB37EF}" type="pres">
      <dgm:prSet presAssocID="{B45CA917-6747-476C-9489-B17929691F7A}" presName="parTx" presStyleLbl="revTx" presStyleIdx="1" presStyleCnt="5">
        <dgm:presLayoutVars>
          <dgm:chMax val="0"/>
          <dgm:chPref val="0"/>
        </dgm:presLayoutVars>
      </dgm:prSet>
      <dgm:spPr/>
    </dgm:pt>
    <dgm:pt modelId="{D7782518-6282-4969-A940-A70F44A482A3}" type="pres">
      <dgm:prSet presAssocID="{522CBDFE-0BB4-4A8C-AC94-D70CCAF567BB}" presName="sibTrans" presStyleCnt="0"/>
      <dgm:spPr/>
    </dgm:pt>
    <dgm:pt modelId="{B3640E6B-CE13-4E65-B46C-D01E589C164E}" type="pres">
      <dgm:prSet presAssocID="{F56CAEFC-8EF9-47D0-A3B6-2940A147CE6A}" presName="compNode" presStyleCnt="0"/>
      <dgm:spPr/>
    </dgm:pt>
    <dgm:pt modelId="{B21F5535-47C7-4395-AD59-322180567A94}" type="pres">
      <dgm:prSet presAssocID="{F56CAEFC-8EF9-47D0-A3B6-2940A147CE6A}" presName="bgRect" presStyleLbl="bgShp" presStyleIdx="2" presStyleCnt="5"/>
      <dgm:spPr/>
    </dgm:pt>
    <dgm:pt modelId="{5D0B4A92-3CC8-4EF8-952C-CE2848978C82}" type="pres">
      <dgm:prSet presAssocID="{F56CAEFC-8EF9-47D0-A3B6-2940A147CE6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6CA3725E-215B-4090-AB2C-7D57D989757C}" type="pres">
      <dgm:prSet presAssocID="{F56CAEFC-8EF9-47D0-A3B6-2940A147CE6A}" presName="spaceRect" presStyleCnt="0"/>
      <dgm:spPr/>
    </dgm:pt>
    <dgm:pt modelId="{4008E8EF-2336-4980-B6A3-D8F80D6B120B}" type="pres">
      <dgm:prSet presAssocID="{F56CAEFC-8EF9-47D0-A3B6-2940A147CE6A}" presName="parTx" presStyleLbl="revTx" presStyleIdx="2" presStyleCnt="5">
        <dgm:presLayoutVars>
          <dgm:chMax val="0"/>
          <dgm:chPref val="0"/>
        </dgm:presLayoutVars>
      </dgm:prSet>
      <dgm:spPr/>
    </dgm:pt>
    <dgm:pt modelId="{DCC21D24-97AD-4D46-BD5B-3C19C4F4294C}" type="pres">
      <dgm:prSet presAssocID="{9B4B5096-7D34-4E02-B768-645625AAAE41}" presName="sibTrans" presStyleCnt="0"/>
      <dgm:spPr/>
    </dgm:pt>
    <dgm:pt modelId="{393B99C6-5CC9-461D-AB93-4DDF069F95A0}" type="pres">
      <dgm:prSet presAssocID="{D40EE372-B104-4116-8ED4-9C45611E0642}" presName="compNode" presStyleCnt="0"/>
      <dgm:spPr/>
    </dgm:pt>
    <dgm:pt modelId="{9EADE0CA-8A18-492C-8F1A-9C7739CE9879}" type="pres">
      <dgm:prSet presAssocID="{D40EE372-B104-4116-8ED4-9C45611E0642}" presName="bgRect" presStyleLbl="bgShp" presStyleIdx="3" presStyleCnt="5"/>
      <dgm:spPr/>
    </dgm:pt>
    <dgm:pt modelId="{A6C679FA-33FD-49E7-852B-7531A42C555C}" type="pres">
      <dgm:prSet presAssocID="{D40EE372-B104-4116-8ED4-9C45611E06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6CBA415E-4608-4DD9-A28E-548AB2C6EDBD}" type="pres">
      <dgm:prSet presAssocID="{D40EE372-B104-4116-8ED4-9C45611E0642}" presName="spaceRect" presStyleCnt="0"/>
      <dgm:spPr/>
    </dgm:pt>
    <dgm:pt modelId="{727E236E-5BA6-4532-84A1-BD15EC64160E}" type="pres">
      <dgm:prSet presAssocID="{D40EE372-B104-4116-8ED4-9C45611E0642}" presName="parTx" presStyleLbl="revTx" presStyleIdx="3" presStyleCnt="5">
        <dgm:presLayoutVars>
          <dgm:chMax val="0"/>
          <dgm:chPref val="0"/>
        </dgm:presLayoutVars>
      </dgm:prSet>
      <dgm:spPr/>
    </dgm:pt>
    <dgm:pt modelId="{7E4149A8-3558-4A8E-93D4-BC921F4DDED4}" type="pres">
      <dgm:prSet presAssocID="{9086EBB5-2E98-431C-9499-900DBEB95CF2}" presName="sibTrans" presStyleCnt="0"/>
      <dgm:spPr/>
    </dgm:pt>
    <dgm:pt modelId="{98A05DE4-93A2-48FA-BFC9-04FC223803A4}" type="pres">
      <dgm:prSet presAssocID="{22E24748-E242-4FED-9413-265BF1232F83}" presName="compNode" presStyleCnt="0"/>
      <dgm:spPr/>
    </dgm:pt>
    <dgm:pt modelId="{0CBA6966-CB62-4E4F-9C00-0D0BD35BEF2E}" type="pres">
      <dgm:prSet presAssocID="{22E24748-E242-4FED-9413-265BF1232F83}" presName="bgRect" presStyleLbl="bgShp" presStyleIdx="4" presStyleCnt="5"/>
      <dgm:spPr/>
    </dgm:pt>
    <dgm:pt modelId="{7D53B52D-0371-4709-AC4D-2714538FC514}" type="pres">
      <dgm:prSet presAssocID="{22E24748-E242-4FED-9413-265BF1232F8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B85B296C-0EB1-4B10-8BB4-FB17F1924224}" type="pres">
      <dgm:prSet presAssocID="{22E24748-E242-4FED-9413-265BF1232F83}" presName="spaceRect" presStyleCnt="0"/>
      <dgm:spPr/>
    </dgm:pt>
    <dgm:pt modelId="{751927F2-6EEC-4626-910E-B37876998A67}" type="pres">
      <dgm:prSet presAssocID="{22E24748-E242-4FED-9413-265BF1232F83}" presName="parTx" presStyleLbl="revTx" presStyleIdx="4" presStyleCnt="5">
        <dgm:presLayoutVars>
          <dgm:chMax val="0"/>
          <dgm:chPref val="0"/>
        </dgm:presLayoutVars>
      </dgm:prSet>
      <dgm:spPr/>
    </dgm:pt>
  </dgm:ptLst>
  <dgm:cxnLst>
    <dgm:cxn modelId="{58BE2424-C00E-464E-B5AC-BEC8E173F3B2}" type="presOf" srcId="{2BCE2CDB-31C9-4D5C-AC0F-00660EF19C19}" destId="{CD860E19-D50D-42B5-AC2D-506168ECE2A6}" srcOrd="0" destOrd="0" presId="urn:microsoft.com/office/officeart/2018/2/layout/IconVerticalSolidList"/>
    <dgm:cxn modelId="{CE8A3427-96FB-49EA-9FE0-B71784AF185F}" srcId="{2BCE2CDB-31C9-4D5C-AC0F-00660EF19C19}" destId="{F56CAEFC-8EF9-47D0-A3B6-2940A147CE6A}" srcOrd="2" destOrd="0" parTransId="{CB4895C2-77AE-44A5-91FB-5DE664CA07A2}" sibTransId="{9B4B5096-7D34-4E02-B768-645625AAAE41}"/>
    <dgm:cxn modelId="{D440DB58-DD16-4E0F-947D-D0B49E471B0A}" type="presOf" srcId="{B45CA917-6747-476C-9489-B17929691F7A}" destId="{536352F7-C893-4FB0-9175-FF38F2AB37EF}" srcOrd="0" destOrd="0" presId="urn:microsoft.com/office/officeart/2018/2/layout/IconVerticalSolidList"/>
    <dgm:cxn modelId="{2ECAD69A-1FBD-4DDB-9833-8C92E9615ADA}" type="presOf" srcId="{D40EE372-B104-4116-8ED4-9C45611E0642}" destId="{727E236E-5BA6-4532-84A1-BD15EC64160E}" srcOrd="0" destOrd="0" presId="urn:microsoft.com/office/officeart/2018/2/layout/IconVerticalSolidList"/>
    <dgm:cxn modelId="{288AA99C-083A-450F-A8A5-380504940B1F}" srcId="{2BCE2CDB-31C9-4D5C-AC0F-00660EF19C19}" destId="{8B8090F2-0F4A-4D3D-95F7-AEF83D89CDF9}" srcOrd="0" destOrd="0" parTransId="{E0AC885E-CB9E-4506-BE31-B8A057529977}" sibTransId="{86AD6115-846F-4711-81EF-4AD01D139C8B}"/>
    <dgm:cxn modelId="{7AC426A2-EB64-43F1-8097-AF59BBF94B05}" srcId="{2BCE2CDB-31C9-4D5C-AC0F-00660EF19C19}" destId="{D40EE372-B104-4116-8ED4-9C45611E0642}" srcOrd="3" destOrd="0" parTransId="{BFB3CD2D-9799-4D51-B7A1-1165054BBC68}" sibTransId="{9086EBB5-2E98-431C-9499-900DBEB95CF2}"/>
    <dgm:cxn modelId="{A6998FA6-5A3C-47AC-A824-0DCAD3A178EE}" type="presOf" srcId="{8B8090F2-0F4A-4D3D-95F7-AEF83D89CDF9}" destId="{DBF7B98C-2F37-43A5-A56E-A5307A9897CE}" srcOrd="0" destOrd="0" presId="urn:microsoft.com/office/officeart/2018/2/layout/IconVerticalSolidList"/>
    <dgm:cxn modelId="{39AFCFAA-6850-4CD6-9DA0-9A0E1E74A38E}" srcId="{2BCE2CDB-31C9-4D5C-AC0F-00660EF19C19}" destId="{B45CA917-6747-476C-9489-B17929691F7A}" srcOrd="1" destOrd="0" parTransId="{0C0E01B7-FB5B-46D7-9B99-139EC724F7A5}" sibTransId="{522CBDFE-0BB4-4A8C-AC94-D70CCAF567BB}"/>
    <dgm:cxn modelId="{8DEE8CB8-D9C8-4D87-A8DA-D1F6DFC00B4A}" type="presOf" srcId="{22E24748-E242-4FED-9413-265BF1232F83}" destId="{751927F2-6EEC-4626-910E-B37876998A67}" srcOrd="0" destOrd="0" presId="urn:microsoft.com/office/officeart/2018/2/layout/IconVerticalSolidList"/>
    <dgm:cxn modelId="{C90A4DDD-FC4D-444B-AB04-2A795D33ED81}" srcId="{2BCE2CDB-31C9-4D5C-AC0F-00660EF19C19}" destId="{22E24748-E242-4FED-9413-265BF1232F83}" srcOrd="4" destOrd="0" parTransId="{BCA860EB-6D5B-4439-9246-614D40BD0154}" sibTransId="{EE0DA9EB-F583-40D3-9298-5A9AC1FB1233}"/>
    <dgm:cxn modelId="{047048ED-A107-4F18-914E-6D6188354BDC}" type="presOf" srcId="{F56CAEFC-8EF9-47D0-A3B6-2940A147CE6A}" destId="{4008E8EF-2336-4980-B6A3-D8F80D6B120B}" srcOrd="0" destOrd="0" presId="urn:microsoft.com/office/officeart/2018/2/layout/IconVerticalSolidList"/>
    <dgm:cxn modelId="{0AB28C64-BE84-46C1-963F-935849845CEB}" type="presParOf" srcId="{CD860E19-D50D-42B5-AC2D-506168ECE2A6}" destId="{237899E4-B57C-492C-832D-DDC9C9116C20}" srcOrd="0" destOrd="0" presId="urn:microsoft.com/office/officeart/2018/2/layout/IconVerticalSolidList"/>
    <dgm:cxn modelId="{2CA7109F-F94A-4757-BCC0-C64B64BF48FA}" type="presParOf" srcId="{237899E4-B57C-492C-832D-DDC9C9116C20}" destId="{287B0E56-DC80-4E75-9878-B636C0AA82BA}" srcOrd="0" destOrd="0" presId="urn:microsoft.com/office/officeart/2018/2/layout/IconVerticalSolidList"/>
    <dgm:cxn modelId="{F550B118-1FAA-4864-BB9C-8E032699ABD7}" type="presParOf" srcId="{237899E4-B57C-492C-832D-DDC9C9116C20}" destId="{B6C54CE5-1572-4ABC-9A4D-ED828C06870C}" srcOrd="1" destOrd="0" presId="urn:microsoft.com/office/officeart/2018/2/layout/IconVerticalSolidList"/>
    <dgm:cxn modelId="{5F14C3DD-8E79-4D02-8191-971FCB3C52BA}" type="presParOf" srcId="{237899E4-B57C-492C-832D-DDC9C9116C20}" destId="{6E59B2ED-EF2A-44EA-8572-6CC69EDFF2CE}" srcOrd="2" destOrd="0" presId="urn:microsoft.com/office/officeart/2018/2/layout/IconVerticalSolidList"/>
    <dgm:cxn modelId="{A2A4905A-743A-454C-B8A7-75D7C5CC1067}" type="presParOf" srcId="{237899E4-B57C-492C-832D-DDC9C9116C20}" destId="{DBF7B98C-2F37-43A5-A56E-A5307A9897CE}" srcOrd="3" destOrd="0" presId="urn:microsoft.com/office/officeart/2018/2/layout/IconVerticalSolidList"/>
    <dgm:cxn modelId="{BCDBCE85-3E62-4647-8B75-2B19E92E5EC7}" type="presParOf" srcId="{CD860E19-D50D-42B5-AC2D-506168ECE2A6}" destId="{BB60A28C-FBA1-483B-8E38-CD8C444FA746}" srcOrd="1" destOrd="0" presId="urn:microsoft.com/office/officeart/2018/2/layout/IconVerticalSolidList"/>
    <dgm:cxn modelId="{0EE9F8AE-C0C2-4A2E-B0E4-1E8D557E997D}" type="presParOf" srcId="{CD860E19-D50D-42B5-AC2D-506168ECE2A6}" destId="{52AFB644-7CCC-4ED7-8973-7013B3894EE4}" srcOrd="2" destOrd="0" presId="urn:microsoft.com/office/officeart/2018/2/layout/IconVerticalSolidList"/>
    <dgm:cxn modelId="{5C085C00-2E9D-4E74-BFAC-8E1F64DC9800}" type="presParOf" srcId="{52AFB644-7CCC-4ED7-8973-7013B3894EE4}" destId="{7B6B00A8-2F1C-4ABA-A84E-CEB12091E958}" srcOrd="0" destOrd="0" presId="urn:microsoft.com/office/officeart/2018/2/layout/IconVerticalSolidList"/>
    <dgm:cxn modelId="{36436031-90E9-4A40-A6E9-1A716A22128F}" type="presParOf" srcId="{52AFB644-7CCC-4ED7-8973-7013B3894EE4}" destId="{9E8DF678-65A9-4C27-B8A5-212E7A0A36AE}" srcOrd="1" destOrd="0" presId="urn:microsoft.com/office/officeart/2018/2/layout/IconVerticalSolidList"/>
    <dgm:cxn modelId="{76A2DE26-D843-4208-AB4B-1D5555E8400B}" type="presParOf" srcId="{52AFB644-7CCC-4ED7-8973-7013B3894EE4}" destId="{FFEE3193-D395-495F-B33E-0A559F39044F}" srcOrd="2" destOrd="0" presId="urn:microsoft.com/office/officeart/2018/2/layout/IconVerticalSolidList"/>
    <dgm:cxn modelId="{F6BBFE6C-3569-466A-A63F-841C34349C3C}" type="presParOf" srcId="{52AFB644-7CCC-4ED7-8973-7013B3894EE4}" destId="{536352F7-C893-4FB0-9175-FF38F2AB37EF}" srcOrd="3" destOrd="0" presId="urn:microsoft.com/office/officeart/2018/2/layout/IconVerticalSolidList"/>
    <dgm:cxn modelId="{855A831F-0448-4995-A31F-CBD15FAC42EF}" type="presParOf" srcId="{CD860E19-D50D-42B5-AC2D-506168ECE2A6}" destId="{D7782518-6282-4969-A940-A70F44A482A3}" srcOrd="3" destOrd="0" presId="urn:microsoft.com/office/officeart/2018/2/layout/IconVerticalSolidList"/>
    <dgm:cxn modelId="{C2EA8983-6F27-45D4-8E96-6B3CE1928E1D}" type="presParOf" srcId="{CD860E19-D50D-42B5-AC2D-506168ECE2A6}" destId="{B3640E6B-CE13-4E65-B46C-D01E589C164E}" srcOrd="4" destOrd="0" presId="urn:microsoft.com/office/officeart/2018/2/layout/IconVerticalSolidList"/>
    <dgm:cxn modelId="{44CEB98E-950F-4371-A08C-8DBE8FE9A268}" type="presParOf" srcId="{B3640E6B-CE13-4E65-B46C-D01E589C164E}" destId="{B21F5535-47C7-4395-AD59-322180567A94}" srcOrd="0" destOrd="0" presId="urn:microsoft.com/office/officeart/2018/2/layout/IconVerticalSolidList"/>
    <dgm:cxn modelId="{3645F2F7-B752-417A-9011-D65FBDE637C4}" type="presParOf" srcId="{B3640E6B-CE13-4E65-B46C-D01E589C164E}" destId="{5D0B4A92-3CC8-4EF8-952C-CE2848978C82}" srcOrd="1" destOrd="0" presId="urn:microsoft.com/office/officeart/2018/2/layout/IconVerticalSolidList"/>
    <dgm:cxn modelId="{4CD355E0-CC0E-41B6-96F9-7E75166E6FE2}" type="presParOf" srcId="{B3640E6B-CE13-4E65-B46C-D01E589C164E}" destId="{6CA3725E-215B-4090-AB2C-7D57D989757C}" srcOrd="2" destOrd="0" presId="urn:microsoft.com/office/officeart/2018/2/layout/IconVerticalSolidList"/>
    <dgm:cxn modelId="{8C101EBA-B428-4855-906E-E4CFF5C3BD76}" type="presParOf" srcId="{B3640E6B-CE13-4E65-B46C-D01E589C164E}" destId="{4008E8EF-2336-4980-B6A3-D8F80D6B120B}" srcOrd="3" destOrd="0" presId="urn:microsoft.com/office/officeart/2018/2/layout/IconVerticalSolidList"/>
    <dgm:cxn modelId="{EE314D73-C5CD-44D7-BCBC-7B422ABB90DD}" type="presParOf" srcId="{CD860E19-D50D-42B5-AC2D-506168ECE2A6}" destId="{DCC21D24-97AD-4D46-BD5B-3C19C4F4294C}" srcOrd="5" destOrd="0" presId="urn:microsoft.com/office/officeart/2018/2/layout/IconVerticalSolidList"/>
    <dgm:cxn modelId="{24F8AB03-2D9B-42D9-8519-4E48630B5836}" type="presParOf" srcId="{CD860E19-D50D-42B5-AC2D-506168ECE2A6}" destId="{393B99C6-5CC9-461D-AB93-4DDF069F95A0}" srcOrd="6" destOrd="0" presId="urn:microsoft.com/office/officeart/2018/2/layout/IconVerticalSolidList"/>
    <dgm:cxn modelId="{3C0EF4D1-1973-427E-8268-A7D979D1850D}" type="presParOf" srcId="{393B99C6-5CC9-461D-AB93-4DDF069F95A0}" destId="{9EADE0CA-8A18-492C-8F1A-9C7739CE9879}" srcOrd="0" destOrd="0" presId="urn:microsoft.com/office/officeart/2018/2/layout/IconVerticalSolidList"/>
    <dgm:cxn modelId="{360EF7CE-61F1-4877-949A-92A7C011F069}" type="presParOf" srcId="{393B99C6-5CC9-461D-AB93-4DDF069F95A0}" destId="{A6C679FA-33FD-49E7-852B-7531A42C555C}" srcOrd="1" destOrd="0" presId="urn:microsoft.com/office/officeart/2018/2/layout/IconVerticalSolidList"/>
    <dgm:cxn modelId="{5A5E2808-6F76-411E-AF6B-8260D25055ED}" type="presParOf" srcId="{393B99C6-5CC9-461D-AB93-4DDF069F95A0}" destId="{6CBA415E-4608-4DD9-A28E-548AB2C6EDBD}" srcOrd="2" destOrd="0" presId="urn:microsoft.com/office/officeart/2018/2/layout/IconVerticalSolidList"/>
    <dgm:cxn modelId="{BA08BA97-BD90-42B2-BD64-B8EE6CF6F441}" type="presParOf" srcId="{393B99C6-5CC9-461D-AB93-4DDF069F95A0}" destId="{727E236E-5BA6-4532-84A1-BD15EC64160E}" srcOrd="3" destOrd="0" presId="urn:microsoft.com/office/officeart/2018/2/layout/IconVerticalSolidList"/>
    <dgm:cxn modelId="{2DE24289-5877-41F7-A421-65A16AD4C73B}" type="presParOf" srcId="{CD860E19-D50D-42B5-AC2D-506168ECE2A6}" destId="{7E4149A8-3558-4A8E-93D4-BC921F4DDED4}" srcOrd="7" destOrd="0" presId="urn:microsoft.com/office/officeart/2018/2/layout/IconVerticalSolidList"/>
    <dgm:cxn modelId="{ED96D142-EFDC-4665-8668-D646CEEACB9B}" type="presParOf" srcId="{CD860E19-D50D-42B5-AC2D-506168ECE2A6}" destId="{98A05DE4-93A2-48FA-BFC9-04FC223803A4}" srcOrd="8" destOrd="0" presId="urn:microsoft.com/office/officeart/2018/2/layout/IconVerticalSolidList"/>
    <dgm:cxn modelId="{796B912C-C6BF-4125-A88A-8C30C4292D95}" type="presParOf" srcId="{98A05DE4-93A2-48FA-BFC9-04FC223803A4}" destId="{0CBA6966-CB62-4E4F-9C00-0D0BD35BEF2E}" srcOrd="0" destOrd="0" presId="urn:microsoft.com/office/officeart/2018/2/layout/IconVerticalSolidList"/>
    <dgm:cxn modelId="{8FA337DA-8A7E-4DB0-A699-14DE21458A5F}" type="presParOf" srcId="{98A05DE4-93A2-48FA-BFC9-04FC223803A4}" destId="{7D53B52D-0371-4709-AC4D-2714538FC514}" srcOrd="1" destOrd="0" presId="urn:microsoft.com/office/officeart/2018/2/layout/IconVerticalSolidList"/>
    <dgm:cxn modelId="{23D47DD9-A16E-43AD-94E6-4BD51C1BEA44}" type="presParOf" srcId="{98A05DE4-93A2-48FA-BFC9-04FC223803A4}" destId="{B85B296C-0EB1-4B10-8BB4-FB17F1924224}" srcOrd="2" destOrd="0" presId="urn:microsoft.com/office/officeart/2018/2/layout/IconVerticalSolidList"/>
    <dgm:cxn modelId="{14FFB893-F3E1-4C49-A9FF-1D4371094303}" type="presParOf" srcId="{98A05DE4-93A2-48FA-BFC9-04FC223803A4}" destId="{751927F2-6EEC-4626-910E-B37876998A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FCF69F-9382-448A-B5EB-F71409FBAFA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9498AC4-9702-45B4-9AFA-7D943D928D5D}">
      <dgm:prSet custT="1"/>
      <dgm:spPr/>
      <dgm:t>
        <a:bodyPr/>
        <a:lstStyle/>
        <a:p>
          <a:pPr rtl="0">
            <a:lnSpc>
              <a:spcPct val="100000"/>
            </a:lnSpc>
          </a:pPr>
          <a:r>
            <a:rPr lang="en-US" sz="1100">
              <a:latin typeface="Arial"/>
              <a:cs typeface="Arial"/>
            </a:rPr>
            <a:t>The learning training methods Barclays has for each employee within their company is mandatory which is the annual training on the Barclays ways which covers the code of conduct, Next is the Learning lab for all staff which provides access to on demand training for technical jobs, specific and personal skills which are available anytime. Other training methods Barclays have available are technical and role specific training, Leadership development, and Digital skills.</a:t>
          </a:r>
        </a:p>
      </dgm:t>
    </dgm:pt>
    <dgm:pt modelId="{8D1FB0D4-CB65-41AC-996E-9DADBC10C780}" type="parTrans" cxnId="{7201AAC7-03E5-4A0E-ABA5-BEBC92E3E07D}">
      <dgm:prSet/>
      <dgm:spPr/>
      <dgm:t>
        <a:bodyPr/>
        <a:lstStyle/>
        <a:p>
          <a:endParaRPr lang="en-US"/>
        </a:p>
      </dgm:t>
    </dgm:pt>
    <dgm:pt modelId="{13457CB0-5043-471D-BF81-A8D2DDEF0444}" type="sibTrans" cxnId="{7201AAC7-03E5-4A0E-ABA5-BEBC92E3E07D}">
      <dgm:prSet/>
      <dgm:spPr/>
      <dgm:t>
        <a:bodyPr/>
        <a:lstStyle/>
        <a:p>
          <a:endParaRPr lang="en-US"/>
        </a:p>
      </dgm:t>
    </dgm:pt>
    <dgm:pt modelId="{67620DF8-F5A6-4015-80C4-74A525374068}">
      <dgm:prSet/>
      <dgm:spPr/>
      <dgm:t>
        <a:bodyPr/>
        <a:lstStyle/>
        <a:p>
          <a:pPr rtl="0">
            <a:lnSpc>
              <a:spcPct val="100000"/>
            </a:lnSpc>
          </a:pPr>
          <a:r>
            <a:rPr lang="en-US" sz="1100">
              <a:latin typeface="Arial"/>
              <a:cs typeface="Arial"/>
            </a:rPr>
            <a:t>Barclays gives access to training of new employers which is called an induction. This is needed because new hires need focused training to understand the banks history and their commitment for their specific roles and technical training.</a:t>
          </a:r>
        </a:p>
      </dgm:t>
    </dgm:pt>
    <dgm:pt modelId="{161E0A97-2F0B-45F2-AF05-F69B99DF00A4}" type="parTrans" cxnId="{BBD9BE15-576D-49F4-841C-E0E6FC55D421}">
      <dgm:prSet/>
      <dgm:spPr/>
      <dgm:t>
        <a:bodyPr/>
        <a:lstStyle/>
        <a:p>
          <a:endParaRPr lang="en-US"/>
        </a:p>
      </dgm:t>
    </dgm:pt>
    <dgm:pt modelId="{7B579631-6D68-4967-9F23-FFEB41951C30}" type="sibTrans" cxnId="{BBD9BE15-576D-49F4-841C-E0E6FC55D421}">
      <dgm:prSet/>
      <dgm:spPr/>
      <dgm:t>
        <a:bodyPr/>
        <a:lstStyle/>
        <a:p>
          <a:endParaRPr lang="en-US"/>
        </a:p>
      </dgm:t>
    </dgm:pt>
    <dgm:pt modelId="{7DE6B2A4-A217-452E-8CB8-BB58566E294B}" type="pres">
      <dgm:prSet presAssocID="{C8FCF69F-9382-448A-B5EB-F71409FBAFA6}" presName="root" presStyleCnt="0">
        <dgm:presLayoutVars>
          <dgm:dir/>
          <dgm:resizeHandles val="exact"/>
        </dgm:presLayoutVars>
      </dgm:prSet>
      <dgm:spPr/>
    </dgm:pt>
    <dgm:pt modelId="{9B509E88-CBD3-4BB4-BDF5-0E502726C505}" type="pres">
      <dgm:prSet presAssocID="{D9498AC4-9702-45B4-9AFA-7D943D928D5D}" presName="compNode" presStyleCnt="0"/>
      <dgm:spPr/>
    </dgm:pt>
    <dgm:pt modelId="{1E609038-0DA2-4465-BA98-4FECB670F33D}" type="pres">
      <dgm:prSet presAssocID="{D9498AC4-9702-45B4-9AFA-7D943D928D5D}" presName="bgRect" presStyleLbl="bgShp" presStyleIdx="0" presStyleCnt="2"/>
      <dgm:spPr/>
    </dgm:pt>
    <dgm:pt modelId="{073FD349-DE86-49C5-AE1A-8115D133841E}" type="pres">
      <dgm:prSet presAssocID="{D9498AC4-9702-45B4-9AFA-7D943D928D5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E2DFAB0-DB79-45DA-A838-C54B2751E5D2}" type="pres">
      <dgm:prSet presAssocID="{D9498AC4-9702-45B4-9AFA-7D943D928D5D}" presName="spaceRect" presStyleCnt="0"/>
      <dgm:spPr/>
    </dgm:pt>
    <dgm:pt modelId="{6DFE9700-5C9F-4608-8B91-F76BAA0ADFB3}" type="pres">
      <dgm:prSet presAssocID="{D9498AC4-9702-45B4-9AFA-7D943D928D5D}" presName="parTx" presStyleLbl="revTx" presStyleIdx="0" presStyleCnt="2">
        <dgm:presLayoutVars>
          <dgm:chMax val="0"/>
          <dgm:chPref val="0"/>
        </dgm:presLayoutVars>
      </dgm:prSet>
      <dgm:spPr/>
    </dgm:pt>
    <dgm:pt modelId="{D9593F51-9DF4-4A9B-838C-44BCEA3E9D43}" type="pres">
      <dgm:prSet presAssocID="{13457CB0-5043-471D-BF81-A8D2DDEF0444}" presName="sibTrans" presStyleCnt="0"/>
      <dgm:spPr/>
    </dgm:pt>
    <dgm:pt modelId="{C8DBB5FD-A967-467C-99B8-713D412E30B5}" type="pres">
      <dgm:prSet presAssocID="{67620DF8-F5A6-4015-80C4-74A525374068}" presName="compNode" presStyleCnt="0"/>
      <dgm:spPr/>
    </dgm:pt>
    <dgm:pt modelId="{E84478D0-85E6-40F6-916B-CEB68A662E5B}" type="pres">
      <dgm:prSet presAssocID="{67620DF8-F5A6-4015-80C4-74A525374068}" presName="bgRect" presStyleLbl="bgShp" presStyleIdx="1" presStyleCnt="2"/>
      <dgm:spPr/>
    </dgm:pt>
    <dgm:pt modelId="{B8E067D1-9B3F-4C9F-8C48-5D0EA350A07F}" type="pres">
      <dgm:prSet presAssocID="{67620DF8-F5A6-4015-80C4-74A52537406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C9031B90-969C-435F-9B6F-F7CDB7FD1940}" type="pres">
      <dgm:prSet presAssocID="{67620DF8-F5A6-4015-80C4-74A525374068}" presName="spaceRect" presStyleCnt="0"/>
      <dgm:spPr/>
    </dgm:pt>
    <dgm:pt modelId="{B9967D7D-5F5E-41AF-97E3-973976F7BDB2}" type="pres">
      <dgm:prSet presAssocID="{67620DF8-F5A6-4015-80C4-74A525374068}" presName="parTx" presStyleLbl="revTx" presStyleIdx="1" presStyleCnt="2">
        <dgm:presLayoutVars>
          <dgm:chMax val="0"/>
          <dgm:chPref val="0"/>
        </dgm:presLayoutVars>
      </dgm:prSet>
      <dgm:spPr/>
    </dgm:pt>
  </dgm:ptLst>
  <dgm:cxnLst>
    <dgm:cxn modelId="{BBD9BE15-576D-49F4-841C-E0E6FC55D421}" srcId="{C8FCF69F-9382-448A-B5EB-F71409FBAFA6}" destId="{67620DF8-F5A6-4015-80C4-74A525374068}" srcOrd="1" destOrd="0" parTransId="{161E0A97-2F0B-45F2-AF05-F69B99DF00A4}" sibTransId="{7B579631-6D68-4967-9F23-FFEB41951C30}"/>
    <dgm:cxn modelId="{2E68A736-53AD-4463-AB87-305199C9DD7C}" type="presOf" srcId="{D9498AC4-9702-45B4-9AFA-7D943D928D5D}" destId="{6DFE9700-5C9F-4608-8B91-F76BAA0ADFB3}" srcOrd="0" destOrd="0" presId="urn:microsoft.com/office/officeart/2018/2/layout/IconVerticalSolidList"/>
    <dgm:cxn modelId="{B4738D3A-473A-4526-B66E-BB500A31548A}" type="presOf" srcId="{C8FCF69F-9382-448A-B5EB-F71409FBAFA6}" destId="{7DE6B2A4-A217-452E-8CB8-BB58566E294B}" srcOrd="0" destOrd="0" presId="urn:microsoft.com/office/officeart/2018/2/layout/IconVerticalSolidList"/>
    <dgm:cxn modelId="{CDBA0C62-78A9-428B-948E-503025A0B894}" type="presOf" srcId="{67620DF8-F5A6-4015-80C4-74A525374068}" destId="{B9967D7D-5F5E-41AF-97E3-973976F7BDB2}" srcOrd="0" destOrd="0" presId="urn:microsoft.com/office/officeart/2018/2/layout/IconVerticalSolidList"/>
    <dgm:cxn modelId="{7201AAC7-03E5-4A0E-ABA5-BEBC92E3E07D}" srcId="{C8FCF69F-9382-448A-B5EB-F71409FBAFA6}" destId="{D9498AC4-9702-45B4-9AFA-7D943D928D5D}" srcOrd="0" destOrd="0" parTransId="{8D1FB0D4-CB65-41AC-996E-9DADBC10C780}" sibTransId="{13457CB0-5043-471D-BF81-A8D2DDEF0444}"/>
    <dgm:cxn modelId="{967EDE00-2933-4DDA-917A-E74D9B3285AB}" type="presParOf" srcId="{7DE6B2A4-A217-452E-8CB8-BB58566E294B}" destId="{9B509E88-CBD3-4BB4-BDF5-0E502726C505}" srcOrd="0" destOrd="0" presId="urn:microsoft.com/office/officeart/2018/2/layout/IconVerticalSolidList"/>
    <dgm:cxn modelId="{62030D86-C4D3-4AF7-840B-CDB41B67C357}" type="presParOf" srcId="{9B509E88-CBD3-4BB4-BDF5-0E502726C505}" destId="{1E609038-0DA2-4465-BA98-4FECB670F33D}" srcOrd="0" destOrd="0" presId="urn:microsoft.com/office/officeart/2018/2/layout/IconVerticalSolidList"/>
    <dgm:cxn modelId="{7AB22D4A-C550-44CB-A161-9817DCF506A0}" type="presParOf" srcId="{9B509E88-CBD3-4BB4-BDF5-0E502726C505}" destId="{073FD349-DE86-49C5-AE1A-8115D133841E}" srcOrd="1" destOrd="0" presId="urn:microsoft.com/office/officeart/2018/2/layout/IconVerticalSolidList"/>
    <dgm:cxn modelId="{D2BE4890-0853-4D9B-A040-76568F791AC1}" type="presParOf" srcId="{9B509E88-CBD3-4BB4-BDF5-0E502726C505}" destId="{DE2DFAB0-DB79-45DA-A838-C54B2751E5D2}" srcOrd="2" destOrd="0" presId="urn:microsoft.com/office/officeart/2018/2/layout/IconVerticalSolidList"/>
    <dgm:cxn modelId="{3B9AE13A-4B85-41DB-B089-F7F24010DE39}" type="presParOf" srcId="{9B509E88-CBD3-4BB4-BDF5-0E502726C505}" destId="{6DFE9700-5C9F-4608-8B91-F76BAA0ADFB3}" srcOrd="3" destOrd="0" presId="urn:microsoft.com/office/officeart/2018/2/layout/IconVerticalSolidList"/>
    <dgm:cxn modelId="{3A750C72-D713-4F07-BDDB-3FF4B135AF4D}" type="presParOf" srcId="{7DE6B2A4-A217-452E-8CB8-BB58566E294B}" destId="{D9593F51-9DF4-4A9B-838C-44BCEA3E9D43}" srcOrd="1" destOrd="0" presId="urn:microsoft.com/office/officeart/2018/2/layout/IconVerticalSolidList"/>
    <dgm:cxn modelId="{B91EEC2E-3F02-43AE-9677-79B81F5EAE0B}" type="presParOf" srcId="{7DE6B2A4-A217-452E-8CB8-BB58566E294B}" destId="{C8DBB5FD-A967-467C-99B8-713D412E30B5}" srcOrd="2" destOrd="0" presId="urn:microsoft.com/office/officeart/2018/2/layout/IconVerticalSolidList"/>
    <dgm:cxn modelId="{8F5C870A-C434-42EB-A0EC-3F63425E2C80}" type="presParOf" srcId="{C8DBB5FD-A967-467C-99B8-713D412E30B5}" destId="{E84478D0-85E6-40F6-916B-CEB68A662E5B}" srcOrd="0" destOrd="0" presId="urn:microsoft.com/office/officeart/2018/2/layout/IconVerticalSolidList"/>
    <dgm:cxn modelId="{6713979A-F2B5-414F-BCB9-A9353D32E137}" type="presParOf" srcId="{C8DBB5FD-A967-467C-99B8-713D412E30B5}" destId="{B8E067D1-9B3F-4C9F-8C48-5D0EA350A07F}" srcOrd="1" destOrd="0" presId="urn:microsoft.com/office/officeart/2018/2/layout/IconVerticalSolidList"/>
    <dgm:cxn modelId="{5B9EEF5C-72DA-4CC0-9283-AE01143A1893}" type="presParOf" srcId="{C8DBB5FD-A967-467C-99B8-713D412E30B5}" destId="{C9031B90-969C-435F-9B6F-F7CDB7FD1940}" srcOrd="2" destOrd="0" presId="urn:microsoft.com/office/officeart/2018/2/layout/IconVerticalSolidList"/>
    <dgm:cxn modelId="{DD7906D5-A5F2-46DC-AFA8-9CFF1736C412}" type="presParOf" srcId="{C8DBB5FD-A967-467C-99B8-713D412E30B5}" destId="{B9967D7D-5F5E-41AF-97E3-973976F7BD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A87D42-70D3-41A8-9DEB-249D61B61C9A}" type="doc">
      <dgm:prSet loTypeId="urn:microsoft.com/office/officeart/2018/2/layout/IconCircle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5FFE926-8C00-476F-BB6E-A5F62BDCE833}">
      <dgm:prSet custT="1"/>
      <dgm:spPr/>
      <dgm:t>
        <a:bodyPr/>
        <a:lstStyle/>
        <a:p>
          <a:pPr rtl="0">
            <a:lnSpc>
              <a:spcPct val="100000"/>
            </a:lnSpc>
          </a:pPr>
          <a:r>
            <a:rPr lang="en-US" sz="1100">
              <a:latin typeface="Arial"/>
              <a:cs typeface="Arial"/>
            </a:rPr>
            <a:t>The Training Programs at Barclays from </a:t>
          </a:r>
          <a:r>
            <a:rPr lang="en-US" sz="1100" err="1">
              <a:latin typeface="Arial"/>
              <a:cs typeface="Arial"/>
            </a:rPr>
            <a:t>Lifeskills</a:t>
          </a:r>
          <a:r>
            <a:rPr lang="en-US" sz="1100">
              <a:latin typeface="Arial"/>
              <a:cs typeface="Arial"/>
            </a:rPr>
            <a:t> has its apprenticeship schemes. This has had a significant amount of success in improving its </a:t>
          </a:r>
          <a:r>
            <a:rPr lang="en-US" sz="1100" err="1">
              <a:latin typeface="Arial"/>
              <a:cs typeface="Arial"/>
            </a:rPr>
            <a:t>employablity</a:t>
          </a:r>
          <a:r>
            <a:rPr lang="en-US" sz="1100">
              <a:latin typeface="Arial"/>
              <a:cs typeface="Arial"/>
            </a:rPr>
            <a:t>. Life skills has impacted and reached 7.7 millions students and helped thousands of adults secure employment. When having this they can see how many different peoples lives they are improving and impacting through their </a:t>
          </a:r>
          <a:r>
            <a:rPr lang="en-US" sz="1100" err="1">
              <a:latin typeface="Arial"/>
              <a:cs typeface="Arial"/>
            </a:rPr>
            <a:t>employablitity</a:t>
          </a:r>
          <a:r>
            <a:rPr lang="en-US" sz="1100">
              <a:latin typeface="Arial"/>
              <a:cs typeface="Arial"/>
            </a:rPr>
            <a:t> skills </a:t>
          </a:r>
          <a:r>
            <a:rPr lang="en-US" sz="1100" err="1">
              <a:latin typeface="Arial"/>
              <a:cs typeface="Arial"/>
            </a:rPr>
            <a:t>usi</a:t>
          </a:r>
          <a:r>
            <a:rPr lang="en-US" sz="1100">
              <a:latin typeface="Arial"/>
              <a:cs typeface="Arial"/>
            </a:rPr>
            <a:t>ng these schemes as it shows experience and different ways they can get into a good career that they </a:t>
          </a:r>
          <a:r>
            <a:rPr lang="en-US" sz="1100" err="1">
              <a:latin typeface="Arial"/>
              <a:cs typeface="Arial"/>
            </a:rPr>
            <a:t>wa</a:t>
          </a:r>
          <a:r>
            <a:rPr lang="en-US" sz="1100">
              <a:latin typeface="Arial"/>
              <a:cs typeface="Arial"/>
            </a:rPr>
            <a:t>nt with the Barclays training programs or schemes that they are providing people. These schemes are also very successful </a:t>
          </a:r>
          <a:r>
            <a:rPr lang="en-US" sz="1100" err="1">
              <a:latin typeface="Arial"/>
              <a:cs typeface="Arial"/>
            </a:rPr>
            <a:t>whic</a:t>
          </a:r>
          <a:r>
            <a:rPr lang="en-US" sz="1100">
              <a:latin typeface="Arial"/>
              <a:cs typeface="Arial"/>
            </a:rPr>
            <a:t>h may also attract more people which will help more peoples career.</a:t>
          </a:r>
        </a:p>
      </dgm:t>
    </dgm:pt>
    <dgm:pt modelId="{E806F631-71AB-4D88-8FB5-4292587150F8}" type="parTrans" cxnId="{ECF26958-D345-4790-B3AA-BEA3D62C89F2}">
      <dgm:prSet/>
      <dgm:spPr/>
      <dgm:t>
        <a:bodyPr/>
        <a:lstStyle/>
        <a:p>
          <a:endParaRPr lang="en-US"/>
        </a:p>
      </dgm:t>
    </dgm:pt>
    <dgm:pt modelId="{6BE85A02-5E96-4F4B-A449-5F6C357A4DEF}" type="sibTrans" cxnId="{ECF26958-D345-4790-B3AA-BEA3D62C89F2}">
      <dgm:prSet/>
      <dgm:spPr/>
      <dgm:t>
        <a:bodyPr/>
        <a:lstStyle/>
        <a:p>
          <a:pPr>
            <a:lnSpc>
              <a:spcPct val="100000"/>
            </a:lnSpc>
          </a:pPr>
          <a:endParaRPr lang="en-US"/>
        </a:p>
      </dgm:t>
    </dgm:pt>
    <dgm:pt modelId="{26DA058A-ADE5-453A-A8A6-8FD1AE536DB4}">
      <dgm:prSet/>
      <dgm:spPr/>
      <dgm:t>
        <a:bodyPr/>
        <a:lstStyle/>
        <a:p>
          <a:pPr rtl="0">
            <a:lnSpc>
              <a:spcPct val="100000"/>
            </a:lnSpc>
          </a:pPr>
          <a:r>
            <a:rPr lang="en-US" sz="1100">
              <a:latin typeface="Arial"/>
              <a:cs typeface="Arial"/>
            </a:rPr>
            <a:t>The success development has led to higher job satisfaction, retention and 100% of participants in leadership training has put their new skills into their daily business leading to higher productivity. With this Barclays uses different ways to see if there training is working and if its benefiting the company and getting outside opinion to help there judgement. They do this by having external surveys to ask customers if they notice better or hire experts to check their training process and give advice based of it. They also </a:t>
          </a:r>
          <a:r>
            <a:rPr lang="en-US" sz="1100" err="1">
              <a:latin typeface="Arial"/>
              <a:cs typeface="Arial"/>
            </a:rPr>
            <a:t>externall</a:t>
          </a:r>
          <a:r>
            <a:rPr lang="en-US" sz="1100">
              <a:latin typeface="Arial"/>
              <a:cs typeface="Arial"/>
            </a:rPr>
            <a:t>y check how much employees get certified in their profession </a:t>
          </a:r>
          <a:r>
            <a:rPr lang="en-US" sz="1100" err="1">
              <a:latin typeface="Arial"/>
              <a:cs typeface="Arial"/>
            </a:rPr>
            <a:t>afte</a:t>
          </a:r>
          <a:r>
            <a:rPr lang="en-US" sz="1100">
              <a:latin typeface="Arial"/>
              <a:cs typeface="Arial"/>
            </a:rPr>
            <a:t>r training. On the other hand they check this internally by looking at the employees performance and see how well they are doing at their jobs based on the customer satisfaction or they do a pre and post training assessment to check and test people before and after they trained to see how much they trained to see how well its impacting them</a:t>
          </a:r>
          <a:r>
            <a:rPr lang="en-US">
              <a:latin typeface="Arial"/>
              <a:cs typeface="Arial"/>
            </a:rPr>
            <a:t>.</a:t>
          </a:r>
        </a:p>
      </dgm:t>
    </dgm:pt>
    <dgm:pt modelId="{A1357E68-8D02-4D7A-B6C6-D844F23D9678}" type="parTrans" cxnId="{E3FBB8B1-149F-4684-B55E-CA44B5E17D37}">
      <dgm:prSet/>
      <dgm:spPr/>
      <dgm:t>
        <a:bodyPr/>
        <a:lstStyle/>
        <a:p>
          <a:endParaRPr lang="en-US"/>
        </a:p>
      </dgm:t>
    </dgm:pt>
    <dgm:pt modelId="{09281EBF-9CDB-41A7-8194-86F759024D17}" type="sibTrans" cxnId="{E3FBB8B1-149F-4684-B55E-CA44B5E17D37}">
      <dgm:prSet/>
      <dgm:spPr/>
      <dgm:t>
        <a:bodyPr/>
        <a:lstStyle/>
        <a:p>
          <a:endParaRPr lang="en-US"/>
        </a:p>
      </dgm:t>
    </dgm:pt>
    <dgm:pt modelId="{6C5DB266-0B26-4173-9BDA-2F2697FEA642}" type="pres">
      <dgm:prSet presAssocID="{F2A87D42-70D3-41A8-9DEB-249D61B61C9A}" presName="root" presStyleCnt="0">
        <dgm:presLayoutVars>
          <dgm:dir/>
          <dgm:resizeHandles val="exact"/>
        </dgm:presLayoutVars>
      </dgm:prSet>
      <dgm:spPr/>
    </dgm:pt>
    <dgm:pt modelId="{F955924B-BC5D-4DC2-A1F5-24ECD4A051F3}" type="pres">
      <dgm:prSet presAssocID="{F2A87D42-70D3-41A8-9DEB-249D61B61C9A}" presName="container" presStyleCnt="0">
        <dgm:presLayoutVars>
          <dgm:dir/>
          <dgm:resizeHandles val="exact"/>
        </dgm:presLayoutVars>
      </dgm:prSet>
      <dgm:spPr/>
    </dgm:pt>
    <dgm:pt modelId="{91ECD13A-E512-4010-9BC4-2387EF0937E6}" type="pres">
      <dgm:prSet presAssocID="{35FFE926-8C00-476F-BB6E-A5F62BDCE833}" presName="compNode" presStyleCnt="0"/>
      <dgm:spPr/>
    </dgm:pt>
    <dgm:pt modelId="{8ACE21AC-7751-4A78-A887-81565A735C56}" type="pres">
      <dgm:prSet presAssocID="{35FFE926-8C00-476F-BB6E-A5F62BDCE833}" presName="iconBgRect" presStyleLbl="bgShp" presStyleIdx="0" presStyleCnt="2"/>
      <dgm:spPr/>
    </dgm:pt>
    <dgm:pt modelId="{3B73388A-3E24-4102-806A-A732FF0BC9A8}" type="pres">
      <dgm:prSet presAssocID="{35FFE926-8C00-476F-BB6E-A5F62BDCE83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471F4C61-709A-4F96-B3F1-98AC6C9A2018}" type="pres">
      <dgm:prSet presAssocID="{35FFE926-8C00-476F-BB6E-A5F62BDCE833}" presName="spaceRect" presStyleCnt="0"/>
      <dgm:spPr/>
    </dgm:pt>
    <dgm:pt modelId="{B33A8EFE-4896-417B-A00D-6813FBB163F9}" type="pres">
      <dgm:prSet presAssocID="{35FFE926-8C00-476F-BB6E-A5F62BDCE833}" presName="textRect" presStyleLbl="revTx" presStyleIdx="0" presStyleCnt="2">
        <dgm:presLayoutVars>
          <dgm:chMax val="1"/>
          <dgm:chPref val="1"/>
        </dgm:presLayoutVars>
      </dgm:prSet>
      <dgm:spPr/>
    </dgm:pt>
    <dgm:pt modelId="{D246A60B-3B21-493E-A570-A43AB96DB3A5}" type="pres">
      <dgm:prSet presAssocID="{6BE85A02-5E96-4F4B-A449-5F6C357A4DEF}" presName="sibTrans" presStyleLbl="sibTrans2D1" presStyleIdx="0" presStyleCnt="0"/>
      <dgm:spPr/>
    </dgm:pt>
    <dgm:pt modelId="{29764BBD-07D5-4203-84EB-97DB58D9E917}" type="pres">
      <dgm:prSet presAssocID="{26DA058A-ADE5-453A-A8A6-8FD1AE536DB4}" presName="compNode" presStyleCnt="0"/>
      <dgm:spPr/>
    </dgm:pt>
    <dgm:pt modelId="{45A23F65-D59E-448C-A065-9A0EF690FEB5}" type="pres">
      <dgm:prSet presAssocID="{26DA058A-ADE5-453A-A8A6-8FD1AE536DB4}" presName="iconBgRect" presStyleLbl="bgShp" presStyleIdx="1" presStyleCnt="2"/>
      <dgm:spPr/>
    </dgm:pt>
    <dgm:pt modelId="{1449874F-9D3E-4238-A715-3BE7A7D5C299}" type="pres">
      <dgm:prSet presAssocID="{26DA058A-ADE5-453A-A8A6-8FD1AE536DB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A5108330-7100-4CCE-B240-301C42A25034}" type="pres">
      <dgm:prSet presAssocID="{26DA058A-ADE5-453A-A8A6-8FD1AE536DB4}" presName="spaceRect" presStyleCnt="0"/>
      <dgm:spPr/>
    </dgm:pt>
    <dgm:pt modelId="{1D600ACF-F984-4AE0-8158-9752FAF7230B}" type="pres">
      <dgm:prSet presAssocID="{26DA058A-ADE5-453A-A8A6-8FD1AE536DB4}" presName="textRect" presStyleLbl="revTx" presStyleIdx="1" presStyleCnt="2">
        <dgm:presLayoutVars>
          <dgm:chMax val="1"/>
          <dgm:chPref val="1"/>
        </dgm:presLayoutVars>
      </dgm:prSet>
      <dgm:spPr/>
    </dgm:pt>
  </dgm:ptLst>
  <dgm:cxnLst>
    <dgm:cxn modelId="{FA3FA21E-2CC5-425F-9936-E13258BB1EC2}" type="presOf" srcId="{6BE85A02-5E96-4F4B-A449-5F6C357A4DEF}" destId="{D246A60B-3B21-493E-A570-A43AB96DB3A5}" srcOrd="0" destOrd="0" presId="urn:microsoft.com/office/officeart/2018/2/layout/IconCircleList"/>
    <dgm:cxn modelId="{8890B073-D1DD-4EA0-9E98-051CD60ADC68}" type="presOf" srcId="{26DA058A-ADE5-453A-A8A6-8FD1AE536DB4}" destId="{1D600ACF-F984-4AE0-8158-9752FAF7230B}" srcOrd="0" destOrd="0" presId="urn:microsoft.com/office/officeart/2018/2/layout/IconCircleList"/>
    <dgm:cxn modelId="{ECF26958-D345-4790-B3AA-BEA3D62C89F2}" srcId="{F2A87D42-70D3-41A8-9DEB-249D61B61C9A}" destId="{35FFE926-8C00-476F-BB6E-A5F62BDCE833}" srcOrd="0" destOrd="0" parTransId="{E806F631-71AB-4D88-8FB5-4292587150F8}" sibTransId="{6BE85A02-5E96-4F4B-A449-5F6C357A4DEF}"/>
    <dgm:cxn modelId="{E0C39C5A-6A46-4BD9-9E98-4BF227106161}" type="presOf" srcId="{35FFE926-8C00-476F-BB6E-A5F62BDCE833}" destId="{B33A8EFE-4896-417B-A00D-6813FBB163F9}" srcOrd="0" destOrd="0" presId="urn:microsoft.com/office/officeart/2018/2/layout/IconCircleList"/>
    <dgm:cxn modelId="{E3FBB8B1-149F-4684-B55E-CA44B5E17D37}" srcId="{F2A87D42-70D3-41A8-9DEB-249D61B61C9A}" destId="{26DA058A-ADE5-453A-A8A6-8FD1AE536DB4}" srcOrd="1" destOrd="0" parTransId="{A1357E68-8D02-4D7A-B6C6-D844F23D9678}" sibTransId="{09281EBF-9CDB-41A7-8194-86F759024D17}"/>
    <dgm:cxn modelId="{56C87DE0-AD6C-4BA6-8372-D852C948C77F}" type="presOf" srcId="{F2A87D42-70D3-41A8-9DEB-249D61B61C9A}" destId="{6C5DB266-0B26-4173-9BDA-2F2697FEA642}" srcOrd="0" destOrd="0" presId="urn:microsoft.com/office/officeart/2018/2/layout/IconCircleList"/>
    <dgm:cxn modelId="{9A15643F-AFFC-47D4-B9FF-B115BEB78F82}" type="presParOf" srcId="{6C5DB266-0B26-4173-9BDA-2F2697FEA642}" destId="{F955924B-BC5D-4DC2-A1F5-24ECD4A051F3}" srcOrd="0" destOrd="0" presId="urn:microsoft.com/office/officeart/2018/2/layout/IconCircleList"/>
    <dgm:cxn modelId="{5B9E318C-1A00-4601-A36A-A62EEF5A123D}" type="presParOf" srcId="{F955924B-BC5D-4DC2-A1F5-24ECD4A051F3}" destId="{91ECD13A-E512-4010-9BC4-2387EF0937E6}" srcOrd="0" destOrd="0" presId="urn:microsoft.com/office/officeart/2018/2/layout/IconCircleList"/>
    <dgm:cxn modelId="{4F63A691-C218-4AF4-94E3-A2432EE45316}" type="presParOf" srcId="{91ECD13A-E512-4010-9BC4-2387EF0937E6}" destId="{8ACE21AC-7751-4A78-A887-81565A735C56}" srcOrd="0" destOrd="0" presId="urn:microsoft.com/office/officeart/2018/2/layout/IconCircleList"/>
    <dgm:cxn modelId="{364C1D52-AF84-4F33-9DE8-966056C5E069}" type="presParOf" srcId="{91ECD13A-E512-4010-9BC4-2387EF0937E6}" destId="{3B73388A-3E24-4102-806A-A732FF0BC9A8}" srcOrd="1" destOrd="0" presId="urn:microsoft.com/office/officeart/2018/2/layout/IconCircleList"/>
    <dgm:cxn modelId="{F22CA731-0D90-4E71-9E35-F916847B44E0}" type="presParOf" srcId="{91ECD13A-E512-4010-9BC4-2387EF0937E6}" destId="{471F4C61-709A-4F96-B3F1-98AC6C9A2018}" srcOrd="2" destOrd="0" presId="urn:microsoft.com/office/officeart/2018/2/layout/IconCircleList"/>
    <dgm:cxn modelId="{C70AE77B-AF21-44C5-8211-2F70CBB056DC}" type="presParOf" srcId="{91ECD13A-E512-4010-9BC4-2387EF0937E6}" destId="{B33A8EFE-4896-417B-A00D-6813FBB163F9}" srcOrd="3" destOrd="0" presId="urn:microsoft.com/office/officeart/2018/2/layout/IconCircleList"/>
    <dgm:cxn modelId="{7F1658CB-D92E-4512-A4F9-2CDDC72FFAF1}" type="presParOf" srcId="{F955924B-BC5D-4DC2-A1F5-24ECD4A051F3}" destId="{D246A60B-3B21-493E-A570-A43AB96DB3A5}" srcOrd="1" destOrd="0" presId="urn:microsoft.com/office/officeart/2018/2/layout/IconCircleList"/>
    <dgm:cxn modelId="{EF0EE47C-5423-4E87-B9CF-E9614374D8CE}" type="presParOf" srcId="{F955924B-BC5D-4DC2-A1F5-24ECD4A051F3}" destId="{29764BBD-07D5-4203-84EB-97DB58D9E917}" srcOrd="2" destOrd="0" presId="urn:microsoft.com/office/officeart/2018/2/layout/IconCircleList"/>
    <dgm:cxn modelId="{46FCEF27-BE34-4D3D-B906-AB140F3DAAF7}" type="presParOf" srcId="{29764BBD-07D5-4203-84EB-97DB58D9E917}" destId="{45A23F65-D59E-448C-A065-9A0EF690FEB5}" srcOrd="0" destOrd="0" presId="urn:microsoft.com/office/officeart/2018/2/layout/IconCircleList"/>
    <dgm:cxn modelId="{F6643E08-5F40-4CC5-8093-427B9828DC7F}" type="presParOf" srcId="{29764BBD-07D5-4203-84EB-97DB58D9E917}" destId="{1449874F-9D3E-4238-A715-3BE7A7D5C299}" srcOrd="1" destOrd="0" presId="urn:microsoft.com/office/officeart/2018/2/layout/IconCircleList"/>
    <dgm:cxn modelId="{570B9505-55CC-449E-9ACF-A55AA40E5E6D}" type="presParOf" srcId="{29764BBD-07D5-4203-84EB-97DB58D9E917}" destId="{A5108330-7100-4CCE-B240-301C42A25034}" srcOrd="2" destOrd="0" presId="urn:microsoft.com/office/officeart/2018/2/layout/IconCircleList"/>
    <dgm:cxn modelId="{7DAC5FF4-37E4-4D23-97FE-94E94DE3B57F}" type="presParOf" srcId="{29764BBD-07D5-4203-84EB-97DB58D9E917}" destId="{1D600ACF-F984-4AE0-8158-9752FAF7230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7B0E56-DC80-4E75-9878-B636C0AA82BA}">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C54CE5-1572-4ABC-9A4D-ED828C06870C}">
      <dsp:nvSpPr>
        <dsp:cNvPr id="0" name=""/>
        <dsp:cNvSpPr/>
      </dsp:nvSpPr>
      <dsp:spPr>
        <a:xfrm>
          <a:off x="219348" y="166556"/>
          <a:ext cx="398815" cy="398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F7B98C-2F37-43A5-A56E-A5307A9897CE}">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488950" rtl="0">
            <a:lnSpc>
              <a:spcPct val="90000"/>
            </a:lnSpc>
            <a:spcBef>
              <a:spcPct val="0"/>
            </a:spcBef>
            <a:spcAft>
              <a:spcPct val="35000"/>
            </a:spcAft>
            <a:buNone/>
          </a:pPr>
          <a:r>
            <a:rPr lang="en-GB" sz="1100" kern="1200">
              <a:latin typeface="Arial"/>
              <a:cs typeface="Arial"/>
            </a:rPr>
            <a:t>Barclays recruitment process is in stages which is a 3 to 4 step process which is:</a:t>
          </a:r>
          <a:br>
            <a:rPr lang="en-GB" sz="1100" kern="1200">
              <a:solidFill>
                <a:srgbClr val="000000"/>
              </a:solidFill>
              <a:latin typeface="Arial"/>
              <a:cs typeface="Arial"/>
            </a:rPr>
          </a:br>
          <a:endParaRPr lang="en-US" sz="1100" kern="1200">
            <a:solidFill>
              <a:srgbClr val="000000"/>
            </a:solidFill>
            <a:latin typeface="Arial"/>
            <a:cs typeface="Arial"/>
          </a:endParaRPr>
        </a:p>
      </dsp:txBody>
      <dsp:txXfrm>
        <a:off x="837512" y="3404"/>
        <a:ext cx="9678087" cy="725119"/>
      </dsp:txXfrm>
    </dsp:sp>
    <dsp:sp modelId="{7B6B00A8-2F1C-4ABA-A84E-CEB12091E958}">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8DF678-65A9-4C27-B8A5-212E7A0A36AE}">
      <dsp:nvSpPr>
        <dsp:cNvPr id="0" name=""/>
        <dsp:cNvSpPr/>
      </dsp:nvSpPr>
      <dsp:spPr>
        <a:xfrm>
          <a:off x="219348" y="1072955"/>
          <a:ext cx="398815" cy="398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6352F7-C893-4FB0-9175-FF38F2AB37EF}">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488950">
            <a:lnSpc>
              <a:spcPct val="90000"/>
            </a:lnSpc>
            <a:spcBef>
              <a:spcPct val="0"/>
            </a:spcBef>
            <a:spcAft>
              <a:spcPct val="35000"/>
            </a:spcAft>
            <a:buNone/>
          </a:pPr>
          <a:r>
            <a:rPr lang="en-GB" sz="1100" kern="1200">
              <a:latin typeface="Arial"/>
              <a:cs typeface="Arial"/>
            </a:rPr>
            <a:t>Step 1: application process which is an online application form which includes your CV , previous education history, work experience and contact details. </a:t>
          </a:r>
          <a:endParaRPr lang="en-US" sz="1100" kern="1200">
            <a:latin typeface="Arial"/>
            <a:cs typeface="Arial"/>
          </a:endParaRPr>
        </a:p>
      </dsp:txBody>
      <dsp:txXfrm>
        <a:off x="837512" y="909803"/>
        <a:ext cx="9678087" cy="725119"/>
      </dsp:txXfrm>
    </dsp:sp>
    <dsp:sp modelId="{B21F5535-47C7-4395-AD59-322180567A94}">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0B4A92-3CC8-4EF8-952C-CE2848978C82}">
      <dsp:nvSpPr>
        <dsp:cNvPr id="0" name=""/>
        <dsp:cNvSpPr/>
      </dsp:nvSpPr>
      <dsp:spPr>
        <a:xfrm>
          <a:off x="219348" y="1979354"/>
          <a:ext cx="398815" cy="398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08E8EF-2336-4980-B6A3-D8F80D6B120B}">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488950">
            <a:lnSpc>
              <a:spcPct val="90000"/>
            </a:lnSpc>
            <a:spcBef>
              <a:spcPct val="0"/>
            </a:spcBef>
            <a:spcAft>
              <a:spcPct val="35000"/>
            </a:spcAft>
            <a:buNone/>
          </a:pPr>
          <a:r>
            <a:rPr lang="en-GB" sz="1100" kern="1200">
              <a:latin typeface="Arial"/>
              <a:cs typeface="Arial"/>
            </a:rPr>
            <a:t>Step 2: if your application is successful you’ll go onto the next step which is your assessment which would be either an online assessment or a telephone call to find out more about your skills and experience. </a:t>
          </a:r>
          <a:endParaRPr lang="en-US" sz="1100" kern="1200">
            <a:latin typeface="Arial"/>
            <a:cs typeface="Arial"/>
          </a:endParaRPr>
        </a:p>
      </dsp:txBody>
      <dsp:txXfrm>
        <a:off x="837512" y="1816202"/>
        <a:ext cx="9678087" cy="725119"/>
      </dsp:txXfrm>
    </dsp:sp>
    <dsp:sp modelId="{9EADE0CA-8A18-492C-8F1A-9C7739CE9879}">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C679FA-33FD-49E7-852B-7531A42C555C}">
      <dsp:nvSpPr>
        <dsp:cNvPr id="0" name=""/>
        <dsp:cNvSpPr/>
      </dsp:nvSpPr>
      <dsp:spPr>
        <a:xfrm>
          <a:off x="219348" y="2885753"/>
          <a:ext cx="398815" cy="398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7E236E-5BA6-4532-84A1-BD15EC64160E}">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488950" rtl="0">
            <a:lnSpc>
              <a:spcPct val="90000"/>
            </a:lnSpc>
            <a:spcBef>
              <a:spcPct val="0"/>
            </a:spcBef>
            <a:spcAft>
              <a:spcPct val="35000"/>
            </a:spcAft>
            <a:buNone/>
          </a:pPr>
          <a:r>
            <a:rPr lang="en-GB" sz="1100" kern="1200">
              <a:latin typeface="Arial"/>
              <a:cs typeface="Arial"/>
            </a:rPr>
            <a:t>Step 3: if your telephone call or online assessment is successful they’ll invite you to an interview which would be face to face or a virtual interview to understand why you would want the job role and how would you demonstrate your key skills. </a:t>
          </a:r>
          <a:endParaRPr lang="en-US" sz="1100" kern="1200">
            <a:latin typeface="Arial"/>
            <a:cs typeface="Arial"/>
          </a:endParaRPr>
        </a:p>
      </dsp:txBody>
      <dsp:txXfrm>
        <a:off x="837512" y="2722601"/>
        <a:ext cx="9678087" cy="725119"/>
      </dsp:txXfrm>
    </dsp:sp>
    <dsp:sp modelId="{0CBA6966-CB62-4E4F-9C00-0D0BD35BEF2E}">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53B52D-0371-4709-AC4D-2714538FC514}">
      <dsp:nvSpPr>
        <dsp:cNvPr id="0" name=""/>
        <dsp:cNvSpPr/>
      </dsp:nvSpPr>
      <dsp:spPr>
        <a:xfrm>
          <a:off x="219348" y="3792152"/>
          <a:ext cx="398815" cy="3988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1927F2-6EEC-4626-910E-B37876998A67}">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488950">
            <a:lnSpc>
              <a:spcPct val="90000"/>
            </a:lnSpc>
            <a:spcBef>
              <a:spcPct val="0"/>
            </a:spcBef>
            <a:spcAft>
              <a:spcPct val="35000"/>
            </a:spcAft>
            <a:buNone/>
          </a:pPr>
          <a:r>
            <a:rPr lang="en-GB" sz="1100" kern="1200">
              <a:latin typeface="Arial"/>
              <a:cs typeface="Arial"/>
            </a:rPr>
            <a:t>Step 4: if your successful at the interview they’ll ask you some contact information for there screening process. </a:t>
          </a:r>
          <a:endParaRPr lang="en-US" sz="1100" kern="1200">
            <a:latin typeface="Arial"/>
            <a:cs typeface="Arial"/>
          </a:endParaRPr>
        </a:p>
      </dsp:txBody>
      <dsp:txXfrm>
        <a:off x="837512" y="3629000"/>
        <a:ext cx="9678087" cy="7251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609038-0DA2-4465-BA98-4FECB670F33D}">
      <dsp:nvSpPr>
        <dsp:cNvPr id="0" name=""/>
        <dsp:cNvSpPr/>
      </dsp:nvSpPr>
      <dsp:spPr>
        <a:xfrm>
          <a:off x="0" y="630041"/>
          <a:ext cx="5842095" cy="17208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3FD349-DE86-49C5-AE1A-8115D133841E}">
      <dsp:nvSpPr>
        <dsp:cNvPr id="0" name=""/>
        <dsp:cNvSpPr/>
      </dsp:nvSpPr>
      <dsp:spPr>
        <a:xfrm>
          <a:off x="520554" y="1017230"/>
          <a:ext cx="946461" cy="9464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FE9700-5C9F-4608-8B91-F76BAA0ADFB3}">
      <dsp:nvSpPr>
        <dsp:cNvPr id="0" name=""/>
        <dsp:cNvSpPr/>
      </dsp:nvSpPr>
      <dsp:spPr>
        <a:xfrm>
          <a:off x="1987570" y="630041"/>
          <a:ext cx="3764782" cy="1882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96" tIns="199196" rIns="199196" bIns="199196" numCol="1" spcCol="1270" anchor="ctr" anchorCtr="0">
          <a:noAutofit/>
        </a:bodyPr>
        <a:lstStyle/>
        <a:p>
          <a:pPr marL="0" lvl="0" indent="0" algn="l" defTabSz="488950" rtl="0">
            <a:lnSpc>
              <a:spcPct val="100000"/>
            </a:lnSpc>
            <a:spcBef>
              <a:spcPct val="0"/>
            </a:spcBef>
            <a:spcAft>
              <a:spcPct val="35000"/>
            </a:spcAft>
            <a:buNone/>
          </a:pPr>
          <a:r>
            <a:rPr lang="en-US" sz="1100" kern="1200">
              <a:latin typeface="Arial"/>
              <a:cs typeface="Arial"/>
            </a:rPr>
            <a:t>The learning training methods Barclays has for each employee within their company is mandatory which is the annual training on the Barclays ways which covers the code of conduct, Next is the Learning lab for all staff which provides access to on demand training for technical jobs, specific and personal skills which are available anytime. Other training methods Barclays have available are technical and role specific training, Leadership development, and Digital skills.</a:t>
          </a:r>
        </a:p>
      </dsp:txBody>
      <dsp:txXfrm>
        <a:off x="1987570" y="630041"/>
        <a:ext cx="3764782" cy="1882168"/>
      </dsp:txXfrm>
    </dsp:sp>
    <dsp:sp modelId="{E84478D0-85E6-40F6-916B-CEB68A662E5B}">
      <dsp:nvSpPr>
        <dsp:cNvPr id="0" name=""/>
        <dsp:cNvSpPr/>
      </dsp:nvSpPr>
      <dsp:spPr>
        <a:xfrm>
          <a:off x="0" y="2919165"/>
          <a:ext cx="5842095" cy="17208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E067D1-9B3F-4C9F-8C48-5D0EA350A07F}">
      <dsp:nvSpPr>
        <dsp:cNvPr id="0" name=""/>
        <dsp:cNvSpPr/>
      </dsp:nvSpPr>
      <dsp:spPr>
        <a:xfrm>
          <a:off x="520554" y="3306354"/>
          <a:ext cx="946461" cy="9464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967D7D-5F5E-41AF-97E3-973976F7BDB2}">
      <dsp:nvSpPr>
        <dsp:cNvPr id="0" name=""/>
        <dsp:cNvSpPr/>
      </dsp:nvSpPr>
      <dsp:spPr>
        <a:xfrm>
          <a:off x="1987570" y="2919165"/>
          <a:ext cx="3764782" cy="1882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96" tIns="199196" rIns="199196" bIns="199196" numCol="1" spcCol="1270" anchor="ctr" anchorCtr="0">
          <a:noAutofit/>
        </a:bodyPr>
        <a:lstStyle/>
        <a:p>
          <a:pPr marL="0" lvl="0" indent="0" algn="l" defTabSz="622300" rtl="0">
            <a:lnSpc>
              <a:spcPct val="100000"/>
            </a:lnSpc>
            <a:spcBef>
              <a:spcPct val="0"/>
            </a:spcBef>
            <a:spcAft>
              <a:spcPct val="35000"/>
            </a:spcAft>
            <a:buNone/>
          </a:pPr>
          <a:r>
            <a:rPr lang="en-US" sz="1400" kern="1200">
              <a:latin typeface="Arial"/>
              <a:cs typeface="Arial"/>
            </a:rPr>
            <a:t>Barclays gives access to training of new employers which is called an induction. This is needed because new hires need focused training to understand the banks history and their commitment for their specific roles and technical training.</a:t>
          </a:r>
        </a:p>
      </dsp:txBody>
      <dsp:txXfrm>
        <a:off x="1987570" y="2919165"/>
        <a:ext cx="3764782" cy="18821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E21AC-7751-4A78-A887-81565A735C56}">
      <dsp:nvSpPr>
        <dsp:cNvPr id="0" name=""/>
        <dsp:cNvSpPr/>
      </dsp:nvSpPr>
      <dsp:spPr>
        <a:xfrm>
          <a:off x="242208" y="1142814"/>
          <a:ext cx="1351333" cy="13513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73388A-3E24-4102-806A-A732FF0BC9A8}">
      <dsp:nvSpPr>
        <dsp:cNvPr id="0" name=""/>
        <dsp:cNvSpPr/>
      </dsp:nvSpPr>
      <dsp:spPr>
        <a:xfrm>
          <a:off x="525988" y="1426594"/>
          <a:ext cx="783773" cy="7837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3A8EFE-4896-417B-A00D-6813FBB163F9}">
      <dsp:nvSpPr>
        <dsp:cNvPr id="0" name=""/>
        <dsp:cNvSpPr/>
      </dsp:nvSpPr>
      <dsp:spPr>
        <a:xfrm>
          <a:off x="1883113" y="1142814"/>
          <a:ext cx="3185286" cy="1351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US" sz="1100" kern="1200">
              <a:latin typeface="Arial"/>
              <a:cs typeface="Arial"/>
            </a:rPr>
            <a:t>The Training Programs at Barclays from </a:t>
          </a:r>
          <a:r>
            <a:rPr lang="en-US" sz="1100" kern="1200" err="1">
              <a:latin typeface="Arial"/>
              <a:cs typeface="Arial"/>
            </a:rPr>
            <a:t>Lifeskills</a:t>
          </a:r>
          <a:r>
            <a:rPr lang="en-US" sz="1100" kern="1200">
              <a:latin typeface="Arial"/>
              <a:cs typeface="Arial"/>
            </a:rPr>
            <a:t> has its apprenticeship schemes. This has had a significant amount of success in improving its </a:t>
          </a:r>
          <a:r>
            <a:rPr lang="en-US" sz="1100" kern="1200" err="1">
              <a:latin typeface="Arial"/>
              <a:cs typeface="Arial"/>
            </a:rPr>
            <a:t>employablity</a:t>
          </a:r>
          <a:r>
            <a:rPr lang="en-US" sz="1100" kern="1200">
              <a:latin typeface="Arial"/>
              <a:cs typeface="Arial"/>
            </a:rPr>
            <a:t>. Life skills has impacted and reached 7.7 millions students and helped thousands of adults secure employment. When having this they can see how many different peoples lives they are improving and impacting through their </a:t>
          </a:r>
          <a:r>
            <a:rPr lang="en-US" sz="1100" kern="1200" err="1">
              <a:latin typeface="Arial"/>
              <a:cs typeface="Arial"/>
            </a:rPr>
            <a:t>employablitity</a:t>
          </a:r>
          <a:r>
            <a:rPr lang="en-US" sz="1100" kern="1200">
              <a:latin typeface="Arial"/>
              <a:cs typeface="Arial"/>
            </a:rPr>
            <a:t> skills </a:t>
          </a:r>
          <a:r>
            <a:rPr lang="en-US" sz="1100" kern="1200" err="1">
              <a:latin typeface="Arial"/>
              <a:cs typeface="Arial"/>
            </a:rPr>
            <a:t>usi</a:t>
          </a:r>
          <a:r>
            <a:rPr lang="en-US" sz="1100" kern="1200">
              <a:latin typeface="Arial"/>
              <a:cs typeface="Arial"/>
            </a:rPr>
            <a:t>ng these schemes as it shows experience and different ways they can get into a good career that they </a:t>
          </a:r>
          <a:r>
            <a:rPr lang="en-US" sz="1100" kern="1200" err="1">
              <a:latin typeface="Arial"/>
              <a:cs typeface="Arial"/>
            </a:rPr>
            <a:t>wa</a:t>
          </a:r>
          <a:r>
            <a:rPr lang="en-US" sz="1100" kern="1200">
              <a:latin typeface="Arial"/>
              <a:cs typeface="Arial"/>
            </a:rPr>
            <a:t>nt with the Barclays training programs or schemes that they are providing people. These schemes are also very successful </a:t>
          </a:r>
          <a:r>
            <a:rPr lang="en-US" sz="1100" kern="1200" err="1">
              <a:latin typeface="Arial"/>
              <a:cs typeface="Arial"/>
            </a:rPr>
            <a:t>whic</a:t>
          </a:r>
          <a:r>
            <a:rPr lang="en-US" sz="1100" kern="1200">
              <a:latin typeface="Arial"/>
              <a:cs typeface="Arial"/>
            </a:rPr>
            <a:t>h may also attract more people which will help more peoples career.</a:t>
          </a:r>
        </a:p>
      </dsp:txBody>
      <dsp:txXfrm>
        <a:off x="1883113" y="1142814"/>
        <a:ext cx="3185286" cy="1351333"/>
      </dsp:txXfrm>
    </dsp:sp>
    <dsp:sp modelId="{45A23F65-D59E-448C-A065-9A0EF690FEB5}">
      <dsp:nvSpPr>
        <dsp:cNvPr id="0" name=""/>
        <dsp:cNvSpPr/>
      </dsp:nvSpPr>
      <dsp:spPr>
        <a:xfrm>
          <a:off x="5623411" y="1142814"/>
          <a:ext cx="1351333" cy="13513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9874F-9D3E-4238-A715-3BE7A7D5C299}">
      <dsp:nvSpPr>
        <dsp:cNvPr id="0" name=""/>
        <dsp:cNvSpPr/>
      </dsp:nvSpPr>
      <dsp:spPr>
        <a:xfrm>
          <a:off x="5907192" y="1426594"/>
          <a:ext cx="783773" cy="7837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600ACF-F984-4AE0-8158-9752FAF7230B}">
      <dsp:nvSpPr>
        <dsp:cNvPr id="0" name=""/>
        <dsp:cNvSpPr/>
      </dsp:nvSpPr>
      <dsp:spPr>
        <a:xfrm>
          <a:off x="7264317" y="1142814"/>
          <a:ext cx="3185286" cy="1351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US" sz="1100" kern="1200">
              <a:latin typeface="Arial"/>
              <a:cs typeface="Arial"/>
            </a:rPr>
            <a:t>The success development has led to higher job satisfaction, retention and 100% of participants in leadership training has put their new skills into their daily business leading to higher productivity. With this Barclays uses different ways to see if there training is working and if its benefiting the company and getting outside opinion to help there judgement. They do this by having external surveys to ask customers if they notice better or hire experts to check their training process and give advice based of it. They also </a:t>
          </a:r>
          <a:r>
            <a:rPr lang="en-US" sz="1100" kern="1200" err="1">
              <a:latin typeface="Arial"/>
              <a:cs typeface="Arial"/>
            </a:rPr>
            <a:t>externall</a:t>
          </a:r>
          <a:r>
            <a:rPr lang="en-US" sz="1100" kern="1200">
              <a:latin typeface="Arial"/>
              <a:cs typeface="Arial"/>
            </a:rPr>
            <a:t>y check how much employees get certified in their profession </a:t>
          </a:r>
          <a:r>
            <a:rPr lang="en-US" sz="1100" kern="1200" err="1">
              <a:latin typeface="Arial"/>
              <a:cs typeface="Arial"/>
            </a:rPr>
            <a:t>afte</a:t>
          </a:r>
          <a:r>
            <a:rPr lang="en-US" sz="1100" kern="1200">
              <a:latin typeface="Arial"/>
              <a:cs typeface="Arial"/>
            </a:rPr>
            <a:t>r training. On the other hand they check this internally by looking at the employees performance and see how well they are doing at their jobs based on the customer satisfaction or they do a pre and post training assessment to check and test people before and after they trained to see how much they trained to see how well its impacting them.</a:t>
          </a:r>
        </a:p>
      </dsp:txBody>
      <dsp:txXfrm>
        <a:off x="7264317" y="1142814"/>
        <a:ext cx="3185286" cy="13513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2/15/2026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755523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2/15/2026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252446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2/15/2026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004243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2/15/2026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964105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2/15/2026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578167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2/15/2026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726315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2/15/2026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004442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2/15/2026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536032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2/15/2026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163038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2/15/2026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340627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2/15/2026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189235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2/15/2026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840956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672" userDrawn="1">
          <p15:clr>
            <a:srgbClr val="F26B43"/>
          </p15:clr>
        </p15:guide>
        <p15:guide id="4" orient="horz" pos="912" userDrawn="1">
          <p15:clr>
            <a:srgbClr val="F26B43"/>
          </p15:clr>
        </p15:guide>
        <p15:guide id="5" pos="7176" userDrawn="1">
          <p15:clr>
            <a:srgbClr val="F26B43"/>
          </p15:clr>
        </p15:guide>
        <p15:guide id="6" pos="504" userDrawn="1">
          <p15:clr>
            <a:srgbClr val="F26B43"/>
          </p15:clr>
        </p15:guide>
        <p15:guide id="7" orient="horz" pos="3864" userDrawn="1">
          <p15:clr>
            <a:srgbClr val="F26B43"/>
          </p15:clr>
        </p15:guide>
        <p15:guide id="8" orient="horz" pos="456"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85241" y="1008993"/>
            <a:ext cx="9231410" cy="3542045"/>
          </a:xfrm>
        </p:spPr>
        <p:txBody>
          <a:bodyPr anchor="b">
            <a:normAutofit/>
          </a:bodyPr>
          <a:lstStyle/>
          <a:p>
            <a:pPr algn="l"/>
            <a:r>
              <a:rPr lang="en-US" sz="8100">
                <a:latin typeface="Arial"/>
                <a:ea typeface="Calibri"/>
                <a:cs typeface="Calibri"/>
              </a:rPr>
              <a:t>Component 1: Individual Presentation</a:t>
            </a:r>
          </a:p>
        </p:txBody>
      </p:sp>
      <p:sp>
        <p:nvSpPr>
          <p:cNvPr id="3" name="Subtitle 2"/>
          <p:cNvSpPr>
            <a:spLocks noGrp="1"/>
          </p:cNvSpPr>
          <p:nvPr>
            <p:ph type="subTitle" idx="1"/>
          </p:nvPr>
        </p:nvSpPr>
        <p:spPr>
          <a:xfrm>
            <a:off x="1285241" y="4554936"/>
            <a:ext cx="7132335" cy="1498510"/>
          </a:xfrm>
        </p:spPr>
        <p:txBody>
          <a:bodyPr vert="horz" lIns="91440" tIns="45720" rIns="91440" bIns="45720" rtlCol="0" anchor="t">
            <a:normAutofit/>
          </a:bodyPr>
          <a:lstStyle/>
          <a:p>
            <a:pPr algn="l"/>
            <a:r>
              <a:rPr lang="en-US" sz="1100">
                <a:latin typeface="Arial"/>
                <a:cs typeface="Arial"/>
              </a:rPr>
              <a:t>BA (HONS) Leadership and management skills for the workplace </a:t>
            </a:r>
          </a:p>
          <a:p>
            <a:pPr algn="l"/>
            <a:r>
              <a:rPr lang="en-US" sz="1100">
                <a:latin typeface="Arial"/>
                <a:cs typeface="Arial"/>
              </a:rPr>
              <a:t>Developing and managing Individuals and teams </a:t>
            </a:r>
          </a:p>
          <a:p>
            <a:pPr algn="l"/>
            <a:r>
              <a:rPr lang="en-US" sz="1100">
                <a:latin typeface="Arial"/>
                <a:cs typeface="Arial"/>
              </a:rPr>
              <a:t>Lecture's name: Doreen </a:t>
            </a:r>
            <a:r>
              <a:rPr lang="en-US" sz="1100" err="1">
                <a:latin typeface="Arial"/>
                <a:cs typeface="Arial"/>
              </a:rPr>
              <a:t>Amundam</a:t>
            </a:r>
            <a:r>
              <a:rPr lang="en-US" sz="1100">
                <a:latin typeface="Arial"/>
                <a:cs typeface="Arial"/>
              </a:rPr>
              <a:t> </a:t>
            </a:r>
          </a:p>
          <a:p>
            <a:pPr algn="l"/>
            <a:r>
              <a:rPr lang="en-US" sz="1100">
                <a:latin typeface="Arial"/>
                <a:cs typeface="Arial"/>
              </a:rPr>
              <a:t>By: Monae Briana Haynes </a:t>
            </a:r>
          </a:p>
          <a:p>
            <a:pPr algn="l"/>
            <a:r>
              <a:rPr lang="en-US" sz="1100">
                <a:latin typeface="Arial"/>
                <a:cs typeface="Arial"/>
              </a:rPr>
              <a:t>Student number: 2419752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42CB6-C644-4A39-D4C0-2A167FBA8FE5}"/>
              </a:ext>
            </a:extLst>
          </p:cNvPr>
          <p:cNvSpPr>
            <a:spLocks noGrp="1"/>
          </p:cNvSpPr>
          <p:nvPr>
            <p:ph type="title"/>
          </p:nvPr>
        </p:nvSpPr>
        <p:spPr/>
        <p:txBody>
          <a:bodyPr anchor="t">
            <a:normAutofit/>
          </a:bodyPr>
          <a:lstStyle/>
          <a:p>
            <a:r>
              <a:rPr lang="en-US">
                <a:latin typeface="Arial"/>
                <a:cs typeface="Arial"/>
              </a:rPr>
              <a:t>Table of Content:</a:t>
            </a:r>
            <a:r>
              <a:rPr lang="en-US"/>
              <a:t> </a:t>
            </a:r>
          </a:p>
        </p:txBody>
      </p:sp>
      <p:sp>
        <p:nvSpPr>
          <p:cNvPr id="3" name="Content Placeholder 2">
            <a:extLst>
              <a:ext uri="{FF2B5EF4-FFF2-40B4-BE49-F238E27FC236}">
                <a16:creationId xmlns:a16="http://schemas.microsoft.com/office/drawing/2014/main" id="{01B4B99E-6EEB-59A3-2E27-566C120B2431}"/>
              </a:ext>
            </a:extLst>
          </p:cNvPr>
          <p:cNvSpPr>
            <a:spLocks noGrp="1"/>
          </p:cNvSpPr>
          <p:nvPr>
            <p:ph idx="1"/>
          </p:nvPr>
        </p:nvSpPr>
        <p:spPr/>
        <p:txBody>
          <a:bodyPr vert="horz" lIns="91440" tIns="45720" rIns="91440" bIns="45720" rtlCol="0" anchor="t">
            <a:normAutofit/>
          </a:bodyPr>
          <a:lstStyle/>
          <a:p>
            <a:pPr>
              <a:lnSpc>
                <a:spcPct val="100000"/>
              </a:lnSpc>
              <a:buFont typeface="Calibri" panose="020B0604020202020204" pitchFamily="34" charset="0"/>
              <a:buChar char="-"/>
            </a:pPr>
            <a:r>
              <a:rPr lang="en-US" sz="1100">
                <a:latin typeface="Arial"/>
                <a:cs typeface="Arial"/>
              </a:rPr>
              <a:t>Introduction of the UK based company </a:t>
            </a:r>
          </a:p>
          <a:p>
            <a:pPr>
              <a:lnSpc>
                <a:spcPct val="100000"/>
              </a:lnSpc>
              <a:buFont typeface="Calibri" panose="020B0604020202020204" pitchFamily="34" charset="0"/>
              <a:buChar char="-"/>
            </a:pPr>
            <a:r>
              <a:rPr lang="en-US" sz="1100">
                <a:latin typeface="Arial"/>
                <a:cs typeface="Arial"/>
              </a:rPr>
              <a:t>Recruitment process</a:t>
            </a:r>
          </a:p>
          <a:p>
            <a:pPr>
              <a:lnSpc>
                <a:spcPct val="100000"/>
              </a:lnSpc>
              <a:buFont typeface="Calibri" panose="020B0604020202020204" pitchFamily="34" charset="0"/>
              <a:buChar char="-"/>
            </a:pPr>
            <a:r>
              <a:rPr lang="en-US" sz="1100">
                <a:latin typeface="Arial"/>
                <a:cs typeface="Arial"/>
              </a:rPr>
              <a:t>Recruitment process graph</a:t>
            </a:r>
          </a:p>
          <a:p>
            <a:pPr>
              <a:lnSpc>
                <a:spcPct val="100000"/>
              </a:lnSpc>
              <a:buFont typeface="Calibri" panose="020B0604020202020204" pitchFamily="34" charset="0"/>
              <a:buChar char="-"/>
            </a:pPr>
            <a:r>
              <a:rPr lang="en-US" sz="1100">
                <a:latin typeface="Arial"/>
                <a:cs typeface="Arial"/>
              </a:rPr>
              <a:t>Steps to recruit the right team member </a:t>
            </a:r>
          </a:p>
          <a:p>
            <a:pPr>
              <a:lnSpc>
                <a:spcPct val="100000"/>
              </a:lnSpc>
              <a:buFont typeface="Calibri" panose="020B0604020202020204" pitchFamily="34" charset="0"/>
              <a:buChar char="-"/>
            </a:pPr>
            <a:r>
              <a:rPr lang="en-US" sz="1100">
                <a:latin typeface="Arial"/>
                <a:cs typeface="Arial"/>
              </a:rPr>
              <a:t>External and internal process with recruitment process</a:t>
            </a:r>
          </a:p>
          <a:p>
            <a:pPr>
              <a:lnSpc>
                <a:spcPct val="100000"/>
              </a:lnSpc>
              <a:buFont typeface="Calibri" panose="020B0604020202020204" pitchFamily="34" charset="0"/>
              <a:buChar char="-"/>
            </a:pPr>
            <a:r>
              <a:rPr lang="en-US" sz="1100">
                <a:latin typeface="Arial"/>
                <a:cs typeface="Arial"/>
              </a:rPr>
              <a:t>Identify and </a:t>
            </a:r>
            <a:r>
              <a:rPr lang="en-US" sz="1100" err="1">
                <a:latin typeface="Arial"/>
                <a:cs typeface="Arial"/>
              </a:rPr>
              <a:t>analyse</a:t>
            </a:r>
            <a:r>
              <a:rPr lang="en-US" sz="1100">
                <a:latin typeface="Arial"/>
                <a:cs typeface="Arial"/>
              </a:rPr>
              <a:t> any learning or training development with the company</a:t>
            </a:r>
          </a:p>
          <a:p>
            <a:pPr>
              <a:lnSpc>
                <a:spcPct val="100000"/>
              </a:lnSpc>
              <a:buFont typeface="Calibri" panose="020B0604020202020204" pitchFamily="34" charset="0"/>
              <a:buChar char="-"/>
            </a:pPr>
            <a:r>
              <a:rPr lang="en-US" sz="1100">
                <a:latin typeface="Arial"/>
                <a:cs typeface="Arial"/>
              </a:rPr>
              <a:t>Learning and development theories </a:t>
            </a:r>
          </a:p>
          <a:p>
            <a:pPr>
              <a:lnSpc>
                <a:spcPct val="100000"/>
              </a:lnSpc>
              <a:buFont typeface="Calibri" panose="020B0604020202020204" pitchFamily="34" charset="0"/>
              <a:buChar char="-"/>
            </a:pPr>
            <a:r>
              <a:rPr lang="en-US" sz="1100">
                <a:latin typeface="Arial"/>
                <a:cs typeface="Arial"/>
              </a:rPr>
              <a:t>Behaviorist, cognitivist, and humanist/experiential learning </a:t>
            </a:r>
          </a:p>
          <a:p>
            <a:pPr>
              <a:lnSpc>
                <a:spcPct val="100000"/>
              </a:lnSpc>
              <a:buFont typeface="Calibri" panose="020B0604020202020204" pitchFamily="34" charset="0"/>
              <a:buChar char="-"/>
            </a:pPr>
            <a:r>
              <a:rPr lang="en-US" sz="1100">
                <a:latin typeface="Arial"/>
                <a:cs typeface="Arial"/>
              </a:rPr>
              <a:t>Measuring training effectiveness</a:t>
            </a:r>
          </a:p>
          <a:p>
            <a:pPr>
              <a:lnSpc>
                <a:spcPct val="100000"/>
              </a:lnSpc>
              <a:buFont typeface="Calibri" panose="020B0604020202020204" pitchFamily="34" charset="0"/>
              <a:buChar char="-"/>
            </a:pPr>
            <a:r>
              <a:rPr lang="en-US" sz="1100">
                <a:latin typeface="Arial"/>
                <a:cs typeface="Arial"/>
              </a:rPr>
              <a:t>Conclusion </a:t>
            </a:r>
          </a:p>
          <a:p>
            <a:pPr>
              <a:lnSpc>
                <a:spcPct val="100000"/>
              </a:lnSpc>
              <a:buFont typeface="Calibri" panose="020B0604020202020204" pitchFamily="34" charset="0"/>
              <a:buChar char="-"/>
            </a:pPr>
            <a:r>
              <a:rPr lang="en-US" sz="1100">
                <a:latin typeface="Arial"/>
                <a:cs typeface="Arial"/>
              </a:rPr>
              <a:t>References</a:t>
            </a:r>
          </a:p>
          <a:p>
            <a:pPr>
              <a:lnSpc>
                <a:spcPct val="100000"/>
              </a:lnSpc>
              <a:buFont typeface="Calibri" panose="020B0604020202020204" pitchFamily="34" charset="0"/>
              <a:buChar char="-"/>
            </a:pPr>
            <a:endParaRPr lang="en-US" sz="1300"/>
          </a:p>
          <a:p>
            <a:pPr>
              <a:lnSpc>
                <a:spcPct val="100000"/>
              </a:lnSpc>
              <a:buFont typeface="Calibri" panose="020B0604020202020204" pitchFamily="34" charset="0"/>
              <a:buChar char="-"/>
            </a:pPr>
            <a:endParaRPr lang="en-US" sz="1300"/>
          </a:p>
        </p:txBody>
      </p:sp>
      <p:sp>
        <p:nvSpPr>
          <p:cNvPr id="5" name="Text Placeholder 3">
            <a:extLst>
              <a:ext uri="{FF2B5EF4-FFF2-40B4-BE49-F238E27FC236}">
                <a16:creationId xmlns:a16="http://schemas.microsoft.com/office/drawing/2014/main" id="{CB5F3D5A-BAA7-710B-088E-3CF4B16CCE74}"/>
              </a:ext>
            </a:extLst>
          </p:cNvPr>
          <p:cNvSpPr>
            <a:spLocks noGrp="1"/>
          </p:cNvSpPr>
          <p:nvPr>
            <p:ph type="body" sz="half" idx="2"/>
          </p:nvPr>
        </p:nvSpPr>
        <p:spPr/>
        <p:txBody>
          <a:bodyPr vert="horz" lIns="91440" tIns="45720" rIns="91440" bIns="45720" rtlCol="0" anchor="t">
            <a:normAutofit/>
          </a:bodyPr>
          <a:lstStyle/>
          <a:p>
            <a:endParaRPr lang="en-US"/>
          </a:p>
        </p:txBody>
      </p:sp>
      <p:sp>
        <p:nvSpPr>
          <p:cNvPr id="6" name="Date Placeholder 4">
            <a:extLst>
              <a:ext uri="{FF2B5EF4-FFF2-40B4-BE49-F238E27FC236}">
                <a16:creationId xmlns:a16="http://schemas.microsoft.com/office/drawing/2014/main" id="{96886CE8-64D6-AE87-7339-326B58F47D45}"/>
              </a:ext>
            </a:extLst>
          </p:cNvPr>
          <p:cNvSpPr>
            <a:spLocks noGrp="1"/>
          </p:cNvSpPr>
          <p:nvPr>
            <p:ph type="dt" sz="half" idx="10"/>
          </p:nvPr>
        </p:nvSpPr>
        <p:spPr/>
        <p:txBody>
          <a:bodyPr/>
          <a:lstStyle/>
          <a:p>
            <a:pPr>
              <a:spcAft>
                <a:spcPts val="600"/>
              </a:spcAft>
            </a:pPr>
            <a:fld id="{FAFD0C42-5914-44CE-A6B1-98614536D433}" type="datetime1">
              <a:pPr>
                <a:spcAft>
                  <a:spcPts val="600"/>
                </a:spcAft>
              </a:pPr>
              <a:t>2/15/2026</a:t>
            </a:fld>
            <a:endParaRPr lang="en-US"/>
          </a:p>
        </p:txBody>
      </p:sp>
      <p:sp>
        <p:nvSpPr>
          <p:cNvPr id="7" name="Footer Placeholder 5">
            <a:extLst>
              <a:ext uri="{FF2B5EF4-FFF2-40B4-BE49-F238E27FC236}">
                <a16:creationId xmlns:a16="http://schemas.microsoft.com/office/drawing/2014/main" id="{27868F80-1E39-0D69-225B-01B4FC567C0A}"/>
              </a:ext>
            </a:extLst>
          </p:cNvPr>
          <p:cNvSpPr>
            <a:spLocks noGrp="1"/>
          </p:cNvSpPr>
          <p:nvPr>
            <p:ph type="ftr" sz="quarter" idx="11"/>
          </p:nvPr>
        </p:nvSpPr>
        <p:spPr/>
        <p:txBody>
          <a:bodyPr/>
          <a:lstStyle/>
          <a:p>
            <a:endParaRPr lang="en-US"/>
          </a:p>
        </p:txBody>
      </p:sp>
      <p:sp>
        <p:nvSpPr>
          <p:cNvPr id="9" name="Slide Number Placeholder 6">
            <a:extLst>
              <a:ext uri="{FF2B5EF4-FFF2-40B4-BE49-F238E27FC236}">
                <a16:creationId xmlns:a16="http://schemas.microsoft.com/office/drawing/2014/main" id="{5FAC8228-E4DA-B7AD-6793-774F591B5653}"/>
              </a:ext>
            </a:extLst>
          </p:cNvPr>
          <p:cNvSpPr>
            <a:spLocks noGrp="1"/>
          </p:cNvSpPr>
          <p:nvPr>
            <p:ph type="sldNum" sz="quarter" idx="12"/>
          </p:nvPr>
        </p:nvSpPr>
        <p:spPr/>
        <p:txBody>
          <a:bodyPr/>
          <a:lstStyle/>
          <a:p>
            <a:pPr>
              <a:spcAft>
                <a:spcPts val="600"/>
              </a:spcAft>
            </a:pPr>
            <a:fld id="{A65A5C87-DF58-40C8-B092-1DE63DB4547E}" type="slidenum">
              <a:rPr lang="en-US" dirty="0"/>
              <a:pPr>
                <a:spcAft>
                  <a:spcPts val="600"/>
                </a:spcAft>
              </a:pPr>
              <a:t>2</a:t>
            </a:fld>
            <a:endParaRPr lang="en-US"/>
          </a:p>
        </p:txBody>
      </p:sp>
    </p:spTree>
    <p:extLst>
      <p:ext uri="{BB962C8B-B14F-4D97-AF65-F5344CB8AC3E}">
        <p14:creationId xmlns:p14="http://schemas.microsoft.com/office/powerpoint/2010/main" val="2663635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13FC-A11D-CBE3-0659-C9D01CAAB841}"/>
              </a:ext>
            </a:extLst>
          </p:cNvPr>
          <p:cNvSpPr>
            <a:spLocks noGrp="1"/>
          </p:cNvSpPr>
          <p:nvPr>
            <p:ph type="title"/>
          </p:nvPr>
        </p:nvSpPr>
        <p:spPr/>
        <p:txBody>
          <a:bodyPr anchor="t">
            <a:normAutofit/>
          </a:bodyPr>
          <a:lstStyle/>
          <a:p>
            <a:r>
              <a:rPr lang="en-US">
                <a:latin typeface="Arial"/>
                <a:cs typeface="Arial"/>
              </a:rPr>
              <a:t>Introduction:</a:t>
            </a:r>
          </a:p>
        </p:txBody>
      </p:sp>
      <p:sp>
        <p:nvSpPr>
          <p:cNvPr id="3" name="Content Placeholder 2">
            <a:extLst>
              <a:ext uri="{FF2B5EF4-FFF2-40B4-BE49-F238E27FC236}">
                <a16:creationId xmlns:a16="http://schemas.microsoft.com/office/drawing/2014/main" id="{80B998AA-4F39-BC1C-DF1F-39B8C371EA89}"/>
              </a:ext>
            </a:extLst>
          </p:cNvPr>
          <p:cNvSpPr>
            <a:spLocks noGrp="1"/>
          </p:cNvSpPr>
          <p:nvPr>
            <p:ph idx="1"/>
          </p:nvPr>
        </p:nvSpPr>
        <p:spPr/>
        <p:txBody>
          <a:bodyPr vert="horz" lIns="91440" tIns="45720" rIns="91440" bIns="45720" rtlCol="0" anchor="t">
            <a:normAutofit/>
          </a:bodyPr>
          <a:lstStyle/>
          <a:p>
            <a:pPr marL="0" indent="0">
              <a:lnSpc>
                <a:spcPct val="100000"/>
              </a:lnSpc>
              <a:buNone/>
            </a:pPr>
            <a:r>
              <a:rPr lang="en-GB" sz="1100">
                <a:latin typeface="Arial"/>
                <a:cs typeface="Arial"/>
              </a:rPr>
              <a:t>The Uk Based company I have chosen to represent my PowerPoint is Barclays. Barclays is a prominent British universal bank and financial service provider. It is a major player in the UK banking and operates globally through retail, corporate and investment banking and their core services are: </a:t>
            </a:r>
            <a:endParaRPr lang="en-US" sz="1100">
              <a:latin typeface="Arial"/>
              <a:cs typeface="Arial"/>
            </a:endParaRPr>
          </a:p>
          <a:p>
            <a:pPr>
              <a:lnSpc>
                <a:spcPct val="100000"/>
              </a:lnSpc>
            </a:pPr>
            <a:r>
              <a:rPr lang="en-GB" sz="1100">
                <a:latin typeface="Arial"/>
                <a:cs typeface="Arial"/>
              </a:rPr>
              <a:t>personal banking which provide accounts, loans, mortgages and savings for individuals in the UK. </a:t>
            </a:r>
          </a:p>
          <a:p>
            <a:pPr>
              <a:lnSpc>
                <a:spcPct val="100000"/>
              </a:lnSpc>
            </a:pPr>
            <a:r>
              <a:rPr lang="en-GB" sz="1100">
                <a:latin typeface="Arial"/>
                <a:cs typeface="Arial"/>
              </a:rPr>
              <a:t> business banking who supports businesses who are start-ups or large enterprises.</a:t>
            </a:r>
          </a:p>
          <a:p>
            <a:pPr>
              <a:lnSpc>
                <a:spcPct val="100000"/>
              </a:lnSpc>
            </a:pPr>
            <a:r>
              <a:rPr lang="en-GB" sz="1100">
                <a:latin typeface="Arial"/>
                <a:cs typeface="Arial"/>
              </a:rPr>
              <a:t>investment banking that are offering advisory, finance and risk management to corporations and governments who want to invest. </a:t>
            </a:r>
          </a:p>
          <a:p>
            <a:pPr>
              <a:lnSpc>
                <a:spcPct val="100000"/>
              </a:lnSpc>
            </a:pPr>
            <a:r>
              <a:rPr lang="en-GB" sz="1100">
                <a:latin typeface="Arial"/>
                <a:cs typeface="Arial"/>
              </a:rPr>
              <a:t>wealth management that are private banking and investment services. </a:t>
            </a:r>
          </a:p>
          <a:p>
            <a:pPr marL="0" indent="0">
              <a:lnSpc>
                <a:spcPct val="100000"/>
              </a:lnSpc>
              <a:buNone/>
            </a:pPr>
            <a:r>
              <a:rPr lang="en-GB" sz="1100">
                <a:latin typeface="Arial"/>
                <a:cs typeface="Arial"/>
              </a:rPr>
              <a:t>Barclays also operates through two different </a:t>
            </a:r>
            <a:r>
              <a:rPr lang="en-GB" sz="1100" err="1">
                <a:latin typeface="Arial"/>
                <a:cs typeface="Arial"/>
              </a:rPr>
              <a:t>divisons</a:t>
            </a:r>
            <a:r>
              <a:rPr lang="en-GB" sz="1100">
                <a:latin typeface="Arial"/>
                <a:cs typeface="Arial"/>
              </a:rPr>
              <a:t> which are called Barclays UK and Barclays International. Barclays Uk provide retail banking, premier banking and business banking services to customers in the UK. On the other hand, Barclays International includes corporate and investment banking. They also do international cards and payments to businesses. This helps Barclays as a company because they can serve a </a:t>
            </a:r>
            <a:r>
              <a:rPr lang="en-GB" sz="1100" err="1">
                <a:latin typeface="Arial"/>
                <a:cs typeface="Arial"/>
              </a:rPr>
              <a:t>varity</a:t>
            </a:r>
            <a:r>
              <a:rPr lang="en-GB" sz="1100">
                <a:latin typeface="Arial"/>
                <a:cs typeface="Arial"/>
              </a:rPr>
              <a:t> of clients from individual consumers to large multinational corporations. Barclays global financial markets help with offering advise services, underwriting and trading expertise. But Barclays mainly focuses now on their technology to enhance the customer experience effectively while also emphasising their commitment to sustainability and social responsibility while it continues to adapt the financial landscape balancing innovation with the needs for stability and ethical practices. </a:t>
            </a:r>
          </a:p>
          <a:p>
            <a:pPr>
              <a:lnSpc>
                <a:spcPct val="100000"/>
              </a:lnSpc>
            </a:pPr>
            <a:endParaRPr lang="en-US" sz="1100"/>
          </a:p>
        </p:txBody>
      </p:sp>
      <p:sp>
        <p:nvSpPr>
          <p:cNvPr id="5" name="Text Placeholder 3">
            <a:extLst>
              <a:ext uri="{FF2B5EF4-FFF2-40B4-BE49-F238E27FC236}">
                <a16:creationId xmlns:a16="http://schemas.microsoft.com/office/drawing/2014/main" id="{B08FB5C1-9B4E-9FC4-AFA8-EB5658B5622A}"/>
              </a:ext>
            </a:extLst>
          </p:cNvPr>
          <p:cNvSpPr>
            <a:spLocks noGrp="1"/>
          </p:cNvSpPr>
          <p:nvPr>
            <p:ph type="body" sz="half" idx="2"/>
          </p:nvPr>
        </p:nvSpPr>
        <p:spPr/>
        <p:txBody>
          <a:bodyPr/>
          <a:lstStyle/>
          <a:p>
            <a:endParaRPr lang="en-US"/>
          </a:p>
        </p:txBody>
      </p:sp>
      <p:sp>
        <p:nvSpPr>
          <p:cNvPr id="6" name="Date Placeholder 4">
            <a:extLst>
              <a:ext uri="{FF2B5EF4-FFF2-40B4-BE49-F238E27FC236}">
                <a16:creationId xmlns:a16="http://schemas.microsoft.com/office/drawing/2014/main" id="{577F6F32-0EC6-D206-DDE8-8A1B7765B8AA}"/>
              </a:ext>
            </a:extLst>
          </p:cNvPr>
          <p:cNvSpPr>
            <a:spLocks noGrp="1"/>
          </p:cNvSpPr>
          <p:nvPr>
            <p:ph type="dt" sz="half" idx="10"/>
          </p:nvPr>
        </p:nvSpPr>
        <p:spPr/>
        <p:txBody>
          <a:bodyPr/>
          <a:lstStyle/>
          <a:p>
            <a:pPr>
              <a:spcAft>
                <a:spcPts val="600"/>
              </a:spcAft>
            </a:pPr>
            <a:fld id="{7268CBC8-E406-4875-B7B0-958B1D22D39F}" type="datetime1">
              <a:pPr>
                <a:spcAft>
                  <a:spcPts val="600"/>
                </a:spcAft>
              </a:pPr>
              <a:t>2/15/2026</a:t>
            </a:fld>
            <a:endParaRPr lang="en-US"/>
          </a:p>
        </p:txBody>
      </p:sp>
      <p:sp>
        <p:nvSpPr>
          <p:cNvPr id="12" name="Footer Placeholder 5">
            <a:extLst>
              <a:ext uri="{FF2B5EF4-FFF2-40B4-BE49-F238E27FC236}">
                <a16:creationId xmlns:a16="http://schemas.microsoft.com/office/drawing/2014/main" id="{4EC5884E-FC29-DC51-2BD4-647EA34D7E75}"/>
              </a:ext>
            </a:extLst>
          </p:cNvPr>
          <p:cNvSpPr>
            <a:spLocks noGrp="1"/>
          </p:cNvSpPr>
          <p:nvPr>
            <p:ph type="ftr" sz="quarter" idx="11"/>
          </p:nvPr>
        </p:nvSpPr>
        <p:spPr/>
        <p:txBody>
          <a:bodyPr/>
          <a:lstStyle/>
          <a:p>
            <a:endParaRPr lang="en-US"/>
          </a:p>
        </p:txBody>
      </p:sp>
      <p:sp>
        <p:nvSpPr>
          <p:cNvPr id="14" name="Slide Number Placeholder 6">
            <a:extLst>
              <a:ext uri="{FF2B5EF4-FFF2-40B4-BE49-F238E27FC236}">
                <a16:creationId xmlns:a16="http://schemas.microsoft.com/office/drawing/2014/main" id="{FD0DDECB-1169-47E5-A981-0E708456B1FD}"/>
              </a:ext>
            </a:extLst>
          </p:cNvPr>
          <p:cNvSpPr>
            <a:spLocks noGrp="1"/>
          </p:cNvSpPr>
          <p:nvPr>
            <p:ph type="sldNum" sz="quarter" idx="12"/>
          </p:nvPr>
        </p:nvSpPr>
        <p:spPr/>
        <p:txBody>
          <a:bodyPr/>
          <a:lstStyle/>
          <a:p>
            <a:pPr>
              <a:spcAft>
                <a:spcPts val="600"/>
              </a:spcAft>
            </a:pPr>
            <a:fld id="{A65A5C87-DF58-40C8-B092-1DE63DB4547E}" type="slidenum">
              <a:rPr lang="en-US" dirty="0"/>
              <a:pPr>
                <a:spcAft>
                  <a:spcPts val="600"/>
                </a:spcAft>
              </a:pPr>
              <a:t>3</a:t>
            </a:fld>
            <a:endParaRPr lang="en-US"/>
          </a:p>
        </p:txBody>
      </p:sp>
    </p:spTree>
    <p:extLst>
      <p:ext uri="{BB962C8B-B14F-4D97-AF65-F5344CB8AC3E}">
        <p14:creationId xmlns:p14="http://schemas.microsoft.com/office/powerpoint/2010/main" val="528438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C1D80-B6BE-65B4-049D-A8C6EB9E1B4E}"/>
              </a:ext>
            </a:extLst>
          </p:cNvPr>
          <p:cNvSpPr>
            <a:spLocks noGrp="1"/>
          </p:cNvSpPr>
          <p:nvPr>
            <p:ph type="title"/>
          </p:nvPr>
        </p:nvSpPr>
        <p:spPr>
          <a:xfrm>
            <a:off x="841248" y="703072"/>
            <a:ext cx="10506456" cy="1014984"/>
          </a:xfrm>
        </p:spPr>
        <p:txBody>
          <a:bodyPr anchor="b">
            <a:normAutofit/>
          </a:bodyPr>
          <a:lstStyle/>
          <a:p>
            <a:r>
              <a:rPr lang="en-US">
                <a:latin typeface="Arial"/>
                <a:cs typeface="Arial"/>
              </a:rPr>
              <a:t>Recruitment process:</a:t>
            </a:r>
          </a:p>
        </p:txBody>
      </p:sp>
      <p:graphicFrame>
        <p:nvGraphicFramePr>
          <p:cNvPr id="5" name="Content Placeholder 2">
            <a:extLst>
              <a:ext uri="{FF2B5EF4-FFF2-40B4-BE49-F238E27FC236}">
                <a16:creationId xmlns:a16="http://schemas.microsoft.com/office/drawing/2014/main" id="{42CF85C0-3C71-06C4-3077-91060EA72D74}"/>
              </a:ext>
            </a:extLst>
          </p:cNvPr>
          <p:cNvGraphicFramePr>
            <a:graphicFrameLocks noGrp="1"/>
          </p:cNvGraphicFramePr>
          <p:nvPr>
            <p:ph idx="1"/>
            <p:extLst>
              <p:ext uri="{D42A27DB-BD31-4B8C-83A1-F6EECF244321}">
                <p14:modId xmlns:p14="http://schemas.microsoft.com/office/powerpoint/2010/main" val="196209580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2545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9B581-6C1F-A23A-59EB-129328F00207}"/>
              </a:ext>
            </a:extLst>
          </p:cNvPr>
          <p:cNvSpPr>
            <a:spLocks noGrp="1"/>
          </p:cNvSpPr>
          <p:nvPr>
            <p:ph type="title"/>
          </p:nvPr>
        </p:nvSpPr>
        <p:spPr>
          <a:xfrm>
            <a:off x="992" y="82999"/>
            <a:ext cx="10515600" cy="1325563"/>
          </a:xfrm>
        </p:spPr>
        <p:txBody>
          <a:bodyPr/>
          <a:lstStyle/>
          <a:p>
            <a:r>
              <a:rPr lang="en-US">
                <a:latin typeface="Arial"/>
                <a:cs typeface="Arial"/>
              </a:rPr>
              <a:t>Recruitment process graph: </a:t>
            </a:r>
          </a:p>
        </p:txBody>
      </p:sp>
      <p:sp>
        <p:nvSpPr>
          <p:cNvPr id="4" name="Rectangle 3">
            <a:extLst>
              <a:ext uri="{FF2B5EF4-FFF2-40B4-BE49-F238E27FC236}">
                <a16:creationId xmlns:a16="http://schemas.microsoft.com/office/drawing/2014/main" id="{B4A8DE81-D591-D289-4ED3-B954E2917FBE}"/>
              </a:ext>
            </a:extLst>
          </p:cNvPr>
          <p:cNvSpPr/>
          <p:nvPr/>
        </p:nvSpPr>
        <p:spPr>
          <a:xfrm>
            <a:off x="-2975" y="2756456"/>
            <a:ext cx="2294922" cy="1562041"/>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r>
              <a:rPr lang="en-US" sz="1100">
                <a:latin typeface="Arial"/>
                <a:cs typeface="Arial"/>
              </a:rPr>
              <a:t>Interview: </a:t>
            </a:r>
          </a:p>
          <a:p>
            <a:pPr marL="285750" indent="-285750">
              <a:buFont typeface="Calibri"/>
              <a:buChar char="-"/>
            </a:pPr>
            <a:r>
              <a:rPr lang="en-US" sz="1100">
                <a:latin typeface="Arial"/>
                <a:cs typeface="Arial"/>
              </a:rPr>
              <a:t>Preliminary interview</a:t>
            </a:r>
          </a:p>
          <a:p>
            <a:r>
              <a:rPr lang="en-US" sz="1100">
                <a:latin typeface="Arial"/>
                <a:cs typeface="Arial"/>
              </a:rPr>
              <a:t>elimination process(short listing)</a:t>
            </a:r>
          </a:p>
          <a:p>
            <a:pPr marL="285750" indent="-285750">
              <a:buFont typeface="Calibri"/>
              <a:buChar char="-"/>
            </a:pPr>
            <a:r>
              <a:rPr lang="en-US" sz="1100">
                <a:latin typeface="Arial"/>
                <a:cs typeface="Arial"/>
              </a:rPr>
              <a:t>Second interview: knowledge and behavioral competency. </a:t>
            </a:r>
          </a:p>
          <a:p>
            <a:pPr marL="285750" indent="-285750">
              <a:buFont typeface="Calibri"/>
              <a:buChar char="-"/>
            </a:pPr>
            <a:r>
              <a:rPr lang="en-US" sz="1100">
                <a:latin typeface="Arial"/>
                <a:cs typeface="Arial"/>
              </a:rPr>
              <a:t>Final interview preselection interview </a:t>
            </a:r>
          </a:p>
        </p:txBody>
      </p:sp>
      <p:cxnSp>
        <p:nvCxnSpPr>
          <p:cNvPr id="6" name="Straight Arrow Connector 5">
            <a:extLst>
              <a:ext uri="{FF2B5EF4-FFF2-40B4-BE49-F238E27FC236}">
                <a16:creationId xmlns:a16="http://schemas.microsoft.com/office/drawing/2014/main" id="{94D14512-C6E7-D6F7-6490-2376E08F0752}"/>
              </a:ext>
            </a:extLst>
          </p:cNvPr>
          <p:cNvCxnSpPr/>
          <p:nvPr/>
        </p:nvCxnSpPr>
        <p:spPr>
          <a:xfrm>
            <a:off x="2288106" y="3555133"/>
            <a:ext cx="780709" cy="371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7" name="Rectangle 6">
            <a:extLst>
              <a:ext uri="{FF2B5EF4-FFF2-40B4-BE49-F238E27FC236}">
                <a16:creationId xmlns:a16="http://schemas.microsoft.com/office/drawing/2014/main" id="{40DB4F2C-C912-FA3F-F218-E8379DC092D9}"/>
              </a:ext>
            </a:extLst>
          </p:cNvPr>
          <p:cNvSpPr/>
          <p:nvPr/>
        </p:nvSpPr>
        <p:spPr>
          <a:xfrm>
            <a:off x="4117650" y="1071013"/>
            <a:ext cx="2016760" cy="1413108"/>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sz="1100">
                <a:latin typeface="Arial"/>
                <a:cs typeface="Arial"/>
              </a:rPr>
              <a:t>Checking for recruiting options: </a:t>
            </a:r>
          </a:p>
          <a:p>
            <a:pPr marL="285750" indent="-285750" algn="ctr">
              <a:buFont typeface="Calibri"/>
              <a:buChar char="-"/>
            </a:pPr>
            <a:r>
              <a:rPr lang="en-US" sz="1100">
                <a:latin typeface="Arial"/>
                <a:cs typeface="Arial"/>
              </a:rPr>
              <a:t>Internal </a:t>
            </a:r>
          </a:p>
          <a:p>
            <a:pPr marL="285750" indent="-285750" algn="ctr">
              <a:buFont typeface="Calibri"/>
              <a:buChar char="-"/>
            </a:pPr>
            <a:r>
              <a:rPr lang="en-US" sz="1100">
                <a:latin typeface="Arial"/>
                <a:cs typeface="Arial"/>
              </a:rPr>
              <a:t>external</a:t>
            </a:r>
          </a:p>
        </p:txBody>
      </p:sp>
      <p:cxnSp>
        <p:nvCxnSpPr>
          <p:cNvPr id="8" name="Straight Arrow Connector 7">
            <a:extLst>
              <a:ext uri="{FF2B5EF4-FFF2-40B4-BE49-F238E27FC236}">
                <a16:creationId xmlns:a16="http://schemas.microsoft.com/office/drawing/2014/main" id="{67447FF7-DEBE-E202-3A5A-54FFE602C642}"/>
              </a:ext>
            </a:extLst>
          </p:cNvPr>
          <p:cNvCxnSpPr/>
          <p:nvPr/>
        </p:nvCxnSpPr>
        <p:spPr>
          <a:xfrm>
            <a:off x="2733040" y="1796709"/>
            <a:ext cx="1381760" cy="1016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A3A0BDA2-17B1-4D8B-FC4F-9FCFDFD01E51}"/>
              </a:ext>
            </a:extLst>
          </p:cNvPr>
          <p:cNvSpPr txBox="1"/>
          <p:nvPr/>
        </p:nvSpPr>
        <p:spPr>
          <a:xfrm>
            <a:off x="3048372" y="3115032"/>
            <a:ext cx="2269397" cy="877163"/>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Written test</a:t>
            </a:r>
          </a:p>
          <a:p>
            <a:pPr marL="285750" indent="-285750">
              <a:buFont typeface="Calibri"/>
              <a:buChar char="-"/>
            </a:pPr>
            <a:r>
              <a:rPr lang="en-US" sz="1100">
                <a:latin typeface="Arial"/>
                <a:cs typeface="Arial"/>
              </a:rPr>
              <a:t>Communication skills </a:t>
            </a:r>
          </a:p>
          <a:p>
            <a:pPr marL="285750" indent="-285750">
              <a:buFont typeface="Calibri"/>
              <a:buChar char="-"/>
            </a:pPr>
            <a:r>
              <a:rPr lang="en-US" sz="1100">
                <a:latin typeface="Arial"/>
                <a:cs typeface="Arial"/>
              </a:rPr>
              <a:t>Behavioral competencies </a:t>
            </a:r>
          </a:p>
          <a:p>
            <a:pPr marL="285750" indent="-285750">
              <a:buFont typeface="Calibri"/>
              <a:buChar char="-"/>
            </a:pPr>
            <a:endParaRPr lang="en-US"/>
          </a:p>
        </p:txBody>
      </p:sp>
      <p:cxnSp>
        <p:nvCxnSpPr>
          <p:cNvPr id="10" name="Straight Arrow Connector 9">
            <a:extLst>
              <a:ext uri="{FF2B5EF4-FFF2-40B4-BE49-F238E27FC236}">
                <a16:creationId xmlns:a16="http://schemas.microsoft.com/office/drawing/2014/main" id="{274951BE-C1DA-11E1-96ED-47701A5F436E}"/>
              </a:ext>
            </a:extLst>
          </p:cNvPr>
          <p:cNvCxnSpPr/>
          <p:nvPr/>
        </p:nvCxnSpPr>
        <p:spPr>
          <a:xfrm>
            <a:off x="5317769" y="3525520"/>
            <a:ext cx="1239520" cy="2032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1" name="Rectangle 10">
            <a:extLst>
              <a:ext uri="{FF2B5EF4-FFF2-40B4-BE49-F238E27FC236}">
                <a16:creationId xmlns:a16="http://schemas.microsoft.com/office/drawing/2014/main" id="{74E13CFA-1034-FB3A-D223-B89BEABB5E6A}"/>
              </a:ext>
            </a:extLst>
          </p:cNvPr>
          <p:cNvSpPr/>
          <p:nvPr/>
        </p:nvSpPr>
        <p:spPr>
          <a:xfrm>
            <a:off x="6567696" y="2956436"/>
            <a:ext cx="1828552" cy="1193428"/>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sz="1100">
                <a:latin typeface="Arial"/>
                <a:cs typeface="Arial"/>
              </a:rPr>
              <a:t>Sorting applications: Based on the selection criteria</a:t>
            </a:r>
          </a:p>
        </p:txBody>
      </p:sp>
      <p:cxnSp>
        <p:nvCxnSpPr>
          <p:cNvPr id="12" name="Straight Arrow Connector 11">
            <a:extLst>
              <a:ext uri="{FF2B5EF4-FFF2-40B4-BE49-F238E27FC236}">
                <a16:creationId xmlns:a16="http://schemas.microsoft.com/office/drawing/2014/main" id="{D038162B-90FA-F593-A26E-CDD8EFEEF422}"/>
              </a:ext>
            </a:extLst>
          </p:cNvPr>
          <p:cNvCxnSpPr/>
          <p:nvPr/>
        </p:nvCxnSpPr>
        <p:spPr>
          <a:xfrm flipV="1">
            <a:off x="1846147" y="5594567"/>
            <a:ext cx="886521" cy="557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Rectangle 12">
            <a:extLst>
              <a:ext uri="{FF2B5EF4-FFF2-40B4-BE49-F238E27FC236}">
                <a16:creationId xmlns:a16="http://schemas.microsoft.com/office/drawing/2014/main" id="{E30B4C73-0BBB-9BBC-D891-233335A511D3}"/>
              </a:ext>
            </a:extLst>
          </p:cNvPr>
          <p:cNvSpPr/>
          <p:nvPr/>
        </p:nvSpPr>
        <p:spPr>
          <a:xfrm>
            <a:off x="-1858" y="4847683"/>
            <a:ext cx="1974015" cy="1561296"/>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sz="1100">
                <a:latin typeface="Arial"/>
                <a:cs typeface="Arial"/>
              </a:rPr>
              <a:t>Selection:</a:t>
            </a:r>
          </a:p>
          <a:p>
            <a:pPr marL="285750" indent="-285750" algn="ctr">
              <a:buFont typeface="Calibri"/>
              <a:buChar char="-"/>
            </a:pPr>
            <a:r>
              <a:rPr lang="en-US" sz="1100">
                <a:latin typeface="Arial"/>
                <a:cs typeface="Arial"/>
              </a:rPr>
              <a:t>Application</a:t>
            </a:r>
          </a:p>
          <a:p>
            <a:pPr marL="285750" indent="-285750" algn="ctr">
              <a:buFont typeface="Calibri"/>
              <a:buChar char="-"/>
            </a:pPr>
            <a:r>
              <a:rPr lang="en-US" sz="1100">
                <a:latin typeface="Arial"/>
                <a:cs typeface="Arial"/>
              </a:rPr>
              <a:t>Personal information and qualifications</a:t>
            </a:r>
          </a:p>
          <a:p>
            <a:pPr marL="285750" indent="-285750" algn="ctr">
              <a:buFont typeface="Calibri"/>
              <a:buChar char="-"/>
            </a:pPr>
            <a:r>
              <a:rPr lang="en-US" sz="1100">
                <a:latin typeface="Arial"/>
                <a:cs typeface="Arial"/>
              </a:rPr>
              <a:t>Offer letter </a:t>
            </a:r>
          </a:p>
        </p:txBody>
      </p:sp>
      <p:cxnSp>
        <p:nvCxnSpPr>
          <p:cNvPr id="14" name="Straight Arrow Connector 13">
            <a:extLst>
              <a:ext uri="{FF2B5EF4-FFF2-40B4-BE49-F238E27FC236}">
                <a16:creationId xmlns:a16="http://schemas.microsoft.com/office/drawing/2014/main" id="{70BC42FD-08FA-0709-EB9C-04771E87E320}"/>
              </a:ext>
            </a:extLst>
          </p:cNvPr>
          <p:cNvCxnSpPr/>
          <p:nvPr/>
        </p:nvCxnSpPr>
        <p:spPr>
          <a:xfrm flipV="1">
            <a:off x="6699529" y="5623188"/>
            <a:ext cx="1381760" cy="1016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5" name="Rectangle 14">
            <a:extLst>
              <a:ext uri="{FF2B5EF4-FFF2-40B4-BE49-F238E27FC236}">
                <a16:creationId xmlns:a16="http://schemas.microsoft.com/office/drawing/2014/main" id="{1CF0724A-8064-5C20-D7B1-093A1C9AC826}"/>
              </a:ext>
            </a:extLst>
          </p:cNvPr>
          <p:cNvSpPr/>
          <p:nvPr/>
        </p:nvSpPr>
        <p:spPr>
          <a:xfrm>
            <a:off x="2745058" y="4967497"/>
            <a:ext cx="4030547" cy="1329598"/>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sz="1100">
                <a:latin typeface="Arial"/>
                <a:cs typeface="Arial"/>
              </a:rPr>
              <a:t>Induction: </a:t>
            </a:r>
          </a:p>
          <a:p>
            <a:pPr marL="285750" indent="-285750" algn="ctr">
              <a:buFont typeface="Calibri"/>
              <a:buChar char="-"/>
            </a:pPr>
            <a:r>
              <a:rPr lang="en-US" sz="1100">
                <a:latin typeface="Arial"/>
                <a:cs typeface="Arial"/>
              </a:rPr>
              <a:t>Exposure to all important business functions of </a:t>
            </a:r>
            <a:r>
              <a:rPr lang="en-US" sz="1100" err="1">
                <a:latin typeface="Arial"/>
                <a:cs typeface="Arial"/>
              </a:rPr>
              <a:t>th</a:t>
            </a:r>
            <a:r>
              <a:rPr lang="en-US" sz="1100">
                <a:latin typeface="Arial"/>
                <a:cs typeface="Arial"/>
              </a:rPr>
              <a:t>e company </a:t>
            </a:r>
          </a:p>
          <a:p>
            <a:pPr marL="285750" indent="-285750" algn="ctr">
              <a:buFont typeface="Calibri"/>
              <a:buChar char="-"/>
            </a:pPr>
            <a:r>
              <a:rPr lang="en-US" sz="1100">
                <a:latin typeface="Arial"/>
                <a:cs typeface="Arial"/>
              </a:rPr>
              <a:t>Feedback report focusing on learning experiences of the induction program</a:t>
            </a:r>
            <a:r>
              <a:rPr lang="en-US"/>
              <a:t> </a:t>
            </a:r>
          </a:p>
          <a:p>
            <a:pPr algn="ctr"/>
            <a:endParaRPr lang="en-US"/>
          </a:p>
        </p:txBody>
      </p:sp>
      <p:sp>
        <p:nvSpPr>
          <p:cNvPr id="29" name="Rectangle 28">
            <a:extLst>
              <a:ext uri="{FF2B5EF4-FFF2-40B4-BE49-F238E27FC236}">
                <a16:creationId xmlns:a16="http://schemas.microsoft.com/office/drawing/2014/main" id="{395E1901-45FB-5D6A-2AEA-F7345651A733}"/>
              </a:ext>
            </a:extLst>
          </p:cNvPr>
          <p:cNvSpPr/>
          <p:nvPr/>
        </p:nvSpPr>
        <p:spPr>
          <a:xfrm>
            <a:off x="8085378" y="4546971"/>
            <a:ext cx="2466526" cy="2162967"/>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sz="1100">
                <a:latin typeface="Arial"/>
                <a:cs typeface="Arial"/>
              </a:rPr>
              <a:t>Follow up: The HR department decides and interacts with the new employee to help them with the work environment, work culture, and team group.</a:t>
            </a:r>
          </a:p>
        </p:txBody>
      </p:sp>
      <p:sp>
        <p:nvSpPr>
          <p:cNvPr id="3" name="Rectangle 2">
            <a:extLst>
              <a:ext uri="{FF2B5EF4-FFF2-40B4-BE49-F238E27FC236}">
                <a16:creationId xmlns:a16="http://schemas.microsoft.com/office/drawing/2014/main" id="{C84881B4-5FEC-E98B-BABF-D9F131B831C1}"/>
              </a:ext>
            </a:extLst>
          </p:cNvPr>
          <p:cNvSpPr/>
          <p:nvPr/>
        </p:nvSpPr>
        <p:spPr>
          <a:xfrm>
            <a:off x="-7436" y="1113388"/>
            <a:ext cx="2740228" cy="132749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100">
                <a:latin typeface="Arial"/>
                <a:cs typeface="Arial"/>
              </a:rPr>
              <a:t>Need Assessment:</a:t>
            </a:r>
          </a:p>
          <a:p>
            <a:pPr marL="285750" indent="-285750" algn="ctr">
              <a:buFont typeface="Calibri"/>
              <a:buChar char="-"/>
            </a:pPr>
            <a:r>
              <a:rPr lang="en-US" sz="1100">
                <a:latin typeface="Arial"/>
                <a:cs typeface="Arial"/>
              </a:rPr>
              <a:t>Increases success on business </a:t>
            </a:r>
          </a:p>
          <a:p>
            <a:pPr marL="285750" indent="-285750" algn="ctr">
              <a:buFont typeface="Calibri"/>
              <a:buChar char="-"/>
            </a:pPr>
            <a:r>
              <a:rPr lang="en-US" sz="1100">
                <a:latin typeface="Arial"/>
                <a:cs typeface="Arial"/>
              </a:rPr>
              <a:t>Vacancy in existing post </a:t>
            </a:r>
          </a:p>
          <a:p>
            <a:pPr marL="285750" indent="-285750" algn="ctr">
              <a:buFont typeface="Calibri"/>
              <a:buChar char="-"/>
            </a:pPr>
            <a:r>
              <a:rPr lang="en-US" sz="1100">
                <a:latin typeface="Arial"/>
                <a:cs typeface="Arial"/>
              </a:rPr>
              <a:t>Introducing Barclays code of conduct </a:t>
            </a:r>
          </a:p>
        </p:txBody>
      </p:sp>
    </p:spTree>
    <p:extLst>
      <p:ext uri="{BB962C8B-B14F-4D97-AF65-F5344CB8AC3E}">
        <p14:creationId xmlns:p14="http://schemas.microsoft.com/office/powerpoint/2010/main" val="1742995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8F4A9-5297-6D67-3EAD-F90CC23060F4}"/>
              </a:ext>
            </a:extLst>
          </p:cNvPr>
          <p:cNvSpPr>
            <a:spLocks noGrp="1"/>
          </p:cNvSpPr>
          <p:nvPr>
            <p:ph type="title"/>
          </p:nvPr>
        </p:nvSpPr>
        <p:spPr/>
        <p:txBody>
          <a:bodyPr anchor="t">
            <a:normAutofit fontScale="90000"/>
          </a:bodyPr>
          <a:lstStyle/>
          <a:p>
            <a:r>
              <a:rPr lang="en-GB" sz="3100">
                <a:latin typeface="Arial"/>
                <a:cs typeface="Arial"/>
              </a:rPr>
              <a:t>Steps to recruit the right team member:</a:t>
            </a:r>
            <a:r>
              <a:rPr lang="en-GB" sz="3100"/>
              <a:t> </a:t>
            </a:r>
            <a:endParaRPr lang="en-US" sz="3100"/>
          </a:p>
        </p:txBody>
      </p:sp>
      <p:sp>
        <p:nvSpPr>
          <p:cNvPr id="3" name="Content Placeholder 2">
            <a:extLst>
              <a:ext uri="{FF2B5EF4-FFF2-40B4-BE49-F238E27FC236}">
                <a16:creationId xmlns:a16="http://schemas.microsoft.com/office/drawing/2014/main" id="{7E88A968-CDF9-DF22-6489-8E42551C9761}"/>
              </a:ext>
            </a:extLst>
          </p:cNvPr>
          <p:cNvSpPr>
            <a:spLocks noGrp="1"/>
          </p:cNvSpPr>
          <p:nvPr>
            <p:ph idx="1"/>
          </p:nvPr>
        </p:nvSpPr>
        <p:spPr/>
        <p:txBody>
          <a:bodyPr vert="horz" lIns="91440" tIns="45720" rIns="91440" bIns="45720" rtlCol="0" anchor="t">
            <a:normAutofit/>
          </a:bodyPr>
          <a:lstStyle/>
          <a:p>
            <a:pPr>
              <a:lnSpc>
                <a:spcPct val="100000"/>
              </a:lnSpc>
              <a:buFont typeface="Calibri" panose="020B0604020202020204" pitchFamily="34" charset="0"/>
              <a:buChar char="-"/>
            </a:pPr>
            <a:r>
              <a:rPr lang="en-US" sz="1100">
                <a:latin typeface="Arial"/>
                <a:cs typeface="Arial"/>
              </a:rPr>
              <a:t>Job role: Customer service Advisor Barclays </a:t>
            </a:r>
          </a:p>
          <a:p>
            <a:pPr>
              <a:lnSpc>
                <a:spcPct val="100000"/>
              </a:lnSpc>
              <a:buFont typeface="Calibri" panose="020B0604020202020204" pitchFamily="34" charset="0"/>
              <a:buChar char="-"/>
            </a:pPr>
            <a:r>
              <a:rPr lang="en-US" sz="1100">
                <a:latin typeface="Arial"/>
                <a:cs typeface="Arial"/>
              </a:rPr>
              <a:t>Job description: To provide solutions for customers queries and </a:t>
            </a:r>
            <a:r>
              <a:rPr lang="en-US" sz="1100" err="1">
                <a:latin typeface="Arial"/>
                <a:cs typeface="Arial"/>
              </a:rPr>
              <a:t>personalise</a:t>
            </a:r>
            <a:r>
              <a:rPr lang="en-US" sz="1100">
                <a:latin typeface="Arial"/>
                <a:cs typeface="Arial"/>
              </a:rPr>
              <a:t> each interaction through the use of multiple communication channels.</a:t>
            </a:r>
          </a:p>
          <a:p>
            <a:pPr>
              <a:lnSpc>
                <a:spcPct val="100000"/>
              </a:lnSpc>
              <a:buFont typeface="Calibri" panose="020B0604020202020204" pitchFamily="34" charset="0"/>
              <a:buChar char="-"/>
            </a:pPr>
            <a:r>
              <a:rPr lang="en-US" sz="1100">
                <a:latin typeface="Arial"/>
                <a:cs typeface="Arial"/>
              </a:rPr>
              <a:t>Responsibilities: </a:t>
            </a:r>
          </a:p>
          <a:p>
            <a:pPr>
              <a:lnSpc>
                <a:spcPct val="100000"/>
              </a:lnSpc>
              <a:buFont typeface="Calibri" panose="020B0604020202020204" pitchFamily="34" charset="0"/>
              <a:buChar char="-"/>
            </a:pPr>
            <a:r>
              <a:rPr lang="en-US" sz="1100">
                <a:latin typeface="Arial"/>
                <a:cs typeface="Arial"/>
              </a:rPr>
              <a:t>To help clients by responding to inquiries, resolving issues and handling client's requests.</a:t>
            </a:r>
          </a:p>
          <a:p>
            <a:pPr>
              <a:lnSpc>
                <a:spcPct val="100000"/>
              </a:lnSpc>
              <a:buFont typeface="Calibri" panose="020B0604020202020204" pitchFamily="34" charset="0"/>
              <a:buChar char="-"/>
            </a:pPr>
            <a:r>
              <a:rPr lang="en-US" sz="1100">
                <a:latin typeface="Arial"/>
                <a:cs typeface="Arial"/>
              </a:rPr>
              <a:t>Support the collaboration of internal stakeholders including sales, operational and risk management teams to ensure that client's needs are met so transactions are done on time and accurately. </a:t>
            </a:r>
          </a:p>
          <a:p>
            <a:pPr>
              <a:lnSpc>
                <a:spcPct val="100000"/>
              </a:lnSpc>
              <a:buFont typeface="Calibri" panose="020B0604020202020204" pitchFamily="34" charset="0"/>
              <a:buChar char="-"/>
            </a:pPr>
            <a:r>
              <a:rPr lang="en-US" sz="1100">
                <a:latin typeface="Arial"/>
                <a:cs typeface="Arial"/>
              </a:rPr>
              <a:t>Offer guidance and support to each customer with every interaction </a:t>
            </a:r>
          </a:p>
          <a:p>
            <a:pPr>
              <a:lnSpc>
                <a:spcPct val="100000"/>
              </a:lnSpc>
              <a:buFont typeface="Calibri" panose="020B0604020202020204" pitchFamily="34" charset="0"/>
              <a:buChar char="-"/>
            </a:pPr>
            <a:r>
              <a:rPr lang="en-US" sz="1100">
                <a:latin typeface="Arial"/>
                <a:cs typeface="Arial"/>
              </a:rPr>
              <a:t>qualification needed: experience in customer service, excellent communication and problem-solving skills, administration skills and Math's and English GCSE minimum. </a:t>
            </a:r>
          </a:p>
          <a:p>
            <a:pPr>
              <a:lnSpc>
                <a:spcPct val="100000"/>
              </a:lnSpc>
              <a:buFont typeface="Calibri" panose="020B0604020202020204" pitchFamily="34" charset="0"/>
              <a:buChar char="-"/>
            </a:pPr>
            <a:r>
              <a:rPr lang="en-US" sz="1100">
                <a:latin typeface="Arial"/>
                <a:cs typeface="Arial"/>
              </a:rPr>
              <a:t> salary and benefits : as part of the customer service care team you would have to work between 7am and 11pm including some weekends and you'll start with a competitive salary of £26,500 and you'll get to enjoy their benefit packages which include a pension plan, private medical insurance, life insurance, and income protection with full training. </a:t>
            </a:r>
          </a:p>
          <a:p>
            <a:pPr marL="0" indent="0">
              <a:lnSpc>
                <a:spcPct val="100000"/>
              </a:lnSpc>
              <a:buNone/>
            </a:pPr>
            <a:endParaRPr lang="en-US"/>
          </a:p>
        </p:txBody>
      </p:sp>
      <p:sp>
        <p:nvSpPr>
          <p:cNvPr id="5" name="Text Placeholder 3">
            <a:extLst>
              <a:ext uri="{FF2B5EF4-FFF2-40B4-BE49-F238E27FC236}">
                <a16:creationId xmlns:a16="http://schemas.microsoft.com/office/drawing/2014/main" id="{724C71FD-C49C-6E75-443E-FA16000F105C}"/>
              </a:ext>
            </a:extLst>
          </p:cNvPr>
          <p:cNvSpPr>
            <a:spLocks noGrp="1"/>
          </p:cNvSpPr>
          <p:nvPr>
            <p:ph type="body" sz="half" idx="2"/>
          </p:nvPr>
        </p:nvSpPr>
        <p:spPr/>
        <p:txBody>
          <a:bodyPr/>
          <a:lstStyle/>
          <a:p>
            <a:endParaRPr lang="en-US"/>
          </a:p>
        </p:txBody>
      </p:sp>
      <p:sp>
        <p:nvSpPr>
          <p:cNvPr id="6" name="Date Placeholder 4">
            <a:extLst>
              <a:ext uri="{FF2B5EF4-FFF2-40B4-BE49-F238E27FC236}">
                <a16:creationId xmlns:a16="http://schemas.microsoft.com/office/drawing/2014/main" id="{5E246BA7-9329-E5CD-A85C-C1A4C4018FE9}"/>
              </a:ext>
            </a:extLst>
          </p:cNvPr>
          <p:cNvSpPr>
            <a:spLocks noGrp="1"/>
          </p:cNvSpPr>
          <p:nvPr>
            <p:ph type="dt" sz="half" idx="10"/>
          </p:nvPr>
        </p:nvSpPr>
        <p:spPr/>
        <p:txBody>
          <a:bodyPr/>
          <a:lstStyle/>
          <a:p>
            <a:pPr>
              <a:spcAft>
                <a:spcPts val="600"/>
              </a:spcAft>
            </a:pPr>
            <a:fld id="{AD6B4724-6671-4E0C-BA54-30F5C541222B}" type="datetime1">
              <a:pPr>
                <a:spcAft>
                  <a:spcPts val="600"/>
                </a:spcAft>
              </a:pPr>
              <a:t>2/15/2026</a:t>
            </a:fld>
            <a:endParaRPr lang="en-US"/>
          </a:p>
        </p:txBody>
      </p:sp>
      <p:sp>
        <p:nvSpPr>
          <p:cNvPr id="7" name="Footer Placeholder 5">
            <a:extLst>
              <a:ext uri="{FF2B5EF4-FFF2-40B4-BE49-F238E27FC236}">
                <a16:creationId xmlns:a16="http://schemas.microsoft.com/office/drawing/2014/main" id="{12BAB7AB-D4B9-C526-DB4B-963C746D1B4E}"/>
              </a:ext>
            </a:extLst>
          </p:cNvPr>
          <p:cNvSpPr>
            <a:spLocks noGrp="1"/>
          </p:cNvSpPr>
          <p:nvPr>
            <p:ph type="ftr" sz="quarter" idx="11"/>
          </p:nvPr>
        </p:nvSpPr>
        <p:spPr/>
        <p:txBody>
          <a:bodyPr/>
          <a:lstStyle/>
          <a:p>
            <a:endParaRPr lang="en-US"/>
          </a:p>
        </p:txBody>
      </p:sp>
      <p:sp>
        <p:nvSpPr>
          <p:cNvPr id="9" name="Slide Number Placeholder 6">
            <a:extLst>
              <a:ext uri="{FF2B5EF4-FFF2-40B4-BE49-F238E27FC236}">
                <a16:creationId xmlns:a16="http://schemas.microsoft.com/office/drawing/2014/main" id="{DD12E097-3CEC-B724-DB8C-287604E572E4}"/>
              </a:ext>
            </a:extLst>
          </p:cNvPr>
          <p:cNvSpPr>
            <a:spLocks noGrp="1"/>
          </p:cNvSpPr>
          <p:nvPr>
            <p:ph type="sldNum" sz="quarter" idx="12"/>
          </p:nvPr>
        </p:nvSpPr>
        <p:spPr/>
        <p:txBody>
          <a:bodyPr/>
          <a:lstStyle/>
          <a:p>
            <a:pPr>
              <a:spcAft>
                <a:spcPts val="600"/>
              </a:spcAft>
            </a:pPr>
            <a:fld id="{A65A5C87-DF58-40C8-B092-1DE63DB4547E}" type="slidenum">
              <a:rPr lang="en-US" dirty="0"/>
              <a:pPr>
                <a:spcAft>
                  <a:spcPts val="600"/>
                </a:spcAft>
              </a:pPr>
              <a:t>6</a:t>
            </a:fld>
            <a:endParaRPr lang="en-US"/>
          </a:p>
        </p:txBody>
      </p:sp>
    </p:spTree>
    <p:extLst>
      <p:ext uri="{BB962C8B-B14F-4D97-AF65-F5344CB8AC3E}">
        <p14:creationId xmlns:p14="http://schemas.microsoft.com/office/powerpoint/2010/main" val="1655313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5F55C-E3EA-67EF-41C4-213A2827BE3F}"/>
              </a:ext>
            </a:extLst>
          </p:cNvPr>
          <p:cNvSpPr>
            <a:spLocks noGrp="1"/>
          </p:cNvSpPr>
          <p:nvPr>
            <p:ph type="title"/>
          </p:nvPr>
        </p:nvSpPr>
        <p:spPr>
          <a:xfrm>
            <a:off x="840899" y="823616"/>
            <a:ext cx="9888496" cy="900131"/>
          </a:xfrm>
        </p:spPr>
        <p:txBody>
          <a:bodyPr anchor="t">
            <a:normAutofit fontScale="90000"/>
          </a:bodyPr>
          <a:lstStyle/>
          <a:p>
            <a:r>
              <a:rPr lang="en-US" sz="3400">
                <a:latin typeface="Arial"/>
                <a:cs typeface="Arial"/>
              </a:rPr>
              <a:t>External and internal process with recruitment process:</a:t>
            </a:r>
          </a:p>
        </p:txBody>
      </p:sp>
      <p:sp>
        <p:nvSpPr>
          <p:cNvPr id="3" name="Content Placeholder 2">
            <a:extLst>
              <a:ext uri="{FF2B5EF4-FFF2-40B4-BE49-F238E27FC236}">
                <a16:creationId xmlns:a16="http://schemas.microsoft.com/office/drawing/2014/main" id="{D9413655-3F66-A54B-BE67-DFDCE0B0E1BE}"/>
              </a:ext>
            </a:extLst>
          </p:cNvPr>
          <p:cNvSpPr>
            <a:spLocks noGrp="1"/>
          </p:cNvSpPr>
          <p:nvPr>
            <p:ph idx="1"/>
          </p:nvPr>
        </p:nvSpPr>
        <p:spPr>
          <a:xfrm>
            <a:off x="337794" y="1715538"/>
            <a:ext cx="10800866" cy="4424252"/>
          </a:xfrm>
        </p:spPr>
        <p:txBody>
          <a:bodyPr vert="horz" lIns="91440" tIns="45720" rIns="91440" bIns="45720" rtlCol="0" anchor="t">
            <a:normAutofit fontScale="92500" lnSpcReduction="10000"/>
          </a:bodyPr>
          <a:lstStyle/>
          <a:p>
            <a:pPr marL="0" indent="0">
              <a:buNone/>
            </a:pPr>
            <a:r>
              <a:rPr lang="en-US" sz="1100">
                <a:latin typeface="Arial"/>
                <a:cs typeface="Arial"/>
              </a:rPr>
              <a:t>The recruitment process is mixed with both internal and external processes which is designed to fill up vacancies by attracting talent within the workplace or outside the job market. Barclays use the External Recruitment process. </a:t>
            </a:r>
          </a:p>
          <a:p>
            <a:pPr marL="0" indent="0">
              <a:buNone/>
            </a:pPr>
            <a:r>
              <a:rPr lang="en-US" sz="1100">
                <a:latin typeface="Arial"/>
                <a:cs typeface="Arial"/>
              </a:rPr>
              <a:t>Internal methods include internal job advertisements, email alerts, employee referrals, and promotions. The process they do this by is:</a:t>
            </a:r>
          </a:p>
          <a:p>
            <a:pPr>
              <a:buFont typeface="Calibri" panose="020B0604020202020204" pitchFamily="34" charset="0"/>
              <a:buChar char="-"/>
            </a:pPr>
            <a:r>
              <a:rPr lang="en-US" sz="1100">
                <a:latin typeface="Arial"/>
                <a:cs typeface="Arial"/>
              </a:rPr>
              <a:t>job posting internally,</a:t>
            </a:r>
          </a:p>
          <a:p>
            <a:pPr marL="0" indent="0">
              <a:buNone/>
            </a:pPr>
            <a:r>
              <a:rPr lang="en-US" sz="1100">
                <a:latin typeface="Arial"/>
                <a:cs typeface="Arial"/>
              </a:rPr>
              <a:t> -    internal review with applications from the candidates,</a:t>
            </a:r>
          </a:p>
          <a:p>
            <a:pPr>
              <a:buFont typeface="Calibri" panose="020B0604020202020204" pitchFamily="34" charset="0"/>
              <a:buChar char="-"/>
            </a:pPr>
            <a:r>
              <a:rPr lang="en-US" sz="1100">
                <a:latin typeface="Arial"/>
                <a:cs typeface="Arial"/>
              </a:rPr>
              <a:t>interview selection and placement.</a:t>
            </a:r>
          </a:p>
          <a:p>
            <a:pPr marL="0" indent="0">
              <a:buNone/>
            </a:pPr>
            <a:r>
              <a:rPr lang="en-US" sz="1100">
                <a:latin typeface="Arial"/>
                <a:cs typeface="Arial"/>
              </a:rPr>
              <a:t> The job posting internally opens </a:t>
            </a:r>
            <a:r>
              <a:rPr lang="en-US" sz="1100" err="1">
                <a:latin typeface="Arial"/>
                <a:cs typeface="Arial"/>
              </a:rPr>
              <a:t>postions</a:t>
            </a:r>
            <a:r>
              <a:rPr lang="en-US" sz="1100">
                <a:latin typeface="Arial"/>
                <a:cs typeface="Arial"/>
              </a:rPr>
              <a:t> that are advertised through the company on newsletters or internal job boards. Next, the employee application for internal candidates that are applying for the position often are streamlined application process compared to an external candidate who is applying. Next, The manager notification that the employees current manager is </a:t>
            </a:r>
            <a:r>
              <a:rPr lang="en-US" sz="1100" err="1">
                <a:latin typeface="Arial"/>
                <a:cs typeface="Arial"/>
              </a:rPr>
              <a:t>notififed</a:t>
            </a:r>
            <a:r>
              <a:rPr lang="en-US" sz="1100">
                <a:latin typeface="Arial"/>
                <a:cs typeface="Arial"/>
              </a:rPr>
              <a:t> by their application to ensure that discussions about the employees career goals. After that there is the internal interviews that the internal candidates  go through which is similar to the external candidates but it focuses mainly on the greater performance within the company and the potential for growth. Next, There is the skills assessment that focuses on the specific requirements of the new role and how the employees </a:t>
            </a:r>
            <a:r>
              <a:rPr lang="en-US" sz="1100" err="1">
                <a:latin typeface="Arial"/>
                <a:cs typeface="Arial"/>
              </a:rPr>
              <a:t>exisiting</a:t>
            </a:r>
            <a:r>
              <a:rPr lang="en-US" sz="1100">
                <a:latin typeface="Arial"/>
                <a:cs typeface="Arial"/>
              </a:rPr>
              <a:t> skills can be used. After this the hiring team </a:t>
            </a:r>
            <a:r>
              <a:rPr lang="en-US" sz="1100" err="1">
                <a:latin typeface="Arial"/>
                <a:cs typeface="Arial"/>
              </a:rPr>
              <a:t>wil</a:t>
            </a:r>
            <a:r>
              <a:rPr lang="en-US" sz="1100">
                <a:latin typeface="Arial"/>
                <a:cs typeface="Arial"/>
              </a:rPr>
              <a:t> give </a:t>
            </a:r>
            <a:r>
              <a:rPr lang="en-US" sz="1100" err="1">
                <a:latin typeface="Arial"/>
                <a:cs typeface="Arial"/>
              </a:rPr>
              <a:t>feebback</a:t>
            </a:r>
            <a:r>
              <a:rPr lang="en-US" sz="1100">
                <a:latin typeface="Arial"/>
                <a:cs typeface="Arial"/>
              </a:rPr>
              <a:t> and a decision based on the feedback from the interviews and assessments and because they are internal candidates they will receive more detailed feedback based on there performance and areas to improve on. If they get selected the internal candidate will receive a job offer. </a:t>
            </a:r>
          </a:p>
          <a:p>
            <a:pPr marL="0" indent="0">
              <a:buNone/>
            </a:pPr>
            <a:r>
              <a:rPr lang="en-US" sz="1100">
                <a:latin typeface="Arial"/>
                <a:cs typeface="Arial"/>
              </a:rPr>
              <a:t>On the other hand, External recruitment methods include job boards, company career pages, recruitment agencies, social media, and career fairs. The process they do this by is defining needs by </a:t>
            </a:r>
            <a:r>
              <a:rPr lang="en-US" sz="1100" err="1">
                <a:latin typeface="Arial"/>
                <a:cs typeface="Arial"/>
              </a:rPr>
              <a:t>identifiying</a:t>
            </a:r>
            <a:r>
              <a:rPr lang="en-US" sz="1100">
                <a:latin typeface="Arial"/>
                <a:cs typeface="Arial"/>
              </a:rPr>
              <a:t> vacancies and creating a job description, sourcing advertisements on external channels, screening and shortlisting applications which would help filter candidates, interviewing and testing candidate's skills then selecting and offering the position. With the job posting and advertising the company advertises open positions on external job boards or the companies website or social media page to attract candidates for the specific job role. The method process also includes the application screening which is done by HR and the hiring team by reviewing applications and CVs and from there deciding which candidates meet and don’t meet the minimum qualifications. They can also do this by using an automated system which helps scan for keywords and specific skills. Next, They also include the initial screening that can be done by phone or video, this is for the qualified candidates that are contacted for a brief phone or video interview to assess the basic qualifications and communication skills. After that, there is the Assessments and testing this depends on the role some candidates may be required to complete a skills test to show their further abilities. After this the next step of the process is the Background check and references the company conducts to verify the candidates employment history, qualifications and character as a person. Then, When the job offer is given to the </a:t>
            </a:r>
            <a:r>
              <a:rPr lang="en-US" sz="1100" err="1">
                <a:latin typeface="Arial"/>
                <a:cs typeface="Arial"/>
              </a:rPr>
              <a:t>selcted</a:t>
            </a:r>
            <a:r>
              <a:rPr lang="en-US" sz="1100">
                <a:latin typeface="Arial"/>
                <a:cs typeface="Arial"/>
              </a:rPr>
              <a:t> candidate it will outline the terms of </a:t>
            </a:r>
            <a:r>
              <a:rPr lang="en-US" sz="1100" err="1">
                <a:latin typeface="Arial"/>
                <a:cs typeface="Arial"/>
              </a:rPr>
              <a:t>employement</a:t>
            </a:r>
            <a:r>
              <a:rPr lang="en-US" sz="1100">
                <a:latin typeface="Arial"/>
                <a:cs typeface="Arial"/>
              </a:rPr>
              <a:t>, compensation and benefits. </a:t>
            </a:r>
          </a:p>
          <a:p>
            <a:pPr marL="0" indent="0">
              <a:buNone/>
            </a:pPr>
            <a:endParaRPr lang="en-US" sz="1100">
              <a:latin typeface="Arial"/>
              <a:cs typeface="Arial"/>
            </a:endParaRPr>
          </a:p>
        </p:txBody>
      </p:sp>
    </p:spTree>
    <p:extLst>
      <p:ext uri="{BB962C8B-B14F-4D97-AF65-F5344CB8AC3E}">
        <p14:creationId xmlns:p14="http://schemas.microsoft.com/office/powerpoint/2010/main" val="1902834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8B18D-C895-2B07-A21C-0C7CCA7E9F1C}"/>
              </a:ext>
            </a:extLst>
          </p:cNvPr>
          <p:cNvSpPr>
            <a:spLocks noGrp="1"/>
          </p:cNvSpPr>
          <p:nvPr>
            <p:ph type="title"/>
          </p:nvPr>
        </p:nvSpPr>
        <p:spPr>
          <a:xfrm>
            <a:off x="5080" y="713312"/>
            <a:ext cx="5181600" cy="5431376"/>
          </a:xfrm>
        </p:spPr>
        <p:txBody>
          <a:bodyPr>
            <a:normAutofit/>
          </a:bodyPr>
          <a:lstStyle/>
          <a:p>
            <a:r>
              <a:rPr lang="en-US">
                <a:latin typeface="Arial"/>
                <a:cs typeface="Arial"/>
              </a:rPr>
              <a:t>Any learning/training or development an individual needs within your company</a:t>
            </a:r>
          </a:p>
        </p:txBody>
      </p:sp>
      <p:graphicFrame>
        <p:nvGraphicFramePr>
          <p:cNvPr id="5" name="Content Placeholder 2">
            <a:extLst>
              <a:ext uri="{FF2B5EF4-FFF2-40B4-BE49-F238E27FC236}">
                <a16:creationId xmlns:a16="http://schemas.microsoft.com/office/drawing/2014/main" id="{F0E6176E-800C-7ABF-E30E-26233B68D452}"/>
              </a:ext>
            </a:extLst>
          </p:cNvPr>
          <p:cNvGraphicFramePr>
            <a:graphicFrameLocks noGrp="1"/>
          </p:cNvGraphicFramePr>
          <p:nvPr>
            <p:ph idx="1"/>
            <p:extLst>
              <p:ext uri="{D42A27DB-BD31-4B8C-83A1-F6EECF244321}">
                <p14:modId xmlns:p14="http://schemas.microsoft.com/office/powerpoint/2010/main" val="1118307350"/>
              </p:ext>
            </p:extLst>
          </p:nvPr>
        </p:nvGraphicFramePr>
        <p:xfrm>
          <a:off x="5511704" y="713313"/>
          <a:ext cx="5842095" cy="54313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1321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F5BC5-A5DE-331A-2D31-BBA1B1609EA8}"/>
              </a:ext>
            </a:extLst>
          </p:cNvPr>
          <p:cNvSpPr>
            <a:spLocks noGrp="1"/>
          </p:cNvSpPr>
          <p:nvPr>
            <p:ph type="title"/>
          </p:nvPr>
        </p:nvSpPr>
        <p:spPr>
          <a:xfrm>
            <a:off x="140208" y="91440"/>
            <a:ext cx="9615580" cy="1154176"/>
          </a:xfrm>
        </p:spPr>
        <p:txBody>
          <a:bodyPr>
            <a:noAutofit/>
          </a:bodyPr>
          <a:lstStyle/>
          <a:p>
            <a:r>
              <a:rPr lang="en-US">
                <a:latin typeface="Arial"/>
                <a:cs typeface="Arial"/>
              </a:rPr>
              <a:t>Learning and development theories</a:t>
            </a:r>
          </a:p>
        </p:txBody>
      </p:sp>
      <p:sp>
        <p:nvSpPr>
          <p:cNvPr id="15" name="Content Placeholder 2">
            <a:extLst>
              <a:ext uri="{FF2B5EF4-FFF2-40B4-BE49-F238E27FC236}">
                <a16:creationId xmlns:a16="http://schemas.microsoft.com/office/drawing/2014/main" id="{9F273BCA-6BED-479A-AC04-1E394DF2E9AA}"/>
              </a:ext>
            </a:extLst>
          </p:cNvPr>
          <p:cNvSpPr>
            <a:spLocks noGrp="1"/>
          </p:cNvSpPr>
          <p:nvPr>
            <p:ph idx="1"/>
          </p:nvPr>
        </p:nvSpPr>
        <p:spPr>
          <a:xfrm>
            <a:off x="-4382" y="1476651"/>
            <a:ext cx="11609135" cy="5258816"/>
          </a:xfrm>
        </p:spPr>
        <p:txBody>
          <a:bodyPr vert="horz" lIns="91440" tIns="45720" rIns="91440" bIns="45720" rtlCol="0" anchor="ctr">
            <a:noAutofit/>
          </a:bodyPr>
          <a:lstStyle/>
          <a:p>
            <a:pPr marL="0" indent="0">
              <a:buNone/>
            </a:pPr>
            <a:r>
              <a:rPr lang="en-US" sz="1100">
                <a:latin typeface="Arial"/>
                <a:cs typeface="Arial"/>
              </a:rPr>
              <a:t>The Learning and Development theories are:</a:t>
            </a:r>
          </a:p>
          <a:p>
            <a:pPr marL="457200" indent="-457200">
              <a:buFont typeface="Calibri" panose="020B0604020202020204" pitchFamily="34" charset="0"/>
              <a:buChar char="-"/>
            </a:pPr>
            <a:r>
              <a:rPr lang="en-US" sz="1100">
                <a:latin typeface="Arial"/>
                <a:cs typeface="Arial"/>
              </a:rPr>
              <a:t>The David Kolb's Experiential Learning Theory</a:t>
            </a:r>
          </a:p>
          <a:p>
            <a:pPr marL="0" indent="0">
              <a:buNone/>
            </a:pPr>
            <a:r>
              <a:rPr lang="en-US" sz="1100">
                <a:latin typeface="Arial"/>
                <a:cs typeface="Arial"/>
              </a:rPr>
              <a:t>This learning and development theory believes that knowledge is created through the transformation of experience by mapping a four-stage style which is concrete experience (doing and feeling), reflective observation (watching and reviewing), abstract conceptualization, and active experimentation. </a:t>
            </a:r>
          </a:p>
          <a:p>
            <a:pPr marL="457200" indent="-457200">
              <a:buFont typeface="Calibri" panose="020B0604020202020204" pitchFamily="34" charset="0"/>
              <a:buChar char="-"/>
            </a:pPr>
            <a:r>
              <a:rPr lang="en-US" sz="1100">
                <a:latin typeface="Arial"/>
                <a:cs typeface="Arial"/>
              </a:rPr>
              <a:t>Maslow's Hierarchy of needs</a:t>
            </a:r>
          </a:p>
          <a:p>
            <a:pPr marL="0" indent="0">
              <a:buNone/>
            </a:pPr>
            <a:r>
              <a:rPr lang="en-US" sz="1100">
                <a:latin typeface="Arial"/>
                <a:cs typeface="Arial"/>
              </a:rPr>
              <a:t>This learning and Development theory portrays human needs in a 5-tier pyramid. This pyramid suggests lower level which is physiological and safety must be put before higher level things which comes under self-actualization and personal growth.</a:t>
            </a:r>
          </a:p>
          <a:p>
            <a:pPr marL="457200" indent="-457200">
              <a:buFont typeface="Calibri" panose="020B0604020202020204" pitchFamily="34" charset="0"/>
              <a:buChar char="-"/>
            </a:pPr>
            <a:r>
              <a:rPr lang="en-US" sz="1100">
                <a:latin typeface="Arial"/>
                <a:cs typeface="Arial"/>
              </a:rPr>
              <a:t>Knowles Principles of adult learning </a:t>
            </a:r>
          </a:p>
          <a:p>
            <a:pPr marL="0" indent="0">
              <a:buNone/>
            </a:pPr>
            <a:r>
              <a:rPr lang="en-US" sz="1100">
                <a:latin typeface="Arial"/>
                <a:cs typeface="Arial"/>
              </a:rPr>
              <a:t>This learning and development theory shows that this is learnt best when they are self directed by their own experiences as resources. The key principles of this learning development theory includes the self-concept, experience, readiness, orientation, and motivation.</a:t>
            </a:r>
          </a:p>
          <a:p>
            <a:pPr marL="0" indent="0">
              <a:buNone/>
            </a:pPr>
            <a:r>
              <a:rPr lang="en-US" sz="1100">
                <a:latin typeface="Arial"/>
                <a:cs typeface="Arial"/>
              </a:rPr>
              <a:t>The David </a:t>
            </a:r>
            <a:r>
              <a:rPr lang="en-US" sz="1100" err="1">
                <a:latin typeface="Arial"/>
                <a:cs typeface="Arial"/>
              </a:rPr>
              <a:t>Kolbs</a:t>
            </a:r>
            <a:r>
              <a:rPr lang="en-US" sz="1100">
                <a:latin typeface="Arial"/>
                <a:cs typeface="Arial"/>
              </a:rPr>
              <a:t> Experiential Learning Theory link to my company Barclays of recruiting a team member because they have early careers, graduates and apprenticeship programs which helps them learn and have some professional growth which links to </a:t>
            </a:r>
            <a:r>
              <a:rPr lang="en-US" sz="1100" err="1">
                <a:latin typeface="Arial"/>
                <a:cs typeface="Arial"/>
              </a:rPr>
              <a:t>Kolbs</a:t>
            </a:r>
            <a:r>
              <a:rPr lang="en-US" sz="1100">
                <a:latin typeface="Arial"/>
                <a:cs typeface="Arial"/>
              </a:rPr>
              <a:t> four stage cycle of experiencing, reflecting, conceptualizing and experimenting. </a:t>
            </a:r>
          </a:p>
          <a:p>
            <a:pPr marL="0" indent="0">
              <a:buNone/>
            </a:pPr>
            <a:r>
              <a:rPr lang="en-US" sz="1100">
                <a:latin typeface="Arial"/>
                <a:cs typeface="Arial"/>
              </a:rPr>
              <a:t>The key links to the Kolb theory and Barclays recruitment includes:</a:t>
            </a:r>
          </a:p>
          <a:p>
            <a:pPr marL="457200" indent="-457200">
              <a:buFont typeface="Calibri" panose="020B0604020202020204" pitchFamily="34" charset="0"/>
              <a:buChar char="-"/>
            </a:pPr>
            <a:r>
              <a:rPr lang="en-US" sz="1100">
                <a:latin typeface="Arial"/>
                <a:cs typeface="Arial"/>
              </a:rPr>
              <a:t> the concrete experience through the Virtual work experience with the Barclays life skills </a:t>
            </a:r>
            <a:r>
              <a:rPr lang="en-US" sz="1100" err="1">
                <a:latin typeface="Arial"/>
                <a:cs typeface="Arial"/>
              </a:rPr>
              <a:t>programme</a:t>
            </a:r>
            <a:r>
              <a:rPr lang="en-US" sz="1100">
                <a:latin typeface="Arial"/>
                <a:cs typeface="Arial"/>
              </a:rPr>
              <a:t>. </a:t>
            </a:r>
          </a:p>
          <a:p>
            <a:pPr marL="457200" indent="-457200">
              <a:buFont typeface="Calibri" panose="020B0604020202020204" pitchFamily="34" charset="0"/>
              <a:buChar char="-"/>
            </a:pPr>
            <a:r>
              <a:rPr lang="en-US" sz="1100">
                <a:latin typeface="Arial"/>
                <a:cs typeface="Arial"/>
              </a:rPr>
              <a:t>The active experimentation through the Assessment Centre simulations during the recruitment process. </a:t>
            </a:r>
          </a:p>
          <a:p>
            <a:pPr marL="457200" indent="-457200">
              <a:buFont typeface="Calibri" panose="020B0604020202020204" pitchFamily="34" charset="0"/>
              <a:buChar char="-"/>
            </a:pPr>
            <a:r>
              <a:rPr lang="en-US" sz="1100">
                <a:latin typeface="Arial"/>
                <a:cs typeface="Arial"/>
              </a:rPr>
              <a:t>The Reflective observation with the competency-based interviews and the STAR+R Method Barclays suggests which includes the Situation, Tasks, Action, Result and reflection when doing interviews. </a:t>
            </a:r>
          </a:p>
          <a:p>
            <a:pPr marL="457200" indent="-457200">
              <a:buFont typeface="Calibri" panose="020B0604020202020204" pitchFamily="34" charset="0"/>
              <a:buChar char="-"/>
            </a:pPr>
            <a:r>
              <a:rPr lang="en-US" sz="1100">
                <a:latin typeface="Arial"/>
                <a:cs typeface="Arial"/>
              </a:rPr>
              <a:t>The Continuous Cycle that Graduates and apprentices that do job-based hand on training that early careers focus on at Barclays.</a:t>
            </a:r>
          </a:p>
          <a:p>
            <a:pPr marL="457200" indent="-457200">
              <a:buFont typeface="Calibri" panose="020B0604020202020204" pitchFamily="34" charset="0"/>
              <a:buChar char="-"/>
            </a:pPr>
            <a:endParaRPr lang="en-US" sz="1000"/>
          </a:p>
        </p:txBody>
      </p:sp>
    </p:spTree>
    <p:extLst>
      <p:ext uri="{BB962C8B-B14F-4D97-AF65-F5344CB8AC3E}">
        <p14:creationId xmlns:p14="http://schemas.microsoft.com/office/powerpoint/2010/main" val="2755494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1C0A-5911-363B-C595-920AA70642E7}"/>
              </a:ext>
            </a:extLst>
          </p:cNvPr>
          <p:cNvSpPr>
            <a:spLocks noGrp="1"/>
          </p:cNvSpPr>
          <p:nvPr>
            <p:ph type="title"/>
          </p:nvPr>
        </p:nvSpPr>
        <p:spPr>
          <a:xfrm>
            <a:off x="700635" y="922096"/>
            <a:ext cx="10691265" cy="1127930"/>
          </a:xfrm>
        </p:spPr>
        <p:txBody>
          <a:bodyPr anchor="t">
            <a:normAutofit/>
          </a:bodyPr>
          <a:lstStyle/>
          <a:p>
            <a:pPr>
              <a:lnSpc>
                <a:spcPct val="90000"/>
              </a:lnSpc>
            </a:pPr>
            <a:r>
              <a:rPr lang="en-US" sz="3700">
                <a:latin typeface="Arial"/>
                <a:cs typeface="Arial"/>
              </a:rPr>
              <a:t>Behaviorist , cognitivist and humanist/experiential learning</a:t>
            </a:r>
          </a:p>
        </p:txBody>
      </p:sp>
      <p:sp>
        <p:nvSpPr>
          <p:cNvPr id="30" name="Content Placeholder 2">
            <a:extLst>
              <a:ext uri="{FF2B5EF4-FFF2-40B4-BE49-F238E27FC236}">
                <a16:creationId xmlns:a16="http://schemas.microsoft.com/office/drawing/2014/main" id="{2F7DA4D0-1E54-B937-096D-820D4FE98320}"/>
              </a:ext>
            </a:extLst>
          </p:cNvPr>
          <p:cNvSpPr>
            <a:spLocks noGrp="1"/>
          </p:cNvSpPr>
          <p:nvPr>
            <p:ph sz="half" idx="1"/>
          </p:nvPr>
        </p:nvSpPr>
        <p:spPr>
          <a:xfrm>
            <a:off x="715383" y="2128684"/>
            <a:ext cx="5304417" cy="3844414"/>
          </a:xfrm>
        </p:spPr>
        <p:txBody>
          <a:bodyPr vert="horz" lIns="91440" tIns="45720" rIns="91440" bIns="45720" rtlCol="0" anchor="t">
            <a:normAutofit/>
          </a:bodyPr>
          <a:lstStyle/>
          <a:p>
            <a:pPr marL="0" indent="0">
              <a:lnSpc>
                <a:spcPct val="100000"/>
              </a:lnSpc>
              <a:buNone/>
            </a:pPr>
            <a:r>
              <a:rPr lang="en-US" sz="1100">
                <a:latin typeface="Arial"/>
                <a:cs typeface="Arial"/>
              </a:rPr>
              <a:t>Behaviorism, cognitivism, and humanistic/experiential learning are three perspectives that explain how people acquire knowledge, skills, and behaviors. </a:t>
            </a:r>
          </a:p>
          <a:p>
            <a:pPr marL="0" indent="0">
              <a:lnSpc>
                <a:spcPct val="100000"/>
              </a:lnSpc>
              <a:buNone/>
            </a:pPr>
            <a:r>
              <a:rPr lang="en-US" sz="1100">
                <a:latin typeface="Arial"/>
                <a:cs typeface="Arial"/>
              </a:rPr>
              <a:t>Behaviorist learning theory is a change in observable behavior that focuses on </a:t>
            </a:r>
            <a:r>
              <a:rPr lang="en-US" sz="1100" err="1">
                <a:latin typeface="Arial"/>
                <a:cs typeface="Arial"/>
              </a:rPr>
              <a:t>behavioural</a:t>
            </a:r>
            <a:r>
              <a:rPr lang="en-US" sz="1100">
                <a:latin typeface="Arial"/>
                <a:cs typeface="Arial"/>
              </a:rPr>
              <a:t> change and how the environment shapes behavior from learning through stimulus responses. </a:t>
            </a:r>
          </a:p>
          <a:p>
            <a:pPr marL="0" indent="0">
              <a:lnSpc>
                <a:spcPct val="100000"/>
              </a:lnSpc>
              <a:buNone/>
            </a:pPr>
            <a:r>
              <a:rPr lang="en-US" sz="1100">
                <a:latin typeface="Arial"/>
                <a:cs typeface="Arial"/>
              </a:rPr>
              <a:t>Next, the Cognitivist learning theory is response to behaviorism that focuses on how the mind processes, stores and retrieves information and how the mental processes stuff which would help understand and </a:t>
            </a:r>
            <a:r>
              <a:rPr lang="en-US" sz="1100" err="1">
                <a:latin typeface="Arial"/>
                <a:cs typeface="Arial"/>
              </a:rPr>
              <a:t>organise</a:t>
            </a:r>
            <a:r>
              <a:rPr lang="en-US" sz="1100">
                <a:latin typeface="Arial"/>
                <a:cs typeface="Arial"/>
              </a:rPr>
              <a:t> information. </a:t>
            </a:r>
          </a:p>
          <a:p>
            <a:pPr marL="0" indent="0">
              <a:lnSpc>
                <a:spcPct val="100000"/>
              </a:lnSpc>
              <a:buNone/>
            </a:pPr>
            <a:r>
              <a:rPr lang="en-US" sz="1100">
                <a:latin typeface="Arial"/>
                <a:cs typeface="Arial"/>
              </a:rPr>
              <a:t>Another learning theory is the Humanistic and Experiential learning that focuses on the whole person which would include their emotions, attitudes, potential, personal growth, self </a:t>
            </a:r>
            <a:r>
              <a:rPr lang="en-US" sz="1100" err="1">
                <a:latin typeface="Arial"/>
                <a:cs typeface="Arial"/>
              </a:rPr>
              <a:t>actualisation</a:t>
            </a:r>
            <a:r>
              <a:rPr lang="en-US" sz="1100">
                <a:latin typeface="Arial"/>
                <a:cs typeface="Arial"/>
              </a:rPr>
              <a:t> and individual needs. This is needed so the learner is driven by their own motivation and desire to reach their full potential. Experiential learning also focuses through experience and reflection because it will help the knowledge be created through the transformation of experience. </a:t>
            </a:r>
          </a:p>
          <a:p>
            <a:pPr marL="0" indent="0">
              <a:lnSpc>
                <a:spcPct val="100000"/>
              </a:lnSpc>
              <a:buNone/>
            </a:pPr>
            <a:r>
              <a:rPr lang="en-US" sz="1100">
                <a:latin typeface="Arial"/>
                <a:cs typeface="Arial"/>
              </a:rPr>
              <a:t>In Barclays recruitment Behaviorism helps in assessing immediate technical skills and cognitivist helps in evaluating the potential and humanistic learning helps the employee </a:t>
            </a:r>
            <a:r>
              <a:rPr lang="en-US" sz="1100" err="1">
                <a:latin typeface="Arial"/>
                <a:cs typeface="Arial"/>
              </a:rPr>
              <a:t>recorgnise</a:t>
            </a:r>
            <a:r>
              <a:rPr lang="en-US" sz="1100">
                <a:latin typeface="Arial"/>
                <a:cs typeface="Arial"/>
              </a:rPr>
              <a:t> the employee's experiences and self-actualization rather than it just being a skill set. </a:t>
            </a:r>
          </a:p>
        </p:txBody>
      </p:sp>
      <p:sp>
        <p:nvSpPr>
          <p:cNvPr id="35" name="Content Placeholder 3">
            <a:extLst>
              <a:ext uri="{FF2B5EF4-FFF2-40B4-BE49-F238E27FC236}">
                <a16:creationId xmlns:a16="http://schemas.microsoft.com/office/drawing/2014/main" id="{13902657-0510-7577-18F8-EA2818348B66}"/>
              </a:ext>
            </a:extLst>
          </p:cNvPr>
          <p:cNvSpPr>
            <a:spLocks noGrp="1"/>
          </p:cNvSpPr>
          <p:nvPr>
            <p:ph sz="half" idx="2"/>
          </p:nvPr>
        </p:nvSpPr>
        <p:spPr>
          <a:xfrm>
            <a:off x="6450980" y="2128685"/>
            <a:ext cx="5136066" cy="3853706"/>
          </a:xfrm>
        </p:spPr>
        <p:txBody>
          <a:bodyPr vert="horz" lIns="91440" tIns="45720" rIns="91440" bIns="45720" rtlCol="0" anchor="t">
            <a:normAutofit/>
          </a:bodyPr>
          <a:lstStyle/>
          <a:p>
            <a:pPr>
              <a:buNone/>
            </a:pPr>
            <a:endParaRPr lang="en-US"/>
          </a:p>
        </p:txBody>
      </p:sp>
      <p:sp>
        <p:nvSpPr>
          <p:cNvPr id="37" name="Date Placeholder 4">
            <a:extLst>
              <a:ext uri="{FF2B5EF4-FFF2-40B4-BE49-F238E27FC236}">
                <a16:creationId xmlns:a16="http://schemas.microsoft.com/office/drawing/2014/main" id="{7E86F95C-E910-8677-AC17-C2093E02F199}"/>
              </a:ext>
            </a:extLst>
          </p:cNvPr>
          <p:cNvSpPr>
            <a:spLocks noGrp="1"/>
          </p:cNvSpPr>
          <p:nvPr>
            <p:ph type="dt" sz="half" idx="10"/>
          </p:nvPr>
        </p:nvSpPr>
        <p:spPr>
          <a:xfrm>
            <a:off x="8369448" y="6356350"/>
            <a:ext cx="2592594" cy="365125"/>
          </a:xfrm>
        </p:spPr>
        <p:txBody>
          <a:bodyPr/>
          <a:lstStyle/>
          <a:p>
            <a:pPr>
              <a:spcAft>
                <a:spcPts val="600"/>
              </a:spcAft>
            </a:pPr>
            <a:fld id="{A2508BB7-E54D-404D-9BE1-C8AA60E6B695}" type="datetime1">
              <a:pPr>
                <a:spcAft>
                  <a:spcPts val="600"/>
                </a:spcAft>
              </a:pPr>
              <a:t>2/15/2026</a:t>
            </a:fld>
            <a:endParaRPr lang="en-US"/>
          </a:p>
        </p:txBody>
      </p:sp>
      <p:sp>
        <p:nvSpPr>
          <p:cNvPr id="39" name="Footer Placeholder 5">
            <a:extLst>
              <a:ext uri="{FF2B5EF4-FFF2-40B4-BE49-F238E27FC236}">
                <a16:creationId xmlns:a16="http://schemas.microsoft.com/office/drawing/2014/main" id="{87831163-CAB3-19A4-8A77-6454A59E5001}"/>
              </a:ext>
            </a:extLst>
          </p:cNvPr>
          <p:cNvSpPr>
            <a:spLocks noGrp="1"/>
          </p:cNvSpPr>
          <p:nvPr>
            <p:ph type="ftr" sz="quarter" idx="11"/>
          </p:nvPr>
        </p:nvSpPr>
        <p:spPr>
          <a:xfrm>
            <a:off x="715383" y="6356350"/>
            <a:ext cx="4539727" cy="365125"/>
          </a:xfrm>
        </p:spPr>
        <p:txBody>
          <a:bodyPr/>
          <a:lstStyle/>
          <a:p>
            <a:pPr>
              <a:spcAft>
                <a:spcPts val="600"/>
              </a:spcAft>
            </a:pPr>
            <a:r>
              <a:rPr lang="en-US"/>
              <a:t>
              </a:t>
            </a:r>
          </a:p>
        </p:txBody>
      </p:sp>
      <p:sp>
        <p:nvSpPr>
          <p:cNvPr id="41" name="Slide Number Placeholder 6">
            <a:extLst>
              <a:ext uri="{FF2B5EF4-FFF2-40B4-BE49-F238E27FC236}">
                <a16:creationId xmlns:a16="http://schemas.microsoft.com/office/drawing/2014/main" id="{2F3860A7-E012-25B3-3718-C2553C0FB183}"/>
              </a:ext>
            </a:extLst>
          </p:cNvPr>
          <p:cNvSpPr>
            <a:spLocks noGrp="1"/>
          </p:cNvSpPr>
          <p:nvPr>
            <p:ph type="sldNum" sz="quarter" idx="12"/>
          </p:nvPr>
        </p:nvSpPr>
        <p:spPr>
          <a:xfrm>
            <a:off x="10919012" y="6356350"/>
            <a:ext cx="672354" cy="365125"/>
          </a:xfrm>
        </p:spPr>
        <p:txBody>
          <a:bodyPr/>
          <a:lstStyle/>
          <a:p>
            <a:pPr>
              <a:spcAft>
                <a:spcPts val="600"/>
              </a:spcAft>
            </a:pPr>
            <a:fld id="{E30AF5A0-43BB-4336-8627-9123B9144D80}" type="slidenum">
              <a:rPr lang="en-US" dirty="0"/>
              <a:pPr>
                <a:spcAft>
                  <a:spcPts val="600"/>
                </a:spcAft>
              </a:pPr>
              <a:t>10</a:t>
            </a:fld>
            <a:endParaRPr lang="en-US"/>
          </a:p>
        </p:txBody>
      </p:sp>
    </p:spTree>
    <p:extLst>
      <p:ext uri="{BB962C8B-B14F-4D97-AF65-F5344CB8AC3E}">
        <p14:creationId xmlns:p14="http://schemas.microsoft.com/office/powerpoint/2010/main" val="919718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F0A0-4154-2535-9A79-A9A2D401AF32}"/>
              </a:ext>
            </a:extLst>
          </p:cNvPr>
          <p:cNvSpPr>
            <a:spLocks noGrp="1"/>
          </p:cNvSpPr>
          <p:nvPr>
            <p:ph type="title"/>
          </p:nvPr>
        </p:nvSpPr>
        <p:spPr/>
        <p:txBody>
          <a:bodyPr>
            <a:normAutofit/>
          </a:bodyPr>
          <a:lstStyle/>
          <a:p>
            <a:pPr algn="ctr"/>
            <a:r>
              <a:rPr lang="en-US">
                <a:latin typeface="Arial"/>
                <a:cs typeface="Arial"/>
              </a:rPr>
              <a:t>Measuring training effectiveness </a:t>
            </a:r>
          </a:p>
        </p:txBody>
      </p:sp>
      <p:graphicFrame>
        <p:nvGraphicFramePr>
          <p:cNvPr id="5" name="Content Placeholder 2">
            <a:extLst>
              <a:ext uri="{FF2B5EF4-FFF2-40B4-BE49-F238E27FC236}">
                <a16:creationId xmlns:a16="http://schemas.microsoft.com/office/drawing/2014/main" id="{95BC63EE-66A8-8E48-9764-84DAD86798DF}"/>
              </a:ext>
            </a:extLst>
          </p:cNvPr>
          <p:cNvGraphicFramePr>
            <a:graphicFrameLocks noGrp="1"/>
          </p:cNvGraphicFramePr>
          <p:nvPr>
            <p:ph idx="1"/>
            <p:extLst>
              <p:ext uri="{D42A27DB-BD31-4B8C-83A1-F6EECF244321}">
                <p14:modId xmlns:p14="http://schemas.microsoft.com/office/powerpoint/2010/main" val="2471266274"/>
              </p:ext>
            </p:extLst>
          </p:nvPr>
        </p:nvGraphicFramePr>
        <p:xfrm>
          <a:off x="700088" y="2292350"/>
          <a:ext cx="10691812" cy="363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5481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F2EA4-1CD9-374B-1645-764B99A06482}"/>
              </a:ext>
            </a:extLst>
          </p:cNvPr>
          <p:cNvSpPr>
            <a:spLocks noGrp="1"/>
          </p:cNvSpPr>
          <p:nvPr>
            <p:ph type="title"/>
          </p:nvPr>
        </p:nvSpPr>
        <p:spPr>
          <a:xfrm>
            <a:off x="700635" y="922096"/>
            <a:ext cx="10691265" cy="1371030"/>
          </a:xfrm>
        </p:spPr>
        <p:txBody>
          <a:bodyPr anchor="t">
            <a:normAutofit/>
          </a:bodyPr>
          <a:lstStyle/>
          <a:p>
            <a:r>
              <a:rPr lang="en-US">
                <a:latin typeface="Arial"/>
                <a:cs typeface="Arial"/>
              </a:rPr>
              <a:t>Conclusion:</a:t>
            </a:r>
          </a:p>
        </p:txBody>
      </p:sp>
      <p:sp>
        <p:nvSpPr>
          <p:cNvPr id="3" name="Content Placeholder 2">
            <a:extLst>
              <a:ext uri="{FF2B5EF4-FFF2-40B4-BE49-F238E27FC236}">
                <a16:creationId xmlns:a16="http://schemas.microsoft.com/office/drawing/2014/main" id="{45A082A5-E384-6B08-CAE5-5CC860656BA3}"/>
              </a:ext>
            </a:extLst>
          </p:cNvPr>
          <p:cNvSpPr>
            <a:spLocks noGrp="1"/>
          </p:cNvSpPr>
          <p:nvPr>
            <p:ph idx="1"/>
          </p:nvPr>
        </p:nvSpPr>
        <p:spPr>
          <a:xfrm>
            <a:off x="700635" y="2293126"/>
            <a:ext cx="10691265" cy="3636088"/>
          </a:xfrm>
        </p:spPr>
        <p:txBody>
          <a:bodyPr vert="horz" lIns="91440" tIns="45720" rIns="91440" bIns="45720" rtlCol="0" anchor="t">
            <a:normAutofit/>
          </a:bodyPr>
          <a:lstStyle/>
          <a:p>
            <a:pPr marL="0" indent="0">
              <a:buNone/>
            </a:pPr>
            <a:r>
              <a:rPr lang="en-US" sz="1100">
                <a:latin typeface="Arial"/>
                <a:cs typeface="Arial"/>
              </a:rPr>
              <a:t>To conclude about Hiring and training in a Barclays Company as a customer service advisor there are a step by step process for recruitment and Barclays have a mandatory training process that all employees are entitled to. There are also some learning development that an employee needs that Barclays do and there are some learning development theories that link to Barclays Recruitment process which helps employees get trained successful which leads to having a huge impact on the company. These recruitment process steps show the learning development of an individual that would be a candidate applying to my chosen company called Barclays and show the different steps a candidate would take if they was taking external or internal recruitment process depending on the applicant and the job role, they’ve applied for based on the company. </a:t>
            </a:r>
          </a:p>
        </p:txBody>
      </p:sp>
      <p:sp>
        <p:nvSpPr>
          <p:cNvPr id="6" name="Date Placeholder 4">
            <a:extLst>
              <a:ext uri="{FF2B5EF4-FFF2-40B4-BE49-F238E27FC236}">
                <a16:creationId xmlns:a16="http://schemas.microsoft.com/office/drawing/2014/main" id="{5AAF450C-D390-6E09-1276-DD3F41F8C468}"/>
              </a:ext>
            </a:extLst>
          </p:cNvPr>
          <p:cNvSpPr>
            <a:spLocks noGrp="1"/>
          </p:cNvSpPr>
          <p:nvPr>
            <p:ph type="dt" sz="half" idx="10"/>
          </p:nvPr>
        </p:nvSpPr>
        <p:spPr>
          <a:xfrm>
            <a:off x="8369448" y="6356350"/>
            <a:ext cx="2592594" cy="365125"/>
          </a:xfrm>
        </p:spPr>
        <p:txBody>
          <a:bodyPr anchor="ctr">
            <a:normAutofit/>
          </a:bodyPr>
          <a:lstStyle/>
          <a:p>
            <a:pPr>
              <a:spcAft>
                <a:spcPts val="600"/>
              </a:spcAft>
            </a:pPr>
            <a:fld id="{DBFF400D-E67B-41CA-B709-65FABABE39C1}" type="datetime1">
              <a:rPr lang="en-US"/>
              <a:pPr>
                <a:spcAft>
                  <a:spcPts val="600"/>
                </a:spcAft>
              </a:pPr>
              <a:t>2/15/2026</a:t>
            </a:fld>
            <a:endParaRPr lang="en-US"/>
          </a:p>
        </p:txBody>
      </p:sp>
      <p:sp>
        <p:nvSpPr>
          <p:cNvPr id="7" name="Footer Placeholder 5">
            <a:extLst>
              <a:ext uri="{FF2B5EF4-FFF2-40B4-BE49-F238E27FC236}">
                <a16:creationId xmlns:a16="http://schemas.microsoft.com/office/drawing/2014/main" id="{C62A0112-6A08-1FD0-7CDE-96FC600ACB4F}"/>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9" name="Slide Number Placeholder 6">
            <a:extLst>
              <a:ext uri="{FF2B5EF4-FFF2-40B4-BE49-F238E27FC236}">
                <a16:creationId xmlns:a16="http://schemas.microsoft.com/office/drawing/2014/main" id="{5EF113D4-233C-BCF4-7F94-66C56A57BCD4}"/>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12</a:t>
            </a:fld>
            <a:endParaRPr lang="en-US"/>
          </a:p>
        </p:txBody>
      </p:sp>
    </p:spTree>
    <p:extLst>
      <p:ext uri="{BB962C8B-B14F-4D97-AF65-F5344CB8AC3E}">
        <p14:creationId xmlns:p14="http://schemas.microsoft.com/office/powerpoint/2010/main" val="1673685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DECD9-A5B5-7C05-F7B7-41EF015C9676}"/>
              </a:ext>
            </a:extLst>
          </p:cNvPr>
          <p:cNvSpPr>
            <a:spLocks noGrp="1"/>
          </p:cNvSpPr>
          <p:nvPr>
            <p:ph type="title"/>
          </p:nvPr>
        </p:nvSpPr>
        <p:spPr>
          <a:xfrm>
            <a:off x="695959" y="10084"/>
            <a:ext cx="10543181" cy="1981351"/>
          </a:xfrm>
        </p:spPr>
        <p:txBody>
          <a:bodyPr anchor="b">
            <a:normAutofit/>
          </a:bodyPr>
          <a:lstStyle/>
          <a:p>
            <a:r>
              <a:rPr lang="en-US">
                <a:solidFill>
                  <a:schemeClr val="tx2"/>
                </a:solidFill>
                <a:latin typeface="Arial"/>
                <a:cs typeface="Arial"/>
              </a:rPr>
              <a:t>References and in text citations </a:t>
            </a:r>
          </a:p>
        </p:txBody>
      </p:sp>
      <p:sp>
        <p:nvSpPr>
          <p:cNvPr id="3" name="Content Placeholder 2">
            <a:extLst>
              <a:ext uri="{FF2B5EF4-FFF2-40B4-BE49-F238E27FC236}">
                <a16:creationId xmlns:a16="http://schemas.microsoft.com/office/drawing/2014/main" id="{54CB0C81-74D5-A180-5B14-BAF12110262D}"/>
              </a:ext>
            </a:extLst>
          </p:cNvPr>
          <p:cNvSpPr>
            <a:spLocks noGrp="1"/>
          </p:cNvSpPr>
          <p:nvPr>
            <p:ph idx="1"/>
          </p:nvPr>
        </p:nvSpPr>
        <p:spPr>
          <a:xfrm>
            <a:off x="0" y="2207198"/>
            <a:ext cx="10535920" cy="4549894"/>
          </a:xfrm>
        </p:spPr>
        <p:txBody>
          <a:bodyPr vert="horz" lIns="91440" tIns="45720" rIns="91440" bIns="45720" rtlCol="0" anchor="t">
            <a:normAutofit/>
          </a:bodyPr>
          <a:lstStyle/>
          <a:p>
            <a:pPr marL="0" indent="0">
              <a:buNone/>
            </a:pPr>
            <a:r>
              <a:rPr lang="en-US" sz="1100" err="1">
                <a:solidFill>
                  <a:schemeClr val="tx2"/>
                </a:solidFill>
                <a:latin typeface="Arial"/>
                <a:cs typeface="Arial"/>
              </a:rPr>
              <a:t>Adawiah</a:t>
            </a:r>
            <a:r>
              <a:rPr lang="en-US" sz="1100">
                <a:solidFill>
                  <a:schemeClr val="tx2"/>
                </a:solidFill>
                <a:latin typeface="Arial"/>
                <a:cs typeface="Arial"/>
              </a:rPr>
              <a:t>, A. and Putra, A.H.P.K. (2024) “The Impact of E-Recruitment Implementation on Company Credibility, Candidate Selection Efficiency, and Process Transparency: Job Applicants’ Perspective,” International review of management and marketing, 14(5), pp. 126–139. </a:t>
            </a:r>
            <a:endParaRPr lang="en-US" sz="4400">
              <a:solidFill>
                <a:schemeClr val="tx2"/>
              </a:solidFill>
              <a:latin typeface="Arial"/>
              <a:cs typeface="Arial"/>
            </a:endParaRPr>
          </a:p>
          <a:p>
            <a:pPr>
              <a:buNone/>
            </a:pPr>
            <a:r>
              <a:rPr lang="en-US" sz="1100" err="1">
                <a:solidFill>
                  <a:schemeClr val="tx2"/>
                </a:solidFill>
                <a:latin typeface="Arial"/>
                <a:cs typeface="Arial"/>
              </a:rPr>
              <a:t>Adawiah</a:t>
            </a:r>
            <a:r>
              <a:rPr lang="en-US" sz="1100">
                <a:solidFill>
                  <a:schemeClr val="tx2"/>
                </a:solidFill>
                <a:latin typeface="Arial"/>
                <a:cs typeface="Arial"/>
              </a:rPr>
              <a:t>, A. and Putra, A.H.P.K. (2024) </a:t>
            </a:r>
          </a:p>
          <a:p>
            <a:pPr>
              <a:lnSpc>
                <a:spcPct val="70000"/>
              </a:lnSpc>
              <a:buNone/>
            </a:pPr>
            <a:r>
              <a:rPr lang="en-US" sz="1100">
                <a:solidFill>
                  <a:schemeClr val="tx2"/>
                </a:solidFill>
                <a:latin typeface="Arial"/>
                <a:ea typeface="+mn-lt"/>
                <a:cs typeface="+mn-lt"/>
              </a:rPr>
              <a:t>Picardi, C.A. (2020) Recruitment and selection : strategies for workforce planning and assessment. Los Angeles, California: SAGE.</a:t>
            </a:r>
            <a:endParaRPr lang="en-US" sz="1100">
              <a:solidFill>
                <a:schemeClr val="tx2"/>
              </a:solidFill>
              <a:latin typeface="Arial"/>
              <a:cs typeface="Arial"/>
            </a:endParaRPr>
          </a:p>
          <a:p>
            <a:pPr>
              <a:lnSpc>
                <a:spcPct val="70000"/>
              </a:lnSpc>
              <a:buNone/>
            </a:pPr>
            <a:r>
              <a:rPr lang="en-US" sz="1100">
                <a:solidFill>
                  <a:schemeClr val="tx2"/>
                </a:solidFill>
                <a:latin typeface="Arial"/>
                <a:cs typeface="Arial"/>
              </a:rPr>
              <a:t>Picardi, C.A. (2020) </a:t>
            </a:r>
          </a:p>
          <a:p>
            <a:pPr>
              <a:buNone/>
            </a:pPr>
            <a:r>
              <a:rPr lang="en-US" sz="1100" err="1">
                <a:solidFill>
                  <a:schemeClr val="tx2"/>
                </a:solidFill>
                <a:latin typeface="Arial"/>
                <a:ea typeface="+mn-lt"/>
                <a:cs typeface="+mn-lt"/>
              </a:rPr>
              <a:t>Makematic</a:t>
            </a:r>
            <a:r>
              <a:rPr lang="en-US" sz="1100">
                <a:solidFill>
                  <a:schemeClr val="tx2"/>
                </a:solidFill>
                <a:latin typeface="Arial"/>
                <a:ea typeface="+mn-lt"/>
                <a:cs typeface="+mn-lt"/>
              </a:rPr>
              <a:t>, production company (2019) </a:t>
            </a:r>
            <a:r>
              <a:rPr lang="en-US" sz="1100" i="1">
                <a:solidFill>
                  <a:schemeClr val="tx2"/>
                </a:solidFill>
                <a:latin typeface="Arial"/>
                <a:ea typeface="+mn-lt"/>
                <a:cs typeface="+mn-lt"/>
              </a:rPr>
              <a:t>Skill sumo. Future proof. Recruitment process : importance of perseverance</a:t>
            </a:r>
            <a:r>
              <a:rPr lang="en-US" sz="1100">
                <a:solidFill>
                  <a:schemeClr val="tx2"/>
                </a:solidFill>
                <a:latin typeface="Arial"/>
                <a:ea typeface="+mn-lt"/>
                <a:cs typeface="+mn-lt"/>
              </a:rPr>
              <a:t>. Derry, Northern Ireland: </a:t>
            </a:r>
            <a:r>
              <a:rPr lang="en-US" sz="1100" err="1">
                <a:solidFill>
                  <a:schemeClr val="tx2"/>
                </a:solidFill>
                <a:latin typeface="Arial"/>
                <a:ea typeface="+mn-lt"/>
                <a:cs typeface="+mn-lt"/>
              </a:rPr>
              <a:t>Makematic</a:t>
            </a:r>
            <a:r>
              <a:rPr lang="en-US" sz="1100">
                <a:solidFill>
                  <a:schemeClr val="tx2"/>
                </a:solidFill>
                <a:latin typeface="Arial"/>
                <a:ea typeface="+mn-lt"/>
                <a:cs typeface="+mn-lt"/>
              </a:rPr>
              <a:t>.</a:t>
            </a:r>
            <a:endParaRPr lang="en-US" sz="1100">
              <a:solidFill>
                <a:schemeClr val="tx2"/>
              </a:solidFill>
              <a:latin typeface="Arial"/>
              <a:cs typeface="Arial"/>
            </a:endParaRPr>
          </a:p>
          <a:p>
            <a:pPr>
              <a:buNone/>
            </a:pPr>
            <a:r>
              <a:rPr lang="en-US" sz="1100" err="1">
                <a:solidFill>
                  <a:schemeClr val="tx2"/>
                </a:solidFill>
                <a:latin typeface="Arial"/>
              </a:rPr>
              <a:t>Makematic</a:t>
            </a:r>
            <a:r>
              <a:rPr lang="en-US" sz="1100">
                <a:solidFill>
                  <a:schemeClr val="tx2"/>
                </a:solidFill>
                <a:latin typeface="Arial"/>
              </a:rPr>
              <a:t>, production company (2019)</a:t>
            </a:r>
            <a:endParaRPr lang="en-US" sz="1100">
              <a:solidFill>
                <a:schemeClr val="tx2"/>
              </a:solidFill>
              <a:latin typeface="Arial"/>
              <a:cs typeface="Arial"/>
            </a:endParaRPr>
          </a:p>
          <a:p>
            <a:pPr>
              <a:buNone/>
            </a:pPr>
            <a:r>
              <a:rPr lang="en-US" sz="1100">
                <a:solidFill>
                  <a:schemeClr val="tx2"/>
                </a:solidFill>
                <a:latin typeface="Arial"/>
                <a:ea typeface="+mn-lt"/>
                <a:cs typeface="+mn-lt"/>
              </a:rPr>
              <a:t>Pathak, A.A. (2015) “Thought works for </a:t>
            </a:r>
            <a:r>
              <a:rPr lang="en-US" sz="1100" err="1">
                <a:solidFill>
                  <a:schemeClr val="tx2"/>
                </a:solidFill>
                <a:latin typeface="Arial"/>
                <a:ea typeface="+mn-lt"/>
                <a:cs typeface="+mn-lt"/>
              </a:rPr>
              <a:t>ThoughtWorks</a:t>
            </a:r>
            <a:r>
              <a:rPr lang="en-US" sz="1100">
                <a:solidFill>
                  <a:schemeClr val="tx2"/>
                </a:solidFill>
                <a:latin typeface="Arial"/>
                <a:ea typeface="+mn-lt"/>
                <a:cs typeface="+mn-lt"/>
              </a:rPr>
              <a:t>: Recruitment process ensures that company gets the people it wants,” </a:t>
            </a:r>
            <a:r>
              <a:rPr lang="en-US" sz="1100" i="1">
                <a:solidFill>
                  <a:schemeClr val="tx2"/>
                </a:solidFill>
                <a:latin typeface="Arial"/>
                <a:ea typeface="+mn-lt"/>
                <a:cs typeface="+mn-lt"/>
              </a:rPr>
              <a:t>Human resource management international digest</a:t>
            </a:r>
            <a:r>
              <a:rPr lang="en-US" sz="1100">
                <a:solidFill>
                  <a:schemeClr val="tx2"/>
                </a:solidFill>
                <a:latin typeface="Arial"/>
                <a:ea typeface="+mn-lt"/>
                <a:cs typeface="+mn-lt"/>
              </a:rPr>
              <a:t>, 23(2), pp. 5–8.</a:t>
            </a:r>
            <a:endParaRPr lang="en-US" sz="1100">
              <a:solidFill>
                <a:schemeClr val="tx2"/>
              </a:solidFill>
              <a:latin typeface="Arial"/>
              <a:cs typeface="Arial"/>
            </a:endParaRPr>
          </a:p>
          <a:p>
            <a:pPr>
              <a:buNone/>
            </a:pPr>
            <a:r>
              <a:rPr lang="en-US" sz="1100">
                <a:solidFill>
                  <a:schemeClr val="tx2"/>
                </a:solidFill>
                <a:latin typeface="Arial"/>
                <a:cs typeface="Arial"/>
              </a:rPr>
              <a:t>Pathak, A.A. (2015)</a:t>
            </a:r>
          </a:p>
          <a:p>
            <a:pPr>
              <a:buNone/>
            </a:pPr>
            <a:r>
              <a:rPr lang="en-US" sz="1100" err="1">
                <a:solidFill>
                  <a:schemeClr val="tx2"/>
                </a:solidFill>
                <a:latin typeface="Arial"/>
                <a:ea typeface="+mn-lt"/>
                <a:cs typeface="+mn-lt"/>
              </a:rPr>
              <a:t>Nagibina</a:t>
            </a:r>
            <a:r>
              <a:rPr lang="en-US" sz="1100">
                <a:solidFill>
                  <a:schemeClr val="tx2"/>
                </a:solidFill>
                <a:latin typeface="Arial"/>
                <a:ea typeface="+mn-lt"/>
                <a:cs typeface="+mn-lt"/>
              </a:rPr>
              <a:t>, N. </a:t>
            </a:r>
            <a:r>
              <a:rPr lang="en-US" sz="1100" i="1">
                <a:solidFill>
                  <a:schemeClr val="tx2"/>
                </a:solidFill>
                <a:latin typeface="Arial"/>
                <a:ea typeface="+mn-lt"/>
                <a:cs typeface="+mn-lt"/>
              </a:rPr>
              <a:t>et al.</a:t>
            </a:r>
            <a:r>
              <a:rPr lang="en-US" sz="1100">
                <a:solidFill>
                  <a:schemeClr val="tx2"/>
                </a:solidFill>
                <a:latin typeface="Arial"/>
                <a:ea typeface="+mn-lt"/>
                <a:cs typeface="+mn-lt"/>
              </a:rPr>
              <a:t> (2020) “Achieving sustainable development of a company through digital transformation of the recruitment process,” </a:t>
            </a:r>
            <a:r>
              <a:rPr lang="en-US" sz="1100" i="1">
                <a:solidFill>
                  <a:schemeClr val="tx2"/>
                </a:solidFill>
                <a:latin typeface="Arial"/>
                <a:ea typeface="+mn-lt"/>
                <a:cs typeface="+mn-lt"/>
              </a:rPr>
              <a:t>E3S web of conferences</a:t>
            </a:r>
            <a:r>
              <a:rPr lang="en-US" sz="1100">
                <a:solidFill>
                  <a:schemeClr val="tx2"/>
                </a:solidFill>
                <a:latin typeface="Arial"/>
                <a:ea typeface="+mn-lt"/>
                <a:cs typeface="+mn-lt"/>
              </a:rPr>
              <a:t>, 164, p. 10053.</a:t>
            </a:r>
            <a:endParaRPr lang="en-US" sz="1100">
              <a:solidFill>
                <a:schemeClr val="tx2"/>
              </a:solidFill>
              <a:latin typeface="Arial"/>
              <a:cs typeface="Arial"/>
            </a:endParaRPr>
          </a:p>
          <a:p>
            <a:pPr>
              <a:buNone/>
            </a:pPr>
            <a:r>
              <a:rPr lang="en-US" sz="1100" err="1">
                <a:solidFill>
                  <a:schemeClr val="tx2"/>
                </a:solidFill>
                <a:latin typeface="Arial"/>
                <a:cs typeface="Arial"/>
              </a:rPr>
              <a:t>Nagibina</a:t>
            </a:r>
            <a:r>
              <a:rPr lang="en-US" sz="1100">
                <a:solidFill>
                  <a:schemeClr val="tx2"/>
                </a:solidFill>
                <a:latin typeface="Arial"/>
                <a:cs typeface="Arial"/>
              </a:rPr>
              <a:t>, N. et al. (2020)</a:t>
            </a:r>
          </a:p>
          <a:p>
            <a:pPr>
              <a:lnSpc>
                <a:spcPct val="90000"/>
              </a:lnSpc>
              <a:buNone/>
            </a:pPr>
            <a:r>
              <a:rPr lang="en-US" sz="1100" err="1">
                <a:solidFill>
                  <a:schemeClr val="tx2"/>
                </a:solidFill>
                <a:latin typeface="Arial"/>
                <a:ea typeface="+mn-lt"/>
                <a:cs typeface="+mn-lt"/>
              </a:rPr>
              <a:t>Podleśna</a:t>
            </a:r>
            <a:r>
              <a:rPr lang="en-US" sz="1100">
                <a:solidFill>
                  <a:schemeClr val="tx2"/>
                </a:solidFill>
                <a:latin typeface="Arial"/>
                <a:ea typeface="+mn-lt"/>
                <a:cs typeface="+mn-lt"/>
              </a:rPr>
              <a:t>, K.E. and </a:t>
            </a:r>
            <a:r>
              <a:rPr lang="en-US" sz="1100" err="1">
                <a:solidFill>
                  <a:schemeClr val="tx2"/>
                </a:solidFill>
                <a:latin typeface="Arial"/>
                <a:ea typeface="+mn-lt"/>
                <a:cs typeface="+mn-lt"/>
              </a:rPr>
              <a:t>Dzierż</a:t>
            </a:r>
            <a:r>
              <a:rPr lang="en-US" sz="1100">
                <a:solidFill>
                  <a:schemeClr val="tx2"/>
                </a:solidFill>
                <a:latin typeface="Arial"/>
                <a:ea typeface="+mn-lt"/>
                <a:cs typeface="+mn-lt"/>
              </a:rPr>
              <a:t>, S.J. (2025) “The Recruitment and Selection Process as a Key Component of Human Resource Acquisition Strategy,” Journal of Intercultural Management, 17(2), pp. 72–87. </a:t>
            </a:r>
            <a:endParaRPr lang="en-US" sz="1100">
              <a:solidFill>
                <a:schemeClr val="tx2"/>
              </a:solidFill>
              <a:latin typeface="Arial"/>
              <a:cs typeface="Arial"/>
            </a:endParaRPr>
          </a:p>
          <a:p>
            <a:pPr>
              <a:lnSpc>
                <a:spcPct val="90000"/>
              </a:lnSpc>
              <a:buNone/>
            </a:pPr>
            <a:r>
              <a:rPr lang="en-US" sz="1100" err="1">
                <a:solidFill>
                  <a:schemeClr val="tx2"/>
                </a:solidFill>
                <a:latin typeface="Arial"/>
                <a:cs typeface="Arial"/>
              </a:rPr>
              <a:t>Podleśna</a:t>
            </a:r>
            <a:r>
              <a:rPr lang="en-US" sz="1100">
                <a:solidFill>
                  <a:schemeClr val="tx2"/>
                </a:solidFill>
                <a:latin typeface="Arial"/>
                <a:cs typeface="Arial"/>
              </a:rPr>
              <a:t>, K.E. and </a:t>
            </a:r>
            <a:r>
              <a:rPr lang="en-US" sz="1100" err="1">
                <a:solidFill>
                  <a:schemeClr val="tx2"/>
                </a:solidFill>
                <a:latin typeface="Arial"/>
                <a:cs typeface="Arial"/>
              </a:rPr>
              <a:t>Dzierż</a:t>
            </a:r>
            <a:r>
              <a:rPr lang="en-US" sz="1100">
                <a:solidFill>
                  <a:schemeClr val="tx2"/>
                </a:solidFill>
                <a:latin typeface="Arial"/>
                <a:cs typeface="Arial"/>
              </a:rPr>
              <a:t>, S.J. (2025) </a:t>
            </a:r>
            <a:endParaRPr lang="en-US" sz="1100">
              <a:solidFill>
                <a:schemeClr val="tx2"/>
              </a:solidFill>
              <a:latin typeface="Arial"/>
            </a:endParaRPr>
          </a:p>
          <a:p>
            <a:pPr>
              <a:lnSpc>
                <a:spcPct val="90000"/>
              </a:lnSpc>
              <a:buNone/>
            </a:pPr>
            <a:endParaRPr lang="en-US" sz="4400">
              <a:solidFill>
                <a:schemeClr val="tx2"/>
              </a:solidFill>
              <a:latin typeface="Avenir Next LT Pro"/>
              <a:cs typeface="Arial"/>
            </a:endParaRPr>
          </a:p>
          <a:p>
            <a:pPr>
              <a:buNone/>
            </a:pPr>
            <a:endParaRPr lang="en-US" sz="4400">
              <a:solidFill>
                <a:schemeClr val="tx2"/>
              </a:solidFill>
              <a:latin typeface="Avenir Next LT Pro"/>
              <a:cs typeface="Arial"/>
            </a:endParaRPr>
          </a:p>
          <a:p>
            <a:pPr>
              <a:buNone/>
            </a:pPr>
            <a:endParaRPr lang="en-US" sz="4400">
              <a:solidFill>
                <a:schemeClr val="tx2"/>
              </a:solidFill>
              <a:latin typeface="Aptos"/>
              <a:cs typeface="Arial"/>
            </a:endParaRPr>
          </a:p>
          <a:p>
            <a:pPr>
              <a:buNone/>
            </a:pPr>
            <a:endParaRPr lang="en-US" sz="4400">
              <a:solidFill>
                <a:schemeClr val="tx2"/>
              </a:solidFill>
              <a:latin typeface="Aptos"/>
              <a:cs typeface="Arial"/>
            </a:endParaRPr>
          </a:p>
          <a:p>
            <a:pPr>
              <a:buNone/>
            </a:pPr>
            <a:endParaRPr lang="en-US" sz="4400">
              <a:solidFill>
                <a:schemeClr val="tx2"/>
              </a:solidFill>
              <a:latin typeface="Aptos"/>
              <a:cs typeface="Arial"/>
            </a:endParaRPr>
          </a:p>
          <a:p>
            <a:pPr>
              <a:buNone/>
            </a:pPr>
            <a:endParaRPr lang="en-US" sz="4400">
              <a:solidFill>
                <a:schemeClr val="tx2"/>
              </a:solidFill>
              <a:latin typeface="Aptos"/>
              <a:cs typeface="Arial"/>
            </a:endParaRPr>
          </a:p>
          <a:p>
            <a:pPr>
              <a:buNone/>
            </a:pPr>
            <a:endParaRPr lang="en-US" sz="4400">
              <a:solidFill>
                <a:schemeClr val="tx2"/>
              </a:solidFill>
              <a:latin typeface="Arial"/>
              <a:cs typeface="Arial"/>
            </a:endParaRPr>
          </a:p>
          <a:p>
            <a:pPr>
              <a:lnSpc>
                <a:spcPct val="70000"/>
              </a:lnSpc>
              <a:buNone/>
            </a:pPr>
            <a:endParaRPr lang="en-US" sz="2400">
              <a:solidFill>
                <a:schemeClr val="tx2"/>
              </a:solidFill>
            </a:endParaRPr>
          </a:p>
          <a:p>
            <a:pPr>
              <a:lnSpc>
                <a:spcPct val="70000"/>
              </a:lnSpc>
              <a:buNone/>
            </a:pPr>
            <a:endParaRPr lang="en-US" sz="2400">
              <a:solidFill>
                <a:schemeClr val="tx2"/>
              </a:solidFill>
            </a:endParaRPr>
          </a:p>
          <a:p>
            <a:pPr>
              <a:buNone/>
            </a:pPr>
            <a:endParaRPr lang="en-US" sz="2400">
              <a:solidFill>
                <a:schemeClr val="tx2"/>
              </a:solidFill>
            </a:endParaRPr>
          </a:p>
          <a:p>
            <a:pPr>
              <a:buNone/>
            </a:pPr>
            <a:endParaRPr lang="en-US" sz="1800">
              <a:solidFill>
                <a:schemeClr val="tx2"/>
              </a:solidFill>
            </a:endParaRPr>
          </a:p>
        </p:txBody>
      </p:sp>
    </p:spTree>
    <p:extLst>
      <p:ext uri="{BB962C8B-B14F-4D97-AF65-F5344CB8AC3E}">
        <p14:creationId xmlns:p14="http://schemas.microsoft.com/office/powerpoint/2010/main" val="109389630"/>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ChronicleVTI</vt:lpstr>
      <vt:lpstr>Component 1: Individual Presentation</vt:lpstr>
      <vt:lpstr>Table of Content: </vt:lpstr>
      <vt:lpstr>Introduction:</vt:lpstr>
      <vt:lpstr>Recruitment process:</vt:lpstr>
      <vt:lpstr>Recruitment process graph: </vt:lpstr>
      <vt:lpstr>Steps to recruit the right team member: </vt:lpstr>
      <vt:lpstr>External and internal process with recruitment process:</vt:lpstr>
      <vt:lpstr>Any learning/training or development an individual needs within your company</vt:lpstr>
      <vt:lpstr>Learning and development theories</vt:lpstr>
      <vt:lpstr>Behaviorist , cognitivist and humanist/experiential learning</vt:lpstr>
      <vt:lpstr>Measuring training effectiveness </vt:lpstr>
      <vt:lpstr>Conclusion:</vt:lpstr>
      <vt:lpstr>References and in text citations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Individual Presentation</dc:title>
  <dc:creator/>
  <cp:revision>1</cp:revision>
  <dcterms:created xsi:type="dcterms:W3CDTF">2026-01-19T11:37:06Z</dcterms:created>
  <dcterms:modified xsi:type="dcterms:W3CDTF">2026-02-16T01:06:41Z</dcterms:modified>
</cp:coreProperties>
</file>