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301" r:id="rId25"/>
    <p:sldId id="554" r:id="rId26"/>
    <p:sldId id="559" r:id="rId27"/>
    <p:sldId id="557" r:id="rId28"/>
    <p:sldId id="590" r:id="rId29"/>
    <p:sldId id="558" r:id="rId30"/>
    <p:sldId id="593" r:id="rId31"/>
    <p:sldId id="561" r:id="rId32"/>
    <p:sldId id="594" r:id="rId33"/>
    <p:sldId id="562" r:id="rId34"/>
    <p:sldId id="625" r:id="rId35"/>
    <p:sldId id="564" r:id="rId36"/>
    <p:sldId id="563" r:id="rId37"/>
    <p:sldId id="575" r:id="rId38"/>
    <p:sldId id="605" r:id="rId39"/>
    <p:sldId id="606" r:id="rId40"/>
    <p:sldId id="607" r:id="rId41"/>
    <p:sldId id="608" r:id="rId42"/>
    <p:sldId id="609" r:id="rId43"/>
    <p:sldId id="673" r:id="rId44"/>
    <p:sldId id="610" r:id="rId45"/>
    <p:sldId id="611" r:id="rId46"/>
    <p:sldId id="612" r:id="rId47"/>
    <p:sldId id="613" r:id="rId48"/>
    <p:sldId id="614" r:id="rId49"/>
    <p:sldId id="615" r:id="rId50"/>
    <p:sldId id="617" r:id="rId51"/>
    <p:sldId id="616" r:id="rId52"/>
    <p:sldId id="690" r:id="rId53"/>
    <p:sldId id="670" r:id="rId54"/>
    <p:sldId id="721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B7833A-6F87-4674-A4A7-ED29CDCC4EA8}" v="4" dt="2023-06-09T10:29:41.7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F2B7833A-6F87-4674-A4A7-ED29CDCC4EA8}"/>
    <pc:docChg chg="custSel addSld delSld modSld">
      <pc:chgData name="Stalin Jacob Wilson Packia Dhas" userId="050d7d71-3621-4503-95e8-1c9a9d962492" providerId="ADAL" clId="{F2B7833A-6F87-4674-A4A7-ED29CDCC4EA8}" dt="2023-06-09T12:47:31.863" v="168" actId="20577"/>
      <pc:docMkLst>
        <pc:docMk/>
      </pc:docMkLst>
      <pc:sldChg chg="modSp mod">
        <pc:chgData name="Stalin Jacob Wilson Packia Dhas" userId="050d7d71-3621-4503-95e8-1c9a9d962492" providerId="ADAL" clId="{F2B7833A-6F87-4674-A4A7-ED29CDCC4EA8}" dt="2023-06-09T12:47:31.863" v="168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F2B7833A-6F87-4674-A4A7-ED29CDCC4EA8}" dt="2023-06-09T12:47:31.863" v="168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F2B7833A-6F87-4674-A4A7-ED29CDCC4EA8}" dt="2023-06-09T10:27:35.031" v="73" actId="47"/>
        <pc:sldMkLst>
          <pc:docMk/>
          <pc:sldMk cId="499269144" sldId="484"/>
        </pc:sldMkLst>
      </pc:sldChg>
      <pc:sldChg chg="del">
        <pc:chgData name="Stalin Jacob Wilson Packia Dhas" userId="050d7d71-3621-4503-95e8-1c9a9d962492" providerId="ADAL" clId="{F2B7833A-6F87-4674-A4A7-ED29CDCC4EA8}" dt="2023-06-09T10:27:37.597" v="83" actId="47"/>
        <pc:sldMkLst>
          <pc:docMk/>
          <pc:sldMk cId="2305903745" sldId="492"/>
        </pc:sldMkLst>
      </pc:sldChg>
      <pc:sldChg chg="del">
        <pc:chgData name="Stalin Jacob Wilson Packia Dhas" userId="050d7d71-3621-4503-95e8-1c9a9d962492" providerId="ADAL" clId="{F2B7833A-6F87-4674-A4A7-ED29CDCC4EA8}" dt="2023-06-09T10:27:37.719" v="84" actId="47"/>
        <pc:sldMkLst>
          <pc:docMk/>
          <pc:sldMk cId="2028651945" sldId="506"/>
        </pc:sldMkLst>
      </pc:sldChg>
      <pc:sldChg chg="del">
        <pc:chgData name="Stalin Jacob Wilson Packia Dhas" userId="050d7d71-3621-4503-95e8-1c9a9d962492" providerId="ADAL" clId="{F2B7833A-6F87-4674-A4A7-ED29CDCC4EA8}" dt="2023-06-09T10:27:35.564" v="74" actId="47"/>
        <pc:sldMkLst>
          <pc:docMk/>
          <pc:sldMk cId="2823804197" sldId="536"/>
        </pc:sldMkLst>
      </pc:sldChg>
      <pc:sldChg chg="del">
        <pc:chgData name="Stalin Jacob Wilson Packia Dhas" userId="050d7d71-3621-4503-95e8-1c9a9d962492" providerId="ADAL" clId="{F2B7833A-6F87-4674-A4A7-ED29CDCC4EA8}" dt="2023-06-09T10:27:35.848" v="75" actId="47"/>
        <pc:sldMkLst>
          <pc:docMk/>
          <pc:sldMk cId="4293726031" sldId="537"/>
        </pc:sldMkLst>
      </pc:sldChg>
      <pc:sldChg chg="del">
        <pc:chgData name="Stalin Jacob Wilson Packia Dhas" userId="050d7d71-3621-4503-95e8-1c9a9d962492" providerId="ADAL" clId="{F2B7833A-6F87-4674-A4A7-ED29CDCC4EA8}" dt="2023-06-09T10:27:36.047" v="76" actId="47"/>
        <pc:sldMkLst>
          <pc:docMk/>
          <pc:sldMk cId="1265823603" sldId="538"/>
        </pc:sldMkLst>
      </pc:sldChg>
      <pc:sldChg chg="del">
        <pc:chgData name="Stalin Jacob Wilson Packia Dhas" userId="050d7d71-3621-4503-95e8-1c9a9d962492" providerId="ADAL" clId="{F2B7833A-6F87-4674-A4A7-ED29CDCC4EA8}" dt="2023-06-09T10:27:36.208" v="77" actId="47"/>
        <pc:sldMkLst>
          <pc:docMk/>
          <pc:sldMk cId="3194491077" sldId="539"/>
        </pc:sldMkLst>
      </pc:sldChg>
      <pc:sldChg chg="del">
        <pc:chgData name="Stalin Jacob Wilson Packia Dhas" userId="050d7d71-3621-4503-95e8-1c9a9d962492" providerId="ADAL" clId="{F2B7833A-6F87-4674-A4A7-ED29CDCC4EA8}" dt="2023-06-09T10:27:36.488" v="79" actId="47"/>
        <pc:sldMkLst>
          <pc:docMk/>
          <pc:sldMk cId="3873635401" sldId="540"/>
        </pc:sldMkLst>
      </pc:sldChg>
      <pc:sldChg chg="del">
        <pc:chgData name="Stalin Jacob Wilson Packia Dhas" userId="050d7d71-3621-4503-95e8-1c9a9d962492" providerId="ADAL" clId="{F2B7833A-6F87-4674-A4A7-ED29CDCC4EA8}" dt="2023-06-09T10:27:36.336" v="78" actId="47"/>
        <pc:sldMkLst>
          <pc:docMk/>
          <pc:sldMk cId="976465429" sldId="541"/>
        </pc:sldMkLst>
      </pc:sldChg>
      <pc:sldChg chg="del">
        <pc:chgData name="Stalin Jacob Wilson Packia Dhas" userId="050d7d71-3621-4503-95e8-1c9a9d962492" providerId="ADAL" clId="{F2B7833A-6F87-4674-A4A7-ED29CDCC4EA8}" dt="2023-06-09T10:27:36.594" v="80" actId="47"/>
        <pc:sldMkLst>
          <pc:docMk/>
          <pc:sldMk cId="4291493866" sldId="542"/>
        </pc:sldMkLst>
      </pc:sldChg>
      <pc:sldChg chg="del">
        <pc:chgData name="Stalin Jacob Wilson Packia Dhas" userId="050d7d71-3621-4503-95e8-1c9a9d962492" providerId="ADAL" clId="{F2B7833A-6F87-4674-A4A7-ED29CDCC4EA8}" dt="2023-06-09T10:27:36.774" v="81" actId="47"/>
        <pc:sldMkLst>
          <pc:docMk/>
          <pc:sldMk cId="8642604" sldId="543"/>
        </pc:sldMkLst>
      </pc:sldChg>
      <pc:sldChg chg="del">
        <pc:chgData name="Stalin Jacob Wilson Packia Dhas" userId="050d7d71-3621-4503-95e8-1c9a9d962492" providerId="ADAL" clId="{F2B7833A-6F87-4674-A4A7-ED29CDCC4EA8}" dt="2023-06-09T10:27:37.437" v="82" actId="47"/>
        <pc:sldMkLst>
          <pc:docMk/>
          <pc:sldMk cId="4222992818" sldId="544"/>
        </pc:sldMkLst>
      </pc:sldChg>
      <pc:sldChg chg="del">
        <pc:chgData name="Stalin Jacob Wilson Packia Dhas" userId="050d7d71-3621-4503-95e8-1c9a9d962492" providerId="ADAL" clId="{F2B7833A-6F87-4674-A4A7-ED29CDCC4EA8}" dt="2023-06-09T10:27:38.143" v="86" actId="47"/>
        <pc:sldMkLst>
          <pc:docMk/>
          <pc:sldMk cId="2985577828" sldId="546"/>
        </pc:sldMkLst>
      </pc:sldChg>
      <pc:sldChg chg="del">
        <pc:chgData name="Stalin Jacob Wilson Packia Dhas" userId="050d7d71-3621-4503-95e8-1c9a9d962492" providerId="ADAL" clId="{F2B7833A-6F87-4674-A4A7-ED29CDCC4EA8}" dt="2023-06-09T10:27:38.965" v="87" actId="47"/>
        <pc:sldMkLst>
          <pc:docMk/>
          <pc:sldMk cId="631672126" sldId="547"/>
        </pc:sldMkLst>
      </pc:sldChg>
      <pc:sldChg chg="del">
        <pc:chgData name="Stalin Jacob Wilson Packia Dhas" userId="050d7d71-3621-4503-95e8-1c9a9d962492" providerId="ADAL" clId="{F2B7833A-6F87-4674-A4A7-ED29CDCC4EA8}" dt="2023-06-09T10:27:37.858" v="85" actId="47"/>
        <pc:sldMkLst>
          <pc:docMk/>
          <pc:sldMk cId="690988960" sldId="548"/>
        </pc:sldMkLst>
      </pc:sldChg>
      <pc:sldChg chg="del">
        <pc:chgData name="Stalin Jacob Wilson Packia Dhas" userId="050d7d71-3621-4503-95e8-1c9a9d962492" providerId="ADAL" clId="{F2B7833A-6F87-4674-A4A7-ED29CDCC4EA8}" dt="2023-06-09T10:27:39.425" v="88" actId="47"/>
        <pc:sldMkLst>
          <pc:docMk/>
          <pc:sldMk cId="3350520125" sldId="549"/>
        </pc:sldMkLst>
      </pc:sldChg>
      <pc:sldChg chg="del">
        <pc:chgData name="Stalin Jacob Wilson Packia Dhas" userId="050d7d71-3621-4503-95e8-1c9a9d962492" providerId="ADAL" clId="{F2B7833A-6F87-4674-A4A7-ED29CDCC4EA8}" dt="2023-06-09T10:27:40.619" v="90" actId="47"/>
        <pc:sldMkLst>
          <pc:docMk/>
          <pc:sldMk cId="2996016036" sldId="550"/>
        </pc:sldMkLst>
      </pc:sldChg>
      <pc:sldChg chg="del">
        <pc:chgData name="Stalin Jacob Wilson Packia Dhas" userId="050d7d71-3621-4503-95e8-1c9a9d962492" providerId="ADAL" clId="{F2B7833A-6F87-4674-A4A7-ED29CDCC4EA8}" dt="2023-06-09T10:27:42.739" v="92" actId="47"/>
        <pc:sldMkLst>
          <pc:docMk/>
          <pc:sldMk cId="959196646" sldId="551"/>
        </pc:sldMkLst>
      </pc:sldChg>
      <pc:sldChg chg="del">
        <pc:chgData name="Stalin Jacob Wilson Packia Dhas" userId="050d7d71-3621-4503-95e8-1c9a9d962492" providerId="ADAL" clId="{F2B7833A-6F87-4674-A4A7-ED29CDCC4EA8}" dt="2023-06-09T10:27:43.532" v="93" actId="47"/>
        <pc:sldMkLst>
          <pc:docMk/>
          <pc:sldMk cId="3641830140" sldId="552"/>
        </pc:sldMkLst>
      </pc:sldChg>
      <pc:sldChg chg="modSp add mod">
        <pc:chgData name="Stalin Jacob Wilson Packia Dhas" userId="050d7d71-3621-4503-95e8-1c9a9d962492" providerId="ADAL" clId="{F2B7833A-6F87-4674-A4A7-ED29CDCC4EA8}" dt="2023-06-09T10:25:01.474" v="27" actId="207"/>
        <pc:sldMkLst>
          <pc:docMk/>
          <pc:sldMk cId="1394292336" sldId="554"/>
        </pc:sldMkLst>
        <pc:spChg chg="mod">
          <ac:chgData name="Stalin Jacob Wilson Packia Dhas" userId="050d7d71-3621-4503-95e8-1c9a9d962492" providerId="ADAL" clId="{F2B7833A-6F87-4674-A4A7-ED29CDCC4EA8}" dt="2023-06-09T10:25:01.474" v="27" actId="207"/>
          <ac:spMkLst>
            <pc:docMk/>
            <pc:sldMk cId="1394292336" sldId="554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5:20.835" v="33" actId="122"/>
        <pc:sldMkLst>
          <pc:docMk/>
          <pc:sldMk cId="3066732469" sldId="557"/>
        </pc:sldMkLst>
        <pc:spChg chg="mod">
          <ac:chgData name="Stalin Jacob Wilson Packia Dhas" userId="050d7d71-3621-4503-95e8-1c9a9d962492" providerId="ADAL" clId="{F2B7833A-6F87-4674-A4A7-ED29CDCC4EA8}" dt="2023-06-09T10:25:20.835" v="33" actId="122"/>
          <ac:spMkLst>
            <pc:docMk/>
            <pc:sldMk cId="3066732469" sldId="557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5:43.095" v="43" actId="122"/>
        <pc:sldMkLst>
          <pc:docMk/>
          <pc:sldMk cId="3097475315" sldId="558"/>
        </pc:sldMkLst>
        <pc:spChg chg="mod">
          <ac:chgData name="Stalin Jacob Wilson Packia Dhas" userId="050d7d71-3621-4503-95e8-1c9a9d962492" providerId="ADAL" clId="{F2B7833A-6F87-4674-A4A7-ED29CDCC4EA8}" dt="2023-06-09T10:25:43.095" v="43" actId="122"/>
          <ac:spMkLst>
            <pc:docMk/>
            <pc:sldMk cId="3097475315" sldId="55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24:35.467" v="2" actId="27636"/>
          <ac:spMkLst>
            <pc:docMk/>
            <pc:sldMk cId="3097475315" sldId="55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5:10.761" v="30" actId="207"/>
        <pc:sldMkLst>
          <pc:docMk/>
          <pc:sldMk cId="2582902761" sldId="559"/>
        </pc:sldMkLst>
        <pc:spChg chg="mod">
          <ac:chgData name="Stalin Jacob Wilson Packia Dhas" userId="050d7d71-3621-4503-95e8-1c9a9d962492" providerId="ADAL" clId="{F2B7833A-6F87-4674-A4A7-ED29CDCC4EA8}" dt="2023-06-09T10:25:10.761" v="30" actId="207"/>
          <ac:spMkLst>
            <pc:docMk/>
            <pc:sldMk cId="2582902761" sldId="559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6:06.655" v="49" actId="207"/>
        <pc:sldMkLst>
          <pc:docMk/>
          <pc:sldMk cId="2836551723" sldId="561"/>
        </pc:sldMkLst>
        <pc:spChg chg="mod">
          <ac:chgData name="Stalin Jacob Wilson Packia Dhas" userId="050d7d71-3621-4503-95e8-1c9a9d962492" providerId="ADAL" clId="{F2B7833A-6F87-4674-A4A7-ED29CDCC4EA8}" dt="2023-06-09T10:26:06.655" v="49" actId="207"/>
          <ac:spMkLst>
            <pc:docMk/>
            <pc:sldMk cId="2836551723" sldId="561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6:32.204" v="58" actId="207"/>
        <pc:sldMkLst>
          <pc:docMk/>
          <pc:sldMk cId="2145727998" sldId="562"/>
        </pc:sldMkLst>
        <pc:spChg chg="mod">
          <ac:chgData name="Stalin Jacob Wilson Packia Dhas" userId="050d7d71-3621-4503-95e8-1c9a9d962492" providerId="ADAL" clId="{F2B7833A-6F87-4674-A4A7-ED29CDCC4EA8}" dt="2023-06-09T10:26:32.204" v="58" actId="207"/>
          <ac:spMkLst>
            <pc:docMk/>
            <pc:sldMk cId="2145727998" sldId="562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7:02.493" v="69" actId="207"/>
        <pc:sldMkLst>
          <pc:docMk/>
          <pc:sldMk cId="1440578578" sldId="563"/>
        </pc:sldMkLst>
        <pc:spChg chg="mod">
          <ac:chgData name="Stalin Jacob Wilson Packia Dhas" userId="050d7d71-3621-4503-95e8-1c9a9d962492" providerId="ADAL" clId="{F2B7833A-6F87-4674-A4A7-ED29CDCC4EA8}" dt="2023-06-09T10:27:02.493" v="69" actId="207"/>
          <ac:spMkLst>
            <pc:docMk/>
            <pc:sldMk cId="1440578578" sldId="563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6:54.031" v="66" actId="27636"/>
        <pc:sldMkLst>
          <pc:docMk/>
          <pc:sldMk cId="1681933497" sldId="564"/>
        </pc:sldMkLst>
        <pc:spChg chg="mod">
          <ac:chgData name="Stalin Jacob Wilson Packia Dhas" userId="050d7d71-3621-4503-95e8-1c9a9d962492" providerId="ADAL" clId="{F2B7833A-6F87-4674-A4A7-ED29CDCC4EA8}" dt="2023-06-09T10:26:47.515" v="64" actId="207"/>
          <ac:spMkLst>
            <pc:docMk/>
            <pc:sldMk cId="1681933497" sldId="56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26:54.031" v="66" actId="27636"/>
          <ac:spMkLst>
            <pc:docMk/>
            <pc:sldMk cId="1681933497" sldId="56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7:16.068" v="72" actId="207"/>
        <pc:sldMkLst>
          <pc:docMk/>
          <pc:sldMk cId="2906065752" sldId="575"/>
        </pc:sldMkLst>
        <pc:spChg chg="mod">
          <ac:chgData name="Stalin Jacob Wilson Packia Dhas" userId="050d7d71-3621-4503-95e8-1c9a9d962492" providerId="ADAL" clId="{F2B7833A-6F87-4674-A4A7-ED29CDCC4EA8}" dt="2023-06-09T10:27:16.068" v="72" actId="207"/>
          <ac:spMkLst>
            <pc:docMk/>
            <pc:sldMk cId="2906065752" sldId="575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5:32.640" v="40" actId="27636"/>
        <pc:sldMkLst>
          <pc:docMk/>
          <pc:sldMk cId="3523331274" sldId="590"/>
        </pc:sldMkLst>
        <pc:spChg chg="mod">
          <ac:chgData name="Stalin Jacob Wilson Packia Dhas" userId="050d7d71-3621-4503-95e8-1c9a9d962492" providerId="ADAL" clId="{F2B7833A-6F87-4674-A4A7-ED29CDCC4EA8}" dt="2023-06-09T10:25:27.978" v="36" actId="207"/>
          <ac:spMkLst>
            <pc:docMk/>
            <pc:sldMk cId="3523331274" sldId="59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25:32.640" v="40" actId="27636"/>
          <ac:spMkLst>
            <pc:docMk/>
            <pc:sldMk cId="3523331274" sldId="590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F2B7833A-6F87-4674-A4A7-ED29CDCC4EA8}" dt="2023-06-09T10:27:41.501" v="91" actId="47"/>
        <pc:sldMkLst>
          <pc:docMk/>
          <pc:sldMk cId="890020059" sldId="591"/>
        </pc:sldMkLst>
      </pc:sldChg>
      <pc:sldChg chg="del">
        <pc:chgData name="Stalin Jacob Wilson Packia Dhas" userId="050d7d71-3621-4503-95e8-1c9a9d962492" providerId="ADAL" clId="{F2B7833A-6F87-4674-A4A7-ED29CDCC4EA8}" dt="2023-06-09T10:27:40.285" v="89" actId="47"/>
        <pc:sldMkLst>
          <pc:docMk/>
          <pc:sldMk cId="1401454014" sldId="592"/>
        </pc:sldMkLst>
      </pc:sldChg>
      <pc:sldChg chg="modSp add mod">
        <pc:chgData name="Stalin Jacob Wilson Packia Dhas" userId="050d7d71-3621-4503-95e8-1c9a9d962492" providerId="ADAL" clId="{F2B7833A-6F87-4674-A4A7-ED29CDCC4EA8}" dt="2023-06-09T10:25:52.828" v="46" actId="207"/>
        <pc:sldMkLst>
          <pc:docMk/>
          <pc:sldMk cId="3362680405" sldId="593"/>
        </pc:sldMkLst>
        <pc:spChg chg="mod">
          <ac:chgData name="Stalin Jacob Wilson Packia Dhas" userId="050d7d71-3621-4503-95e8-1c9a9d962492" providerId="ADAL" clId="{F2B7833A-6F87-4674-A4A7-ED29CDCC4EA8}" dt="2023-06-09T10:25:52.828" v="46" actId="207"/>
          <ac:spMkLst>
            <pc:docMk/>
            <pc:sldMk cId="3362680405" sldId="593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6:22.525" v="55" actId="27636"/>
        <pc:sldMkLst>
          <pc:docMk/>
          <pc:sldMk cId="3952045605" sldId="594"/>
        </pc:sldMkLst>
        <pc:spChg chg="mod">
          <ac:chgData name="Stalin Jacob Wilson Packia Dhas" userId="050d7d71-3621-4503-95e8-1c9a9d962492" providerId="ADAL" clId="{F2B7833A-6F87-4674-A4A7-ED29CDCC4EA8}" dt="2023-06-09T10:26:15.651" v="52" actId="207"/>
          <ac:spMkLst>
            <pc:docMk/>
            <pc:sldMk cId="3952045605" sldId="59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26:22.525" v="55" actId="27636"/>
          <ac:spMkLst>
            <pc:docMk/>
            <pc:sldMk cId="3952045605" sldId="59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0:17.108" v="106" actId="122"/>
        <pc:sldMkLst>
          <pc:docMk/>
          <pc:sldMk cId="1573765161" sldId="605"/>
        </pc:sldMkLst>
        <pc:spChg chg="mod">
          <ac:chgData name="Stalin Jacob Wilson Packia Dhas" userId="050d7d71-3621-4503-95e8-1c9a9d962492" providerId="ADAL" clId="{F2B7833A-6F87-4674-A4A7-ED29CDCC4EA8}" dt="2023-06-09T10:30:17.108" v="106" actId="122"/>
          <ac:spMkLst>
            <pc:docMk/>
            <pc:sldMk cId="1573765161" sldId="605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0:30.931" v="111" actId="14100"/>
        <pc:sldMkLst>
          <pc:docMk/>
          <pc:sldMk cId="3493906120" sldId="606"/>
        </pc:sldMkLst>
        <pc:spChg chg="mod">
          <ac:chgData name="Stalin Jacob Wilson Packia Dhas" userId="050d7d71-3621-4503-95e8-1c9a9d962492" providerId="ADAL" clId="{F2B7833A-6F87-4674-A4A7-ED29CDCC4EA8}" dt="2023-06-09T10:30:28.422" v="110" actId="207"/>
          <ac:spMkLst>
            <pc:docMk/>
            <pc:sldMk cId="3493906120" sldId="60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30:30.931" v="111" actId="14100"/>
          <ac:spMkLst>
            <pc:docMk/>
            <pc:sldMk cId="3493906120" sldId="606"/>
            <ac:spMk id="2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0:40.489" v="115" actId="1076"/>
        <pc:sldMkLst>
          <pc:docMk/>
          <pc:sldMk cId="1585720519" sldId="607"/>
        </pc:sldMkLst>
        <pc:spChg chg="mod">
          <ac:chgData name="Stalin Jacob Wilson Packia Dhas" userId="050d7d71-3621-4503-95e8-1c9a9d962492" providerId="ADAL" clId="{F2B7833A-6F87-4674-A4A7-ED29CDCC4EA8}" dt="2023-06-09T10:30:40.489" v="115" actId="1076"/>
          <ac:spMkLst>
            <pc:docMk/>
            <pc:sldMk cId="1585720519" sldId="607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0:49.944" v="118" actId="207"/>
        <pc:sldMkLst>
          <pc:docMk/>
          <pc:sldMk cId="2193472422" sldId="608"/>
        </pc:sldMkLst>
        <pc:spChg chg="mod">
          <ac:chgData name="Stalin Jacob Wilson Packia Dhas" userId="050d7d71-3621-4503-95e8-1c9a9d962492" providerId="ADAL" clId="{F2B7833A-6F87-4674-A4A7-ED29CDCC4EA8}" dt="2023-06-09T10:30:49.944" v="118" actId="207"/>
          <ac:spMkLst>
            <pc:docMk/>
            <pc:sldMk cId="2193472422" sldId="608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0:58.901" v="121" actId="207"/>
        <pc:sldMkLst>
          <pc:docMk/>
          <pc:sldMk cId="2929937773" sldId="609"/>
        </pc:sldMkLst>
        <pc:spChg chg="mod">
          <ac:chgData name="Stalin Jacob Wilson Packia Dhas" userId="050d7d71-3621-4503-95e8-1c9a9d962492" providerId="ADAL" clId="{F2B7833A-6F87-4674-A4A7-ED29CDCC4EA8}" dt="2023-06-09T10:30:58.901" v="121" actId="207"/>
          <ac:spMkLst>
            <pc:docMk/>
            <pc:sldMk cId="2929937773" sldId="60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29:28.991" v="96" actId="27636"/>
          <ac:spMkLst>
            <pc:docMk/>
            <pc:sldMk cId="2929937773" sldId="609"/>
            <ac:spMk id="2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1:15.738" v="127" actId="207"/>
        <pc:sldMkLst>
          <pc:docMk/>
          <pc:sldMk cId="2512194908" sldId="610"/>
        </pc:sldMkLst>
        <pc:spChg chg="mod">
          <ac:chgData name="Stalin Jacob Wilson Packia Dhas" userId="050d7d71-3621-4503-95e8-1c9a9d962492" providerId="ADAL" clId="{F2B7833A-6F87-4674-A4A7-ED29CDCC4EA8}" dt="2023-06-09T10:31:15.738" v="127" actId="207"/>
          <ac:spMkLst>
            <pc:docMk/>
            <pc:sldMk cId="2512194908" sldId="61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29:29.005" v="97" actId="27636"/>
          <ac:spMkLst>
            <pc:docMk/>
            <pc:sldMk cId="2512194908" sldId="610"/>
            <ac:spMk id="2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1:22.373" v="130" actId="207"/>
        <pc:sldMkLst>
          <pc:docMk/>
          <pc:sldMk cId="2024183099" sldId="611"/>
        </pc:sldMkLst>
        <pc:spChg chg="mod">
          <ac:chgData name="Stalin Jacob Wilson Packia Dhas" userId="050d7d71-3621-4503-95e8-1c9a9d962492" providerId="ADAL" clId="{F2B7833A-6F87-4674-A4A7-ED29CDCC4EA8}" dt="2023-06-09T10:31:22.373" v="130" actId="207"/>
          <ac:spMkLst>
            <pc:docMk/>
            <pc:sldMk cId="2024183099" sldId="611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1:31.656" v="133" actId="207"/>
        <pc:sldMkLst>
          <pc:docMk/>
          <pc:sldMk cId="3756928384" sldId="612"/>
        </pc:sldMkLst>
        <pc:spChg chg="mod">
          <ac:chgData name="Stalin Jacob Wilson Packia Dhas" userId="050d7d71-3621-4503-95e8-1c9a9d962492" providerId="ADAL" clId="{F2B7833A-6F87-4674-A4A7-ED29CDCC4EA8}" dt="2023-06-09T10:31:31.656" v="133" actId="207"/>
          <ac:spMkLst>
            <pc:docMk/>
            <pc:sldMk cId="3756928384" sldId="61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29:29.027" v="98" actId="27636"/>
          <ac:spMkLst>
            <pc:docMk/>
            <pc:sldMk cId="3756928384" sldId="612"/>
            <ac:spMk id="2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1:38.430" v="135" actId="122"/>
        <pc:sldMkLst>
          <pc:docMk/>
          <pc:sldMk cId="1070806079" sldId="613"/>
        </pc:sldMkLst>
        <pc:spChg chg="mod">
          <ac:chgData name="Stalin Jacob Wilson Packia Dhas" userId="050d7d71-3621-4503-95e8-1c9a9d962492" providerId="ADAL" clId="{F2B7833A-6F87-4674-A4A7-ED29CDCC4EA8}" dt="2023-06-09T10:31:38.430" v="135" actId="122"/>
          <ac:spMkLst>
            <pc:docMk/>
            <pc:sldMk cId="1070806079" sldId="613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1:51.600" v="138" actId="207"/>
        <pc:sldMkLst>
          <pc:docMk/>
          <pc:sldMk cId="1350533888" sldId="614"/>
        </pc:sldMkLst>
        <pc:spChg chg="mod">
          <ac:chgData name="Stalin Jacob Wilson Packia Dhas" userId="050d7d71-3621-4503-95e8-1c9a9d962492" providerId="ADAL" clId="{F2B7833A-6F87-4674-A4A7-ED29CDCC4EA8}" dt="2023-06-09T10:31:51.600" v="138" actId="207"/>
          <ac:spMkLst>
            <pc:docMk/>
            <pc:sldMk cId="1350533888" sldId="614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2:01.834" v="144" actId="122"/>
        <pc:sldMkLst>
          <pc:docMk/>
          <pc:sldMk cId="598047360" sldId="615"/>
        </pc:sldMkLst>
        <pc:spChg chg="mod">
          <ac:chgData name="Stalin Jacob Wilson Packia Dhas" userId="050d7d71-3621-4503-95e8-1c9a9d962492" providerId="ADAL" clId="{F2B7833A-6F87-4674-A4A7-ED29CDCC4EA8}" dt="2023-06-09T10:32:01.834" v="144" actId="122"/>
          <ac:spMkLst>
            <pc:docMk/>
            <pc:sldMk cId="598047360" sldId="615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2:19.992" v="150" actId="207"/>
        <pc:sldMkLst>
          <pc:docMk/>
          <pc:sldMk cId="1083276596" sldId="616"/>
        </pc:sldMkLst>
        <pc:spChg chg="mod">
          <ac:chgData name="Stalin Jacob Wilson Packia Dhas" userId="050d7d71-3621-4503-95e8-1c9a9d962492" providerId="ADAL" clId="{F2B7833A-6F87-4674-A4A7-ED29CDCC4EA8}" dt="2023-06-09T10:32:19.992" v="150" actId="207"/>
          <ac:spMkLst>
            <pc:docMk/>
            <pc:sldMk cId="1083276596" sldId="616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2:10.533" v="147" actId="122"/>
        <pc:sldMkLst>
          <pc:docMk/>
          <pc:sldMk cId="1677394394" sldId="617"/>
        </pc:sldMkLst>
        <pc:spChg chg="mod">
          <ac:chgData name="Stalin Jacob Wilson Packia Dhas" userId="050d7d71-3621-4503-95e8-1c9a9d962492" providerId="ADAL" clId="{F2B7833A-6F87-4674-A4A7-ED29CDCC4EA8}" dt="2023-06-09T10:32:10.533" v="147" actId="122"/>
          <ac:spMkLst>
            <pc:docMk/>
            <pc:sldMk cId="1677394394" sldId="61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29:29.061" v="101" actId="27636"/>
          <ac:spMkLst>
            <pc:docMk/>
            <pc:sldMk cId="1677394394" sldId="617"/>
            <ac:spMk id="2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26:39.242" v="61" actId="207"/>
        <pc:sldMkLst>
          <pc:docMk/>
          <pc:sldMk cId="2083534479" sldId="625"/>
        </pc:sldMkLst>
        <pc:spChg chg="mod">
          <ac:chgData name="Stalin Jacob Wilson Packia Dhas" userId="050d7d71-3621-4503-95e8-1c9a9d962492" providerId="ADAL" clId="{F2B7833A-6F87-4674-A4A7-ED29CDCC4EA8}" dt="2023-06-09T10:26:39.242" v="61" actId="207"/>
          <ac:spMkLst>
            <pc:docMk/>
            <pc:sldMk cId="2083534479" sldId="625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2:41.693" v="157" actId="207"/>
        <pc:sldMkLst>
          <pc:docMk/>
          <pc:sldMk cId="3759313193" sldId="670"/>
        </pc:sldMkLst>
        <pc:spChg chg="mod">
          <ac:chgData name="Stalin Jacob Wilson Packia Dhas" userId="050d7d71-3621-4503-95e8-1c9a9d962492" providerId="ADAL" clId="{F2B7833A-6F87-4674-A4A7-ED29CDCC4EA8}" dt="2023-06-09T10:32:41.693" v="157" actId="207"/>
          <ac:spMkLst>
            <pc:docMk/>
            <pc:sldMk cId="3759313193" sldId="6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F2B7833A-6F87-4674-A4A7-ED29CDCC4EA8}" dt="2023-06-09T10:29:29.074" v="103" actId="27636"/>
          <ac:spMkLst>
            <pc:docMk/>
            <pc:sldMk cId="3759313193" sldId="670"/>
            <ac:spMk id="2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1:05.867" v="124" actId="207"/>
        <pc:sldMkLst>
          <pc:docMk/>
          <pc:sldMk cId="1139057956" sldId="673"/>
        </pc:sldMkLst>
        <pc:spChg chg="mod">
          <ac:chgData name="Stalin Jacob Wilson Packia Dhas" userId="050d7d71-3621-4503-95e8-1c9a9d962492" providerId="ADAL" clId="{F2B7833A-6F87-4674-A4A7-ED29CDCC4EA8}" dt="2023-06-09T10:31:05.867" v="124" actId="207"/>
          <ac:spMkLst>
            <pc:docMk/>
            <pc:sldMk cId="1139057956" sldId="673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F2B7833A-6F87-4674-A4A7-ED29CDCC4EA8}" dt="2023-06-09T10:32:30.409" v="153" actId="207"/>
        <pc:sldMkLst>
          <pc:docMk/>
          <pc:sldMk cId="4231757416" sldId="690"/>
        </pc:sldMkLst>
        <pc:spChg chg="mod">
          <ac:chgData name="Stalin Jacob Wilson Packia Dhas" userId="050d7d71-3621-4503-95e8-1c9a9d962492" providerId="ADAL" clId="{F2B7833A-6F87-4674-A4A7-ED29CDCC4EA8}" dt="2023-06-09T10:32:30.409" v="153" actId="207"/>
          <ac:spMkLst>
            <pc:docMk/>
            <pc:sldMk cId="4231757416" sldId="690"/>
            <ac:spMk id="2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F2B7833A-6F87-4674-A4A7-ED29CDCC4EA8}" dt="2023-06-09T10:24:42.660" v="6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F2B7833A-6F87-4674-A4A7-ED29CDCC4EA8}" dt="2023-06-09T10:24:42.660" v="6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5D4403A-2586-48B3-B169-C251CD7F673D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E6490-5A9F-48A7-A818-E30DDC8C3BA6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D0370A8-E3E2-4806-8226-D005122A59AC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E8FC8D4-0669-4436-A0F5-01075459EC25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BE6D-3642-4516-9DE3-BB4BA9E70799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87DF0-850D-4A74-B574-8E96940A1B4B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28146FB-4153-475F-BE9A-2A8363D483E8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11C050-64E5-40D6-831E-113FA052423E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28FD4-2819-4A1F-8816-A31F718ED1A0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FD3EA53-62E9-4BA9-AA5D-8C652E95831A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1058B2A-2E06-49A4-AC17-2A49B4294A7B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D2247E9-CC3E-4115-B25E-21C0B1E5E85C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13828-2ED0-484A-89DF-EFB6205E0FBC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F98AEF2-C4FF-447D-BD68-2C546BB8F508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62E0D-8BFC-47FD-8D53-B024E1EC8EF2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9B863AB-5666-4865-B8FF-EC28CFB07F76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6E845-7ED5-45D8-AF35-40FC6A6D7A94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187E46-C8E1-401F-BA6C-A4E9CA9CCE14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4BAE592-DDE3-48FE-9C1B-F5929D8595E0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66FE110-13FD-4441-8A53-77FFCF8BBC29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0E842-7939-4565-9782-BD2DFBE18EDE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750D41-73F2-42FE-86BF-23CF4735CA09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8B778A4-86C7-403C-9731-B980FA03DD34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74B65A-389A-475B-9173-7A1E495A220D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089A-2543-4383-9589-066EACB33503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C1CC41C-C3AF-4B49-840B-43183CF0ECF7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B481DC-77E0-47BE-9D91-C988EDB1E49E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3791D8F-EC0B-46E1-9178-66192DE6B458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4252E-F70D-4758-BB2E-B1F2AD027EA7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DD8BFE-2295-418D-942E-324A1195DB50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64F3AD-BF32-40D5-8DA4-0DBC4BCE7438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BBD756-12D6-4D57-A254-D38876587FCA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DF3F-F66E-4447-B525-7DEDF203E7FF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38C411-2649-4091-BD5B-A210D2968EE8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DEE3948-84F0-44D6-BF61-F30DB7D2B403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132599-41B5-439B-B8B0-E2A5F8FEF0C7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FACD-DFD7-4DB9-B788-C2E2C104322C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7AE724-0FD1-4495-9D01-BDB6C2FF7F16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PN Junction Diode</a:t>
            </a:r>
          </a:p>
          <a:p>
            <a:pPr marL="536575" indent="-536575" algn="just"/>
            <a:r>
              <a:rPr lang="en-IN" sz="4300" b="1"/>
              <a:t>Transistor</a:t>
            </a:r>
            <a:endParaRPr lang="en-IN" sz="43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4" y="106829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A junction formed between a sample of P type semiconductor and N type semiconductor is known as </a:t>
            </a:r>
            <a:r>
              <a:rPr lang="en-IN" b="1" dirty="0"/>
              <a:t>PN junction (or) Junction diode</a:t>
            </a:r>
            <a:r>
              <a:rPr lang="en-IN" dirty="0"/>
              <a:t>.</a:t>
            </a:r>
          </a:p>
          <a:p>
            <a:pPr marL="0" indent="0">
              <a:buNone/>
            </a:pPr>
            <a:r>
              <a:rPr lang="en-IN" dirty="0"/>
              <a:t>It has two electrodes</a:t>
            </a:r>
          </a:p>
          <a:p>
            <a:r>
              <a:rPr lang="en-IN" b="1" dirty="0"/>
              <a:t>P</a:t>
            </a:r>
            <a:r>
              <a:rPr lang="en-IN" dirty="0"/>
              <a:t> region named as </a:t>
            </a:r>
            <a:r>
              <a:rPr lang="en-IN" b="1" dirty="0"/>
              <a:t>Anode</a:t>
            </a:r>
          </a:p>
          <a:p>
            <a:r>
              <a:rPr lang="en-IN" b="1" dirty="0"/>
              <a:t>N</a:t>
            </a:r>
            <a:r>
              <a:rPr lang="en-IN" dirty="0"/>
              <a:t> region Named as </a:t>
            </a:r>
            <a:r>
              <a:rPr lang="en-IN" b="1" dirty="0"/>
              <a:t>Cathode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249" y="5324555"/>
            <a:ext cx="2764169" cy="801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669" y="89216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050" name="Picture 2" descr="Image result for pn junction dio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106" y="2254330"/>
            <a:ext cx="8299706" cy="278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7711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Open circuited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When no supply is given to the  PN junction diode. </a:t>
            </a:r>
          </a:p>
          <a:p>
            <a:pPr marL="0" indent="0">
              <a:buNone/>
            </a:pPr>
            <a:endParaRPr lang="en-IN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095" y="2530723"/>
            <a:ext cx="6279228" cy="3417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432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Open circuited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514" y="1600201"/>
            <a:ext cx="10899156" cy="4757490"/>
          </a:xfrm>
        </p:spPr>
        <p:txBody>
          <a:bodyPr>
            <a:normAutofit fontScale="92500" lnSpcReduction="10000"/>
          </a:bodyPr>
          <a:lstStyle/>
          <a:p>
            <a:r>
              <a:rPr lang="en-IN" dirty="0"/>
              <a:t>At the </a:t>
            </a:r>
            <a:r>
              <a:rPr lang="en-IN" b="1" dirty="0"/>
              <a:t>junction</a:t>
            </a:r>
            <a:r>
              <a:rPr lang="en-IN" dirty="0"/>
              <a:t>, </a:t>
            </a:r>
            <a:r>
              <a:rPr lang="en-IN" b="1" dirty="0"/>
              <a:t>electrons in N-type semiconductor </a:t>
            </a:r>
            <a:r>
              <a:rPr lang="en-IN" dirty="0"/>
              <a:t>moves towards </a:t>
            </a:r>
            <a:r>
              <a:rPr lang="en-IN" b="1" dirty="0"/>
              <a:t>holes in P-type region </a:t>
            </a:r>
            <a:r>
              <a:rPr lang="en-IN" dirty="0"/>
              <a:t>and </a:t>
            </a:r>
            <a:r>
              <a:rPr lang="en-IN" b="1" dirty="0"/>
              <a:t>Holes in P-type region </a:t>
            </a:r>
            <a:r>
              <a:rPr lang="en-IN" dirty="0"/>
              <a:t>moves towards </a:t>
            </a:r>
            <a:r>
              <a:rPr lang="en-IN" b="1" dirty="0"/>
              <a:t>the electrons in the N- type region</a:t>
            </a:r>
            <a:r>
              <a:rPr lang="en-IN" dirty="0"/>
              <a:t>.</a:t>
            </a:r>
          </a:p>
          <a:p>
            <a:r>
              <a:rPr lang="en-IN" b="1" dirty="0"/>
              <a:t>Electrons</a:t>
            </a:r>
            <a:r>
              <a:rPr lang="en-IN" dirty="0"/>
              <a:t> from </a:t>
            </a:r>
            <a:r>
              <a:rPr lang="en-IN" b="1" dirty="0"/>
              <a:t>N region diffuse to P region</a:t>
            </a:r>
            <a:r>
              <a:rPr lang="en-IN" dirty="0"/>
              <a:t>, recombine with holes and form negative charge </a:t>
            </a:r>
            <a:r>
              <a:rPr lang="en-IN" b="1" dirty="0"/>
              <a:t>immobile ions</a:t>
            </a:r>
            <a:r>
              <a:rPr lang="en-IN" dirty="0"/>
              <a:t>, near the </a:t>
            </a:r>
            <a:r>
              <a:rPr lang="en-IN" b="1" dirty="0"/>
              <a:t>junction</a:t>
            </a:r>
            <a:r>
              <a:rPr lang="en-IN" dirty="0"/>
              <a:t> of P region.</a:t>
            </a:r>
          </a:p>
          <a:p>
            <a:r>
              <a:rPr lang="en-IN" dirty="0"/>
              <a:t>Similarly, </a:t>
            </a:r>
            <a:r>
              <a:rPr lang="en-IN" b="1" dirty="0"/>
              <a:t>Holes from P region </a:t>
            </a:r>
            <a:r>
              <a:rPr lang="en-IN" dirty="0"/>
              <a:t>diffuse to </a:t>
            </a:r>
            <a:r>
              <a:rPr lang="en-IN" b="1" dirty="0"/>
              <a:t>N region</a:t>
            </a:r>
            <a:r>
              <a:rPr lang="en-IN" dirty="0"/>
              <a:t>, recombine with </a:t>
            </a:r>
            <a:r>
              <a:rPr lang="en-IN" b="1" dirty="0"/>
              <a:t>electrons and from positive charge immobile ions</a:t>
            </a:r>
            <a:r>
              <a:rPr lang="en-IN" dirty="0"/>
              <a:t>, near the junction of </a:t>
            </a:r>
            <a:r>
              <a:rPr lang="en-IN" b="1" dirty="0"/>
              <a:t>N side</a:t>
            </a:r>
            <a:r>
              <a:rPr lang="en-IN" dirty="0"/>
              <a:t>.</a:t>
            </a:r>
          </a:p>
          <a:p>
            <a:r>
              <a:rPr lang="en-IN" dirty="0"/>
              <a:t>These </a:t>
            </a:r>
            <a:r>
              <a:rPr lang="en-IN" b="1" dirty="0"/>
              <a:t>immobile ions forms </a:t>
            </a:r>
            <a:r>
              <a:rPr lang="en-IN" dirty="0"/>
              <a:t>a </a:t>
            </a:r>
            <a:r>
              <a:rPr lang="en-IN" b="1" dirty="0"/>
              <a:t>barrier at the junction</a:t>
            </a:r>
            <a:r>
              <a:rPr lang="en-IN" dirty="0"/>
              <a:t>, which is known as </a:t>
            </a:r>
            <a:r>
              <a:rPr lang="en-IN" b="1" dirty="0"/>
              <a:t>Depletion region or Space charge region</a:t>
            </a:r>
            <a:r>
              <a:rPr lang="en-IN" dirty="0"/>
              <a:t>.</a:t>
            </a:r>
          </a:p>
          <a:p>
            <a:r>
              <a:rPr lang="en-IN" dirty="0"/>
              <a:t>After certain period of time, the </a:t>
            </a:r>
            <a:r>
              <a:rPr lang="en-IN" b="1" dirty="0"/>
              <a:t>negative charge ions</a:t>
            </a:r>
            <a:r>
              <a:rPr lang="en-IN" dirty="0"/>
              <a:t> in the P-region and the </a:t>
            </a:r>
            <a:r>
              <a:rPr lang="en-IN" b="1" dirty="0"/>
              <a:t>Positive charge ions </a:t>
            </a:r>
            <a:r>
              <a:rPr lang="en-IN" dirty="0"/>
              <a:t>in the N-region </a:t>
            </a:r>
            <a:r>
              <a:rPr lang="en-IN" b="1" dirty="0"/>
              <a:t>prevents further charges moving from one region to another.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23331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163" y="12603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Biasing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Voltage can be applied in PN junction diode in two ways to control the width of the depletion region. They are</a:t>
            </a:r>
          </a:p>
          <a:p>
            <a:r>
              <a:rPr lang="en-IN" b="1" dirty="0"/>
              <a:t>Forward biasing</a:t>
            </a:r>
          </a:p>
          <a:p>
            <a:r>
              <a:rPr lang="en-IN" b="1" dirty="0"/>
              <a:t>Reverse Biasing</a:t>
            </a:r>
          </a:p>
          <a:p>
            <a:pPr marL="0" indent="0">
              <a:buNone/>
            </a:pPr>
            <a:r>
              <a:rPr lang="en-IN" dirty="0"/>
              <a:t>When an external voltage is applied to the PN junction in such a way that its cancels the potential barrier and permits the current flow, it is called </a:t>
            </a:r>
            <a:r>
              <a:rPr lang="en-IN" b="1" dirty="0"/>
              <a:t>Biasing</a:t>
            </a: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437" y="2174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IN" b="1" dirty="0"/>
          </a:p>
        </p:txBody>
      </p:sp>
      <p:pic>
        <p:nvPicPr>
          <p:cNvPr id="3076" name="Picture 4" descr="Image result for pn junction dio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891" y="1770642"/>
            <a:ext cx="6867136" cy="359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396" y="95353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1088" y="2047035"/>
            <a:ext cx="6357038" cy="3915935"/>
          </a:xfrm>
        </p:spPr>
      </p:pic>
    </p:spTree>
    <p:extLst>
      <p:ext uri="{BB962C8B-B14F-4D97-AF65-F5344CB8AC3E}">
        <p14:creationId xmlns:p14="http://schemas.microsoft.com/office/powerpoint/2010/main" val="2836551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628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60" y="1600201"/>
            <a:ext cx="11021896" cy="4757490"/>
          </a:xfrm>
        </p:spPr>
        <p:txBody>
          <a:bodyPr>
            <a:normAutofit fontScale="92500" lnSpcReduction="20000"/>
          </a:bodyPr>
          <a:lstStyle/>
          <a:p>
            <a:r>
              <a:rPr lang="en-IN" dirty="0"/>
              <a:t>Connecting, </a:t>
            </a:r>
            <a:r>
              <a:rPr lang="en-IN" b="1" dirty="0"/>
              <a:t>Positive of battery to P region </a:t>
            </a:r>
            <a:r>
              <a:rPr lang="en-IN" dirty="0"/>
              <a:t>and </a:t>
            </a:r>
            <a:r>
              <a:rPr lang="en-IN" b="1" dirty="0"/>
              <a:t>Negative of battery to N region</a:t>
            </a:r>
            <a:r>
              <a:rPr lang="en-IN" dirty="0"/>
              <a:t> is called </a:t>
            </a:r>
            <a:r>
              <a:rPr lang="en-IN" b="1" dirty="0"/>
              <a:t>Forward biasing</a:t>
            </a:r>
            <a:r>
              <a:rPr lang="en-IN" dirty="0"/>
              <a:t>.</a:t>
            </a:r>
          </a:p>
          <a:p>
            <a:r>
              <a:rPr lang="en-IN" dirty="0"/>
              <a:t>This establishes an </a:t>
            </a:r>
            <a:r>
              <a:rPr lang="en-IN" b="1" dirty="0"/>
              <a:t>electric field opposite to potential barrier</a:t>
            </a:r>
            <a:r>
              <a:rPr lang="en-IN" dirty="0"/>
              <a:t>, So the </a:t>
            </a:r>
            <a:r>
              <a:rPr lang="en-IN" b="1" dirty="0"/>
              <a:t>potential barrier width decreases</a:t>
            </a:r>
            <a:r>
              <a:rPr lang="en-IN" dirty="0"/>
              <a:t>.</a:t>
            </a:r>
          </a:p>
          <a:p>
            <a:r>
              <a:rPr lang="en-IN" b="1" dirty="0"/>
              <a:t>0.3V for Germanium and 0.7V for Silicon</a:t>
            </a:r>
            <a:r>
              <a:rPr lang="en-IN" dirty="0"/>
              <a:t>, is sufficient to completely </a:t>
            </a:r>
            <a:r>
              <a:rPr lang="en-IN" b="1" dirty="0"/>
              <a:t>eliminate the barrier potential</a:t>
            </a:r>
            <a:r>
              <a:rPr lang="en-IN" dirty="0"/>
              <a:t>, thus junction resistance becomes zero.</a:t>
            </a:r>
          </a:p>
          <a:p>
            <a:r>
              <a:rPr lang="en-IN" dirty="0"/>
              <a:t>When the connection is made and the </a:t>
            </a:r>
            <a:r>
              <a:rPr lang="en-IN" b="1" dirty="0"/>
              <a:t>supply is given</a:t>
            </a:r>
            <a:r>
              <a:rPr lang="en-IN" dirty="0"/>
              <a:t>, the </a:t>
            </a:r>
            <a:r>
              <a:rPr lang="en-IN" b="1" dirty="0"/>
              <a:t>holes</a:t>
            </a:r>
            <a:r>
              <a:rPr lang="en-IN" dirty="0"/>
              <a:t> in the P region are repelled by the </a:t>
            </a:r>
            <a:r>
              <a:rPr lang="en-IN" b="1" dirty="0"/>
              <a:t>Positive charges from the positive terminal of the battery.</a:t>
            </a:r>
          </a:p>
          <a:p>
            <a:r>
              <a:rPr lang="en-IN" b="1" dirty="0"/>
              <a:t>Electrons</a:t>
            </a:r>
            <a:r>
              <a:rPr lang="en-IN" dirty="0"/>
              <a:t> in the N region are repelled by the </a:t>
            </a:r>
            <a:r>
              <a:rPr lang="en-IN" b="1" dirty="0"/>
              <a:t>Negative charges from the negative terminal of the battery.</a:t>
            </a:r>
          </a:p>
          <a:p>
            <a:r>
              <a:rPr lang="en-IN" dirty="0"/>
              <a:t>Which drives the electrons and holes towards the junction, which results in the </a:t>
            </a:r>
            <a:r>
              <a:rPr lang="en-IN" b="1" dirty="0"/>
              <a:t>elimination of the barrier potential </a:t>
            </a:r>
            <a:r>
              <a:rPr lang="en-IN" dirty="0"/>
              <a:t>and </a:t>
            </a:r>
            <a:r>
              <a:rPr lang="en-IN" b="1" dirty="0"/>
              <a:t>flow of current across the junction.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52045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027" y="5122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IN" b="1" dirty="0"/>
          </a:p>
        </p:txBody>
      </p:sp>
      <p:pic>
        <p:nvPicPr>
          <p:cNvPr id="6148" name="Picture 4" descr="Image result for pn junction dio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088" y="2047035"/>
            <a:ext cx="6589678" cy="345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62" y="174665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7086" y="1742466"/>
            <a:ext cx="6944948" cy="4278087"/>
          </a:xfrm>
        </p:spPr>
      </p:pic>
    </p:spTree>
    <p:extLst>
      <p:ext uri="{BB962C8B-B14F-4D97-AF65-F5344CB8AC3E}">
        <p14:creationId xmlns:p14="http://schemas.microsoft.com/office/powerpoint/2010/main" val="2083534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62" y="13831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600201"/>
            <a:ext cx="9518663" cy="4869122"/>
          </a:xfrm>
        </p:spPr>
        <p:txBody>
          <a:bodyPr>
            <a:normAutofit fontScale="92500" lnSpcReduction="10000"/>
          </a:bodyPr>
          <a:lstStyle/>
          <a:p>
            <a:r>
              <a:rPr lang="en-IN" b="1" dirty="0"/>
              <a:t>Connecting Positive of battery to N region and Negative of battery to P region is called reverse biasing.</a:t>
            </a:r>
          </a:p>
          <a:p>
            <a:r>
              <a:rPr lang="en-IN" dirty="0"/>
              <a:t>When the connection is made and the </a:t>
            </a:r>
            <a:r>
              <a:rPr lang="en-IN" b="1" dirty="0"/>
              <a:t>supply is given</a:t>
            </a:r>
            <a:r>
              <a:rPr lang="en-IN" dirty="0"/>
              <a:t>, the </a:t>
            </a:r>
            <a:r>
              <a:rPr lang="en-IN" b="1" dirty="0"/>
              <a:t>holes</a:t>
            </a:r>
            <a:r>
              <a:rPr lang="en-IN" dirty="0"/>
              <a:t> in the P region are attracted by the </a:t>
            </a:r>
            <a:r>
              <a:rPr lang="en-IN" b="1" dirty="0"/>
              <a:t>negative charges from the negative terminal of the battery.</a:t>
            </a:r>
          </a:p>
          <a:p>
            <a:r>
              <a:rPr lang="en-IN" b="1" dirty="0"/>
              <a:t>Electrons</a:t>
            </a:r>
            <a:r>
              <a:rPr lang="en-IN" dirty="0"/>
              <a:t> in the N region are attracted by the </a:t>
            </a:r>
            <a:r>
              <a:rPr lang="en-IN" b="1" dirty="0"/>
              <a:t>positive charges from the positive terminal of the battery.</a:t>
            </a:r>
          </a:p>
          <a:p>
            <a:r>
              <a:rPr lang="en-IN" dirty="0"/>
              <a:t>Which drives the electrons and holes away from the junction, which results in the </a:t>
            </a:r>
            <a:r>
              <a:rPr lang="en-IN" b="1" dirty="0"/>
              <a:t>increasing </a:t>
            </a:r>
            <a:r>
              <a:rPr lang="en-IN" dirty="0"/>
              <a:t>in the </a:t>
            </a:r>
            <a:r>
              <a:rPr lang="en-IN" b="1" dirty="0"/>
              <a:t>size </a:t>
            </a:r>
            <a:r>
              <a:rPr lang="en-IN" dirty="0"/>
              <a:t>of the </a:t>
            </a:r>
            <a:r>
              <a:rPr lang="en-IN" b="1" dirty="0"/>
              <a:t>depletion region. </a:t>
            </a:r>
            <a:r>
              <a:rPr lang="en-IN" dirty="0"/>
              <a:t>Hence the </a:t>
            </a:r>
            <a:r>
              <a:rPr lang="en-IN" b="1" dirty="0"/>
              <a:t>resistance increases </a:t>
            </a:r>
            <a:r>
              <a:rPr lang="en-IN" dirty="0"/>
              <a:t>at the</a:t>
            </a:r>
            <a:r>
              <a:rPr lang="en-IN" b="1" dirty="0"/>
              <a:t> depletion region.</a:t>
            </a:r>
          </a:p>
          <a:p>
            <a:r>
              <a:rPr lang="en-IN" dirty="0"/>
              <a:t>After certain time, </a:t>
            </a:r>
            <a:r>
              <a:rPr lang="en-IN" b="1" dirty="0"/>
              <a:t>the junction breaks. </a:t>
            </a:r>
            <a:r>
              <a:rPr lang="en-IN" dirty="0"/>
              <a:t>As a result a s</a:t>
            </a:r>
            <a:r>
              <a:rPr lang="en-IN" b="1" dirty="0"/>
              <a:t>mall current flows </a:t>
            </a:r>
            <a:r>
              <a:rPr lang="en-IN" dirty="0"/>
              <a:t>through it due to </a:t>
            </a:r>
            <a:r>
              <a:rPr lang="en-IN" b="1" dirty="0"/>
              <a:t>minority carriers. This current is called as reverse saturation current.</a:t>
            </a:r>
          </a:p>
        </p:txBody>
      </p:sp>
    </p:spTree>
    <p:extLst>
      <p:ext uri="{BB962C8B-B14F-4D97-AF65-F5344CB8AC3E}">
        <p14:creationId xmlns:p14="http://schemas.microsoft.com/office/powerpoint/2010/main" val="1681933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847" y="138617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VI  characteristics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170" name="Picture 2" descr="Image result for pn junction dio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857" y="1839740"/>
            <a:ext cx="5817680" cy="424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578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5" y="210016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Applications:</a:t>
            </a:r>
          </a:p>
          <a:p>
            <a:r>
              <a:rPr lang="en-IN" dirty="0"/>
              <a:t>Used as switch</a:t>
            </a:r>
          </a:p>
          <a:p>
            <a:r>
              <a:rPr lang="en-IN" dirty="0"/>
              <a:t>Used as rectifier</a:t>
            </a:r>
          </a:p>
          <a:p>
            <a:r>
              <a:rPr lang="en-IN" dirty="0"/>
              <a:t>Detector in RF circuits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14338" name="AutoShape 2" descr="Related image"/>
          <p:cNvSpPr>
            <a:spLocks noChangeAspect="1" noChangeArrowheads="1"/>
          </p:cNvSpPr>
          <p:nvPr/>
        </p:nvSpPr>
        <p:spPr bwMode="auto">
          <a:xfrm>
            <a:off x="1390842" y="-130999"/>
            <a:ext cx="276393" cy="276394"/>
          </a:xfrm>
          <a:prstGeom prst="rect">
            <a:avLst/>
          </a:prstGeom>
          <a:noFill/>
        </p:spPr>
        <p:txBody>
          <a:bodyPr vert="horz" wrap="square" lIns="82918" tIns="41459" rIns="82918" bIns="41459" numCol="1" anchor="t" anchorCtr="0" compatLnSpc="1">
            <a:prstTxWarp prst="textNoShape">
              <a:avLst/>
            </a:prstTxWarp>
          </a:bodyPr>
          <a:lstStyle/>
          <a:p>
            <a:endParaRPr lang="en-US" sz="1632"/>
          </a:p>
        </p:txBody>
      </p:sp>
      <p:pic>
        <p:nvPicPr>
          <p:cNvPr id="7" name="Picture 6" descr="Application of diod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1901" y="1600201"/>
            <a:ext cx="4225709" cy="422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162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604615" y="1600201"/>
            <a:ext cx="9190065" cy="4525963"/>
          </a:xfrm>
        </p:spPr>
        <p:txBody>
          <a:bodyPr>
            <a:normAutofit/>
          </a:bodyPr>
          <a:lstStyle/>
          <a:p>
            <a:r>
              <a:rPr lang="en-IN" dirty="0"/>
              <a:t>The transistor was invented by </a:t>
            </a:r>
            <a:r>
              <a:rPr lang="en-IN" b="1" dirty="0"/>
              <a:t>three scientists  </a:t>
            </a:r>
            <a:r>
              <a:rPr lang="en-IN" dirty="0"/>
              <a:t>(John Bardeen, Walter Brattain and William Shockley) </a:t>
            </a:r>
            <a:r>
              <a:rPr lang="en-IN" b="1" dirty="0"/>
              <a:t>at the Bell Laboratories in 1947</a:t>
            </a:r>
            <a:r>
              <a:rPr lang="en-IN" dirty="0"/>
              <a:t>.</a:t>
            </a:r>
          </a:p>
          <a:p>
            <a:r>
              <a:rPr lang="en-IN" dirty="0"/>
              <a:t>It rapidly replaced the </a:t>
            </a:r>
            <a:r>
              <a:rPr lang="en-IN" b="1" dirty="0"/>
              <a:t>vacuum tube</a:t>
            </a:r>
            <a:r>
              <a:rPr lang="en-IN" dirty="0"/>
              <a:t> as an electronic signal regulator. </a:t>
            </a:r>
          </a:p>
          <a:p>
            <a:r>
              <a:rPr lang="en-IN" dirty="0"/>
              <a:t>A transistor regulates </a:t>
            </a:r>
            <a:r>
              <a:rPr lang="en-IN" b="1" dirty="0"/>
              <a:t>current </a:t>
            </a:r>
            <a:r>
              <a:rPr lang="en-IN" b="1" i="1" dirty="0"/>
              <a:t>or</a:t>
            </a:r>
            <a:r>
              <a:rPr lang="en-IN" b="1" dirty="0"/>
              <a:t> voltage flow </a:t>
            </a:r>
            <a:r>
              <a:rPr lang="en-IN" dirty="0"/>
              <a:t>and acts as a </a:t>
            </a:r>
            <a:r>
              <a:rPr lang="en-IN" b="1" dirty="0"/>
              <a:t>switch or gate </a:t>
            </a:r>
            <a:r>
              <a:rPr lang="en-IN" dirty="0"/>
              <a:t>for electronic signals.</a:t>
            </a: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7651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3" y="3109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87573" y="1600201"/>
            <a:ext cx="10407107" cy="4525963"/>
          </a:xfrm>
        </p:spPr>
        <p:txBody>
          <a:bodyPr>
            <a:normAutofit/>
          </a:bodyPr>
          <a:lstStyle/>
          <a:p>
            <a:r>
              <a:rPr lang="en-IN" dirty="0"/>
              <a:t>A </a:t>
            </a:r>
            <a:r>
              <a:rPr lang="en-IN" b="1" dirty="0"/>
              <a:t>transistor</a:t>
            </a:r>
            <a:r>
              <a:rPr lang="en-IN" dirty="0"/>
              <a:t> is a semiconductor device used to</a:t>
            </a:r>
            <a:r>
              <a:rPr lang="en-IN" b="1" dirty="0"/>
              <a:t> amplify or switch</a:t>
            </a:r>
            <a:r>
              <a:rPr lang="en-IN" dirty="0"/>
              <a:t> </a:t>
            </a:r>
            <a:r>
              <a:rPr lang="en-IN" b="1" dirty="0"/>
              <a:t>electronic signals and electrical power</a:t>
            </a:r>
            <a:r>
              <a:rPr lang="en-IN" dirty="0"/>
              <a:t>. </a:t>
            </a:r>
          </a:p>
          <a:p>
            <a:r>
              <a:rPr lang="en-IN" dirty="0"/>
              <a:t>It is composed of semiconductor material usually with at least </a:t>
            </a:r>
            <a:r>
              <a:rPr lang="en-IN" b="1" dirty="0"/>
              <a:t>three terminals for connection to an external circuit</a:t>
            </a:r>
            <a:r>
              <a:rPr lang="en-IN" dirty="0"/>
              <a:t>. </a:t>
            </a:r>
          </a:p>
          <a:p>
            <a:r>
              <a:rPr lang="en-IN" dirty="0"/>
              <a:t>A voltage or current applied to </a:t>
            </a:r>
            <a:r>
              <a:rPr lang="en-IN" b="1" dirty="0"/>
              <a:t>one pair </a:t>
            </a:r>
            <a:r>
              <a:rPr lang="en-IN" dirty="0"/>
              <a:t>of the transistor's terminals </a:t>
            </a:r>
            <a:r>
              <a:rPr lang="en-IN" b="1" dirty="0"/>
              <a:t>controls</a:t>
            </a:r>
            <a:r>
              <a:rPr lang="en-IN" dirty="0"/>
              <a:t> the </a:t>
            </a:r>
            <a:r>
              <a:rPr lang="en-IN" b="1" dirty="0"/>
              <a:t>current through another pair of terminals.</a:t>
            </a: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9061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6905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Amplification in transistor is achieved by passing input current signal from a region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low resistance to high resistance.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This concept of transfer of resistance has given the name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(Transistor).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 -Transfer of resistance (</a:t>
            </a:r>
            <a:r>
              <a:rPr lang="en-IN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TRANS</a:t>
            </a:r>
            <a:r>
              <a:rPr lang="en-IN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fer-res</a:t>
            </a:r>
            <a:r>
              <a:rPr lang="en-IN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ISTOR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7205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10" y="19354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3074" name="Picture 2" descr="Image result for classification of transisto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695" y="1579953"/>
            <a:ext cx="7140144" cy="454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472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 fontScale="92500" lnSpcReduction="20000"/>
          </a:bodyPr>
          <a:lstStyle/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BJT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(Bipolar Junction Transistor)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NPN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PNP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FET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(Field Effect Transistor)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JFET (Junction Field Effect Transistor)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JFET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JFET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MOSFET (Metal Oxide Semiconductor Field Effect Transistor)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(Channel exist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MOSFET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MOSFET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Enhancement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MOSFET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MOSFET</a:t>
            </a:r>
          </a:p>
          <a:p>
            <a:pPr lvl="4"/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377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Bipolar junction transistor (BJT)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conduction is due to both type of charge carriers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(minority and majority carriers)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Output current is controlled by input current. So it is called as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controlled device.</a:t>
            </a: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0579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627" y="2242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Types of BJT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N-P-N type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When a transistor is formed by sandwiching a single P-region between two N- region  in called as NPN transistor.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P-N-P type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When a transistor is formed by sandwiching a single N-region between two P- region  in called as PNP transistor.</a:t>
            </a: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194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630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5857" y="1600201"/>
            <a:ext cx="6218841" cy="465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1830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009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Base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middle region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of the each transistor is called the base of the transistor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 very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thin and lightly doped.</a:t>
            </a:r>
          </a:p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heavily doped.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But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doping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level in emitter is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slightly greater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that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collector. The size of the region is slightly less than collector.</a:t>
            </a:r>
          </a:p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 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more than that of emitter.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doping level is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lesser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that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9283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/>
              <a:t>Transistors -symbol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874" y="1839741"/>
            <a:ext cx="6110769" cy="396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8060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4" y="21809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-Junction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1547436" y="1600201"/>
                <a:ext cx="9397359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 transistor has two PN junction.</a:t>
                </a:r>
              </a:p>
              <a:p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One junction is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between emitter and the base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and is called the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emitter base junction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or simply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Emitter junction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  <a:p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One junction is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between Collector and the base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and is called the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Collector base junction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or simply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collector junction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lvl="1"/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en-IN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547436" y="1600201"/>
                <a:ext cx="9397359" cy="4525963"/>
              </a:xfrm>
              <a:blipFill>
                <a:blip r:embed="rId2"/>
                <a:stretch>
                  <a:fillRect l="-1363" t="-2291" r="-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5338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6576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799" y="2044550"/>
            <a:ext cx="9467146" cy="299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0473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967" y="37151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 fontScale="92500" lnSpcReduction="10000"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Unbiased transistor means a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with no external voltage, applied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So, No current will be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flowing from any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of the transistor terminals.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is like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two PN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connected back to back, there are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regions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 both the junctions (emitter Junction and collector junction)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During diffusion process,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penetrates more deeply into the lightly doped side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at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penetrates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less in the heavily doped emitter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extends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more in the base region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at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penetrates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less in the heavily doped collector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extends more in the base region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3943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98" y="33469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 is slightly less doped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layer width at the collector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is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more than the depletion layer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width at the emitter junction.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Like diode, a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barrier voltage exists within the transistor.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2765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075" y="36281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8196" name="Picture 4" descr="Image result for BJT transistor im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499" y="2942472"/>
            <a:ext cx="2763929" cy="207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BJT transistor imag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902" y="1688376"/>
            <a:ext cx="4226911" cy="422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7574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Application:</a:t>
            </a:r>
          </a:p>
          <a:p>
            <a:r>
              <a:rPr lang="en-IN" b="1" dirty="0"/>
              <a:t>A transistor as an amplifier </a:t>
            </a:r>
            <a:r>
              <a:rPr lang="en-IN" dirty="0"/>
              <a:t>can be used to amplify current. (This is because a small change in base current causes a large change in collector current. Example is a microphone.)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as switch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</a:t>
            </a:r>
            <a:r>
              <a:rPr lang="en-IN" dirty="0"/>
              <a:t>In a transistor, no current can flow in the collector circuit unless a current flows in the base circuit. This property allows a transistor to be used as switch.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3131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13 / Fundamentals of Electrical and Electronic Systems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1631</Words>
  <Application>Microsoft Office PowerPoint</Application>
  <PresentationFormat>Widescreen</PresentationFormat>
  <Paragraphs>204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6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PN junction</vt:lpstr>
      <vt:lpstr>PN junction</vt:lpstr>
      <vt:lpstr>PN junction – Open circuited</vt:lpstr>
      <vt:lpstr>PN junction – Open circuited</vt:lpstr>
      <vt:lpstr>PN junction – Biasing</vt:lpstr>
      <vt:lpstr>PN junction – Forward biased</vt:lpstr>
      <vt:lpstr>PN junction – Forward biased</vt:lpstr>
      <vt:lpstr>PN junction – Forward biased</vt:lpstr>
      <vt:lpstr>PN junction – reverse biased</vt:lpstr>
      <vt:lpstr>PN junction – reverse biased</vt:lpstr>
      <vt:lpstr>PN junction – reverse biased</vt:lpstr>
      <vt:lpstr>VI  characteristics</vt:lpstr>
      <vt:lpstr>PN junction diode</vt:lpstr>
      <vt:lpstr>Transistors -Introduction</vt:lpstr>
      <vt:lpstr>Transistors -Introduction</vt:lpstr>
      <vt:lpstr>Transistors -Introduction</vt:lpstr>
      <vt:lpstr>Transistors -Types</vt:lpstr>
      <vt:lpstr>Transistors -Types</vt:lpstr>
      <vt:lpstr>Transistors -Types</vt:lpstr>
      <vt:lpstr>Transistors -Types</vt:lpstr>
      <vt:lpstr>Transistors -Structure</vt:lpstr>
      <vt:lpstr>Transistors -Structure</vt:lpstr>
      <vt:lpstr>Transistors -symbol</vt:lpstr>
      <vt:lpstr>Transistors -Junction</vt:lpstr>
      <vt:lpstr>Transistors operation – Unbiased transistor</vt:lpstr>
      <vt:lpstr>Transistors operation – Unbiased transistor</vt:lpstr>
      <vt:lpstr>Transistors operation – Unbiased transistor</vt:lpstr>
      <vt:lpstr>Transistors</vt:lpstr>
      <vt:lpstr>Transistor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151</cp:revision>
  <dcterms:created xsi:type="dcterms:W3CDTF">2021-03-09T15:35:42Z</dcterms:created>
  <dcterms:modified xsi:type="dcterms:W3CDTF">2023-06-09T12:47:34Z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