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6" r:id="rId2"/>
    <p:sldId id="274" r:id="rId3"/>
    <p:sldId id="383" r:id="rId4"/>
    <p:sldId id="312" r:id="rId5"/>
  </p:sldIdLst>
  <p:sldSz cx="12192000" cy="6858000"/>
  <p:notesSz cx="6886575" cy="100171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8FB837D-C827-4EFA-A057-4D05807E0F7C}" styleName="Themed Style 1 –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–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–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86" autoAdjust="0"/>
    <p:restoredTop sz="94660"/>
  </p:normalViewPr>
  <p:slideViewPr>
    <p:cSldViewPr snapToGrid="0" showGuides="1">
      <p:cViewPr varScale="1">
        <p:scale>
          <a:sx n="105" d="100"/>
          <a:sy n="105" d="100"/>
        </p:scale>
        <p:origin x="846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65E2C-EF9F-1403-DC0E-34F1BB1AE4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C11B1D-4AE7-79B7-A579-D3D6C4B46C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01B868-E0EF-A705-E1D1-9D33A95ECD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85A0A-5562-AAAC-6F87-4202B5403A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26AC63-77DF-552E-C4FD-BD1C7AD81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936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7D72D-B730-D4A0-0DCD-3B1D96887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126385-B964-AEC3-DB48-EB54B78462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8DD3A-C4D5-B8DA-F40C-FE45CB7C7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509ECD-ACD2-DC95-F963-4891C3388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50DAD8-178B-6C5E-3830-D07940B37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80152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D3DC00-9639-854A-0C23-F8571A0DA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CC087F-A8D2-E5C3-A75D-2FDD7B93ED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58A0C7-7861-866D-1135-FBA3A7217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CE2869-C5C2-F74C-449F-000C71327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C4F28F-2320-2BFF-E0DB-602C7EB966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0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149CA8-6805-0A77-02CC-B7A101B0C6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F8370-B2E6-07EC-6974-382297A70D3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60D4D9-6FFA-57CA-9137-8F8D14DC93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70110-0765-5ECD-634C-F648ACBCA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CC38F9-F988-FF78-0857-BF72BF6DF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3FE7BD-0F17-1592-295E-282D91528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9504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B5CBF2-BC29-9C4A-BEE0-B7DF8EA10E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9A4A46-99A5-347A-4CED-2B942A6CBA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6F3A31-CC84-288B-F350-AB820D9613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7971D9-9213-CF3F-DCF7-76223B810B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E20CD4-0CE6-C590-450F-AFF6D80A2E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FE63DC6-C876-B1F5-46D9-5E3B0A09C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4408D59-C90B-63E8-9BE6-B5A88ED23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9C7D39-3B88-2D36-760A-2FB5236C3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008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0CE2CA-63D9-4108-B40A-A1B22D63EC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C04B39B-ADBB-20E3-1677-4BF8FC007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11CC04-CF6D-EB30-2E70-31CBB0EAE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82F5F38-463A-8314-8A7A-D8D2822BB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2799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F517356-794B-5EF4-F7BF-DAE209212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300DAAA-3627-9A39-8BD1-5B250DDBF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C11785-EC4D-8C9F-D2B3-773437D72B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7128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4B5EA-11DE-7630-D9B9-0634ACB05B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D2E5D8-DF94-3717-578E-BC2B5F216B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04B046A-5432-0E25-91B8-C9CBD11E14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146CFB-0EFF-85BE-DBB8-6E709631E5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48FFEF-E288-F650-30E0-5105AEB1A2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47F36F-4104-D0F2-C062-83C260622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7698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514C69-8B05-85F4-32AD-2DCA2CFFCC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9AA6BC-C5B8-A4C7-797A-B5F626A368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60ABEE9-A286-C8C2-28C5-68B5F15D97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FE80D6-2729-6E76-911D-6282FE9C8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749B97-5231-A1E9-656C-3CAF2A326E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88D0A1-A31E-68EF-EA8F-37CB3E0B86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41767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A79BD-499D-016D-7EB5-72DF6613F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651D0DF-7BC5-FDC4-E097-6AF45D2094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B9452E-DFE7-A672-E462-14FFA14A68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0CC5A-7A0E-CC64-72BF-E29681D4D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345E2-7FD5-0B27-6CA7-885BA7985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0344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F1AED0-444A-083F-7A4F-411C629CB5A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EC6530-DD2B-6755-2364-29684BC2C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59C1DB-148D-116D-C55D-6D1119366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887D15-58E1-EDEF-5BC1-F55344CA2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A9DBC6-8475-823B-8771-670D4E928E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3381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75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2B750B-050C-280A-7441-DA5546414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6F20F11-24BC-EA5C-2AC2-0A4B6D14E1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231B6C-D4C1-6C17-4554-A5FD85198C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48937A-5FC1-49C6-894A-22D11D71FDAA}" type="datetimeFigureOut">
              <a:rPr lang="en-GB" smtClean="0"/>
              <a:t>29/08/2025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A0093-219C-2F08-00B8-53263BE039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209C93-BEAD-08AE-D71B-343D6438C0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83A864-CEA4-42D1-8445-58259ED315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868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F2272C-4813-0DA6-95FA-C8551AB0E5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C2B7A587-F48A-976F-D9E7-ACBDF72A11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987552" y="1697479"/>
            <a:ext cx="10368467" cy="4496781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A9233F-6023-1AC9-57CA-0D88C786C145}"/>
              </a:ext>
            </a:extLst>
          </p:cNvPr>
          <p:cNvSpPr txBox="1"/>
          <p:nvPr/>
        </p:nvSpPr>
        <p:spPr>
          <a:xfrm>
            <a:off x="835980" y="497150"/>
            <a:ext cx="105200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Module: Problem Solving and Decision Making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EDDAE6A-D361-1CEE-F354-BE001CF45EC1}"/>
              </a:ext>
            </a:extLst>
          </p:cNvPr>
          <p:cNvSpPr txBox="1"/>
          <p:nvPr/>
        </p:nvSpPr>
        <p:spPr>
          <a:xfrm>
            <a:off x="2180666" y="2236644"/>
            <a:ext cx="7830670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6</a:t>
            </a:r>
          </a:p>
          <a:p>
            <a:pPr algn="ctr"/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Component 1 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en-GB" sz="4800" dirty="0">
                <a:latin typeface="Arial" panose="020B0604020202020204" pitchFamily="34" charset="0"/>
                <a:cs typeface="Arial" panose="020B0604020202020204" pitchFamily="34" charset="0"/>
              </a:rPr>
              <a:t>Presentation Assessment</a:t>
            </a:r>
          </a:p>
        </p:txBody>
      </p:sp>
    </p:spTree>
    <p:extLst>
      <p:ext uri="{BB962C8B-B14F-4D97-AF65-F5344CB8AC3E}">
        <p14:creationId xmlns:p14="http://schemas.microsoft.com/office/powerpoint/2010/main" val="3700277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08FF8E-1534-48CE-E43B-61B3F5BCBC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3D16BCF-2B9A-756C-018D-83D9A359AC19}"/>
              </a:ext>
            </a:extLst>
          </p:cNvPr>
          <p:cNvSpPr txBox="1"/>
          <p:nvPr/>
        </p:nvSpPr>
        <p:spPr>
          <a:xfrm>
            <a:off x="944118" y="1716442"/>
            <a:ext cx="5255514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This class is devoted to undertaking the Component 1 assessment.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Individual in-person presentations.</a:t>
            </a:r>
          </a:p>
        </p:txBody>
      </p:sp>
      <p:pic>
        <p:nvPicPr>
          <p:cNvPr id="1026" name="Picture 2" descr="Best Presentation Tips for Students ...">
            <a:extLst>
              <a:ext uri="{FF2B5EF4-FFF2-40B4-BE49-F238E27FC236}">
                <a16:creationId xmlns:a16="http://schemas.microsoft.com/office/drawing/2014/main" id="{3CC44430-D0C6-7AA3-25CA-CF2583AAB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577" y="1716442"/>
            <a:ext cx="4091620" cy="2722787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2360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CC9A15-9DA7-5CE6-C687-E70E485A9B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8EDE9A0-5E62-0C4D-D93D-BA717D4A9FE0}"/>
              </a:ext>
            </a:extLst>
          </p:cNvPr>
          <p:cNvSpPr txBox="1"/>
          <p:nvPr/>
        </p:nvSpPr>
        <p:spPr>
          <a:xfrm>
            <a:off x="1458468" y="1719072"/>
            <a:ext cx="47685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283F311-543C-C788-5C5C-51386318A75C}"/>
              </a:ext>
            </a:extLst>
          </p:cNvPr>
          <p:cNvSpPr txBox="1"/>
          <p:nvPr/>
        </p:nvSpPr>
        <p:spPr>
          <a:xfrm>
            <a:off x="1060704" y="902982"/>
            <a:ext cx="509930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If a situation occurs that is </a:t>
            </a:r>
            <a:r>
              <a:rPr lang="en-GB" sz="2400" i="1" dirty="0">
                <a:latin typeface="Arial" panose="020B0604020202020204" pitchFamily="34" charset="0"/>
                <a:cs typeface="Arial" panose="020B0604020202020204" pitchFamily="34" charset="0"/>
              </a:rPr>
              <a:t>‘out of your control’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and it prevents you from attending the presentation – then you are strongly encouraged to engage with the Extenuating Circumstances process.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Please visit your </a:t>
            </a:r>
            <a:r>
              <a:rPr lang="en-GB" sz="2400" dirty="0" err="1">
                <a:latin typeface="Arial" panose="020B0604020202020204" pitchFamily="34" charset="0"/>
                <a:cs typeface="Arial" panose="020B0604020202020204" pitchFamily="34" charset="0"/>
              </a:rPr>
              <a:t>MyTSD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 account for more information on this matter. </a:t>
            </a: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Alternatively, visit the Assessment team at the Help Desk on campus.</a:t>
            </a:r>
          </a:p>
        </p:txBody>
      </p:sp>
      <p:pic>
        <p:nvPicPr>
          <p:cNvPr id="3074" name="Picture 2" descr="Extenuating Circumstances">
            <a:extLst>
              <a:ext uri="{FF2B5EF4-FFF2-40B4-BE49-F238E27FC236}">
                <a16:creationId xmlns:a16="http://schemas.microsoft.com/office/drawing/2014/main" id="{11CFAD43-E791-87B0-8BB2-EDAAE306C7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4" r="10263"/>
          <a:stretch>
            <a:fillRect/>
          </a:stretch>
        </p:blipFill>
        <p:spPr bwMode="auto">
          <a:xfrm>
            <a:off x="7132319" y="2371350"/>
            <a:ext cx="4279552" cy="1502938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6764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9963CD-B513-A369-1AAC-4B94343FDB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A3512668-09A6-BA90-5DB0-868035DEDBB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64234" y="1956039"/>
            <a:ext cx="12192000" cy="6858000"/>
          </a:xfrm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146" name="Picture 2" descr="Image result for thank you see you next week">
            <a:extLst>
              <a:ext uri="{FF2B5EF4-FFF2-40B4-BE49-F238E27FC236}">
                <a16:creationId xmlns:a16="http://schemas.microsoft.com/office/drawing/2014/main" id="{E365BA22-3931-D1BE-D076-FD8FEA619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1489" y="613962"/>
            <a:ext cx="5849022" cy="5630075"/>
          </a:xfrm>
          <a:prstGeom prst="rect">
            <a:avLst/>
          </a:prstGeom>
          <a:noFill/>
          <a:ln w="57150">
            <a:solidFill>
              <a:schemeClr val="accent5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42553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87</Words>
  <Application>Microsoft Office PowerPoint</Application>
  <PresentationFormat>Widescreen</PresentationFormat>
  <Paragraphs>13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Annamarie Dufficy</dc:creator>
  <cp:lastModifiedBy>Annamarie Dufficy</cp:lastModifiedBy>
  <cp:revision>28</cp:revision>
  <cp:lastPrinted>2025-08-11T15:02:48Z</cp:lastPrinted>
  <dcterms:created xsi:type="dcterms:W3CDTF">2025-06-03T07:59:36Z</dcterms:created>
  <dcterms:modified xsi:type="dcterms:W3CDTF">2025-08-29T11:04:00Z</dcterms:modified>
</cp:coreProperties>
</file>