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03" r:id="rId4"/>
  </p:sldMasterIdLst>
  <p:notesMasterIdLst>
    <p:notesMasterId r:id="rId13"/>
  </p:notesMasterIdLst>
  <p:handoutMasterIdLst>
    <p:handoutMasterId r:id="rId14"/>
  </p:handoutMasterIdLst>
  <p:sldIdLst>
    <p:sldId id="276" r:id="rId5"/>
    <p:sldId id="257" r:id="rId6"/>
    <p:sldId id="256" r:id="rId7"/>
    <p:sldId id="279" r:id="rId8"/>
    <p:sldId id="299" r:id="rId9"/>
    <p:sldId id="281" r:id="rId10"/>
    <p:sldId id="283" r:id="rId11"/>
    <p:sldId id="293"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28" userDrawn="1">
          <p15:clr>
            <a:srgbClr val="A4A3A4"/>
          </p15:clr>
        </p15:guide>
        <p15:guide id="2" pos="288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6451BE-75C7-7E50-32C1-1871922EA560}" v="3" dt="2026-03-02T05:49:22.801"/>
    <p1510:client id="{FDBE3A05-47AA-5B8C-E3DC-F8C136F5B398}" v="228" dt="2026-03-02T05:51:27.709"/>
  </p1510:revLst>
</p1510:revInfo>
</file>

<file path=ppt/tableStyles.xml><?xml version="1.0" encoding="utf-8"?>
<a:tblStyleLst xmlns:a="http://schemas.openxmlformats.org/drawingml/2006/main" def="{5FD0F851-EC5A-4D38-B0AD-8093EC10F338}">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928"/>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aila Hussain (2437541)" userId="S::2437541@student.uwtsd.ac.uk::70c1ad20-afc7-4cee-92db-378c43fefbf5" providerId="AD" clId="Web-{05A5F883-41D7-468E-EA19-0E8BB644EE27}"/>
    <pc:docChg chg="modSld">
      <pc:chgData name="Smaila Hussain (2437541)" userId="S::2437541@student.uwtsd.ac.uk::70c1ad20-afc7-4cee-92db-378c43fefbf5" providerId="AD" clId="Web-{05A5F883-41D7-468E-EA19-0E8BB644EE27}" dt="2026-02-19T12:14:45.258" v="10" actId="20577"/>
      <pc:docMkLst>
        <pc:docMk/>
      </pc:docMkLst>
    </pc:docChg>
  </pc:docChgLst>
  <pc:docChgLst>
    <pc:chgData name="Smaila Hussain (2437541)" userId="S::2437541@student.uwtsd.ac.uk::70c1ad20-afc7-4cee-92db-378c43fefbf5" providerId="AD" clId="Web-{32214DD3-D505-007A-048E-2836B0C03E05}"/>
    <pc:docChg chg="modSld">
      <pc:chgData name="Smaila Hussain (2437541)" userId="S::2437541@student.uwtsd.ac.uk::70c1ad20-afc7-4cee-92db-378c43fefbf5" providerId="AD" clId="Web-{32214DD3-D505-007A-048E-2836B0C03E05}" dt="2026-02-19T13:05:38.015" v="91"/>
      <pc:docMkLst>
        <pc:docMk/>
      </pc:docMkLst>
      <pc:sldChg chg="modSp">
        <pc:chgData name="Smaila Hussain (2437541)" userId="S::2437541@student.uwtsd.ac.uk::70c1ad20-afc7-4cee-92db-378c43fefbf5" providerId="AD" clId="Web-{32214DD3-D505-007A-048E-2836B0C03E05}" dt="2026-02-19T13:03:57.509" v="29" actId="20577"/>
        <pc:sldMkLst>
          <pc:docMk/>
          <pc:sldMk cId="975368512" sldId="256"/>
        </pc:sldMkLst>
        <pc:spChg chg="mod">
          <ac:chgData name="Smaila Hussain (2437541)" userId="S::2437541@student.uwtsd.ac.uk::70c1ad20-afc7-4cee-92db-378c43fefbf5" providerId="AD" clId="Web-{32214DD3-D505-007A-048E-2836B0C03E05}" dt="2026-02-19T13:03:57.509" v="29" actId="20577"/>
          <ac:spMkLst>
            <pc:docMk/>
            <pc:sldMk cId="975368512" sldId="256"/>
            <ac:spMk id="11" creationId="{FC3F3DE7-4288-44D0-9E2E-8E5B9936AE7C}"/>
          </ac:spMkLst>
        </pc:spChg>
      </pc:sldChg>
      <pc:sldChg chg="modSp">
        <pc:chgData name="Smaila Hussain (2437541)" userId="S::2437541@student.uwtsd.ac.uk::70c1ad20-afc7-4cee-92db-378c43fefbf5" providerId="AD" clId="Web-{32214DD3-D505-007A-048E-2836B0C03E05}" dt="2026-02-19T13:02:54.930" v="25" actId="20577"/>
        <pc:sldMkLst>
          <pc:docMk/>
          <pc:sldMk cId="2420619857" sldId="276"/>
        </pc:sldMkLst>
        <pc:spChg chg="mod">
          <ac:chgData name="Smaila Hussain (2437541)" userId="S::2437541@student.uwtsd.ac.uk::70c1ad20-afc7-4cee-92db-378c43fefbf5" providerId="AD" clId="Web-{32214DD3-D505-007A-048E-2836B0C03E05}" dt="2026-02-19T13:02:54.930" v="25" actId="20577"/>
          <ac:spMkLst>
            <pc:docMk/>
            <pc:sldMk cId="2420619857" sldId="276"/>
            <ac:spMk id="2" creationId="{D8E381C4-F52E-F586-1465-77001CB91EEC}"/>
          </ac:spMkLst>
        </pc:spChg>
      </pc:sldChg>
      <pc:sldChg chg="modSp">
        <pc:chgData name="Smaila Hussain (2437541)" userId="S::2437541@student.uwtsd.ac.uk::70c1ad20-afc7-4cee-92db-378c43fefbf5" providerId="AD" clId="Web-{32214DD3-D505-007A-048E-2836B0C03E05}" dt="2026-02-19T13:05:12.138" v="88" actId="20577"/>
        <pc:sldMkLst>
          <pc:docMk/>
          <pc:sldMk cId="3429045197" sldId="281"/>
        </pc:sldMkLst>
      </pc:sldChg>
      <pc:sldChg chg="addSp delSp modSp">
        <pc:chgData name="Smaila Hussain (2437541)" userId="S::2437541@student.uwtsd.ac.uk::70c1ad20-afc7-4cee-92db-378c43fefbf5" providerId="AD" clId="Web-{32214DD3-D505-007A-048E-2836B0C03E05}" dt="2026-02-19T13:05:38.015" v="91"/>
        <pc:sldMkLst>
          <pc:docMk/>
          <pc:sldMk cId="1735863000" sldId="293"/>
        </pc:sldMkLst>
        <pc:spChg chg="add mod">
          <ac:chgData name="Smaila Hussain (2437541)" userId="S::2437541@student.uwtsd.ac.uk::70c1ad20-afc7-4cee-92db-378c43fefbf5" providerId="AD" clId="Web-{32214DD3-D505-007A-048E-2836B0C03E05}" dt="2026-02-19T13:05:37.968" v="90"/>
          <ac:spMkLst>
            <pc:docMk/>
            <pc:sldMk cId="1735863000" sldId="293"/>
            <ac:spMk id="8" creationId="{F0DF590C-DB54-2DE2-8D39-31138B5C9E78}"/>
          </ac:spMkLst>
        </pc:spChg>
        <pc:spChg chg="add mod">
          <ac:chgData name="Smaila Hussain (2437541)" userId="S::2437541@student.uwtsd.ac.uk::70c1ad20-afc7-4cee-92db-378c43fefbf5" providerId="AD" clId="Web-{32214DD3-D505-007A-048E-2836B0C03E05}" dt="2026-02-19T13:05:38.015" v="91"/>
          <ac:spMkLst>
            <pc:docMk/>
            <pc:sldMk cId="1735863000" sldId="293"/>
            <ac:spMk id="10" creationId="{307096DC-8C19-A686-99B6-5739B10EC337}"/>
          </ac:spMkLst>
        </pc:spChg>
      </pc:sldChg>
    </pc:docChg>
  </pc:docChgLst>
  <pc:docChgLst>
    <pc:chgData name="Smaila Hussain (2437541)" userId="S::2437541@student.uwtsd.ac.uk::70c1ad20-afc7-4cee-92db-378c43fefbf5" providerId="AD" clId="Web-{F5D67B19-F606-2218-19A1-41CF21C0F14D}"/>
    <pc:docChg chg="mod addSld delSld modSld sldOrd modMainMaster setSldSz">
      <pc:chgData name="Smaila Hussain (2437541)" userId="S::2437541@student.uwtsd.ac.uk::70c1ad20-afc7-4cee-92db-378c43fefbf5" providerId="AD" clId="Web-{F5D67B19-F606-2218-19A1-41CF21C0F14D}" dt="2026-02-27T20:51:51.192" v="600" actId="20577"/>
      <pc:docMkLst>
        <pc:docMk/>
      </pc:docMkLst>
      <pc:sldChg chg="addSp modSp ord">
        <pc:chgData name="Smaila Hussain (2437541)" userId="S::2437541@student.uwtsd.ac.uk::70c1ad20-afc7-4cee-92db-378c43fefbf5" providerId="AD" clId="Web-{F5D67B19-F606-2218-19A1-41CF21C0F14D}" dt="2026-02-27T20:22:26.076" v="436" actId="1076"/>
        <pc:sldMkLst>
          <pc:docMk/>
          <pc:sldMk cId="975368512" sldId="256"/>
        </pc:sldMkLst>
        <pc:spChg chg="add mod">
          <ac:chgData name="Smaila Hussain (2437541)" userId="S::2437541@student.uwtsd.ac.uk::70c1ad20-afc7-4cee-92db-378c43fefbf5" providerId="AD" clId="Web-{F5D67B19-F606-2218-19A1-41CF21C0F14D}" dt="2026-02-27T20:22:26.076" v="436" actId="1076"/>
          <ac:spMkLst>
            <pc:docMk/>
            <pc:sldMk cId="975368512" sldId="256"/>
            <ac:spMk id="3" creationId="{406DAA8D-9F6F-7FA1-E43A-1769A8C90100}"/>
          </ac:spMkLst>
        </pc:spChg>
        <pc:spChg chg="mod">
          <ac:chgData name="Smaila Hussain (2437541)" userId="S::2437541@student.uwtsd.ac.uk::70c1ad20-afc7-4cee-92db-378c43fefbf5" providerId="AD" clId="Web-{F5D67B19-F606-2218-19A1-41CF21C0F14D}" dt="2026-02-26T12:15:42.244" v="90"/>
          <ac:spMkLst>
            <pc:docMk/>
            <pc:sldMk cId="975368512" sldId="256"/>
            <ac:spMk id="10" creationId="{903501C3-C301-490F-A129-5C468AEC915D}"/>
          </ac:spMkLst>
        </pc:spChg>
        <pc:spChg chg="mod">
          <ac:chgData name="Smaila Hussain (2437541)" userId="S::2437541@student.uwtsd.ac.uk::70c1ad20-afc7-4cee-92db-378c43fefbf5" providerId="AD" clId="Web-{F5D67B19-F606-2218-19A1-41CF21C0F14D}" dt="2026-02-26T12:15:42.244" v="90"/>
          <ac:spMkLst>
            <pc:docMk/>
            <pc:sldMk cId="975368512" sldId="256"/>
            <ac:spMk id="11" creationId="{FC3F3DE7-4288-44D0-9E2E-8E5B9936AE7C}"/>
          </ac:spMkLst>
        </pc:spChg>
        <pc:spChg chg="mod">
          <ac:chgData name="Smaila Hussain (2437541)" userId="S::2437541@student.uwtsd.ac.uk::70c1ad20-afc7-4cee-92db-378c43fefbf5" providerId="AD" clId="Web-{F5D67B19-F606-2218-19A1-41CF21C0F14D}" dt="2026-02-26T12:15:42.244" v="90"/>
          <ac:spMkLst>
            <pc:docMk/>
            <pc:sldMk cId="975368512" sldId="256"/>
            <ac:spMk id="30" creationId="{1AEB7F98-32EC-40D3-89EE-C8433023163A}"/>
          </ac:spMkLst>
        </pc:spChg>
        <pc:picChg chg="mod">
          <ac:chgData name="Smaila Hussain (2437541)" userId="S::2437541@student.uwtsd.ac.uk::70c1ad20-afc7-4cee-92db-378c43fefbf5" providerId="AD" clId="Web-{F5D67B19-F606-2218-19A1-41CF21C0F14D}" dt="2026-02-27T20:22:16.497" v="435" actId="1076"/>
          <ac:picMkLst>
            <pc:docMk/>
            <pc:sldMk cId="975368512" sldId="256"/>
            <ac:picMk id="2" creationId="{DB84402D-2DE5-7A55-1B83-0A059C3598E7}"/>
          </ac:picMkLst>
        </pc:picChg>
        <pc:cxnChg chg="mod">
          <ac:chgData name="Smaila Hussain (2437541)" userId="S::2437541@student.uwtsd.ac.uk::70c1ad20-afc7-4cee-92db-378c43fefbf5" providerId="AD" clId="Web-{F5D67B19-F606-2218-19A1-41CF21C0F14D}" dt="2026-02-26T12:15:42.244" v="90"/>
          <ac:cxnSpMkLst>
            <pc:docMk/>
            <pc:sldMk cId="975368512" sldId="256"/>
            <ac:cxnSpMk id="31" creationId="{77C6DF49-CBE3-4038-AC78-35DE4FD7CE8E}"/>
          </ac:cxnSpMkLst>
        </pc:cxnChg>
      </pc:sldChg>
      <pc:sldChg chg="addSp delSp modSp mod setBg">
        <pc:chgData name="Smaila Hussain (2437541)" userId="S::2437541@student.uwtsd.ac.uk::70c1ad20-afc7-4cee-92db-378c43fefbf5" providerId="AD" clId="Web-{F5D67B19-F606-2218-19A1-41CF21C0F14D}" dt="2026-02-27T20:21:56.591" v="432" actId="1076"/>
        <pc:sldMkLst>
          <pc:docMk/>
          <pc:sldMk cId="4148681317" sldId="257"/>
        </pc:sldMkLst>
        <pc:spChg chg="add mod">
          <ac:chgData name="Smaila Hussain (2437541)" userId="S::2437541@student.uwtsd.ac.uk::70c1ad20-afc7-4cee-92db-378c43fefbf5" providerId="AD" clId="Web-{F5D67B19-F606-2218-19A1-41CF21C0F14D}" dt="2026-02-27T20:21:56.591" v="432" actId="1076"/>
          <ac:spMkLst>
            <pc:docMk/>
            <pc:sldMk cId="4148681317" sldId="257"/>
            <ac:spMk id="3" creationId="{C1735A11-2EB5-E845-1DB1-4A2216E69F27}"/>
          </ac:spMkLst>
        </pc:spChg>
        <pc:spChg chg="add del mod ord">
          <ac:chgData name="Smaila Hussain (2437541)" userId="S::2437541@student.uwtsd.ac.uk::70c1ad20-afc7-4cee-92db-378c43fefbf5" providerId="AD" clId="Web-{F5D67B19-F606-2218-19A1-41CF21C0F14D}" dt="2026-02-27T07:54:41.167" v="387" actId="20577"/>
          <ac:spMkLst>
            <pc:docMk/>
            <pc:sldMk cId="4148681317" sldId="257"/>
            <ac:spMk id="13" creationId="{03252AFB-1364-05E7-C423-89DB466EDAD6}"/>
          </ac:spMkLst>
        </pc:spChg>
        <pc:spChg chg="mod">
          <ac:chgData name="Smaila Hussain (2437541)" userId="S::2437541@student.uwtsd.ac.uk::70c1ad20-afc7-4cee-92db-378c43fefbf5" providerId="AD" clId="Web-{F5D67B19-F606-2218-19A1-41CF21C0F14D}" dt="2026-02-26T12:47:39.725" v="171" actId="1076"/>
          <ac:spMkLst>
            <pc:docMk/>
            <pc:sldMk cId="4148681317" sldId="257"/>
            <ac:spMk id="16" creationId="{B14C0111-86AA-B377-753D-02A3CA89F8E6}"/>
          </ac:spMkLst>
        </pc:spChg>
        <pc:spChg chg="add mod">
          <ac:chgData name="Smaila Hussain (2437541)" userId="S::2437541@student.uwtsd.ac.uk::70c1ad20-afc7-4cee-92db-378c43fefbf5" providerId="AD" clId="Web-{F5D67B19-F606-2218-19A1-41CF21C0F14D}" dt="2026-02-26T12:15:42.244" v="90"/>
          <ac:spMkLst>
            <pc:docMk/>
            <pc:sldMk cId="4148681317" sldId="257"/>
            <ac:spMk id="21" creationId="{DB66C9CD-6BF4-44CA-8078-0BB819080761}"/>
          </ac:spMkLst>
        </pc:spChg>
        <pc:picChg chg="add del mod">
          <ac:chgData name="Smaila Hussain (2437541)" userId="S::2437541@student.uwtsd.ac.uk::70c1ad20-afc7-4cee-92db-378c43fefbf5" providerId="AD" clId="Web-{F5D67B19-F606-2218-19A1-41CF21C0F14D}" dt="2026-02-26T12:15:42.244" v="90"/>
          <ac:picMkLst>
            <pc:docMk/>
            <pc:sldMk cId="4148681317" sldId="257"/>
            <ac:picMk id="2" creationId="{350C2ABD-816B-1643-2748-A22B97A0B06A}"/>
          </ac:picMkLst>
        </pc:picChg>
        <pc:cxnChg chg="add mod">
          <ac:chgData name="Smaila Hussain (2437541)" userId="S::2437541@student.uwtsd.ac.uk::70c1ad20-afc7-4cee-92db-378c43fefbf5" providerId="AD" clId="Web-{F5D67B19-F606-2218-19A1-41CF21C0F14D}" dt="2026-02-26T12:15:42.244" v="90"/>
          <ac:cxnSpMkLst>
            <pc:docMk/>
            <pc:sldMk cId="4148681317" sldId="257"/>
            <ac:cxnSpMk id="23" creationId="{77C6DF49-CBE3-4038-AC78-35DE4FD7CE8E}"/>
          </ac:cxnSpMkLst>
        </pc:cxnChg>
      </pc:sldChg>
      <pc:sldChg chg="addSp modSp">
        <pc:chgData name="Smaila Hussain (2437541)" userId="S::2437541@student.uwtsd.ac.uk::70c1ad20-afc7-4cee-92db-378c43fefbf5" providerId="AD" clId="Web-{F5D67B19-F606-2218-19A1-41CF21C0F14D}" dt="2026-02-27T07:48:56.251" v="307" actId="20577"/>
        <pc:sldMkLst>
          <pc:docMk/>
          <pc:sldMk cId="2420619857" sldId="276"/>
        </pc:sldMkLst>
        <pc:spChg chg="mod">
          <ac:chgData name="Smaila Hussain (2437541)" userId="S::2437541@student.uwtsd.ac.uk::70c1ad20-afc7-4cee-92db-378c43fefbf5" providerId="AD" clId="Web-{F5D67B19-F606-2218-19A1-41CF21C0F14D}" dt="2026-02-27T07:48:56.251" v="307" actId="20577"/>
          <ac:spMkLst>
            <pc:docMk/>
            <pc:sldMk cId="2420619857" sldId="276"/>
            <ac:spMk id="2" creationId="{D8E381C4-F52E-F586-1465-77001CB91EEC}"/>
          </ac:spMkLst>
        </pc:spChg>
        <pc:spChg chg="mod">
          <ac:chgData name="Smaila Hussain (2437541)" userId="S::2437541@student.uwtsd.ac.uk::70c1ad20-afc7-4cee-92db-378c43fefbf5" providerId="AD" clId="Web-{F5D67B19-F606-2218-19A1-41CF21C0F14D}" dt="2026-02-26T12:42:27.021" v="169" actId="20577"/>
          <ac:spMkLst>
            <pc:docMk/>
            <pc:sldMk cId="2420619857" sldId="276"/>
            <ac:spMk id="4" creationId="{ACEC7DEC-5438-6896-FF29-E79A0E71BD34}"/>
          </ac:spMkLst>
        </pc:spChg>
        <pc:spChg chg="mod">
          <ac:chgData name="Smaila Hussain (2437541)" userId="S::2437541@student.uwtsd.ac.uk::70c1ad20-afc7-4cee-92db-378c43fefbf5" providerId="AD" clId="Web-{F5D67B19-F606-2218-19A1-41CF21C0F14D}" dt="2026-02-26T12:15:42.244" v="90"/>
          <ac:spMkLst>
            <pc:docMk/>
            <pc:sldMk cId="2420619857" sldId="276"/>
            <ac:spMk id="38" creationId="{A4A2E074-C10D-4C57-AB72-B631E4D77102}"/>
          </ac:spMkLst>
        </pc:spChg>
        <pc:spChg chg="mod">
          <ac:chgData name="Smaila Hussain (2437541)" userId="S::2437541@student.uwtsd.ac.uk::70c1ad20-afc7-4cee-92db-378c43fefbf5" providerId="AD" clId="Web-{F5D67B19-F606-2218-19A1-41CF21C0F14D}" dt="2026-02-26T12:15:42.244" v="90"/>
          <ac:spMkLst>
            <pc:docMk/>
            <pc:sldMk cId="2420619857" sldId="276"/>
            <ac:spMk id="40" creationId="{A1F47AC1-63D0-47F3-9728-1A0A0543494B}"/>
          </ac:spMkLst>
        </pc:spChg>
        <pc:spChg chg="mod">
          <ac:chgData name="Smaila Hussain (2437541)" userId="S::2437541@student.uwtsd.ac.uk::70c1ad20-afc7-4cee-92db-378c43fefbf5" providerId="AD" clId="Web-{F5D67B19-F606-2218-19A1-41CF21C0F14D}" dt="2026-02-26T12:15:42.244" v="90"/>
          <ac:spMkLst>
            <pc:docMk/>
            <pc:sldMk cId="2420619857" sldId="276"/>
            <ac:spMk id="43" creationId="{3011B0B3-5679-4759-90B8-3B908C4CBD21}"/>
          </ac:spMkLst>
        </pc:spChg>
        <pc:grpChg chg="mod">
          <ac:chgData name="Smaila Hussain (2437541)" userId="S::2437541@student.uwtsd.ac.uk::70c1ad20-afc7-4cee-92db-378c43fefbf5" providerId="AD" clId="Web-{F5D67B19-F606-2218-19A1-41CF21C0F14D}" dt="2026-02-26T12:15:42.244" v="90"/>
          <ac:grpSpMkLst>
            <pc:docMk/>
            <pc:sldMk cId="2420619857" sldId="276"/>
            <ac:grpSpMk id="37" creationId="{F982E0B2-AA9C-441C-A08E-A9DF9CF12116}"/>
          </ac:grpSpMkLst>
        </pc:grpChg>
        <pc:picChg chg="mod">
          <ac:chgData name="Smaila Hussain (2437541)" userId="S::2437541@student.uwtsd.ac.uk::70c1ad20-afc7-4cee-92db-378c43fefbf5" providerId="AD" clId="Web-{F5D67B19-F606-2218-19A1-41CF21C0F14D}" dt="2026-02-26T12:15:42.244" v="90"/>
          <ac:picMkLst>
            <pc:docMk/>
            <pc:sldMk cId="2420619857" sldId="276"/>
            <ac:picMk id="3" creationId="{7639CD9D-1AAD-7DA8-8255-BA2CCC2A0831}"/>
          </ac:picMkLst>
        </pc:picChg>
        <pc:cxnChg chg="mod">
          <ac:chgData name="Smaila Hussain (2437541)" userId="S::2437541@student.uwtsd.ac.uk::70c1ad20-afc7-4cee-92db-378c43fefbf5" providerId="AD" clId="Web-{F5D67B19-F606-2218-19A1-41CF21C0F14D}" dt="2026-02-26T12:15:42.244" v="90"/>
          <ac:cxnSpMkLst>
            <pc:docMk/>
            <pc:sldMk cId="2420619857" sldId="276"/>
            <ac:cxnSpMk id="35" creationId="{701C0CAB-6A03-4C6A-9FAA-219847753628}"/>
          </ac:cxnSpMkLst>
        </pc:cxnChg>
        <pc:cxnChg chg="mod">
          <ac:chgData name="Smaila Hussain (2437541)" userId="S::2437541@student.uwtsd.ac.uk::70c1ad20-afc7-4cee-92db-378c43fefbf5" providerId="AD" clId="Web-{F5D67B19-F606-2218-19A1-41CF21C0F14D}" dt="2026-02-26T12:15:42.244" v="90"/>
          <ac:cxnSpMkLst>
            <pc:docMk/>
            <pc:sldMk cId="2420619857" sldId="276"/>
            <ac:cxnSpMk id="45" creationId="{32E97E5C-7A5F-424E-AAE4-654396E90799}"/>
          </ac:cxnSpMkLst>
        </pc:cxnChg>
      </pc:sldChg>
      <pc:sldChg chg="addSp modSp">
        <pc:chgData name="Smaila Hussain (2437541)" userId="S::2437541@student.uwtsd.ac.uk::70c1ad20-afc7-4cee-92db-378c43fefbf5" providerId="AD" clId="Web-{F5D67B19-F606-2218-19A1-41CF21C0F14D}" dt="2026-02-27T20:22:49.373" v="439" actId="1076"/>
        <pc:sldMkLst>
          <pc:docMk/>
          <pc:sldMk cId="2841478693" sldId="279"/>
        </pc:sldMkLst>
        <pc:spChg chg="mod">
          <ac:chgData name="Smaila Hussain (2437541)" userId="S::2437541@student.uwtsd.ac.uk::70c1ad20-afc7-4cee-92db-378c43fefbf5" providerId="AD" clId="Web-{F5D67B19-F606-2218-19A1-41CF21C0F14D}" dt="2026-02-26T12:48:50.463" v="177" actId="20577"/>
          <ac:spMkLst>
            <pc:docMk/>
            <pc:sldMk cId="2841478693" sldId="279"/>
            <ac:spMk id="2" creationId="{667CF7FA-557B-82FA-0B3B-B29A88184B8A}"/>
          </ac:spMkLst>
        </pc:spChg>
        <pc:spChg chg="add mod">
          <ac:chgData name="Smaila Hussain (2437541)" userId="S::2437541@student.uwtsd.ac.uk::70c1ad20-afc7-4cee-92db-378c43fefbf5" providerId="AD" clId="Web-{F5D67B19-F606-2218-19A1-41CF21C0F14D}" dt="2026-02-27T20:22:49.373" v="439" actId="1076"/>
          <ac:spMkLst>
            <pc:docMk/>
            <pc:sldMk cId="2841478693" sldId="279"/>
            <ac:spMk id="4" creationId="{4FC8CD13-E31A-CE1E-835A-87FC109E067E}"/>
          </ac:spMkLst>
        </pc:spChg>
        <pc:spChg chg="mod">
          <ac:chgData name="Smaila Hussain (2437541)" userId="S::2437541@student.uwtsd.ac.uk::70c1ad20-afc7-4cee-92db-378c43fefbf5" providerId="AD" clId="Web-{F5D67B19-F606-2218-19A1-41CF21C0F14D}" dt="2026-02-26T12:15:42.244" v="90"/>
          <ac:spMkLst>
            <pc:docMk/>
            <pc:sldMk cId="2841478693" sldId="279"/>
            <ac:spMk id="19" creationId="{A4A2E074-C10D-4C57-AB72-B631E4D77102}"/>
          </ac:spMkLst>
        </pc:spChg>
        <pc:spChg chg="mod">
          <ac:chgData name="Smaila Hussain (2437541)" userId="S::2437541@student.uwtsd.ac.uk::70c1ad20-afc7-4cee-92db-378c43fefbf5" providerId="AD" clId="Web-{F5D67B19-F606-2218-19A1-41CF21C0F14D}" dt="2026-02-26T12:15:42.244" v="90"/>
          <ac:spMkLst>
            <pc:docMk/>
            <pc:sldMk cId="2841478693" sldId="279"/>
            <ac:spMk id="21" creationId="{A1F47AC1-63D0-47F3-9728-1A0A0543494B}"/>
          </ac:spMkLst>
        </pc:spChg>
        <pc:grpChg chg="mod">
          <ac:chgData name="Smaila Hussain (2437541)" userId="S::2437541@student.uwtsd.ac.uk::70c1ad20-afc7-4cee-92db-378c43fefbf5" providerId="AD" clId="Web-{F5D67B19-F606-2218-19A1-41CF21C0F14D}" dt="2026-02-26T12:15:42.244" v="90"/>
          <ac:grpSpMkLst>
            <pc:docMk/>
            <pc:sldMk cId="2841478693" sldId="279"/>
            <ac:grpSpMk id="18" creationId="{F982E0B2-AA9C-441C-A08E-A9DF9CF12116}"/>
          </ac:grpSpMkLst>
        </pc:grpChg>
        <pc:picChg chg="mod">
          <ac:chgData name="Smaila Hussain (2437541)" userId="S::2437541@student.uwtsd.ac.uk::70c1ad20-afc7-4cee-92db-378c43fefbf5" providerId="AD" clId="Web-{F5D67B19-F606-2218-19A1-41CF21C0F14D}" dt="2026-02-26T12:15:42.244" v="90"/>
          <ac:picMkLst>
            <pc:docMk/>
            <pc:sldMk cId="2841478693" sldId="279"/>
            <ac:picMk id="3" creationId="{E62CFDA6-0B22-1DEB-A66E-AF148A690FB9}"/>
          </ac:picMkLst>
        </pc:picChg>
        <pc:cxnChg chg="mod">
          <ac:chgData name="Smaila Hussain (2437541)" userId="S::2437541@student.uwtsd.ac.uk::70c1ad20-afc7-4cee-92db-378c43fefbf5" providerId="AD" clId="Web-{F5D67B19-F606-2218-19A1-41CF21C0F14D}" dt="2026-02-26T12:15:42.244" v="90"/>
          <ac:cxnSpMkLst>
            <pc:docMk/>
            <pc:sldMk cId="2841478693" sldId="279"/>
            <ac:cxnSpMk id="16" creationId="{701C0CAB-6A03-4C6A-9FAA-219847753628}"/>
          </ac:cxnSpMkLst>
        </pc:cxnChg>
      </pc:sldChg>
      <pc:sldChg chg="addSp delSp modSp">
        <pc:chgData name="Smaila Hussain (2437541)" userId="S::2437541@student.uwtsd.ac.uk::70c1ad20-afc7-4cee-92db-378c43fefbf5" providerId="AD" clId="Web-{F5D67B19-F606-2218-19A1-41CF21C0F14D}" dt="2026-02-27T09:34:39.123" v="416" actId="14100"/>
        <pc:sldMkLst>
          <pc:docMk/>
          <pc:sldMk cId="3429045197" sldId="281"/>
        </pc:sldMkLst>
        <pc:spChg chg="add mod">
          <ac:chgData name="Smaila Hussain (2437541)" userId="S::2437541@student.uwtsd.ac.uk::70c1ad20-afc7-4cee-92db-378c43fefbf5" providerId="AD" clId="Web-{F5D67B19-F606-2218-19A1-41CF21C0F14D}" dt="2026-02-27T09:34:39.123" v="416" actId="14100"/>
          <ac:spMkLst>
            <pc:docMk/>
            <pc:sldMk cId="3429045197" sldId="281"/>
            <ac:spMk id="6" creationId="{F1315B0C-6F7E-1E9B-14D4-AAA2FDCB2BCB}"/>
          </ac:spMkLst>
        </pc:spChg>
      </pc:sldChg>
      <pc:sldChg chg="modSp">
        <pc:chgData name="Smaila Hussain (2437541)" userId="S::2437541@student.uwtsd.ac.uk::70c1ad20-afc7-4cee-92db-378c43fefbf5" providerId="AD" clId="Web-{F5D67B19-F606-2218-19A1-41CF21C0F14D}" dt="2026-02-27T11:37:59.342" v="429" actId="14100"/>
        <pc:sldMkLst>
          <pc:docMk/>
          <pc:sldMk cId="3760724414" sldId="283"/>
        </pc:sldMkLst>
        <pc:spChg chg="mod">
          <ac:chgData name="Smaila Hussain (2437541)" userId="S::2437541@student.uwtsd.ac.uk::70c1ad20-afc7-4cee-92db-378c43fefbf5" providerId="AD" clId="Web-{F5D67B19-F606-2218-19A1-41CF21C0F14D}" dt="2026-02-27T11:37:59.342" v="429" actId="14100"/>
          <ac:spMkLst>
            <pc:docMk/>
            <pc:sldMk cId="3760724414" sldId="283"/>
            <ac:spMk id="2" creationId="{CD7DE88C-4518-8DA5-1DFF-70A6558595C0}"/>
          </ac:spMkLst>
        </pc:spChg>
        <pc:spChg chg="mod">
          <ac:chgData name="Smaila Hussain (2437541)" userId="S::2437541@student.uwtsd.ac.uk::70c1ad20-afc7-4cee-92db-378c43fefbf5" providerId="AD" clId="Web-{F5D67B19-F606-2218-19A1-41CF21C0F14D}" dt="2026-02-26T12:15:42.244" v="90"/>
          <ac:spMkLst>
            <pc:docMk/>
            <pc:sldMk cId="3760724414" sldId="283"/>
            <ac:spMk id="3" creationId="{AC895DF9-4327-92A6-EB3F-1320895ED53A}"/>
          </ac:spMkLst>
        </pc:spChg>
      </pc:sldChg>
      <pc:sldChg chg="delSp modSp">
        <pc:chgData name="Smaila Hussain (2437541)" userId="S::2437541@student.uwtsd.ac.uk::70c1ad20-afc7-4cee-92db-378c43fefbf5" providerId="AD" clId="Web-{F5D67B19-F606-2218-19A1-41CF21C0F14D}" dt="2026-02-27T20:51:51.192" v="600" actId="20577"/>
        <pc:sldMkLst>
          <pc:docMk/>
          <pc:sldMk cId="1735863000" sldId="293"/>
        </pc:sldMkLst>
        <pc:spChg chg="mod">
          <ac:chgData name="Smaila Hussain (2437541)" userId="S::2437541@student.uwtsd.ac.uk::70c1ad20-afc7-4cee-92db-378c43fefbf5" providerId="AD" clId="Web-{F5D67B19-F606-2218-19A1-41CF21C0F14D}" dt="2026-02-27T20:51:51.192" v="600" actId="20577"/>
          <ac:spMkLst>
            <pc:docMk/>
            <pc:sldMk cId="1735863000" sldId="293"/>
            <ac:spMk id="8" creationId="{F0DF590C-DB54-2DE2-8D39-31138B5C9E78}"/>
          </ac:spMkLst>
        </pc:spChg>
        <pc:spChg chg="mod">
          <ac:chgData name="Smaila Hussain (2437541)" userId="S::2437541@student.uwtsd.ac.uk::70c1ad20-afc7-4cee-92db-378c43fefbf5" providerId="AD" clId="Web-{F5D67B19-F606-2218-19A1-41CF21C0F14D}" dt="2026-02-26T13:00:05.499" v="235" actId="20577"/>
          <ac:spMkLst>
            <pc:docMk/>
            <pc:sldMk cId="1735863000" sldId="293"/>
            <ac:spMk id="10" creationId="{307096DC-8C19-A686-99B6-5739B10EC337}"/>
          </ac:spMkLst>
        </pc:spChg>
      </pc:sldChg>
      <pc:sldChg chg="addSp delSp modSp new mod modClrScheme chgLayout">
        <pc:chgData name="Smaila Hussain (2437541)" userId="S::2437541@student.uwtsd.ac.uk::70c1ad20-afc7-4cee-92db-378c43fefbf5" providerId="AD" clId="Web-{F5D67B19-F606-2218-19A1-41CF21C0F14D}" dt="2026-02-27T20:28:35.207" v="454" actId="20577"/>
        <pc:sldMkLst>
          <pc:docMk/>
          <pc:sldMk cId="3598361613" sldId="299"/>
        </pc:sldMkLst>
        <pc:spChg chg="mod ord">
          <ac:chgData name="Smaila Hussain (2437541)" userId="S::2437541@student.uwtsd.ac.uk::70c1ad20-afc7-4cee-92db-378c43fefbf5" providerId="AD" clId="Web-{F5D67B19-F606-2218-19A1-41CF21C0F14D}" dt="2026-02-26T12:22:26.680" v="122" actId="1076"/>
          <ac:spMkLst>
            <pc:docMk/>
            <pc:sldMk cId="3598361613" sldId="299"/>
            <ac:spMk id="2" creationId="{D9A2C983-8581-57E8-B95A-783DB39396DD}"/>
          </ac:spMkLst>
        </pc:spChg>
        <pc:spChg chg="add mod ord">
          <ac:chgData name="Smaila Hussain (2437541)" userId="S::2437541@student.uwtsd.ac.uk::70c1ad20-afc7-4cee-92db-378c43fefbf5" providerId="AD" clId="Web-{F5D67B19-F606-2218-19A1-41CF21C0F14D}" dt="2026-02-27T20:28:35.207" v="454" actId="20577"/>
          <ac:spMkLst>
            <pc:docMk/>
            <pc:sldMk cId="3598361613" sldId="299"/>
            <ac:spMk id="6" creationId="{A59C4476-EEB8-1AA1-AF73-CC3FB0ACE195}"/>
          </ac:spMkLst>
        </pc:spChg>
      </pc:sldChg>
      <pc:sldMasterChg chg="modSp modSldLayout">
        <pc:chgData name="Smaila Hussain (2437541)" userId="S::2437541@student.uwtsd.ac.uk::70c1ad20-afc7-4cee-92db-378c43fefbf5" providerId="AD" clId="Web-{F5D67B19-F606-2218-19A1-41CF21C0F14D}" dt="2026-02-26T12:15:42.244" v="90"/>
        <pc:sldMasterMkLst>
          <pc:docMk/>
          <pc:sldMasterMk cId="2668852336" sldId="2147483703"/>
        </pc:sldMasterMkLst>
        <pc:spChg chg="mod">
          <ac:chgData name="Smaila Hussain (2437541)" userId="S::2437541@student.uwtsd.ac.uk::70c1ad20-afc7-4cee-92db-378c43fefbf5" providerId="AD" clId="Web-{F5D67B19-F606-2218-19A1-41CF21C0F14D}" dt="2026-02-26T12:15:42.244" v="90"/>
          <ac:spMkLst>
            <pc:docMk/>
            <pc:sldMasterMk cId="2668852336" sldId="2147483703"/>
            <ac:spMk id="2" creationId="{EC700152-D18D-4405-8FB2-5985831B57A0}"/>
          </ac:spMkLst>
        </pc:spChg>
        <pc:spChg chg="mod">
          <ac:chgData name="Smaila Hussain (2437541)" userId="S::2437541@student.uwtsd.ac.uk::70c1ad20-afc7-4cee-92db-378c43fefbf5" providerId="AD" clId="Web-{F5D67B19-F606-2218-19A1-41CF21C0F14D}" dt="2026-02-26T12:15:42.244" v="90"/>
          <ac:spMkLst>
            <pc:docMk/>
            <pc:sldMasterMk cId="2668852336" sldId="2147483703"/>
            <ac:spMk id="3" creationId="{722E92E1-0C4A-474E-8E29-8DB404101BA7}"/>
          </ac:spMkLst>
        </pc:spChg>
        <pc:spChg chg="mod">
          <ac:chgData name="Smaila Hussain (2437541)" userId="S::2437541@student.uwtsd.ac.uk::70c1ad20-afc7-4cee-92db-378c43fefbf5" providerId="AD" clId="Web-{F5D67B19-F606-2218-19A1-41CF21C0F14D}" dt="2026-02-26T12:15:42.244" v="90"/>
          <ac:spMkLst>
            <pc:docMk/>
            <pc:sldMasterMk cId="2668852336" sldId="2147483703"/>
            <ac:spMk id="4" creationId="{B122E245-B48B-4526-8D2D-9475E64B0624}"/>
          </ac:spMkLst>
        </pc:spChg>
        <pc:spChg chg="mod">
          <ac:chgData name="Smaila Hussain (2437541)" userId="S::2437541@student.uwtsd.ac.uk::70c1ad20-afc7-4cee-92db-378c43fefbf5" providerId="AD" clId="Web-{F5D67B19-F606-2218-19A1-41CF21C0F14D}" dt="2026-02-26T12:15:42.244" v="90"/>
          <ac:spMkLst>
            <pc:docMk/>
            <pc:sldMasterMk cId="2668852336" sldId="2147483703"/>
            <ac:spMk id="5" creationId="{C2A0FE5C-A494-40F2-A357-786AFFA6318E}"/>
          </ac:spMkLst>
        </pc:spChg>
        <pc:spChg chg="mod">
          <ac:chgData name="Smaila Hussain (2437541)" userId="S::2437541@student.uwtsd.ac.uk::70c1ad20-afc7-4cee-92db-378c43fefbf5" providerId="AD" clId="Web-{F5D67B19-F606-2218-19A1-41CF21C0F14D}" dt="2026-02-26T12:15:42.244" v="90"/>
          <ac:spMkLst>
            <pc:docMk/>
            <pc:sldMasterMk cId="2668852336" sldId="2147483703"/>
            <ac:spMk id="6" creationId="{504686A1-EDE2-44D9-A671-F708A6F883D7}"/>
          </ac:spMkLst>
        </pc:sp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369054263" sldId="2147483704"/>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369054263" sldId="2147483704"/>
              <ac:spMk id="2" creationId="{EC29798E-90C4-48E6-B39B-37FF65347AB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369054263" sldId="2147483704"/>
              <ac:spMk id="3" creationId="{93D95C8C-0A7F-40D9-A690-3D5898EFFE8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369054263" sldId="2147483704"/>
              <ac:spMk id="4" creationId="{3D1322F3-E47A-4D6E-96A8-AB5C73BA9906}"/>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369054263" sldId="2147483704"/>
              <ac:spMk id="5" creationId="{737BF5CE-9E66-4FD5-949F-34E11607C6DF}"/>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369054263" sldId="2147483704"/>
              <ac:spMk id="6" creationId="{4EEDAB7A-4032-416A-B04E-1F4878912E0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369054263" sldId="2147483704"/>
              <ac:spMk id="16" creationId="{A4A2E074-C10D-4C57-AB72-B631E4D7710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369054263" sldId="2147483704"/>
              <ac:spMk id="18" creationId="{A1F47AC1-63D0-47F3-9728-1A0A0543494B}"/>
            </ac:spMkLst>
          </pc:spChg>
          <pc:grpChg chg="mod">
            <ac:chgData name="Smaila Hussain (2437541)" userId="S::2437541@student.uwtsd.ac.uk::70c1ad20-afc7-4cee-92db-378c43fefbf5" providerId="AD" clId="Web-{F5D67B19-F606-2218-19A1-41CF21C0F14D}" dt="2026-02-26T12:15:42.244" v="90"/>
            <ac:grpSpMkLst>
              <pc:docMk/>
              <pc:sldMasterMk cId="2668852336" sldId="2147483703"/>
              <pc:sldLayoutMk cId="3369054263" sldId="2147483704"/>
              <ac:grpSpMk id="20" creationId="{F982E0B2-AA9C-441C-A08E-A9DF9CF12116}"/>
            </ac:grpSpMkLst>
          </pc:gr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3369054263" sldId="2147483704"/>
              <ac:cxnSpMk id="7" creationId="{701C0CAB-6A03-4C6A-9FAA-219847753628}"/>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7202182" sldId="2147483705"/>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7202182" sldId="2147483705"/>
              <ac:spMk id="4" creationId="{9F7D3B28-C66B-4279-AB67-2BC1D01239A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7202182" sldId="2147483705"/>
              <ac:spMk id="5" creationId="{8928FF39-A0DA-4F77-9297-B83C86B575D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7202182" sldId="2147483705"/>
              <ac:spMk id="6" creationId="{69D7D65A-9D4E-42F6-A8BF-1EEAFB180710}"/>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939855270" sldId="2147483706"/>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2" creationId="{C33017BB-B242-4CC6-887C-83E08CE2D54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3" creationId="{26695823-EA83-493F-8FEC-C72B5B9CF2F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4" creationId="{31E08E54-36BB-4AB4-BE1F-5FA8207BEAF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5" creationId="{C0453A6A-C55A-40A1-A3BB-DB417047F547}"/>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6" creationId="{96D6E656-7AC0-4BD3-AFE5-4B5122E2F2D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23" creationId="{0ACF276E-196C-4923-B7D1-48A8E6A1669C}"/>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28" creationId="{BE810E40-D42F-4034-93BA-54446465D20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29" creationId="{60F6BFC2-CA89-42B8-8A5A-E9F26BA87FB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31" creationId="{5F0ADB13-4626-4F84-B513-0B58E65C248E}"/>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939855270" sldId="2147483706"/>
              <ac:spMk id="32" creationId="{AF46BC46-AD78-4932-95BA-D3009154CA7A}"/>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2584534952" sldId="2147483707"/>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2584534952" sldId="2147483707"/>
              <ac:spMk id="3" creationId="{4A99D3AB-20B9-4D90-8106-506F443682C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584534952" sldId="2147483707"/>
              <ac:spMk id="4" creationId="{85F9DF39-257F-4C10-A7B4-1AA1C66F28E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584534952" sldId="2147483707"/>
              <ac:spMk id="5" creationId="{E0E57E5E-B324-4633-AB65-4A53498B9FA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584534952" sldId="2147483707"/>
              <ac:spMk id="6" creationId="{5B42A16D-8423-4C91-B839-F95380250FA3}"/>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584534952" sldId="2147483707"/>
              <ac:spMk id="7" creationId="{063AD46B-C875-4F91-8991-4A4E5D768D92}"/>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771803143" sldId="2147483708"/>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2" creationId="{9D5170C3-74D3-4445-A879-4F7CF42ED29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3" creationId="{B2B64494-3C1C-49FE-ADB2-6F41CEEA82EF}"/>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4" creationId="{48EE19A6-8340-43A4-9B30-A27DEB9E2BF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5" creationId="{7B9D4B31-0090-483A-BF84-CEA2B22D51D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6" creationId="{008DB9E9-0BD8-4F85-9342-5C5BA0D35CE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7" creationId="{52AE3D3E-6168-45C3-BAB4-04FFFB98354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8" creationId="{DA8F8D02-7CCF-4321-847A-CD553E52A34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71803143" sldId="2147483708"/>
              <ac:spMk id="9" creationId="{9F966368-2A9A-4617-A2A9-E4E9ACD06381}"/>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791636427" sldId="2147483709"/>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791636427" sldId="2147483709"/>
              <ac:spMk id="2" creationId="{2590855A-C7D7-455F-BD47-AB4221DD0240}"/>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91636427" sldId="2147483709"/>
              <ac:spMk id="3" creationId="{1629F6FD-C2F8-4688-B52A-ED76F48B8B4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91636427" sldId="2147483709"/>
              <ac:spMk id="4" creationId="{AB358F0F-237C-4F8E-A5A7-48269F700B1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791636427" sldId="2147483709"/>
              <ac:spMk id="5" creationId="{68C3629E-70C3-44A4-A268-2194CD424AF9}"/>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2858217337" sldId="2147483710"/>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2858217337" sldId="2147483710"/>
              <ac:spMk id="2" creationId="{8F0232D4-EC56-49D3-B967-D972B5E5E2C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858217337" sldId="2147483710"/>
              <ac:spMk id="3" creationId="{0B2C3171-136A-405F-B1CF-C0DAFAA21E4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858217337" sldId="2147483710"/>
              <ac:spMk id="4" creationId="{76523E7E-BA29-40D2-BE24-10E7F7050409}"/>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077427008" sldId="2147483711"/>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077427008" sldId="2147483711"/>
              <ac:spMk id="2" creationId="{843607EF-706F-47DD-B487-7C3E4EDE194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77427008" sldId="2147483711"/>
              <ac:spMk id="3" creationId="{08298442-7D9F-4D62-866B-FBA382F06C4C}"/>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77427008" sldId="2147483711"/>
              <ac:spMk id="4" creationId="{267D1DB7-AC43-460E-B3C5-9F8B37D1B50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77427008" sldId="2147483711"/>
              <ac:spMk id="5" creationId="{D40C5DE9-6995-4F6E-AF64-6CE9A677971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77427008" sldId="2147483711"/>
              <ac:spMk id="6" creationId="{388BC655-2B4D-48CA-90B9-74040033229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77427008" sldId="2147483711"/>
              <ac:spMk id="7" creationId="{1314A7E0-1D83-4CE0-9FFE-3EEE2B3C27ED}"/>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1696813467" sldId="2147483712"/>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1696813467" sldId="2147483712"/>
              <ac:spMk id="2" creationId="{7A4F7F85-950A-4BED-AE31-5C85DE4FA48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696813467" sldId="2147483712"/>
              <ac:spMk id="3" creationId="{6813A008-3741-4305-8A06-C0D8404A32B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696813467" sldId="2147483712"/>
              <ac:spMk id="4" creationId="{BF2ADC63-3365-4920-AF26-600F4D2EA57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696813467" sldId="2147483712"/>
              <ac:spMk id="5" creationId="{5AC161BE-EF8B-4F4D-8197-61442EBC46B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696813467" sldId="2147483712"/>
              <ac:spMk id="6" creationId="{9FD37897-BFE5-414E-9334-53116988DC37}"/>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696813467" sldId="2147483712"/>
              <ac:spMk id="7" creationId="{3F5BF024-9A20-4B80-976D-420DCCD1616D}"/>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1380424645" sldId="2147483713"/>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1380424645" sldId="2147483713"/>
              <ac:spMk id="3" creationId="{F518BEFC-5F95-43C3-A662-CF24426CB37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380424645" sldId="2147483713"/>
              <ac:spMk id="4" creationId="{DE020A41-C226-41AB-8766-C9BF3E9BF9D0}"/>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380424645" sldId="2147483713"/>
              <ac:spMk id="5" creationId="{877795E9-017B-4505-810D-A5F553A56BC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380424645" sldId="2147483713"/>
              <ac:spMk id="6" creationId="{6626A1BD-3429-4C11-B230-8AD083EC3EC2}"/>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1282643774" sldId="2147483714"/>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1282643774" sldId="2147483714"/>
              <ac:spMk id="2" creationId="{8EA11CA2-18BF-408B-A40C-B43A0A7B80F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282643774" sldId="2147483714"/>
              <ac:spMk id="3" creationId="{BAE424B6-12FC-41A1-AF7C-7E3931D9720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282643774" sldId="2147483714"/>
              <ac:spMk id="4" creationId="{735CF957-F921-48CF-97FE-91190C1AE9B3}"/>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282643774" sldId="2147483714"/>
              <ac:spMk id="5" creationId="{6653F49D-6E0C-47F7-BAAD-A427913DC4D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282643774" sldId="2147483714"/>
              <ac:spMk id="6" creationId="{B038A122-F390-46CF-BECF-3AE05CA585C4}"/>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624377627" sldId="2147483715"/>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624377627" sldId="2147483715"/>
              <ac:spMk id="2" creationId="{EC29798E-90C4-48E6-B39B-37FF65347AB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624377627" sldId="2147483715"/>
              <ac:spMk id="8" creationId="{C0B1F33F-4201-2B4E-E8EC-1D07263083E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624377627" sldId="2147483715"/>
              <ac:spMk id="10" creationId="{B3F854F0-E9B7-2C32-CA3C-FA9719440768}"/>
            </ac:spMkLst>
          </pc:spChg>
          <pc:grpChg chg="mod">
            <ac:chgData name="Smaila Hussain (2437541)" userId="S::2437541@student.uwtsd.ac.uk::70c1ad20-afc7-4cee-92db-378c43fefbf5" providerId="AD" clId="Web-{F5D67B19-F606-2218-19A1-41CF21C0F14D}" dt="2026-02-26T12:15:42.244" v="90"/>
            <ac:grpSpMkLst>
              <pc:docMk/>
              <pc:sldMasterMk cId="2668852336" sldId="2147483703"/>
              <pc:sldLayoutMk cId="3624377627" sldId="2147483715"/>
              <ac:grpSpMk id="7" creationId="{A8224D70-2CA9-3DC4-F002-EC470A48EB82}"/>
            </ac:grpSpMkLst>
          </pc:gr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3624377627" sldId="2147483715"/>
              <ac:cxnSpMk id="12" creationId="{A3FA5F65-B2C5-BB65-83E3-F195EEE49001}"/>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878413208" sldId="2147483716"/>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3" creationId="{3FCB73E1-B061-C75F-AB29-C27CA95E57A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5" creationId="{0971E16B-8BBF-40B5-5862-FAAADBF530A0}"/>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8" creationId="{50C1D561-971B-43DB-A5A7-63A887A0CA6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10" creationId="{4F0731E0-58E0-4382-ADA7-A9C6DE2E7E36}"/>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11" creationId="{23D67752-1F0B-4C84-BBA7-A57E2793D91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12" creationId="{FA4033A0-8E66-4ABA-9E27-744642AA948F}"/>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15" creationId="{E8E05746-2784-43CF-84F7-0175BD650240}"/>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878413208" sldId="2147483716"/>
              <ac:spMk id="16" creationId="{BB851CC3-3ED8-49E8-B8AC-6D79B036F307}"/>
            </ac:spMkLst>
          </pc:spChg>
          <pc:grpChg chg="mod">
            <ac:chgData name="Smaila Hussain (2437541)" userId="S::2437541@student.uwtsd.ac.uk::70c1ad20-afc7-4cee-92db-378c43fefbf5" providerId="AD" clId="Web-{F5D67B19-F606-2218-19A1-41CF21C0F14D}" dt="2026-02-26T12:15:42.244" v="90"/>
            <ac:grpSpMkLst>
              <pc:docMk/>
              <pc:sldMasterMk cId="2668852336" sldId="2147483703"/>
              <pc:sldLayoutMk cId="878413208" sldId="2147483716"/>
              <ac:grpSpMk id="2" creationId="{F6F0BC49-315A-CF7A-E741-A8688AF53E66}"/>
            </ac:grpSpMkLst>
          </pc:gr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878413208" sldId="2147483716"/>
              <ac:cxnSpMk id="9" creationId="{8CACFD68-412E-48B4-B9EB-FEDC20A81354}"/>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1912713857" sldId="2147483717"/>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9" creationId="{D0C49A9B-EBDE-4047-884B-0860623D639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13" creationId="{40A6D99A-68F3-4E08-BB89-083CE0299CE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14" creationId="{8B4F5556-21F4-4E26-9504-49ADE7D8474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15" creationId="{E0E1118C-DFA4-410C-961C-BE0488441C9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22" creationId="{533C4D53-A668-4609-B338-E2D33C24A81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24" creationId="{5B1F0E3F-4B5E-4F5B-93A6-CE1017521BF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25" creationId="{B20599F0-ACFC-4223-A598-8FFAF21406A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35" creationId="{99CD77F7-3095-4517-B300-DE93875DE53E}"/>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36" creationId="{F31ECFCC-4520-48AB-A8A1-AF9FC0C055B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912713857" sldId="2147483717"/>
              <ac:spMk id="37" creationId="{0FDBD13C-46E7-4BB9-957D-DE2A5925521A}"/>
            </ac:spMkLst>
          </pc:sp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2700368880" sldId="2147483718"/>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2700368880" sldId="2147483718"/>
              <ac:spMk id="5" creationId="{3B0D3427-2AA8-987B-E83A-494604F72C16}"/>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700368880" sldId="2147483718"/>
              <ac:spMk id="6" creationId="{1D4FB6FD-0D78-2F14-EC30-9013875CFD4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700368880" sldId="2147483718"/>
              <ac:spMk id="14" creationId="{0C47B699-08C0-4851-8BAE-384C14E4E04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700368880" sldId="2147483718"/>
              <ac:spMk id="15" creationId="{B84917A2-B37A-4655-9D10-50C6FD698FA2}"/>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2700368880" sldId="2147483718"/>
              <ac:cxnSpMk id="23" creationId="{88EE5317-4FED-4CB5-85EE-6DAD46C28417}"/>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1597064696" sldId="2147483719"/>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1597064696" sldId="2147483719"/>
              <ac:spMk id="5" creationId="{F2B970E0-2BF6-DE0A-33F2-E136830CC0F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597064696" sldId="2147483719"/>
              <ac:spMk id="6" creationId="{2B2C7C83-D77B-1EFF-5877-DB5DF792E80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597064696" sldId="2147483719"/>
              <ac:spMk id="7" creationId="{55FC5AD6-5EA9-4D31-BA29-EE3AABE2232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597064696" sldId="2147483719"/>
              <ac:spMk id="9" creationId="{85D87A86-18DB-4F48-991B-B96728C9E2B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597064696" sldId="2147483719"/>
              <ac:spMk id="10" creationId="{E9F77D95-7E8B-48BA-B550-76A5C297FE0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597064696" sldId="2147483719"/>
              <ac:spMk id="11" creationId="{5510D382-212F-47D7-A76F-181F22622C97}"/>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1597064696" sldId="2147483719"/>
              <ac:cxnSpMk id="8" creationId="{51664AFF-309D-433B-B3F0-84A98A207C67}"/>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058889956" sldId="2147483720"/>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058889956" sldId="2147483720"/>
              <ac:spMk id="3" creationId="{C97ED942-AF2B-12D4-2ED4-570ACFD0F4B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58889956" sldId="2147483720"/>
              <ac:spMk id="5" creationId="{F2B970E0-2BF6-DE0A-33F2-E136830CC0F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58889956" sldId="2147483720"/>
              <ac:spMk id="6" creationId="{6418C0F6-1F2A-74E4-A6C4-914FE336632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58889956" sldId="2147483720"/>
              <ac:spMk id="7" creationId="{55FC5AD6-5EA9-4D31-BA29-EE3AABE2232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58889956" sldId="2147483720"/>
              <ac:spMk id="9" creationId="{85D87A86-18DB-4F48-991B-B96728C9E2B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58889956" sldId="2147483720"/>
              <ac:spMk id="10" creationId="{E9F77D95-7E8B-48BA-B550-76A5C297FE0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058889956" sldId="2147483720"/>
              <ac:spMk id="11" creationId="{5510D382-212F-47D7-A76F-181F22622C97}"/>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3058889956" sldId="2147483720"/>
              <ac:cxnSpMk id="8" creationId="{51664AFF-309D-433B-B3F0-84A98A207C67}"/>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2281791934" sldId="2147483721"/>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2281791934" sldId="2147483721"/>
              <ac:spMk id="3" creationId="{B7A45527-A259-1C6D-E8B4-514715484B30}"/>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81791934" sldId="2147483721"/>
              <ac:spMk id="4" creationId="{FE4ACBDB-D54B-994A-AD88-E89D37245FA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81791934" sldId="2147483721"/>
              <ac:spMk id="6" creationId="{ED8447B1-F82E-026F-7FF0-7E95D361E7A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81791934" sldId="2147483721"/>
              <ac:spMk id="7" creationId="{55FC5AD6-5EA9-4D31-BA29-EE3AABE2232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81791934" sldId="2147483721"/>
              <ac:spMk id="9" creationId="{85D87A86-18DB-4F48-991B-B96728C9E2B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81791934" sldId="2147483721"/>
              <ac:spMk id="10" creationId="{E9F77D95-7E8B-48BA-B550-76A5C297FE0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81791934" sldId="2147483721"/>
              <ac:spMk id="11" creationId="{5510D382-212F-47D7-A76F-181F22622C97}"/>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2281791934" sldId="2147483721"/>
              <ac:cxnSpMk id="2" creationId="{C476BAB9-3D46-228B-0268-9918F152492E}"/>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1460449262" sldId="2147483722"/>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1460449262" sldId="2147483722"/>
              <ac:spMk id="35" creationId="{C2262EB2-92F3-45D5-977D-A254F9DC45B3}"/>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460449262" sldId="2147483722"/>
              <ac:spMk id="38" creationId="{E4FE061B-0356-4C6F-A2CA-12D48BE34A1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460449262" sldId="2147483722"/>
              <ac:spMk id="39" creationId="{C9AB8836-3239-49B5-AB6F-4AF85F1F065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460449262" sldId="2147483722"/>
              <ac:spMk id="40" creationId="{77EAD6AC-E509-49A1-8E38-1CABD458AA0F}"/>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460449262" sldId="2147483722"/>
              <ac:spMk id="41" creationId="{B689B03B-F230-4530-8C09-EFB8172382F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460449262" sldId="2147483722"/>
              <ac:spMk id="42" creationId="{08B7B76C-AD95-41C0-859E-9A612EE3EB69}"/>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1460449262" sldId="2147483722"/>
              <ac:cxnSpMk id="37" creationId="{FAF4E51F-526D-47C7-B091-D47773C1FEB8}"/>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174674037" sldId="2147483723"/>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174674037" sldId="2147483723"/>
              <ac:spMk id="4" creationId="{EBDB4AB8-A251-1D19-89FE-D1E389DC72CE}"/>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74674037" sldId="2147483723"/>
              <ac:spMk id="7" creationId="{3036F7FC-6006-4472-BC70-30C283ABC126}"/>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74674037" sldId="2147483723"/>
              <ac:spMk id="9" creationId="{8FE0F1ED-567A-464B-A7AB-53B58F510B0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74674037" sldId="2147483723"/>
              <ac:spMk id="10" creationId="{96745F42-F11E-4295-BA16-71120E66B95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74674037" sldId="2147483723"/>
              <ac:spMk id="15" creationId="{F23808ED-A697-419E-B2B9-925BC80462D9}"/>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74674037" sldId="2147483723"/>
              <ac:spMk id="16" creationId="{82CBC00E-8DBE-41F7-B5EC-A273F7184936}"/>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174674037" sldId="2147483723"/>
              <ac:spMk id="17" creationId="{EC8BA04E-DB40-4D07-9B73-37122A902296}"/>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174674037" sldId="2147483723"/>
              <ac:cxnSpMk id="8" creationId="{3265A73B-104E-43C7-BBEC-C2B3D52E1C21}"/>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2266995824" sldId="2147483724"/>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2266995824" sldId="2147483724"/>
              <ac:spMk id="2" creationId="{2266A202-7CFD-8B3B-C33C-D85F06445EC8}"/>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66995824" sldId="2147483724"/>
              <ac:spMk id="3" creationId="{6A2E018F-B83F-5D9E-94F4-2B1C285CED13}"/>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66995824" sldId="2147483724"/>
              <ac:spMk id="4" creationId="{7580A73D-6706-8DB1-BAA5-9EC91EF6D306}"/>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66995824" sldId="2147483724"/>
              <ac:spMk id="7" creationId="{55FC5AD6-5EA9-4D31-BA29-EE3AABE2232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66995824" sldId="2147483724"/>
              <ac:spMk id="9" creationId="{85D87A86-18DB-4F48-991B-B96728C9E2B2}"/>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66995824" sldId="2147483724"/>
              <ac:spMk id="10" creationId="{E9F77D95-7E8B-48BA-B550-76A5C297FE0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66995824" sldId="2147483724"/>
              <ac:spMk id="11" creationId="{5510D382-212F-47D7-A76F-181F22622C97}"/>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2266995824" sldId="2147483724"/>
              <ac:cxnSpMk id="8" creationId="{10EFDB4E-BF6D-A408-5BC2-566CFAECDB4A}"/>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3687487852" sldId="2147483725"/>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3687487852" sldId="2147483725"/>
              <ac:spMk id="6" creationId="{25ABF0D4-6E3E-4B6A-9402-0B1819B2EA41}"/>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687487852" sldId="2147483725"/>
              <ac:spMk id="8" creationId="{75B58DA2-1433-4624-A301-D9496CB2897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687487852" sldId="2147483725"/>
              <ac:spMk id="9" creationId="{428E4701-5991-4858-AE71-47400E64FE23}"/>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687487852" sldId="2147483725"/>
              <ac:spMk id="10" creationId="{AC430A52-01FF-4B61-8B7A-C60A8D06B2A6}"/>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3687487852" sldId="2147483725"/>
              <ac:spMk id="13" creationId="{CD6B5DAE-9335-B3AD-445C-296C2E06A2AD}"/>
            </ac:spMkLst>
          </pc:spChg>
          <pc:cxnChg chg="mod">
            <ac:chgData name="Smaila Hussain (2437541)" userId="S::2437541@student.uwtsd.ac.uk::70c1ad20-afc7-4cee-92db-378c43fefbf5" providerId="AD" clId="Web-{F5D67B19-F606-2218-19A1-41CF21C0F14D}" dt="2026-02-26T12:15:42.244" v="90"/>
            <ac:cxnSpMkLst>
              <pc:docMk/>
              <pc:sldMasterMk cId="2668852336" sldId="2147483703"/>
              <pc:sldLayoutMk cId="3687487852" sldId="2147483725"/>
              <ac:cxnSpMk id="7" creationId="{5DAB4820-09C0-4A6A-9DEF-D377D04A2CE8}"/>
            </ac:cxnSpMkLst>
          </pc:cxnChg>
        </pc:sldLayoutChg>
        <pc:sldLayoutChg chg="modSp">
          <pc:chgData name="Smaila Hussain (2437541)" userId="S::2437541@student.uwtsd.ac.uk::70c1ad20-afc7-4cee-92db-378c43fefbf5" providerId="AD" clId="Web-{F5D67B19-F606-2218-19A1-41CF21C0F14D}" dt="2026-02-26T12:15:42.244" v="90"/>
          <pc:sldLayoutMkLst>
            <pc:docMk/>
            <pc:sldMasterMk cId="2668852336" sldId="2147483703"/>
            <pc:sldLayoutMk cId="225856211" sldId="2147483726"/>
          </pc:sldLayoutMkLst>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7" creationId="{E6EF848A-75B5-49A0-A26E-E3931F22D97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8" creationId="{0D20A319-635D-423F-BBAC-55CDC1785605}"/>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28" creationId="{45469245-EBD6-4BF4-B555-140F59F51604}"/>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29" creationId="{469BCC58-7D38-43ED-B78C-2D780660AA2B}"/>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30" creationId="{0A8F2EBB-150B-4044-A215-E7B7EAD7429A}"/>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37" creationId="{C5170D8C-ECD3-41D1-83F4-8C2A4AEC277D}"/>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39" creationId="{A8CE8E01-DABF-4783-A397-EDB1A91E2950}"/>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41" creationId="{2502799B-0C00-4D54-A631-1E79EAA52AFC}"/>
            </ac:spMkLst>
          </pc:spChg>
          <pc:spChg chg="mod">
            <ac:chgData name="Smaila Hussain (2437541)" userId="S::2437541@student.uwtsd.ac.uk::70c1ad20-afc7-4cee-92db-378c43fefbf5" providerId="AD" clId="Web-{F5D67B19-F606-2218-19A1-41CF21C0F14D}" dt="2026-02-26T12:15:42.244" v="90"/>
            <ac:spMkLst>
              <pc:docMk/>
              <pc:sldMasterMk cId="2668852336" sldId="2147483703"/>
              <pc:sldLayoutMk cId="225856211" sldId="2147483726"/>
              <ac:spMk id="42" creationId="{64E9F509-6627-4770-8A74-970F83C54B15}"/>
            </ac:spMkLst>
          </pc:spChg>
          <pc:grpChg chg="mod">
            <ac:chgData name="Smaila Hussain (2437541)" userId="S::2437541@student.uwtsd.ac.uk::70c1ad20-afc7-4cee-92db-378c43fefbf5" providerId="AD" clId="Web-{F5D67B19-F606-2218-19A1-41CF21C0F14D}" dt="2026-02-26T12:15:42.244" v="90"/>
            <ac:grpSpMkLst>
              <pc:docMk/>
              <pc:sldMasterMk cId="2668852336" sldId="2147483703"/>
              <pc:sldLayoutMk cId="225856211" sldId="2147483726"/>
              <ac:grpSpMk id="24" creationId="{31AFB269-EE5A-41D3-BCD6-D9F59CE699B7}"/>
            </ac:grpSpMkLst>
          </pc:grpChg>
        </pc:sldLayoutChg>
      </pc:sldMasterChg>
    </pc:docChg>
  </pc:docChgLst>
  <pc:docChgLst>
    <pc:chgData name="Smaila Hussain (2437541)" userId="S::2437541@student.uwtsd.ac.uk::70c1ad20-afc7-4cee-92db-378c43fefbf5" providerId="AD" clId="Web-{DEF3C40B-787A-A7A2-A056-3E6BB077788B}"/>
    <pc:docChg chg="modSld">
      <pc:chgData name="Smaila Hussain (2437541)" userId="S::2437541@student.uwtsd.ac.uk::70c1ad20-afc7-4cee-92db-378c43fefbf5" providerId="AD" clId="Web-{DEF3C40B-787A-A7A2-A056-3E6BB077788B}" dt="2026-02-19T12:13:50.905" v="67" actId="20577"/>
      <pc:docMkLst>
        <pc:docMk/>
      </pc:docMkLst>
      <pc:sldChg chg="addSp delSp modSp">
        <pc:chgData name="Smaila Hussain (2437541)" userId="S::2437541@student.uwtsd.ac.uk::70c1ad20-afc7-4cee-92db-378c43fefbf5" providerId="AD" clId="Web-{DEF3C40B-787A-A7A2-A056-3E6BB077788B}" dt="2026-02-19T12:10:16.511" v="42" actId="14100"/>
        <pc:sldMkLst>
          <pc:docMk/>
          <pc:sldMk cId="975368512" sldId="256"/>
        </pc:sldMkLst>
        <pc:spChg chg="mod">
          <ac:chgData name="Smaila Hussain (2437541)" userId="S::2437541@student.uwtsd.ac.uk::70c1ad20-afc7-4cee-92db-378c43fefbf5" providerId="AD" clId="Web-{DEF3C40B-787A-A7A2-A056-3E6BB077788B}" dt="2026-02-19T12:10:16.511" v="42" actId="14100"/>
          <ac:spMkLst>
            <pc:docMk/>
            <pc:sldMk cId="975368512" sldId="256"/>
            <ac:spMk id="10" creationId="{903501C3-C301-490F-A129-5C468AEC915D}"/>
          </ac:spMkLst>
        </pc:spChg>
      </pc:sldChg>
      <pc:sldChg chg="addSp delSp modSp">
        <pc:chgData name="Smaila Hussain (2437541)" userId="S::2437541@student.uwtsd.ac.uk::70c1ad20-afc7-4cee-92db-378c43fefbf5" providerId="AD" clId="Web-{DEF3C40B-787A-A7A2-A056-3E6BB077788B}" dt="2026-02-19T12:09:49.542" v="38" actId="20577"/>
        <pc:sldMkLst>
          <pc:docMk/>
          <pc:sldMk cId="2841478693" sldId="279"/>
        </pc:sldMkLst>
        <pc:spChg chg="mod ord">
          <ac:chgData name="Smaila Hussain (2437541)" userId="S::2437541@student.uwtsd.ac.uk::70c1ad20-afc7-4cee-92db-378c43fefbf5" providerId="AD" clId="Web-{DEF3C40B-787A-A7A2-A056-3E6BB077788B}" dt="2026-02-19T12:09:49.542" v="38" actId="20577"/>
          <ac:spMkLst>
            <pc:docMk/>
            <pc:sldMk cId="2841478693" sldId="279"/>
            <ac:spMk id="2" creationId="{667CF7FA-557B-82FA-0B3B-B29A88184B8A}"/>
          </ac:spMkLst>
        </pc:spChg>
      </pc:sldChg>
    </pc:docChg>
  </pc:docChgLst>
  <pc:docChgLst>
    <pc:chgData name="Smaila Hussain (2437541)" userId="S::2437541@student.uwtsd.ac.uk::70c1ad20-afc7-4cee-92db-378c43fefbf5" providerId="AD" clId="Web-{C0D99B1A-ECBD-C1D8-08AE-578D873AEBDE}"/>
    <pc:docChg chg="modSld">
      <pc:chgData name="Smaila Hussain (2437541)" userId="S::2437541@student.uwtsd.ac.uk::70c1ad20-afc7-4cee-92db-378c43fefbf5" providerId="AD" clId="Web-{C0D99B1A-ECBD-C1D8-08AE-578D873AEBDE}" dt="2026-02-27T07:01:13.707" v="42"/>
      <pc:docMkLst>
        <pc:docMk/>
      </pc:docMkLst>
      <pc:sldChg chg="delSp modSp">
        <pc:chgData name="Smaila Hussain (2437541)" userId="S::2437541@student.uwtsd.ac.uk::70c1ad20-afc7-4cee-92db-378c43fefbf5" providerId="AD" clId="Web-{C0D99B1A-ECBD-C1D8-08AE-578D873AEBDE}" dt="2026-02-27T06:52:03.972" v="36" actId="14100"/>
        <pc:sldMkLst>
          <pc:docMk/>
          <pc:sldMk cId="2420619857" sldId="276"/>
        </pc:sldMkLst>
        <pc:spChg chg="mod">
          <ac:chgData name="Smaila Hussain (2437541)" userId="S::2437541@student.uwtsd.ac.uk::70c1ad20-afc7-4cee-92db-378c43fefbf5" providerId="AD" clId="Web-{C0D99B1A-ECBD-C1D8-08AE-578D873AEBDE}" dt="2026-02-27T06:52:03.972" v="36" actId="14100"/>
          <ac:spMkLst>
            <pc:docMk/>
            <pc:sldMk cId="2420619857" sldId="276"/>
            <ac:spMk id="4" creationId="{ACEC7DEC-5438-6896-FF29-E79A0E71BD34}"/>
          </ac:spMkLst>
        </pc:spChg>
      </pc:sldChg>
      <pc:sldChg chg="addSp delSp modSp">
        <pc:chgData name="Smaila Hussain (2437541)" userId="S::2437541@student.uwtsd.ac.uk::70c1ad20-afc7-4cee-92db-378c43fefbf5" providerId="AD" clId="Web-{C0D99B1A-ECBD-C1D8-08AE-578D873AEBDE}" dt="2026-02-27T07:01:13.707" v="42"/>
        <pc:sldMkLst>
          <pc:docMk/>
          <pc:sldMk cId="2841478693" sldId="279"/>
        </pc:sldMkLst>
      </pc:sldChg>
      <pc:sldChg chg="modSp">
        <pc:chgData name="Smaila Hussain (2437541)" userId="S::2437541@student.uwtsd.ac.uk::70c1ad20-afc7-4cee-92db-378c43fefbf5" providerId="AD" clId="Web-{C0D99B1A-ECBD-C1D8-08AE-578D873AEBDE}" dt="2026-02-27T06:54:50.121" v="40" actId="20577"/>
        <pc:sldMkLst>
          <pc:docMk/>
          <pc:sldMk cId="1735863000" sldId="293"/>
        </pc:sldMkLst>
        <pc:spChg chg="mod">
          <ac:chgData name="Smaila Hussain (2437541)" userId="S::2437541@student.uwtsd.ac.uk::70c1ad20-afc7-4cee-92db-378c43fefbf5" providerId="AD" clId="Web-{C0D99B1A-ECBD-C1D8-08AE-578D873AEBDE}" dt="2026-02-27T06:54:50.121" v="40" actId="20577"/>
          <ac:spMkLst>
            <pc:docMk/>
            <pc:sldMk cId="1735863000" sldId="293"/>
            <ac:spMk id="8" creationId="{F0DF590C-DB54-2DE2-8D39-31138B5C9E78}"/>
          </ac:spMkLst>
        </pc:spChg>
      </pc:sldChg>
    </pc:docChg>
  </pc:docChgLst>
  <pc:docChgLst>
    <pc:chgData name="Smaila Hussain (2437541)" userId="S::2437541@student.uwtsd.ac.uk::70c1ad20-afc7-4cee-92db-378c43fefbf5" providerId="AD" clId="Web-{D7A7A4B5-B00E-614B-2638-54802FF78D62}"/>
    <pc:docChg chg="delSld modSld">
      <pc:chgData name="Smaila Hussain (2437541)" userId="S::2437541@student.uwtsd.ac.uk::70c1ad20-afc7-4cee-92db-378c43fefbf5" providerId="AD" clId="Web-{D7A7A4B5-B00E-614B-2638-54802FF78D62}" dt="2026-02-26T11:19:02.690" v="107" actId="20577"/>
      <pc:docMkLst>
        <pc:docMk/>
      </pc:docMkLst>
      <pc:sldChg chg="addSp delSp modSp mod setBg">
        <pc:chgData name="Smaila Hussain (2437541)" userId="S::2437541@student.uwtsd.ac.uk::70c1ad20-afc7-4cee-92db-378c43fefbf5" providerId="AD" clId="Web-{D7A7A4B5-B00E-614B-2638-54802FF78D62}" dt="2026-02-26T10:57:40.931" v="65"/>
        <pc:sldMkLst>
          <pc:docMk/>
          <pc:sldMk cId="975368512" sldId="256"/>
        </pc:sldMkLst>
        <pc:spChg chg="mod">
          <ac:chgData name="Smaila Hussain (2437541)" userId="S::2437541@student.uwtsd.ac.uk::70c1ad20-afc7-4cee-92db-378c43fefbf5" providerId="AD" clId="Web-{D7A7A4B5-B00E-614B-2638-54802FF78D62}" dt="2026-02-26T10:57:40.931" v="65"/>
          <ac:spMkLst>
            <pc:docMk/>
            <pc:sldMk cId="975368512" sldId="256"/>
            <ac:spMk id="10" creationId="{903501C3-C301-490F-A129-5C468AEC915D}"/>
          </ac:spMkLst>
        </pc:spChg>
        <pc:spChg chg="mod ord">
          <ac:chgData name="Smaila Hussain (2437541)" userId="S::2437541@student.uwtsd.ac.uk::70c1ad20-afc7-4cee-92db-378c43fefbf5" providerId="AD" clId="Web-{D7A7A4B5-B00E-614B-2638-54802FF78D62}" dt="2026-02-26T10:57:40.931" v="65"/>
          <ac:spMkLst>
            <pc:docMk/>
            <pc:sldMk cId="975368512" sldId="256"/>
            <ac:spMk id="11" creationId="{FC3F3DE7-4288-44D0-9E2E-8E5B9936AE7C}"/>
          </ac:spMkLst>
        </pc:spChg>
        <pc:spChg chg="add">
          <ac:chgData name="Smaila Hussain (2437541)" userId="S::2437541@student.uwtsd.ac.uk::70c1ad20-afc7-4cee-92db-378c43fefbf5" providerId="AD" clId="Web-{D7A7A4B5-B00E-614B-2638-54802FF78D62}" dt="2026-02-26T10:57:40.931" v="65"/>
          <ac:spMkLst>
            <pc:docMk/>
            <pc:sldMk cId="975368512" sldId="256"/>
            <ac:spMk id="30" creationId="{1AEB7F98-32EC-40D3-89EE-C8433023163A}"/>
          </ac:spMkLst>
        </pc:spChg>
        <pc:picChg chg="add mod ord">
          <ac:chgData name="Smaila Hussain (2437541)" userId="S::2437541@student.uwtsd.ac.uk::70c1ad20-afc7-4cee-92db-378c43fefbf5" providerId="AD" clId="Web-{D7A7A4B5-B00E-614B-2638-54802FF78D62}" dt="2026-02-26T10:57:40.931" v="65"/>
          <ac:picMkLst>
            <pc:docMk/>
            <pc:sldMk cId="975368512" sldId="256"/>
            <ac:picMk id="2" creationId="{DB84402D-2DE5-7A55-1B83-0A059C3598E7}"/>
          </ac:picMkLst>
        </pc:picChg>
        <pc:cxnChg chg="add">
          <ac:chgData name="Smaila Hussain (2437541)" userId="S::2437541@student.uwtsd.ac.uk::70c1ad20-afc7-4cee-92db-378c43fefbf5" providerId="AD" clId="Web-{D7A7A4B5-B00E-614B-2638-54802FF78D62}" dt="2026-02-26T10:57:40.931" v="65"/>
          <ac:cxnSpMkLst>
            <pc:docMk/>
            <pc:sldMk cId="975368512" sldId="256"/>
            <ac:cxnSpMk id="31" creationId="{77C6DF49-CBE3-4038-AC78-35DE4FD7CE8E}"/>
          </ac:cxnSpMkLst>
        </pc:cxnChg>
      </pc:sldChg>
      <pc:sldChg chg="addSp delSp modSp">
        <pc:chgData name="Smaila Hussain (2437541)" userId="S::2437541@student.uwtsd.ac.uk::70c1ad20-afc7-4cee-92db-378c43fefbf5" providerId="AD" clId="Web-{D7A7A4B5-B00E-614B-2638-54802FF78D62}" dt="2026-02-26T11:13:22.540" v="103" actId="14100"/>
        <pc:sldMkLst>
          <pc:docMk/>
          <pc:sldMk cId="2420619857" sldId="276"/>
        </pc:sldMkLst>
        <pc:spChg chg="mod">
          <ac:chgData name="Smaila Hussain (2437541)" userId="S::2437541@student.uwtsd.ac.uk::70c1ad20-afc7-4cee-92db-378c43fefbf5" providerId="AD" clId="Web-{D7A7A4B5-B00E-614B-2638-54802FF78D62}" dt="2026-02-26T11:13:22.540" v="103" actId="14100"/>
          <ac:spMkLst>
            <pc:docMk/>
            <pc:sldMk cId="2420619857" sldId="276"/>
            <ac:spMk id="2" creationId="{D8E381C4-F52E-F586-1465-77001CB91EEC}"/>
          </ac:spMkLst>
        </pc:spChg>
        <pc:spChg chg="add mod">
          <ac:chgData name="Smaila Hussain (2437541)" userId="S::2437541@student.uwtsd.ac.uk::70c1ad20-afc7-4cee-92db-378c43fefbf5" providerId="AD" clId="Web-{D7A7A4B5-B00E-614B-2638-54802FF78D62}" dt="2026-02-26T11:12:48.336" v="100" actId="1076"/>
          <ac:spMkLst>
            <pc:docMk/>
            <pc:sldMk cId="2420619857" sldId="276"/>
            <ac:spMk id="4" creationId="{ACEC7DEC-5438-6896-FF29-E79A0E71BD34}"/>
          </ac:spMkLst>
        </pc:spChg>
        <pc:spChg chg="add">
          <ac:chgData name="Smaila Hussain (2437541)" userId="S::2437541@student.uwtsd.ac.uk::70c1ad20-afc7-4cee-92db-378c43fefbf5" providerId="AD" clId="Web-{D7A7A4B5-B00E-614B-2638-54802FF78D62}" dt="2026-02-26T11:07:43.627" v="76"/>
          <ac:spMkLst>
            <pc:docMk/>
            <pc:sldMk cId="2420619857" sldId="276"/>
            <ac:spMk id="43" creationId="{3011B0B3-5679-4759-90B8-3B908C4CBD21}"/>
          </ac:spMkLst>
        </pc:spChg>
        <pc:grpChg chg="add">
          <ac:chgData name="Smaila Hussain (2437541)" userId="S::2437541@student.uwtsd.ac.uk::70c1ad20-afc7-4cee-92db-378c43fefbf5" providerId="AD" clId="Web-{D7A7A4B5-B00E-614B-2638-54802FF78D62}" dt="2026-02-26T11:07:43.627" v="76"/>
          <ac:grpSpMkLst>
            <pc:docMk/>
            <pc:sldMk cId="2420619857" sldId="276"/>
            <ac:grpSpMk id="37" creationId="{F982E0B2-AA9C-441C-A08E-A9DF9CF12116}"/>
          </ac:grpSpMkLst>
        </pc:grpChg>
        <pc:picChg chg="add mod">
          <ac:chgData name="Smaila Hussain (2437541)" userId="S::2437541@student.uwtsd.ac.uk::70c1ad20-afc7-4cee-92db-378c43fefbf5" providerId="AD" clId="Web-{D7A7A4B5-B00E-614B-2638-54802FF78D62}" dt="2026-02-26T11:07:43.627" v="76"/>
          <ac:picMkLst>
            <pc:docMk/>
            <pc:sldMk cId="2420619857" sldId="276"/>
            <ac:picMk id="3" creationId="{7639CD9D-1AAD-7DA8-8255-BA2CCC2A0831}"/>
          </ac:picMkLst>
        </pc:picChg>
        <pc:cxnChg chg="add">
          <ac:chgData name="Smaila Hussain (2437541)" userId="S::2437541@student.uwtsd.ac.uk::70c1ad20-afc7-4cee-92db-378c43fefbf5" providerId="AD" clId="Web-{D7A7A4B5-B00E-614B-2638-54802FF78D62}" dt="2026-02-26T11:07:43.627" v="76"/>
          <ac:cxnSpMkLst>
            <pc:docMk/>
            <pc:sldMk cId="2420619857" sldId="276"/>
            <ac:cxnSpMk id="35" creationId="{701C0CAB-6A03-4C6A-9FAA-219847753628}"/>
          </ac:cxnSpMkLst>
        </pc:cxnChg>
        <pc:cxnChg chg="add">
          <ac:chgData name="Smaila Hussain (2437541)" userId="S::2437541@student.uwtsd.ac.uk::70c1ad20-afc7-4cee-92db-378c43fefbf5" providerId="AD" clId="Web-{D7A7A4B5-B00E-614B-2638-54802FF78D62}" dt="2026-02-26T11:07:43.627" v="76"/>
          <ac:cxnSpMkLst>
            <pc:docMk/>
            <pc:sldMk cId="2420619857" sldId="276"/>
            <ac:cxnSpMk id="45" creationId="{32E97E5C-7A5F-424E-AAE4-654396E90799}"/>
          </ac:cxnSpMkLst>
        </pc:cxnChg>
      </pc:sldChg>
      <pc:sldChg chg="addSp delSp modSp mod setBg">
        <pc:chgData name="Smaila Hussain (2437541)" userId="S::2437541@student.uwtsd.ac.uk::70c1ad20-afc7-4cee-92db-378c43fefbf5" providerId="AD" clId="Web-{D7A7A4B5-B00E-614B-2638-54802FF78D62}" dt="2026-02-26T10:50:34.127" v="55" actId="20577"/>
        <pc:sldMkLst>
          <pc:docMk/>
          <pc:sldMk cId="2841478693" sldId="279"/>
        </pc:sldMkLst>
        <pc:spChg chg="mod">
          <ac:chgData name="Smaila Hussain (2437541)" userId="S::2437541@student.uwtsd.ac.uk::70c1ad20-afc7-4cee-92db-378c43fefbf5" providerId="AD" clId="Web-{D7A7A4B5-B00E-614B-2638-54802FF78D62}" dt="2026-02-26T10:50:34.127" v="55" actId="20577"/>
          <ac:spMkLst>
            <pc:docMk/>
            <pc:sldMk cId="2841478693" sldId="279"/>
            <ac:spMk id="2" creationId="{667CF7FA-557B-82FA-0B3B-B29A88184B8A}"/>
          </ac:spMkLst>
        </pc:spChg>
        <pc:grpChg chg="add">
          <ac:chgData name="Smaila Hussain (2437541)" userId="S::2437541@student.uwtsd.ac.uk::70c1ad20-afc7-4cee-92db-378c43fefbf5" providerId="AD" clId="Web-{D7A7A4B5-B00E-614B-2638-54802FF78D62}" dt="2026-02-26T10:40:31.839" v="9"/>
          <ac:grpSpMkLst>
            <pc:docMk/>
            <pc:sldMk cId="2841478693" sldId="279"/>
            <ac:grpSpMk id="18" creationId="{F982E0B2-AA9C-441C-A08E-A9DF9CF12116}"/>
          </ac:grpSpMkLst>
        </pc:grpChg>
        <pc:picChg chg="add mod ord">
          <ac:chgData name="Smaila Hussain (2437541)" userId="S::2437541@student.uwtsd.ac.uk::70c1ad20-afc7-4cee-92db-378c43fefbf5" providerId="AD" clId="Web-{D7A7A4B5-B00E-614B-2638-54802FF78D62}" dt="2026-02-26T10:40:31.839" v="9"/>
          <ac:picMkLst>
            <pc:docMk/>
            <pc:sldMk cId="2841478693" sldId="279"/>
            <ac:picMk id="3" creationId="{E62CFDA6-0B22-1DEB-A66E-AF148A690FB9}"/>
          </ac:picMkLst>
        </pc:picChg>
        <pc:cxnChg chg="add">
          <ac:chgData name="Smaila Hussain (2437541)" userId="S::2437541@student.uwtsd.ac.uk::70c1ad20-afc7-4cee-92db-378c43fefbf5" providerId="AD" clId="Web-{D7A7A4B5-B00E-614B-2638-54802FF78D62}" dt="2026-02-26T10:40:31.839" v="9"/>
          <ac:cxnSpMkLst>
            <pc:docMk/>
            <pc:sldMk cId="2841478693" sldId="279"/>
            <ac:cxnSpMk id="16" creationId="{701C0CAB-6A03-4C6A-9FAA-219847753628}"/>
          </ac:cxnSpMkLst>
        </pc:cxnChg>
      </pc:sldChg>
    </pc:docChg>
  </pc:docChgLst>
  <pc:docChgLst>
    <pc:chgData name="Smaila Hussain (2437541)" userId="S::2437541@student.uwtsd.ac.uk::70c1ad20-afc7-4cee-92db-378c43fefbf5" providerId="AD" clId="Web-{026451BE-75C7-7E50-32C1-1871922EA560}"/>
    <pc:docChg chg="modSld">
      <pc:chgData name="Smaila Hussain (2437541)" userId="S::2437541@student.uwtsd.ac.uk::70c1ad20-afc7-4cee-92db-378c43fefbf5" providerId="AD" clId="Web-{026451BE-75C7-7E50-32C1-1871922EA560}" dt="2026-03-02T05:49:22.801" v="2" actId="1076"/>
      <pc:docMkLst>
        <pc:docMk/>
      </pc:docMkLst>
      <pc:sldChg chg="modSp">
        <pc:chgData name="Smaila Hussain (2437541)" userId="S::2437541@student.uwtsd.ac.uk::70c1ad20-afc7-4cee-92db-378c43fefbf5" providerId="AD" clId="Web-{026451BE-75C7-7E50-32C1-1871922EA560}" dt="2026-03-02T05:49:22.801" v="2" actId="1076"/>
        <pc:sldMkLst>
          <pc:docMk/>
          <pc:sldMk cId="2420619857" sldId="276"/>
        </pc:sldMkLst>
        <pc:spChg chg="mod">
          <ac:chgData name="Smaila Hussain (2437541)" userId="S::2437541@student.uwtsd.ac.uk::70c1ad20-afc7-4cee-92db-378c43fefbf5" providerId="AD" clId="Web-{026451BE-75C7-7E50-32C1-1871922EA560}" dt="2026-03-02T05:49:22.801" v="2" actId="1076"/>
          <ac:spMkLst>
            <pc:docMk/>
            <pc:sldMk cId="2420619857" sldId="276"/>
            <ac:spMk id="2" creationId="{D8E381C4-F52E-F586-1465-77001CB91EEC}"/>
          </ac:spMkLst>
        </pc:spChg>
        <pc:spChg chg="mod">
          <ac:chgData name="Smaila Hussain (2437541)" userId="S::2437541@student.uwtsd.ac.uk::70c1ad20-afc7-4cee-92db-378c43fefbf5" providerId="AD" clId="Web-{026451BE-75C7-7E50-32C1-1871922EA560}" dt="2026-03-02T05:49:08.051" v="0" actId="1076"/>
          <ac:spMkLst>
            <pc:docMk/>
            <pc:sldMk cId="2420619857" sldId="276"/>
            <ac:spMk id="7" creationId="{FAE187A2-FB7F-98DB-AAFA-514D08B3B72C}"/>
          </ac:spMkLst>
        </pc:spChg>
        <pc:picChg chg="mod">
          <ac:chgData name="Smaila Hussain (2437541)" userId="S::2437541@student.uwtsd.ac.uk::70c1ad20-afc7-4cee-92db-378c43fefbf5" providerId="AD" clId="Web-{026451BE-75C7-7E50-32C1-1871922EA560}" dt="2026-03-02T05:49:12.926" v="1" actId="1076"/>
          <ac:picMkLst>
            <pc:docMk/>
            <pc:sldMk cId="2420619857" sldId="276"/>
            <ac:picMk id="5" creationId="{3FAB7789-B4AC-F106-9E95-A4F933F4A96E}"/>
          </ac:picMkLst>
        </pc:picChg>
      </pc:sldChg>
    </pc:docChg>
  </pc:docChgLst>
  <pc:docChgLst>
    <pc:chgData name="Smaila Hussain (2437541)" userId="S::2437541@student.uwtsd.ac.uk::70c1ad20-afc7-4cee-92db-378c43fefbf5" providerId="AD" clId="Web-{FDBE3A05-47AA-5B8C-E3DC-F8C136F5B398}"/>
    <pc:docChg chg="modSld">
      <pc:chgData name="Smaila Hussain (2437541)" userId="S::2437541@student.uwtsd.ac.uk::70c1ad20-afc7-4cee-92db-378c43fefbf5" providerId="AD" clId="Web-{FDBE3A05-47AA-5B8C-E3DC-F8C136F5B398}" dt="2026-03-02T05:51:27.709" v="182" actId="14100"/>
      <pc:docMkLst>
        <pc:docMk/>
      </pc:docMkLst>
      <pc:sldChg chg="addSp delSp modSp">
        <pc:chgData name="Smaila Hussain (2437541)" userId="S::2437541@student.uwtsd.ac.uk::70c1ad20-afc7-4cee-92db-378c43fefbf5" providerId="AD" clId="Web-{FDBE3A05-47AA-5B8C-E3DC-F8C136F5B398}" dt="2026-03-02T05:19:24.335" v="128" actId="1076"/>
        <pc:sldMkLst>
          <pc:docMk/>
          <pc:sldMk cId="2420619857" sldId="276"/>
        </pc:sldMkLst>
        <pc:spChg chg="mod">
          <ac:chgData name="Smaila Hussain (2437541)" userId="S::2437541@student.uwtsd.ac.uk::70c1ad20-afc7-4cee-92db-378c43fefbf5" providerId="AD" clId="Web-{FDBE3A05-47AA-5B8C-E3DC-F8C136F5B398}" dt="2026-03-02T05:14:24.458" v="88" actId="20577"/>
          <ac:spMkLst>
            <pc:docMk/>
            <pc:sldMk cId="2420619857" sldId="276"/>
            <ac:spMk id="2" creationId="{D8E381C4-F52E-F586-1465-77001CB91EEC}"/>
          </ac:spMkLst>
        </pc:spChg>
        <pc:spChg chg="mod">
          <ac:chgData name="Smaila Hussain (2437541)" userId="S::2437541@student.uwtsd.ac.uk::70c1ad20-afc7-4cee-92db-378c43fefbf5" providerId="AD" clId="Web-{FDBE3A05-47AA-5B8C-E3DC-F8C136F5B398}" dt="2026-03-02T05:19:24.335" v="128" actId="1076"/>
          <ac:spMkLst>
            <pc:docMk/>
            <pc:sldMk cId="2420619857" sldId="276"/>
            <ac:spMk id="4" creationId="{ACEC7DEC-5438-6896-FF29-E79A0E71BD34}"/>
          </ac:spMkLst>
        </pc:spChg>
        <pc:spChg chg="add mod">
          <ac:chgData name="Smaila Hussain (2437541)" userId="S::2437541@student.uwtsd.ac.uk::70c1ad20-afc7-4cee-92db-378c43fefbf5" providerId="AD" clId="Web-{FDBE3A05-47AA-5B8C-E3DC-F8C136F5B398}" dt="2026-03-02T05:09:27.550" v="80" actId="1076"/>
          <ac:spMkLst>
            <pc:docMk/>
            <pc:sldMk cId="2420619857" sldId="276"/>
            <ac:spMk id="6" creationId="{A9FAAEAD-4730-25C1-3EF9-7ABAFCF5AA23}"/>
          </ac:spMkLst>
        </pc:spChg>
        <pc:spChg chg="add mod">
          <ac:chgData name="Smaila Hussain (2437541)" userId="S::2437541@student.uwtsd.ac.uk::70c1ad20-afc7-4cee-92db-378c43fefbf5" providerId="AD" clId="Web-{FDBE3A05-47AA-5B8C-E3DC-F8C136F5B398}" dt="2026-03-02T05:18:30.677" v="120" actId="1076"/>
          <ac:spMkLst>
            <pc:docMk/>
            <pc:sldMk cId="2420619857" sldId="276"/>
            <ac:spMk id="7" creationId="{FAE187A2-FB7F-98DB-AAFA-514D08B3B72C}"/>
          </ac:spMkLst>
        </pc:spChg>
        <pc:spChg chg="add del">
          <ac:chgData name="Smaila Hussain (2437541)" userId="S::2437541@student.uwtsd.ac.uk::70c1ad20-afc7-4cee-92db-378c43fefbf5" providerId="AD" clId="Web-{FDBE3A05-47AA-5B8C-E3DC-F8C136F5B398}" dt="2026-03-02T05:08:35.377" v="74"/>
          <ac:spMkLst>
            <pc:docMk/>
            <pc:sldMk cId="2420619857" sldId="276"/>
            <ac:spMk id="43" creationId="{3011B0B3-5679-4759-90B8-3B908C4CBD21}"/>
          </ac:spMkLst>
        </pc:spChg>
        <pc:spChg chg="add del">
          <ac:chgData name="Smaila Hussain (2437541)" userId="S::2437541@student.uwtsd.ac.uk::70c1ad20-afc7-4cee-92db-378c43fefbf5" providerId="AD" clId="Web-{FDBE3A05-47AA-5B8C-E3DC-F8C136F5B398}" dt="2026-03-02T05:08:35.377" v="74"/>
          <ac:spMkLst>
            <pc:docMk/>
            <pc:sldMk cId="2420619857" sldId="276"/>
            <ac:spMk id="50" creationId="{1AEB7F98-32EC-40D3-89EE-C8433023163A}"/>
          </ac:spMkLst>
        </pc:spChg>
        <pc:grpChg chg="add del">
          <ac:chgData name="Smaila Hussain (2437541)" userId="S::2437541@student.uwtsd.ac.uk::70c1ad20-afc7-4cee-92db-378c43fefbf5" providerId="AD" clId="Web-{FDBE3A05-47AA-5B8C-E3DC-F8C136F5B398}" dt="2026-03-02T05:08:35.377" v="74"/>
          <ac:grpSpMkLst>
            <pc:docMk/>
            <pc:sldMk cId="2420619857" sldId="276"/>
            <ac:grpSpMk id="37" creationId="{F982E0B2-AA9C-441C-A08E-A9DF9CF12116}"/>
          </ac:grpSpMkLst>
        </pc:grpChg>
        <pc:picChg chg="mod ord">
          <ac:chgData name="Smaila Hussain (2437541)" userId="S::2437541@student.uwtsd.ac.uk::70c1ad20-afc7-4cee-92db-378c43fefbf5" providerId="AD" clId="Web-{FDBE3A05-47AA-5B8C-E3DC-F8C136F5B398}" dt="2026-03-02T05:08:35.377" v="74"/>
          <ac:picMkLst>
            <pc:docMk/>
            <pc:sldMk cId="2420619857" sldId="276"/>
            <ac:picMk id="3" creationId="{7639CD9D-1AAD-7DA8-8255-BA2CCC2A0831}"/>
          </ac:picMkLst>
        </pc:picChg>
        <pc:picChg chg="add mod modCrop">
          <ac:chgData name="Smaila Hussain (2437541)" userId="S::2437541@student.uwtsd.ac.uk::70c1ad20-afc7-4cee-92db-378c43fefbf5" providerId="AD" clId="Web-{FDBE3A05-47AA-5B8C-E3DC-F8C136F5B398}" dt="2026-03-02T05:13:19.442" v="85" actId="1076"/>
          <ac:picMkLst>
            <pc:docMk/>
            <pc:sldMk cId="2420619857" sldId="276"/>
            <ac:picMk id="5" creationId="{3FAB7789-B4AC-F106-9E95-A4F933F4A96E}"/>
          </ac:picMkLst>
        </pc:picChg>
        <pc:cxnChg chg="add del">
          <ac:chgData name="Smaila Hussain (2437541)" userId="S::2437541@student.uwtsd.ac.uk::70c1ad20-afc7-4cee-92db-378c43fefbf5" providerId="AD" clId="Web-{FDBE3A05-47AA-5B8C-E3DC-F8C136F5B398}" dt="2026-03-02T05:08:35.377" v="74"/>
          <ac:cxnSpMkLst>
            <pc:docMk/>
            <pc:sldMk cId="2420619857" sldId="276"/>
            <ac:cxnSpMk id="35" creationId="{701C0CAB-6A03-4C6A-9FAA-219847753628}"/>
          </ac:cxnSpMkLst>
        </pc:cxnChg>
        <pc:cxnChg chg="add del">
          <ac:chgData name="Smaila Hussain (2437541)" userId="S::2437541@student.uwtsd.ac.uk::70c1ad20-afc7-4cee-92db-378c43fefbf5" providerId="AD" clId="Web-{FDBE3A05-47AA-5B8C-E3DC-F8C136F5B398}" dt="2026-03-02T05:08:35.377" v="74"/>
          <ac:cxnSpMkLst>
            <pc:docMk/>
            <pc:sldMk cId="2420619857" sldId="276"/>
            <ac:cxnSpMk id="45" creationId="{32E97E5C-7A5F-424E-AAE4-654396E90799}"/>
          </ac:cxnSpMkLst>
        </pc:cxnChg>
        <pc:cxnChg chg="add del">
          <ac:chgData name="Smaila Hussain (2437541)" userId="S::2437541@student.uwtsd.ac.uk::70c1ad20-afc7-4cee-92db-378c43fefbf5" providerId="AD" clId="Web-{FDBE3A05-47AA-5B8C-E3DC-F8C136F5B398}" dt="2026-03-02T05:08:35.377" v="74"/>
          <ac:cxnSpMkLst>
            <pc:docMk/>
            <pc:sldMk cId="2420619857" sldId="276"/>
            <ac:cxnSpMk id="52" creationId="{77C6DF49-CBE3-4038-AC78-35DE4FD7CE8E}"/>
          </ac:cxnSpMkLst>
        </pc:cxnChg>
      </pc:sldChg>
      <pc:sldChg chg="modSp">
        <pc:chgData name="Smaila Hussain (2437541)" userId="S::2437541@student.uwtsd.ac.uk::70c1ad20-afc7-4cee-92db-378c43fefbf5" providerId="AD" clId="Web-{FDBE3A05-47AA-5B8C-E3DC-F8C136F5B398}" dt="2026-03-02T05:51:27.709" v="182" actId="14100"/>
        <pc:sldMkLst>
          <pc:docMk/>
          <pc:sldMk cId="2841478693" sldId="279"/>
        </pc:sldMkLst>
        <pc:spChg chg="mod">
          <ac:chgData name="Smaila Hussain (2437541)" userId="S::2437541@student.uwtsd.ac.uk::70c1ad20-afc7-4cee-92db-378c43fefbf5" providerId="AD" clId="Web-{FDBE3A05-47AA-5B8C-E3DC-F8C136F5B398}" dt="2026-03-02T05:51:27.709" v="182" actId="14100"/>
          <ac:spMkLst>
            <pc:docMk/>
            <pc:sldMk cId="2841478693" sldId="279"/>
            <ac:spMk id="2" creationId="{667CF7FA-557B-82FA-0B3B-B29A88184B8A}"/>
          </ac:spMkLst>
        </pc:spChg>
      </pc:sldChg>
      <pc:sldChg chg="modSp mod modShow">
        <pc:chgData name="Smaila Hussain (2437541)" userId="S::2437541@student.uwtsd.ac.uk::70c1ad20-afc7-4cee-92db-378c43fefbf5" providerId="AD" clId="Web-{FDBE3A05-47AA-5B8C-E3DC-F8C136F5B398}" dt="2026-03-02T05:42:42.353" v="179" actId="14100"/>
        <pc:sldMkLst>
          <pc:docMk/>
          <pc:sldMk cId="3429045197" sldId="281"/>
        </pc:sldMkLst>
        <pc:spChg chg="mod">
          <ac:chgData name="Smaila Hussain (2437541)" userId="S::2437541@student.uwtsd.ac.uk::70c1ad20-afc7-4cee-92db-378c43fefbf5" providerId="AD" clId="Web-{FDBE3A05-47AA-5B8C-E3DC-F8C136F5B398}" dt="2026-03-02T05:42:42.353" v="179" actId="14100"/>
          <ac:spMkLst>
            <pc:docMk/>
            <pc:sldMk cId="3429045197" sldId="281"/>
            <ac:spMk id="6" creationId="{F1315B0C-6F7E-1E9B-14D4-AAA2FDCB2BCB}"/>
          </ac:spMkLst>
        </pc:spChg>
      </pc:sldChg>
      <pc:sldChg chg="modSp">
        <pc:chgData name="Smaila Hussain (2437541)" userId="S::2437541@student.uwtsd.ac.uk::70c1ad20-afc7-4cee-92db-378c43fefbf5" providerId="AD" clId="Web-{FDBE3A05-47AA-5B8C-E3DC-F8C136F5B398}" dt="2026-03-02T05:28:23.970" v="175" actId="1076"/>
        <pc:sldMkLst>
          <pc:docMk/>
          <pc:sldMk cId="3760724414" sldId="283"/>
        </pc:sldMkLst>
        <pc:spChg chg="mod">
          <ac:chgData name="Smaila Hussain (2437541)" userId="S::2437541@student.uwtsd.ac.uk::70c1ad20-afc7-4cee-92db-378c43fefbf5" providerId="AD" clId="Web-{FDBE3A05-47AA-5B8C-E3DC-F8C136F5B398}" dt="2026-03-02T05:26:50.563" v="168" actId="20577"/>
          <ac:spMkLst>
            <pc:docMk/>
            <pc:sldMk cId="3760724414" sldId="283"/>
            <ac:spMk id="2" creationId="{CD7DE88C-4518-8DA5-1DFF-70A6558595C0}"/>
          </ac:spMkLst>
        </pc:spChg>
        <pc:spChg chg="mod">
          <ac:chgData name="Smaila Hussain (2437541)" userId="S::2437541@student.uwtsd.ac.uk::70c1ad20-afc7-4cee-92db-378c43fefbf5" providerId="AD" clId="Web-{FDBE3A05-47AA-5B8C-E3DC-F8C136F5B398}" dt="2026-03-02T05:28:23.970" v="175" actId="1076"/>
          <ac:spMkLst>
            <pc:docMk/>
            <pc:sldMk cId="3760724414" sldId="283"/>
            <ac:spMk id="3" creationId="{AC895DF9-4327-92A6-EB3F-1320895ED53A}"/>
          </ac:spMkLst>
        </pc:spChg>
      </pc:sldChg>
      <pc:sldChg chg="addSp modSp">
        <pc:chgData name="Smaila Hussain (2437541)" userId="S::2437541@student.uwtsd.ac.uk::70c1ad20-afc7-4cee-92db-378c43fefbf5" providerId="AD" clId="Web-{FDBE3A05-47AA-5B8C-E3DC-F8C136F5B398}" dt="2026-03-02T05:24:42.327" v="163" actId="20577"/>
        <pc:sldMkLst>
          <pc:docMk/>
          <pc:sldMk cId="1735863000" sldId="293"/>
        </pc:sldMkLst>
        <pc:spChg chg="add mod">
          <ac:chgData name="Smaila Hussain (2437541)" userId="S::2437541@student.uwtsd.ac.uk::70c1ad20-afc7-4cee-92db-378c43fefbf5" providerId="AD" clId="Web-{FDBE3A05-47AA-5B8C-E3DC-F8C136F5B398}" dt="2026-03-02T05:23:47.733" v="158" actId="1076"/>
          <ac:spMkLst>
            <pc:docMk/>
            <pc:sldMk cId="1735863000" sldId="293"/>
            <ac:spMk id="2" creationId="{CA8321F8-8EB5-E9CD-E755-237DB515EC99}"/>
          </ac:spMkLst>
        </pc:spChg>
        <pc:spChg chg="mod">
          <ac:chgData name="Smaila Hussain (2437541)" userId="S::2437541@student.uwtsd.ac.uk::70c1ad20-afc7-4cee-92db-378c43fefbf5" providerId="AD" clId="Web-{FDBE3A05-47AA-5B8C-E3DC-F8C136F5B398}" dt="2026-03-02T05:00:10.240" v="38" actId="688"/>
          <ac:spMkLst>
            <pc:docMk/>
            <pc:sldMk cId="1735863000" sldId="293"/>
            <ac:spMk id="8" creationId="{F0DF590C-DB54-2DE2-8D39-31138B5C9E78}"/>
          </ac:spMkLst>
        </pc:spChg>
        <pc:spChg chg="mod">
          <ac:chgData name="Smaila Hussain (2437541)" userId="S::2437541@student.uwtsd.ac.uk::70c1ad20-afc7-4cee-92db-378c43fefbf5" providerId="AD" clId="Web-{FDBE3A05-47AA-5B8C-E3DC-F8C136F5B398}" dt="2026-03-02T05:24:42.327" v="163" actId="20577"/>
          <ac:spMkLst>
            <pc:docMk/>
            <pc:sldMk cId="1735863000" sldId="293"/>
            <ac:spMk id="10" creationId="{307096DC-8C19-A686-99B6-5739B10EC337}"/>
          </ac:spMkLst>
        </pc:spChg>
      </pc:sldChg>
      <pc:sldChg chg="modSp">
        <pc:chgData name="Smaila Hussain (2437541)" userId="S::2437541@student.uwtsd.ac.uk::70c1ad20-afc7-4cee-92db-378c43fefbf5" providerId="AD" clId="Web-{FDBE3A05-47AA-5B8C-E3DC-F8C136F5B398}" dt="2026-03-02T04:43:51.687" v="4" actId="20577"/>
        <pc:sldMkLst>
          <pc:docMk/>
          <pc:sldMk cId="3598361613" sldId="299"/>
        </pc:sldMkLst>
        <pc:spChg chg="mod">
          <ac:chgData name="Smaila Hussain (2437541)" userId="S::2437541@student.uwtsd.ac.uk::70c1ad20-afc7-4cee-92db-378c43fefbf5" providerId="AD" clId="Web-{FDBE3A05-47AA-5B8C-E3DC-F8C136F5B398}" dt="2026-03-02T04:43:51.687" v="4" actId="20577"/>
          <ac:spMkLst>
            <pc:docMk/>
            <pc:sldMk cId="3598361613" sldId="299"/>
            <ac:spMk id="2" creationId="{D9A2C983-8581-57E8-B95A-783DB39396DD}"/>
          </ac:spMkLst>
        </pc:spChg>
      </pc:sldChg>
    </pc:docChg>
  </pc:docChgLst>
  <pc:docChgLst>
    <pc:chgData name="Smaila Hussain (2437541)" userId="S::2437541@student.uwtsd.ac.uk::70c1ad20-afc7-4cee-92db-378c43fefbf5" providerId="AD" clId="Web-{96BBF074-DE21-3D78-8A17-A29F05F5FFE0}"/>
    <pc:docChg chg="modSld">
      <pc:chgData name="Smaila Hussain (2437541)" userId="S::2437541@student.uwtsd.ac.uk::70c1ad20-afc7-4cee-92db-378c43fefbf5" providerId="AD" clId="Web-{96BBF074-DE21-3D78-8A17-A29F05F5FFE0}" dt="2026-02-19T09:29:21.861" v="125" actId="1076"/>
      <pc:docMkLst>
        <pc:docMk/>
      </pc:docMkLst>
      <pc:sldChg chg="modSp">
        <pc:chgData name="Smaila Hussain (2437541)" userId="S::2437541@student.uwtsd.ac.uk::70c1ad20-afc7-4cee-92db-378c43fefbf5" providerId="AD" clId="Web-{96BBF074-DE21-3D78-8A17-A29F05F5FFE0}" dt="2026-02-19T09:09:28.741" v="75" actId="20577"/>
        <pc:sldMkLst>
          <pc:docMk/>
          <pc:sldMk cId="975368512" sldId="256"/>
        </pc:sldMkLst>
        <pc:spChg chg="mod">
          <ac:chgData name="Smaila Hussain (2437541)" userId="S::2437541@student.uwtsd.ac.uk::70c1ad20-afc7-4cee-92db-378c43fefbf5" providerId="AD" clId="Web-{96BBF074-DE21-3D78-8A17-A29F05F5FFE0}" dt="2026-02-19T09:09:08.319" v="73" actId="20577"/>
          <ac:spMkLst>
            <pc:docMk/>
            <pc:sldMk cId="975368512" sldId="256"/>
            <ac:spMk id="10" creationId="{903501C3-C301-490F-A129-5C468AEC915D}"/>
          </ac:spMkLst>
        </pc:spChg>
        <pc:spChg chg="mod">
          <ac:chgData name="Smaila Hussain (2437541)" userId="S::2437541@student.uwtsd.ac.uk::70c1ad20-afc7-4cee-92db-378c43fefbf5" providerId="AD" clId="Web-{96BBF074-DE21-3D78-8A17-A29F05F5FFE0}" dt="2026-02-19T09:09:28.741" v="75" actId="20577"/>
          <ac:spMkLst>
            <pc:docMk/>
            <pc:sldMk cId="975368512" sldId="256"/>
            <ac:spMk id="11" creationId="{FC3F3DE7-4288-44D0-9E2E-8E5B9936AE7C}"/>
          </ac:spMkLst>
        </pc:spChg>
      </pc:sldChg>
      <pc:sldChg chg="modSp">
        <pc:chgData name="Smaila Hussain (2437541)" userId="S::2437541@student.uwtsd.ac.uk::70c1ad20-afc7-4cee-92db-378c43fefbf5" providerId="AD" clId="Web-{96BBF074-DE21-3D78-8A17-A29F05F5FFE0}" dt="2026-02-19T08:58:31.207" v="59" actId="20577"/>
        <pc:sldMkLst>
          <pc:docMk/>
          <pc:sldMk cId="4148681317" sldId="257"/>
        </pc:sldMkLst>
        <pc:spChg chg="mod">
          <ac:chgData name="Smaila Hussain (2437541)" userId="S::2437541@student.uwtsd.ac.uk::70c1ad20-afc7-4cee-92db-378c43fefbf5" providerId="AD" clId="Web-{96BBF074-DE21-3D78-8A17-A29F05F5FFE0}" dt="2026-02-19T08:58:31.207" v="59" actId="20577"/>
          <ac:spMkLst>
            <pc:docMk/>
            <pc:sldMk cId="4148681317" sldId="257"/>
            <ac:spMk id="13" creationId="{03252AFB-1364-05E7-C423-89DB466EDAD6}"/>
          </ac:spMkLst>
        </pc:spChg>
        <pc:spChg chg="mod">
          <ac:chgData name="Smaila Hussain (2437541)" userId="S::2437541@student.uwtsd.ac.uk::70c1ad20-afc7-4cee-92db-378c43fefbf5" providerId="AD" clId="Web-{96BBF074-DE21-3D78-8A17-A29F05F5FFE0}" dt="2026-02-19T08:55:47.767" v="30" actId="20577"/>
          <ac:spMkLst>
            <pc:docMk/>
            <pc:sldMk cId="4148681317" sldId="257"/>
            <ac:spMk id="16" creationId="{B14C0111-86AA-B377-753D-02A3CA89F8E6}"/>
          </ac:spMkLst>
        </pc:spChg>
      </pc:sldChg>
      <pc:sldChg chg="addSp modSp mod setBg">
        <pc:chgData name="Smaila Hussain (2437541)" userId="S::2437541@student.uwtsd.ac.uk::70c1ad20-afc7-4cee-92db-378c43fefbf5" providerId="AD" clId="Web-{96BBF074-DE21-3D78-8A17-A29F05F5FFE0}" dt="2026-02-19T08:53:40.749" v="26" actId="20577"/>
        <pc:sldMkLst>
          <pc:docMk/>
          <pc:sldMk cId="2420619857" sldId="276"/>
        </pc:sldMkLst>
        <pc:spChg chg="mod">
          <ac:chgData name="Smaila Hussain (2437541)" userId="S::2437541@student.uwtsd.ac.uk::70c1ad20-afc7-4cee-92db-378c43fefbf5" providerId="AD" clId="Web-{96BBF074-DE21-3D78-8A17-A29F05F5FFE0}" dt="2026-02-19T08:53:40.749" v="26" actId="20577"/>
          <ac:spMkLst>
            <pc:docMk/>
            <pc:sldMk cId="2420619857" sldId="276"/>
            <ac:spMk id="2" creationId="{D8E381C4-F52E-F586-1465-77001CB91EEC}"/>
          </ac:spMkLst>
        </pc:spChg>
      </pc:sldChg>
      <pc:sldChg chg="modSp">
        <pc:chgData name="Smaila Hussain (2437541)" userId="S::2437541@student.uwtsd.ac.uk::70c1ad20-afc7-4cee-92db-378c43fefbf5" providerId="AD" clId="Web-{96BBF074-DE21-3D78-8A17-A29F05F5FFE0}" dt="2026-02-19T09:04:59.090" v="67" actId="14100"/>
        <pc:sldMkLst>
          <pc:docMk/>
          <pc:sldMk cId="2841478693" sldId="279"/>
        </pc:sldMkLst>
        <pc:spChg chg="mod">
          <ac:chgData name="Smaila Hussain (2437541)" userId="S::2437541@student.uwtsd.ac.uk::70c1ad20-afc7-4cee-92db-378c43fefbf5" providerId="AD" clId="Web-{96BBF074-DE21-3D78-8A17-A29F05F5FFE0}" dt="2026-02-19T09:04:59.090" v="67" actId="14100"/>
          <ac:spMkLst>
            <pc:docMk/>
            <pc:sldMk cId="2841478693" sldId="279"/>
            <ac:spMk id="2" creationId="{667CF7FA-557B-82FA-0B3B-B29A88184B8A}"/>
          </ac:spMkLst>
        </pc:spChg>
      </pc:sldChg>
      <pc:sldChg chg="modSp">
        <pc:chgData name="Smaila Hussain (2437541)" userId="S::2437541@student.uwtsd.ac.uk::70c1ad20-afc7-4cee-92db-378c43fefbf5" providerId="AD" clId="Web-{96BBF074-DE21-3D78-8A17-A29F05F5FFE0}" dt="2026-02-19T09:14:46.154" v="85" actId="14100"/>
        <pc:sldMkLst>
          <pc:docMk/>
          <pc:sldMk cId="3429045197" sldId="281"/>
        </pc:sldMkLst>
        <pc:spChg chg="mod">
          <ac:chgData name="Smaila Hussain (2437541)" userId="S::2437541@student.uwtsd.ac.uk::70c1ad20-afc7-4cee-92db-378c43fefbf5" providerId="AD" clId="Web-{96BBF074-DE21-3D78-8A17-A29F05F5FFE0}" dt="2026-02-19T09:11:44.088" v="77" actId="20577"/>
          <ac:spMkLst>
            <pc:docMk/>
            <pc:sldMk cId="3429045197" sldId="281"/>
            <ac:spMk id="3" creationId="{C53BE6CC-8C1E-6B1C-8AA5-3F3426DFC1DB}"/>
          </ac:spMkLst>
        </pc:spChg>
      </pc:sldChg>
      <pc:sldChg chg="modSp">
        <pc:chgData name="Smaila Hussain (2437541)" userId="S::2437541@student.uwtsd.ac.uk::70c1ad20-afc7-4cee-92db-378c43fefbf5" providerId="AD" clId="Web-{96BBF074-DE21-3D78-8A17-A29F05F5FFE0}" dt="2026-02-19T09:24:33.309" v="119" actId="20577"/>
        <pc:sldMkLst>
          <pc:docMk/>
          <pc:sldMk cId="3760724414" sldId="283"/>
        </pc:sldMkLst>
        <pc:spChg chg="mod">
          <ac:chgData name="Smaila Hussain (2437541)" userId="S::2437541@student.uwtsd.ac.uk::70c1ad20-afc7-4cee-92db-378c43fefbf5" providerId="AD" clId="Web-{96BBF074-DE21-3D78-8A17-A29F05F5FFE0}" dt="2026-02-19T09:18:36.383" v="95" actId="14100"/>
          <ac:spMkLst>
            <pc:docMk/>
            <pc:sldMk cId="3760724414" sldId="283"/>
            <ac:spMk id="2" creationId="{CD7DE88C-4518-8DA5-1DFF-70A6558595C0}"/>
          </ac:spMkLst>
        </pc:spChg>
        <pc:spChg chg="mod">
          <ac:chgData name="Smaila Hussain (2437541)" userId="S::2437541@student.uwtsd.ac.uk::70c1ad20-afc7-4cee-92db-378c43fefbf5" providerId="AD" clId="Web-{96BBF074-DE21-3D78-8A17-A29F05F5FFE0}" dt="2026-02-19T09:24:33.309" v="119" actId="20577"/>
          <ac:spMkLst>
            <pc:docMk/>
            <pc:sldMk cId="3760724414" sldId="283"/>
            <ac:spMk id="3" creationId="{AC895DF9-4327-92A6-EB3F-1320895ED53A}"/>
          </ac:spMkLst>
        </pc:spChg>
      </pc:sldChg>
      <pc:sldChg chg="modSp">
        <pc:chgData name="Smaila Hussain (2437541)" userId="S::2437541@student.uwtsd.ac.uk::70c1ad20-afc7-4cee-92db-378c43fefbf5" providerId="AD" clId="Web-{96BBF074-DE21-3D78-8A17-A29F05F5FFE0}" dt="2026-02-19T09:23:57.386" v="114" actId="20577"/>
        <pc:sldMkLst>
          <pc:docMk/>
          <pc:sldMk cId="1735863000" sldId="29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022A2D-42FA-4553-8772-8DAE87B769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FDD895D-FAE0-4BCC-A867-FF4B70D9BF7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568A188-91E3-4091-B70E-E1E6D807C522}" type="datetimeFigureOut">
              <a:rPr lang="en-US" smtClean="0"/>
              <a:t>3/1/2026</a:t>
            </a:fld>
            <a:endParaRPr lang="en-US"/>
          </a:p>
        </p:txBody>
      </p:sp>
      <p:sp>
        <p:nvSpPr>
          <p:cNvPr id="4" name="Footer Placeholder 3">
            <a:extLst>
              <a:ext uri="{FF2B5EF4-FFF2-40B4-BE49-F238E27FC236}">
                <a16:creationId xmlns:a16="http://schemas.microsoft.com/office/drawing/2014/main" id="{4C4706EC-595E-4FD0-9EC4-968864CC93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F699D8E-A980-43D3-BFB9-0812FFA36AB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C4EE72E-E5A5-44ED-A736-DB8D8EE9B4C6}" type="slidenum">
              <a:rPr lang="en-US" smtClean="0"/>
              <a:t>‹#›</a:t>
            </a:fld>
            <a:endParaRPr lang="en-US"/>
          </a:p>
        </p:txBody>
      </p:sp>
    </p:spTree>
    <p:extLst>
      <p:ext uri="{BB962C8B-B14F-4D97-AF65-F5344CB8AC3E}">
        <p14:creationId xmlns:p14="http://schemas.microsoft.com/office/powerpoint/2010/main" val="39461741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C02412-B176-4E06-823F-C66FEB3E21FB}" type="datetimeFigureOut">
              <a:rPr lang="en-US" smtClean="0"/>
              <a:t>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942FC2-A162-47B3-989B-571A62414964}" type="slidenum">
              <a:rPr lang="en-US" smtClean="0"/>
              <a:t>‹#›</a:t>
            </a:fld>
            <a:endParaRPr lang="en-US"/>
          </a:p>
        </p:txBody>
      </p:sp>
    </p:spTree>
    <p:extLst>
      <p:ext uri="{BB962C8B-B14F-4D97-AF65-F5344CB8AC3E}">
        <p14:creationId xmlns:p14="http://schemas.microsoft.com/office/powerpoint/2010/main" val="389132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1</a:t>
            </a:fld>
            <a:endParaRPr lang="en-US"/>
          </a:p>
        </p:txBody>
      </p:sp>
    </p:spTree>
    <p:extLst>
      <p:ext uri="{BB962C8B-B14F-4D97-AF65-F5344CB8AC3E}">
        <p14:creationId xmlns:p14="http://schemas.microsoft.com/office/powerpoint/2010/main" val="3630900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2</a:t>
            </a:fld>
            <a:endParaRPr lang="en-US"/>
          </a:p>
        </p:txBody>
      </p:sp>
    </p:spTree>
    <p:extLst>
      <p:ext uri="{BB962C8B-B14F-4D97-AF65-F5344CB8AC3E}">
        <p14:creationId xmlns:p14="http://schemas.microsoft.com/office/powerpoint/2010/main" val="4188800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3</a:t>
            </a:fld>
            <a:endParaRPr lang="en-US"/>
          </a:p>
        </p:txBody>
      </p:sp>
    </p:spTree>
    <p:extLst>
      <p:ext uri="{BB962C8B-B14F-4D97-AF65-F5344CB8AC3E}">
        <p14:creationId xmlns:p14="http://schemas.microsoft.com/office/powerpoint/2010/main" val="4230468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4</a:t>
            </a:fld>
            <a:endParaRPr lang="en-US"/>
          </a:p>
        </p:txBody>
      </p:sp>
    </p:spTree>
    <p:extLst>
      <p:ext uri="{BB962C8B-B14F-4D97-AF65-F5344CB8AC3E}">
        <p14:creationId xmlns:p14="http://schemas.microsoft.com/office/powerpoint/2010/main" val="1237667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6</a:t>
            </a:fld>
            <a:endParaRPr lang="en-US"/>
          </a:p>
        </p:txBody>
      </p:sp>
    </p:spTree>
    <p:extLst>
      <p:ext uri="{BB962C8B-B14F-4D97-AF65-F5344CB8AC3E}">
        <p14:creationId xmlns:p14="http://schemas.microsoft.com/office/powerpoint/2010/main" val="2284856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7</a:t>
            </a:fld>
            <a:endParaRPr lang="en-US"/>
          </a:p>
        </p:txBody>
      </p:sp>
    </p:spTree>
    <p:extLst>
      <p:ext uri="{BB962C8B-B14F-4D97-AF65-F5344CB8AC3E}">
        <p14:creationId xmlns:p14="http://schemas.microsoft.com/office/powerpoint/2010/main" val="1171570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942FC2-A162-47B3-989B-571A62414964}" type="slidenum">
              <a:rPr lang="en-US" smtClean="0"/>
              <a:t>8</a:t>
            </a:fld>
            <a:endParaRPr lang="en-US"/>
          </a:p>
        </p:txBody>
      </p:sp>
    </p:spTree>
    <p:extLst>
      <p:ext uri="{BB962C8B-B14F-4D97-AF65-F5344CB8AC3E}">
        <p14:creationId xmlns:p14="http://schemas.microsoft.com/office/powerpoint/2010/main" val="4103590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1647826" y="1079500"/>
            <a:ext cx="5848349" cy="2138400"/>
          </a:xfrm>
        </p:spPr>
        <p:txBody>
          <a:bodyPr anchor="b">
            <a:normAutofit/>
          </a:bodyPr>
          <a:lstStyle>
            <a:lvl1pPr algn="ctr">
              <a:defRPr sz="21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2481263" y="4113213"/>
            <a:ext cx="4181475" cy="1655762"/>
          </a:xfrm>
        </p:spPr>
        <p:txBody>
          <a:bodyPr/>
          <a:lstStyle>
            <a:lvl1pPr marL="0" indent="0" algn="ctr">
              <a:buNone/>
              <a:defRPr sz="1800" i="1"/>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4369500" y="3690871"/>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7296035" y="4869342"/>
            <a:ext cx="1217783"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36905426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720218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809625" y="2252663"/>
            <a:ext cx="3343275" cy="2349500"/>
          </a:xfrm>
        </p:spPr>
        <p:txBody>
          <a:bodyPr anchor="ctr" anchorCtr="0">
            <a:normAutofit/>
          </a:bodyPr>
          <a:lstStyle>
            <a:lvl1pPr algn="ctr">
              <a:defRPr sz="21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4991100" y="2252664"/>
            <a:ext cx="3338511" cy="2349500"/>
          </a:xfrm>
        </p:spPr>
        <p:txBody>
          <a:bodyPr anchor="ctr" anchorCtr="0"/>
          <a:lstStyle>
            <a:lvl1pPr marL="0" indent="0">
              <a:buNone/>
              <a:defRPr sz="1800" i="1">
                <a:solidFill>
                  <a:schemeClr val="tx1">
                    <a:alpha val="7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749828" y="932104"/>
            <a:ext cx="685071"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077852" y="649305"/>
            <a:ext cx="291406"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4302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985527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814387" y="1790700"/>
            <a:ext cx="3555113"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4774500" y="1790700"/>
            <a:ext cx="3555113"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258453495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809625" y="1011239"/>
            <a:ext cx="7519988"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809625" y="1854200"/>
            <a:ext cx="3555900" cy="553998"/>
          </a:xfrm>
        </p:spPr>
        <p:txBody>
          <a:bodyPr anchor="t" anchorCtr="0">
            <a:normAutofit/>
          </a:bodyPr>
          <a:lstStyle>
            <a:lvl1pPr marL="0" indent="0">
              <a:lnSpc>
                <a:spcPct val="100000"/>
              </a:lnSpc>
              <a:buNone/>
              <a:defRPr sz="1350" b="0" cap="all" spc="225" baseline="0">
                <a:solidFill>
                  <a:schemeClr val="tx1">
                    <a:alpha val="8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809625" y="2525561"/>
            <a:ext cx="35559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4773713" y="1854200"/>
            <a:ext cx="3555900" cy="553998"/>
          </a:xfrm>
        </p:spPr>
        <p:txBody>
          <a:bodyPr anchor="t" anchorCtr="0">
            <a:normAutofit/>
          </a:bodyPr>
          <a:lstStyle>
            <a:lvl1pPr marL="0" indent="0">
              <a:lnSpc>
                <a:spcPct val="100000"/>
              </a:lnSpc>
              <a:buNone/>
              <a:defRPr sz="1350" b="0" cap="all" spc="225" baseline="0">
                <a:solidFill>
                  <a:schemeClr val="tx1">
                    <a:alpha val="8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4773713" y="2525560"/>
            <a:ext cx="35559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377180314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809625" y="1079501"/>
            <a:ext cx="7519988"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379163642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285821733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803705" y="1011238"/>
            <a:ext cx="2929500" cy="1292400"/>
          </a:xfrm>
        </p:spPr>
        <p:txBody>
          <a:bodyPr anchor="t" anchorCtr="0">
            <a:normAutofit/>
          </a:bodyPr>
          <a:lstStyle>
            <a:lvl1pPr>
              <a:defRPr sz="21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4152900" y="955231"/>
            <a:ext cx="4187395" cy="4813745"/>
          </a:xfrm>
        </p:spPr>
        <p:txBody>
          <a:bodyPr/>
          <a:lstStyle>
            <a:lvl1pPr marL="0" indent="0">
              <a:lnSpc>
                <a:spcPct val="100000"/>
              </a:lnSpc>
              <a:buFontTx/>
              <a:buNone/>
              <a:defRPr sz="3600"/>
            </a:lvl1pPr>
            <a:lvl2pPr marL="0">
              <a:lnSpc>
                <a:spcPct val="100000"/>
              </a:lnSpc>
              <a:defRPr sz="3600"/>
            </a:lvl2pPr>
            <a:lvl3pPr marL="0" indent="0">
              <a:buNone/>
              <a:defRPr sz="1500"/>
            </a:lvl3pPr>
            <a:lvl4pPr marL="0">
              <a:defRPr sz="1500"/>
            </a:lvl4pPr>
            <a:lvl5pPr marL="270000">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809625" y="2664000"/>
            <a:ext cx="2929499" cy="3106800"/>
          </a:xfrm>
        </p:spPr>
        <p:txBody>
          <a:bodyPr>
            <a:normAutofit/>
          </a:bodyPr>
          <a:lstStyle>
            <a:lvl1pPr marL="0" indent="0">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30774270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809626" y="1011238"/>
            <a:ext cx="2928938" cy="1292662"/>
          </a:xfrm>
        </p:spPr>
        <p:txBody>
          <a:bodyPr anchor="t" anchorCtr="0">
            <a:normAutofit/>
          </a:bodyPr>
          <a:lstStyle>
            <a:lvl1pPr>
              <a:defRPr sz="21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4152900" y="531814"/>
            <a:ext cx="4585359" cy="578484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809625" y="2663825"/>
            <a:ext cx="2928938" cy="3105150"/>
          </a:xfrm>
        </p:spPr>
        <p:txBody>
          <a:bodyPr>
            <a:normAutofit/>
          </a:bodyPr>
          <a:lstStyle>
            <a:lvl1pPr marL="0" indent="0">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16968134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809625" y="1790700"/>
            <a:ext cx="7519988"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138042464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7424309" y="1079500"/>
            <a:ext cx="969497"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809625" y="1079500"/>
            <a:ext cx="6371957"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406004" y="6401999"/>
            <a:ext cx="1654969" cy="369332"/>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2481263" y="6401999"/>
            <a:ext cx="4181475"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7082100" y="6401999"/>
            <a:ext cx="1656159" cy="369332"/>
          </a:xfrm>
          <a:prstGeom prst="rect">
            <a:avLst/>
          </a:prstGeom>
        </p:spPr>
        <p:txBody>
          <a:bodyPr/>
          <a:lstStyle/>
          <a:p>
            <a:fld id="{D39607A7-8386-47DB-8578-DDEDD194E5D4}" type="slidenum">
              <a:rPr lang="en-US" smtClean="0"/>
              <a:pPr/>
              <a:t>‹#›</a:t>
            </a:fld>
            <a:endParaRPr lang="en-US"/>
          </a:p>
        </p:txBody>
      </p:sp>
    </p:spTree>
    <p:extLst>
      <p:ext uri="{BB962C8B-B14F-4D97-AF65-F5344CB8AC3E}">
        <p14:creationId xmlns:p14="http://schemas.microsoft.com/office/powerpoint/2010/main" val="128264377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hasCustomPrompt="1"/>
          </p:nvPr>
        </p:nvSpPr>
        <p:spPr>
          <a:xfrm>
            <a:off x="1647826" y="1079500"/>
            <a:ext cx="5848349" cy="2543594"/>
          </a:xfrm>
        </p:spPr>
        <p:txBody>
          <a:bodyPr anchor="b">
            <a:normAutofit/>
          </a:bodyPr>
          <a:lstStyle>
            <a:lvl1pPr algn="ctr">
              <a:defRPr sz="2100"/>
            </a:lvl1pPr>
          </a:lstStyle>
          <a:p>
            <a:r>
              <a:rPr lang="en-US"/>
              <a:t>Click to add title</a:t>
            </a:r>
          </a:p>
        </p:txBody>
      </p:sp>
      <p:grpSp>
        <p:nvGrpSpPr>
          <p:cNvPr id="7" name="Group 6">
            <a:extLst>
              <a:ext uri="{FF2B5EF4-FFF2-40B4-BE49-F238E27FC236}">
                <a16:creationId xmlns:a16="http://schemas.microsoft.com/office/drawing/2014/main" id="{A8224D70-2CA9-3DC4-F002-EC470A48EB82}"/>
              </a:ext>
              <a:ext uri="{C183D7F6-B498-43B3-948B-1728B52AA6E4}">
                <adec:decorative xmlns:adec="http://schemas.microsoft.com/office/drawing/2017/decorative" val="1"/>
              </a:ext>
            </a:extLst>
          </p:cNvPr>
          <p:cNvGrpSpPr/>
          <p:nvPr userDrawn="1"/>
        </p:nvGrpSpPr>
        <p:grpSpPr>
          <a:xfrm>
            <a:off x="7296035" y="4869342"/>
            <a:ext cx="1217783" cy="630920"/>
            <a:chOff x="9588346" y="4824892"/>
            <a:chExt cx="1623711" cy="630920"/>
          </a:xfrm>
        </p:grpSpPr>
        <p:sp>
          <p:nvSpPr>
            <p:cNvPr id="8" name="Freeform: Shape 15">
              <a:extLst>
                <a:ext uri="{FF2B5EF4-FFF2-40B4-BE49-F238E27FC236}">
                  <a16:creationId xmlns:a16="http://schemas.microsoft.com/office/drawing/2014/main" id="{C0B1F33F-4201-2B4E-E8EC-1D07263083EB}"/>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 name="Group 8">
              <a:extLst>
                <a:ext uri="{FF2B5EF4-FFF2-40B4-BE49-F238E27FC236}">
                  <a16:creationId xmlns:a16="http://schemas.microsoft.com/office/drawing/2014/main" id="{2ED5B178-0506-30BE-93BB-73C02006B988}"/>
                </a:ext>
              </a:extLst>
            </p:cNvPr>
            <p:cNvGrpSpPr/>
            <p:nvPr/>
          </p:nvGrpSpPr>
          <p:grpSpPr>
            <a:xfrm rot="2700000" flipH="1">
              <a:off x="10112436" y="4359902"/>
              <a:ext cx="571820" cy="1620000"/>
              <a:chOff x="8482785" y="4330454"/>
              <a:chExt cx="571820" cy="1620000"/>
            </a:xfrm>
          </p:grpSpPr>
          <p:sp>
            <p:nvSpPr>
              <p:cNvPr id="10" name="Freeform: Shape 17">
                <a:extLst>
                  <a:ext uri="{FF2B5EF4-FFF2-40B4-BE49-F238E27FC236}">
                    <a16:creationId xmlns:a16="http://schemas.microsoft.com/office/drawing/2014/main" id="{B3F854F0-E9B7-2C32-CA3C-FA9719440768}"/>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cxnSp>
            <p:nvCxnSpPr>
              <p:cNvPr id="11" name="Straight Connector 10">
                <a:extLst>
                  <a:ext uri="{FF2B5EF4-FFF2-40B4-BE49-F238E27FC236}">
                    <a16:creationId xmlns:a16="http://schemas.microsoft.com/office/drawing/2014/main" id="{E8224CDA-DD93-0DF6-7DD9-8328D1606037}"/>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12" name="Straight Connector 11">
            <a:extLst>
              <a:ext uri="{FF2B5EF4-FFF2-40B4-BE49-F238E27FC236}">
                <a16:creationId xmlns:a16="http://schemas.microsoft.com/office/drawing/2014/main" id="{A3FA5F65-B2C5-BB65-83E3-F195EEE49001}"/>
              </a:ext>
              <a:ext uri="{C183D7F6-B498-43B3-948B-1728B52AA6E4}">
                <adec:decorative xmlns:adec="http://schemas.microsoft.com/office/drawing/2017/decorative" val="1"/>
              </a:ext>
            </a:extLst>
          </p:cNvPr>
          <p:cNvCxnSpPr>
            <a:cxnSpLocks/>
          </p:cNvCxnSpPr>
          <p:nvPr userDrawn="1"/>
        </p:nvCxnSpPr>
        <p:spPr>
          <a:xfrm>
            <a:off x="4369500" y="4099086"/>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4377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0C1D561-971B-43DB-A5A7-63A887A0CA6B}"/>
              </a:ext>
            </a:extLst>
          </p:cNvPr>
          <p:cNvSpPr>
            <a:spLocks noGrp="1"/>
          </p:cNvSpPr>
          <p:nvPr>
            <p:ph type="title" hasCustomPrompt="1"/>
          </p:nvPr>
        </p:nvSpPr>
        <p:spPr>
          <a:xfrm>
            <a:off x="423863" y="548640"/>
            <a:ext cx="4114800" cy="1371600"/>
          </a:xfrm>
        </p:spPr>
        <p:txBody>
          <a:bodyPr anchor="b" anchorCtr="0">
            <a:noAutofit/>
          </a:bodyPr>
          <a:lstStyle>
            <a:lvl1pPr algn="ctr">
              <a:defRPr/>
            </a:lvl1pPr>
          </a:lstStyle>
          <a:p>
            <a:pPr algn="ctr"/>
            <a:r>
              <a:rPr lang="en-US"/>
              <a:t>Click to add title</a:t>
            </a:r>
          </a:p>
        </p:txBody>
      </p:sp>
      <p:cxnSp>
        <p:nvCxnSpPr>
          <p:cNvPr id="9" name="Straight Connector 8">
            <a:extLst>
              <a:ext uri="{FF2B5EF4-FFF2-40B4-BE49-F238E27FC236}">
                <a16:creationId xmlns:a16="http://schemas.microsoft.com/office/drawing/2014/main" id="{8CACFD68-412E-48B4-B9EB-FEDC20A81354}"/>
              </a:ext>
              <a:ext uri="{C183D7F6-B498-43B3-948B-1728B52AA6E4}">
                <adec:decorative xmlns:adec="http://schemas.microsoft.com/office/drawing/2017/decorative" val="1"/>
              </a:ext>
            </a:extLst>
          </p:cNvPr>
          <p:cNvCxnSpPr>
            <a:cxnSpLocks/>
          </p:cNvCxnSpPr>
          <p:nvPr userDrawn="1"/>
        </p:nvCxnSpPr>
        <p:spPr>
          <a:xfrm>
            <a:off x="2267543" y="2310207"/>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4F0731E0-58E0-4382-ADA7-A9C6DE2E7E36}"/>
              </a:ext>
            </a:extLst>
          </p:cNvPr>
          <p:cNvSpPr>
            <a:spLocks noGrp="1"/>
          </p:cNvSpPr>
          <p:nvPr>
            <p:ph idx="1" hasCustomPrompt="1"/>
          </p:nvPr>
        </p:nvSpPr>
        <p:spPr>
          <a:xfrm>
            <a:off x="423862" y="2759077"/>
            <a:ext cx="4114799" cy="3009899"/>
          </a:xfrm>
        </p:spPr>
        <p:txBody>
          <a:bodyPr>
            <a:noAutofit/>
          </a:bodyPr>
          <a:lstStyle>
            <a:lvl1pPr>
              <a:lnSpc>
                <a:spcPct val="100000"/>
              </a:lnSpc>
              <a:spcBef>
                <a:spcPts val="750"/>
              </a:spcBef>
              <a:defRPr sz="1350"/>
            </a:lvl1pPr>
            <a:lvl2pPr>
              <a:lnSpc>
                <a:spcPct val="100000"/>
              </a:lnSpc>
              <a:spcBef>
                <a:spcPts val="750"/>
              </a:spcBef>
              <a:defRPr sz="1350"/>
            </a:lvl2pPr>
            <a:lvl3pPr>
              <a:lnSpc>
                <a:spcPct val="100000"/>
              </a:lnSpc>
              <a:spcBef>
                <a:spcPts val="750"/>
              </a:spcBef>
              <a:defRPr sz="1200"/>
            </a:lvl3pPr>
            <a:lvl4pPr>
              <a:lnSpc>
                <a:spcPct val="100000"/>
              </a:lnSpc>
              <a:spcBef>
                <a:spcPts val="750"/>
              </a:spcBef>
              <a:defRPr sz="1350"/>
            </a:lvl4pPr>
            <a:lvl5pPr>
              <a:lnSpc>
                <a:spcPct val="100000"/>
              </a:lnSpc>
              <a:spcBef>
                <a:spcPts val="750"/>
              </a:spcBef>
              <a:defRPr sz="1350"/>
            </a:lvl5pPr>
            <a:lvl6pPr>
              <a:lnSpc>
                <a:spcPct val="100000"/>
              </a:lnSpc>
              <a:spcBef>
                <a:spcPts val="750"/>
              </a:spcBef>
              <a:buClr>
                <a:schemeClr val="accent5"/>
              </a:buClr>
              <a:defRPr sz="1200"/>
            </a:lvl6pPr>
            <a:lvl7pPr>
              <a:buClr>
                <a:schemeClr val="accent5"/>
              </a:buClr>
              <a:defRPr/>
            </a:lvl7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a:p>
            <a:pPr lvl="5"/>
            <a:endParaRPr lang="en-US"/>
          </a:p>
          <a:p>
            <a:pPr lvl="2"/>
            <a:endParaRPr lang="en-US"/>
          </a:p>
        </p:txBody>
      </p:sp>
      <p:sp>
        <p:nvSpPr>
          <p:cNvPr id="11" name="Date Placeholder 3">
            <a:extLst>
              <a:ext uri="{FF2B5EF4-FFF2-40B4-BE49-F238E27FC236}">
                <a16:creationId xmlns:a16="http://schemas.microsoft.com/office/drawing/2014/main" id="{23D67752-1F0B-4C84-BBA7-A57E2793D918}"/>
              </a:ext>
            </a:extLst>
          </p:cNvPr>
          <p:cNvSpPr>
            <a:spLocks noGrp="1"/>
          </p:cNvSpPr>
          <p:nvPr>
            <p:ph type="dt" sz="half" idx="10"/>
          </p:nvPr>
        </p:nvSpPr>
        <p:spPr>
          <a:xfrm>
            <a:off x="406004" y="6401999"/>
            <a:ext cx="1654969" cy="369332"/>
          </a:xfrm>
        </p:spPr>
        <p:txBody>
          <a:bodyPr/>
          <a:lstStyle>
            <a:lvl1pPr>
              <a:defRPr/>
            </a:lvl1pPr>
          </a:lstStyle>
          <a:p>
            <a:pPr>
              <a:defRPr/>
            </a:pPr>
            <a:r>
              <a:rPr lang="en-US">
                <a:solidFill>
                  <a:prstClr val="white">
                    <a:alpha val="70000"/>
                  </a:prstClr>
                </a:solidFill>
              </a:rPr>
              <a:t>20XX</a:t>
            </a:r>
          </a:p>
        </p:txBody>
      </p:sp>
      <p:sp>
        <p:nvSpPr>
          <p:cNvPr id="12" name="Rectangle 11">
            <a:extLst>
              <a:ext uri="{FF2B5EF4-FFF2-40B4-BE49-F238E27FC236}">
                <a16:creationId xmlns:a16="http://schemas.microsoft.com/office/drawing/2014/main" id="{FA4033A0-8E66-4ABA-9E27-744642AA948F}"/>
              </a:ext>
              <a:ext uri="{C183D7F6-B498-43B3-948B-1728B52AA6E4}">
                <adec:decorative xmlns:adec="http://schemas.microsoft.com/office/drawing/2017/decorative" val="1"/>
              </a:ext>
            </a:extLst>
          </p:cNvPr>
          <p:cNvSpPr/>
          <p:nvPr userDrawn="1"/>
        </p:nvSpPr>
        <p:spPr>
          <a:xfrm>
            <a:off x="4991095" y="0"/>
            <a:ext cx="4152905"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15" name="Footer Placeholder 4">
            <a:extLst>
              <a:ext uri="{FF2B5EF4-FFF2-40B4-BE49-F238E27FC236}">
                <a16:creationId xmlns:a16="http://schemas.microsoft.com/office/drawing/2014/main" id="{E8E05746-2784-43CF-84F7-0175BD650240}"/>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16" name="Slide Number Placeholder 5">
            <a:extLst>
              <a:ext uri="{FF2B5EF4-FFF2-40B4-BE49-F238E27FC236}">
                <a16:creationId xmlns:a16="http://schemas.microsoft.com/office/drawing/2014/main" id="{BB851CC3-3ED8-49E8-B8AC-6D79B036F307}"/>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grpSp>
        <p:nvGrpSpPr>
          <p:cNvPr id="2" name="Group 1">
            <a:extLst>
              <a:ext uri="{FF2B5EF4-FFF2-40B4-BE49-F238E27FC236}">
                <a16:creationId xmlns:a16="http://schemas.microsoft.com/office/drawing/2014/main" id="{F6F0BC49-315A-CF7A-E741-A8688AF53E66}"/>
              </a:ext>
            </a:extLst>
          </p:cNvPr>
          <p:cNvGrpSpPr/>
          <p:nvPr userDrawn="1"/>
        </p:nvGrpSpPr>
        <p:grpSpPr>
          <a:xfrm>
            <a:off x="7296035" y="831278"/>
            <a:ext cx="1217783" cy="630920"/>
            <a:chOff x="9588346" y="4824892"/>
            <a:chExt cx="1623711" cy="630920"/>
          </a:xfrm>
        </p:grpSpPr>
        <p:sp>
          <p:nvSpPr>
            <p:cNvPr id="3" name="Freeform: Shape 15">
              <a:extLst>
                <a:ext uri="{FF2B5EF4-FFF2-40B4-BE49-F238E27FC236}">
                  <a16:creationId xmlns:a16="http://schemas.microsoft.com/office/drawing/2014/main" id="{3FCB73E1-B061-C75F-AB29-C27CA95E57A9}"/>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4" name="Group 3">
              <a:extLst>
                <a:ext uri="{FF2B5EF4-FFF2-40B4-BE49-F238E27FC236}">
                  <a16:creationId xmlns:a16="http://schemas.microsoft.com/office/drawing/2014/main" id="{94A16F89-984C-DEA8-C894-E819A7646610}"/>
                </a:ext>
              </a:extLst>
            </p:cNvPr>
            <p:cNvGrpSpPr/>
            <p:nvPr/>
          </p:nvGrpSpPr>
          <p:grpSpPr>
            <a:xfrm rot="2700000" flipH="1">
              <a:off x="10112436" y="4359902"/>
              <a:ext cx="571820" cy="1620000"/>
              <a:chOff x="8482785" y="4330454"/>
              <a:chExt cx="571820" cy="1620000"/>
            </a:xfrm>
          </p:grpSpPr>
          <p:sp>
            <p:nvSpPr>
              <p:cNvPr id="5" name="Freeform: Shape 17">
                <a:extLst>
                  <a:ext uri="{FF2B5EF4-FFF2-40B4-BE49-F238E27FC236}">
                    <a16:creationId xmlns:a16="http://schemas.microsoft.com/office/drawing/2014/main" id="{0971E16B-8BBF-40B5-5862-FAAADBF530A0}"/>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cxnSp>
            <p:nvCxnSpPr>
              <p:cNvPr id="6" name="Straight Connector 5">
                <a:extLst>
                  <a:ext uri="{FF2B5EF4-FFF2-40B4-BE49-F238E27FC236}">
                    <a16:creationId xmlns:a16="http://schemas.microsoft.com/office/drawing/2014/main" id="{C1D464A1-0F6B-3CEE-8719-573F89E87B36}"/>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878413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Break 1">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D0C49A9B-EBDE-4047-884B-0860623D6391}"/>
              </a:ext>
            </a:extLst>
          </p:cNvPr>
          <p:cNvSpPr>
            <a:spLocks noGrp="1"/>
          </p:cNvSpPr>
          <p:nvPr>
            <p:ph type="ctrTitle" hasCustomPrompt="1"/>
          </p:nvPr>
        </p:nvSpPr>
        <p:spPr>
          <a:xfrm>
            <a:off x="814388" y="2165174"/>
            <a:ext cx="4588668" cy="1554480"/>
          </a:xfrm>
        </p:spPr>
        <p:txBody>
          <a:bodyPr anchor="b">
            <a:noAutofit/>
          </a:bodyPr>
          <a:lstStyle>
            <a:lvl1pPr algn="ctr">
              <a:defRPr/>
            </a:lvl1pPr>
          </a:lstStyle>
          <a:p>
            <a:r>
              <a:rPr lang="en-US"/>
              <a:t>Click to add title</a:t>
            </a:r>
          </a:p>
        </p:txBody>
      </p:sp>
      <p:sp>
        <p:nvSpPr>
          <p:cNvPr id="35" name="Picture Placeholder 31">
            <a:extLst>
              <a:ext uri="{FF2B5EF4-FFF2-40B4-BE49-F238E27FC236}">
                <a16:creationId xmlns:a16="http://schemas.microsoft.com/office/drawing/2014/main" id="{99CD77F7-3095-4517-B300-DE93875DE53E}"/>
              </a:ext>
            </a:extLst>
          </p:cNvPr>
          <p:cNvSpPr>
            <a:spLocks noGrp="1"/>
          </p:cNvSpPr>
          <p:nvPr>
            <p:ph type="pic" sz="quarter" idx="13" hasCustomPrompt="1"/>
          </p:nvPr>
        </p:nvSpPr>
        <p:spPr>
          <a:xfrm>
            <a:off x="6247210" y="0"/>
            <a:ext cx="2896790" cy="2286000"/>
          </a:xfrm>
        </p:spPr>
        <p:txBody>
          <a:bodyPr>
            <a:normAutofit/>
          </a:bodyPr>
          <a:lstStyle>
            <a:lvl1pPr marL="0" indent="0" algn="ctr">
              <a:buNone/>
              <a:defRPr sz="1350"/>
            </a:lvl1pPr>
          </a:lstStyle>
          <a:p>
            <a:r>
              <a:rPr lang="en-US"/>
              <a:t>Click icon to add photo</a:t>
            </a:r>
          </a:p>
        </p:txBody>
      </p:sp>
      <p:sp>
        <p:nvSpPr>
          <p:cNvPr id="36" name="Picture Placeholder 31">
            <a:extLst>
              <a:ext uri="{FF2B5EF4-FFF2-40B4-BE49-F238E27FC236}">
                <a16:creationId xmlns:a16="http://schemas.microsoft.com/office/drawing/2014/main" id="{F31ECFCC-4520-48AB-A8A1-AF9FC0C055B8}"/>
              </a:ext>
            </a:extLst>
          </p:cNvPr>
          <p:cNvSpPr>
            <a:spLocks noGrp="1"/>
          </p:cNvSpPr>
          <p:nvPr>
            <p:ph type="pic" sz="quarter" idx="14" hasCustomPrompt="1"/>
          </p:nvPr>
        </p:nvSpPr>
        <p:spPr>
          <a:xfrm>
            <a:off x="6246901" y="2286000"/>
            <a:ext cx="2896790" cy="2286000"/>
          </a:xfrm>
        </p:spPr>
        <p:txBody>
          <a:bodyPr>
            <a:normAutofit/>
          </a:bodyPr>
          <a:lstStyle>
            <a:lvl1pPr marL="0" indent="0" algn="ctr">
              <a:buNone/>
              <a:defRPr sz="1350"/>
            </a:lvl1pPr>
          </a:lstStyle>
          <a:p>
            <a:r>
              <a:rPr lang="en-US"/>
              <a:t>Click icon to add photo</a:t>
            </a:r>
          </a:p>
        </p:txBody>
      </p:sp>
      <p:sp>
        <p:nvSpPr>
          <p:cNvPr id="37" name="Picture Placeholder 31">
            <a:extLst>
              <a:ext uri="{FF2B5EF4-FFF2-40B4-BE49-F238E27FC236}">
                <a16:creationId xmlns:a16="http://schemas.microsoft.com/office/drawing/2014/main" id="{0FDBD13C-46E7-4BB9-957D-DE2A5925521A}"/>
              </a:ext>
            </a:extLst>
          </p:cNvPr>
          <p:cNvSpPr>
            <a:spLocks noGrp="1"/>
          </p:cNvSpPr>
          <p:nvPr>
            <p:ph type="pic" sz="quarter" idx="15" hasCustomPrompt="1"/>
          </p:nvPr>
        </p:nvSpPr>
        <p:spPr>
          <a:xfrm>
            <a:off x="6246901" y="4572000"/>
            <a:ext cx="2896790" cy="2286000"/>
          </a:xfrm>
        </p:spPr>
        <p:txBody>
          <a:bodyPr>
            <a:normAutofit/>
          </a:bodyPr>
          <a:lstStyle>
            <a:lvl1pPr marL="0" indent="0" algn="ctr">
              <a:buNone/>
              <a:defRPr sz="1350"/>
            </a:lvl1pPr>
          </a:lstStyle>
          <a:p>
            <a:r>
              <a:rPr lang="en-US"/>
              <a:t>Click icon to add photo</a:t>
            </a:r>
          </a:p>
        </p:txBody>
      </p:sp>
      <p:grpSp>
        <p:nvGrpSpPr>
          <p:cNvPr id="12" name="Group 11">
            <a:extLst>
              <a:ext uri="{FF2B5EF4-FFF2-40B4-BE49-F238E27FC236}">
                <a16:creationId xmlns:a16="http://schemas.microsoft.com/office/drawing/2014/main" id="{85B40728-32E0-44CE-8C68-1E68245C2999}"/>
              </a:ext>
              <a:ext uri="{C183D7F6-B498-43B3-948B-1728B52AA6E4}">
                <adec:decorative xmlns:adec="http://schemas.microsoft.com/office/drawing/2017/decorative" val="1"/>
              </a:ext>
            </a:extLst>
          </p:cNvPr>
          <p:cNvGrpSpPr/>
          <p:nvPr userDrawn="1"/>
        </p:nvGrpSpPr>
        <p:grpSpPr>
          <a:xfrm>
            <a:off x="2550656" y="4194521"/>
            <a:ext cx="1111384" cy="787628"/>
            <a:chOff x="4987925" y="2840038"/>
            <a:chExt cx="2216150" cy="1177924"/>
          </a:xfrm>
        </p:grpSpPr>
        <p:sp>
          <p:nvSpPr>
            <p:cNvPr id="13" name="Rectangle 12">
              <a:extLst>
                <a:ext uri="{FF2B5EF4-FFF2-40B4-BE49-F238E27FC236}">
                  <a16:creationId xmlns:a16="http://schemas.microsoft.com/office/drawing/2014/main" id="{40A6D99A-68F3-4E08-BB89-083CE0299CE2}"/>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Rectangle 13">
              <a:extLst>
                <a:ext uri="{FF2B5EF4-FFF2-40B4-BE49-F238E27FC236}">
                  <a16:creationId xmlns:a16="http://schemas.microsoft.com/office/drawing/2014/main" id="{8B4F5556-21F4-4E26-9504-49ADE7D84749}"/>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E0E1118C-DFA4-410C-961C-BE0488441C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16" name="Group 15">
              <a:extLst>
                <a:ext uri="{FF2B5EF4-FFF2-40B4-BE49-F238E27FC236}">
                  <a16:creationId xmlns:a16="http://schemas.microsoft.com/office/drawing/2014/main" id="{B5A8ECE6-B3E3-4761-A6AD-711AF71EEA0D}"/>
                </a:ext>
              </a:extLst>
            </p:cNvPr>
            <p:cNvGrpSpPr/>
            <p:nvPr/>
          </p:nvGrpSpPr>
          <p:grpSpPr>
            <a:xfrm>
              <a:off x="5614944" y="3117662"/>
              <a:ext cx="1009280" cy="464739"/>
              <a:chOff x="4432859" y="3200647"/>
              <a:chExt cx="1009280" cy="464739"/>
            </a:xfrm>
          </p:grpSpPr>
          <p:sp>
            <p:nvSpPr>
              <p:cNvPr id="24" name="Freeform: Shape 23">
                <a:extLst>
                  <a:ext uri="{FF2B5EF4-FFF2-40B4-BE49-F238E27FC236}">
                    <a16:creationId xmlns:a16="http://schemas.microsoft.com/office/drawing/2014/main" id="{5B1F0E3F-4B5E-4F5B-93A6-CE1017521BF1}"/>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B20599F0-ACFC-4223-A598-8FFAF21406AB}"/>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17" name="Group 16">
              <a:extLst>
                <a:ext uri="{FF2B5EF4-FFF2-40B4-BE49-F238E27FC236}">
                  <a16:creationId xmlns:a16="http://schemas.microsoft.com/office/drawing/2014/main" id="{C6703144-DA66-4EFB-B790-4E044756FF37}"/>
                </a:ext>
              </a:extLst>
            </p:cNvPr>
            <p:cNvGrpSpPr/>
            <p:nvPr/>
          </p:nvGrpSpPr>
          <p:grpSpPr>
            <a:xfrm>
              <a:off x="5679979" y="2915338"/>
              <a:ext cx="1080000" cy="1080000"/>
              <a:chOff x="4497894" y="2998323"/>
              <a:chExt cx="1080000" cy="1080000"/>
            </a:xfrm>
          </p:grpSpPr>
          <p:grpSp>
            <p:nvGrpSpPr>
              <p:cNvPr id="18" name="Group 17">
                <a:extLst>
                  <a:ext uri="{FF2B5EF4-FFF2-40B4-BE49-F238E27FC236}">
                    <a16:creationId xmlns:a16="http://schemas.microsoft.com/office/drawing/2014/main" id="{63371BE5-97EB-4365-8EDA-4C634155E79F}"/>
                  </a:ext>
                </a:extLst>
              </p:cNvPr>
              <p:cNvGrpSpPr/>
              <p:nvPr/>
            </p:nvGrpSpPr>
            <p:grpSpPr>
              <a:xfrm rot="13500000">
                <a:off x="4805524" y="2998323"/>
                <a:ext cx="464739" cy="1080000"/>
                <a:chOff x="4511184" y="2470620"/>
                <a:chExt cx="464739" cy="1080000"/>
              </a:xfrm>
            </p:grpSpPr>
            <p:sp>
              <p:nvSpPr>
                <p:cNvPr id="22" name="Freeform: Shape 21">
                  <a:extLst>
                    <a:ext uri="{FF2B5EF4-FFF2-40B4-BE49-F238E27FC236}">
                      <a16:creationId xmlns:a16="http://schemas.microsoft.com/office/drawing/2014/main" id="{533C4D53-A668-4609-B338-E2D33C24A811}"/>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3" name="Straight Connector 22">
                  <a:extLst>
                    <a:ext uri="{FF2B5EF4-FFF2-40B4-BE49-F238E27FC236}">
                      <a16:creationId xmlns:a16="http://schemas.microsoft.com/office/drawing/2014/main" id="{A487C5A9-C4B3-4A68-8DFB-43F4CDB4073A}"/>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2E4A2F3-57A7-4529-A621-A36F1E777A4E}"/>
                  </a:ext>
                </a:extLst>
              </p:cNvPr>
              <p:cNvGrpSpPr/>
              <p:nvPr/>
            </p:nvGrpSpPr>
            <p:grpSpPr>
              <a:xfrm rot="8100000" flipH="1">
                <a:off x="4542572" y="2998323"/>
                <a:ext cx="464739" cy="1080000"/>
                <a:chOff x="4511184" y="2470620"/>
                <a:chExt cx="464739" cy="1080000"/>
              </a:xfrm>
            </p:grpSpPr>
            <p:sp>
              <p:nvSpPr>
                <p:cNvPr id="20" name="Freeform: Shape 19">
                  <a:extLst>
                    <a:ext uri="{FF2B5EF4-FFF2-40B4-BE49-F238E27FC236}">
                      <a16:creationId xmlns:a16="http://schemas.microsoft.com/office/drawing/2014/main" id="{1482263E-6A78-46B7-8AB8-845C9C9103B4}"/>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21" name="Straight Connector 20">
                  <a:extLst>
                    <a:ext uri="{FF2B5EF4-FFF2-40B4-BE49-F238E27FC236}">
                      <a16:creationId xmlns:a16="http://schemas.microsoft.com/office/drawing/2014/main" id="{3C7B34F9-7954-4950-ABEA-DDBFF4A4CC9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912713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C47B699-08C0-4851-8BAE-384C14E4E049}"/>
              </a:ext>
            </a:extLst>
          </p:cNvPr>
          <p:cNvSpPr>
            <a:spLocks noGrp="1"/>
          </p:cNvSpPr>
          <p:nvPr>
            <p:ph type="ctrTitle" hasCustomPrompt="1"/>
          </p:nvPr>
        </p:nvSpPr>
        <p:spPr>
          <a:xfrm>
            <a:off x="5824537" y="1079500"/>
            <a:ext cx="2913722" cy="2138400"/>
          </a:xfrm>
        </p:spPr>
        <p:txBody>
          <a:bodyPr anchor="b">
            <a:noAutofit/>
          </a:bodyPr>
          <a:lstStyle>
            <a:lvl1pPr algn="ctr">
              <a:defRPr/>
            </a:lvl1pPr>
          </a:lstStyle>
          <a:p>
            <a:r>
              <a:rPr lang="en-US"/>
              <a:t>Click to add title</a:t>
            </a:r>
          </a:p>
        </p:txBody>
      </p:sp>
      <p:sp>
        <p:nvSpPr>
          <p:cNvPr id="15" name="Subtitle 2">
            <a:extLst>
              <a:ext uri="{FF2B5EF4-FFF2-40B4-BE49-F238E27FC236}">
                <a16:creationId xmlns:a16="http://schemas.microsoft.com/office/drawing/2014/main" id="{B84917A2-B37A-4655-9D10-50C6FD698FA2}"/>
              </a:ext>
            </a:extLst>
          </p:cNvPr>
          <p:cNvSpPr>
            <a:spLocks noGrp="1"/>
          </p:cNvSpPr>
          <p:nvPr>
            <p:ph type="subTitle" idx="1" hasCustomPrompt="1"/>
          </p:nvPr>
        </p:nvSpPr>
        <p:spPr>
          <a:xfrm>
            <a:off x="5824539" y="4113213"/>
            <a:ext cx="2913721" cy="1655762"/>
          </a:xfrm>
        </p:spPr>
        <p:txBody>
          <a:bodyPr>
            <a:noAutofit/>
          </a:bodyPr>
          <a:lstStyle>
            <a:lvl1pPr marL="0" indent="0" algn="ctr">
              <a:lnSpc>
                <a:spcPct val="90000"/>
              </a:lnSpc>
              <a:buNone/>
              <a:defRPr sz="1800" i="1"/>
            </a:lvl1pPr>
          </a:lstStyle>
          <a:p>
            <a:r>
              <a:rPr lang="en-US"/>
              <a:t>Click to add subtitle</a:t>
            </a:r>
          </a:p>
        </p:txBody>
      </p:sp>
      <p:cxnSp>
        <p:nvCxnSpPr>
          <p:cNvPr id="23" name="Straight Connector 22">
            <a:extLst>
              <a:ext uri="{FF2B5EF4-FFF2-40B4-BE49-F238E27FC236}">
                <a16:creationId xmlns:a16="http://schemas.microsoft.com/office/drawing/2014/main" id="{88EE5317-4FED-4CB5-85EE-6DAD46C28417}"/>
              </a:ext>
              <a:ext uri="{C183D7F6-B498-43B3-948B-1728B52AA6E4}">
                <adec:decorative xmlns:adec="http://schemas.microsoft.com/office/drawing/2017/decorative" val="1"/>
              </a:ext>
            </a:extLst>
          </p:cNvPr>
          <p:cNvCxnSpPr>
            <a:cxnSpLocks/>
          </p:cNvCxnSpPr>
          <p:nvPr userDrawn="1"/>
        </p:nvCxnSpPr>
        <p:spPr>
          <a:xfrm>
            <a:off x="7078898" y="3690871"/>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Picture Placeholder 4">
            <a:extLst>
              <a:ext uri="{FF2B5EF4-FFF2-40B4-BE49-F238E27FC236}">
                <a16:creationId xmlns:a16="http://schemas.microsoft.com/office/drawing/2014/main" id="{3B0D3427-2AA8-987B-E83A-494604F72C16}"/>
              </a:ext>
            </a:extLst>
          </p:cNvPr>
          <p:cNvSpPr>
            <a:spLocks noGrp="1"/>
          </p:cNvSpPr>
          <p:nvPr>
            <p:ph type="pic" sz="quarter" idx="13" hasCustomPrompt="1"/>
          </p:nvPr>
        </p:nvSpPr>
        <p:spPr>
          <a:xfrm>
            <a:off x="406004" y="539750"/>
            <a:ext cx="5003006" cy="5759450"/>
          </a:xfrm>
          <a:custGeom>
            <a:avLst/>
            <a:gdLst>
              <a:gd name="connsiteX0" fmla="*/ 6573720 w 6670675"/>
              <a:gd name="connsiteY0" fmla="*/ 0 h 5759450"/>
              <a:gd name="connsiteX1" fmla="*/ 6670675 w 6670675"/>
              <a:gd name="connsiteY1" fmla="*/ 0 h 5759450"/>
              <a:gd name="connsiteX2" fmla="*/ 6670675 w 6670675"/>
              <a:gd name="connsiteY2" fmla="*/ 5759450 h 5759450"/>
              <a:gd name="connsiteX3" fmla="*/ 0 w 6670675"/>
              <a:gd name="connsiteY3" fmla="*/ 5759450 h 5759450"/>
              <a:gd name="connsiteX4" fmla="*/ 0 w 6670675"/>
              <a:gd name="connsiteY4" fmla="*/ 5669502 h 5759450"/>
              <a:gd name="connsiteX5" fmla="*/ 6573720 w 6670675"/>
              <a:gd name="connsiteY5" fmla="*/ 5669502 h 5759450"/>
              <a:gd name="connsiteX6" fmla="*/ 0 w 6670675"/>
              <a:gd name="connsiteY6" fmla="*/ 0 h 5759450"/>
              <a:gd name="connsiteX7" fmla="*/ 6562411 w 6670675"/>
              <a:gd name="connsiteY7" fmla="*/ 0 h 5759450"/>
              <a:gd name="connsiteX8" fmla="*/ 6562411 w 6670675"/>
              <a:gd name="connsiteY8" fmla="*/ 5658193 h 5759450"/>
              <a:gd name="connsiteX9" fmla="*/ 0 w 6670675"/>
              <a:gd name="connsiteY9" fmla="*/ 5658193 h 5759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70675" h="5759450">
                <a:moveTo>
                  <a:pt x="6573720" y="0"/>
                </a:moveTo>
                <a:lnTo>
                  <a:pt x="6670675" y="0"/>
                </a:lnTo>
                <a:lnTo>
                  <a:pt x="6670675" y="5759450"/>
                </a:lnTo>
                <a:lnTo>
                  <a:pt x="0" y="5759450"/>
                </a:lnTo>
                <a:lnTo>
                  <a:pt x="0" y="5669502"/>
                </a:lnTo>
                <a:lnTo>
                  <a:pt x="6573720" y="5669502"/>
                </a:lnTo>
                <a:close/>
                <a:moveTo>
                  <a:pt x="0" y="0"/>
                </a:moveTo>
                <a:lnTo>
                  <a:pt x="6562411" y="0"/>
                </a:lnTo>
                <a:lnTo>
                  <a:pt x="6562411" y="5658193"/>
                </a:lnTo>
                <a:lnTo>
                  <a:pt x="0" y="5658193"/>
                </a:lnTo>
                <a:close/>
              </a:path>
            </a:pathLst>
          </a:custGeom>
        </p:spPr>
        <p:txBody>
          <a:bodyPr wrap="square">
            <a:noAutofit/>
          </a:bodyPr>
          <a:lstStyle>
            <a:lvl1pPr marL="0" indent="0" algn="ctr">
              <a:buNone/>
              <a:defRPr sz="1350"/>
            </a:lvl1pPr>
          </a:lstStyle>
          <a:p>
            <a:r>
              <a:rPr lang="en-US"/>
              <a:t>Click icon to add photo</a:t>
            </a:r>
          </a:p>
        </p:txBody>
      </p:sp>
      <p:sp>
        <p:nvSpPr>
          <p:cNvPr id="6" name="Frame 5">
            <a:extLst>
              <a:ext uri="{FF2B5EF4-FFF2-40B4-BE49-F238E27FC236}">
                <a16:creationId xmlns:a16="http://schemas.microsoft.com/office/drawing/2014/main" id="{1D4FB6FD-0D78-2F14-EC30-9013875CFD4A}"/>
              </a:ext>
            </a:extLst>
          </p:cNvPr>
          <p:cNvSpPr/>
          <p:nvPr userDrawn="1"/>
        </p:nvSpPr>
        <p:spPr>
          <a:xfrm>
            <a:off x="329954" y="439388"/>
            <a:ext cx="5006340" cy="5769864"/>
          </a:xfrm>
          <a:prstGeom prst="frame">
            <a:avLst>
              <a:gd name="adj1" fmla="val 196"/>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spTree>
    <p:extLst>
      <p:ext uri="{BB962C8B-B14F-4D97-AF65-F5344CB8AC3E}">
        <p14:creationId xmlns:p14="http://schemas.microsoft.com/office/powerpoint/2010/main" val="2700368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4">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800100" y="777246"/>
            <a:ext cx="7543800" cy="1097280"/>
          </a:xfrm>
        </p:spPr>
        <p:txBody>
          <a:bodyPr wrap="square" anchor="ctr" anchorCtr="0">
            <a:normAutofit/>
          </a:bodyPr>
          <a:lstStyle>
            <a:lvl1pPr algn="ctr">
              <a:defRPr/>
            </a:lvl1pPr>
          </a:lstStyle>
          <a:p>
            <a:pPr algn="ctr"/>
            <a:r>
              <a:rPr lang="en-US"/>
              <a:t>Click to add title</a:t>
            </a:r>
          </a:p>
        </p:txBody>
      </p:sp>
      <p:sp>
        <p:nvSpPr>
          <p:cNvPr id="5" name="Content Placeholder 3">
            <a:extLst>
              <a:ext uri="{FF2B5EF4-FFF2-40B4-BE49-F238E27FC236}">
                <a16:creationId xmlns:a16="http://schemas.microsoft.com/office/drawing/2014/main" id="{F2B970E0-2BF6-DE0A-33F2-E136830CC0F2}"/>
              </a:ext>
            </a:extLst>
          </p:cNvPr>
          <p:cNvSpPr>
            <a:spLocks noGrp="1"/>
          </p:cNvSpPr>
          <p:nvPr>
            <p:ph sz="quarter" idx="17" hasCustomPrompt="1"/>
          </p:nvPr>
        </p:nvSpPr>
        <p:spPr>
          <a:xfrm>
            <a:off x="1283432" y="2287436"/>
            <a:ext cx="6577136" cy="3768195"/>
          </a:xfrm>
        </p:spPr>
        <p:txBody>
          <a:bodyPr tIns="182880">
            <a:noAutofit/>
          </a:bodyPr>
          <a:lstStyle>
            <a:lvl1pPr marL="212598" indent="-212598">
              <a:lnSpc>
                <a:spcPct val="100000"/>
              </a:lnSpc>
              <a:spcBef>
                <a:spcPts val="750"/>
              </a:spcBef>
              <a:defRPr sz="1350"/>
            </a:lvl1pPr>
            <a:lvl2pPr marL="212598">
              <a:lnSpc>
                <a:spcPct val="100000"/>
              </a:lnSpc>
              <a:spcBef>
                <a:spcPts val="750"/>
              </a:spcBef>
              <a:defRPr sz="1350"/>
            </a:lvl2pPr>
            <a:lvl3pPr indent="-212598">
              <a:lnSpc>
                <a:spcPct val="100000"/>
              </a:lnSpc>
              <a:spcBef>
                <a:spcPts val="750"/>
              </a:spcBef>
              <a:defRPr sz="1350"/>
            </a:lvl3pPr>
            <a:lvl4pPr>
              <a:lnSpc>
                <a:spcPct val="100000"/>
              </a:lnSpc>
              <a:spcBef>
                <a:spcPts val="750"/>
              </a:spcBef>
              <a:defRPr sz="1350"/>
            </a:lvl4pPr>
            <a:lvl5pPr indent="-212598">
              <a:lnSpc>
                <a:spcPct val="100000"/>
              </a:lnSpc>
              <a:spcBef>
                <a:spcPts val="750"/>
              </a:spcBef>
              <a:defRPr sz="135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664AFF-309D-433B-B3F0-84A98A207C67}"/>
              </a:ext>
              <a:ext uri="{C183D7F6-B498-43B3-948B-1728B52AA6E4}">
                <adec:decorative xmlns:adec="http://schemas.microsoft.com/office/drawing/2017/decorative" val="1"/>
              </a:ext>
            </a:extLst>
          </p:cNvPr>
          <p:cNvCxnSpPr>
            <a:cxnSpLocks/>
          </p:cNvCxnSpPr>
          <p:nvPr userDrawn="1"/>
        </p:nvCxnSpPr>
        <p:spPr>
          <a:xfrm>
            <a:off x="4364737" y="2057406"/>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406004" y="6401999"/>
            <a:ext cx="1654969"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6" name="Rectangle 5">
            <a:extLst>
              <a:ext uri="{FF2B5EF4-FFF2-40B4-BE49-F238E27FC236}">
                <a16:creationId xmlns:a16="http://schemas.microsoft.com/office/drawing/2014/main" id="{2B2C7C83-D77B-1EFF-5877-DB5DF792E80B}"/>
              </a:ext>
              <a:ext uri="{C183D7F6-B498-43B3-948B-1728B52AA6E4}">
                <adec:decorative xmlns:adec="http://schemas.microsoft.com/office/drawing/2017/decorative" val="1"/>
              </a:ext>
            </a:extLst>
          </p:cNvPr>
          <p:cNvSpPr/>
          <p:nvPr userDrawn="1"/>
        </p:nvSpPr>
        <p:spPr>
          <a:xfrm>
            <a:off x="405872" y="548640"/>
            <a:ext cx="8332256" cy="5749290"/>
          </a:xfrm>
          <a:prstGeom prst="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5970646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ntent 2 Columns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800100" y="777244"/>
            <a:ext cx="7543800" cy="1097280"/>
          </a:xfrm>
        </p:spPr>
        <p:txBody>
          <a:bodyPr wrap="square" anchor="ctr" anchorCtr="0">
            <a:normAutofit/>
          </a:bodyPr>
          <a:lstStyle>
            <a:lvl1pPr algn="ctr">
              <a:defRPr/>
            </a:lvl1pPr>
          </a:lstStyle>
          <a:p>
            <a:pPr algn="ctr"/>
            <a:r>
              <a:rPr lang="en-US"/>
              <a:t>Click to add title</a:t>
            </a:r>
          </a:p>
        </p:txBody>
      </p:sp>
      <p:cxnSp>
        <p:nvCxnSpPr>
          <p:cNvPr id="8" name="Straight Connector 7">
            <a:extLst>
              <a:ext uri="{FF2B5EF4-FFF2-40B4-BE49-F238E27FC236}">
                <a16:creationId xmlns:a16="http://schemas.microsoft.com/office/drawing/2014/main" id="{51664AFF-309D-433B-B3F0-84A98A207C67}"/>
              </a:ext>
              <a:ext uri="{C183D7F6-B498-43B3-948B-1728B52AA6E4}">
                <adec:decorative xmlns:adec="http://schemas.microsoft.com/office/drawing/2017/decorative" val="1"/>
              </a:ext>
            </a:extLst>
          </p:cNvPr>
          <p:cNvCxnSpPr>
            <a:cxnSpLocks/>
          </p:cNvCxnSpPr>
          <p:nvPr userDrawn="1"/>
        </p:nvCxnSpPr>
        <p:spPr>
          <a:xfrm>
            <a:off x="4364737" y="2057404"/>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3">
            <a:extLst>
              <a:ext uri="{FF2B5EF4-FFF2-40B4-BE49-F238E27FC236}">
                <a16:creationId xmlns:a16="http://schemas.microsoft.com/office/drawing/2014/main" id="{F2B970E0-2BF6-DE0A-33F2-E136830CC0F2}"/>
              </a:ext>
            </a:extLst>
          </p:cNvPr>
          <p:cNvSpPr>
            <a:spLocks noGrp="1"/>
          </p:cNvSpPr>
          <p:nvPr>
            <p:ph sz="quarter" idx="17" hasCustomPrompt="1"/>
          </p:nvPr>
        </p:nvSpPr>
        <p:spPr>
          <a:xfrm>
            <a:off x="1248333" y="2484712"/>
            <a:ext cx="3270380" cy="3605420"/>
          </a:xfrm>
        </p:spPr>
        <p:txBody>
          <a:bodyPr>
            <a:noAutofit/>
          </a:bodyPr>
          <a:lstStyle>
            <a:lvl1pPr marL="0" indent="0">
              <a:lnSpc>
                <a:spcPct val="100000"/>
              </a:lnSpc>
              <a:spcBef>
                <a:spcPts val="750"/>
              </a:spcBef>
              <a:buNone/>
              <a:defRPr sz="1350" i="0"/>
            </a:lvl1pPr>
            <a:lvl2pPr marL="214313" indent="-214313">
              <a:lnSpc>
                <a:spcPct val="100000"/>
              </a:lnSpc>
              <a:spcBef>
                <a:spcPts val="750"/>
              </a:spcBef>
              <a:buClr>
                <a:schemeClr val="accent5">
                  <a:lumMod val="60000"/>
                  <a:lumOff val="40000"/>
                </a:schemeClr>
              </a:buClr>
              <a:buFont typeface="Wingdings" panose="05000000000000000000" pitchFamily="2" charset="2"/>
              <a:buChar char=""/>
              <a:defRPr sz="1350" i="0"/>
            </a:lvl2pPr>
            <a:lvl3pPr marL="514350" indent="-212598">
              <a:lnSpc>
                <a:spcPct val="100000"/>
              </a:lnSpc>
              <a:spcBef>
                <a:spcPts val="750"/>
              </a:spcBef>
              <a:buClr>
                <a:schemeClr val="accent5">
                  <a:lumMod val="60000"/>
                  <a:lumOff val="40000"/>
                </a:schemeClr>
              </a:buClr>
              <a:buFont typeface="Wingdings" panose="05000000000000000000" pitchFamily="2" charset="2"/>
              <a:buChar char=""/>
              <a:defRPr sz="1350" i="0"/>
            </a:lvl3pPr>
            <a:lvl4pPr marL="514350">
              <a:lnSpc>
                <a:spcPct val="100000"/>
              </a:lnSpc>
              <a:spcBef>
                <a:spcPts val="750"/>
              </a:spcBef>
              <a:defRPr sz="1350" i="0"/>
            </a:lvl4pPr>
            <a:lvl5pPr marL="857250" indent="-212598">
              <a:lnSpc>
                <a:spcPct val="100000"/>
              </a:lnSpc>
              <a:spcBef>
                <a:spcPts val="750"/>
              </a:spcBef>
              <a:buClr>
                <a:schemeClr val="accent5">
                  <a:lumMod val="60000"/>
                  <a:lumOff val="40000"/>
                </a:schemeClr>
              </a:buClr>
              <a:defRPr sz="1350" i="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3">
            <a:extLst>
              <a:ext uri="{FF2B5EF4-FFF2-40B4-BE49-F238E27FC236}">
                <a16:creationId xmlns:a16="http://schemas.microsoft.com/office/drawing/2014/main" id="{6418C0F6-1F2A-74E4-A6C4-914FE336632A}"/>
              </a:ext>
            </a:extLst>
          </p:cNvPr>
          <p:cNvSpPr>
            <a:spLocks noGrp="1"/>
          </p:cNvSpPr>
          <p:nvPr>
            <p:ph sz="quarter" idx="18" hasCustomPrompt="1"/>
          </p:nvPr>
        </p:nvSpPr>
        <p:spPr>
          <a:xfrm>
            <a:off x="4769737" y="2493040"/>
            <a:ext cx="3270380" cy="3605420"/>
          </a:xfrm>
        </p:spPr>
        <p:txBody>
          <a:bodyPr>
            <a:noAutofit/>
          </a:bodyPr>
          <a:lstStyle>
            <a:lvl1pPr marL="0" indent="0">
              <a:lnSpc>
                <a:spcPct val="100000"/>
              </a:lnSpc>
              <a:spcBef>
                <a:spcPts val="750"/>
              </a:spcBef>
              <a:buNone/>
              <a:defRPr sz="1350" i="0"/>
            </a:lvl1pPr>
            <a:lvl2pPr marL="212598" indent="-214313">
              <a:lnSpc>
                <a:spcPct val="100000"/>
              </a:lnSpc>
              <a:spcBef>
                <a:spcPts val="750"/>
              </a:spcBef>
              <a:buClr>
                <a:schemeClr val="accent5">
                  <a:lumMod val="60000"/>
                  <a:lumOff val="40000"/>
                </a:schemeClr>
              </a:buClr>
              <a:buFont typeface="Wingdings" panose="05000000000000000000" pitchFamily="2" charset="2"/>
              <a:buChar char=""/>
              <a:defRPr sz="1350" i="0"/>
            </a:lvl2pPr>
            <a:lvl3pPr marL="514350" indent="-212598">
              <a:lnSpc>
                <a:spcPct val="100000"/>
              </a:lnSpc>
              <a:spcBef>
                <a:spcPts val="750"/>
              </a:spcBef>
              <a:buClr>
                <a:schemeClr val="accent5">
                  <a:lumMod val="60000"/>
                  <a:lumOff val="40000"/>
                </a:schemeClr>
              </a:buClr>
              <a:defRPr sz="1350" i="0"/>
            </a:lvl3pPr>
            <a:lvl4pPr marL="514350">
              <a:lnSpc>
                <a:spcPct val="100000"/>
              </a:lnSpc>
              <a:spcBef>
                <a:spcPts val="750"/>
              </a:spcBef>
              <a:defRPr sz="1350" i="0"/>
            </a:lvl4pPr>
            <a:lvl5pPr marL="857250" indent="-212598">
              <a:lnSpc>
                <a:spcPct val="100000"/>
              </a:lnSpc>
              <a:spcBef>
                <a:spcPts val="750"/>
              </a:spcBef>
              <a:buClr>
                <a:schemeClr val="accent5">
                  <a:lumMod val="60000"/>
                  <a:lumOff val="40000"/>
                </a:schemeClr>
              </a:buClr>
              <a:defRPr sz="1350" i="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406004" y="6401999"/>
            <a:ext cx="1654969"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3" name="Rectangle 2">
            <a:extLst>
              <a:ext uri="{FF2B5EF4-FFF2-40B4-BE49-F238E27FC236}">
                <a16:creationId xmlns:a16="http://schemas.microsoft.com/office/drawing/2014/main" id="{C97ED942-AF2B-12D4-2ED4-570ACFD0F4BD}"/>
              </a:ext>
              <a:ext uri="{C183D7F6-B498-43B3-948B-1728B52AA6E4}">
                <adec:decorative xmlns:adec="http://schemas.microsoft.com/office/drawing/2017/decorative" val="1"/>
              </a:ext>
            </a:extLst>
          </p:cNvPr>
          <p:cNvSpPr/>
          <p:nvPr userDrawn="1"/>
        </p:nvSpPr>
        <p:spPr>
          <a:xfrm>
            <a:off x="405872" y="548640"/>
            <a:ext cx="8332256" cy="5749290"/>
          </a:xfrm>
          <a:prstGeom prst="rect">
            <a:avLst/>
          </a:prstGeom>
          <a:no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0588899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2 Content ">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7A45527-A259-1C6D-E8B4-514715484B30}"/>
              </a:ext>
              <a:ext uri="{C183D7F6-B498-43B3-948B-1728B52AA6E4}">
                <adec:decorative xmlns:adec="http://schemas.microsoft.com/office/drawing/2017/decorative" val="1"/>
              </a:ext>
            </a:extLst>
          </p:cNvPr>
          <p:cNvSpPr/>
          <p:nvPr userDrawn="1"/>
        </p:nvSpPr>
        <p:spPr>
          <a:xfrm>
            <a:off x="0" y="3245608"/>
            <a:ext cx="9144000" cy="3612392"/>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alpha val="30000"/>
                </a:prstClr>
              </a:solidFill>
              <a:effectLst/>
              <a:uLnTx/>
              <a:uFillTx/>
              <a:latin typeface="Avenir Next LT Pro Light"/>
              <a:ea typeface="+mn-ea"/>
              <a:cs typeface="+mn-cs"/>
            </a:endParaRPr>
          </a:p>
        </p:txBody>
      </p:sp>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411480" y="548640"/>
            <a:ext cx="2914650" cy="2304288"/>
          </a:xfrm>
        </p:spPr>
        <p:txBody>
          <a:bodyPr wrap="square" anchor="ctr" anchorCtr="0">
            <a:normAutofit/>
          </a:bodyPr>
          <a:lstStyle>
            <a:lvl1pPr algn="ctr">
              <a:defRPr/>
            </a:lvl1pPr>
          </a:lstStyle>
          <a:p>
            <a:pPr algn="ctr"/>
            <a:r>
              <a:rPr lang="en-US"/>
              <a:t>Click to add title</a:t>
            </a:r>
          </a:p>
        </p:txBody>
      </p:sp>
      <p:sp>
        <p:nvSpPr>
          <p:cNvPr id="4" name="Content Placeholder 3">
            <a:extLst>
              <a:ext uri="{FF2B5EF4-FFF2-40B4-BE49-F238E27FC236}">
                <a16:creationId xmlns:a16="http://schemas.microsoft.com/office/drawing/2014/main" id="{FE4ACBDB-D54B-994A-AD88-E89D37245FAD}"/>
              </a:ext>
            </a:extLst>
          </p:cNvPr>
          <p:cNvSpPr>
            <a:spLocks noGrp="1"/>
          </p:cNvSpPr>
          <p:nvPr>
            <p:ph sz="quarter" idx="17" hasCustomPrompt="1"/>
          </p:nvPr>
        </p:nvSpPr>
        <p:spPr>
          <a:xfrm>
            <a:off x="4150995" y="548641"/>
            <a:ext cx="4597969" cy="2304288"/>
          </a:xfrm>
        </p:spPr>
        <p:txBody>
          <a:bodyPr anchor="ctr">
            <a:noAutofit/>
          </a:bodyPr>
          <a:lstStyle>
            <a:lvl1pPr marL="384048" indent="-384048">
              <a:lnSpc>
                <a:spcPct val="100000"/>
              </a:lnSpc>
              <a:spcBef>
                <a:spcPts val="750"/>
              </a:spcBef>
              <a:buClr>
                <a:schemeClr val="accent5">
                  <a:lumMod val="60000"/>
                  <a:lumOff val="40000"/>
                </a:schemeClr>
              </a:buClr>
              <a:buFont typeface="+mj-lt"/>
              <a:buAutoNum type="arabicPeriod"/>
              <a:defRPr sz="1350"/>
            </a:lvl1pPr>
            <a:lvl2pPr marL="527175" indent="-257175">
              <a:lnSpc>
                <a:spcPct val="100000"/>
              </a:lnSpc>
              <a:spcBef>
                <a:spcPts val="750"/>
              </a:spcBef>
              <a:buClr>
                <a:schemeClr val="accent5">
                  <a:lumMod val="60000"/>
                  <a:lumOff val="40000"/>
                </a:schemeClr>
              </a:buClr>
              <a:buFont typeface="+mj-lt"/>
              <a:buAutoNum type="arabicPeriod"/>
              <a:defRPr sz="1350"/>
            </a:lvl2pPr>
            <a:lvl3pPr marL="854577" indent="-257175">
              <a:lnSpc>
                <a:spcPct val="100000"/>
              </a:lnSpc>
              <a:spcBef>
                <a:spcPts val="750"/>
              </a:spcBef>
              <a:buClr>
                <a:schemeClr val="accent5">
                  <a:lumMod val="60000"/>
                  <a:lumOff val="40000"/>
                </a:schemeClr>
              </a:buClr>
              <a:buFont typeface="+mj-lt"/>
              <a:buAutoNum type="arabicPeriod"/>
              <a:defRPr sz="1350"/>
            </a:lvl3pPr>
            <a:lvl4pPr marL="1067175" indent="-257175">
              <a:lnSpc>
                <a:spcPct val="100000"/>
              </a:lnSpc>
              <a:spcBef>
                <a:spcPts val="750"/>
              </a:spcBef>
              <a:buClr>
                <a:schemeClr val="accent5">
                  <a:lumMod val="60000"/>
                  <a:lumOff val="40000"/>
                </a:schemeClr>
              </a:buClr>
              <a:buFont typeface="+mj-lt"/>
              <a:buAutoNum type="arabicPeriod"/>
              <a:defRPr sz="1350"/>
            </a:lvl4pPr>
            <a:lvl5pPr marL="1394577" indent="-257175">
              <a:lnSpc>
                <a:spcPct val="100000"/>
              </a:lnSpc>
              <a:spcBef>
                <a:spcPts val="750"/>
              </a:spcBef>
              <a:buClr>
                <a:schemeClr val="accent5">
                  <a:lumMod val="60000"/>
                  <a:lumOff val="40000"/>
                </a:schemeClr>
              </a:buClr>
              <a:buFont typeface="+mj-lt"/>
              <a:buAutoNum type="arabicPeriod"/>
              <a:defRPr sz="135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3">
            <a:extLst>
              <a:ext uri="{FF2B5EF4-FFF2-40B4-BE49-F238E27FC236}">
                <a16:creationId xmlns:a16="http://schemas.microsoft.com/office/drawing/2014/main" id="{ED8447B1-F82E-026F-7FF0-7E95D361E7A9}"/>
              </a:ext>
            </a:extLst>
          </p:cNvPr>
          <p:cNvSpPr>
            <a:spLocks noGrp="1"/>
          </p:cNvSpPr>
          <p:nvPr>
            <p:ph sz="quarter" idx="18" hasCustomPrompt="1"/>
          </p:nvPr>
        </p:nvSpPr>
        <p:spPr>
          <a:xfrm>
            <a:off x="4140291" y="3735238"/>
            <a:ext cx="4597969" cy="2574120"/>
          </a:xfrm>
        </p:spPr>
        <p:txBody>
          <a:bodyPr>
            <a:noAutofit/>
          </a:bodyPr>
          <a:lstStyle>
            <a:lvl1pPr marL="0" indent="0">
              <a:lnSpc>
                <a:spcPct val="100000"/>
              </a:lnSpc>
              <a:spcBef>
                <a:spcPts val="750"/>
              </a:spcBef>
              <a:buNone/>
              <a:defRPr sz="1350"/>
            </a:lvl1pPr>
            <a:lvl2pPr marL="212598" indent="-214313">
              <a:lnSpc>
                <a:spcPct val="100000"/>
              </a:lnSpc>
              <a:spcBef>
                <a:spcPts val="750"/>
              </a:spcBef>
              <a:buClr>
                <a:schemeClr val="accent5">
                  <a:lumMod val="60000"/>
                  <a:lumOff val="40000"/>
                </a:schemeClr>
              </a:buClr>
              <a:buFont typeface="Wingdings" panose="05000000000000000000" pitchFamily="2" charset="2"/>
              <a:buChar char=""/>
              <a:defRPr sz="1350" i="0"/>
            </a:lvl2pPr>
            <a:lvl3pPr marL="514350" indent="-212598">
              <a:lnSpc>
                <a:spcPct val="100000"/>
              </a:lnSpc>
              <a:spcBef>
                <a:spcPts val="750"/>
              </a:spcBef>
              <a:buClr>
                <a:schemeClr val="accent5">
                  <a:lumMod val="60000"/>
                  <a:lumOff val="40000"/>
                </a:schemeClr>
              </a:buClr>
              <a:defRPr sz="1350" i="0"/>
            </a:lvl3pPr>
            <a:lvl4pPr marL="514350">
              <a:lnSpc>
                <a:spcPct val="100000"/>
              </a:lnSpc>
              <a:spcBef>
                <a:spcPts val="750"/>
              </a:spcBef>
              <a:defRPr sz="1350" i="0"/>
            </a:lvl4pPr>
            <a:lvl5pPr indent="-212598">
              <a:defRPr sz="1200"/>
            </a:lvl5pPr>
          </a:lstStyle>
          <a:p>
            <a:pPr lvl="0"/>
            <a:r>
              <a:rPr lang="en-US"/>
              <a:t>Click to add content</a:t>
            </a:r>
          </a:p>
          <a:p>
            <a:pPr lvl="1"/>
            <a:r>
              <a:rPr lang="en-US"/>
              <a:t>Second level</a:t>
            </a:r>
          </a:p>
          <a:p>
            <a:pPr lvl="2"/>
            <a:r>
              <a:rPr lang="en-US"/>
              <a:t>Third level</a:t>
            </a:r>
          </a:p>
          <a:p>
            <a:pPr lvl="3"/>
            <a:r>
              <a:rPr lang="en-US"/>
              <a:t>Fourth level</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406004" y="6401999"/>
            <a:ext cx="1654969"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cxnSp>
        <p:nvCxnSpPr>
          <p:cNvPr id="2" name="Straight Connector 1">
            <a:extLst>
              <a:ext uri="{FF2B5EF4-FFF2-40B4-BE49-F238E27FC236}">
                <a16:creationId xmlns:a16="http://schemas.microsoft.com/office/drawing/2014/main" id="{C476BAB9-3D46-228B-0268-9918F152492E}"/>
              </a:ext>
              <a:ext uri="{C183D7F6-B498-43B3-948B-1728B52AA6E4}">
                <adec:decorative xmlns:adec="http://schemas.microsoft.com/office/drawing/2017/decorative" val="1"/>
              </a:ext>
            </a:extLst>
          </p:cNvPr>
          <p:cNvCxnSpPr>
            <a:cxnSpLocks/>
          </p:cNvCxnSpPr>
          <p:nvPr userDrawn="1"/>
        </p:nvCxnSpPr>
        <p:spPr>
          <a:xfrm rot="5400000">
            <a:off x="3468563"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179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35" name="Title 1">
            <a:extLst>
              <a:ext uri="{FF2B5EF4-FFF2-40B4-BE49-F238E27FC236}">
                <a16:creationId xmlns:a16="http://schemas.microsoft.com/office/drawing/2014/main" id="{C2262EB2-92F3-45D5-977D-A254F9DC45B3}"/>
              </a:ext>
            </a:extLst>
          </p:cNvPr>
          <p:cNvSpPr>
            <a:spLocks noGrp="1"/>
          </p:cNvSpPr>
          <p:nvPr>
            <p:ph type="title" hasCustomPrompt="1"/>
          </p:nvPr>
        </p:nvSpPr>
        <p:spPr>
          <a:xfrm>
            <a:off x="3738563" y="548640"/>
            <a:ext cx="4590000" cy="1371600"/>
          </a:xfrm>
        </p:spPr>
        <p:txBody>
          <a:bodyPr anchor="b" anchorCtr="0">
            <a:noAutofit/>
          </a:bodyPr>
          <a:lstStyle>
            <a:lvl1pPr algn="ctr">
              <a:defRPr/>
            </a:lvl1pPr>
          </a:lstStyle>
          <a:p>
            <a:pPr algn="ctr"/>
            <a:r>
              <a:rPr lang="en-US"/>
              <a:t>Click to add title</a:t>
            </a:r>
          </a:p>
        </p:txBody>
      </p:sp>
      <p:sp>
        <p:nvSpPr>
          <p:cNvPr id="42" name="Picture Placeholder 7">
            <a:extLst>
              <a:ext uri="{FF2B5EF4-FFF2-40B4-BE49-F238E27FC236}">
                <a16:creationId xmlns:a16="http://schemas.microsoft.com/office/drawing/2014/main" id="{08B7B76C-AD95-41C0-859E-9A612EE3EB69}"/>
              </a:ext>
            </a:extLst>
          </p:cNvPr>
          <p:cNvSpPr>
            <a:spLocks noGrp="1"/>
          </p:cNvSpPr>
          <p:nvPr>
            <p:ph type="pic" sz="quarter" idx="13" hasCustomPrompt="1"/>
          </p:nvPr>
        </p:nvSpPr>
        <p:spPr>
          <a:xfrm>
            <a:off x="0" y="0"/>
            <a:ext cx="2902744" cy="6858000"/>
          </a:xfrm>
        </p:spPr>
        <p:txBody>
          <a:bodyPr>
            <a:normAutofit/>
          </a:bodyPr>
          <a:lstStyle>
            <a:lvl1pPr marL="0" indent="0" algn="ctr">
              <a:buNone/>
              <a:defRPr sz="1350"/>
            </a:lvl1pPr>
          </a:lstStyle>
          <a:p>
            <a:r>
              <a:rPr lang="en-US"/>
              <a:t>Click icon to add photo</a:t>
            </a:r>
          </a:p>
        </p:txBody>
      </p:sp>
      <p:cxnSp>
        <p:nvCxnSpPr>
          <p:cNvPr id="37" name="Straight Connector 36">
            <a:extLst>
              <a:ext uri="{FF2B5EF4-FFF2-40B4-BE49-F238E27FC236}">
                <a16:creationId xmlns:a16="http://schemas.microsoft.com/office/drawing/2014/main" id="{FAF4E51F-526D-47C7-B091-D47773C1FEB8}"/>
              </a:ext>
              <a:ext uri="{C183D7F6-B498-43B3-948B-1728B52AA6E4}">
                <adec:decorative xmlns:adec="http://schemas.microsoft.com/office/drawing/2017/decorative" val="1"/>
              </a:ext>
            </a:extLst>
          </p:cNvPr>
          <p:cNvCxnSpPr>
            <a:cxnSpLocks/>
          </p:cNvCxnSpPr>
          <p:nvPr userDrawn="1"/>
        </p:nvCxnSpPr>
        <p:spPr>
          <a:xfrm>
            <a:off x="5831063" y="2310207"/>
            <a:ext cx="405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8" name="Content Placeholder 2">
            <a:extLst>
              <a:ext uri="{FF2B5EF4-FFF2-40B4-BE49-F238E27FC236}">
                <a16:creationId xmlns:a16="http://schemas.microsoft.com/office/drawing/2014/main" id="{E4FE061B-0356-4C6F-A2CA-12D48BE34A15}"/>
              </a:ext>
            </a:extLst>
          </p:cNvPr>
          <p:cNvSpPr>
            <a:spLocks noGrp="1"/>
          </p:cNvSpPr>
          <p:nvPr>
            <p:ph idx="1" hasCustomPrompt="1"/>
          </p:nvPr>
        </p:nvSpPr>
        <p:spPr>
          <a:xfrm>
            <a:off x="3738563" y="2759077"/>
            <a:ext cx="4591050" cy="3009899"/>
          </a:xfrm>
        </p:spPr>
        <p:txBody>
          <a:bodyPr>
            <a:noAutofit/>
          </a:bodyPr>
          <a:lstStyle>
            <a:lvl1pPr marL="0" indent="0">
              <a:lnSpc>
                <a:spcPct val="100000"/>
              </a:lnSpc>
              <a:spcBef>
                <a:spcPts val="750"/>
              </a:spcBef>
              <a:buNone/>
              <a:defRPr sz="1350"/>
            </a:lvl1pPr>
            <a:lvl2pPr>
              <a:lnSpc>
                <a:spcPct val="100000"/>
              </a:lnSpc>
              <a:spcBef>
                <a:spcPts val="750"/>
              </a:spcBef>
              <a:defRPr sz="1350"/>
            </a:lvl2pPr>
            <a:lvl3pPr>
              <a:lnSpc>
                <a:spcPct val="100000"/>
              </a:lnSpc>
              <a:spcBef>
                <a:spcPts val="750"/>
              </a:spcBef>
              <a:defRPr sz="1350"/>
            </a:lvl3pPr>
            <a:lvl4pPr>
              <a:lnSpc>
                <a:spcPct val="100000"/>
              </a:lnSpc>
              <a:spcBef>
                <a:spcPts val="750"/>
              </a:spcBef>
              <a:defRPr sz="1350"/>
            </a:lvl4pPr>
            <a:lvl5pPr>
              <a:lnSpc>
                <a:spcPct val="100000"/>
              </a:lnSpc>
              <a:spcBef>
                <a:spcPts val="750"/>
              </a:spcBef>
              <a:defRPr sz="135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a:p>
            <a:pPr lvl="0"/>
            <a:endParaRPr lang="en-US"/>
          </a:p>
        </p:txBody>
      </p:sp>
      <p:sp>
        <p:nvSpPr>
          <p:cNvPr id="39" name="Date Placeholder 3">
            <a:extLst>
              <a:ext uri="{FF2B5EF4-FFF2-40B4-BE49-F238E27FC236}">
                <a16:creationId xmlns:a16="http://schemas.microsoft.com/office/drawing/2014/main" id="{C9AB8836-3239-49B5-AB6F-4AF85F1F0654}"/>
              </a:ext>
            </a:extLst>
          </p:cNvPr>
          <p:cNvSpPr>
            <a:spLocks noGrp="1"/>
          </p:cNvSpPr>
          <p:nvPr>
            <p:ph type="dt" sz="half" idx="10"/>
          </p:nvPr>
        </p:nvSpPr>
        <p:spPr>
          <a:xfrm>
            <a:off x="406004" y="6401999"/>
            <a:ext cx="1654969" cy="369332"/>
          </a:xfrm>
        </p:spPr>
        <p:txBody>
          <a:bodyPr/>
          <a:lstStyle>
            <a:lvl1pPr>
              <a:defRPr>
                <a:effectLst>
                  <a:outerShdw blurRad="38100" dist="38100" dir="2700000" algn="tl">
                    <a:srgbClr val="000000">
                      <a:alpha val="43137"/>
                    </a:srgbClr>
                  </a:outerShdw>
                </a:effectLst>
              </a:defRPr>
            </a:lvl1pPr>
          </a:lstStyle>
          <a:p>
            <a:r>
              <a:rPr lang="en-US">
                <a:solidFill>
                  <a:srgbClr val="FFFFFF"/>
                </a:solidFill>
              </a:rPr>
              <a:t>20XX</a:t>
            </a:r>
          </a:p>
        </p:txBody>
      </p:sp>
      <p:sp>
        <p:nvSpPr>
          <p:cNvPr id="40" name="Footer Placeholder 4">
            <a:extLst>
              <a:ext uri="{FF2B5EF4-FFF2-40B4-BE49-F238E27FC236}">
                <a16:creationId xmlns:a16="http://schemas.microsoft.com/office/drawing/2014/main" id="{77EAD6AC-E509-49A1-8E38-1CABD458AA0F}"/>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41" name="Slide Number Placeholder 5">
            <a:extLst>
              <a:ext uri="{FF2B5EF4-FFF2-40B4-BE49-F238E27FC236}">
                <a16:creationId xmlns:a16="http://schemas.microsoft.com/office/drawing/2014/main" id="{B689B03B-F230-4530-8C09-EFB8172382F2}"/>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14604492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ummary 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6745F42-F11E-4295-BA16-71120E66B951}"/>
              </a:ext>
              <a:ext uri="{C183D7F6-B498-43B3-948B-1728B52AA6E4}">
                <adec:decorative xmlns:adec="http://schemas.microsoft.com/office/drawing/2017/decorative" val="1"/>
              </a:ext>
            </a:extLst>
          </p:cNvPr>
          <p:cNvSpPr/>
          <p:nvPr userDrawn="1"/>
        </p:nvSpPr>
        <p:spPr>
          <a:xfrm>
            <a:off x="0" y="2980707"/>
            <a:ext cx="9144000" cy="38772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alpha val="30000"/>
                </a:prstClr>
              </a:solidFill>
              <a:effectLst/>
              <a:uLnTx/>
              <a:uFillTx/>
              <a:latin typeface="Avenir Next LT Pro Light"/>
              <a:ea typeface="+mn-ea"/>
              <a:cs typeface="+mn-cs"/>
            </a:endParaRPr>
          </a:p>
        </p:txBody>
      </p:sp>
      <p:sp>
        <p:nvSpPr>
          <p:cNvPr id="7" name="Title 1">
            <a:extLst>
              <a:ext uri="{FF2B5EF4-FFF2-40B4-BE49-F238E27FC236}">
                <a16:creationId xmlns:a16="http://schemas.microsoft.com/office/drawing/2014/main" id="{3036F7FC-6006-4472-BC70-30C283ABC126}"/>
              </a:ext>
            </a:extLst>
          </p:cNvPr>
          <p:cNvSpPr>
            <a:spLocks noGrp="1"/>
          </p:cNvSpPr>
          <p:nvPr>
            <p:ph type="title" hasCustomPrompt="1"/>
          </p:nvPr>
        </p:nvSpPr>
        <p:spPr>
          <a:xfrm>
            <a:off x="405741" y="540000"/>
            <a:ext cx="2913722" cy="2011680"/>
          </a:xfrm>
        </p:spPr>
        <p:txBody>
          <a:bodyPr anchor="ctr" anchorCtr="0"/>
          <a:lstStyle>
            <a:lvl1pPr algn="ctr">
              <a:defRPr/>
            </a:lvl1pPr>
          </a:lstStyle>
          <a:p>
            <a:pPr algn="ctr"/>
            <a:r>
              <a:rPr lang="en-US"/>
              <a:t>Click to add title</a:t>
            </a:r>
          </a:p>
        </p:txBody>
      </p:sp>
      <p:cxnSp>
        <p:nvCxnSpPr>
          <p:cNvPr id="8" name="Straight Connector 7">
            <a:extLst>
              <a:ext uri="{FF2B5EF4-FFF2-40B4-BE49-F238E27FC236}">
                <a16:creationId xmlns:a16="http://schemas.microsoft.com/office/drawing/2014/main" id="{3265A73B-104E-43C7-BBEC-C2B3D52E1C21}"/>
              </a:ext>
              <a:ext uri="{C183D7F6-B498-43B3-948B-1728B52AA6E4}">
                <adec:decorative xmlns:adec="http://schemas.microsoft.com/office/drawing/2017/decorative" val="1"/>
              </a:ext>
            </a:extLst>
          </p:cNvPr>
          <p:cNvCxnSpPr>
            <a:cxnSpLocks/>
          </p:cNvCxnSpPr>
          <p:nvPr userDrawn="1"/>
        </p:nvCxnSpPr>
        <p:spPr>
          <a:xfrm rot="5400000">
            <a:off x="3468563" y="154584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8FE0F1ED-567A-464B-A7AB-53B58F510B08}"/>
              </a:ext>
            </a:extLst>
          </p:cNvPr>
          <p:cNvSpPr>
            <a:spLocks noGrp="1"/>
          </p:cNvSpPr>
          <p:nvPr>
            <p:ph idx="1" hasCustomPrompt="1"/>
          </p:nvPr>
        </p:nvSpPr>
        <p:spPr>
          <a:xfrm>
            <a:off x="4157664" y="540000"/>
            <a:ext cx="4580595" cy="2011680"/>
          </a:xfrm>
        </p:spPr>
        <p:txBody>
          <a:bodyPr anchor="ctr">
            <a:normAutofit/>
          </a:bodyPr>
          <a:lstStyle>
            <a:lvl1pPr marL="0" indent="0" algn="l">
              <a:lnSpc>
                <a:spcPct val="100000"/>
              </a:lnSpc>
              <a:buNone/>
              <a:defRPr sz="1350"/>
            </a:lvl1pPr>
            <a:lvl2pPr>
              <a:defRPr sz="1350"/>
            </a:lvl2pPr>
            <a:lvl3pPr marL="540000" indent="0">
              <a:buNone/>
              <a:defRPr sz="1350"/>
            </a:lvl3pPr>
            <a:lvl4pPr>
              <a:defRPr sz="1350"/>
            </a:lvl4pPr>
            <a:lvl5pPr marL="1080000" indent="0">
              <a:buNone/>
              <a:defRPr/>
            </a:lvl5pPr>
          </a:lstStyle>
          <a:p>
            <a:pPr lvl="0"/>
            <a:r>
              <a:rPr lang="en-US"/>
              <a:t>Click to add content</a:t>
            </a:r>
          </a:p>
          <a:p>
            <a:pPr lvl="1"/>
            <a:r>
              <a:rPr lang="en-US"/>
              <a:t>Second level</a:t>
            </a:r>
          </a:p>
          <a:p>
            <a:pPr lvl="2"/>
            <a:r>
              <a:rPr lang="en-US"/>
              <a:t>Third level</a:t>
            </a:r>
          </a:p>
          <a:p>
            <a:pPr lvl="3"/>
            <a:r>
              <a:rPr lang="en-US"/>
              <a:t>Fourth level</a:t>
            </a:r>
          </a:p>
        </p:txBody>
      </p:sp>
      <p:sp>
        <p:nvSpPr>
          <p:cNvPr id="4" name="Table Placeholder 3">
            <a:extLst>
              <a:ext uri="{FF2B5EF4-FFF2-40B4-BE49-F238E27FC236}">
                <a16:creationId xmlns:a16="http://schemas.microsoft.com/office/drawing/2014/main" id="{EBDB4AB8-A251-1D19-89FE-D1E389DC72CE}"/>
              </a:ext>
            </a:extLst>
          </p:cNvPr>
          <p:cNvSpPr>
            <a:spLocks noGrp="1"/>
          </p:cNvSpPr>
          <p:nvPr>
            <p:ph type="tbl" sz="quarter" idx="13" hasCustomPrompt="1"/>
          </p:nvPr>
        </p:nvSpPr>
        <p:spPr>
          <a:xfrm>
            <a:off x="405742" y="3487739"/>
            <a:ext cx="8332517" cy="2486025"/>
          </a:xfrm>
        </p:spPr>
        <p:txBody>
          <a:bodyPr/>
          <a:lstStyle>
            <a:lvl1pPr>
              <a:defRPr/>
            </a:lvl1pPr>
          </a:lstStyle>
          <a:p>
            <a:r>
              <a:rPr lang="en-US"/>
              <a:t>Click icon to insert table</a:t>
            </a:r>
          </a:p>
        </p:txBody>
      </p:sp>
      <p:sp>
        <p:nvSpPr>
          <p:cNvPr id="15" name="Date Placeholder 3">
            <a:extLst>
              <a:ext uri="{FF2B5EF4-FFF2-40B4-BE49-F238E27FC236}">
                <a16:creationId xmlns:a16="http://schemas.microsoft.com/office/drawing/2014/main" id="{F23808ED-A697-419E-B2B9-925BC80462D9}"/>
              </a:ext>
            </a:extLst>
          </p:cNvPr>
          <p:cNvSpPr>
            <a:spLocks noGrp="1"/>
          </p:cNvSpPr>
          <p:nvPr>
            <p:ph type="dt" sz="half" idx="10"/>
          </p:nvPr>
        </p:nvSpPr>
        <p:spPr>
          <a:xfrm>
            <a:off x="406004" y="6401999"/>
            <a:ext cx="1654969" cy="369332"/>
          </a:xfrm>
        </p:spPr>
        <p:txBody>
          <a:bodyPr/>
          <a:lstStyle>
            <a:lvl1pPr>
              <a:defRPr/>
            </a:lvl1pPr>
          </a:lstStyle>
          <a:p>
            <a:pPr>
              <a:defRPr/>
            </a:pPr>
            <a:r>
              <a:rPr lang="en-US">
                <a:solidFill>
                  <a:prstClr val="white">
                    <a:alpha val="70000"/>
                  </a:prstClr>
                </a:solidFill>
              </a:rPr>
              <a:t>20XX</a:t>
            </a:r>
          </a:p>
        </p:txBody>
      </p:sp>
      <p:sp>
        <p:nvSpPr>
          <p:cNvPr id="16" name="Footer Placeholder 4">
            <a:extLst>
              <a:ext uri="{FF2B5EF4-FFF2-40B4-BE49-F238E27FC236}">
                <a16:creationId xmlns:a16="http://schemas.microsoft.com/office/drawing/2014/main" id="{82CBC00E-8DBE-41F7-B5EC-A273F7184936}"/>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17" name="Slide Number Placeholder 5">
            <a:extLst>
              <a:ext uri="{FF2B5EF4-FFF2-40B4-BE49-F238E27FC236}">
                <a16:creationId xmlns:a16="http://schemas.microsoft.com/office/drawing/2014/main" id="{EC8BA04E-DB40-4D07-9B73-37122A902296}"/>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1746740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580A73D-6706-8DB1-BAA5-9EC91EF6D306}"/>
              </a:ext>
              <a:ext uri="{C183D7F6-B498-43B3-948B-1728B52AA6E4}">
                <adec:decorative xmlns:adec="http://schemas.microsoft.com/office/drawing/2017/decorative" val="1"/>
              </a:ext>
            </a:extLst>
          </p:cNvPr>
          <p:cNvSpPr/>
          <p:nvPr userDrawn="1"/>
        </p:nvSpPr>
        <p:spPr>
          <a:xfrm>
            <a:off x="4991095" y="0"/>
            <a:ext cx="4152905"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black">
                  <a:alpha val="20000"/>
                </a:prstClr>
              </a:solidFill>
              <a:effectLst/>
              <a:uLnTx/>
              <a:uFillTx/>
              <a:latin typeface="Avenir Next LT Pro Light"/>
              <a:ea typeface="+mn-ea"/>
              <a:cs typeface="+mn-cs"/>
            </a:endParaRPr>
          </a:p>
        </p:txBody>
      </p:sp>
      <p:sp>
        <p:nvSpPr>
          <p:cNvPr id="7" name="Title 1">
            <a:extLst>
              <a:ext uri="{FF2B5EF4-FFF2-40B4-BE49-F238E27FC236}">
                <a16:creationId xmlns:a16="http://schemas.microsoft.com/office/drawing/2014/main" id="{55FC5AD6-5EA9-4D31-BA29-EE3AABE22325}"/>
              </a:ext>
            </a:extLst>
          </p:cNvPr>
          <p:cNvSpPr>
            <a:spLocks noGrp="1"/>
          </p:cNvSpPr>
          <p:nvPr>
            <p:ph type="title" hasCustomPrompt="1"/>
          </p:nvPr>
        </p:nvSpPr>
        <p:spPr>
          <a:xfrm>
            <a:off x="5318758" y="548640"/>
            <a:ext cx="3497580" cy="1371600"/>
          </a:xfrm>
        </p:spPr>
        <p:txBody>
          <a:bodyPr wrap="square" anchor="b" anchorCtr="0">
            <a:normAutofit/>
          </a:bodyPr>
          <a:lstStyle>
            <a:lvl1pPr algn="ctr">
              <a:defRPr/>
            </a:lvl1pPr>
          </a:lstStyle>
          <a:p>
            <a:pPr algn="ctr"/>
            <a:r>
              <a:rPr lang="en-US"/>
              <a:t>Click to add title</a:t>
            </a:r>
          </a:p>
        </p:txBody>
      </p:sp>
      <p:sp>
        <p:nvSpPr>
          <p:cNvPr id="3" name="Content Placeholder 3">
            <a:extLst>
              <a:ext uri="{FF2B5EF4-FFF2-40B4-BE49-F238E27FC236}">
                <a16:creationId xmlns:a16="http://schemas.microsoft.com/office/drawing/2014/main" id="{6A2E018F-B83F-5D9E-94F4-2B1C285CED13}"/>
              </a:ext>
            </a:extLst>
          </p:cNvPr>
          <p:cNvSpPr>
            <a:spLocks noGrp="1"/>
          </p:cNvSpPr>
          <p:nvPr>
            <p:ph sz="quarter" idx="19" hasCustomPrompt="1"/>
          </p:nvPr>
        </p:nvSpPr>
        <p:spPr>
          <a:xfrm>
            <a:off x="411480" y="548640"/>
            <a:ext cx="4181475" cy="5656016"/>
          </a:xfrm>
        </p:spPr>
        <p:txBody>
          <a:bodyPr>
            <a:noAutofit/>
          </a:bodyPr>
          <a:lstStyle>
            <a:lvl1pPr marL="212598" indent="-212598">
              <a:spcBef>
                <a:spcPts val="375"/>
              </a:spcBef>
              <a:defRPr sz="1350"/>
            </a:lvl1pPr>
            <a:lvl2pPr marL="212598">
              <a:spcBef>
                <a:spcPts val="375"/>
              </a:spcBef>
              <a:defRPr sz="1350"/>
            </a:lvl2pPr>
            <a:lvl3pPr marL="514350" indent="-212598">
              <a:spcBef>
                <a:spcPts val="375"/>
              </a:spcBef>
              <a:defRPr sz="1350"/>
            </a:lvl3pPr>
            <a:lvl4pPr marL="514350">
              <a:spcBef>
                <a:spcPts val="375"/>
              </a:spcBef>
              <a:defRPr sz="1350"/>
            </a:lvl4pPr>
            <a:lvl5pPr marL="857250" indent="-212598">
              <a:spcBef>
                <a:spcPts val="375"/>
              </a:spcBef>
              <a:defRPr sz="135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 name="Content Placeholder 3">
            <a:extLst>
              <a:ext uri="{FF2B5EF4-FFF2-40B4-BE49-F238E27FC236}">
                <a16:creationId xmlns:a16="http://schemas.microsoft.com/office/drawing/2014/main" id="{2266A202-7CFD-8B3B-C33C-D85F06445EC8}"/>
              </a:ext>
            </a:extLst>
          </p:cNvPr>
          <p:cNvSpPr>
            <a:spLocks noGrp="1"/>
          </p:cNvSpPr>
          <p:nvPr>
            <p:ph sz="quarter" idx="18" hasCustomPrompt="1"/>
          </p:nvPr>
        </p:nvSpPr>
        <p:spPr>
          <a:xfrm>
            <a:off x="5318757" y="2751236"/>
            <a:ext cx="3497580" cy="3453420"/>
          </a:xfrm>
        </p:spPr>
        <p:txBody>
          <a:bodyPr lIns="137160">
            <a:noAutofit/>
          </a:bodyPr>
          <a:lstStyle>
            <a:lvl1pPr marL="257175" indent="-257175">
              <a:spcBef>
                <a:spcPts val="750"/>
              </a:spcBef>
              <a:buClr>
                <a:schemeClr val="accent5">
                  <a:lumMod val="60000"/>
                  <a:lumOff val="40000"/>
                </a:schemeClr>
              </a:buClr>
              <a:buFont typeface="+mj-lt"/>
              <a:buAutoNum type="arabicPeriod"/>
              <a:defRPr sz="1350"/>
            </a:lvl1pPr>
            <a:lvl2pPr marL="527175" indent="-257175">
              <a:spcBef>
                <a:spcPts val="750"/>
              </a:spcBef>
              <a:buClr>
                <a:schemeClr val="accent5">
                  <a:lumMod val="60000"/>
                  <a:lumOff val="40000"/>
                </a:schemeClr>
              </a:buClr>
              <a:buFont typeface="+mj-lt"/>
              <a:buAutoNum type="arabicPeriod"/>
              <a:defRPr sz="1350"/>
            </a:lvl2pPr>
            <a:lvl3pPr marL="854577" indent="-257175">
              <a:spcBef>
                <a:spcPts val="750"/>
              </a:spcBef>
              <a:buClr>
                <a:schemeClr val="accent5">
                  <a:lumMod val="60000"/>
                  <a:lumOff val="40000"/>
                </a:schemeClr>
              </a:buClr>
              <a:buFont typeface="+mj-lt"/>
              <a:buAutoNum type="arabicPeriod"/>
              <a:defRPr sz="1350"/>
            </a:lvl3pPr>
            <a:lvl4pPr marL="1067175" indent="-257175">
              <a:spcBef>
                <a:spcPts val="750"/>
              </a:spcBef>
              <a:buClr>
                <a:schemeClr val="accent5">
                  <a:lumMod val="60000"/>
                  <a:lumOff val="40000"/>
                </a:schemeClr>
              </a:buClr>
              <a:buFont typeface="+mj-lt"/>
              <a:buAutoNum type="arabicPeriod"/>
              <a:defRPr sz="1350"/>
            </a:lvl4pPr>
            <a:lvl5pPr marL="1394577" indent="-257175">
              <a:spcBef>
                <a:spcPts val="750"/>
              </a:spcBef>
              <a:buClr>
                <a:schemeClr val="accent5">
                  <a:lumMod val="60000"/>
                  <a:lumOff val="40000"/>
                </a:schemeClr>
              </a:buClr>
              <a:buFont typeface="+mj-lt"/>
              <a:buAutoNum type="arabicPeriod"/>
              <a:defRPr sz="135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85D87A86-18DB-4F48-991B-B96728C9E2B2}"/>
              </a:ext>
            </a:extLst>
          </p:cNvPr>
          <p:cNvSpPr>
            <a:spLocks noGrp="1"/>
          </p:cNvSpPr>
          <p:nvPr>
            <p:ph type="dt" sz="half" idx="10"/>
          </p:nvPr>
        </p:nvSpPr>
        <p:spPr>
          <a:xfrm>
            <a:off x="406004" y="6401999"/>
            <a:ext cx="1654969" cy="369332"/>
          </a:xfrm>
        </p:spPr>
        <p:txBody>
          <a:bodyPr/>
          <a:lstStyle>
            <a:lvl1pPr>
              <a:defRPr/>
            </a:lvl1pPr>
          </a:lstStyle>
          <a:p>
            <a:pPr>
              <a:defRPr/>
            </a:pPr>
            <a:r>
              <a:rPr lang="en-US">
                <a:solidFill>
                  <a:prstClr val="white">
                    <a:alpha val="70000"/>
                  </a:prstClr>
                </a:solidFill>
              </a:rPr>
              <a:t>20XX</a:t>
            </a:r>
          </a:p>
        </p:txBody>
      </p:sp>
      <p:sp>
        <p:nvSpPr>
          <p:cNvPr id="10" name="Footer Placeholder 4">
            <a:extLst>
              <a:ext uri="{FF2B5EF4-FFF2-40B4-BE49-F238E27FC236}">
                <a16:creationId xmlns:a16="http://schemas.microsoft.com/office/drawing/2014/main" id="{E9F77D95-7E8B-48BA-B550-76A5C297FE04}"/>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11" name="Slide Number Placeholder 5">
            <a:extLst>
              <a:ext uri="{FF2B5EF4-FFF2-40B4-BE49-F238E27FC236}">
                <a16:creationId xmlns:a16="http://schemas.microsoft.com/office/drawing/2014/main" id="{5510D382-212F-47D7-A76F-181F22622C97}"/>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cxnSp>
        <p:nvCxnSpPr>
          <p:cNvPr id="8" name="Straight Connector 7">
            <a:extLst>
              <a:ext uri="{FF2B5EF4-FFF2-40B4-BE49-F238E27FC236}">
                <a16:creationId xmlns:a16="http://schemas.microsoft.com/office/drawing/2014/main" id="{10EFDB4E-BF6D-A408-5BC2-566CFAECDB4A}"/>
              </a:ext>
              <a:ext uri="{C183D7F6-B498-43B3-948B-1728B52AA6E4}">
                <adec:decorative xmlns:adec="http://schemas.microsoft.com/office/drawing/2017/decorative" val="1"/>
              </a:ext>
            </a:extLst>
          </p:cNvPr>
          <p:cNvCxnSpPr>
            <a:cxnSpLocks/>
          </p:cNvCxnSpPr>
          <p:nvPr userDrawn="1"/>
        </p:nvCxnSpPr>
        <p:spPr>
          <a:xfrm>
            <a:off x="6860054" y="2310207"/>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69958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5ABF0D4-6E3E-4B6A-9402-0B1819B2EA41}"/>
              </a:ext>
            </a:extLst>
          </p:cNvPr>
          <p:cNvSpPr>
            <a:spLocks noGrp="1"/>
          </p:cNvSpPr>
          <p:nvPr>
            <p:ph type="title" hasCustomPrompt="1"/>
          </p:nvPr>
        </p:nvSpPr>
        <p:spPr>
          <a:xfrm>
            <a:off x="800100" y="548640"/>
            <a:ext cx="7543800" cy="1097280"/>
          </a:xfrm>
        </p:spPr>
        <p:txBody>
          <a:bodyPr wrap="square" anchor="ctr" anchorCtr="0">
            <a:noAutofit/>
          </a:bodyPr>
          <a:lstStyle>
            <a:lvl1pPr algn="ctr">
              <a:defRPr/>
            </a:lvl1pPr>
          </a:lstStyle>
          <a:p>
            <a:pPr algn="ctr"/>
            <a:r>
              <a:rPr lang="en-US"/>
              <a:t>Click to add title</a:t>
            </a:r>
          </a:p>
        </p:txBody>
      </p:sp>
      <p:cxnSp>
        <p:nvCxnSpPr>
          <p:cNvPr id="7" name="Straight Connector 6">
            <a:extLst>
              <a:ext uri="{FF2B5EF4-FFF2-40B4-BE49-F238E27FC236}">
                <a16:creationId xmlns:a16="http://schemas.microsoft.com/office/drawing/2014/main" id="{5DAB4820-09C0-4A6A-9DEF-D377D04A2CE8}"/>
              </a:ext>
              <a:ext uri="{C183D7F6-B498-43B3-948B-1728B52AA6E4}">
                <adec:decorative xmlns:adec="http://schemas.microsoft.com/office/drawing/2017/decorative" val="1"/>
              </a:ext>
            </a:extLst>
          </p:cNvPr>
          <p:cNvCxnSpPr>
            <a:cxnSpLocks/>
          </p:cNvCxnSpPr>
          <p:nvPr userDrawn="1"/>
        </p:nvCxnSpPr>
        <p:spPr>
          <a:xfrm>
            <a:off x="4364737" y="1828800"/>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CD6B5DAE-9335-B3AD-445C-296C2E06A2AD}"/>
              </a:ext>
            </a:extLst>
          </p:cNvPr>
          <p:cNvSpPr>
            <a:spLocks noGrp="1"/>
          </p:cNvSpPr>
          <p:nvPr>
            <p:ph sz="quarter" idx="14" hasCustomPrompt="1"/>
          </p:nvPr>
        </p:nvSpPr>
        <p:spPr>
          <a:xfrm>
            <a:off x="661988" y="2441576"/>
            <a:ext cx="7543800" cy="3450265"/>
          </a:xfrm>
        </p:spPr>
        <p:txBody>
          <a:bodyPr/>
          <a:lstStyle>
            <a:lvl1pPr marL="212598" indent="-212598">
              <a:defRPr/>
            </a:lvl1pPr>
            <a:lvl2pPr marL="212598" indent="0">
              <a:defRPr/>
            </a:lvl2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75B58DA2-1433-4624-A301-D9496CB28975}"/>
              </a:ext>
            </a:extLst>
          </p:cNvPr>
          <p:cNvSpPr>
            <a:spLocks noGrp="1"/>
          </p:cNvSpPr>
          <p:nvPr>
            <p:ph type="dt" sz="half" idx="10"/>
          </p:nvPr>
        </p:nvSpPr>
        <p:spPr>
          <a:xfrm>
            <a:off x="406004" y="6401999"/>
            <a:ext cx="1654969" cy="369332"/>
          </a:xfrm>
        </p:spPr>
        <p:txBody>
          <a:bodyPr/>
          <a:lstStyle>
            <a:lvl1pPr>
              <a:defRPr/>
            </a:lvl1pPr>
          </a:lstStyle>
          <a:p>
            <a:pPr>
              <a:defRPr/>
            </a:pPr>
            <a:r>
              <a:rPr lang="en-US">
                <a:solidFill>
                  <a:prstClr val="white">
                    <a:alpha val="70000"/>
                  </a:prstClr>
                </a:solidFill>
              </a:rPr>
              <a:t>20XX</a:t>
            </a:r>
          </a:p>
        </p:txBody>
      </p:sp>
      <p:sp>
        <p:nvSpPr>
          <p:cNvPr id="9" name="Footer Placeholder 4">
            <a:extLst>
              <a:ext uri="{FF2B5EF4-FFF2-40B4-BE49-F238E27FC236}">
                <a16:creationId xmlns:a16="http://schemas.microsoft.com/office/drawing/2014/main" id="{428E4701-5991-4858-AE71-47400E64FE23}"/>
              </a:ext>
            </a:extLst>
          </p:cNvPr>
          <p:cNvSpPr>
            <a:spLocks noGrp="1"/>
          </p:cNvSpPr>
          <p:nvPr>
            <p:ph type="ftr" sz="quarter" idx="11"/>
          </p:nvPr>
        </p:nvSpPr>
        <p:spPr>
          <a:xfrm>
            <a:off x="2481263" y="6401999"/>
            <a:ext cx="4181475" cy="369332"/>
          </a:xfrm>
        </p:spPr>
        <p:txBody>
          <a:bodyPr>
            <a:norm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
        <p:nvSpPr>
          <p:cNvPr id="10" name="Slide Number Placeholder 5">
            <a:extLst>
              <a:ext uri="{FF2B5EF4-FFF2-40B4-BE49-F238E27FC236}">
                <a16:creationId xmlns:a16="http://schemas.microsoft.com/office/drawing/2014/main" id="{AC430A52-01FF-4B61-8B7A-C60A8D06B2A6}"/>
              </a:ext>
            </a:extLst>
          </p:cNvPr>
          <p:cNvSpPr>
            <a:spLocks noGrp="1"/>
          </p:cNvSpPr>
          <p:nvPr>
            <p:ph type="sldNum" sz="quarter" idx="12"/>
          </p:nvPr>
        </p:nvSpPr>
        <p:spPr>
          <a:xfrm>
            <a:off x="7082100" y="6401999"/>
            <a:ext cx="1656159" cy="369332"/>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39607A7-8386-47DB-8578-DDEDD194E5D4}" type="slidenum">
              <a:rPr kumimoji="0" lang="en-US" sz="750" b="0" i="0" u="none" strike="noStrike" kern="1200" cap="all" spc="225" normalizeH="0" baseline="0" noProof="0" smtClean="0">
                <a:ln>
                  <a:noFill/>
                </a:ln>
                <a:solidFill>
                  <a:prstClr val="white">
                    <a:alpha val="70000"/>
                  </a:prstClr>
                </a:solidFill>
                <a:effectLst/>
                <a:uLnTx/>
                <a:uFillTx/>
                <a:latin typeface="Avenir Next LT Pro Ligh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US" sz="750" b="0" i="0" u="none" strike="noStrike" kern="1200" cap="all" spc="225" normalizeH="0" baseline="0" noProof="0">
              <a:ln>
                <a:noFill/>
              </a:ln>
              <a:solidFill>
                <a:prstClr val="white">
                  <a:alpha val="70000"/>
                </a:prstClr>
              </a:solidFill>
              <a:effectLst/>
              <a:uLnTx/>
              <a:uFillTx/>
              <a:latin typeface="Avenir Next LT Pro Light"/>
              <a:ea typeface="+mn-ea"/>
              <a:cs typeface="+mn-cs"/>
            </a:endParaRPr>
          </a:p>
        </p:txBody>
      </p:sp>
    </p:spTree>
    <p:extLst>
      <p:ext uri="{BB962C8B-B14F-4D97-AF65-F5344CB8AC3E}">
        <p14:creationId xmlns:p14="http://schemas.microsoft.com/office/powerpoint/2010/main" val="36874878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losing 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6EF848A-75B5-49A0-A26E-E3931F22D975}"/>
              </a:ext>
            </a:extLst>
          </p:cNvPr>
          <p:cNvSpPr>
            <a:spLocks noGrp="1"/>
          </p:cNvSpPr>
          <p:nvPr>
            <p:ph type="ctrTitle" hasCustomPrompt="1"/>
          </p:nvPr>
        </p:nvSpPr>
        <p:spPr>
          <a:xfrm>
            <a:off x="2902745" y="539751"/>
            <a:ext cx="3338512" cy="2082226"/>
          </a:xfrm>
        </p:spPr>
        <p:txBody>
          <a:bodyPr anchor="b"/>
          <a:lstStyle>
            <a:lvl1pPr algn="ctr">
              <a:defRPr/>
            </a:lvl1pPr>
          </a:lstStyle>
          <a:p>
            <a:r>
              <a:rPr lang="en-US"/>
              <a:t>Click to add title</a:t>
            </a:r>
          </a:p>
        </p:txBody>
      </p:sp>
      <p:sp>
        <p:nvSpPr>
          <p:cNvPr id="8" name="Subtitle 7">
            <a:extLst>
              <a:ext uri="{FF2B5EF4-FFF2-40B4-BE49-F238E27FC236}">
                <a16:creationId xmlns:a16="http://schemas.microsoft.com/office/drawing/2014/main" id="{0D20A319-635D-423F-BBAC-55CDC1785605}"/>
              </a:ext>
            </a:extLst>
          </p:cNvPr>
          <p:cNvSpPr>
            <a:spLocks noGrp="1"/>
          </p:cNvSpPr>
          <p:nvPr>
            <p:ph type="subTitle" idx="1" hasCustomPrompt="1"/>
          </p:nvPr>
        </p:nvSpPr>
        <p:spPr>
          <a:xfrm>
            <a:off x="2902745" y="4248000"/>
            <a:ext cx="3338512" cy="2082226"/>
          </a:xfrm>
        </p:spPr>
        <p:txBody>
          <a:bodyPr>
            <a:normAutofit/>
          </a:bodyPr>
          <a:lstStyle>
            <a:lvl1pPr marL="0" indent="0" algn="ctr">
              <a:buNone/>
              <a:defRPr sz="1350" i="1"/>
            </a:lvl1pPr>
          </a:lstStyle>
          <a:p>
            <a:r>
              <a:rPr lang="en-US"/>
              <a:t>Click to add subtitle</a:t>
            </a:r>
          </a:p>
        </p:txBody>
      </p:sp>
      <p:grpSp>
        <p:nvGrpSpPr>
          <p:cNvPr id="24" name="Group 23">
            <a:extLst>
              <a:ext uri="{FF2B5EF4-FFF2-40B4-BE49-F238E27FC236}">
                <a16:creationId xmlns:a16="http://schemas.microsoft.com/office/drawing/2014/main" id="{31AFB269-EE5A-41D3-BCD6-D9F59CE699B7}"/>
              </a:ext>
              <a:ext uri="{C183D7F6-B498-43B3-948B-1728B52AA6E4}">
                <adec:decorative xmlns:adec="http://schemas.microsoft.com/office/drawing/2017/decorative" val="1"/>
              </a:ext>
            </a:extLst>
          </p:cNvPr>
          <p:cNvGrpSpPr/>
          <p:nvPr userDrawn="1"/>
        </p:nvGrpSpPr>
        <p:grpSpPr>
          <a:xfrm>
            <a:off x="4016214" y="3043393"/>
            <a:ext cx="1111384" cy="787628"/>
            <a:chOff x="4987925" y="2840038"/>
            <a:chExt cx="2216150" cy="1177924"/>
          </a:xfrm>
        </p:grpSpPr>
        <p:sp>
          <p:nvSpPr>
            <p:cNvPr id="28" name="Rectangle 27">
              <a:extLst>
                <a:ext uri="{FF2B5EF4-FFF2-40B4-BE49-F238E27FC236}">
                  <a16:creationId xmlns:a16="http://schemas.microsoft.com/office/drawing/2014/main" id="{45469245-EBD6-4BF4-B555-140F59F51604}"/>
                </a:ext>
              </a:extLst>
            </p:cNvPr>
            <p:cNvSpPr/>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Rectangle 28">
              <a:extLst>
                <a:ext uri="{FF2B5EF4-FFF2-40B4-BE49-F238E27FC236}">
                  <a16:creationId xmlns:a16="http://schemas.microsoft.com/office/drawing/2014/main" id="{469BCC58-7D38-43ED-B78C-2D780660AA2B}"/>
                </a:ext>
              </a:extLst>
            </p:cNvPr>
            <p:cNvSpPr/>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 name="Rectangle 29">
              <a:extLst>
                <a:ext uri="{FF2B5EF4-FFF2-40B4-BE49-F238E27FC236}">
                  <a16:creationId xmlns:a16="http://schemas.microsoft.com/office/drawing/2014/main" id="{0A8F2EBB-150B-4044-A215-E7B7EAD7429A}"/>
                </a:ext>
              </a:extLst>
            </p:cNvPr>
            <p:cNvSpPr/>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33" name="Group 32">
              <a:extLst>
                <a:ext uri="{FF2B5EF4-FFF2-40B4-BE49-F238E27FC236}">
                  <a16:creationId xmlns:a16="http://schemas.microsoft.com/office/drawing/2014/main" id="{E3CC0AD8-7413-4C81-9A62-702945CC3BE8}"/>
                </a:ext>
              </a:extLst>
            </p:cNvPr>
            <p:cNvGrpSpPr/>
            <p:nvPr/>
          </p:nvGrpSpPr>
          <p:grpSpPr>
            <a:xfrm>
              <a:off x="5614944" y="3117662"/>
              <a:ext cx="1009280" cy="464739"/>
              <a:chOff x="4432859" y="3200647"/>
              <a:chExt cx="1009280" cy="464739"/>
            </a:xfrm>
          </p:grpSpPr>
          <p:sp>
            <p:nvSpPr>
              <p:cNvPr id="41" name="Freeform: Shape 40">
                <a:extLst>
                  <a:ext uri="{FF2B5EF4-FFF2-40B4-BE49-F238E27FC236}">
                    <a16:creationId xmlns:a16="http://schemas.microsoft.com/office/drawing/2014/main" id="{2502799B-0C00-4D54-A631-1E79EAA52AFC}"/>
                  </a:ext>
                </a:extLst>
              </p:cNvPr>
              <p:cNvSpPr/>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2" name="Freeform: Shape 41">
                <a:extLst>
                  <a:ext uri="{FF2B5EF4-FFF2-40B4-BE49-F238E27FC236}">
                    <a16:creationId xmlns:a16="http://schemas.microsoft.com/office/drawing/2014/main" id="{64E9F509-6627-4770-8A74-970F83C54B15}"/>
                  </a:ext>
                </a:extLst>
              </p:cNvPr>
              <p:cNvSpPr/>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grpSp>
        <p:grpSp>
          <p:nvGrpSpPr>
            <p:cNvPr id="34" name="Group 33">
              <a:extLst>
                <a:ext uri="{FF2B5EF4-FFF2-40B4-BE49-F238E27FC236}">
                  <a16:creationId xmlns:a16="http://schemas.microsoft.com/office/drawing/2014/main" id="{5C187A2A-8F72-40F1-B320-D3B624B54859}"/>
                </a:ext>
              </a:extLst>
            </p:cNvPr>
            <p:cNvGrpSpPr/>
            <p:nvPr/>
          </p:nvGrpSpPr>
          <p:grpSpPr>
            <a:xfrm>
              <a:off x="5679979" y="2915338"/>
              <a:ext cx="1080000" cy="1080000"/>
              <a:chOff x="4497894" y="2998323"/>
              <a:chExt cx="1080000" cy="1080000"/>
            </a:xfrm>
          </p:grpSpPr>
          <p:grpSp>
            <p:nvGrpSpPr>
              <p:cNvPr id="35" name="Group 34">
                <a:extLst>
                  <a:ext uri="{FF2B5EF4-FFF2-40B4-BE49-F238E27FC236}">
                    <a16:creationId xmlns:a16="http://schemas.microsoft.com/office/drawing/2014/main" id="{038DCBEB-9435-4A10-828C-CBFA74A08708}"/>
                  </a:ext>
                </a:extLst>
              </p:cNvPr>
              <p:cNvGrpSpPr/>
              <p:nvPr/>
            </p:nvGrpSpPr>
            <p:grpSpPr>
              <a:xfrm rot="13500000">
                <a:off x="4805524" y="2998323"/>
                <a:ext cx="464739" cy="1080000"/>
                <a:chOff x="4511184" y="2470620"/>
                <a:chExt cx="464739" cy="1080000"/>
              </a:xfrm>
            </p:grpSpPr>
            <p:sp>
              <p:nvSpPr>
                <p:cNvPr id="39" name="Freeform: Shape 38">
                  <a:extLst>
                    <a:ext uri="{FF2B5EF4-FFF2-40B4-BE49-F238E27FC236}">
                      <a16:creationId xmlns:a16="http://schemas.microsoft.com/office/drawing/2014/main" id="{A8CE8E01-DABF-4783-A397-EDB1A91E2950}"/>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40" name="Straight Connector 39">
                  <a:extLst>
                    <a:ext uri="{FF2B5EF4-FFF2-40B4-BE49-F238E27FC236}">
                      <a16:creationId xmlns:a16="http://schemas.microsoft.com/office/drawing/2014/main" id="{6401896A-2EF5-4843-9DC5-ECC0D6F6A7F2}"/>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FB7C02DC-3E0A-45D2-859A-86EB5A3CF979}"/>
                  </a:ext>
                </a:extLst>
              </p:cNvPr>
              <p:cNvGrpSpPr/>
              <p:nvPr/>
            </p:nvGrpSpPr>
            <p:grpSpPr>
              <a:xfrm rot="8100000" flipH="1">
                <a:off x="4542572" y="2998323"/>
                <a:ext cx="464739" cy="1080000"/>
                <a:chOff x="4511184" y="2470620"/>
                <a:chExt cx="464739" cy="1080000"/>
              </a:xfrm>
            </p:grpSpPr>
            <p:sp>
              <p:nvSpPr>
                <p:cNvPr id="37" name="Freeform: Shape 36">
                  <a:extLst>
                    <a:ext uri="{FF2B5EF4-FFF2-40B4-BE49-F238E27FC236}">
                      <a16:creationId xmlns:a16="http://schemas.microsoft.com/office/drawing/2014/main" id="{C5170D8C-ECD3-41D1-83F4-8C2A4AEC277D}"/>
                    </a:ext>
                  </a:extLst>
                </p:cNvPr>
                <p:cNvSpPr/>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Avenir Next LT Pro Light"/>
                    <a:ea typeface="+mn-ea"/>
                    <a:cs typeface="+mn-cs"/>
                  </a:endParaRPr>
                </a:p>
              </p:txBody>
            </p:sp>
            <p:cxnSp>
              <p:nvCxnSpPr>
                <p:cNvPr id="38" name="Straight Connector 37">
                  <a:extLst>
                    <a:ext uri="{FF2B5EF4-FFF2-40B4-BE49-F238E27FC236}">
                      <a16:creationId xmlns:a16="http://schemas.microsoft.com/office/drawing/2014/main" id="{BADB4C03-0F86-4580-B0C9-48DD4B3B67FF}"/>
                    </a:ext>
                  </a:extLst>
                </p:cNvPr>
                <p:cNvCxnSpPr>
                  <a:cxnSpLocks/>
                </p:cNvCxnSpPr>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225856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809625" y="1011239"/>
            <a:ext cx="7519988"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809625" y="1790700"/>
            <a:ext cx="7519988"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406004" y="6401999"/>
            <a:ext cx="1654969" cy="369332"/>
          </a:xfrm>
          <a:prstGeom prst="rect">
            <a:avLst/>
          </a:prstGeom>
        </p:spPr>
        <p:txBody>
          <a:bodyPr vert="horz" lIns="0" tIns="0" rIns="0" bIns="0" rtlCol="0" anchor="ctr">
            <a:normAutofit/>
          </a:bodyPr>
          <a:lstStyle>
            <a:lvl1pPr algn="l">
              <a:defRPr sz="750" cap="all" spc="225" baseline="0">
                <a:solidFill>
                  <a:schemeClr val="tx1">
                    <a:alpha val="70000"/>
                  </a:schemeClr>
                </a:solidFill>
              </a:defRPr>
            </a:lvl1pPr>
          </a:lstStyle>
          <a:p>
            <a:r>
              <a:rPr lang="en-US"/>
              <a:t>20XX</a:t>
            </a:r>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2481263" y="6401999"/>
            <a:ext cx="4181475" cy="369332"/>
          </a:xfrm>
          <a:prstGeom prst="rect">
            <a:avLst/>
          </a:prstGeom>
        </p:spPr>
        <p:txBody>
          <a:bodyPr vert="horz" lIns="0" tIns="0" rIns="0" bIns="0" rtlCol="0" anchor="ctr">
            <a:normAutofit/>
          </a:bodyPr>
          <a:lstStyle>
            <a:lvl1pPr algn="ctr">
              <a:defRPr sz="750" cap="all" spc="225"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7082100" y="6401999"/>
            <a:ext cx="1656159" cy="369332"/>
          </a:xfrm>
          <a:prstGeom prst="rect">
            <a:avLst/>
          </a:prstGeom>
        </p:spPr>
        <p:txBody>
          <a:bodyPr vert="horz" lIns="0" tIns="0" rIns="0" bIns="0" rtlCol="0" anchor="ctr">
            <a:normAutofit/>
          </a:bodyPr>
          <a:lstStyle>
            <a:lvl1pPr algn="r">
              <a:defRPr sz="750" cap="all" spc="225"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2668852336"/>
      </p:ext>
    </p:extLst>
  </p:cSld>
  <p:clrMap bg1="dk1" tx1="lt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 id="2147483720" r:id="rId17"/>
    <p:sldLayoutId id="2147483721" r:id="rId18"/>
    <p:sldLayoutId id="2147483722" r:id="rId19"/>
    <p:sldLayoutId id="2147483723" r:id="rId20"/>
    <p:sldLayoutId id="2147483724" r:id="rId21"/>
    <p:sldLayoutId id="2147483725" r:id="rId22"/>
    <p:sldLayoutId id="2147483726" r:id="rId23"/>
  </p:sldLayoutIdLst>
  <p:hf sldNum="0" hdr="0" ftr="0" dt="0"/>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419" userDrawn="1">
          <p15:clr>
            <a:srgbClr val="5ACBF0"/>
          </p15:clr>
        </p15:guide>
        <p15:guide id="2" pos="1298" userDrawn="1">
          <p15:clr>
            <a:srgbClr val="5ACBF0"/>
          </p15:clr>
        </p15:guide>
        <p15:guide id="3" pos="2355" userDrawn="1">
          <p15:clr>
            <a:srgbClr val="5ACBF0"/>
          </p15:clr>
        </p15:guide>
        <p15:guide id="4" pos="2616" userDrawn="1">
          <p15:clr>
            <a:srgbClr val="5ACBF0"/>
          </p15:clr>
        </p15:guide>
        <p15:guide id="5" pos="2091" userDrawn="1">
          <p15:clr>
            <a:srgbClr val="5ACBF0"/>
          </p15:clr>
        </p15:guide>
        <p15:guide id="6" pos="1826" userDrawn="1">
          <p15:clr>
            <a:srgbClr val="5ACBF0"/>
          </p15:clr>
        </p15:guide>
        <p15:guide id="7" pos="1563" userDrawn="1">
          <p15:clr>
            <a:srgbClr val="5ACBF0"/>
          </p15:clr>
        </p15:guide>
        <p15:guide id="8" pos="256" userDrawn="1">
          <p15:clr>
            <a:srgbClr val="F26B43"/>
          </p15:clr>
        </p15:guide>
        <p15:guide id="9" pos="1038" userDrawn="1">
          <p15:clr>
            <a:srgbClr val="5ACBF0"/>
          </p15:clr>
        </p15:guide>
        <p15:guide id="10" pos="774" userDrawn="1">
          <p15:clr>
            <a:srgbClr val="5ACBF0"/>
          </p15:clr>
        </p15:guide>
        <p15:guide id="11" pos="510" userDrawn="1">
          <p15:clr>
            <a:srgbClr val="FDE53C"/>
          </p15:clr>
        </p15:guide>
        <p15:guide id="12" pos="3144" userDrawn="1">
          <p15:clr>
            <a:srgbClr val="5ACBF0"/>
          </p15:clr>
        </p15:guide>
        <p15:guide id="13" pos="3407" userDrawn="1">
          <p15:clr>
            <a:srgbClr val="5ACBF0"/>
          </p15:clr>
        </p15:guide>
        <p15:guide id="14" pos="3669" userDrawn="1">
          <p15:clr>
            <a:srgbClr val="5ACBF0"/>
          </p15:clr>
        </p15:guide>
        <p15:guide id="15" pos="3933" userDrawn="1">
          <p15:clr>
            <a:srgbClr val="5ACBF0"/>
          </p15:clr>
        </p15:guide>
        <p15:guide id="16" pos="4197" userDrawn="1">
          <p15:clr>
            <a:srgbClr val="5ACBF0"/>
          </p15:clr>
        </p15:guide>
        <p15:guide id="17" pos="4461" userDrawn="1">
          <p15:clr>
            <a:srgbClr val="5ACBF0"/>
          </p15:clr>
        </p15:guide>
        <p15:guide id="18" pos="4722" userDrawn="1">
          <p15:clr>
            <a:srgbClr val="5ACBF0"/>
          </p15:clr>
        </p15:guide>
        <p15:guide id="19" pos="4986" userDrawn="1">
          <p15:clr>
            <a:srgbClr val="5ACBF0"/>
          </p15:clr>
        </p15:guide>
        <p15:guide id="20" pos="5247" userDrawn="1">
          <p15:clr>
            <a:srgbClr val="FDE53C"/>
          </p15:clr>
        </p15:guide>
        <p15:guide id="21" orient="horz" pos="335" userDrawn="1">
          <p15:clr>
            <a:srgbClr val="F26B43"/>
          </p15:clr>
        </p15:guide>
        <p15:guide id="22" orient="horz" pos="680" userDrawn="1">
          <p15:clr>
            <a:srgbClr val="FDE53C"/>
          </p15:clr>
        </p15:guide>
        <p15:guide id="23" orient="horz" pos="1050" userDrawn="1">
          <p15:clr>
            <a:srgbClr val="5ACBF0"/>
          </p15:clr>
        </p15:guide>
        <p15:guide id="24" orient="horz" pos="1791" userDrawn="1">
          <p15:clr>
            <a:srgbClr val="5ACBF0"/>
          </p15:clr>
        </p15:guide>
        <p15:guide id="26" orient="horz" pos="2530" userDrawn="1">
          <p15:clr>
            <a:srgbClr val="5ACBF0"/>
          </p15:clr>
        </p15:guide>
        <p15:guide id="27" orient="horz" pos="2899" userDrawn="1">
          <p15:clr>
            <a:srgbClr val="5ACBF0"/>
          </p15:clr>
        </p15:guide>
        <p15:guide id="28" orient="horz" pos="3268" userDrawn="1">
          <p15:clr>
            <a:srgbClr val="5ACBF0"/>
          </p15:clr>
        </p15:guide>
        <p15:guide id="29" orient="horz" pos="3634" userDrawn="1">
          <p15:clr>
            <a:srgbClr val="FDE53C"/>
          </p15:clr>
        </p15:guide>
        <p15:guide id="30" orient="horz" pos="3979" userDrawn="1">
          <p15:clr>
            <a:srgbClr val="F26B43"/>
          </p15:clr>
        </p15:guide>
        <p15:guide id="31" orient="horz" pos="2160" userDrawn="1">
          <p15:clr>
            <a:srgbClr val="FDE53C"/>
          </p15:clr>
        </p15:guide>
        <p15:guide id="32" pos="5505" userDrawn="1">
          <p15:clr>
            <a:srgbClr val="F26B43"/>
          </p15:clr>
        </p15:guide>
        <p15:guide id="33" pos="2880" userDrawn="1">
          <p15:clr>
            <a:srgbClr val="FDE53C"/>
          </p15:clr>
        </p15:guide>
        <p15:guide id="34" orient="horz" pos="637" userDrawn="1">
          <p15:clr>
            <a:srgbClr val="C35EA4"/>
          </p15:clr>
        </p15:guide>
        <p15:guide id="35" orient="horz" pos="1128"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s://worditout.com/word-cloud/4410795"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cloud2.nurse24.it/images/varie/team-multiculturale.jpg" TargetMode="External"/><Relationship Id="rId3" Type="http://schemas.openxmlformats.org/officeDocument/2006/relationships/hyperlink" Target="https://www.bing.com/" TargetMode="External"/><Relationship Id="rId7" Type="http://schemas.openxmlformats.org/officeDocument/2006/relationships/hyperlink" Target="https://www.england.nhs.uk/2014/02/nhs-values-in-action/"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hyperlink" Target="https://www.england.nhs.uk/" TargetMode="External"/><Relationship Id="rId5" Type="http://schemas.openxmlformats.org/officeDocument/2006/relationships/hyperlink" Target="https://www.communicationtheory.org/osgood-schramm-model-of-communication" TargetMode="External"/><Relationship Id="rId4" Type="http://schemas.openxmlformats.org/officeDocument/2006/relationships/hyperlink" Target="https://www.careskillstraining.co.uk/" TargetMode="External"/><Relationship Id="rId9" Type="http://schemas.openxmlformats.org/officeDocument/2006/relationships/hyperlink" Target="https://www.theaccessgroup.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9500" y="3625403"/>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7" name="Group 36">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6035" y="4509257"/>
            <a:ext cx="1217783" cy="473190"/>
            <a:chOff x="9588346" y="4824892"/>
            <a:chExt cx="1623711" cy="630920"/>
          </a:xfrm>
        </p:grpSpPr>
        <p:sp>
          <p:nvSpPr>
            <p:cNvPr id="38" name="Freeform: Shape 37">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39" name="Group 38">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40" name="Freeform: Shape 39">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cxnSp>
            <p:nvCxnSpPr>
              <p:cNvPr id="41" name="Straight Connector 40">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43" name="Rectangle 42">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D8E381C4-F52E-F586-1465-77001CB91EEC}"/>
              </a:ext>
            </a:extLst>
          </p:cNvPr>
          <p:cNvSpPr>
            <a:spLocks noGrp="1"/>
          </p:cNvSpPr>
          <p:nvPr>
            <p:ph type="ctrTitle"/>
          </p:nvPr>
        </p:nvSpPr>
        <p:spPr>
          <a:xfrm>
            <a:off x="650190" y="3881780"/>
            <a:ext cx="3528401" cy="1290638"/>
          </a:xfrm>
        </p:spPr>
        <p:txBody>
          <a:bodyPr vert="horz" lIns="0" tIns="0" rIns="0" bIns="0" rtlCol="0" anchor="ctr" anchorCtr="0">
            <a:normAutofit/>
          </a:bodyPr>
          <a:lstStyle/>
          <a:p>
            <a:pPr>
              <a:lnSpc>
                <a:spcPct val="90000"/>
              </a:lnSpc>
            </a:pPr>
            <a:r>
              <a:rPr lang="en-US" sz="1350" b="1"/>
              <a:t>The Importance of Communication in Health and Social Care</a:t>
            </a:r>
            <a:br>
              <a:rPr lang="en-US" sz="1350" b="1"/>
            </a:br>
            <a:br>
              <a:rPr lang="en-US" sz="1350" b="1"/>
            </a:br>
            <a:r>
              <a:rPr lang="en-US" sz="1400">
                <a:latin typeface="Calibri"/>
                <a:ea typeface="Calibri"/>
                <a:cs typeface="Calibri"/>
              </a:rPr>
              <a:t>Schramm’s Communication Model (1954)</a:t>
            </a:r>
            <a:endParaRPr lang="en-US" sz="1400" b="1">
              <a:latin typeface="Calibri"/>
              <a:ea typeface="Calibri"/>
              <a:cs typeface="Calibri"/>
            </a:endParaRPr>
          </a:p>
        </p:txBody>
      </p:sp>
      <p:pic>
        <p:nvPicPr>
          <p:cNvPr id="3" name="Picture 2" descr="A group of doctors discussing something&#10;&#10;AI-generated content may be incorrect.">
            <a:extLst>
              <a:ext uri="{FF2B5EF4-FFF2-40B4-BE49-F238E27FC236}">
                <a16:creationId xmlns:a16="http://schemas.microsoft.com/office/drawing/2014/main" id="{7639CD9D-1AAD-7DA8-8255-BA2CCC2A0831}"/>
              </a:ext>
            </a:extLst>
          </p:cNvPr>
          <p:cNvPicPr>
            <a:picLocks noChangeAspect="1"/>
          </p:cNvPicPr>
          <p:nvPr/>
        </p:nvPicPr>
        <p:blipFill>
          <a:blip r:embed="rId3"/>
          <a:srcRect t="16223" b="34259"/>
          <a:stretch>
            <a:fillRect/>
          </a:stretch>
        </p:blipFill>
        <p:spPr>
          <a:xfrm>
            <a:off x="15" y="857258"/>
            <a:ext cx="9143983" cy="3011083"/>
          </a:xfrm>
          <a:prstGeom prst="rect">
            <a:avLst/>
          </a:prstGeom>
        </p:spPr>
      </p:pic>
      <p:cxnSp>
        <p:nvCxnSpPr>
          <p:cNvPr id="45" name="Straight Connector 44">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369500" y="4954190"/>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CEC7DEC-5438-6896-FF29-E79A0E71BD34}"/>
              </a:ext>
            </a:extLst>
          </p:cNvPr>
          <p:cNvSpPr txBox="1"/>
          <p:nvPr/>
        </p:nvSpPr>
        <p:spPr>
          <a:xfrm>
            <a:off x="4564179" y="3958796"/>
            <a:ext cx="4373181" cy="305468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just"/>
            <a:r>
              <a:rPr lang="en-US" sz="1100">
                <a:latin typeface="Rockwell Nova Light"/>
                <a:ea typeface="Rockwell Nova Light"/>
                <a:cs typeface="Rockwell Nova Light"/>
              </a:rPr>
              <a:t>​</a:t>
            </a:r>
            <a:endParaRPr lang="en-US" sz="1100">
              <a:latin typeface="Arial"/>
              <a:ea typeface="Rockwell Nova Light"/>
              <a:cs typeface="Arial"/>
            </a:endParaRPr>
          </a:p>
          <a:p>
            <a:pPr algn="just"/>
            <a:endParaRPr lang="en-US" sz="1200" b="1">
              <a:latin typeface="Arial"/>
              <a:ea typeface="Rockwell Nova Light"/>
              <a:cs typeface="Arial"/>
            </a:endParaRPr>
          </a:p>
          <a:p>
            <a:pPr algn="just"/>
            <a:r>
              <a:rPr lang="en-US" sz="1600" b="1" err="1">
                <a:latin typeface="Calibri"/>
                <a:ea typeface="Calibri"/>
                <a:cs typeface="Calibri"/>
              </a:rPr>
              <a:t>Smaila</a:t>
            </a:r>
            <a:r>
              <a:rPr lang="en-US" sz="1600" b="1">
                <a:latin typeface="Calibri"/>
                <a:ea typeface="Calibri"/>
                <a:cs typeface="Calibri"/>
              </a:rPr>
              <a:t> Hussain</a:t>
            </a:r>
            <a:endParaRPr lang="en-US" sz="1600">
              <a:latin typeface="Calibri"/>
              <a:ea typeface="Calibri"/>
              <a:cs typeface="Calibri"/>
            </a:endParaRPr>
          </a:p>
          <a:p>
            <a:pPr algn="just"/>
            <a:endParaRPr lang="en-US" sz="1600" b="1">
              <a:latin typeface="Calibri"/>
              <a:ea typeface="Calibri"/>
              <a:cs typeface="Calibri"/>
            </a:endParaRPr>
          </a:p>
          <a:p>
            <a:pPr algn="just"/>
            <a:r>
              <a:rPr lang="en-US" sz="1600" b="1">
                <a:latin typeface="Calibri"/>
                <a:ea typeface="Calibri"/>
                <a:cs typeface="Calibri"/>
              </a:rPr>
              <a:t>2437541</a:t>
            </a:r>
            <a:endParaRPr lang="en-US" sz="1600" b="1">
              <a:solidFill>
                <a:srgbClr val="242424"/>
              </a:solidFill>
              <a:highlight>
                <a:srgbClr val="F5F5F5"/>
              </a:highlight>
              <a:latin typeface="Calibri"/>
              <a:ea typeface="Calibri"/>
              <a:cs typeface="Calibri"/>
            </a:endParaRPr>
          </a:p>
          <a:p>
            <a:pPr algn="just"/>
            <a:r>
              <a:rPr lang="en-US" sz="1600" b="1">
                <a:latin typeface="Calibri"/>
                <a:ea typeface="Calibri"/>
                <a:cs typeface="Calibri"/>
              </a:rPr>
              <a:t>Professional Development within Health and Social Care</a:t>
            </a:r>
            <a:r>
              <a:rPr lang="en-US" sz="1600">
                <a:latin typeface="Calibri"/>
                <a:ea typeface="Calibri"/>
                <a:cs typeface="Calibri"/>
              </a:rPr>
              <a:t> </a:t>
            </a:r>
          </a:p>
          <a:p>
            <a:pPr algn="just"/>
            <a:r>
              <a:rPr lang="en-US" sz="1600" b="1">
                <a:latin typeface="Calibri"/>
                <a:ea typeface="Calibri"/>
                <a:cs typeface="Calibri"/>
              </a:rPr>
              <a:t>LCHS4009</a:t>
            </a:r>
            <a:endParaRPr lang="en-US" sz="1600">
              <a:latin typeface="Calibri"/>
              <a:ea typeface="Calibri"/>
              <a:cs typeface="Calibri"/>
            </a:endParaRPr>
          </a:p>
          <a:p>
            <a:pPr algn="just"/>
            <a:endParaRPr lang="en-US" sz="1600">
              <a:latin typeface="Calibri"/>
              <a:ea typeface="Calibri"/>
              <a:cs typeface="Calibri"/>
            </a:endParaRPr>
          </a:p>
          <a:p>
            <a:pPr algn="just"/>
            <a:r>
              <a:rPr lang="en-US" sz="1600" b="1">
                <a:latin typeface="Calibri"/>
                <a:ea typeface="Calibri"/>
                <a:cs typeface="Calibri"/>
              </a:rPr>
              <a:t>Anika Tahsin</a:t>
            </a:r>
            <a:endParaRPr lang="en-US" sz="1600">
              <a:latin typeface="Calibri"/>
              <a:ea typeface="Calibri"/>
              <a:cs typeface="Calibri"/>
            </a:endParaRPr>
          </a:p>
          <a:p>
            <a:pPr algn="ctr"/>
            <a:r>
              <a:rPr lang="en-US" sz="1600">
                <a:latin typeface="Calibri"/>
                <a:ea typeface="Calibri"/>
                <a:cs typeface="Calibri"/>
              </a:rPr>
              <a:t> </a:t>
            </a:r>
          </a:p>
          <a:p>
            <a:pPr algn="ctr"/>
            <a:endParaRPr lang="en-US" sz="1350">
              <a:ea typeface="+mn-lt"/>
              <a:cs typeface="+mn-lt"/>
            </a:endParaRPr>
          </a:p>
          <a:p>
            <a:pPr algn="ctr"/>
            <a:r>
              <a:rPr lang="en-US" sz="1350">
                <a:ea typeface="+mn-lt"/>
                <a:cs typeface="+mn-lt"/>
              </a:rPr>
              <a:t>                                                       </a:t>
            </a:r>
            <a:endParaRPr lang="en-US"/>
          </a:p>
        </p:txBody>
      </p:sp>
      <p:pic>
        <p:nvPicPr>
          <p:cNvPr id="5" name="Picture 4" descr="A diagram of a diagram&#10;&#10;AI-generated content may be incorrect.">
            <a:extLst>
              <a:ext uri="{FF2B5EF4-FFF2-40B4-BE49-F238E27FC236}">
                <a16:creationId xmlns:a16="http://schemas.microsoft.com/office/drawing/2014/main" id="{3FAB7789-B4AC-F106-9E95-A4F933F4A96E}"/>
              </a:ext>
            </a:extLst>
          </p:cNvPr>
          <p:cNvPicPr>
            <a:picLocks noChangeAspect="1"/>
          </p:cNvPicPr>
          <p:nvPr/>
        </p:nvPicPr>
        <p:blipFill>
          <a:blip r:embed="rId4"/>
          <a:srcRect l="3262" t="7540" r="9504" b="8707"/>
          <a:stretch>
            <a:fillRect/>
          </a:stretch>
        </p:blipFill>
        <p:spPr>
          <a:xfrm>
            <a:off x="914175" y="5082270"/>
            <a:ext cx="2752827" cy="1405910"/>
          </a:xfrm>
          <a:prstGeom prst="rect">
            <a:avLst/>
          </a:prstGeom>
        </p:spPr>
      </p:pic>
      <p:sp>
        <p:nvSpPr>
          <p:cNvPr id="6" name="TextBox 5">
            <a:extLst>
              <a:ext uri="{FF2B5EF4-FFF2-40B4-BE49-F238E27FC236}">
                <a16:creationId xmlns:a16="http://schemas.microsoft.com/office/drawing/2014/main" id="{A9FAAEAD-4730-25C1-3EF9-7ABAFCF5AA23}"/>
              </a:ext>
            </a:extLst>
          </p:cNvPr>
          <p:cNvSpPr txBox="1"/>
          <p:nvPr/>
        </p:nvSpPr>
        <p:spPr>
          <a:xfrm>
            <a:off x="7398000" y="3870000"/>
            <a:ext cx="4572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latin typeface="Calibri"/>
                <a:ea typeface="Calibri"/>
                <a:cs typeface="Calibri"/>
              </a:rPr>
              <a:t>(Nurse24.it, n.d.)</a:t>
            </a:r>
            <a:endParaRPr lang="en-US"/>
          </a:p>
          <a:p>
            <a:pPr algn="ctr"/>
            <a:endParaRPr lang="en-US"/>
          </a:p>
        </p:txBody>
      </p:sp>
      <p:sp>
        <p:nvSpPr>
          <p:cNvPr id="7" name="TextBox 6">
            <a:extLst>
              <a:ext uri="{FF2B5EF4-FFF2-40B4-BE49-F238E27FC236}">
                <a16:creationId xmlns:a16="http://schemas.microsoft.com/office/drawing/2014/main" id="{FAE187A2-FB7F-98DB-AAFA-514D08B3B72C}"/>
              </a:ext>
            </a:extLst>
          </p:cNvPr>
          <p:cNvSpPr txBox="1"/>
          <p:nvPr/>
        </p:nvSpPr>
        <p:spPr>
          <a:xfrm>
            <a:off x="777854" y="6489148"/>
            <a:ext cx="32789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(Communication Theory, n.d.)</a:t>
            </a:r>
          </a:p>
        </p:txBody>
      </p:sp>
    </p:spTree>
    <p:extLst>
      <p:ext uri="{BB962C8B-B14F-4D97-AF65-F5344CB8AC3E}">
        <p14:creationId xmlns:p14="http://schemas.microsoft.com/office/powerpoint/2010/main" val="2420619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Title 15">
            <a:extLst>
              <a:ext uri="{FF2B5EF4-FFF2-40B4-BE49-F238E27FC236}">
                <a16:creationId xmlns:a16="http://schemas.microsoft.com/office/drawing/2014/main" id="{B14C0111-86AA-B377-753D-02A3CA89F8E6}"/>
              </a:ext>
            </a:extLst>
          </p:cNvPr>
          <p:cNvSpPr>
            <a:spLocks noGrp="1"/>
          </p:cNvSpPr>
          <p:nvPr>
            <p:ph type="title"/>
          </p:nvPr>
        </p:nvSpPr>
        <p:spPr>
          <a:xfrm>
            <a:off x="4452176" y="1272572"/>
            <a:ext cx="4411600" cy="998703"/>
          </a:xfrm>
        </p:spPr>
        <p:txBody>
          <a:bodyPr vert="horz" lIns="0" tIns="0" rIns="0" bIns="0" rtlCol="0" anchor="b" anchorCtr="0">
            <a:normAutofit/>
          </a:bodyPr>
          <a:lstStyle/>
          <a:p>
            <a:r>
              <a:rPr lang="en-US"/>
              <a:t>What is Communication?</a:t>
            </a:r>
          </a:p>
          <a:p>
            <a:endParaRPr lang="en-US"/>
          </a:p>
        </p:txBody>
      </p:sp>
      <p:pic>
        <p:nvPicPr>
          <p:cNvPr id="2" name="Picture 1" descr="A close up of words&#10;&#10;AI-generated content may be incorrect.">
            <a:extLst>
              <a:ext uri="{FF2B5EF4-FFF2-40B4-BE49-F238E27FC236}">
                <a16:creationId xmlns:a16="http://schemas.microsoft.com/office/drawing/2014/main" id="{350C2ABD-816B-1643-2748-A22B97A0B0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05742" y="2266386"/>
            <a:ext cx="3747159" cy="2323238"/>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cxnSp>
        <p:nvCxnSpPr>
          <p:cNvPr id="23" name="Straight Connector 2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55475" y="2589905"/>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03252AFB-1364-05E7-C423-89DB466EDAD6}"/>
              </a:ext>
            </a:extLst>
          </p:cNvPr>
          <p:cNvSpPr>
            <a:spLocks noGrp="1"/>
          </p:cNvSpPr>
          <p:nvPr>
            <p:ph idx="1"/>
          </p:nvPr>
        </p:nvSpPr>
        <p:spPr>
          <a:xfrm>
            <a:off x="4656244" y="2926558"/>
            <a:ext cx="4224886" cy="2257424"/>
          </a:xfrm>
        </p:spPr>
        <p:txBody>
          <a:bodyPr vert="horz" lIns="0" tIns="0" rIns="0" bIns="0" rtlCol="0" anchor="t" anchorCtr="0">
            <a:normAutofit/>
          </a:bodyPr>
          <a:lstStyle/>
          <a:p>
            <a:pPr marL="0" indent="0">
              <a:lnSpc>
                <a:spcPct val="115000"/>
              </a:lnSpc>
              <a:spcBef>
                <a:spcPct val="0"/>
              </a:spcBef>
              <a:buNone/>
            </a:pPr>
            <a:r>
              <a:rPr lang="en-US" sz="1425" cap="all"/>
              <a:t>• Sharing information clearly</a:t>
            </a:r>
            <a:endParaRPr lang="en-US" sz="1425"/>
          </a:p>
          <a:p>
            <a:pPr marL="0" indent="0">
              <a:lnSpc>
                <a:spcPct val="115000"/>
              </a:lnSpc>
              <a:spcBef>
                <a:spcPct val="0"/>
              </a:spcBef>
              <a:buNone/>
            </a:pPr>
            <a:endParaRPr lang="en-US" sz="1425" cap="all"/>
          </a:p>
          <a:p>
            <a:pPr marL="0" indent="0">
              <a:lnSpc>
                <a:spcPct val="115000"/>
              </a:lnSpc>
              <a:spcBef>
                <a:spcPct val="0"/>
              </a:spcBef>
              <a:buNone/>
            </a:pPr>
            <a:r>
              <a:rPr lang="en-US" sz="1425" cap="all"/>
              <a:t>• Listening and responding</a:t>
            </a:r>
            <a:endParaRPr lang="en-US" sz="1425"/>
          </a:p>
          <a:p>
            <a:pPr marL="0" indent="0">
              <a:lnSpc>
                <a:spcPct val="115000"/>
              </a:lnSpc>
              <a:spcBef>
                <a:spcPct val="0"/>
              </a:spcBef>
              <a:buNone/>
            </a:pPr>
            <a:endParaRPr lang="en-US" sz="1425" cap="all"/>
          </a:p>
          <a:p>
            <a:pPr marL="0" indent="0">
              <a:lnSpc>
                <a:spcPct val="115000"/>
              </a:lnSpc>
              <a:spcBef>
                <a:spcPct val="0"/>
              </a:spcBef>
              <a:buNone/>
            </a:pPr>
            <a:r>
              <a:rPr lang="en-US" sz="1425" cap="all"/>
              <a:t>• Verbal and non‑verbal communication</a:t>
            </a:r>
            <a:endParaRPr lang="en-US" sz="1425"/>
          </a:p>
          <a:p>
            <a:pPr marL="0" indent="0">
              <a:lnSpc>
                <a:spcPct val="115000"/>
              </a:lnSpc>
              <a:spcBef>
                <a:spcPct val="0"/>
              </a:spcBef>
              <a:buNone/>
            </a:pPr>
            <a:endParaRPr lang="en-US" sz="1425" cap="all"/>
          </a:p>
          <a:p>
            <a:pPr marL="0" indent="0">
              <a:lnSpc>
                <a:spcPct val="115000"/>
              </a:lnSpc>
              <a:spcBef>
                <a:spcPct val="0"/>
              </a:spcBef>
              <a:buNone/>
            </a:pPr>
            <a:r>
              <a:rPr lang="en-US" sz="1400" cap="all"/>
              <a:t>• Understanding individual needs and  having effective communication</a:t>
            </a:r>
          </a:p>
          <a:p>
            <a:pPr marL="0" indent="0">
              <a:lnSpc>
                <a:spcPct val="114999"/>
              </a:lnSpc>
              <a:spcBef>
                <a:spcPct val="0"/>
              </a:spcBef>
              <a:buNone/>
            </a:pPr>
            <a:r>
              <a:rPr lang="en-US" sz="1400" cap="all">
                <a:solidFill>
                  <a:srgbClr val="FFFFFF">
                    <a:alpha val="70000"/>
                  </a:srgbClr>
                </a:solidFill>
                <a:latin typeface="Avenir Next LT Pro Light"/>
                <a:ea typeface="Calibri"/>
                <a:cs typeface="Calibri"/>
              </a:rPr>
              <a:t>The access group(2024)</a:t>
            </a:r>
          </a:p>
          <a:p>
            <a:pPr marL="0" indent="0">
              <a:lnSpc>
                <a:spcPct val="114999"/>
              </a:lnSpc>
              <a:spcBef>
                <a:spcPct val="0"/>
              </a:spcBef>
              <a:buNone/>
            </a:pPr>
            <a:endParaRPr lang="en-US" sz="1400" cap="all">
              <a:solidFill>
                <a:srgbClr val="FFFFFF">
                  <a:alpha val="70000"/>
                </a:srgbClr>
              </a:solidFill>
              <a:latin typeface="Calibri"/>
              <a:ea typeface="Calibri"/>
              <a:cs typeface="Calibri"/>
            </a:endParaRPr>
          </a:p>
          <a:p>
            <a:pPr marL="0" indent="0">
              <a:lnSpc>
                <a:spcPct val="115000"/>
              </a:lnSpc>
              <a:buNone/>
            </a:pPr>
            <a:endParaRPr lang="en-US" sz="1400">
              <a:solidFill>
                <a:srgbClr val="FFFFFF">
                  <a:alpha val="70000"/>
                </a:srgbClr>
              </a:solidFill>
            </a:endParaRPr>
          </a:p>
        </p:txBody>
      </p:sp>
      <p:sp>
        <p:nvSpPr>
          <p:cNvPr id="3" name="TextBox 2">
            <a:extLst>
              <a:ext uri="{FF2B5EF4-FFF2-40B4-BE49-F238E27FC236}">
                <a16:creationId xmlns:a16="http://schemas.microsoft.com/office/drawing/2014/main" id="{C1735A11-2EB5-E845-1DB1-4A2216E69F27}"/>
              </a:ext>
            </a:extLst>
          </p:cNvPr>
          <p:cNvSpPr txBox="1"/>
          <p:nvPr/>
        </p:nvSpPr>
        <p:spPr>
          <a:xfrm>
            <a:off x="407643" y="4635944"/>
            <a:ext cx="4572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ptos"/>
                <a:ea typeface="Aptos"/>
                <a:cs typeface="Aptos"/>
              </a:rPr>
              <a:t>(Bing, n.d.)</a:t>
            </a:r>
            <a:endParaRPr lang="en-US"/>
          </a:p>
          <a:p>
            <a:pPr algn="ctr"/>
            <a:endParaRPr lang="en-US"/>
          </a:p>
        </p:txBody>
      </p:sp>
    </p:spTree>
    <p:extLst>
      <p:ext uri="{BB962C8B-B14F-4D97-AF65-F5344CB8AC3E}">
        <p14:creationId xmlns:p14="http://schemas.microsoft.com/office/powerpoint/2010/main" val="4148681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Title 9">
            <a:extLst>
              <a:ext uri="{FF2B5EF4-FFF2-40B4-BE49-F238E27FC236}">
                <a16:creationId xmlns:a16="http://schemas.microsoft.com/office/drawing/2014/main" id="{903501C3-C301-490F-A129-5C468AEC915D}"/>
              </a:ext>
            </a:extLst>
          </p:cNvPr>
          <p:cNvSpPr>
            <a:spLocks noGrp="1"/>
          </p:cNvSpPr>
          <p:nvPr>
            <p:ph type="ctrTitle"/>
          </p:nvPr>
        </p:nvSpPr>
        <p:spPr>
          <a:xfrm>
            <a:off x="5824537" y="1262250"/>
            <a:ext cx="2913722" cy="998728"/>
          </a:xfrm>
        </p:spPr>
        <p:txBody>
          <a:bodyPr vert="horz" lIns="0" tIns="0" rIns="0" bIns="0" rtlCol="0" anchor="b" anchorCtr="0">
            <a:normAutofit/>
          </a:bodyPr>
          <a:lstStyle/>
          <a:p>
            <a:pPr>
              <a:lnSpc>
                <a:spcPct val="90000"/>
              </a:lnSpc>
            </a:pPr>
            <a:br>
              <a:rPr lang="en-US" sz="1800" b="1"/>
            </a:br>
            <a:r>
              <a:rPr lang="en-US" sz="1800" b="1"/>
              <a:t>Types of Communication in Practice</a:t>
            </a:r>
            <a:endParaRPr lang="en-US" sz="1800"/>
          </a:p>
          <a:p>
            <a:pPr marL="214313" indent="-214313">
              <a:lnSpc>
                <a:spcPct val="90000"/>
              </a:lnSpc>
            </a:pPr>
            <a:endParaRPr lang="en-US" sz="1800"/>
          </a:p>
          <a:p>
            <a:pPr>
              <a:lnSpc>
                <a:spcPct val="90000"/>
              </a:lnSpc>
            </a:pPr>
            <a:endParaRPr lang="en-US" sz="1800"/>
          </a:p>
        </p:txBody>
      </p:sp>
      <p:pic>
        <p:nvPicPr>
          <p:cNvPr id="2" name="Picture Placeholder 1" descr="A person listening to something&#10;&#10;AI-generated content may be incorrect.">
            <a:extLst>
              <a:ext uri="{FF2B5EF4-FFF2-40B4-BE49-F238E27FC236}">
                <a16:creationId xmlns:a16="http://schemas.microsoft.com/office/drawing/2014/main" id="{DB84402D-2DE5-7A55-1B83-0A059C3598E7}"/>
              </a:ext>
            </a:extLst>
          </p:cNvPr>
          <p:cNvPicPr>
            <a:picLocks noGrp="1" noChangeAspect="1"/>
          </p:cNvPicPr>
          <p:nvPr>
            <p:ph type="pic" sz="quarter" idx="13"/>
          </p:nvPr>
        </p:nvPicPr>
        <p:blipFill>
          <a:blip r:embed="rId3"/>
          <a:srcRect r="23511" b="1"/>
          <a:stretch>
            <a:fillRect/>
          </a:stretch>
        </p:blipFill>
        <p:spPr>
          <a:xfrm>
            <a:off x="293839" y="1190313"/>
            <a:ext cx="5003269" cy="4333500"/>
          </a:xfrm>
          <a:prstGeom prst="rect">
            <a:avLst/>
          </a:prstGeom>
        </p:spPr>
      </p:pic>
      <p:cxnSp>
        <p:nvCxnSpPr>
          <p:cNvPr id="31" name="Straight Connector 3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78898" y="2589905"/>
            <a:ext cx="405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Subtitle 10">
            <a:extLst>
              <a:ext uri="{FF2B5EF4-FFF2-40B4-BE49-F238E27FC236}">
                <a16:creationId xmlns:a16="http://schemas.microsoft.com/office/drawing/2014/main" id="{FC3F3DE7-4288-44D0-9E2E-8E5B9936AE7C}"/>
              </a:ext>
            </a:extLst>
          </p:cNvPr>
          <p:cNvSpPr>
            <a:spLocks noGrp="1"/>
          </p:cNvSpPr>
          <p:nvPr>
            <p:ph type="subTitle" idx="1"/>
          </p:nvPr>
        </p:nvSpPr>
        <p:spPr>
          <a:xfrm>
            <a:off x="5824537" y="2926558"/>
            <a:ext cx="2913722" cy="2257424"/>
          </a:xfrm>
        </p:spPr>
        <p:txBody>
          <a:bodyPr vert="horz" lIns="0" tIns="0" rIns="0" bIns="0" rtlCol="0" anchor="t" anchorCtr="0">
            <a:normAutofit/>
          </a:bodyPr>
          <a:lstStyle/>
          <a:p>
            <a:pPr marL="214313" indent="-214313" algn="l">
              <a:lnSpc>
                <a:spcPct val="125000"/>
              </a:lnSpc>
              <a:spcBef>
                <a:spcPct val="0"/>
              </a:spcBef>
              <a:spcAft>
                <a:spcPts val="450"/>
              </a:spcAft>
              <a:buFont typeface="Arial,Sans-Serif"/>
              <a:buChar char="•"/>
            </a:pPr>
            <a:r>
              <a:rPr lang="en-US" sz="1500" i="0" cap="all"/>
              <a:t>Verbal</a:t>
            </a:r>
            <a:endParaRPr lang="en-US" sz="1500" i="0"/>
          </a:p>
          <a:p>
            <a:pPr marL="214313" indent="-214313" algn="l">
              <a:lnSpc>
                <a:spcPct val="125000"/>
              </a:lnSpc>
              <a:spcBef>
                <a:spcPct val="0"/>
              </a:spcBef>
              <a:spcAft>
                <a:spcPts val="450"/>
              </a:spcAft>
              <a:buFont typeface="Arial,Sans-Serif"/>
              <a:buChar char="•"/>
            </a:pPr>
            <a:r>
              <a:rPr lang="en-US" sz="1500" i="0" cap="all"/>
              <a:t>Non‑verbal</a:t>
            </a:r>
            <a:endParaRPr lang="en-US" sz="1500" i="0"/>
          </a:p>
          <a:p>
            <a:pPr marL="214313" indent="-214313" algn="l">
              <a:lnSpc>
                <a:spcPct val="125000"/>
              </a:lnSpc>
              <a:spcBef>
                <a:spcPct val="0"/>
              </a:spcBef>
              <a:spcAft>
                <a:spcPts val="450"/>
              </a:spcAft>
              <a:buFont typeface="Arial,Sans-Serif"/>
              <a:buChar char="•"/>
            </a:pPr>
            <a:r>
              <a:rPr lang="en-US" sz="1500" i="0" cap="all"/>
              <a:t>Written</a:t>
            </a:r>
            <a:endParaRPr lang="en-US" sz="1500" i="0"/>
          </a:p>
          <a:p>
            <a:pPr marL="214313" indent="-214313" algn="l">
              <a:lnSpc>
                <a:spcPct val="125000"/>
              </a:lnSpc>
              <a:spcBef>
                <a:spcPct val="0"/>
              </a:spcBef>
              <a:spcAft>
                <a:spcPts val="450"/>
              </a:spcAft>
              <a:buFont typeface="Arial,Sans-Serif"/>
              <a:buChar char="•"/>
            </a:pPr>
            <a:r>
              <a:rPr lang="en-US" sz="1500" i="0" cap="all"/>
              <a:t>Active listening</a:t>
            </a:r>
            <a:endParaRPr lang="en-US" sz="1500"/>
          </a:p>
        </p:txBody>
      </p:sp>
      <p:sp>
        <p:nvSpPr>
          <p:cNvPr id="3" name="TextBox 2">
            <a:extLst>
              <a:ext uri="{FF2B5EF4-FFF2-40B4-BE49-F238E27FC236}">
                <a16:creationId xmlns:a16="http://schemas.microsoft.com/office/drawing/2014/main" id="{406DAA8D-9F6F-7FA1-E43A-1769A8C90100}"/>
              </a:ext>
            </a:extLst>
          </p:cNvPr>
          <p:cNvSpPr txBox="1"/>
          <p:nvPr/>
        </p:nvSpPr>
        <p:spPr>
          <a:xfrm>
            <a:off x="191832" y="5523168"/>
            <a:ext cx="4572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ptos"/>
                <a:ea typeface="Aptos"/>
                <a:cs typeface="Aptos"/>
              </a:rPr>
              <a:t>(Bing, n.d.)</a:t>
            </a:r>
            <a:endParaRPr lang="en-US"/>
          </a:p>
          <a:p>
            <a:pPr algn="ctr"/>
            <a:endParaRPr lang="en-US"/>
          </a:p>
        </p:txBody>
      </p:sp>
    </p:spTree>
    <p:extLst>
      <p:ext uri="{BB962C8B-B14F-4D97-AF65-F5344CB8AC3E}">
        <p14:creationId xmlns:p14="http://schemas.microsoft.com/office/powerpoint/2010/main" val="975368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9500" y="3625403"/>
            <a:ext cx="40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6035" y="4509257"/>
            <a:ext cx="1217783" cy="473190"/>
            <a:chOff x="9588346" y="4824892"/>
            <a:chExt cx="1623711" cy="630920"/>
          </a:xfrm>
        </p:grpSpPr>
        <p:sp>
          <p:nvSpPr>
            <p:cNvPr id="19" name="Freeform: Shape 18">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20" name="Group 19">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21" name="Freeform: Shape 20">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solidFill>
                </a:endParaRPr>
              </a:p>
            </p:txBody>
          </p:sp>
          <p:cxnSp>
            <p:nvCxnSpPr>
              <p:cNvPr id="22" name="Straight Connector 21">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667CF7FA-557B-82FA-0B3B-B29A88184B8A}"/>
              </a:ext>
            </a:extLst>
          </p:cNvPr>
          <p:cNvSpPr>
            <a:spLocks noGrp="1"/>
          </p:cNvSpPr>
          <p:nvPr>
            <p:ph type="ctrTitle"/>
          </p:nvPr>
        </p:nvSpPr>
        <p:spPr>
          <a:xfrm>
            <a:off x="97962" y="1416910"/>
            <a:ext cx="4794880" cy="2835193"/>
          </a:xfrm>
        </p:spPr>
        <p:txBody>
          <a:bodyPr vert="horz" lIns="0" tIns="0" rIns="0" bIns="0" rtlCol="0" anchor="b" anchorCtr="0">
            <a:noAutofit/>
          </a:bodyPr>
          <a:lstStyle/>
          <a:p>
            <a:pPr>
              <a:lnSpc>
                <a:spcPct val="90000"/>
              </a:lnSpc>
            </a:pPr>
            <a:r>
              <a:rPr lang="en-US" sz="1600" b="1" u="sng"/>
              <a:t>Why Communication</a:t>
            </a:r>
            <a:br>
              <a:rPr lang="en-US" sz="1600" b="1" u="sng"/>
            </a:br>
            <a:r>
              <a:rPr lang="en-US" sz="1600" b="1" u="sng"/>
              <a:t> Matters in Care?</a:t>
            </a:r>
            <a:br>
              <a:rPr lang="en-US" sz="1600" b="1" u="sng"/>
            </a:br>
            <a:br>
              <a:rPr lang="en-US" sz="1600" b="1"/>
            </a:br>
            <a:br>
              <a:rPr lang="en-US" sz="1600"/>
            </a:br>
            <a:br>
              <a:rPr lang="en-US" sz="1600"/>
            </a:br>
            <a:r>
              <a:rPr lang="en-US" sz="1600"/>
              <a:t>  Protects patient safety</a:t>
            </a:r>
            <a:br>
              <a:rPr lang="en-US" sz="1600"/>
            </a:br>
            <a:r>
              <a:rPr lang="en-US" sz="1600"/>
              <a:t> </a:t>
            </a:r>
            <a:br>
              <a:rPr lang="en-US" sz="1600"/>
            </a:br>
            <a:r>
              <a:rPr lang="en-US" sz="1600"/>
              <a:t>• Builds trust and relationships </a:t>
            </a:r>
            <a:br>
              <a:rPr lang="en-US" sz="1600"/>
            </a:br>
            <a:r>
              <a:rPr lang="en-US" sz="1600"/>
              <a:t> </a:t>
            </a:r>
            <a:br>
              <a:rPr lang="en-US" sz="1600"/>
            </a:br>
            <a:r>
              <a:rPr lang="en-US" sz="1600"/>
              <a:t>Supports person‑</a:t>
            </a:r>
            <a:r>
              <a:rPr lang="en-US" sz="1600" err="1"/>
              <a:t>centred</a:t>
            </a:r>
            <a:r>
              <a:rPr lang="en-US" sz="1600"/>
              <a:t> care</a:t>
            </a:r>
            <a:br>
              <a:rPr lang="en-US" sz="1600"/>
            </a:br>
            <a:br>
              <a:rPr lang="en-US" sz="1600"/>
            </a:br>
            <a:r>
              <a:rPr lang="en-US" sz="1600"/>
              <a:t> • Prevents mistakes</a:t>
            </a:r>
            <a:br>
              <a:rPr lang="en-US" sz="1600"/>
            </a:br>
            <a:br>
              <a:rPr lang="en-US" sz="1600"/>
            </a:br>
            <a:r>
              <a:rPr lang="en-US" sz="1600"/>
              <a:t>• Improves teamwork</a:t>
            </a:r>
          </a:p>
        </p:txBody>
      </p:sp>
      <p:pic>
        <p:nvPicPr>
          <p:cNvPr id="3" name="Picture Placeholder 2" descr="A hand holding a telephone&#10;&#10;AI-generated content may be incorrect.">
            <a:extLst>
              <a:ext uri="{FF2B5EF4-FFF2-40B4-BE49-F238E27FC236}">
                <a16:creationId xmlns:a16="http://schemas.microsoft.com/office/drawing/2014/main" id="{E62CFDA6-0B22-1DEB-A66E-AF148A690FB9}"/>
              </a:ext>
            </a:extLst>
          </p:cNvPr>
          <p:cNvPicPr>
            <a:picLocks noGrp="1" noChangeAspect="1"/>
          </p:cNvPicPr>
          <p:nvPr>
            <p:ph type="pic" sz="quarter" idx="13"/>
          </p:nvPr>
        </p:nvPicPr>
        <p:blipFill>
          <a:blip r:embed="rId3"/>
          <a:srcRect l="1382" r="40899" b="-2"/>
          <a:stretch>
            <a:fillRect/>
          </a:stretch>
        </p:blipFill>
        <p:spPr>
          <a:xfrm>
            <a:off x="4991100" y="1262274"/>
            <a:ext cx="3747159" cy="4333500"/>
          </a:xfrm>
          <a:prstGeom prst="rect">
            <a:avLst/>
          </a:prstGeom>
        </p:spPr>
      </p:pic>
      <p:sp>
        <p:nvSpPr>
          <p:cNvPr id="4" name="TextBox 3">
            <a:extLst>
              <a:ext uri="{FF2B5EF4-FFF2-40B4-BE49-F238E27FC236}">
                <a16:creationId xmlns:a16="http://schemas.microsoft.com/office/drawing/2014/main" id="{4FC8CD13-E31A-CE1E-835A-87FC109E067E}"/>
              </a:ext>
            </a:extLst>
          </p:cNvPr>
          <p:cNvSpPr txBox="1"/>
          <p:nvPr/>
        </p:nvSpPr>
        <p:spPr>
          <a:xfrm>
            <a:off x="4891720" y="5595105"/>
            <a:ext cx="4572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ptos"/>
                <a:ea typeface="Aptos"/>
                <a:cs typeface="Aptos"/>
              </a:rPr>
              <a:t>(Bing, n.d.)</a:t>
            </a:r>
            <a:endParaRPr lang="en-US"/>
          </a:p>
          <a:p>
            <a:pPr algn="ctr"/>
            <a:endParaRPr lang="en-US"/>
          </a:p>
        </p:txBody>
      </p:sp>
    </p:spTree>
    <p:extLst>
      <p:ext uri="{BB962C8B-B14F-4D97-AF65-F5344CB8AC3E}">
        <p14:creationId xmlns:p14="http://schemas.microsoft.com/office/powerpoint/2010/main" val="2841478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2C983-8581-57E8-B95A-783DB39396DD}"/>
              </a:ext>
            </a:extLst>
          </p:cNvPr>
          <p:cNvSpPr>
            <a:spLocks noGrp="1"/>
          </p:cNvSpPr>
          <p:nvPr>
            <p:ph type="title"/>
          </p:nvPr>
        </p:nvSpPr>
        <p:spPr>
          <a:xfrm>
            <a:off x="569540" y="223670"/>
            <a:ext cx="5582770" cy="1494864"/>
          </a:xfrm>
        </p:spPr>
        <p:txBody>
          <a:bodyPr/>
          <a:lstStyle/>
          <a:p>
            <a:pPr algn="l">
              <a:spcBef>
                <a:spcPts val="750"/>
              </a:spcBef>
            </a:pPr>
            <a:r>
              <a:rPr lang="en-US">
                <a:latin typeface="Avenir Next LT Pro Light"/>
              </a:rPr>
              <a:t>Why Communication Is Important?</a:t>
            </a:r>
            <a:endParaRPr lang="en-US"/>
          </a:p>
          <a:p>
            <a:endParaRPr lang="en-US" sz="1200"/>
          </a:p>
        </p:txBody>
      </p:sp>
      <p:sp>
        <p:nvSpPr>
          <p:cNvPr id="6" name="Subtitle 5">
            <a:extLst>
              <a:ext uri="{FF2B5EF4-FFF2-40B4-BE49-F238E27FC236}">
                <a16:creationId xmlns:a16="http://schemas.microsoft.com/office/drawing/2014/main" id="{A59C4476-EEB8-1AA1-AF73-CC3FB0ACE195}"/>
              </a:ext>
            </a:extLst>
          </p:cNvPr>
          <p:cNvSpPr>
            <a:spLocks noGrp="1"/>
          </p:cNvSpPr>
          <p:nvPr>
            <p:ph idx="1"/>
          </p:nvPr>
        </p:nvSpPr>
        <p:spPr>
          <a:xfrm>
            <a:off x="259409" y="2379289"/>
            <a:ext cx="8532944" cy="3277629"/>
          </a:xfrm>
        </p:spPr>
        <p:txBody>
          <a:bodyPr vert="horz" lIns="0" tIns="0" rIns="0" bIns="0" rtlCol="0" anchor="t" anchorCtr="0">
            <a:noAutofit/>
          </a:bodyPr>
          <a:lstStyle/>
          <a:p>
            <a:pPr marL="285750" indent="-285750">
              <a:buClr>
                <a:srgbClr val="EF8C6A"/>
              </a:buClr>
              <a:buFont typeface="Arial" panose="05000000000000000000" pitchFamily="2" charset="2"/>
              <a:buChar char="•"/>
            </a:pPr>
            <a:r>
              <a:rPr lang="en-US" sz="1600" cap="all">
                <a:solidFill>
                  <a:srgbClr val="FFFFFF">
                    <a:alpha val="70000"/>
                  </a:srgbClr>
                </a:solidFill>
                <a:latin typeface="Segoe UI"/>
                <a:ea typeface="+mn-lt"/>
                <a:cs typeface="Segoe UI"/>
              </a:rPr>
              <a:t>In health and social care, communication must be adapted to the person’s needs. The Patients Association states that two‑way communication is essential for safe, person‑</a:t>
            </a:r>
            <a:r>
              <a:rPr lang="en-US" sz="1600" cap="all" err="1">
                <a:solidFill>
                  <a:srgbClr val="FFFFFF">
                    <a:alpha val="70000"/>
                  </a:srgbClr>
                </a:solidFill>
                <a:latin typeface="Segoe UI"/>
                <a:ea typeface="+mn-lt"/>
                <a:cs typeface="Segoe UI"/>
              </a:rPr>
              <a:t>centred</a:t>
            </a:r>
            <a:r>
              <a:rPr lang="en-US" sz="1600" cap="all">
                <a:solidFill>
                  <a:srgbClr val="FFFFFF">
                    <a:alpha val="70000"/>
                  </a:srgbClr>
                </a:solidFill>
                <a:latin typeface="Segoe UI"/>
                <a:ea typeface="+mn-lt"/>
                <a:cs typeface="Segoe UI"/>
              </a:rPr>
              <a:t> care (Patients Association, 2024). Schramm’s model helps staff check understanding and avoid misunderstandings (Schramm, 1954)</a:t>
            </a:r>
            <a:endParaRPr lang="en-US" sz="1600" cap="all">
              <a:solidFill>
                <a:srgbClr val="FFFFFF">
                  <a:alpha val="70000"/>
                </a:srgbClr>
              </a:solidFill>
              <a:latin typeface="Segoe UI"/>
              <a:cs typeface="Segoe UI"/>
            </a:endParaRPr>
          </a:p>
          <a:p>
            <a:pPr marL="285750" indent="-285750">
              <a:buClr>
                <a:srgbClr val="EF8C6A"/>
              </a:buClr>
              <a:buFont typeface="Arial" panose="05000000000000000000" pitchFamily="2" charset="2"/>
              <a:buChar char="•"/>
            </a:pPr>
            <a:endParaRPr lang="en-US" sz="1600" cap="all">
              <a:solidFill>
                <a:srgbClr val="FFFFFF">
                  <a:alpha val="70000"/>
                </a:srgbClr>
              </a:solidFill>
              <a:latin typeface="Segoe UI"/>
              <a:cs typeface="Segoe UI"/>
            </a:endParaRPr>
          </a:p>
          <a:p>
            <a:pPr marL="285750" indent="-285750">
              <a:buClr>
                <a:srgbClr val="EF8C6A"/>
              </a:buClr>
              <a:buFont typeface="Arial" panose="05000000000000000000" pitchFamily="2" charset="2"/>
              <a:buChar char="•"/>
            </a:pPr>
            <a:r>
              <a:rPr lang="en-US" sz="1600" cap="all">
                <a:solidFill>
                  <a:srgbClr val="FFFFFF">
                    <a:alpha val="70000"/>
                  </a:srgbClr>
                </a:solidFill>
                <a:latin typeface="Segoe UI"/>
                <a:cs typeface="Segoe UI"/>
              </a:rPr>
              <a:t>Good communication is essential throughout the patient journey and helps people feel supported and confident (NHS England, 2023). </a:t>
            </a:r>
            <a:endParaRPr lang="en-US" sz="1600">
              <a:solidFill>
                <a:srgbClr val="000000"/>
              </a:solidFill>
              <a:latin typeface="Segoe UI"/>
              <a:cs typeface="Segoe UI"/>
            </a:endParaRPr>
          </a:p>
          <a:p>
            <a:pPr marL="285750" indent="-285750">
              <a:buFont typeface="Arial" panose="05000000000000000000" pitchFamily="2" charset="2"/>
              <a:buChar char="•"/>
            </a:pPr>
            <a:endParaRPr lang="en-US" sz="1600" cap="all">
              <a:solidFill>
                <a:srgbClr val="FFFFFF">
                  <a:alpha val="70000"/>
                </a:srgbClr>
              </a:solidFill>
              <a:latin typeface="Segoe UI"/>
              <a:cs typeface="Segoe UI"/>
            </a:endParaRPr>
          </a:p>
          <a:p>
            <a:pPr marL="285750" indent="-285750">
              <a:buFont typeface="Arial" panose="05000000000000000000" pitchFamily="2" charset="2"/>
              <a:buChar char="•"/>
            </a:pPr>
            <a:r>
              <a:rPr lang="en-US" sz="1600" cap="all">
                <a:solidFill>
                  <a:srgbClr val="FFFFFF">
                    <a:alpha val="70000"/>
                  </a:srgbClr>
                </a:solidFill>
                <a:latin typeface="Segoe UI"/>
                <a:cs typeface="Segoe UI"/>
              </a:rPr>
              <a:t>It also improves health outcomes and supports shared decision‑making (Health Education England, 2024).</a:t>
            </a:r>
            <a:endParaRPr lang="en-US" sz="1600">
              <a:solidFill>
                <a:srgbClr val="000000"/>
              </a:solidFill>
              <a:latin typeface="Segoe UI"/>
              <a:cs typeface="Segoe UI"/>
            </a:endParaRPr>
          </a:p>
          <a:p>
            <a:pPr marL="285750" indent="-285750">
              <a:buFont typeface="Arial" panose="05000000000000000000" pitchFamily="2" charset="2"/>
              <a:buChar char="•"/>
            </a:pPr>
            <a:endParaRPr lang="en-US" sz="1600" cap="all">
              <a:solidFill>
                <a:srgbClr val="FFFFFF">
                  <a:alpha val="70000"/>
                </a:srgbClr>
              </a:solidFill>
              <a:latin typeface="Segoe UI"/>
              <a:cs typeface="Segoe UI"/>
            </a:endParaRPr>
          </a:p>
          <a:p>
            <a:pPr marL="285750" indent="-285750">
              <a:buFont typeface="Arial" panose="05000000000000000000" pitchFamily="2" charset="2"/>
              <a:buChar char="•"/>
            </a:pPr>
            <a:r>
              <a:rPr lang="en-US" sz="1600" cap="all">
                <a:solidFill>
                  <a:srgbClr val="FFFFFF">
                    <a:alpha val="70000"/>
                  </a:srgbClr>
                </a:solidFill>
                <a:latin typeface="Segoe UI"/>
                <a:cs typeface="Segoe UI"/>
              </a:rPr>
              <a:t> Poor communication can create serious safety risks, such as missed allergies on NHS wards </a:t>
            </a:r>
            <a:r>
              <a:rPr lang="en-US" sz="1600" cap="all">
                <a:solidFill>
                  <a:srgbClr val="FFFFFF">
                    <a:alpha val="70000"/>
                  </a:srgbClr>
                </a:solidFill>
                <a:latin typeface="Segoe UI"/>
                <a:ea typeface="Calibri"/>
                <a:cs typeface="Segoe UI"/>
              </a:rPr>
              <a:t>(</a:t>
            </a:r>
            <a:r>
              <a:rPr lang="en-US" sz="1600" cap="all">
                <a:solidFill>
                  <a:srgbClr val="FFFFFF"/>
                </a:solidFill>
                <a:latin typeface="Segoe UI"/>
                <a:ea typeface="Calibri"/>
                <a:cs typeface="Segoe UI"/>
              </a:rPr>
              <a:t>Care Skills Training 2025)</a:t>
            </a:r>
            <a:endParaRPr lang="en-US" sz="1600">
              <a:solidFill>
                <a:srgbClr val="000000"/>
              </a:solidFill>
              <a:latin typeface="Segoe UI"/>
              <a:cs typeface="Segoe UI"/>
            </a:endParaRPr>
          </a:p>
          <a:p>
            <a:pPr marL="359410" indent="-359410">
              <a:buClr>
                <a:srgbClr val="EF8C6A"/>
              </a:buClr>
              <a:buFont typeface="Arial" panose="05000000000000000000" pitchFamily="2" charset="2"/>
              <a:buChar char="•"/>
            </a:pPr>
            <a:endParaRPr lang="en-US" sz="1600">
              <a:solidFill>
                <a:srgbClr val="FFFFFF">
                  <a:alpha val="70000"/>
                </a:srgbClr>
              </a:solidFill>
              <a:latin typeface="Segoe UI"/>
              <a:cs typeface="Segoe UI"/>
            </a:endParaRPr>
          </a:p>
        </p:txBody>
      </p:sp>
    </p:spTree>
    <p:extLst>
      <p:ext uri="{BB962C8B-B14F-4D97-AF65-F5344CB8AC3E}">
        <p14:creationId xmlns:p14="http://schemas.microsoft.com/office/powerpoint/2010/main" val="3598361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BE6CC-8C1E-6B1C-8AA5-3F3426DFC1DB}"/>
              </a:ext>
            </a:extLst>
          </p:cNvPr>
          <p:cNvSpPr>
            <a:spLocks noGrp="1"/>
          </p:cNvSpPr>
          <p:nvPr>
            <p:ph type="title"/>
          </p:nvPr>
        </p:nvSpPr>
        <p:spPr/>
        <p:txBody>
          <a:bodyPr/>
          <a:lstStyle/>
          <a:p>
            <a:r>
              <a:rPr lang="en-US">
                <a:ea typeface="+mj-lt"/>
                <a:cs typeface="+mj-lt"/>
              </a:rPr>
              <a:t>Real Example in a Care Setting</a:t>
            </a:r>
            <a:endParaRPr lang="en-US"/>
          </a:p>
        </p:txBody>
      </p:sp>
      <p:sp>
        <p:nvSpPr>
          <p:cNvPr id="6" name="Content Placeholder 5">
            <a:extLst>
              <a:ext uri="{FF2B5EF4-FFF2-40B4-BE49-F238E27FC236}">
                <a16:creationId xmlns:a16="http://schemas.microsoft.com/office/drawing/2014/main" id="{F1315B0C-6F7E-1E9B-14D4-AAA2FDCB2BCB}"/>
              </a:ext>
            </a:extLst>
          </p:cNvPr>
          <p:cNvSpPr>
            <a:spLocks noGrp="1"/>
          </p:cNvSpPr>
          <p:nvPr>
            <p:ph sz="quarter" idx="17"/>
          </p:nvPr>
        </p:nvSpPr>
        <p:spPr>
          <a:xfrm>
            <a:off x="499021" y="1995473"/>
            <a:ext cx="8237846" cy="4280812"/>
          </a:xfrm>
        </p:spPr>
        <p:txBody>
          <a:bodyPr/>
          <a:lstStyle/>
          <a:p>
            <a:pPr marL="212090" indent="-212090"/>
            <a:r>
              <a:rPr lang="en-US" sz="1400">
                <a:ea typeface="+mn-lt"/>
                <a:cs typeface="+mn-lt"/>
              </a:rPr>
              <a:t>When supporting an older adult with dementia who refuses medication, Schramm’s interactive model of communication helps guide safe and person-</a:t>
            </a:r>
            <a:r>
              <a:rPr lang="en-US" sz="1400" err="1">
                <a:ea typeface="+mn-lt"/>
                <a:cs typeface="+mn-lt"/>
              </a:rPr>
              <a:t>centred</a:t>
            </a:r>
            <a:r>
              <a:rPr lang="en-US" sz="1400">
                <a:ea typeface="+mn-lt"/>
                <a:cs typeface="+mn-lt"/>
              </a:rPr>
              <a:t> practice.(Schramm, 1954).</a:t>
            </a:r>
            <a:endParaRPr lang="en-US" sz="1400">
              <a:solidFill>
                <a:srgbClr val="FFFFFF">
                  <a:alpha val="70000"/>
                </a:srgbClr>
              </a:solidFill>
              <a:ea typeface="+mn-lt"/>
              <a:cs typeface="+mn-lt"/>
            </a:endParaRPr>
          </a:p>
          <a:p>
            <a:pPr marL="212090" indent="-212090">
              <a:buClr>
                <a:srgbClr val="EF8C6A"/>
              </a:buClr>
            </a:pPr>
            <a:r>
              <a:rPr lang="en-US" sz="1400">
                <a:ea typeface="+mn-lt"/>
                <a:cs typeface="+mn-lt"/>
              </a:rPr>
              <a:t> In this situation, the support worker encodes the message by speaking slowly, using simple language, maintaining eye contact, and offering reassurance. The individual then decodes the message based on their memory difficulties, emotions, and past experiences, which may cause confusion or fear. Their response provides feedback, allowing the support worker to adapt the message, repeat information clearly, and check understanding. This ongoing exchange demonstrates how communication is a two-way process and highlights the importance of adjusting messages to meet the person’s needs. </a:t>
            </a:r>
            <a:endParaRPr lang="en-US" sz="1400">
              <a:solidFill>
                <a:srgbClr val="FFFFFF">
                  <a:alpha val="70000"/>
                </a:srgbClr>
              </a:solidFill>
            </a:endParaRPr>
          </a:p>
          <a:p>
            <a:pPr marL="212090" indent="-212090">
              <a:buClr>
                <a:srgbClr val="EF8C6A"/>
              </a:buClr>
            </a:pPr>
            <a:r>
              <a:rPr lang="en-US" sz="1400">
                <a:ea typeface="+mn-lt"/>
                <a:cs typeface="+mn-lt"/>
              </a:rPr>
              <a:t>To use the interactive communication model effectively, I would remain calm, show the medication packet, and clearly explain what it is for in short, simple sentences. I would actively listen to the person’s concerns and respond with reassurance, allowing time for them to process the information. By observing their verbal and non-verbal feedback, such as facial expressions or body language, I can adjust my approach if they appear distressed or confused. This ensures the individual feels respected, reduces anxiety, and increases the likelihood of safe medication compliance. Therefore, effective communication directly supports the person’s wellbeing, dignity, and safety.</a:t>
            </a:r>
            <a:endParaRPr lang="en-US" sz="1400">
              <a:solidFill>
                <a:srgbClr val="FFFFFF">
                  <a:alpha val="70000"/>
                </a:srgbClr>
              </a:solidFill>
            </a:endParaRPr>
          </a:p>
          <a:p>
            <a:pPr marL="212090" indent="-212090">
              <a:buClr>
                <a:srgbClr val="EF8C6A"/>
              </a:buClr>
            </a:pPr>
            <a:endParaRPr lang="en-US">
              <a:solidFill>
                <a:srgbClr val="FFFFFF">
                  <a:alpha val="70000"/>
                </a:srgbClr>
              </a:solidFill>
            </a:endParaRPr>
          </a:p>
        </p:txBody>
      </p:sp>
    </p:spTree>
    <p:extLst>
      <p:ext uri="{BB962C8B-B14F-4D97-AF65-F5344CB8AC3E}">
        <p14:creationId xmlns:p14="http://schemas.microsoft.com/office/powerpoint/2010/main" val="3429045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DE88C-4518-8DA5-1DFF-70A6558595C0}"/>
              </a:ext>
            </a:extLst>
          </p:cNvPr>
          <p:cNvSpPr>
            <a:spLocks noGrp="1"/>
          </p:cNvSpPr>
          <p:nvPr>
            <p:ph type="ctrTitle"/>
          </p:nvPr>
        </p:nvSpPr>
        <p:spPr>
          <a:xfrm>
            <a:off x="471209" y="1711698"/>
            <a:ext cx="8246407" cy="909190"/>
          </a:xfrm>
        </p:spPr>
        <p:txBody>
          <a:bodyPr vert="horz" lIns="0" tIns="0" rIns="0" bIns="0" rtlCol="0" anchor="b" anchorCtr="0">
            <a:noAutofit/>
          </a:bodyPr>
          <a:lstStyle/>
          <a:p>
            <a:r>
              <a:rPr lang="en-US" sz="4400">
                <a:ea typeface="+mj-lt"/>
                <a:cs typeface="+mj-lt"/>
              </a:rPr>
              <a:t>Impact of Good </a:t>
            </a:r>
            <a:br>
              <a:rPr lang="en-US" sz="4400">
                <a:ea typeface="+mj-lt"/>
                <a:cs typeface="+mj-lt"/>
              </a:rPr>
            </a:br>
            <a:r>
              <a:rPr lang="en-US" sz="4400">
                <a:ea typeface="+mj-lt"/>
                <a:cs typeface="+mj-lt"/>
              </a:rPr>
              <a:t>Communication</a:t>
            </a:r>
            <a:endParaRPr lang="en-US" sz="4400"/>
          </a:p>
        </p:txBody>
      </p:sp>
      <p:sp>
        <p:nvSpPr>
          <p:cNvPr id="3" name="Subtitle 2">
            <a:extLst>
              <a:ext uri="{FF2B5EF4-FFF2-40B4-BE49-F238E27FC236}">
                <a16:creationId xmlns:a16="http://schemas.microsoft.com/office/drawing/2014/main" id="{AC895DF9-4327-92A6-EB3F-1320895ED53A}"/>
              </a:ext>
            </a:extLst>
          </p:cNvPr>
          <p:cNvSpPr>
            <a:spLocks noGrp="1"/>
          </p:cNvSpPr>
          <p:nvPr>
            <p:ph type="subTitle" idx="1"/>
          </p:nvPr>
        </p:nvSpPr>
        <p:spPr>
          <a:xfrm>
            <a:off x="1759476" y="3766807"/>
            <a:ext cx="5633497" cy="2380697"/>
          </a:xfrm>
        </p:spPr>
        <p:txBody>
          <a:bodyPr vert="horz" lIns="0" tIns="0" rIns="0" bIns="0" rtlCol="0" anchor="t" anchorCtr="0">
            <a:noAutofit/>
          </a:bodyPr>
          <a:lstStyle/>
          <a:p>
            <a:pPr marL="213995" indent="-213995">
              <a:buFont typeface="Arial" panose="05000000000000000000" pitchFamily="2" charset="2"/>
              <a:buChar char="•"/>
            </a:pPr>
            <a:r>
              <a:rPr lang="en-US" sz="1400" i="0">
                <a:latin typeface="Rockwell Nova Light"/>
                <a:ea typeface="+mn-lt"/>
                <a:cs typeface="+mn-lt"/>
              </a:rPr>
              <a:t>Better patient outcomes </a:t>
            </a:r>
            <a:endParaRPr lang="en-US" sz="1400">
              <a:solidFill>
                <a:srgbClr val="FFFFFF">
                  <a:alpha val="70000"/>
                </a:srgbClr>
              </a:solidFill>
              <a:latin typeface="Rockwell Nova Light"/>
            </a:endParaRPr>
          </a:p>
          <a:p>
            <a:pPr marL="257175" indent="-257175">
              <a:buClr>
                <a:srgbClr val="EF8C6A"/>
              </a:buClr>
              <a:buFont typeface="Arial" panose="05000000000000000000" pitchFamily="2" charset="2"/>
              <a:buChar char="•"/>
            </a:pPr>
            <a:r>
              <a:rPr lang="en-US" sz="1400" i="0">
                <a:latin typeface="Rockwell Nova Light"/>
                <a:ea typeface="+mn-lt"/>
                <a:cs typeface="+mn-lt"/>
              </a:rPr>
              <a:t>Reduced anxiety</a:t>
            </a:r>
            <a:endParaRPr lang="en-US" sz="1400">
              <a:solidFill>
                <a:srgbClr val="FFFFFF">
                  <a:alpha val="70000"/>
                </a:srgbClr>
              </a:solidFill>
              <a:latin typeface="Rockwell Nova Light"/>
            </a:endParaRPr>
          </a:p>
          <a:p>
            <a:pPr marL="257175" indent="-257175">
              <a:buClr>
                <a:srgbClr val="EF8C6A"/>
              </a:buClr>
              <a:buFont typeface="Arial" panose="05000000000000000000" pitchFamily="2" charset="2"/>
              <a:buChar char="•"/>
            </a:pPr>
            <a:r>
              <a:rPr lang="en-US" sz="1400" i="0">
                <a:latin typeface="Rockwell Nova Light"/>
                <a:ea typeface="+mn-lt"/>
                <a:cs typeface="+mn-lt"/>
              </a:rPr>
              <a:t>Stronger relationships</a:t>
            </a:r>
            <a:endParaRPr lang="en-US" sz="1400">
              <a:solidFill>
                <a:srgbClr val="FFFFFF">
                  <a:alpha val="70000"/>
                </a:srgbClr>
              </a:solidFill>
              <a:latin typeface="Rockwell Nova Light"/>
            </a:endParaRPr>
          </a:p>
          <a:p>
            <a:pPr marL="257175" indent="-257175">
              <a:buClr>
                <a:srgbClr val="EF8C6A"/>
              </a:buClr>
              <a:buFont typeface="Arial" panose="05000000000000000000" pitchFamily="2" charset="2"/>
              <a:buChar char="•"/>
            </a:pPr>
            <a:r>
              <a:rPr lang="en-US" sz="1400" i="0">
                <a:latin typeface="Rockwell Nova Light"/>
                <a:ea typeface="+mn-lt"/>
                <a:cs typeface="+mn-lt"/>
              </a:rPr>
              <a:t>Safer care</a:t>
            </a:r>
            <a:endParaRPr lang="en-US" sz="1400">
              <a:solidFill>
                <a:srgbClr val="FFFFFF">
                  <a:alpha val="70000"/>
                </a:srgbClr>
              </a:solidFill>
              <a:latin typeface="Rockwell Nova Light"/>
            </a:endParaRPr>
          </a:p>
          <a:p>
            <a:pPr marL="257175" indent="-257175">
              <a:buClr>
                <a:srgbClr val="EF8C6A"/>
              </a:buClr>
              <a:buFont typeface="Arial" panose="05000000000000000000" pitchFamily="2" charset="2"/>
              <a:buChar char="•"/>
            </a:pPr>
            <a:r>
              <a:rPr lang="en-US" sz="1400" i="0">
                <a:latin typeface="Rockwell Nova Light"/>
                <a:ea typeface="+mn-lt"/>
                <a:cs typeface="+mn-lt"/>
              </a:rPr>
              <a:t>More effective teamwork </a:t>
            </a:r>
            <a:r>
              <a:rPr lang="en-US" sz="1400" i="0">
                <a:ea typeface="+mn-lt"/>
                <a:cs typeface="+mn-lt"/>
              </a:rPr>
              <a:t>(Health Education England, 2024)</a:t>
            </a:r>
            <a:endParaRPr lang="en-US" sz="1400">
              <a:solidFill>
                <a:srgbClr val="FFFFFF">
                  <a:alpha val="70000"/>
                </a:srgbClr>
              </a:solidFill>
              <a:latin typeface="Rockwell Nova Light"/>
            </a:endParaRPr>
          </a:p>
          <a:p>
            <a:r>
              <a:rPr lang="en-US" sz="1400" i="0">
                <a:ea typeface="+mn-lt"/>
                <a:cs typeface="+mn-lt"/>
              </a:rPr>
              <a:t>When communication is effective, people feel valued and understood. It reduces anxiety, improves trust, and leads to better health outcomes. It also helps staff work together more efficiently, which is essential in busy care environments.</a:t>
            </a:r>
            <a:endParaRPr lang="en-US" sz="1400">
              <a:solidFill>
                <a:srgbClr val="FFFFFF">
                  <a:alpha val="70000"/>
                </a:srgbClr>
              </a:solidFill>
            </a:endParaRPr>
          </a:p>
          <a:p>
            <a:endParaRPr lang="en-US" sz="1400">
              <a:solidFill>
                <a:srgbClr val="FFFFFF">
                  <a:alpha val="70000"/>
                </a:srgbClr>
              </a:solidFill>
            </a:endParaRPr>
          </a:p>
        </p:txBody>
      </p:sp>
    </p:spTree>
    <p:extLst>
      <p:ext uri="{BB962C8B-B14F-4D97-AF65-F5344CB8AC3E}">
        <p14:creationId xmlns:p14="http://schemas.microsoft.com/office/powerpoint/2010/main" val="3760724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0DF590C-DB54-2DE2-8D39-31138B5C9E78}"/>
              </a:ext>
            </a:extLst>
          </p:cNvPr>
          <p:cNvSpPr>
            <a:spLocks noGrp="1"/>
          </p:cNvSpPr>
          <p:nvPr>
            <p:ph sz="quarter" idx="17"/>
          </p:nvPr>
        </p:nvSpPr>
        <p:spPr>
          <a:xfrm rot="1200000">
            <a:off x="487242" y="2269984"/>
            <a:ext cx="8177646" cy="3955528"/>
          </a:xfrm>
        </p:spPr>
        <p:txBody>
          <a:bodyPr/>
          <a:lstStyle/>
          <a:p>
            <a:endParaRPr lang="en-US" sz="1400" cap="all">
              <a:solidFill>
                <a:srgbClr val="FFFFFF">
                  <a:alpha val="70000"/>
                </a:srgbClr>
              </a:solidFill>
              <a:latin typeface="Calibri"/>
              <a:ea typeface="Calibri"/>
              <a:cs typeface="Calibri"/>
            </a:endParaRPr>
          </a:p>
          <a:p>
            <a:endParaRPr lang="en-US" sz="1400">
              <a:solidFill>
                <a:srgbClr val="FFFFFF">
                  <a:alpha val="70000"/>
                </a:srgbClr>
              </a:solidFill>
              <a:latin typeface="Calibri"/>
              <a:ea typeface="Calibri"/>
              <a:cs typeface="Calibri"/>
            </a:endParaRPr>
          </a:p>
          <a:p>
            <a:endParaRPr lang="en-US" sz="1400">
              <a:solidFill>
                <a:srgbClr val="FFFFFF">
                  <a:alpha val="70000"/>
                </a:srgbClr>
              </a:solidFill>
              <a:latin typeface="Calibri"/>
              <a:ea typeface="Calibri"/>
              <a:cs typeface="Calibri"/>
            </a:endParaRPr>
          </a:p>
        </p:txBody>
      </p:sp>
      <p:sp>
        <p:nvSpPr>
          <p:cNvPr id="10" name="Title 9">
            <a:extLst>
              <a:ext uri="{FF2B5EF4-FFF2-40B4-BE49-F238E27FC236}">
                <a16:creationId xmlns:a16="http://schemas.microsoft.com/office/drawing/2014/main" id="{307096DC-8C19-A686-99B6-5739B10EC337}"/>
              </a:ext>
            </a:extLst>
          </p:cNvPr>
          <p:cNvSpPr>
            <a:spLocks noGrp="1"/>
          </p:cNvSpPr>
          <p:nvPr>
            <p:ph type="title"/>
          </p:nvPr>
        </p:nvSpPr>
        <p:spPr>
          <a:xfrm>
            <a:off x="706582" y="559035"/>
            <a:ext cx="7543800" cy="203662"/>
          </a:xfrm>
        </p:spPr>
        <p:txBody>
          <a:bodyPr>
            <a:noAutofit/>
          </a:bodyPr>
          <a:lstStyle/>
          <a:p>
            <a:r>
              <a:rPr lang="en-US" sz="2000" b="1" i="1" u="sng">
                <a:latin typeface="Calibri"/>
                <a:ea typeface="Calibri"/>
                <a:cs typeface="Calibri"/>
              </a:rPr>
              <a:t>references</a:t>
            </a:r>
          </a:p>
        </p:txBody>
      </p:sp>
      <p:sp>
        <p:nvSpPr>
          <p:cNvPr id="2" name="TextBox 1">
            <a:extLst>
              <a:ext uri="{FF2B5EF4-FFF2-40B4-BE49-F238E27FC236}">
                <a16:creationId xmlns:a16="http://schemas.microsoft.com/office/drawing/2014/main" id="{CA8321F8-8EB5-E9CD-E755-237DB515EC99}"/>
              </a:ext>
            </a:extLst>
          </p:cNvPr>
          <p:cNvSpPr txBox="1"/>
          <p:nvPr/>
        </p:nvSpPr>
        <p:spPr>
          <a:xfrm>
            <a:off x="311727" y="758537"/>
            <a:ext cx="852054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Bing (no date)</a:t>
            </a:r>
            <a:r>
              <a:rPr lang="en-US" sz="1400"/>
              <a:t> </a:t>
            </a:r>
            <a:r>
              <a:rPr lang="en-US" sz="1400" i="1"/>
              <a:t>Bing search engine</a:t>
            </a:r>
            <a:r>
              <a:rPr lang="en-US" sz="1400"/>
              <a:t>. Available at: </a:t>
            </a:r>
            <a:r>
              <a:rPr lang="en-US" sz="1400">
                <a:hlinkClick r:id="rId3"/>
              </a:rPr>
              <a:t>https://www.bing.com</a:t>
            </a:r>
            <a:r>
              <a:rPr lang="en-US" sz="1400"/>
              <a:t> (Accessed: 27 February 2026).</a:t>
            </a:r>
          </a:p>
          <a:p>
            <a:endParaRPr lang="en-US" sz="1400"/>
          </a:p>
          <a:p>
            <a:r>
              <a:rPr lang="en-US" sz="1400" b="1"/>
              <a:t>Care Skills Training (2025)</a:t>
            </a:r>
            <a:r>
              <a:rPr lang="en-US" sz="1400"/>
              <a:t> </a:t>
            </a:r>
            <a:r>
              <a:rPr lang="en-US" sz="1400" i="1"/>
              <a:t>Effective methods of communication in health and social care</a:t>
            </a:r>
            <a:r>
              <a:rPr lang="en-US" sz="1400"/>
              <a:t>. Available at: </a:t>
            </a:r>
            <a:r>
              <a:rPr lang="en-US" sz="1400">
                <a:hlinkClick r:id="rId4"/>
              </a:rPr>
              <a:t>https://www.careskillstraining.co.uk</a:t>
            </a:r>
            <a:r>
              <a:rPr lang="en-US" sz="1400"/>
              <a:t> (Accessed: 22 February 2026).</a:t>
            </a:r>
          </a:p>
          <a:p>
            <a:endParaRPr lang="en-US" sz="1400"/>
          </a:p>
          <a:p>
            <a:r>
              <a:rPr lang="en-US" sz="1400">
                <a:ea typeface="+mn-lt"/>
                <a:cs typeface="+mn-lt"/>
              </a:rPr>
              <a:t>Communication Theory (n.d.) </a:t>
            </a:r>
            <a:r>
              <a:rPr lang="en-US" sz="1400" i="1">
                <a:ea typeface="+mn-lt"/>
                <a:cs typeface="+mn-lt"/>
              </a:rPr>
              <a:t>Osgood–Schramm model of communication</a:t>
            </a:r>
            <a:r>
              <a:rPr lang="en-US" sz="1400">
                <a:ea typeface="+mn-lt"/>
                <a:cs typeface="+mn-lt"/>
              </a:rPr>
              <a:t>. Available at: </a:t>
            </a:r>
            <a:r>
              <a:rPr lang="en-US" sz="1400">
                <a:ea typeface="+mn-lt"/>
                <a:cs typeface="+mn-lt"/>
                <a:hlinkClick r:id="rId5"/>
              </a:rPr>
              <a:t>https://www.communicationtheory.org/osgood-schramm-model-of-communication</a:t>
            </a:r>
            <a:r>
              <a:rPr lang="en-US" sz="1400">
                <a:ea typeface="+mn-lt"/>
                <a:cs typeface="+mn-lt"/>
              </a:rPr>
              <a:t> (Accessed: 26 February 2026).</a:t>
            </a:r>
            <a:endParaRPr lang="en-US"/>
          </a:p>
          <a:p>
            <a:endParaRPr lang="en-US" sz="1400" b="1"/>
          </a:p>
          <a:p>
            <a:r>
              <a:rPr lang="en-US" sz="1400" b="1"/>
              <a:t>Health Education England (2024)</a:t>
            </a:r>
            <a:r>
              <a:rPr lang="en-US" sz="1400"/>
              <a:t> </a:t>
            </a:r>
            <a:r>
              <a:rPr lang="en-US" sz="1400" i="1"/>
              <a:t>How good communication skills benefit patients and service users</a:t>
            </a:r>
            <a:r>
              <a:rPr lang="en-US" sz="1400"/>
              <a:t>. Available at: </a:t>
            </a:r>
            <a:r>
              <a:rPr lang="en-US" sz="1400">
                <a:hlinkClick r:id="rId6"/>
              </a:rPr>
              <a:t>https://www.england.nhs.uk</a:t>
            </a:r>
            <a:r>
              <a:rPr lang="en-US" sz="1400"/>
              <a:t> (Accessed: 27 February 2026).</a:t>
            </a:r>
            <a:endParaRPr lang="en-US"/>
          </a:p>
          <a:p>
            <a:endParaRPr lang="en-US" sz="1400" b="1"/>
          </a:p>
          <a:p>
            <a:r>
              <a:rPr lang="en-US" sz="1400" b="1"/>
              <a:t>NHS (2024)</a:t>
            </a:r>
            <a:r>
              <a:rPr lang="en-US" sz="1400"/>
              <a:t> </a:t>
            </a:r>
            <a:r>
              <a:rPr lang="en-US" sz="1400" i="1"/>
              <a:t>NHS values: working together for patients</a:t>
            </a:r>
            <a:r>
              <a:rPr lang="en-US" sz="1400"/>
              <a:t>. Available at: </a:t>
            </a:r>
            <a:r>
              <a:rPr lang="en-US" sz="1400">
                <a:hlinkClick r:id="rId7"/>
              </a:rPr>
              <a:t>https://www.england.nhs.uk/2014/02/nhs-values-in-action/</a:t>
            </a:r>
            <a:r>
              <a:rPr lang="en-US" sz="1400"/>
              <a:t> (Accessed: 15 February 2026).</a:t>
            </a:r>
          </a:p>
          <a:p>
            <a:endParaRPr lang="en-US" sz="1400" b="1"/>
          </a:p>
          <a:p>
            <a:r>
              <a:rPr lang="en-US" sz="1400" b="1"/>
              <a:t>NHS England (2023)</a:t>
            </a:r>
            <a:r>
              <a:rPr lang="en-US" sz="1400"/>
              <a:t> </a:t>
            </a:r>
            <a:r>
              <a:rPr lang="en-US" sz="1400" i="1"/>
              <a:t>Good communication with patients waiting for care</a:t>
            </a:r>
            <a:r>
              <a:rPr lang="en-US" sz="1400"/>
              <a:t>. Available at: </a:t>
            </a:r>
            <a:r>
              <a:rPr lang="en-US" sz="1400">
                <a:hlinkClick r:id="rId6"/>
              </a:rPr>
              <a:t>https://www.england.nhs.uk</a:t>
            </a:r>
            <a:r>
              <a:rPr lang="en-US" sz="1400"/>
              <a:t> (Accessed: 19 February 2026).</a:t>
            </a:r>
          </a:p>
          <a:p>
            <a:endParaRPr lang="en-US" sz="1400" b="1"/>
          </a:p>
          <a:p>
            <a:r>
              <a:rPr lang="en-US" sz="1400" b="1"/>
              <a:t>Nurse24.it (no date)</a:t>
            </a:r>
            <a:r>
              <a:rPr lang="en-US" sz="1400"/>
              <a:t> </a:t>
            </a:r>
            <a:r>
              <a:rPr lang="en-US" sz="1400" i="1"/>
              <a:t>Team </a:t>
            </a:r>
            <a:r>
              <a:rPr lang="en-US" sz="1400" i="1" err="1"/>
              <a:t>multiculturale</a:t>
            </a:r>
            <a:r>
              <a:rPr lang="en-US" sz="1400"/>
              <a:t> [Online image]. Available at: </a:t>
            </a:r>
            <a:r>
              <a:rPr lang="en-US" sz="1400">
                <a:hlinkClick r:id="rId8"/>
              </a:rPr>
              <a:t>https://cloud2.nurse24.it/images/varie/team-multiculturale.jpg</a:t>
            </a:r>
            <a:r>
              <a:rPr lang="en-US" sz="1400"/>
              <a:t> (Accessed: 25 February 2026).</a:t>
            </a:r>
          </a:p>
          <a:p>
            <a:endParaRPr lang="en-US" sz="1400" b="1"/>
          </a:p>
          <a:p>
            <a:r>
              <a:rPr lang="en-US" sz="1400" b="1"/>
              <a:t>Schramm, W. (1954)</a:t>
            </a:r>
            <a:r>
              <a:rPr lang="en-US" sz="1400"/>
              <a:t> ‘How communication works’, in Schramm, W. (ed.) </a:t>
            </a:r>
            <a:r>
              <a:rPr lang="en-US" sz="1400" i="1"/>
              <a:t>The process and effects of mass communication</a:t>
            </a:r>
            <a:r>
              <a:rPr lang="en-US" sz="1400"/>
              <a:t>. Urbana: University of Illinois Press.</a:t>
            </a:r>
          </a:p>
          <a:p>
            <a:endParaRPr lang="en-US" sz="1400"/>
          </a:p>
          <a:p>
            <a:r>
              <a:rPr lang="en-US" sz="1400" b="1"/>
              <a:t>The Access Group (2024)</a:t>
            </a:r>
            <a:r>
              <a:rPr lang="en-US" sz="1400"/>
              <a:t> </a:t>
            </a:r>
            <a:r>
              <a:rPr lang="en-US" sz="1400" i="1"/>
              <a:t>Effective communication in health and social care</a:t>
            </a:r>
            <a:r>
              <a:rPr lang="en-US" sz="1400"/>
              <a:t>. Available at: </a:t>
            </a:r>
            <a:r>
              <a:rPr lang="en-US" sz="1400">
                <a:hlinkClick r:id="rId9"/>
              </a:rPr>
              <a:t>https://www.theaccessgroup.com</a:t>
            </a:r>
            <a:r>
              <a:rPr lang="en-US" sz="1400"/>
              <a:t> (Accessed: 20 February 2026).</a:t>
            </a:r>
          </a:p>
          <a:p>
            <a:pPr algn="ctr"/>
            <a:endParaRPr lang="en-US" sz="1400"/>
          </a:p>
        </p:txBody>
      </p:sp>
    </p:spTree>
    <p:extLst>
      <p:ext uri="{BB962C8B-B14F-4D97-AF65-F5344CB8AC3E}">
        <p14:creationId xmlns:p14="http://schemas.microsoft.com/office/powerpoint/2010/main" val="1735863000"/>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3A5F18C-93E4-4C3A-A312-44EF0CB57AC8}">
  <ds:schemaRefs>
    <ds:schemaRef ds:uri="http://schemas.microsoft.com/sharepoint/v3/contenttype/forms"/>
  </ds:schemaRefs>
</ds:datastoreItem>
</file>

<file path=customXml/itemProps2.xml><?xml version="1.0" encoding="utf-8"?>
<ds:datastoreItem xmlns:ds="http://schemas.openxmlformats.org/officeDocument/2006/customXml" ds:itemID="{4A33059B-AF8D-467E-BDB3-CD063FDD209D}">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187FEE6A-70C7-4994-95E7-698D6AC488DF}">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LeafVTI</Template>
  <Application>Microsoft Office PowerPoint</Application>
  <PresentationFormat>On-screen Show (4:3)</PresentationFormat>
  <Slides>8</Slides>
  <Notes>7</Notes>
  <HiddenSlides>1</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LeafVTI</vt:lpstr>
      <vt:lpstr>The Importance of Communication in Health and Social Care  Schramm’s Communication Model (1954)</vt:lpstr>
      <vt:lpstr>What is Communication? </vt:lpstr>
      <vt:lpstr> Types of Communication in Practice  </vt:lpstr>
      <vt:lpstr>Why Communication  Matters in Care?      Protects patient safety   • Builds trust and relationships    Supports person‑centred care   • Prevents mistakes  • Improves teamwork</vt:lpstr>
      <vt:lpstr>Why Communication Is Important? </vt:lpstr>
      <vt:lpstr>Real Example in a Care Setting</vt:lpstr>
      <vt:lpstr>Impact of Good  Communication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2026-02-19T08:50:31Z</dcterms:created>
  <dcterms:modified xsi:type="dcterms:W3CDTF">2026-03-02T05:51:53Z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