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1"/>
  </p:notesMasterIdLst>
  <p:sldIdLst>
    <p:sldId id="317" r:id="rId5"/>
    <p:sldId id="256" r:id="rId6"/>
    <p:sldId id="277" r:id="rId7"/>
    <p:sldId id="278" r:id="rId8"/>
    <p:sldId id="345" r:id="rId9"/>
    <p:sldId id="347" r:id="rId10"/>
    <p:sldId id="349" r:id="rId11"/>
    <p:sldId id="350" r:id="rId12"/>
    <p:sldId id="351" r:id="rId13"/>
    <p:sldId id="352" r:id="rId14"/>
    <p:sldId id="354" r:id="rId15"/>
    <p:sldId id="279" r:id="rId16"/>
    <p:sldId id="283" r:id="rId17"/>
    <p:sldId id="281" r:id="rId18"/>
    <p:sldId id="285" r:id="rId19"/>
    <p:sldId id="280" r:id="rId20"/>
    <p:sldId id="284" r:id="rId21"/>
    <p:sldId id="257" r:id="rId22"/>
    <p:sldId id="258" r:id="rId23"/>
    <p:sldId id="262" r:id="rId24"/>
    <p:sldId id="265" r:id="rId25"/>
    <p:sldId id="259" r:id="rId26"/>
    <p:sldId id="260" r:id="rId27"/>
    <p:sldId id="289" r:id="rId28"/>
    <p:sldId id="287" r:id="rId29"/>
    <p:sldId id="286" r:id="rId30"/>
    <p:sldId id="291" r:id="rId31"/>
    <p:sldId id="290" r:id="rId32"/>
    <p:sldId id="326" r:id="rId33"/>
    <p:sldId id="293" r:id="rId34"/>
    <p:sldId id="294" r:id="rId35"/>
    <p:sldId id="295" r:id="rId36"/>
    <p:sldId id="299" r:id="rId37"/>
    <p:sldId id="301" r:id="rId38"/>
    <p:sldId id="300" r:id="rId39"/>
    <p:sldId id="302" r:id="rId40"/>
    <p:sldId id="327" r:id="rId41"/>
    <p:sldId id="328" r:id="rId42"/>
    <p:sldId id="296" r:id="rId43"/>
    <p:sldId id="297" r:id="rId44"/>
    <p:sldId id="298" r:id="rId45"/>
    <p:sldId id="261" r:id="rId46"/>
    <p:sldId id="266" r:id="rId47"/>
    <p:sldId id="303" r:id="rId48"/>
    <p:sldId id="308" r:id="rId49"/>
    <p:sldId id="304" r:id="rId50"/>
    <p:sldId id="306" r:id="rId51"/>
    <p:sldId id="305" r:id="rId52"/>
    <p:sldId id="307" r:id="rId53"/>
    <p:sldId id="271" r:id="rId54"/>
    <p:sldId id="276" r:id="rId55"/>
    <p:sldId id="309" r:id="rId56"/>
    <p:sldId id="313" r:id="rId57"/>
    <p:sldId id="312" r:id="rId58"/>
    <p:sldId id="311" r:id="rId59"/>
    <p:sldId id="314"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06AE71-3EA9-4110-92B3-A11D52D5E07B}" v="1" dt="2022-01-11T09:10:13.9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5" d="100"/>
          <a:sy n="85" d="100"/>
        </p:scale>
        <p:origin x="36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microsoft.com/office/2016/11/relationships/changesInfo" Target="changesInfos/changesInfo1.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3306AE71-3EA9-4110-92B3-A11D52D5E07B}"/>
    <pc:docChg chg="custSel addSld delSld modSld">
      <pc:chgData name="Alexander Scott" userId="60900361-c968-457a-be84-5b7d7c948694" providerId="ADAL" clId="{3306AE71-3EA9-4110-92B3-A11D52D5E07B}" dt="2022-01-11T09:20:48.716" v="56" actId="14100"/>
      <pc:docMkLst>
        <pc:docMk/>
      </pc:docMkLst>
      <pc:sldChg chg="addSp delSp modSp mod">
        <pc:chgData name="Alexander Scott" userId="60900361-c968-457a-be84-5b7d7c948694" providerId="ADAL" clId="{3306AE71-3EA9-4110-92B3-A11D52D5E07B}" dt="2022-01-11T09:13:26.188" v="17" actId="14100"/>
        <pc:sldMkLst>
          <pc:docMk/>
          <pc:sldMk cId="3444576990" sldId="265"/>
        </pc:sldMkLst>
        <pc:spChg chg="mod">
          <ac:chgData name="Alexander Scott" userId="60900361-c968-457a-be84-5b7d7c948694" providerId="ADAL" clId="{3306AE71-3EA9-4110-92B3-A11D52D5E07B}" dt="2022-01-11T09:13:26.188" v="17" actId="14100"/>
          <ac:spMkLst>
            <pc:docMk/>
            <pc:sldMk cId="3444576990" sldId="265"/>
            <ac:spMk id="2" creationId="{7FDF9DEE-485E-4AB2-9A6D-771EE31A8240}"/>
          </ac:spMkLst>
        </pc:spChg>
        <pc:picChg chg="add del">
          <ac:chgData name="Alexander Scott" userId="60900361-c968-457a-be84-5b7d7c948694" providerId="ADAL" clId="{3306AE71-3EA9-4110-92B3-A11D52D5E07B}" dt="2022-01-11T09:13:02.048" v="11" actId="478"/>
          <ac:picMkLst>
            <pc:docMk/>
            <pc:sldMk cId="3444576990" sldId="265"/>
            <ac:picMk id="5" creationId="{2DCB8369-2383-42DA-8E37-B862A5A09A6C}"/>
          </ac:picMkLst>
        </pc:picChg>
        <pc:picChg chg="add mod modCrop">
          <ac:chgData name="Alexander Scott" userId="60900361-c968-457a-be84-5b7d7c948694" providerId="ADAL" clId="{3306AE71-3EA9-4110-92B3-A11D52D5E07B}" dt="2022-01-11T09:13:22.010" v="16" actId="14100"/>
          <ac:picMkLst>
            <pc:docMk/>
            <pc:sldMk cId="3444576990" sldId="265"/>
            <ac:picMk id="7" creationId="{D3ECA3E4-95E2-47A6-A495-3BB5EB30C7C5}"/>
          </ac:picMkLst>
        </pc:picChg>
      </pc:sldChg>
      <pc:sldChg chg="modSp mod">
        <pc:chgData name="Alexander Scott" userId="60900361-c968-457a-be84-5b7d7c948694" providerId="ADAL" clId="{3306AE71-3EA9-4110-92B3-A11D52D5E07B}" dt="2022-01-11T09:17:55.783" v="52" actId="14100"/>
        <pc:sldMkLst>
          <pc:docMk/>
          <pc:sldMk cId="2313415043" sldId="266"/>
        </pc:sldMkLst>
        <pc:picChg chg="mod">
          <ac:chgData name="Alexander Scott" userId="60900361-c968-457a-be84-5b7d7c948694" providerId="ADAL" clId="{3306AE71-3EA9-4110-92B3-A11D52D5E07B}" dt="2022-01-11T09:17:55.783" v="52" actId="14100"/>
          <ac:picMkLst>
            <pc:docMk/>
            <pc:sldMk cId="2313415043" sldId="266"/>
            <ac:picMk id="5" creationId="{876B61CF-AA26-4BEA-8E91-538F1C90E719}"/>
          </ac:picMkLst>
        </pc:picChg>
      </pc:sldChg>
      <pc:sldChg chg="modSp mod">
        <pc:chgData name="Alexander Scott" userId="60900361-c968-457a-be84-5b7d7c948694" providerId="ADAL" clId="{3306AE71-3EA9-4110-92B3-A11D52D5E07B}" dt="2022-01-11T09:20:22.569" v="53" actId="113"/>
        <pc:sldMkLst>
          <pc:docMk/>
          <pc:sldMk cId="3581188878" sldId="278"/>
        </pc:sldMkLst>
        <pc:spChg chg="mod">
          <ac:chgData name="Alexander Scott" userId="60900361-c968-457a-be84-5b7d7c948694" providerId="ADAL" clId="{3306AE71-3EA9-4110-92B3-A11D52D5E07B}" dt="2022-01-11T09:20:22.569" v="53" actId="113"/>
          <ac:spMkLst>
            <pc:docMk/>
            <pc:sldMk cId="3581188878" sldId="278"/>
            <ac:spMk id="9" creationId="{00000000-0000-0000-0000-000000000000}"/>
          </ac:spMkLst>
        </pc:spChg>
      </pc:sldChg>
      <pc:sldChg chg="modSp mod">
        <pc:chgData name="Alexander Scott" userId="60900361-c968-457a-be84-5b7d7c948694" providerId="ADAL" clId="{3306AE71-3EA9-4110-92B3-A11D52D5E07B}" dt="2022-01-11T09:14:36.736" v="46" actId="20577"/>
        <pc:sldMkLst>
          <pc:docMk/>
          <pc:sldMk cId="3944251702" sldId="286"/>
        </pc:sldMkLst>
        <pc:spChg chg="mod">
          <ac:chgData name="Alexander Scott" userId="60900361-c968-457a-be84-5b7d7c948694" providerId="ADAL" clId="{3306AE71-3EA9-4110-92B3-A11D52D5E07B}" dt="2022-01-11T09:14:36.736" v="46" actId="20577"/>
          <ac:spMkLst>
            <pc:docMk/>
            <pc:sldMk cId="3944251702" sldId="286"/>
            <ac:spMk id="3" creationId="{FA8944A6-E168-4839-B027-F20B98CFDAB8}"/>
          </ac:spMkLst>
        </pc:spChg>
      </pc:sldChg>
      <pc:sldChg chg="modSp mod">
        <pc:chgData name="Alexander Scott" userId="60900361-c968-457a-be84-5b7d7c948694" providerId="ADAL" clId="{3306AE71-3EA9-4110-92B3-A11D52D5E07B}" dt="2022-01-11T09:15:20.183" v="50" actId="313"/>
        <pc:sldMkLst>
          <pc:docMk/>
          <pc:sldMk cId="3945632678" sldId="294"/>
        </pc:sldMkLst>
        <pc:spChg chg="mod">
          <ac:chgData name="Alexander Scott" userId="60900361-c968-457a-be84-5b7d7c948694" providerId="ADAL" clId="{3306AE71-3EA9-4110-92B3-A11D52D5E07B}" dt="2022-01-11T09:15:20.183" v="50" actId="313"/>
          <ac:spMkLst>
            <pc:docMk/>
            <pc:sldMk cId="3945632678" sldId="294"/>
            <ac:spMk id="3" creationId="{37E2F7E1-D217-4536-843F-D398E370A846}"/>
          </ac:spMkLst>
        </pc:spChg>
      </pc:sldChg>
      <pc:sldChg chg="del">
        <pc:chgData name="Alexander Scott" userId="60900361-c968-457a-be84-5b7d7c948694" providerId="ADAL" clId="{3306AE71-3EA9-4110-92B3-A11D52D5E07B}" dt="2022-01-11T09:08:47.291" v="0" actId="47"/>
        <pc:sldMkLst>
          <pc:docMk/>
          <pc:sldMk cId="783974024" sldId="318"/>
        </pc:sldMkLst>
      </pc:sldChg>
      <pc:sldChg chg="del">
        <pc:chgData name="Alexander Scott" userId="60900361-c968-457a-be84-5b7d7c948694" providerId="ADAL" clId="{3306AE71-3EA9-4110-92B3-A11D52D5E07B}" dt="2022-01-11T09:08:47.908" v="1" actId="47"/>
        <pc:sldMkLst>
          <pc:docMk/>
          <pc:sldMk cId="33086988" sldId="319"/>
        </pc:sldMkLst>
      </pc:sldChg>
      <pc:sldChg chg="del">
        <pc:chgData name="Alexander Scott" userId="60900361-c968-457a-be84-5b7d7c948694" providerId="ADAL" clId="{3306AE71-3EA9-4110-92B3-A11D52D5E07B}" dt="2022-01-11T09:08:48.595" v="2" actId="47"/>
        <pc:sldMkLst>
          <pc:docMk/>
          <pc:sldMk cId="1711399485" sldId="320"/>
        </pc:sldMkLst>
      </pc:sldChg>
      <pc:sldChg chg="del">
        <pc:chgData name="Alexander Scott" userId="60900361-c968-457a-be84-5b7d7c948694" providerId="ADAL" clId="{3306AE71-3EA9-4110-92B3-A11D52D5E07B}" dt="2022-01-11T09:08:49.912" v="3" actId="47"/>
        <pc:sldMkLst>
          <pc:docMk/>
          <pc:sldMk cId="1519088885" sldId="321"/>
        </pc:sldMkLst>
      </pc:sldChg>
      <pc:sldChg chg="del">
        <pc:chgData name="Alexander Scott" userId="60900361-c968-457a-be84-5b7d7c948694" providerId="ADAL" clId="{3306AE71-3EA9-4110-92B3-A11D52D5E07B}" dt="2022-01-11T09:08:50.135" v="4" actId="47"/>
        <pc:sldMkLst>
          <pc:docMk/>
          <pc:sldMk cId="2824186005" sldId="322"/>
        </pc:sldMkLst>
      </pc:sldChg>
      <pc:sldChg chg="del">
        <pc:chgData name="Alexander Scott" userId="60900361-c968-457a-be84-5b7d7c948694" providerId="ADAL" clId="{3306AE71-3EA9-4110-92B3-A11D52D5E07B}" dt="2022-01-11T09:08:50.335" v="5" actId="47"/>
        <pc:sldMkLst>
          <pc:docMk/>
          <pc:sldMk cId="1782917082" sldId="323"/>
        </pc:sldMkLst>
      </pc:sldChg>
      <pc:sldChg chg="del">
        <pc:chgData name="Alexander Scott" userId="60900361-c968-457a-be84-5b7d7c948694" providerId="ADAL" clId="{3306AE71-3EA9-4110-92B3-A11D52D5E07B}" dt="2022-01-11T09:08:50.551" v="6" actId="47"/>
        <pc:sldMkLst>
          <pc:docMk/>
          <pc:sldMk cId="3376932129" sldId="324"/>
        </pc:sldMkLst>
      </pc:sldChg>
      <pc:sldChg chg="del">
        <pc:chgData name="Alexander Scott" userId="60900361-c968-457a-be84-5b7d7c948694" providerId="ADAL" clId="{3306AE71-3EA9-4110-92B3-A11D52D5E07B}" dt="2022-01-11T09:08:50.769" v="7" actId="47"/>
        <pc:sldMkLst>
          <pc:docMk/>
          <pc:sldMk cId="1069663410" sldId="325"/>
        </pc:sldMkLst>
      </pc:sldChg>
      <pc:sldChg chg="add">
        <pc:chgData name="Alexander Scott" userId="60900361-c968-457a-be84-5b7d7c948694" providerId="ADAL" clId="{3306AE71-3EA9-4110-92B3-A11D52D5E07B}" dt="2022-01-11T09:10:13.916" v="8"/>
        <pc:sldMkLst>
          <pc:docMk/>
          <pc:sldMk cId="2487448437" sldId="345"/>
        </pc:sldMkLst>
      </pc:sldChg>
      <pc:sldChg chg="add del">
        <pc:chgData name="Alexander Scott" userId="60900361-c968-457a-be84-5b7d7c948694" providerId="ADAL" clId="{3306AE71-3EA9-4110-92B3-A11D52D5E07B}" dt="2022-01-11T09:20:31.867" v="54" actId="47"/>
        <pc:sldMkLst>
          <pc:docMk/>
          <pc:sldMk cId="188445187" sldId="346"/>
        </pc:sldMkLst>
      </pc:sldChg>
      <pc:sldChg chg="add">
        <pc:chgData name="Alexander Scott" userId="60900361-c968-457a-be84-5b7d7c948694" providerId="ADAL" clId="{3306AE71-3EA9-4110-92B3-A11D52D5E07B}" dt="2022-01-11T09:10:13.916" v="8"/>
        <pc:sldMkLst>
          <pc:docMk/>
          <pc:sldMk cId="3334903668" sldId="347"/>
        </pc:sldMkLst>
      </pc:sldChg>
      <pc:sldChg chg="modSp add mod">
        <pc:chgData name="Alexander Scott" userId="60900361-c968-457a-be84-5b7d7c948694" providerId="ADAL" clId="{3306AE71-3EA9-4110-92B3-A11D52D5E07B}" dt="2022-01-11T09:10:13.989" v="9" actId="27636"/>
        <pc:sldMkLst>
          <pc:docMk/>
          <pc:sldMk cId="126414658" sldId="349"/>
        </pc:sldMkLst>
        <pc:spChg chg="mod">
          <ac:chgData name="Alexander Scott" userId="60900361-c968-457a-be84-5b7d7c948694" providerId="ADAL" clId="{3306AE71-3EA9-4110-92B3-A11D52D5E07B}" dt="2022-01-11T09:10:13.989" v="9" actId="27636"/>
          <ac:spMkLst>
            <pc:docMk/>
            <pc:sldMk cId="126414658" sldId="349"/>
            <ac:spMk id="3" creationId="{FE5D71E3-2507-4588-AA08-9E24613F3F8B}"/>
          </ac:spMkLst>
        </pc:spChg>
      </pc:sldChg>
      <pc:sldChg chg="add">
        <pc:chgData name="Alexander Scott" userId="60900361-c968-457a-be84-5b7d7c948694" providerId="ADAL" clId="{3306AE71-3EA9-4110-92B3-A11D52D5E07B}" dt="2022-01-11T09:10:13.916" v="8"/>
        <pc:sldMkLst>
          <pc:docMk/>
          <pc:sldMk cId="218505966" sldId="350"/>
        </pc:sldMkLst>
      </pc:sldChg>
      <pc:sldChg chg="modSp add mod">
        <pc:chgData name="Alexander Scott" userId="60900361-c968-457a-be84-5b7d7c948694" providerId="ADAL" clId="{3306AE71-3EA9-4110-92B3-A11D52D5E07B}" dt="2022-01-11T09:20:48.716" v="56" actId="14100"/>
        <pc:sldMkLst>
          <pc:docMk/>
          <pc:sldMk cId="2857249997" sldId="351"/>
        </pc:sldMkLst>
        <pc:spChg chg="mod">
          <ac:chgData name="Alexander Scott" userId="60900361-c968-457a-be84-5b7d7c948694" providerId="ADAL" clId="{3306AE71-3EA9-4110-92B3-A11D52D5E07B}" dt="2022-01-11T09:20:48.716" v="56" actId="14100"/>
          <ac:spMkLst>
            <pc:docMk/>
            <pc:sldMk cId="2857249997" sldId="351"/>
            <ac:spMk id="4" creationId="{00000000-0000-0000-0000-000000000000}"/>
          </ac:spMkLst>
        </pc:spChg>
      </pc:sldChg>
      <pc:sldChg chg="add">
        <pc:chgData name="Alexander Scott" userId="60900361-c968-457a-be84-5b7d7c948694" providerId="ADAL" clId="{3306AE71-3EA9-4110-92B3-A11D52D5E07B}" dt="2022-01-11T09:10:13.916" v="8"/>
        <pc:sldMkLst>
          <pc:docMk/>
          <pc:sldMk cId="3287422700" sldId="352"/>
        </pc:sldMkLst>
      </pc:sldChg>
      <pc:sldChg chg="add">
        <pc:chgData name="Alexander Scott" userId="60900361-c968-457a-be84-5b7d7c948694" providerId="ADAL" clId="{3306AE71-3EA9-4110-92B3-A11D52D5E07B}" dt="2022-01-11T09:10:13.916" v="8"/>
        <pc:sldMkLst>
          <pc:docMk/>
          <pc:sldMk cId="350352015" sldId="354"/>
        </pc:sldMkLst>
      </pc:sldChg>
    </pc:docChg>
  </pc:docChgLst>
  <pc:docChgLst>
    <pc:chgData name="Alexander" userId="60900361-c968-457a-be84-5b7d7c948694" providerId="ADAL" clId="{B4E9BC2F-DC57-415D-8800-2D037E6128A9}"/>
    <pc:docChg chg="undo custSel addSld delSld modSld sldOrd">
      <pc:chgData name="Alexander" userId="60900361-c968-457a-be84-5b7d7c948694" providerId="ADAL" clId="{B4E9BC2F-DC57-415D-8800-2D037E6128A9}" dt="2021-02-24T17:49:03.632" v="8816" actId="6549"/>
      <pc:docMkLst>
        <pc:docMk/>
      </pc:docMkLst>
      <pc:sldChg chg="modSp mod">
        <pc:chgData name="Alexander" userId="60900361-c968-457a-be84-5b7d7c948694" providerId="ADAL" clId="{B4E9BC2F-DC57-415D-8800-2D037E6128A9}" dt="2021-02-24T13:50:00.553" v="6959" actId="404"/>
        <pc:sldMkLst>
          <pc:docMk/>
          <pc:sldMk cId="375468119" sldId="256"/>
        </pc:sldMkLst>
        <pc:spChg chg="mod">
          <ac:chgData name="Alexander" userId="60900361-c968-457a-be84-5b7d7c948694" providerId="ADAL" clId="{B4E9BC2F-DC57-415D-8800-2D037E6128A9}" dt="2021-02-24T13:49:51.947" v="6958" actId="20577"/>
          <ac:spMkLst>
            <pc:docMk/>
            <pc:sldMk cId="375468119" sldId="256"/>
            <ac:spMk id="2" creationId="{5D0B8844-C982-43D3-A89D-27C10A7163FF}"/>
          </ac:spMkLst>
        </pc:spChg>
        <pc:spChg chg="mod">
          <ac:chgData name="Alexander" userId="60900361-c968-457a-be84-5b7d7c948694" providerId="ADAL" clId="{B4E9BC2F-DC57-415D-8800-2D037E6128A9}" dt="2021-02-24T13:50:00.553" v="6959" actId="404"/>
          <ac:spMkLst>
            <pc:docMk/>
            <pc:sldMk cId="375468119" sldId="256"/>
            <ac:spMk id="3" creationId="{4F42CB71-8288-4DFA-8DB8-0DAC1CBE5DF3}"/>
          </ac:spMkLst>
        </pc:spChg>
      </pc:sldChg>
      <pc:sldChg chg="modSp mod ord">
        <pc:chgData name="Alexander" userId="60900361-c968-457a-be84-5b7d7c948694" providerId="ADAL" clId="{B4E9BC2F-DC57-415D-8800-2D037E6128A9}" dt="2021-02-24T11:36:20.415" v="1244" actId="20577"/>
        <pc:sldMkLst>
          <pc:docMk/>
          <pc:sldMk cId="3805143777" sldId="257"/>
        </pc:sldMkLst>
        <pc:spChg chg="mod">
          <ac:chgData name="Alexander" userId="60900361-c968-457a-be84-5b7d7c948694" providerId="ADAL" clId="{B4E9BC2F-DC57-415D-8800-2D037E6128A9}" dt="2021-02-24T11:36:20.415" v="1244" actId="20577"/>
          <ac:spMkLst>
            <pc:docMk/>
            <pc:sldMk cId="3805143777" sldId="257"/>
            <ac:spMk id="3" creationId="{AC8DE5F1-E582-4784-A5D4-E6AEE4A66F9D}"/>
          </ac:spMkLst>
        </pc:spChg>
      </pc:sldChg>
      <pc:sldChg chg="ord">
        <pc:chgData name="Alexander" userId="60900361-c968-457a-be84-5b7d7c948694" providerId="ADAL" clId="{B4E9BC2F-DC57-415D-8800-2D037E6128A9}" dt="2021-02-24T11:44:03.308" v="1488"/>
        <pc:sldMkLst>
          <pc:docMk/>
          <pc:sldMk cId="1741950558" sldId="258"/>
        </pc:sldMkLst>
      </pc:sldChg>
      <pc:sldChg chg="modSp mod ord">
        <pc:chgData name="Alexander" userId="60900361-c968-457a-be84-5b7d7c948694" providerId="ADAL" clId="{B4E9BC2F-DC57-415D-8800-2D037E6128A9}" dt="2021-02-24T11:47:12.839" v="1518" actId="404"/>
        <pc:sldMkLst>
          <pc:docMk/>
          <pc:sldMk cId="1572478840" sldId="259"/>
        </pc:sldMkLst>
        <pc:spChg chg="mod">
          <ac:chgData name="Alexander" userId="60900361-c968-457a-be84-5b7d7c948694" providerId="ADAL" clId="{B4E9BC2F-DC57-415D-8800-2D037E6128A9}" dt="2021-02-24T11:47:12.839" v="1518" actId="404"/>
          <ac:spMkLst>
            <pc:docMk/>
            <pc:sldMk cId="1572478840" sldId="259"/>
            <ac:spMk id="2" creationId="{790A88C2-060F-4092-9C16-4F852261F09A}"/>
          </ac:spMkLst>
        </pc:spChg>
        <pc:picChg chg="mod">
          <ac:chgData name="Alexander" userId="60900361-c968-457a-be84-5b7d7c948694" providerId="ADAL" clId="{B4E9BC2F-DC57-415D-8800-2D037E6128A9}" dt="2021-02-24T11:44:28.192" v="1497" actId="1076"/>
          <ac:picMkLst>
            <pc:docMk/>
            <pc:sldMk cId="1572478840" sldId="259"/>
            <ac:picMk id="5" creationId="{021242CB-EC1F-4EEB-9E6A-AB07A64FB211}"/>
          </ac:picMkLst>
        </pc:picChg>
        <pc:picChg chg="mod">
          <ac:chgData name="Alexander" userId="60900361-c968-457a-be84-5b7d7c948694" providerId="ADAL" clId="{B4E9BC2F-DC57-415D-8800-2D037E6128A9}" dt="2021-02-24T11:44:55.964" v="1503" actId="1076"/>
          <ac:picMkLst>
            <pc:docMk/>
            <pc:sldMk cId="1572478840" sldId="259"/>
            <ac:picMk id="12" creationId="{D00E62B9-DB75-461E-A649-2D3AE6345698}"/>
          </ac:picMkLst>
        </pc:picChg>
      </pc:sldChg>
      <pc:sldChg chg="addSp delSp modSp mod ord">
        <pc:chgData name="Alexander" userId="60900361-c968-457a-be84-5b7d7c948694" providerId="ADAL" clId="{B4E9BC2F-DC57-415D-8800-2D037E6128A9}" dt="2021-02-24T11:57:56.754" v="1986" actId="113"/>
        <pc:sldMkLst>
          <pc:docMk/>
          <pc:sldMk cId="1847242570" sldId="260"/>
        </pc:sldMkLst>
        <pc:spChg chg="add mod">
          <ac:chgData name="Alexander" userId="60900361-c968-457a-be84-5b7d7c948694" providerId="ADAL" clId="{B4E9BC2F-DC57-415D-8800-2D037E6128A9}" dt="2021-02-24T11:57:56.754" v="1986" actId="113"/>
          <ac:spMkLst>
            <pc:docMk/>
            <pc:sldMk cId="1847242570" sldId="260"/>
            <ac:spMk id="8" creationId="{C3E81B06-416F-46D1-8D1F-25EE34561E0A}"/>
          </ac:spMkLst>
        </pc:spChg>
        <pc:picChg chg="mod">
          <ac:chgData name="Alexander" userId="60900361-c968-457a-be84-5b7d7c948694" providerId="ADAL" clId="{B4E9BC2F-DC57-415D-8800-2D037E6128A9}" dt="2021-02-24T11:46:53.961" v="1504" actId="1076"/>
          <ac:picMkLst>
            <pc:docMk/>
            <pc:sldMk cId="1847242570" sldId="260"/>
            <ac:picMk id="5" creationId="{2DB3D600-72EC-45EC-9FC2-B2DA113B5CC1}"/>
          </ac:picMkLst>
        </pc:picChg>
        <pc:picChg chg="mod">
          <ac:chgData name="Alexander" userId="60900361-c968-457a-be84-5b7d7c948694" providerId="ADAL" clId="{B4E9BC2F-DC57-415D-8800-2D037E6128A9}" dt="2021-02-24T11:50:37.615" v="1584" actId="1076"/>
          <ac:picMkLst>
            <pc:docMk/>
            <pc:sldMk cId="1847242570" sldId="260"/>
            <ac:picMk id="6" creationId="{E11714C3-11E8-4700-8B9A-8350F0A64734}"/>
          </ac:picMkLst>
        </pc:picChg>
        <pc:cxnChg chg="add mod">
          <ac:chgData name="Alexander" userId="60900361-c968-457a-be84-5b7d7c948694" providerId="ADAL" clId="{B4E9BC2F-DC57-415D-8800-2D037E6128A9}" dt="2021-02-24T11:57:20.835" v="1976" actId="14100"/>
          <ac:cxnSpMkLst>
            <pc:docMk/>
            <pc:sldMk cId="1847242570" sldId="260"/>
            <ac:cxnSpMk id="10" creationId="{0A3A8AA9-C971-4C8F-9AB6-4A5C533899F4}"/>
          </ac:cxnSpMkLst>
        </pc:cxnChg>
        <pc:cxnChg chg="add del mod">
          <ac:chgData name="Alexander" userId="60900361-c968-457a-be84-5b7d7c948694" providerId="ADAL" clId="{B4E9BC2F-DC57-415D-8800-2D037E6128A9}" dt="2021-02-24T11:51:19.629" v="1594" actId="478"/>
          <ac:cxnSpMkLst>
            <pc:docMk/>
            <pc:sldMk cId="1847242570" sldId="260"/>
            <ac:cxnSpMk id="11" creationId="{615FCE66-C183-4CEF-8E42-DE5B6A4838C7}"/>
          </ac:cxnSpMkLst>
        </pc:cxnChg>
        <pc:cxnChg chg="add mod">
          <ac:chgData name="Alexander" userId="60900361-c968-457a-be84-5b7d7c948694" providerId="ADAL" clId="{B4E9BC2F-DC57-415D-8800-2D037E6128A9}" dt="2021-02-24T11:57:23.460" v="1977" actId="14100"/>
          <ac:cxnSpMkLst>
            <pc:docMk/>
            <pc:sldMk cId="1847242570" sldId="260"/>
            <ac:cxnSpMk id="13" creationId="{8E4D2B15-1DA3-4182-8470-5CE92938972A}"/>
          </ac:cxnSpMkLst>
        </pc:cxnChg>
      </pc:sldChg>
      <pc:sldChg chg="modSp mod ord">
        <pc:chgData name="Alexander" userId="60900361-c968-457a-be84-5b7d7c948694" providerId="ADAL" clId="{B4E9BC2F-DC57-415D-8800-2D037E6128A9}" dt="2021-02-24T13:43:46.828" v="6044" actId="6549"/>
        <pc:sldMkLst>
          <pc:docMk/>
          <pc:sldMk cId="594505519" sldId="261"/>
        </pc:sldMkLst>
        <pc:spChg chg="mod">
          <ac:chgData name="Alexander" userId="60900361-c968-457a-be84-5b7d7c948694" providerId="ADAL" clId="{B4E9BC2F-DC57-415D-8800-2D037E6128A9}" dt="2021-02-24T13:43:46.828" v="6044" actId="6549"/>
          <ac:spMkLst>
            <pc:docMk/>
            <pc:sldMk cId="594505519" sldId="261"/>
            <ac:spMk id="2" creationId="{46E85A81-29A1-4C20-B719-F28FD8C5BE02}"/>
          </ac:spMkLst>
        </pc:spChg>
        <pc:picChg chg="mod">
          <ac:chgData name="Alexander" userId="60900361-c968-457a-be84-5b7d7c948694" providerId="ADAL" clId="{B4E9BC2F-DC57-415D-8800-2D037E6128A9}" dt="2021-02-24T12:49:25.294" v="4190" actId="1076"/>
          <ac:picMkLst>
            <pc:docMk/>
            <pc:sldMk cId="594505519" sldId="261"/>
            <ac:picMk id="4" creationId="{CF817D4D-D8A9-429C-B350-5C474AA51C92}"/>
          </ac:picMkLst>
        </pc:picChg>
      </pc:sldChg>
      <pc:sldChg chg="ord">
        <pc:chgData name="Alexander" userId="60900361-c968-457a-be84-5b7d7c948694" providerId="ADAL" clId="{B4E9BC2F-DC57-415D-8800-2D037E6128A9}" dt="2021-02-24T11:44:16.974" v="1492"/>
        <pc:sldMkLst>
          <pc:docMk/>
          <pc:sldMk cId="1322537511" sldId="262"/>
        </pc:sldMkLst>
      </pc:sldChg>
      <pc:sldChg chg="modSp del mod ord">
        <pc:chgData name="Alexander" userId="60900361-c968-457a-be84-5b7d7c948694" providerId="ADAL" clId="{B4E9BC2F-DC57-415D-8800-2D037E6128A9}" dt="2021-02-24T11:57:11.392" v="1974" actId="47"/>
        <pc:sldMkLst>
          <pc:docMk/>
          <pc:sldMk cId="1719480104" sldId="263"/>
        </pc:sldMkLst>
        <pc:spChg chg="mod">
          <ac:chgData name="Alexander" userId="60900361-c968-457a-be84-5b7d7c948694" providerId="ADAL" clId="{B4E9BC2F-DC57-415D-8800-2D037E6128A9}" dt="2021-02-24T11:49:32.348" v="1567" actId="21"/>
          <ac:spMkLst>
            <pc:docMk/>
            <pc:sldMk cId="1719480104" sldId="263"/>
            <ac:spMk id="3" creationId="{EB668F50-A346-43C3-A6C5-C2EC9FC0F7E6}"/>
          </ac:spMkLst>
        </pc:spChg>
      </pc:sldChg>
      <pc:sldChg chg="ord">
        <pc:chgData name="Alexander" userId="60900361-c968-457a-be84-5b7d7c948694" providerId="ADAL" clId="{B4E9BC2F-DC57-415D-8800-2D037E6128A9}" dt="2021-02-24T11:44:36.309" v="1499"/>
        <pc:sldMkLst>
          <pc:docMk/>
          <pc:sldMk cId="3444576990" sldId="265"/>
        </pc:sldMkLst>
      </pc:sldChg>
      <pc:sldChg chg="addSp delSp modSp mod">
        <pc:chgData name="Alexander" userId="60900361-c968-457a-be84-5b7d7c948694" providerId="ADAL" clId="{B4E9BC2F-DC57-415D-8800-2D037E6128A9}" dt="2021-02-24T12:52:02.695" v="4192" actId="22"/>
        <pc:sldMkLst>
          <pc:docMk/>
          <pc:sldMk cId="2313415043" sldId="266"/>
        </pc:sldMkLst>
        <pc:spChg chg="del">
          <ac:chgData name="Alexander" userId="60900361-c968-457a-be84-5b7d7c948694" providerId="ADAL" clId="{B4E9BC2F-DC57-415D-8800-2D037E6128A9}" dt="2021-02-24T12:48:30.208" v="4151" actId="22"/>
          <ac:spMkLst>
            <pc:docMk/>
            <pc:sldMk cId="2313415043" sldId="266"/>
            <ac:spMk id="3" creationId="{CAB64A2B-3BAF-4F33-B74D-497CEB6B4BF4}"/>
          </ac:spMkLst>
        </pc:spChg>
        <pc:picChg chg="add mod ord">
          <ac:chgData name="Alexander" userId="60900361-c968-457a-be84-5b7d7c948694" providerId="ADAL" clId="{B4E9BC2F-DC57-415D-8800-2D037E6128A9}" dt="2021-02-24T12:48:30.208" v="4151" actId="22"/>
          <ac:picMkLst>
            <pc:docMk/>
            <pc:sldMk cId="2313415043" sldId="266"/>
            <ac:picMk id="5" creationId="{876B61CF-AA26-4BEA-8E91-538F1C90E719}"/>
          </ac:picMkLst>
        </pc:picChg>
        <pc:picChg chg="add del">
          <ac:chgData name="Alexander" userId="60900361-c968-457a-be84-5b7d7c948694" providerId="ADAL" clId="{B4E9BC2F-DC57-415D-8800-2D037E6128A9}" dt="2021-02-24T12:52:02.695" v="4192" actId="22"/>
          <ac:picMkLst>
            <pc:docMk/>
            <pc:sldMk cId="2313415043" sldId="266"/>
            <ac:picMk id="7" creationId="{B0484F90-D64C-42B6-9D6B-4A1C5C7B2BB3}"/>
          </ac:picMkLst>
        </pc:picChg>
      </pc:sldChg>
      <pc:sldChg chg="add del ord">
        <pc:chgData name="Alexander" userId="60900361-c968-457a-be84-5b7d7c948694" providerId="ADAL" clId="{B4E9BC2F-DC57-415D-8800-2D037E6128A9}" dt="2021-02-24T13:38:39.777" v="5576" actId="47"/>
        <pc:sldMkLst>
          <pc:docMk/>
          <pc:sldMk cId="3174440393" sldId="267"/>
        </pc:sldMkLst>
      </pc:sldChg>
      <pc:sldChg chg="del">
        <pc:chgData name="Alexander" userId="60900361-c968-457a-be84-5b7d7c948694" providerId="ADAL" clId="{B4E9BC2F-DC57-415D-8800-2D037E6128A9}" dt="2021-02-24T17:45:59.852" v="8770" actId="2696"/>
        <pc:sldMkLst>
          <pc:docMk/>
          <pc:sldMk cId="3556094398" sldId="268"/>
        </pc:sldMkLst>
      </pc:sldChg>
      <pc:sldChg chg="del">
        <pc:chgData name="Alexander" userId="60900361-c968-457a-be84-5b7d7c948694" providerId="ADAL" clId="{B4E9BC2F-DC57-415D-8800-2D037E6128A9}" dt="2021-02-24T13:15:56.726" v="4977" actId="47"/>
        <pc:sldMkLst>
          <pc:docMk/>
          <pc:sldMk cId="1307149392" sldId="269"/>
        </pc:sldMkLst>
      </pc:sldChg>
      <pc:sldChg chg="del">
        <pc:chgData name="Alexander" userId="60900361-c968-457a-be84-5b7d7c948694" providerId="ADAL" clId="{B4E9BC2F-DC57-415D-8800-2D037E6128A9}" dt="2021-02-24T13:15:48.755" v="4974" actId="47"/>
        <pc:sldMkLst>
          <pc:docMk/>
          <pc:sldMk cId="2685361980" sldId="270"/>
        </pc:sldMkLst>
      </pc:sldChg>
      <pc:sldChg chg="modSp mod">
        <pc:chgData name="Alexander" userId="60900361-c968-457a-be84-5b7d7c948694" providerId="ADAL" clId="{B4E9BC2F-DC57-415D-8800-2D037E6128A9}" dt="2021-02-24T13:15:34.828" v="4973" actId="20577"/>
        <pc:sldMkLst>
          <pc:docMk/>
          <pc:sldMk cId="2747916371" sldId="271"/>
        </pc:sldMkLst>
        <pc:spChg chg="mod">
          <ac:chgData name="Alexander" userId="60900361-c968-457a-be84-5b7d7c948694" providerId="ADAL" clId="{B4E9BC2F-DC57-415D-8800-2D037E6128A9}" dt="2021-02-24T13:15:34.828" v="4973" actId="20577"/>
          <ac:spMkLst>
            <pc:docMk/>
            <pc:sldMk cId="2747916371" sldId="271"/>
            <ac:spMk id="2" creationId="{46E85A81-29A1-4C20-B719-F28FD8C5BE02}"/>
          </ac:spMkLst>
        </pc:spChg>
      </pc:sldChg>
      <pc:sldChg chg="del">
        <pc:chgData name="Alexander" userId="60900361-c968-457a-be84-5b7d7c948694" providerId="ADAL" clId="{B4E9BC2F-DC57-415D-8800-2D037E6128A9}" dt="2021-02-24T17:45:59.852" v="8770" actId="2696"/>
        <pc:sldMkLst>
          <pc:docMk/>
          <pc:sldMk cId="2483708282" sldId="272"/>
        </pc:sldMkLst>
      </pc:sldChg>
      <pc:sldChg chg="del">
        <pc:chgData name="Alexander" userId="60900361-c968-457a-be84-5b7d7c948694" providerId="ADAL" clId="{B4E9BC2F-DC57-415D-8800-2D037E6128A9}" dt="2021-02-24T17:45:59.852" v="8770" actId="2696"/>
        <pc:sldMkLst>
          <pc:docMk/>
          <pc:sldMk cId="2695432281" sldId="273"/>
        </pc:sldMkLst>
      </pc:sldChg>
      <pc:sldChg chg="del">
        <pc:chgData name="Alexander" userId="60900361-c968-457a-be84-5b7d7c948694" providerId="ADAL" clId="{B4E9BC2F-DC57-415D-8800-2D037E6128A9}" dt="2021-02-24T17:45:59.852" v="8770" actId="2696"/>
        <pc:sldMkLst>
          <pc:docMk/>
          <pc:sldMk cId="3382443222" sldId="274"/>
        </pc:sldMkLst>
      </pc:sldChg>
      <pc:sldChg chg="del">
        <pc:chgData name="Alexander" userId="60900361-c968-457a-be84-5b7d7c948694" providerId="ADAL" clId="{B4E9BC2F-DC57-415D-8800-2D037E6128A9}" dt="2021-02-24T17:45:59.852" v="8770" actId="2696"/>
        <pc:sldMkLst>
          <pc:docMk/>
          <pc:sldMk cId="282176058" sldId="275"/>
        </pc:sldMkLst>
      </pc:sldChg>
      <pc:sldChg chg="modSp mod">
        <pc:chgData name="Alexander" userId="60900361-c968-457a-be84-5b7d7c948694" providerId="ADAL" clId="{B4E9BC2F-DC57-415D-8800-2D037E6128A9}" dt="2021-02-24T17:27:32.115" v="8276" actId="20577"/>
        <pc:sldMkLst>
          <pc:docMk/>
          <pc:sldMk cId="871366577" sldId="276"/>
        </pc:sldMkLst>
        <pc:spChg chg="mod">
          <ac:chgData name="Alexander" userId="60900361-c968-457a-be84-5b7d7c948694" providerId="ADAL" clId="{B4E9BC2F-DC57-415D-8800-2D037E6128A9}" dt="2021-02-24T17:27:32.115" v="8276" actId="20577"/>
          <ac:spMkLst>
            <pc:docMk/>
            <pc:sldMk cId="871366577" sldId="276"/>
            <ac:spMk id="3" creationId="{F962F186-E332-4F75-9751-CA447A13CADD}"/>
          </ac:spMkLst>
        </pc:spChg>
      </pc:sldChg>
      <pc:sldChg chg="modSp new mod">
        <pc:chgData name="Alexander" userId="60900361-c968-457a-be84-5b7d7c948694" providerId="ADAL" clId="{B4E9BC2F-DC57-415D-8800-2D037E6128A9}" dt="2021-02-24T09:28:57.740" v="350" actId="20577"/>
        <pc:sldMkLst>
          <pc:docMk/>
          <pc:sldMk cId="1269601914" sldId="277"/>
        </pc:sldMkLst>
        <pc:spChg chg="mod">
          <ac:chgData name="Alexander" userId="60900361-c968-457a-be84-5b7d7c948694" providerId="ADAL" clId="{B4E9BC2F-DC57-415D-8800-2D037E6128A9}" dt="2021-02-24T09:22:45.333" v="40" actId="122"/>
          <ac:spMkLst>
            <pc:docMk/>
            <pc:sldMk cId="1269601914" sldId="277"/>
            <ac:spMk id="2" creationId="{4B05682F-2466-46A4-AC04-699BA829F5F2}"/>
          </ac:spMkLst>
        </pc:spChg>
        <pc:spChg chg="mod">
          <ac:chgData name="Alexander" userId="60900361-c968-457a-be84-5b7d7c948694" providerId="ADAL" clId="{B4E9BC2F-DC57-415D-8800-2D037E6128A9}" dt="2021-02-24T09:28:57.740" v="350" actId="20577"/>
          <ac:spMkLst>
            <pc:docMk/>
            <pc:sldMk cId="1269601914" sldId="277"/>
            <ac:spMk id="3" creationId="{79CBB29D-04DE-404C-B13F-7B9DAA63A70B}"/>
          </ac:spMkLst>
        </pc:spChg>
      </pc:sldChg>
      <pc:sldChg chg="modSp mod">
        <pc:chgData name="Alexander" userId="60900361-c968-457a-be84-5b7d7c948694" providerId="ADAL" clId="{B4E9BC2F-DC57-415D-8800-2D037E6128A9}" dt="2021-02-24T09:30:40.753" v="363" actId="6549"/>
        <pc:sldMkLst>
          <pc:docMk/>
          <pc:sldMk cId="3581188878" sldId="278"/>
        </pc:sldMkLst>
        <pc:spChg chg="mod">
          <ac:chgData name="Alexander" userId="60900361-c968-457a-be84-5b7d7c948694" providerId="ADAL" clId="{B4E9BC2F-DC57-415D-8800-2D037E6128A9}" dt="2021-02-24T09:30:40.753" v="363" actId="6549"/>
          <ac:spMkLst>
            <pc:docMk/>
            <pc:sldMk cId="3581188878" sldId="278"/>
            <ac:spMk id="9" creationId="{00000000-0000-0000-0000-000000000000}"/>
          </ac:spMkLst>
        </pc:spChg>
      </pc:sldChg>
      <pc:sldChg chg="modSp add mod">
        <pc:chgData name="Alexander" userId="60900361-c968-457a-be84-5b7d7c948694" providerId="ADAL" clId="{B4E9BC2F-DC57-415D-8800-2D037E6128A9}" dt="2021-02-24T09:31:11.467" v="416" actId="5793"/>
        <pc:sldMkLst>
          <pc:docMk/>
          <pc:sldMk cId="497870668" sldId="279"/>
        </pc:sldMkLst>
        <pc:spChg chg="mod">
          <ac:chgData name="Alexander" userId="60900361-c968-457a-be84-5b7d7c948694" providerId="ADAL" clId="{B4E9BC2F-DC57-415D-8800-2D037E6128A9}" dt="2021-02-24T09:30:58.216" v="391" actId="20577"/>
          <ac:spMkLst>
            <pc:docMk/>
            <pc:sldMk cId="497870668" sldId="279"/>
            <ac:spMk id="2" creationId="{4B05682F-2466-46A4-AC04-699BA829F5F2}"/>
          </ac:spMkLst>
        </pc:spChg>
        <pc:spChg chg="mod">
          <ac:chgData name="Alexander" userId="60900361-c968-457a-be84-5b7d7c948694" providerId="ADAL" clId="{B4E9BC2F-DC57-415D-8800-2D037E6128A9}" dt="2021-02-24T09:31:11.467" v="416" actId="5793"/>
          <ac:spMkLst>
            <pc:docMk/>
            <pc:sldMk cId="497870668" sldId="279"/>
            <ac:spMk id="3" creationId="{79CBB29D-04DE-404C-B13F-7B9DAA63A70B}"/>
          </ac:spMkLst>
        </pc:spChg>
      </pc:sldChg>
      <pc:sldChg chg="addSp delSp modSp new mod ord modClrScheme chgLayout">
        <pc:chgData name="Alexander" userId="60900361-c968-457a-be84-5b7d7c948694" providerId="ADAL" clId="{B4E9BC2F-DC57-415D-8800-2D037E6128A9}" dt="2021-02-24T13:52:00.856" v="7030" actId="20577"/>
        <pc:sldMkLst>
          <pc:docMk/>
          <pc:sldMk cId="1089280551" sldId="280"/>
        </pc:sldMkLst>
        <pc:spChg chg="mod ord">
          <ac:chgData name="Alexander" userId="60900361-c968-457a-be84-5b7d7c948694" providerId="ADAL" clId="{B4E9BC2F-DC57-415D-8800-2D037E6128A9}" dt="2021-02-24T13:52:00.856" v="7030" actId="20577"/>
          <ac:spMkLst>
            <pc:docMk/>
            <pc:sldMk cId="1089280551" sldId="280"/>
            <ac:spMk id="2" creationId="{426B2849-5490-449A-80BE-EE02E7597E9A}"/>
          </ac:spMkLst>
        </pc:spChg>
        <pc:spChg chg="del mod ord">
          <ac:chgData name="Alexander" userId="60900361-c968-457a-be84-5b7d7c948694" providerId="ADAL" clId="{B4E9BC2F-DC57-415D-8800-2D037E6128A9}" dt="2021-02-24T09:53:55.505" v="793" actId="700"/>
          <ac:spMkLst>
            <pc:docMk/>
            <pc:sldMk cId="1089280551" sldId="280"/>
            <ac:spMk id="3" creationId="{6CB77882-77BD-4FF0-992F-04DAD7D2D04E}"/>
          </ac:spMkLst>
        </pc:spChg>
        <pc:spChg chg="add mod ord">
          <ac:chgData name="Alexander" userId="60900361-c968-457a-be84-5b7d7c948694" providerId="ADAL" clId="{B4E9BC2F-DC57-415D-8800-2D037E6128A9}" dt="2021-02-24T09:57:18.227" v="882" actId="313"/>
          <ac:spMkLst>
            <pc:docMk/>
            <pc:sldMk cId="1089280551" sldId="280"/>
            <ac:spMk id="4" creationId="{D359F6DE-5FD6-47F3-8D3F-D7407CBC70C4}"/>
          </ac:spMkLst>
        </pc:spChg>
        <pc:spChg chg="add del mod ord">
          <ac:chgData name="Alexander" userId="60900361-c968-457a-be84-5b7d7c948694" providerId="ADAL" clId="{B4E9BC2F-DC57-415D-8800-2D037E6128A9}" dt="2021-02-24T09:55:12.355" v="865" actId="22"/>
          <ac:spMkLst>
            <pc:docMk/>
            <pc:sldMk cId="1089280551" sldId="280"/>
            <ac:spMk id="5" creationId="{BC7C0EE7-39C7-4505-A6B9-8AC301D857EB}"/>
          </ac:spMkLst>
        </pc:spChg>
        <pc:spChg chg="add mod ord">
          <ac:chgData name="Alexander" userId="60900361-c968-457a-be84-5b7d7c948694" providerId="ADAL" clId="{B4E9BC2F-DC57-415D-8800-2D037E6128A9}" dt="2021-02-24T09:54:20.864" v="864" actId="20577"/>
          <ac:spMkLst>
            <pc:docMk/>
            <pc:sldMk cId="1089280551" sldId="280"/>
            <ac:spMk id="6" creationId="{8E62D9DE-6630-4BDC-863E-E0B50DCC3949}"/>
          </ac:spMkLst>
        </pc:spChg>
        <pc:spChg chg="add del mod ord">
          <ac:chgData name="Alexander" userId="60900361-c968-457a-be84-5b7d7c948694" providerId="ADAL" clId="{B4E9BC2F-DC57-415D-8800-2D037E6128A9}" dt="2021-02-24T09:56:21.358" v="867" actId="22"/>
          <ac:spMkLst>
            <pc:docMk/>
            <pc:sldMk cId="1089280551" sldId="280"/>
            <ac:spMk id="7" creationId="{EF690AC7-909B-4F2C-BFBD-53F562C50A37}"/>
          </ac:spMkLst>
        </pc:spChg>
        <pc:spChg chg="add mod">
          <ac:chgData name="Alexander" userId="60900361-c968-457a-be84-5b7d7c948694" providerId="ADAL" clId="{B4E9BC2F-DC57-415D-8800-2D037E6128A9}" dt="2021-02-24T09:57:07.960" v="877" actId="21"/>
          <ac:spMkLst>
            <pc:docMk/>
            <pc:sldMk cId="1089280551" sldId="280"/>
            <ac:spMk id="15" creationId="{585D1DB5-6713-41F4-850F-D22C5E8BC5FD}"/>
          </ac:spMkLst>
        </pc:spChg>
        <pc:picChg chg="add mod ord">
          <ac:chgData name="Alexander" userId="60900361-c968-457a-be84-5b7d7c948694" providerId="ADAL" clId="{B4E9BC2F-DC57-415D-8800-2D037E6128A9}" dt="2021-02-24T09:56:32.121" v="870" actId="1076"/>
          <ac:picMkLst>
            <pc:docMk/>
            <pc:sldMk cId="1089280551" sldId="280"/>
            <ac:picMk id="9" creationId="{5A813F82-1336-4E0E-BD2A-EA684265CEBE}"/>
          </ac:picMkLst>
        </pc:picChg>
        <pc:picChg chg="add del mod ord">
          <ac:chgData name="Alexander" userId="60900361-c968-457a-be84-5b7d7c948694" providerId="ADAL" clId="{B4E9BC2F-DC57-415D-8800-2D037E6128A9}" dt="2021-02-24T09:57:07.960" v="877" actId="21"/>
          <ac:picMkLst>
            <pc:docMk/>
            <pc:sldMk cId="1089280551" sldId="280"/>
            <ac:picMk id="11" creationId="{010AA1FF-B72E-42F5-A3DA-0FC90F6F9B4F}"/>
          </ac:picMkLst>
        </pc:picChg>
        <pc:picChg chg="add mod">
          <ac:chgData name="Alexander" userId="60900361-c968-457a-be84-5b7d7c948694" providerId="ADAL" clId="{B4E9BC2F-DC57-415D-8800-2D037E6128A9}" dt="2021-02-24T09:57:26.914" v="883" actId="14100"/>
          <ac:picMkLst>
            <pc:docMk/>
            <pc:sldMk cId="1089280551" sldId="280"/>
            <ac:picMk id="13" creationId="{80CAF01F-49A6-44F3-93E2-A998473CB31D}"/>
          </ac:picMkLst>
        </pc:picChg>
        <pc:picChg chg="add mod">
          <ac:chgData name="Alexander" userId="60900361-c968-457a-be84-5b7d7c948694" providerId="ADAL" clId="{B4E9BC2F-DC57-415D-8800-2D037E6128A9}" dt="2021-02-24T09:57:08.480" v="878"/>
          <ac:picMkLst>
            <pc:docMk/>
            <pc:sldMk cId="1089280551" sldId="280"/>
            <ac:picMk id="16" creationId="{B2D323F2-9E9F-4C0E-8018-A1CB2A2C2E2F}"/>
          </ac:picMkLst>
        </pc:picChg>
      </pc:sldChg>
      <pc:sldChg chg="addSp delSp modSp new mod">
        <pc:chgData name="Alexander" userId="60900361-c968-457a-be84-5b7d7c948694" providerId="ADAL" clId="{B4E9BC2F-DC57-415D-8800-2D037E6128A9}" dt="2021-02-24T11:35:54.513" v="1236" actId="115"/>
        <pc:sldMkLst>
          <pc:docMk/>
          <pc:sldMk cId="2985407303" sldId="281"/>
        </pc:sldMkLst>
        <pc:spChg chg="del">
          <ac:chgData name="Alexander" userId="60900361-c968-457a-be84-5b7d7c948694" providerId="ADAL" clId="{B4E9BC2F-DC57-415D-8800-2D037E6128A9}" dt="2021-02-24T09:43:53.505" v="655" actId="478"/>
          <ac:spMkLst>
            <pc:docMk/>
            <pc:sldMk cId="2985407303" sldId="281"/>
            <ac:spMk id="2" creationId="{7E595981-0C01-4733-BF91-773DAFE8F92C}"/>
          </ac:spMkLst>
        </pc:spChg>
        <pc:spChg chg="mod">
          <ac:chgData name="Alexander" userId="60900361-c968-457a-be84-5b7d7c948694" providerId="ADAL" clId="{B4E9BC2F-DC57-415D-8800-2D037E6128A9}" dt="2021-02-24T11:35:51.758" v="1235" actId="115"/>
          <ac:spMkLst>
            <pc:docMk/>
            <pc:sldMk cId="2985407303" sldId="281"/>
            <ac:spMk id="3" creationId="{75DD79DB-C611-4B0B-B2AD-A4803E5DAEC4}"/>
          </ac:spMkLst>
        </pc:spChg>
        <pc:spChg chg="del">
          <ac:chgData name="Alexander" userId="60900361-c968-457a-be84-5b7d7c948694" providerId="ADAL" clId="{B4E9BC2F-DC57-415D-8800-2D037E6128A9}" dt="2021-02-24T09:33:02.171" v="486" actId="22"/>
          <ac:spMkLst>
            <pc:docMk/>
            <pc:sldMk cId="2985407303" sldId="281"/>
            <ac:spMk id="4" creationId="{BA5F947D-B1CE-451E-93FF-C4102E7042B8}"/>
          </ac:spMkLst>
        </pc:spChg>
        <pc:spChg chg="mod">
          <ac:chgData name="Alexander" userId="60900361-c968-457a-be84-5b7d7c948694" providerId="ADAL" clId="{B4E9BC2F-DC57-415D-8800-2D037E6128A9}" dt="2021-02-24T09:51:34.411" v="758" actId="27636"/>
          <ac:spMkLst>
            <pc:docMk/>
            <pc:sldMk cId="2985407303" sldId="281"/>
            <ac:spMk id="5" creationId="{654DD8CF-579B-4917-9ABD-B84C498A0F8E}"/>
          </ac:spMkLst>
        </pc:spChg>
        <pc:spChg chg="del">
          <ac:chgData name="Alexander" userId="60900361-c968-457a-be84-5b7d7c948694" providerId="ADAL" clId="{B4E9BC2F-DC57-415D-8800-2D037E6128A9}" dt="2021-02-24T09:34:34.185" v="495" actId="22"/>
          <ac:spMkLst>
            <pc:docMk/>
            <pc:sldMk cId="2985407303" sldId="281"/>
            <ac:spMk id="6" creationId="{5A5EA898-782D-4C34-A817-D0127CFED305}"/>
          </ac:spMkLst>
        </pc:spChg>
        <pc:spChg chg="add mod">
          <ac:chgData name="Alexander" userId="60900361-c968-457a-be84-5b7d7c948694" providerId="ADAL" clId="{B4E9BC2F-DC57-415D-8800-2D037E6128A9}" dt="2021-02-24T11:35:54.513" v="1236" actId="115"/>
          <ac:spMkLst>
            <pc:docMk/>
            <pc:sldMk cId="2985407303" sldId="281"/>
            <ac:spMk id="19" creationId="{2EE1E4C0-37F4-4EBB-8575-95774D1E1B11}"/>
          </ac:spMkLst>
        </pc:spChg>
        <pc:picChg chg="add mod ord">
          <ac:chgData name="Alexander" userId="60900361-c968-457a-be84-5b7d7c948694" providerId="ADAL" clId="{B4E9BC2F-DC57-415D-8800-2D037E6128A9}" dt="2021-02-24T09:52:19.118" v="776" actId="1076"/>
          <ac:picMkLst>
            <pc:docMk/>
            <pc:sldMk cId="2985407303" sldId="281"/>
            <ac:picMk id="8" creationId="{457427AF-E5F7-467C-8237-B842663DB2B1}"/>
          </ac:picMkLst>
        </pc:picChg>
        <pc:picChg chg="add mod">
          <ac:chgData name="Alexander" userId="60900361-c968-457a-be84-5b7d7c948694" providerId="ADAL" clId="{B4E9BC2F-DC57-415D-8800-2D037E6128A9}" dt="2021-02-24T09:34:38.930" v="497" actId="14100"/>
          <ac:picMkLst>
            <pc:docMk/>
            <pc:sldMk cId="2985407303" sldId="281"/>
            <ac:picMk id="10" creationId="{824D8BB3-3E86-4FD8-8DFD-7572D84655F5}"/>
          </ac:picMkLst>
        </pc:picChg>
        <pc:picChg chg="add mod ord">
          <ac:chgData name="Alexander" userId="60900361-c968-457a-be84-5b7d7c948694" providerId="ADAL" clId="{B4E9BC2F-DC57-415D-8800-2D037E6128A9}" dt="2021-02-24T09:34:36.199" v="496" actId="1076"/>
          <ac:picMkLst>
            <pc:docMk/>
            <pc:sldMk cId="2985407303" sldId="281"/>
            <ac:picMk id="12" creationId="{C7D20172-83C5-4094-AAAA-A58CC2A8C48A}"/>
          </ac:picMkLst>
        </pc:picChg>
        <pc:picChg chg="add mod">
          <ac:chgData name="Alexander" userId="60900361-c968-457a-be84-5b7d7c948694" providerId="ADAL" clId="{B4E9BC2F-DC57-415D-8800-2D037E6128A9}" dt="2021-02-24T09:52:16.029" v="774" actId="1076"/>
          <ac:picMkLst>
            <pc:docMk/>
            <pc:sldMk cId="2985407303" sldId="281"/>
            <ac:picMk id="14" creationId="{102BFED0-7AFE-4919-A7E8-3BFD5A185E1B}"/>
          </ac:picMkLst>
        </pc:picChg>
        <pc:picChg chg="add mod">
          <ac:chgData name="Alexander" userId="60900361-c968-457a-be84-5b7d7c948694" providerId="ADAL" clId="{B4E9BC2F-DC57-415D-8800-2D037E6128A9}" dt="2021-02-24T09:52:10.275" v="771" actId="14100"/>
          <ac:picMkLst>
            <pc:docMk/>
            <pc:sldMk cId="2985407303" sldId="281"/>
            <ac:picMk id="16" creationId="{09734CC1-17BB-4F37-A472-E2CAF7103EF3}"/>
          </ac:picMkLst>
        </pc:picChg>
        <pc:picChg chg="add mod">
          <ac:chgData name="Alexander" userId="60900361-c968-457a-be84-5b7d7c948694" providerId="ADAL" clId="{B4E9BC2F-DC57-415D-8800-2D037E6128A9}" dt="2021-02-24T09:52:17.363" v="775" actId="1076"/>
          <ac:picMkLst>
            <pc:docMk/>
            <pc:sldMk cId="2985407303" sldId="281"/>
            <ac:picMk id="18" creationId="{107531EC-5E34-4EBA-BD76-294F052F1128}"/>
          </ac:picMkLst>
        </pc:picChg>
      </pc:sldChg>
      <pc:sldChg chg="new del">
        <pc:chgData name="Alexander" userId="60900361-c968-457a-be84-5b7d7c948694" providerId="ADAL" clId="{B4E9BC2F-DC57-415D-8800-2D037E6128A9}" dt="2021-02-24T11:36:07.687" v="1237" actId="47"/>
        <pc:sldMkLst>
          <pc:docMk/>
          <pc:sldMk cId="1419785559" sldId="282"/>
        </pc:sldMkLst>
      </pc:sldChg>
      <pc:sldChg chg="addSp delSp modSp new mod ord">
        <pc:chgData name="Alexander" userId="60900361-c968-457a-be84-5b7d7c948694" providerId="ADAL" clId="{B4E9BC2F-DC57-415D-8800-2D037E6128A9}" dt="2021-02-24T11:39:18.822" v="1421" actId="115"/>
        <pc:sldMkLst>
          <pc:docMk/>
          <pc:sldMk cId="2746079074" sldId="283"/>
        </pc:sldMkLst>
        <pc:spChg chg="del mod">
          <ac:chgData name="Alexander" userId="60900361-c968-457a-be84-5b7d7c948694" providerId="ADAL" clId="{B4E9BC2F-DC57-415D-8800-2D037E6128A9}" dt="2021-02-24T09:37:56.688" v="520" actId="21"/>
          <ac:spMkLst>
            <pc:docMk/>
            <pc:sldMk cId="2746079074" sldId="283"/>
            <ac:spMk id="2" creationId="{10310D6E-06B1-4116-915E-15DCB0A22252}"/>
          </ac:spMkLst>
        </pc:spChg>
        <pc:spChg chg="mod">
          <ac:chgData name="Alexander" userId="60900361-c968-457a-be84-5b7d7c948694" providerId="ADAL" clId="{B4E9BC2F-DC57-415D-8800-2D037E6128A9}" dt="2021-02-24T11:39:00.170" v="1416" actId="14100"/>
          <ac:spMkLst>
            <pc:docMk/>
            <pc:sldMk cId="2746079074" sldId="283"/>
            <ac:spMk id="3" creationId="{09FF3E13-E6EE-478A-9F93-B20407EE4D9A}"/>
          </ac:spMkLst>
        </pc:spChg>
        <pc:spChg chg="add mod">
          <ac:chgData name="Alexander" userId="60900361-c968-457a-be84-5b7d7c948694" providerId="ADAL" clId="{B4E9BC2F-DC57-415D-8800-2D037E6128A9}" dt="2021-02-24T11:39:18.822" v="1421" actId="115"/>
          <ac:spMkLst>
            <pc:docMk/>
            <pc:sldMk cId="2746079074" sldId="283"/>
            <ac:spMk id="6" creationId="{7E75425F-189B-4BCD-B52B-AF1325E99A1C}"/>
          </ac:spMkLst>
        </pc:spChg>
        <pc:picChg chg="add mod">
          <ac:chgData name="Alexander" userId="60900361-c968-457a-be84-5b7d7c948694" providerId="ADAL" clId="{B4E9BC2F-DC57-415D-8800-2D037E6128A9}" dt="2021-02-24T09:52:49.733" v="779" actId="1076"/>
          <ac:picMkLst>
            <pc:docMk/>
            <pc:sldMk cId="2746079074" sldId="283"/>
            <ac:picMk id="5" creationId="{D13FD9EC-0786-462D-9ACA-87A50C964DBF}"/>
          </ac:picMkLst>
        </pc:picChg>
      </pc:sldChg>
      <pc:sldChg chg="addSp delSp modSp new add del mod">
        <pc:chgData name="Alexander" userId="60900361-c968-457a-be84-5b7d7c948694" providerId="ADAL" clId="{B4E9BC2F-DC57-415D-8800-2D037E6128A9}" dt="2021-02-24T11:35:39.481" v="1234" actId="27636"/>
        <pc:sldMkLst>
          <pc:docMk/>
          <pc:sldMk cId="995003215" sldId="284"/>
        </pc:sldMkLst>
        <pc:spChg chg="mod">
          <ac:chgData name="Alexander" userId="60900361-c968-457a-be84-5b7d7c948694" providerId="ADAL" clId="{B4E9BC2F-DC57-415D-8800-2D037E6128A9}" dt="2021-02-24T11:35:39.481" v="1233" actId="27636"/>
          <ac:spMkLst>
            <pc:docMk/>
            <pc:sldMk cId="995003215" sldId="284"/>
            <ac:spMk id="3" creationId="{7A633F0B-7FE8-4BA5-B1CE-03ED5B95F2AE}"/>
          </ac:spMkLst>
        </pc:spChg>
        <pc:spChg chg="del">
          <ac:chgData name="Alexander" userId="60900361-c968-457a-be84-5b7d7c948694" providerId="ADAL" clId="{B4E9BC2F-DC57-415D-8800-2D037E6128A9}" dt="2021-02-24T11:28:05.597" v="948" actId="22"/>
          <ac:spMkLst>
            <pc:docMk/>
            <pc:sldMk cId="995003215" sldId="284"/>
            <ac:spMk id="4" creationId="{87D32663-3D56-438D-AFFF-E3924C9A0FCA}"/>
          </ac:spMkLst>
        </pc:spChg>
        <pc:spChg chg="mod">
          <ac:chgData name="Alexander" userId="60900361-c968-457a-be84-5b7d7c948694" providerId="ADAL" clId="{B4E9BC2F-DC57-415D-8800-2D037E6128A9}" dt="2021-02-24T11:35:39.481" v="1234" actId="27636"/>
          <ac:spMkLst>
            <pc:docMk/>
            <pc:sldMk cId="995003215" sldId="284"/>
            <ac:spMk id="5" creationId="{2712D932-D79C-4EAD-B390-3022F5F54B63}"/>
          </ac:spMkLst>
        </pc:spChg>
        <pc:picChg chg="add mod modCrop">
          <ac:chgData name="Alexander" userId="60900361-c968-457a-be84-5b7d7c948694" providerId="ADAL" clId="{B4E9BC2F-DC57-415D-8800-2D037E6128A9}" dt="2021-02-24T11:34:24.457" v="1065" actId="1076"/>
          <ac:picMkLst>
            <pc:docMk/>
            <pc:sldMk cId="995003215" sldId="284"/>
            <ac:picMk id="6" creationId="{553C092F-385C-41C6-A6DF-8392F6F29FF7}"/>
          </ac:picMkLst>
        </pc:picChg>
        <pc:picChg chg="add mod ord">
          <ac:chgData name="Alexander" userId="60900361-c968-457a-be84-5b7d7c948694" providerId="ADAL" clId="{B4E9BC2F-DC57-415D-8800-2D037E6128A9}" dt="2021-02-24T11:28:45.028" v="953" actId="1076"/>
          <ac:picMkLst>
            <pc:docMk/>
            <pc:sldMk cId="995003215" sldId="284"/>
            <ac:picMk id="8" creationId="{324EF837-38DE-4E16-84F1-3E222FD121F0}"/>
          </ac:picMkLst>
        </pc:picChg>
        <pc:picChg chg="add mod">
          <ac:chgData name="Alexander" userId="60900361-c968-457a-be84-5b7d7c948694" providerId="ADAL" clId="{B4E9BC2F-DC57-415D-8800-2D037E6128A9}" dt="2021-02-24T11:34:26.943" v="1066" actId="1076"/>
          <ac:picMkLst>
            <pc:docMk/>
            <pc:sldMk cId="995003215" sldId="284"/>
            <ac:picMk id="10" creationId="{C65076B6-A943-4BFF-9792-B05B0070F785}"/>
          </ac:picMkLst>
        </pc:picChg>
        <pc:picChg chg="mod">
          <ac:chgData name="Alexander" userId="60900361-c968-457a-be84-5b7d7c948694" providerId="ADAL" clId="{B4E9BC2F-DC57-415D-8800-2D037E6128A9}" dt="2021-02-24T11:33:12.456" v="1047" actId="1076"/>
          <ac:picMkLst>
            <pc:docMk/>
            <pc:sldMk cId="995003215" sldId="284"/>
            <ac:picMk id="2050" creationId="{02751C17-B5F4-42AA-B583-302BDC2BD072}"/>
          </ac:picMkLst>
        </pc:picChg>
      </pc:sldChg>
      <pc:sldChg chg="addSp delSp modSp">
        <pc:chgData name="Alexander" userId="60900361-c968-457a-be84-5b7d7c948694" providerId="ADAL" clId="{B4E9BC2F-DC57-415D-8800-2D037E6128A9}" dt="2021-02-24T11:33:10.819" v="1045"/>
        <pc:sldMkLst>
          <pc:docMk/>
          <pc:sldMk cId="1263437901" sldId="284"/>
        </pc:sldMkLst>
        <pc:spChg chg="del">
          <ac:chgData name="Alexander" userId="60900361-c968-457a-be84-5b7d7c948694" providerId="ADAL" clId="{B4E9BC2F-DC57-415D-8800-2D037E6128A9}" dt="2021-02-24T11:33:10.819" v="1045"/>
          <ac:spMkLst>
            <pc:docMk/>
            <pc:sldMk cId="1263437901" sldId="284"/>
            <ac:spMk id="6" creationId="{E4A95A0D-7D3D-4898-90E1-F2F7E25ECB9E}"/>
          </ac:spMkLst>
        </pc:spChg>
        <pc:picChg chg="add mod">
          <ac:chgData name="Alexander" userId="60900361-c968-457a-be84-5b7d7c948694" providerId="ADAL" clId="{B4E9BC2F-DC57-415D-8800-2D037E6128A9}" dt="2021-02-24T11:33:10.819" v="1045"/>
          <ac:picMkLst>
            <pc:docMk/>
            <pc:sldMk cId="1263437901" sldId="284"/>
            <ac:picMk id="2050" creationId="{02751C17-B5F4-42AA-B583-302BDC2BD072}"/>
          </ac:picMkLst>
        </pc:picChg>
      </pc:sldChg>
      <pc:sldChg chg="addSp delSp modSp new mod">
        <pc:chgData name="Alexander" userId="60900361-c968-457a-be84-5b7d7c948694" providerId="ADAL" clId="{B4E9BC2F-DC57-415D-8800-2D037E6128A9}" dt="2021-02-24T11:43:23.458" v="1486" actId="20577"/>
        <pc:sldMkLst>
          <pc:docMk/>
          <pc:sldMk cId="920944883" sldId="285"/>
        </pc:sldMkLst>
        <pc:spChg chg="del">
          <ac:chgData name="Alexander" userId="60900361-c968-457a-be84-5b7d7c948694" providerId="ADAL" clId="{B4E9BC2F-DC57-415D-8800-2D037E6128A9}" dt="2021-02-24T11:42:42.971" v="1436" actId="22"/>
          <ac:spMkLst>
            <pc:docMk/>
            <pc:sldMk cId="920944883" sldId="285"/>
            <ac:spMk id="4" creationId="{9112FE7C-B300-45EA-A4E9-E4EE76A6DFAE}"/>
          </ac:spMkLst>
        </pc:spChg>
        <pc:spChg chg="del">
          <ac:chgData name="Alexander" userId="60900361-c968-457a-be84-5b7d7c948694" providerId="ADAL" clId="{B4E9BC2F-DC57-415D-8800-2D037E6128A9}" dt="2021-02-24T11:40:56.969" v="1423" actId="22"/>
          <ac:spMkLst>
            <pc:docMk/>
            <pc:sldMk cId="920944883" sldId="285"/>
            <ac:spMk id="6" creationId="{057F5E88-5A62-45E0-AE54-F62FE95B4896}"/>
          </ac:spMkLst>
        </pc:spChg>
        <pc:spChg chg="add mod">
          <ac:chgData name="Alexander" userId="60900361-c968-457a-be84-5b7d7c948694" providerId="ADAL" clId="{B4E9BC2F-DC57-415D-8800-2D037E6128A9}" dt="2021-02-24T11:41:57.323" v="1435" actId="20577"/>
          <ac:spMkLst>
            <pc:docMk/>
            <pc:sldMk cId="920944883" sldId="285"/>
            <ac:spMk id="10" creationId="{98D6D841-7A03-43CF-A7A0-7B72E6FCEE4F}"/>
          </ac:spMkLst>
        </pc:spChg>
        <pc:spChg chg="add mod">
          <ac:chgData name="Alexander" userId="60900361-c968-457a-be84-5b7d7c948694" providerId="ADAL" clId="{B4E9BC2F-DC57-415D-8800-2D037E6128A9}" dt="2021-02-24T11:43:23.458" v="1486" actId="20577"/>
          <ac:spMkLst>
            <pc:docMk/>
            <pc:sldMk cId="920944883" sldId="285"/>
            <ac:spMk id="14" creationId="{2FA1C6EA-393B-4228-8411-3D4F3B002C06}"/>
          </ac:spMkLst>
        </pc:spChg>
        <pc:picChg chg="add mod ord">
          <ac:chgData name="Alexander" userId="60900361-c968-457a-be84-5b7d7c948694" providerId="ADAL" clId="{B4E9BC2F-DC57-415D-8800-2D037E6128A9}" dt="2021-02-24T11:41:00.969" v="1425" actId="1076"/>
          <ac:picMkLst>
            <pc:docMk/>
            <pc:sldMk cId="920944883" sldId="285"/>
            <ac:picMk id="8" creationId="{41F6C1EB-BDDA-4020-87A8-870111B0FB4F}"/>
          </ac:picMkLst>
        </pc:picChg>
        <pc:picChg chg="add mod ord">
          <ac:chgData name="Alexander" userId="60900361-c968-457a-be84-5b7d7c948694" providerId="ADAL" clId="{B4E9BC2F-DC57-415D-8800-2D037E6128A9}" dt="2021-02-24T11:42:46.613" v="1438" actId="14100"/>
          <ac:picMkLst>
            <pc:docMk/>
            <pc:sldMk cId="920944883" sldId="285"/>
            <ac:picMk id="12" creationId="{9F2D470E-8569-4B43-9071-916379545207}"/>
          </ac:picMkLst>
        </pc:picChg>
      </pc:sldChg>
      <pc:sldChg chg="modSp new mod">
        <pc:chgData name="Alexander" userId="60900361-c968-457a-be84-5b7d7c948694" providerId="ADAL" clId="{B4E9BC2F-DC57-415D-8800-2D037E6128A9}" dt="2021-02-24T17:31:50.106" v="8376" actId="20577"/>
        <pc:sldMkLst>
          <pc:docMk/>
          <pc:sldMk cId="3944251702" sldId="286"/>
        </pc:sldMkLst>
        <pc:spChg chg="mod">
          <ac:chgData name="Alexander" userId="60900361-c968-457a-be84-5b7d7c948694" providerId="ADAL" clId="{B4E9BC2F-DC57-415D-8800-2D037E6128A9}" dt="2021-02-24T17:31:50.106" v="8376" actId="20577"/>
          <ac:spMkLst>
            <pc:docMk/>
            <pc:sldMk cId="3944251702" sldId="286"/>
            <ac:spMk id="2" creationId="{42995D66-97BB-40EC-93FA-38BFE820E5C4}"/>
          </ac:spMkLst>
        </pc:spChg>
        <pc:spChg chg="mod">
          <ac:chgData name="Alexander" userId="60900361-c968-457a-be84-5b7d7c948694" providerId="ADAL" clId="{B4E9BC2F-DC57-415D-8800-2D037E6128A9}" dt="2021-02-24T17:31:22.816" v="8365" actId="20577"/>
          <ac:spMkLst>
            <pc:docMk/>
            <pc:sldMk cId="3944251702" sldId="286"/>
            <ac:spMk id="3" creationId="{FA8944A6-E168-4839-B027-F20B98CFDAB8}"/>
          </ac:spMkLst>
        </pc:spChg>
      </pc:sldChg>
      <pc:sldChg chg="addSp delSp modSp new mod">
        <pc:chgData name="Alexander" userId="60900361-c968-457a-be84-5b7d7c948694" providerId="ADAL" clId="{B4E9BC2F-DC57-415D-8800-2D037E6128A9}" dt="2021-02-24T17:16:21.748" v="7949" actId="20577"/>
        <pc:sldMkLst>
          <pc:docMk/>
          <pc:sldMk cId="1873560888" sldId="287"/>
        </pc:sldMkLst>
        <pc:spChg chg="mod">
          <ac:chgData name="Alexander" userId="60900361-c968-457a-be84-5b7d7c948694" providerId="ADAL" clId="{B4E9BC2F-DC57-415D-8800-2D037E6128A9}" dt="2021-02-24T11:51:54.996" v="1628" actId="122"/>
          <ac:spMkLst>
            <pc:docMk/>
            <pc:sldMk cId="1873560888" sldId="287"/>
            <ac:spMk id="2" creationId="{4A8B0AB3-29C1-47FA-B255-881F0C3975E6}"/>
          </ac:spMkLst>
        </pc:spChg>
        <pc:spChg chg="mod">
          <ac:chgData name="Alexander" userId="60900361-c968-457a-be84-5b7d7c948694" providerId="ADAL" clId="{B4E9BC2F-DC57-415D-8800-2D037E6128A9}" dt="2021-02-24T17:16:21.748" v="7949" actId="20577"/>
          <ac:spMkLst>
            <pc:docMk/>
            <pc:sldMk cId="1873560888" sldId="287"/>
            <ac:spMk id="3" creationId="{20901A39-A6D2-4380-BE76-350C742D5967}"/>
          </ac:spMkLst>
        </pc:spChg>
        <pc:spChg chg="add del mod">
          <ac:chgData name="Alexander" userId="60900361-c968-457a-be84-5b7d7c948694" providerId="ADAL" clId="{B4E9BC2F-DC57-415D-8800-2D037E6128A9}" dt="2021-02-24T11:55:51.471" v="1830" actId="478"/>
          <ac:spMkLst>
            <pc:docMk/>
            <pc:sldMk cId="1873560888" sldId="287"/>
            <ac:spMk id="5" creationId="{D33EE577-5319-4BF7-8D21-2E403CCAB8B4}"/>
          </ac:spMkLst>
        </pc:spChg>
        <pc:picChg chg="add mod modCrop">
          <ac:chgData name="Alexander" userId="60900361-c968-457a-be84-5b7d7c948694" providerId="ADAL" clId="{B4E9BC2F-DC57-415D-8800-2D037E6128A9}" dt="2021-02-24T11:55:55.748" v="1832" actId="14100"/>
          <ac:picMkLst>
            <pc:docMk/>
            <pc:sldMk cId="1873560888" sldId="287"/>
            <ac:picMk id="7" creationId="{BEB92B53-8C48-4B88-AC54-596C1B42A2DE}"/>
          </ac:picMkLst>
        </pc:picChg>
      </pc:sldChg>
      <pc:sldChg chg="addSp delSp modSp add del mod">
        <pc:chgData name="Alexander" userId="60900361-c968-457a-be84-5b7d7c948694" providerId="ADAL" clId="{B4E9BC2F-DC57-415D-8800-2D037E6128A9}" dt="2021-02-24T11:58:01.097" v="1987" actId="47"/>
        <pc:sldMkLst>
          <pc:docMk/>
          <pc:sldMk cId="2401347097" sldId="288"/>
        </pc:sldMkLst>
        <pc:spChg chg="add del">
          <ac:chgData name="Alexander" userId="60900361-c968-457a-be84-5b7d7c948694" providerId="ADAL" clId="{B4E9BC2F-DC57-415D-8800-2D037E6128A9}" dt="2021-02-24T11:52:44.594" v="1631" actId="22"/>
          <ac:spMkLst>
            <pc:docMk/>
            <pc:sldMk cId="2401347097" sldId="288"/>
            <ac:spMk id="11" creationId="{B9AB0072-C6C6-4D3A-9FB4-A2381D36A2B0}"/>
          </ac:spMkLst>
        </pc:spChg>
        <pc:spChg chg="add del mod">
          <ac:chgData name="Alexander" userId="60900361-c968-457a-be84-5b7d7c948694" providerId="ADAL" clId="{B4E9BC2F-DC57-415D-8800-2D037E6128A9}" dt="2021-02-24T11:57:38.937" v="1979" actId="21"/>
          <ac:spMkLst>
            <pc:docMk/>
            <pc:sldMk cId="2401347097" sldId="288"/>
            <ac:spMk id="12" creationId="{421CDFA3-DA53-4D06-A641-BACAD3C9B836}"/>
          </ac:spMkLst>
        </pc:spChg>
      </pc:sldChg>
      <pc:sldChg chg="addSp modSp add mod">
        <pc:chgData name="Alexander" userId="60900361-c968-457a-be84-5b7d7c948694" providerId="ADAL" clId="{B4E9BC2F-DC57-415D-8800-2D037E6128A9}" dt="2021-02-24T11:57:52.825" v="1985" actId="113"/>
        <pc:sldMkLst>
          <pc:docMk/>
          <pc:sldMk cId="2704869102" sldId="289"/>
        </pc:sldMkLst>
        <pc:spChg chg="mod">
          <ac:chgData name="Alexander" userId="60900361-c968-457a-be84-5b7d7c948694" providerId="ADAL" clId="{B4E9BC2F-DC57-415D-8800-2D037E6128A9}" dt="2021-02-24T11:57:52.825" v="1985" actId="113"/>
          <ac:spMkLst>
            <pc:docMk/>
            <pc:sldMk cId="2704869102" sldId="289"/>
            <ac:spMk id="8" creationId="{C3E81B06-416F-46D1-8D1F-25EE34561E0A}"/>
          </ac:spMkLst>
        </pc:spChg>
        <pc:spChg chg="add mod">
          <ac:chgData name="Alexander" userId="60900361-c968-457a-be84-5b7d7c948694" providerId="ADAL" clId="{B4E9BC2F-DC57-415D-8800-2D037E6128A9}" dt="2021-02-24T11:57:49.357" v="1984" actId="1076"/>
          <ac:spMkLst>
            <pc:docMk/>
            <pc:sldMk cId="2704869102" sldId="289"/>
            <ac:spMk id="9" creationId="{E70DE46A-0F06-41F5-9B50-A9B5E31E3D83}"/>
          </ac:spMkLst>
        </pc:spChg>
      </pc:sldChg>
      <pc:sldChg chg="modSp add mod">
        <pc:chgData name="Alexander" userId="60900361-c968-457a-be84-5b7d7c948694" providerId="ADAL" clId="{B4E9BC2F-DC57-415D-8800-2D037E6128A9}" dt="2021-02-24T17:33:19.744" v="8424" actId="1076"/>
        <pc:sldMkLst>
          <pc:docMk/>
          <pc:sldMk cId="1151173411" sldId="290"/>
        </pc:sldMkLst>
        <pc:spChg chg="mod">
          <ac:chgData name="Alexander" userId="60900361-c968-457a-be84-5b7d7c948694" providerId="ADAL" clId="{B4E9BC2F-DC57-415D-8800-2D037E6128A9}" dt="2021-02-24T17:33:11.357" v="8423" actId="1076"/>
          <ac:spMkLst>
            <pc:docMk/>
            <pc:sldMk cId="1151173411" sldId="290"/>
            <ac:spMk id="2" creationId="{42995D66-97BB-40EC-93FA-38BFE820E5C4}"/>
          </ac:spMkLst>
        </pc:spChg>
        <pc:spChg chg="mod">
          <ac:chgData name="Alexander" userId="60900361-c968-457a-be84-5b7d7c948694" providerId="ADAL" clId="{B4E9BC2F-DC57-415D-8800-2D037E6128A9}" dt="2021-02-24T17:33:19.744" v="8424" actId="1076"/>
          <ac:spMkLst>
            <pc:docMk/>
            <pc:sldMk cId="1151173411" sldId="290"/>
            <ac:spMk id="3" creationId="{FA8944A6-E168-4839-B027-F20B98CFDAB8}"/>
          </ac:spMkLst>
        </pc:spChg>
      </pc:sldChg>
      <pc:sldChg chg="modSp add mod">
        <pc:chgData name="Alexander" userId="60900361-c968-457a-be84-5b7d7c948694" providerId="ADAL" clId="{B4E9BC2F-DC57-415D-8800-2D037E6128A9}" dt="2021-02-24T17:32:02.061" v="8379"/>
        <pc:sldMkLst>
          <pc:docMk/>
          <pc:sldMk cId="3149945135" sldId="291"/>
        </pc:sldMkLst>
        <pc:spChg chg="mod">
          <ac:chgData name="Alexander" userId="60900361-c968-457a-be84-5b7d7c948694" providerId="ADAL" clId="{B4E9BC2F-DC57-415D-8800-2D037E6128A9}" dt="2021-02-24T17:32:02.061" v="8379"/>
          <ac:spMkLst>
            <pc:docMk/>
            <pc:sldMk cId="3149945135" sldId="291"/>
            <ac:spMk id="2" creationId="{42995D66-97BB-40EC-93FA-38BFE820E5C4}"/>
          </ac:spMkLst>
        </pc:spChg>
        <pc:spChg chg="mod">
          <ac:chgData name="Alexander" userId="60900361-c968-457a-be84-5b7d7c948694" providerId="ADAL" clId="{B4E9BC2F-DC57-415D-8800-2D037E6128A9}" dt="2021-02-24T12:01:51.516" v="2208" actId="6549"/>
          <ac:spMkLst>
            <pc:docMk/>
            <pc:sldMk cId="3149945135" sldId="291"/>
            <ac:spMk id="3" creationId="{FA8944A6-E168-4839-B027-F20B98CFDAB8}"/>
          </ac:spMkLst>
        </pc:spChg>
      </pc:sldChg>
      <pc:sldChg chg="modSp new del mod">
        <pc:chgData name="Alexander" userId="60900361-c968-457a-be84-5b7d7c948694" providerId="ADAL" clId="{B4E9BC2F-DC57-415D-8800-2D037E6128A9}" dt="2021-02-24T13:40:54.870" v="5776" actId="47"/>
        <pc:sldMkLst>
          <pc:docMk/>
          <pc:sldMk cId="3543746331" sldId="292"/>
        </pc:sldMkLst>
        <pc:spChg chg="mod">
          <ac:chgData name="Alexander" userId="60900361-c968-457a-be84-5b7d7c948694" providerId="ADAL" clId="{B4E9BC2F-DC57-415D-8800-2D037E6128A9}" dt="2021-02-24T12:05:58.676" v="2337" actId="113"/>
          <ac:spMkLst>
            <pc:docMk/>
            <pc:sldMk cId="3543746331" sldId="292"/>
            <ac:spMk id="2" creationId="{9AC2E9A2-73F6-4754-BBCD-F96E528AA9D3}"/>
          </ac:spMkLst>
        </pc:spChg>
      </pc:sldChg>
      <pc:sldChg chg="modSp add mod">
        <pc:chgData name="Alexander" userId="60900361-c968-457a-be84-5b7d7c948694" providerId="ADAL" clId="{B4E9BC2F-DC57-415D-8800-2D037E6128A9}" dt="2021-02-24T12:07:18.040" v="2606" actId="20577"/>
        <pc:sldMkLst>
          <pc:docMk/>
          <pc:sldMk cId="3108124559" sldId="293"/>
        </pc:sldMkLst>
        <pc:spChg chg="mod">
          <ac:chgData name="Alexander" userId="60900361-c968-457a-be84-5b7d7c948694" providerId="ADAL" clId="{B4E9BC2F-DC57-415D-8800-2D037E6128A9}" dt="2021-02-24T12:07:18.040" v="2606" actId="20577"/>
          <ac:spMkLst>
            <pc:docMk/>
            <pc:sldMk cId="3108124559" sldId="293"/>
            <ac:spMk id="3" creationId="{37E2F7E1-D217-4536-843F-D398E370A846}"/>
          </ac:spMkLst>
        </pc:spChg>
      </pc:sldChg>
      <pc:sldChg chg="modSp add mod">
        <pc:chgData name="Alexander" userId="60900361-c968-457a-be84-5b7d7c948694" providerId="ADAL" clId="{B4E9BC2F-DC57-415D-8800-2D037E6128A9}" dt="2021-02-24T12:10:56.976" v="2941" actId="114"/>
        <pc:sldMkLst>
          <pc:docMk/>
          <pc:sldMk cId="3945632678" sldId="294"/>
        </pc:sldMkLst>
        <pc:spChg chg="mod">
          <ac:chgData name="Alexander" userId="60900361-c968-457a-be84-5b7d7c948694" providerId="ADAL" clId="{B4E9BC2F-DC57-415D-8800-2D037E6128A9}" dt="2021-02-24T12:10:56.976" v="2941" actId="114"/>
          <ac:spMkLst>
            <pc:docMk/>
            <pc:sldMk cId="3945632678" sldId="294"/>
            <ac:spMk id="3" creationId="{37E2F7E1-D217-4536-843F-D398E370A846}"/>
          </ac:spMkLst>
        </pc:spChg>
      </pc:sldChg>
      <pc:sldChg chg="modSp new mod">
        <pc:chgData name="Alexander" userId="60900361-c968-457a-be84-5b7d7c948694" providerId="ADAL" clId="{B4E9BC2F-DC57-415D-8800-2D037E6128A9}" dt="2021-02-24T13:53:05.435" v="7055" actId="20577"/>
        <pc:sldMkLst>
          <pc:docMk/>
          <pc:sldMk cId="3697797639" sldId="295"/>
        </pc:sldMkLst>
        <pc:spChg chg="mod">
          <ac:chgData name="Alexander" userId="60900361-c968-457a-be84-5b7d7c948694" providerId="ADAL" clId="{B4E9BC2F-DC57-415D-8800-2D037E6128A9}" dt="2021-02-24T13:53:05.435" v="7055" actId="20577"/>
          <ac:spMkLst>
            <pc:docMk/>
            <pc:sldMk cId="3697797639" sldId="295"/>
            <ac:spMk id="2" creationId="{9564D602-61BD-4F74-A2A5-3D74EDD4F336}"/>
          </ac:spMkLst>
        </pc:spChg>
        <pc:spChg chg="mod">
          <ac:chgData name="Alexander" userId="60900361-c968-457a-be84-5b7d7c948694" providerId="ADAL" clId="{B4E9BC2F-DC57-415D-8800-2D037E6128A9}" dt="2021-02-24T12:13:31.682" v="3229" actId="20577"/>
          <ac:spMkLst>
            <pc:docMk/>
            <pc:sldMk cId="3697797639" sldId="295"/>
            <ac:spMk id="3" creationId="{3ADF8C07-D271-41CA-981E-21DCE88A9A2D}"/>
          </ac:spMkLst>
        </pc:spChg>
      </pc:sldChg>
      <pc:sldChg chg="addSp modSp new add del mod">
        <pc:chgData name="Alexander" userId="60900361-c968-457a-be84-5b7d7c948694" providerId="ADAL" clId="{B4E9BC2F-DC57-415D-8800-2D037E6128A9}" dt="2021-02-24T17:18:17.128" v="8017" actId="20577"/>
        <pc:sldMkLst>
          <pc:docMk/>
          <pc:sldMk cId="469084607" sldId="296"/>
        </pc:sldMkLst>
        <pc:spChg chg="mod">
          <ac:chgData name="Alexander" userId="60900361-c968-457a-be84-5b7d7c948694" providerId="ADAL" clId="{B4E9BC2F-DC57-415D-8800-2D037E6128A9}" dt="2021-02-24T12:16:41.942" v="3279" actId="6549"/>
          <ac:spMkLst>
            <pc:docMk/>
            <pc:sldMk cId="469084607" sldId="296"/>
            <ac:spMk id="2" creationId="{033AFD57-E412-42FC-8AE7-9A523DA64A85}"/>
          </ac:spMkLst>
        </pc:spChg>
        <pc:spChg chg="add mod">
          <ac:chgData name="Alexander" userId="60900361-c968-457a-be84-5b7d7c948694" providerId="ADAL" clId="{B4E9BC2F-DC57-415D-8800-2D037E6128A9}" dt="2021-02-24T17:18:17.128" v="8017" actId="20577"/>
          <ac:spMkLst>
            <pc:docMk/>
            <pc:sldMk cId="469084607" sldId="296"/>
            <ac:spMk id="6" creationId="{CB9ABD4C-785F-445D-A381-C0816C8DF19C}"/>
          </ac:spMkLst>
        </pc:spChg>
        <pc:picChg chg="add mod modCrop">
          <ac:chgData name="Alexander" userId="60900361-c968-457a-be84-5b7d7c948694" providerId="ADAL" clId="{B4E9BC2F-DC57-415D-8800-2D037E6128A9}" dt="2021-02-24T12:16:05.293" v="3262" actId="14100"/>
          <ac:picMkLst>
            <pc:docMk/>
            <pc:sldMk cId="469084607" sldId="296"/>
            <ac:picMk id="5" creationId="{BE9D5FE7-8D06-4AE1-AEA1-CF5479F974B6}"/>
          </ac:picMkLst>
        </pc:picChg>
        <pc:picChg chg="mod">
          <ac:chgData name="Alexander" userId="60900361-c968-457a-be84-5b7d7c948694" providerId="ADAL" clId="{B4E9BC2F-DC57-415D-8800-2D037E6128A9}" dt="2021-02-24T12:16:38.923" v="3278" actId="1076"/>
          <ac:picMkLst>
            <pc:docMk/>
            <pc:sldMk cId="469084607" sldId="296"/>
            <ac:picMk id="3074" creationId="{50886AEC-6A67-4E95-A85F-6278D909CF4E}"/>
          </ac:picMkLst>
        </pc:picChg>
      </pc:sldChg>
      <pc:sldChg chg="addSp">
        <pc:chgData name="Alexander" userId="60900361-c968-457a-be84-5b7d7c948694" providerId="ADAL" clId="{B4E9BC2F-DC57-415D-8800-2D037E6128A9}" dt="2021-02-24T12:16:32.628" v="3275"/>
        <pc:sldMkLst>
          <pc:docMk/>
          <pc:sldMk cId="3240181397" sldId="296"/>
        </pc:sldMkLst>
        <pc:picChg chg="add">
          <ac:chgData name="Alexander" userId="60900361-c968-457a-be84-5b7d7c948694" providerId="ADAL" clId="{B4E9BC2F-DC57-415D-8800-2D037E6128A9}" dt="2021-02-24T12:16:32.628" v="3275"/>
          <ac:picMkLst>
            <pc:docMk/>
            <pc:sldMk cId="3240181397" sldId="296"/>
            <ac:picMk id="3074" creationId="{50886AEC-6A67-4E95-A85F-6278D909CF4E}"/>
          </ac:picMkLst>
        </pc:picChg>
      </pc:sldChg>
      <pc:sldChg chg="addSp delSp modSp new add del mod">
        <pc:chgData name="Alexander" userId="60900361-c968-457a-be84-5b7d7c948694" providerId="ADAL" clId="{B4E9BC2F-DC57-415D-8800-2D037E6128A9}" dt="2021-02-24T12:21:19.944" v="3417" actId="1076"/>
        <pc:sldMkLst>
          <pc:docMk/>
          <pc:sldMk cId="1295365451" sldId="297"/>
        </pc:sldMkLst>
        <pc:spChg chg="mod">
          <ac:chgData name="Alexander" userId="60900361-c968-457a-be84-5b7d7c948694" providerId="ADAL" clId="{B4E9BC2F-DC57-415D-8800-2D037E6128A9}" dt="2021-02-24T12:20:57.524" v="3414" actId="20577"/>
          <ac:spMkLst>
            <pc:docMk/>
            <pc:sldMk cId="1295365451" sldId="297"/>
            <ac:spMk id="2" creationId="{8B468F39-749D-473E-AA19-0D8FC5770783}"/>
          </ac:spMkLst>
        </pc:spChg>
        <pc:spChg chg="del">
          <ac:chgData name="Alexander" userId="60900361-c968-457a-be84-5b7d7c948694" providerId="ADAL" clId="{B4E9BC2F-DC57-415D-8800-2D037E6128A9}" dt="2021-02-24T12:18:40.950" v="3300" actId="22"/>
          <ac:spMkLst>
            <pc:docMk/>
            <pc:sldMk cId="1295365451" sldId="297"/>
            <ac:spMk id="3" creationId="{6BAF6455-6C41-4123-940B-EA0A86522462}"/>
          </ac:spMkLst>
        </pc:spChg>
        <pc:spChg chg="add del mod">
          <ac:chgData name="Alexander" userId="60900361-c968-457a-be84-5b7d7c948694" providerId="ADAL" clId="{B4E9BC2F-DC57-415D-8800-2D037E6128A9}" dt="2021-02-24T12:18:51.404" v="3307"/>
          <ac:spMkLst>
            <pc:docMk/>
            <pc:sldMk cId="1295365451" sldId="297"/>
            <ac:spMk id="7" creationId="{FBE86C64-793D-478E-BE27-07AB25FECC36}"/>
          </ac:spMkLst>
        </pc:spChg>
        <pc:spChg chg="add mod">
          <ac:chgData name="Alexander" userId="60900361-c968-457a-be84-5b7d7c948694" providerId="ADAL" clId="{B4E9BC2F-DC57-415D-8800-2D037E6128A9}" dt="2021-02-24T12:21:19.944" v="3417" actId="1076"/>
          <ac:spMkLst>
            <pc:docMk/>
            <pc:sldMk cId="1295365451" sldId="297"/>
            <ac:spMk id="8" creationId="{4A453DE9-AA0D-4507-A94C-F2D5E20053FA}"/>
          </ac:spMkLst>
        </pc:spChg>
        <pc:picChg chg="add mod modCrop">
          <ac:chgData name="Alexander" userId="60900361-c968-457a-be84-5b7d7c948694" providerId="ADAL" clId="{B4E9BC2F-DC57-415D-8800-2D037E6128A9}" dt="2021-02-24T12:19:49.728" v="3318" actId="1076"/>
          <ac:picMkLst>
            <pc:docMk/>
            <pc:sldMk cId="1295365451" sldId="297"/>
            <ac:picMk id="4" creationId="{5254C7A2-5F98-4534-BC4A-AC57DDE2CA14}"/>
          </ac:picMkLst>
        </pc:picChg>
        <pc:picChg chg="add del mod ord">
          <ac:chgData name="Alexander" userId="60900361-c968-457a-be84-5b7d7c948694" providerId="ADAL" clId="{B4E9BC2F-DC57-415D-8800-2D037E6128A9}" dt="2021-02-24T12:18:42.656" v="3301" actId="21"/>
          <ac:picMkLst>
            <pc:docMk/>
            <pc:sldMk cId="1295365451" sldId="297"/>
            <ac:picMk id="5" creationId="{6F452CC6-E172-4B61-A101-C5799B6E4062}"/>
          </ac:picMkLst>
        </pc:picChg>
        <pc:picChg chg="add del mod">
          <ac:chgData name="Alexander" userId="60900361-c968-457a-be84-5b7d7c948694" providerId="ADAL" clId="{B4E9BC2F-DC57-415D-8800-2D037E6128A9}" dt="2021-02-24T12:18:44.434" v="3303"/>
          <ac:picMkLst>
            <pc:docMk/>
            <pc:sldMk cId="1295365451" sldId="297"/>
            <ac:picMk id="8" creationId="{0F669107-7C82-43BA-BA0C-497467E084CE}"/>
          </ac:picMkLst>
        </pc:picChg>
        <pc:picChg chg="add mod">
          <ac:chgData name="Alexander" userId="60900361-c968-457a-be84-5b7d7c948694" providerId="ADAL" clId="{B4E9BC2F-DC57-415D-8800-2D037E6128A9}" dt="2021-02-24T12:20:19.238" v="3321" actId="571"/>
          <ac:picMkLst>
            <pc:docMk/>
            <pc:sldMk cId="1295365451" sldId="297"/>
            <ac:picMk id="9" creationId="{7646AF74-2AF4-4B73-B547-98E36A3547E6}"/>
          </ac:picMkLst>
        </pc:picChg>
        <pc:picChg chg="add del mod">
          <ac:chgData name="Alexander" userId="60900361-c968-457a-be84-5b7d7c948694" providerId="ADAL" clId="{B4E9BC2F-DC57-415D-8800-2D037E6128A9}" dt="2021-02-24T12:18:48.415" v="3305"/>
          <ac:picMkLst>
            <pc:docMk/>
            <pc:sldMk cId="1295365451" sldId="297"/>
            <ac:picMk id="9" creationId="{9AC69145-F5EC-4CD2-9AC4-28C9CD50E33D}"/>
          </ac:picMkLst>
        </pc:picChg>
        <pc:picChg chg="add del mod">
          <ac:chgData name="Alexander" userId="60900361-c968-457a-be84-5b7d7c948694" providerId="ADAL" clId="{B4E9BC2F-DC57-415D-8800-2D037E6128A9}" dt="2021-02-24T12:18:51.404" v="3307"/>
          <ac:picMkLst>
            <pc:docMk/>
            <pc:sldMk cId="1295365451" sldId="297"/>
            <ac:picMk id="10" creationId="{4CACC072-68FF-4828-8C06-EE1DAE5E7EE1}"/>
          </ac:picMkLst>
        </pc:picChg>
        <pc:picChg chg="mod">
          <ac:chgData name="Alexander" userId="60900361-c968-457a-be84-5b7d7c948694" providerId="ADAL" clId="{B4E9BC2F-DC57-415D-8800-2D037E6128A9}" dt="2021-02-24T12:19:48.355" v="3317" actId="1076"/>
          <ac:picMkLst>
            <pc:docMk/>
            <pc:sldMk cId="1295365451" sldId="297"/>
            <ac:picMk id="4098" creationId="{E363B6B5-7A57-4F02-9448-CFA20083C268}"/>
          </ac:picMkLst>
        </pc:picChg>
      </pc:sldChg>
      <pc:sldChg chg="addSp">
        <pc:chgData name="Alexander" userId="60900361-c968-457a-be84-5b7d7c948694" providerId="ADAL" clId="{B4E9BC2F-DC57-415D-8800-2D037E6128A9}" dt="2021-02-24T12:18:59.408" v="3308"/>
        <pc:sldMkLst>
          <pc:docMk/>
          <pc:sldMk cId="2267272228" sldId="297"/>
        </pc:sldMkLst>
        <pc:picChg chg="add">
          <ac:chgData name="Alexander" userId="60900361-c968-457a-be84-5b7d7c948694" providerId="ADAL" clId="{B4E9BC2F-DC57-415D-8800-2D037E6128A9}" dt="2021-02-24T12:18:59.408" v="3308"/>
          <ac:picMkLst>
            <pc:docMk/>
            <pc:sldMk cId="2267272228" sldId="297"/>
            <ac:picMk id="4098" creationId="{E363B6B5-7A57-4F02-9448-CFA20083C268}"/>
          </ac:picMkLst>
        </pc:picChg>
      </pc:sldChg>
      <pc:sldChg chg="addSp delSp modSp new add del mod">
        <pc:chgData name="Alexander" userId="60900361-c968-457a-be84-5b7d7c948694" providerId="ADAL" clId="{B4E9BC2F-DC57-415D-8800-2D037E6128A9}" dt="2021-02-24T12:28:00.857" v="3507" actId="27636"/>
        <pc:sldMkLst>
          <pc:docMk/>
          <pc:sldMk cId="2159755082" sldId="298"/>
        </pc:sldMkLst>
        <pc:spChg chg="mod">
          <ac:chgData name="Alexander" userId="60900361-c968-457a-be84-5b7d7c948694" providerId="ADAL" clId="{B4E9BC2F-DC57-415D-8800-2D037E6128A9}" dt="2021-02-24T12:28:00.857" v="3507" actId="27636"/>
          <ac:spMkLst>
            <pc:docMk/>
            <pc:sldMk cId="2159755082" sldId="298"/>
            <ac:spMk id="2" creationId="{D8FCA503-782A-46D3-8495-79C846E480AD}"/>
          </ac:spMkLst>
        </pc:spChg>
        <pc:picChg chg="add mod">
          <ac:chgData name="Alexander" userId="60900361-c968-457a-be84-5b7d7c948694" providerId="ADAL" clId="{B4E9BC2F-DC57-415D-8800-2D037E6128A9}" dt="2021-02-24T12:27:57.532" v="3504" actId="1076"/>
          <ac:picMkLst>
            <pc:docMk/>
            <pc:sldMk cId="2159755082" sldId="298"/>
            <ac:picMk id="5" creationId="{F244EBBF-EDC0-4949-9E83-39DC963F2C3B}"/>
          </ac:picMkLst>
        </pc:picChg>
        <pc:picChg chg="add del mod modCrop">
          <ac:chgData name="Alexander" userId="60900361-c968-457a-be84-5b7d7c948694" providerId="ADAL" clId="{B4E9BC2F-DC57-415D-8800-2D037E6128A9}" dt="2021-02-24T12:26:11.177" v="3429" actId="478"/>
          <ac:picMkLst>
            <pc:docMk/>
            <pc:sldMk cId="2159755082" sldId="298"/>
            <ac:picMk id="7" creationId="{798657F5-78D0-447B-95CB-3F38B6F3BDFC}"/>
          </ac:picMkLst>
        </pc:picChg>
        <pc:picChg chg="add mod modCrop">
          <ac:chgData name="Alexander" userId="60900361-c968-457a-be84-5b7d7c948694" providerId="ADAL" clId="{B4E9BC2F-DC57-415D-8800-2D037E6128A9}" dt="2021-02-24T12:27:58.897" v="3505" actId="1076"/>
          <ac:picMkLst>
            <pc:docMk/>
            <pc:sldMk cId="2159755082" sldId="298"/>
            <ac:picMk id="9" creationId="{3B01F21D-AFE8-4F72-A4E3-19C232F2DA46}"/>
          </ac:picMkLst>
        </pc:picChg>
      </pc:sldChg>
      <pc:sldChg chg="addSp delSp modSp">
        <pc:chgData name="Alexander" userId="60900361-c968-457a-be84-5b7d7c948694" providerId="ADAL" clId="{B4E9BC2F-DC57-415D-8800-2D037E6128A9}" dt="2021-02-24T12:25:24.163" v="3421"/>
        <pc:sldMkLst>
          <pc:docMk/>
          <pc:sldMk cId="4135618814" sldId="298"/>
        </pc:sldMkLst>
        <pc:spChg chg="del">
          <ac:chgData name="Alexander" userId="60900361-c968-457a-be84-5b7d7c948694" providerId="ADAL" clId="{B4E9BC2F-DC57-415D-8800-2D037E6128A9}" dt="2021-02-24T12:25:24.163" v="3421"/>
          <ac:spMkLst>
            <pc:docMk/>
            <pc:sldMk cId="4135618814" sldId="298"/>
            <ac:spMk id="3" creationId="{1C9AB8DB-4802-433C-A592-1973F49F5310}"/>
          </ac:spMkLst>
        </pc:spChg>
        <pc:picChg chg="add mod">
          <ac:chgData name="Alexander" userId="60900361-c968-457a-be84-5b7d7c948694" providerId="ADAL" clId="{B4E9BC2F-DC57-415D-8800-2D037E6128A9}" dt="2021-02-24T12:25:24.163" v="3421"/>
          <ac:picMkLst>
            <pc:docMk/>
            <pc:sldMk cId="4135618814" sldId="298"/>
            <ac:picMk id="5122" creationId="{0951FD01-40FE-478F-98CE-412CE2712CA4}"/>
          </ac:picMkLst>
        </pc:picChg>
      </pc:sldChg>
      <pc:sldChg chg="addSp delSp modSp new mod">
        <pc:chgData name="Alexander" userId="60900361-c968-457a-be84-5b7d7c948694" providerId="ADAL" clId="{B4E9BC2F-DC57-415D-8800-2D037E6128A9}" dt="2021-02-24T12:38:18.326" v="3650" actId="1076"/>
        <pc:sldMkLst>
          <pc:docMk/>
          <pc:sldMk cId="4040667773" sldId="299"/>
        </pc:sldMkLst>
        <pc:spChg chg="mod">
          <ac:chgData name="Alexander" userId="60900361-c968-457a-be84-5b7d7c948694" providerId="ADAL" clId="{B4E9BC2F-DC57-415D-8800-2D037E6128A9}" dt="2021-02-24T12:38:12.683" v="3648" actId="1076"/>
          <ac:spMkLst>
            <pc:docMk/>
            <pc:sldMk cId="4040667773" sldId="299"/>
            <ac:spMk id="2" creationId="{3A2786A0-AEEE-4F4F-BEF6-0A1DB3953A4E}"/>
          </ac:spMkLst>
        </pc:spChg>
        <pc:spChg chg="del">
          <ac:chgData name="Alexander" userId="60900361-c968-457a-be84-5b7d7c948694" providerId="ADAL" clId="{B4E9BC2F-DC57-415D-8800-2D037E6128A9}" dt="2021-02-24T12:34:21.471" v="3544" actId="22"/>
          <ac:spMkLst>
            <pc:docMk/>
            <pc:sldMk cId="4040667773" sldId="299"/>
            <ac:spMk id="3" creationId="{84806777-F969-4E9A-8345-4C53CFA05E58}"/>
          </ac:spMkLst>
        </pc:spChg>
        <pc:spChg chg="add mod">
          <ac:chgData name="Alexander" userId="60900361-c968-457a-be84-5b7d7c948694" providerId="ADAL" clId="{B4E9BC2F-DC57-415D-8800-2D037E6128A9}" dt="2021-02-24T12:37:53.636" v="3647" actId="14100"/>
          <ac:spMkLst>
            <pc:docMk/>
            <pc:sldMk cId="4040667773" sldId="299"/>
            <ac:spMk id="10" creationId="{B003CF22-B9F9-49B3-9AE3-F31367A7D6C1}"/>
          </ac:spMkLst>
        </pc:spChg>
        <pc:picChg chg="add mod modCrop">
          <ac:chgData name="Alexander" userId="60900361-c968-457a-be84-5b7d7c948694" providerId="ADAL" clId="{B4E9BC2F-DC57-415D-8800-2D037E6128A9}" dt="2021-02-24T12:38:18.326" v="3650" actId="1076"/>
          <ac:picMkLst>
            <pc:docMk/>
            <pc:sldMk cId="4040667773" sldId="299"/>
            <ac:picMk id="5" creationId="{E98D77CD-66BF-46B2-B383-09238AE1CCFA}"/>
          </ac:picMkLst>
        </pc:picChg>
        <pc:picChg chg="add del mod ord modCrop">
          <ac:chgData name="Alexander" userId="60900361-c968-457a-be84-5b7d7c948694" providerId="ADAL" clId="{B4E9BC2F-DC57-415D-8800-2D037E6128A9}" dt="2021-02-24T12:35:20.360" v="3559" actId="21"/>
          <ac:picMkLst>
            <pc:docMk/>
            <pc:sldMk cId="4040667773" sldId="299"/>
            <ac:picMk id="7" creationId="{FB403831-1698-46C5-83EC-61C962AE2385}"/>
          </ac:picMkLst>
        </pc:picChg>
        <pc:picChg chg="add mod modCrop">
          <ac:chgData name="Alexander" userId="60900361-c968-457a-be84-5b7d7c948694" providerId="ADAL" clId="{B4E9BC2F-DC57-415D-8800-2D037E6128A9}" dt="2021-02-24T12:35:18.729" v="3558" actId="1076"/>
          <ac:picMkLst>
            <pc:docMk/>
            <pc:sldMk cId="4040667773" sldId="299"/>
            <ac:picMk id="8" creationId="{0167FADB-5D0D-4E92-9802-88C55695A751}"/>
          </ac:picMkLst>
        </pc:picChg>
        <pc:picChg chg="add mod">
          <ac:chgData name="Alexander" userId="60900361-c968-457a-be84-5b7d7c948694" providerId="ADAL" clId="{B4E9BC2F-DC57-415D-8800-2D037E6128A9}" dt="2021-02-24T12:35:20.850" v="3560"/>
          <ac:picMkLst>
            <pc:docMk/>
            <pc:sldMk cId="4040667773" sldId="299"/>
            <ac:picMk id="11" creationId="{A1ED153B-3ABF-4005-BE88-398FFC5255D1}"/>
          </ac:picMkLst>
        </pc:picChg>
      </pc:sldChg>
      <pc:sldChg chg="addSp delSp modSp new mod">
        <pc:chgData name="Alexander" userId="60900361-c968-457a-be84-5b7d7c948694" providerId="ADAL" clId="{B4E9BC2F-DC57-415D-8800-2D037E6128A9}" dt="2021-02-24T12:44:50.368" v="3805" actId="1076"/>
        <pc:sldMkLst>
          <pc:docMk/>
          <pc:sldMk cId="476138028" sldId="300"/>
        </pc:sldMkLst>
        <pc:spChg chg="mod">
          <ac:chgData name="Alexander" userId="60900361-c968-457a-be84-5b7d7c948694" providerId="ADAL" clId="{B4E9BC2F-DC57-415D-8800-2D037E6128A9}" dt="2021-02-24T12:42:27.492" v="3782" actId="20577"/>
          <ac:spMkLst>
            <pc:docMk/>
            <pc:sldMk cId="476138028" sldId="300"/>
            <ac:spMk id="2" creationId="{0242F15A-3DB6-40E5-B4DE-059A5F461A9C}"/>
          </ac:spMkLst>
        </pc:spChg>
        <pc:spChg chg="del">
          <ac:chgData name="Alexander" userId="60900361-c968-457a-be84-5b7d7c948694" providerId="ADAL" clId="{B4E9BC2F-DC57-415D-8800-2D037E6128A9}" dt="2021-02-24T12:43:03.232" v="3783" actId="22"/>
          <ac:spMkLst>
            <pc:docMk/>
            <pc:sldMk cId="476138028" sldId="300"/>
            <ac:spMk id="3" creationId="{3A4EB230-5010-4905-8F37-EF76A97B74EB}"/>
          </ac:spMkLst>
        </pc:spChg>
        <pc:picChg chg="add mod ord modCrop">
          <ac:chgData name="Alexander" userId="60900361-c968-457a-be84-5b7d7c948694" providerId="ADAL" clId="{B4E9BC2F-DC57-415D-8800-2D037E6128A9}" dt="2021-02-24T12:43:15.742" v="3788" actId="14100"/>
          <ac:picMkLst>
            <pc:docMk/>
            <pc:sldMk cId="476138028" sldId="300"/>
            <ac:picMk id="5" creationId="{AC434D20-35E7-450F-93B1-6C41FCCCEA35}"/>
          </ac:picMkLst>
        </pc:picChg>
        <pc:picChg chg="add mod modCrop">
          <ac:chgData name="Alexander" userId="60900361-c968-457a-be84-5b7d7c948694" providerId="ADAL" clId="{B4E9BC2F-DC57-415D-8800-2D037E6128A9}" dt="2021-02-24T12:43:53.462" v="3797" actId="732"/>
          <ac:picMkLst>
            <pc:docMk/>
            <pc:sldMk cId="476138028" sldId="300"/>
            <ac:picMk id="6" creationId="{7A047EF5-DE40-4AD2-986E-33A103328837}"/>
          </ac:picMkLst>
        </pc:picChg>
        <pc:picChg chg="add mod modCrop">
          <ac:chgData name="Alexander" userId="60900361-c968-457a-be84-5b7d7c948694" providerId="ADAL" clId="{B4E9BC2F-DC57-415D-8800-2D037E6128A9}" dt="2021-02-24T12:44:50.368" v="3805" actId="1076"/>
          <ac:picMkLst>
            <pc:docMk/>
            <pc:sldMk cId="476138028" sldId="300"/>
            <ac:picMk id="8" creationId="{3D7A2C47-A7C1-4B46-A3B6-67B7F9B1B9AD}"/>
          </ac:picMkLst>
        </pc:picChg>
      </pc:sldChg>
      <pc:sldChg chg="addSp delSp modSp new mod">
        <pc:chgData name="Alexander" userId="60900361-c968-457a-be84-5b7d7c948694" providerId="ADAL" clId="{B4E9BC2F-DC57-415D-8800-2D037E6128A9}" dt="2021-02-24T12:42:08.441" v="3766" actId="20577"/>
        <pc:sldMkLst>
          <pc:docMk/>
          <pc:sldMk cId="4147003468" sldId="301"/>
        </pc:sldMkLst>
        <pc:spChg chg="mod">
          <ac:chgData name="Alexander" userId="60900361-c968-457a-be84-5b7d7c948694" providerId="ADAL" clId="{B4E9BC2F-DC57-415D-8800-2D037E6128A9}" dt="2021-02-24T12:42:08.441" v="3766" actId="20577"/>
          <ac:spMkLst>
            <pc:docMk/>
            <pc:sldMk cId="4147003468" sldId="301"/>
            <ac:spMk id="2" creationId="{898B0C90-F0E2-4699-B568-95F1012A485A}"/>
          </ac:spMkLst>
        </pc:spChg>
        <pc:spChg chg="mod">
          <ac:chgData name="Alexander" userId="60900361-c968-457a-be84-5b7d7c948694" providerId="ADAL" clId="{B4E9BC2F-DC57-415D-8800-2D037E6128A9}" dt="2021-02-24T12:39:44.006" v="3715" actId="2711"/>
          <ac:spMkLst>
            <pc:docMk/>
            <pc:sldMk cId="4147003468" sldId="301"/>
            <ac:spMk id="3" creationId="{018E4E66-7834-4482-971C-A15A7C9EEEB2}"/>
          </ac:spMkLst>
        </pc:spChg>
        <pc:picChg chg="add del">
          <ac:chgData name="Alexander" userId="60900361-c968-457a-be84-5b7d7c948694" providerId="ADAL" clId="{B4E9BC2F-DC57-415D-8800-2D037E6128A9}" dt="2021-02-24T12:40:55.512" v="3717" actId="22"/>
          <ac:picMkLst>
            <pc:docMk/>
            <pc:sldMk cId="4147003468" sldId="301"/>
            <ac:picMk id="5" creationId="{90E0BDAB-A96B-407A-BF8D-F094D7A5C90D}"/>
          </ac:picMkLst>
        </pc:picChg>
        <pc:picChg chg="add mod">
          <ac:chgData name="Alexander" userId="60900361-c968-457a-be84-5b7d7c948694" providerId="ADAL" clId="{B4E9BC2F-DC57-415D-8800-2D037E6128A9}" dt="2021-02-24T12:41:25.376" v="3719" actId="1076"/>
          <ac:picMkLst>
            <pc:docMk/>
            <pc:sldMk cId="4147003468" sldId="301"/>
            <ac:picMk id="7" creationId="{A2EB49DA-15A6-4AFC-81C0-9723F291620F}"/>
          </ac:picMkLst>
        </pc:picChg>
      </pc:sldChg>
      <pc:sldChg chg="modSp new mod">
        <pc:chgData name="Alexander" userId="60900361-c968-457a-be84-5b7d7c948694" providerId="ADAL" clId="{B4E9BC2F-DC57-415D-8800-2D037E6128A9}" dt="2021-02-24T17:10:44.843" v="7838" actId="122"/>
        <pc:sldMkLst>
          <pc:docMk/>
          <pc:sldMk cId="131010986" sldId="302"/>
        </pc:sldMkLst>
        <pc:spChg chg="mod">
          <ac:chgData name="Alexander" userId="60900361-c968-457a-be84-5b7d7c948694" providerId="ADAL" clId="{B4E9BC2F-DC57-415D-8800-2D037E6128A9}" dt="2021-02-24T12:45:14.206" v="3826" actId="20577"/>
          <ac:spMkLst>
            <pc:docMk/>
            <pc:sldMk cId="131010986" sldId="302"/>
            <ac:spMk id="2" creationId="{AC83B103-E278-448D-9E6E-CF323A3FD8C0}"/>
          </ac:spMkLst>
        </pc:spChg>
        <pc:spChg chg="mod">
          <ac:chgData name="Alexander" userId="60900361-c968-457a-be84-5b7d7c948694" providerId="ADAL" clId="{B4E9BC2F-DC57-415D-8800-2D037E6128A9}" dt="2021-02-24T17:10:44.843" v="7838" actId="122"/>
          <ac:spMkLst>
            <pc:docMk/>
            <pc:sldMk cId="131010986" sldId="302"/>
            <ac:spMk id="3" creationId="{E84F3600-B1E6-4E09-8541-83A933F618F8}"/>
          </ac:spMkLst>
        </pc:spChg>
      </pc:sldChg>
      <pc:sldChg chg="addSp modSp new mod ord">
        <pc:chgData name="Alexander" userId="60900361-c968-457a-be84-5b7d7c948694" providerId="ADAL" clId="{B4E9BC2F-DC57-415D-8800-2D037E6128A9}" dt="2021-02-24T13:00:24.906" v="4354" actId="20577"/>
        <pc:sldMkLst>
          <pc:docMk/>
          <pc:sldMk cId="2206786049" sldId="303"/>
        </pc:sldMkLst>
        <pc:spChg chg="add mod">
          <ac:chgData name="Alexander" userId="60900361-c968-457a-be84-5b7d7c948694" providerId="ADAL" clId="{B4E9BC2F-DC57-415D-8800-2D037E6128A9}" dt="2021-02-24T13:00:24.906" v="4354" actId="20577"/>
          <ac:spMkLst>
            <pc:docMk/>
            <pc:sldMk cId="2206786049" sldId="303"/>
            <ac:spMk id="7" creationId="{D28461B5-92E2-4379-BA9C-7BA172E5FB4F}"/>
          </ac:spMkLst>
        </pc:spChg>
        <pc:picChg chg="add mod">
          <ac:chgData name="Alexander" userId="60900361-c968-457a-be84-5b7d7c948694" providerId="ADAL" clId="{B4E9BC2F-DC57-415D-8800-2D037E6128A9}" dt="2021-02-24T12:54:26.183" v="4209" actId="1076"/>
          <ac:picMkLst>
            <pc:docMk/>
            <pc:sldMk cId="2206786049" sldId="303"/>
            <ac:picMk id="5" creationId="{440997B5-87BD-438E-BA34-EE6C200FF945}"/>
          </ac:picMkLst>
        </pc:picChg>
      </pc:sldChg>
      <pc:sldChg chg="modSp new mod">
        <pc:chgData name="Alexander" userId="60900361-c968-457a-be84-5b7d7c948694" providerId="ADAL" clId="{B4E9BC2F-DC57-415D-8800-2D037E6128A9}" dt="2021-02-24T17:21:44.937" v="8095" actId="121"/>
        <pc:sldMkLst>
          <pc:docMk/>
          <pc:sldMk cId="779035569" sldId="304"/>
        </pc:sldMkLst>
        <pc:spChg chg="mod">
          <ac:chgData name="Alexander" userId="60900361-c968-457a-be84-5b7d7c948694" providerId="ADAL" clId="{B4E9BC2F-DC57-415D-8800-2D037E6128A9}" dt="2021-02-24T13:03:56.821" v="4547" actId="20577"/>
          <ac:spMkLst>
            <pc:docMk/>
            <pc:sldMk cId="779035569" sldId="304"/>
            <ac:spMk id="2" creationId="{9617E66B-68F8-4821-88E9-2A032238A0DB}"/>
          </ac:spMkLst>
        </pc:spChg>
        <pc:spChg chg="mod">
          <ac:chgData name="Alexander" userId="60900361-c968-457a-be84-5b7d7c948694" providerId="ADAL" clId="{B4E9BC2F-DC57-415D-8800-2D037E6128A9}" dt="2021-02-24T17:21:44.937" v="8095" actId="121"/>
          <ac:spMkLst>
            <pc:docMk/>
            <pc:sldMk cId="779035569" sldId="304"/>
            <ac:spMk id="3" creationId="{859A2402-C5A1-48B8-B3E1-74AC0220DA2D}"/>
          </ac:spMkLst>
        </pc:spChg>
      </pc:sldChg>
      <pc:sldChg chg="modSp add mod ord">
        <pc:chgData name="Alexander" userId="60900361-c968-457a-be84-5b7d7c948694" providerId="ADAL" clId="{B4E9BC2F-DC57-415D-8800-2D037E6128A9}" dt="2021-02-24T17:24:26.824" v="8209" actId="6549"/>
        <pc:sldMkLst>
          <pc:docMk/>
          <pc:sldMk cId="915108962" sldId="305"/>
        </pc:sldMkLst>
        <pc:spChg chg="mod">
          <ac:chgData name="Alexander" userId="60900361-c968-457a-be84-5b7d7c948694" providerId="ADAL" clId="{B4E9BC2F-DC57-415D-8800-2D037E6128A9}" dt="2021-02-24T13:05:53.265" v="4618" actId="20577"/>
          <ac:spMkLst>
            <pc:docMk/>
            <pc:sldMk cId="915108962" sldId="305"/>
            <ac:spMk id="2" creationId="{9617E66B-68F8-4821-88E9-2A032238A0DB}"/>
          </ac:spMkLst>
        </pc:spChg>
        <pc:spChg chg="mod">
          <ac:chgData name="Alexander" userId="60900361-c968-457a-be84-5b7d7c948694" providerId="ADAL" clId="{B4E9BC2F-DC57-415D-8800-2D037E6128A9}" dt="2021-02-24T17:24:26.824" v="8209" actId="6549"/>
          <ac:spMkLst>
            <pc:docMk/>
            <pc:sldMk cId="915108962" sldId="305"/>
            <ac:spMk id="3" creationId="{859A2402-C5A1-48B8-B3E1-74AC0220DA2D}"/>
          </ac:spMkLst>
        </pc:spChg>
      </pc:sldChg>
      <pc:sldChg chg="modSp new mod">
        <pc:chgData name="Alexander" userId="60900361-c968-457a-be84-5b7d7c948694" providerId="ADAL" clId="{B4E9BC2F-DC57-415D-8800-2D037E6128A9}" dt="2021-02-24T13:53:46.982" v="7127" actId="20577"/>
        <pc:sldMkLst>
          <pc:docMk/>
          <pc:sldMk cId="3564367127" sldId="306"/>
        </pc:sldMkLst>
        <pc:spChg chg="mod">
          <ac:chgData name="Alexander" userId="60900361-c968-457a-be84-5b7d7c948694" providerId="ADAL" clId="{B4E9BC2F-DC57-415D-8800-2D037E6128A9}" dt="2021-02-24T13:05:59.255" v="4620" actId="122"/>
          <ac:spMkLst>
            <pc:docMk/>
            <pc:sldMk cId="3564367127" sldId="306"/>
            <ac:spMk id="2" creationId="{B78046CE-2D9B-4095-A773-972985923B48}"/>
          </ac:spMkLst>
        </pc:spChg>
        <pc:spChg chg="mod">
          <ac:chgData name="Alexander" userId="60900361-c968-457a-be84-5b7d7c948694" providerId="ADAL" clId="{B4E9BC2F-DC57-415D-8800-2D037E6128A9}" dt="2021-02-24T13:53:46.982" v="7127" actId="20577"/>
          <ac:spMkLst>
            <pc:docMk/>
            <pc:sldMk cId="3564367127" sldId="306"/>
            <ac:spMk id="3" creationId="{E2BEB5C2-13C0-4184-ACC3-1213CEAEDA10}"/>
          </ac:spMkLst>
        </pc:spChg>
      </pc:sldChg>
      <pc:sldChg chg="modSp add mod">
        <pc:chgData name="Alexander" userId="60900361-c968-457a-be84-5b7d7c948694" providerId="ADAL" clId="{B4E9BC2F-DC57-415D-8800-2D037E6128A9}" dt="2021-02-24T17:26:59.540" v="8264" actId="27636"/>
        <pc:sldMkLst>
          <pc:docMk/>
          <pc:sldMk cId="2171943176" sldId="307"/>
        </pc:sldMkLst>
        <pc:spChg chg="mod">
          <ac:chgData name="Alexander" userId="60900361-c968-457a-be84-5b7d7c948694" providerId="ADAL" clId="{B4E9BC2F-DC57-415D-8800-2D037E6128A9}" dt="2021-02-24T17:26:59.540" v="8264" actId="27636"/>
          <ac:spMkLst>
            <pc:docMk/>
            <pc:sldMk cId="2171943176" sldId="307"/>
            <ac:spMk id="3" creationId="{E2BEB5C2-13C0-4184-ACC3-1213CEAEDA10}"/>
          </ac:spMkLst>
        </pc:spChg>
      </pc:sldChg>
      <pc:sldChg chg="modSp new mod ord">
        <pc:chgData name="Alexander" userId="60900361-c968-457a-be84-5b7d7c948694" providerId="ADAL" clId="{B4E9BC2F-DC57-415D-8800-2D037E6128A9}" dt="2021-02-24T17:22:28.483" v="8099"/>
        <pc:sldMkLst>
          <pc:docMk/>
          <pc:sldMk cId="4048120434" sldId="308"/>
        </pc:sldMkLst>
        <pc:spChg chg="mod">
          <ac:chgData name="Alexander" userId="60900361-c968-457a-be84-5b7d7c948694" providerId="ADAL" clId="{B4E9BC2F-DC57-415D-8800-2D037E6128A9}" dt="2021-02-24T13:14:19.830" v="4889" actId="20577"/>
          <ac:spMkLst>
            <pc:docMk/>
            <pc:sldMk cId="4048120434" sldId="308"/>
            <ac:spMk id="2" creationId="{94AC75E5-B071-4215-981C-7CF1F302B9C7}"/>
          </ac:spMkLst>
        </pc:spChg>
        <pc:spChg chg="mod">
          <ac:chgData name="Alexander" userId="60900361-c968-457a-be84-5b7d7c948694" providerId="ADAL" clId="{B4E9BC2F-DC57-415D-8800-2D037E6128A9}" dt="2021-02-24T13:15:12.741" v="4926" actId="6549"/>
          <ac:spMkLst>
            <pc:docMk/>
            <pc:sldMk cId="4048120434" sldId="308"/>
            <ac:spMk id="3" creationId="{0206723D-F288-4808-A6E6-AE583DEBD694}"/>
          </ac:spMkLst>
        </pc:spChg>
      </pc:sldChg>
      <pc:sldChg chg="modSp new mod">
        <pc:chgData name="Alexander" userId="60900361-c968-457a-be84-5b7d7c948694" providerId="ADAL" clId="{B4E9BC2F-DC57-415D-8800-2D037E6128A9}" dt="2021-02-24T17:29:33.238" v="8343" actId="27636"/>
        <pc:sldMkLst>
          <pc:docMk/>
          <pc:sldMk cId="727790896" sldId="309"/>
        </pc:sldMkLst>
        <pc:spChg chg="mod">
          <ac:chgData name="Alexander" userId="60900361-c968-457a-be84-5b7d7c948694" providerId="ADAL" clId="{B4E9BC2F-DC57-415D-8800-2D037E6128A9}" dt="2021-02-24T13:16:29.685" v="5002" actId="122"/>
          <ac:spMkLst>
            <pc:docMk/>
            <pc:sldMk cId="727790896" sldId="309"/>
            <ac:spMk id="2" creationId="{1C2D969D-14B6-49FD-ADCB-B3B6EE336FF1}"/>
          </ac:spMkLst>
        </pc:spChg>
        <pc:spChg chg="mod">
          <ac:chgData name="Alexander" userId="60900361-c968-457a-be84-5b7d7c948694" providerId="ADAL" clId="{B4E9BC2F-DC57-415D-8800-2D037E6128A9}" dt="2021-02-24T17:29:33.238" v="8343" actId="27636"/>
          <ac:spMkLst>
            <pc:docMk/>
            <pc:sldMk cId="727790896" sldId="309"/>
            <ac:spMk id="3" creationId="{FB567CBD-6472-468E-BCED-B793AF043D49}"/>
          </ac:spMkLst>
        </pc:spChg>
      </pc:sldChg>
      <pc:sldChg chg="modSp new del mod">
        <pc:chgData name="Alexander" userId="60900361-c968-457a-be84-5b7d7c948694" providerId="ADAL" clId="{B4E9BC2F-DC57-415D-8800-2D037E6128A9}" dt="2021-02-24T13:37:58.728" v="5538" actId="47"/>
        <pc:sldMkLst>
          <pc:docMk/>
          <pc:sldMk cId="1093282525" sldId="310"/>
        </pc:sldMkLst>
        <pc:spChg chg="mod">
          <ac:chgData name="Alexander" userId="60900361-c968-457a-be84-5b7d7c948694" providerId="ADAL" clId="{B4E9BC2F-DC57-415D-8800-2D037E6128A9}" dt="2021-02-24T13:20:11.516" v="5141" actId="5793"/>
          <ac:spMkLst>
            <pc:docMk/>
            <pc:sldMk cId="1093282525" sldId="310"/>
            <ac:spMk id="3" creationId="{99892E1C-6B46-4538-A978-1A26827C694B}"/>
          </ac:spMkLst>
        </pc:spChg>
      </pc:sldChg>
      <pc:sldChg chg="addSp delSp modSp new mod">
        <pc:chgData name="Alexander" userId="60900361-c968-457a-be84-5b7d7c948694" providerId="ADAL" clId="{B4E9BC2F-DC57-415D-8800-2D037E6128A9}" dt="2021-02-24T17:29:57.753" v="8347"/>
        <pc:sldMkLst>
          <pc:docMk/>
          <pc:sldMk cId="1582675444" sldId="311"/>
        </pc:sldMkLst>
        <pc:spChg chg="mod">
          <ac:chgData name="Alexander" userId="60900361-c968-457a-be84-5b7d7c948694" providerId="ADAL" clId="{B4E9BC2F-DC57-415D-8800-2D037E6128A9}" dt="2021-02-24T17:29:57.753" v="8347"/>
          <ac:spMkLst>
            <pc:docMk/>
            <pc:sldMk cId="1582675444" sldId="311"/>
            <ac:spMk id="2" creationId="{FA05975E-C691-4BE1-9079-277194BAE9FF}"/>
          </ac:spMkLst>
        </pc:spChg>
        <pc:spChg chg="del">
          <ac:chgData name="Alexander" userId="60900361-c968-457a-be84-5b7d7c948694" providerId="ADAL" clId="{B4E9BC2F-DC57-415D-8800-2D037E6128A9}" dt="2021-02-24T13:21:02.368" v="5143" actId="22"/>
          <ac:spMkLst>
            <pc:docMk/>
            <pc:sldMk cId="1582675444" sldId="311"/>
            <ac:spMk id="3" creationId="{1131B8BC-8D46-4826-A498-BF968E3EE3CA}"/>
          </ac:spMkLst>
        </pc:spChg>
        <pc:spChg chg="add mod">
          <ac:chgData name="Alexander" userId="60900361-c968-457a-be84-5b7d7c948694" providerId="ADAL" clId="{B4E9BC2F-DC57-415D-8800-2D037E6128A9}" dt="2021-02-24T13:35:31.021" v="5529" actId="14100"/>
          <ac:spMkLst>
            <pc:docMk/>
            <pc:sldMk cId="1582675444" sldId="311"/>
            <ac:spMk id="6" creationId="{5F6C396F-978F-427B-B5CE-558EBDE2BBED}"/>
          </ac:spMkLst>
        </pc:spChg>
        <pc:picChg chg="add mod ord">
          <ac:chgData name="Alexander" userId="60900361-c968-457a-be84-5b7d7c948694" providerId="ADAL" clId="{B4E9BC2F-DC57-415D-8800-2D037E6128A9}" dt="2021-02-24T13:34:20.528" v="5507" actId="1076"/>
          <ac:picMkLst>
            <pc:docMk/>
            <pc:sldMk cId="1582675444" sldId="311"/>
            <ac:picMk id="5" creationId="{7381676E-EA12-49D1-B2F5-E2FDAB05A5C2}"/>
          </ac:picMkLst>
        </pc:picChg>
      </pc:sldChg>
      <pc:sldChg chg="addSp">
        <pc:chgData name="Alexander" userId="60900361-c968-457a-be84-5b7d7c948694" providerId="ADAL" clId="{B4E9BC2F-DC57-415D-8800-2D037E6128A9}" dt="2021-02-24T13:22:58.307" v="5238"/>
        <pc:sldMkLst>
          <pc:docMk/>
          <pc:sldMk cId="1018130713" sldId="312"/>
        </pc:sldMkLst>
        <pc:spChg chg="add">
          <ac:chgData name="Alexander" userId="60900361-c968-457a-be84-5b7d7c948694" providerId="ADAL" clId="{B4E9BC2F-DC57-415D-8800-2D037E6128A9}" dt="2021-02-24T13:22:58.307" v="5238"/>
          <ac:spMkLst>
            <pc:docMk/>
            <pc:sldMk cId="1018130713" sldId="312"/>
            <ac:spMk id="4" creationId="{70D8AC31-36CD-4EC9-B5D5-3354DF917A0F}"/>
          </ac:spMkLst>
        </pc:spChg>
      </pc:sldChg>
      <pc:sldChg chg="addSp delSp modSp new add del mod ord">
        <pc:chgData name="Alexander" userId="60900361-c968-457a-be84-5b7d7c948694" providerId="ADAL" clId="{B4E9BC2F-DC57-415D-8800-2D037E6128A9}" dt="2021-02-24T17:29:50.909" v="8346"/>
        <pc:sldMkLst>
          <pc:docMk/>
          <pc:sldMk cId="2278371692" sldId="312"/>
        </pc:sldMkLst>
        <pc:spChg chg="mod">
          <ac:chgData name="Alexander" userId="60900361-c968-457a-be84-5b7d7c948694" providerId="ADAL" clId="{B4E9BC2F-DC57-415D-8800-2D037E6128A9}" dt="2021-02-24T17:29:50.909" v="8346"/>
          <ac:spMkLst>
            <pc:docMk/>
            <pc:sldMk cId="2278371692" sldId="312"/>
            <ac:spMk id="2" creationId="{BAA843A1-C4E8-455A-9292-5DF28B068366}"/>
          </ac:spMkLst>
        </pc:spChg>
        <pc:spChg chg="mod">
          <ac:chgData name="Alexander" userId="60900361-c968-457a-be84-5b7d7c948694" providerId="ADAL" clId="{B4E9BC2F-DC57-415D-8800-2D037E6128A9}" dt="2021-02-24T13:32:07.620" v="5463"/>
          <ac:spMkLst>
            <pc:docMk/>
            <pc:sldMk cId="2278371692" sldId="312"/>
            <ac:spMk id="3" creationId="{C4571435-214A-4A94-A72E-18B21A1B44A0}"/>
          </ac:spMkLst>
        </pc:spChg>
        <pc:spChg chg="add del mod">
          <ac:chgData name="Alexander" userId="60900361-c968-457a-be84-5b7d7c948694" providerId="ADAL" clId="{B4E9BC2F-DC57-415D-8800-2D037E6128A9}" dt="2021-02-24T13:31:43.819" v="5456"/>
          <ac:spMkLst>
            <pc:docMk/>
            <pc:sldMk cId="2278371692" sldId="312"/>
            <ac:spMk id="8" creationId="{342F5EE8-A05C-4324-9EF5-F19BC0C87858}"/>
          </ac:spMkLst>
        </pc:spChg>
        <pc:picChg chg="add mod">
          <ac:chgData name="Alexander" userId="60900361-c968-457a-be84-5b7d7c948694" providerId="ADAL" clId="{B4E9BC2F-DC57-415D-8800-2D037E6128A9}" dt="2021-02-24T13:31:02.028" v="5451" actId="1076"/>
          <ac:picMkLst>
            <pc:docMk/>
            <pc:sldMk cId="2278371692" sldId="312"/>
            <ac:picMk id="5" creationId="{B7A53177-493F-4B96-BCAC-996E9780848D}"/>
          </ac:picMkLst>
        </pc:picChg>
        <pc:picChg chg="add mod">
          <ac:chgData name="Alexander" userId="60900361-c968-457a-be84-5b7d7c948694" providerId="ADAL" clId="{B4E9BC2F-DC57-415D-8800-2D037E6128A9}" dt="2021-02-24T13:31:10.871" v="5454" actId="1076"/>
          <ac:picMkLst>
            <pc:docMk/>
            <pc:sldMk cId="2278371692" sldId="312"/>
            <ac:picMk id="7" creationId="{A545CF9B-30E8-4271-810D-94ECF003DBF8}"/>
          </ac:picMkLst>
        </pc:picChg>
      </pc:sldChg>
      <pc:sldChg chg="addSp">
        <pc:chgData name="Alexander" userId="60900361-c968-457a-be84-5b7d7c948694" providerId="ADAL" clId="{B4E9BC2F-DC57-415D-8800-2D037E6128A9}" dt="2021-02-24T13:24:45.251" v="5329"/>
        <pc:sldMkLst>
          <pc:docMk/>
          <pc:sldMk cId="2698872111" sldId="312"/>
        </pc:sldMkLst>
        <pc:spChg chg="add">
          <ac:chgData name="Alexander" userId="60900361-c968-457a-be84-5b7d7c948694" providerId="ADAL" clId="{B4E9BC2F-DC57-415D-8800-2D037E6128A9}" dt="2021-02-24T13:24:45.251" v="5329"/>
          <ac:spMkLst>
            <pc:docMk/>
            <pc:sldMk cId="2698872111" sldId="312"/>
            <ac:spMk id="4" creationId="{B3C473E0-54C1-4BF2-857E-F540189EB6EE}"/>
          </ac:spMkLst>
        </pc:spChg>
      </pc:sldChg>
      <pc:sldChg chg="addSp delSp modSp new mod">
        <pc:chgData name="Alexander" userId="60900361-c968-457a-be84-5b7d7c948694" providerId="ADAL" clId="{B4E9BC2F-DC57-415D-8800-2D037E6128A9}" dt="2021-02-24T17:29:42.723" v="8344"/>
        <pc:sldMkLst>
          <pc:docMk/>
          <pc:sldMk cId="3887338495" sldId="313"/>
        </pc:sldMkLst>
        <pc:spChg chg="mod">
          <ac:chgData name="Alexander" userId="60900361-c968-457a-be84-5b7d7c948694" providerId="ADAL" clId="{B4E9BC2F-DC57-415D-8800-2D037E6128A9}" dt="2021-02-24T17:29:42.723" v="8344"/>
          <ac:spMkLst>
            <pc:docMk/>
            <pc:sldMk cId="3887338495" sldId="313"/>
            <ac:spMk id="2" creationId="{1CA84A76-ACCA-4A4D-973D-5DDF69F46329}"/>
          </ac:spMkLst>
        </pc:spChg>
        <pc:spChg chg="del">
          <ac:chgData name="Alexander" userId="60900361-c968-457a-be84-5b7d7c948694" providerId="ADAL" clId="{B4E9BC2F-DC57-415D-8800-2D037E6128A9}" dt="2021-02-24T13:27:21.732" v="5392" actId="22"/>
          <ac:spMkLst>
            <pc:docMk/>
            <pc:sldMk cId="3887338495" sldId="313"/>
            <ac:spMk id="3" creationId="{54FDA08E-EDBC-4B42-A4EF-5083D343AC78}"/>
          </ac:spMkLst>
        </pc:spChg>
        <pc:spChg chg="add mod">
          <ac:chgData name="Alexander" userId="60900361-c968-457a-be84-5b7d7c948694" providerId="ADAL" clId="{B4E9BC2F-DC57-415D-8800-2D037E6128A9}" dt="2021-02-24T13:28:45.288" v="5432" actId="1076"/>
          <ac:spMkLst>
            <pc:docMk/>
            <pc:sldMk cId="3887338495" sldId="313"/>
            <ac:spMk id="7" creationId="{FED458D5-1E18-4124-95EF-0CB64BFB2B94}"/>
          </ac:spMkLst>
        </pc:spChg>
        <pc:picChg chg="add mod">
          <ac:chgData name="Alexander" userId="60900361-c968-457a-be84-5b7d7c948694" providerId="ADAL" clId="{B4E9BC2F-DC57-415D-8800-2D037E6128A9}" dt="2021-02-24T13:28:46.722" v="5433" actId="1076"/>
          <ac:picMkLst>
            <pc:docMk/>
            <pc:sldMk cId="3887338495" sldId="313"/>
            <ac:picMk id="5" creationId="{4F6875D2-41C6-4CED-BC88-4F5C0BFCD7CB}"/>
          </ac:picMkLst>
        </pc:picChg>
        <pc:picChg chg="add mod ord">
          <ac:chgData name="Alexander" userId="60900361-c968-457a-be84-5b7d7c948694" providerId="ADAL" clId="{B4E9BC2F-DC57-415D-8800-2D037E6128A9}" dt="2021-02-24T13:28:28.577" v="5426" actId="1076"/>
          <ac:picMkLst>
            <pc:docMk/>
            <pc:sldMk cId="3887338495" sldId="313"/>
            <ac:picMk id="9" creationId="{5803454E-2920-44DB-8209-410FA79031FC}"/>
          </ac:picMkLst>
        </pc:picChg>
        <pc:picChg chg="add mod modCrop">
          <ac:chgData name="Alexander" userId="60900361-c968-457a-be84-5b7d7c948694" providerId="ADAL" clId="{B4E9BC2F-DC57-415D-8800-2D037E6128A9}" dt="2021-02-24T13:29:47.290" v="5440" actId="1076"/>
          <ac:picMkLst>
            <pc:docMk/>
            <pc:sldMk cId="3887338495" sldId="313"/>
            <ac:picMk id="11" creationId="{87DD714E-81C3-4FCF-BB84-D08C7EFF9EF2}"/>
          </ac:picMkLst>
        </pc:picChg>
        <pc:picChg chg="add mod">
          <ac:chgData name="Alexander" userId="60900361-c968-457a-be84-5b7d7c948694" providerId="ADAL" clId="{B4E9BC2F-DC57-415D-8800-2D037E6128A9}" dt="2021-02-24T13:29:50.966" v="5442" actId="14100"/>
          <ac:picMkLst>
            <pc:docMk/>
            <pc:sldMk cId="3887338495" sldId="313"/>
            <ac:picMk id="13" creationId="{8FE264DE-3676-4F35-ADFA-BE22285C1C65}"/>
          </ac:picMkLst>
        </pc:picChg>
      </pc:sldChg>
      <pc:sldChg chg="addSp delSp modSp new mod">
        <pc:chgData name="Alexander" userId="60900361-c968-457a-be84-5b7d7c948694" providerId="ADAL" clId="{B4E9BC2F-DC57-415D-8800-2D037E6128A9}" dt="2021-02-24T13:37:54.277" v="5537" actId="1076"/>
        <pc:sldMkLst>
          <pc:docMk/>
          <pc:sldMk cId="1882003929" sldId="314"/>
        </pc:sldMkLst>
        <pc:spChg chg="del">
          <ac:chgData name="Alexander" userId="60900361-c968-457a-be84-5b7d7c948694" providerId="ADAL" clId="{B4E9BC2F-DC57-415D-8800-2D037E6128A9}" dt="2021-02-24T13:36:53.431" v="5531" actId="22"/>
          <ac:spMkLst>
            <pc:docMk/>
            <pc:sldMk cId="1882003929" sldId="314"/>
            <ac:spMk id="3" creationId="{BB692FCD-6785-4431-AE55-E914AE463B47}"/>
          </ac:spMkLst>
        </pc:spChg>
        <pc:picChg chg="add mod ord">
          <ac:chgData name="Alexander" userId="60900361-c968-457a-be84-5b7d7c948694" providerId="ADAL" clId="{B4E9BC2F-DC57-415D-8800-2D037E6128A9}" dt="2021-02-24T13:37:54.277" v="5537" actId="1076"/>
          <ac:picMkLst>
            <pc:docMk/>
            <pc:sldMk cId="1882003929" sldId="314"/>
            <ac:picMk id="5" creationId="{42398ADF-E230-44C8-9927-FF52AAE7A8CF}"/>
          </ac:picMkLst>
        </pc:picChg>
        <pc:picChg chg="add mod">
          <ac:chgData name="Alexander" userId="60900361-c968-457a-be84-5b7d7c948694" providerId="ADAL" clId="{B4E9BC2F-DC57-415D-8800-2D037E6128A9}" dt="2021-02-24T13:37:50.767" v="5536" actId="1076"/>
          <ac:picMkLst>
            <pc:docMk/>
            <pc:sldMk cId="1882003929" sldId="314"/>
            <ac:picMk id="7" creationId="{81B77196-059D-41C8-BD36-DAF05A066102}"/>
          </ac:picMkLst>
        </pc:picChg>
      </pc:sldChg>
      <pc:sldChg chg="modSp new del mod">
        <pc:chgData name="Alexander" userId="60900361-c968-457a-be84-5b7d7c948694" providerId="ADAL" clId="{B4E9BC2F-DC57-415D-8800-2D037E6128A9}" dt="2021-02-24T17:45:59.852" v="8770" actId="2696"/>
        <pc:sldMkLst>
          <pc:docMk/>
          <pc:sldMk cId="864438399" sldId="315"/>
        </pc:sldMkLst>
        <pc:spChg chg="mod">
          <ac:chgData name="Alexander" userId="60900361-c968-457a-be84-5b7d7c948694" providerId="ADAL" clId="{B4E9BC2F-DC57-415D-8800-2D037E6128A9}" dt="2021-02-24T13:47:12.018" v="6535" actId="20577"/>
          <ac:spMkLst>
            <pc:docMk/>
            <pc:sldMk cId="864438399" sldId="315"/>
            <ac:spMk id="2" creationId="{985CAB0A-FD32-40A2-828D-AEB11AA00F81}"/>
          </ac:spMkLst>
        </pc:spChg>
        <pc:spChg chg="mod">
          <ac:chgData name="Alexander" userId="60900361-c968-457a-be84-5b7d7c948694" providerId="ADAL" clId="{B4E9BC2F-DC57-415D-8800-2D037E6128A9}" dt="2021-02-24T13:49:00.677" v="6894" actId="313"/>
          <ac:spMkLst>
            <pc:docMk/>
            <pc:sldMk cId="864438399" sldId="315"/>
            <ac:spMk id="3" creationId="{C5E94F82-E4FF-46DE-AFD8-D0F61531F0C1}"/>
          </ac:spMkLst>
        </pc:spChg>
      </pc:sldChg>
      <pc:sldChg chg="modSp new del mod">
        <pc:chgData name="Alexander" userId="60900361-c968-457a-be84-5b7d7c948694" providerId="ADAL" clId="{B4E9BC2F-DC57-415D-8800-2D037E6128A9}" dt="2021-02-24T13:51:16.258" v="7026" actId="47"/>
        <pc:sldMkLst>
          <pc:docMk/>
          <pc:sldMk cId="3681133351" sldId="316"/>
        </pc:sldMkLst>
        <pc:spChg chg="mod">
          <ac:chgData name="Alexander" userId="60900361-c968-457a-be84-5b7d7c948694" providerId="ADAL" clId="{B4E9BC2F-DC57-415D-8800-2D037E6128A9}" dt="2021-02-24T13:38:56.284" v="5593" actId="20577"/>
          <ac:spMkLst>
            <pc:docMk/>
            <pc:sldMk cId="3681133351" sldId="316"/>
            <ac:spMk id="2" creationId="{D8696077-FC21-4E5E-8CC7-04F6C7E09E9B}"/>
          </ac:spMkLst>
        </pc:spChg>
        <pc:spChg chg="mod">
          <ac:chgData name="Alexander" userId="60900361-c968-457a-be84-5b7d7c948694" providerId="ADAL" clId="{B4E9BC2F-DC57-415D-8800-2D037E6128A9}" dt="2021-02-24T13:38:58.252" v="5597" actId="20577"/>
          <ac:spMkLst>
            <pc:docMk/>
            <pc:sldMk cId="3681133351" sldId="316"/>
            <ac:spMk id="3" creationId="{062FDCB4-6858-43E4-9595-3B8BCE7EAE3A}"/>
          </ac:spMkLst>
        </pc:spChg>
      </pc:sldChg>
      <pc:sldChg chg="modSp add mod ord setBg">
        <pc:chgData name="Alexander" userId="60900361-c968-457a-be84-5b7d7c948694" providerId="ADAL" clId="{B4E9BC2F-DC57-415D-8800-2D037E6128A9}" dt="2021-02-24T17:49:03.632" v="8816" actId="6549"/>
        <pc:sldMkLst>
          <pc:docMk/>
          <pc:sldMk cId="424111568" sldId="317"/>
        </pc:sldMkLst>
        <pc:spChg chg="mod">
          <ac:chgData name="Alexander" userId="60900361-c968-457a-be84-5b7d7c948694" providerId="ADAL" clId="{B4E9BC2F-DC57-415D-8800-2D037E6128A9}" dt="2021-02-24T17:49:03.632" v="8816" actId="6549"/>
          <ac:spMkLst>
            <pc:docMk/>
            <pc:sldMk cId="424111568" sldId="317"/>
            <ac:spMk id="2" creationId="{00000000-0000-0000-0000-000000000000}"/>
          </ac:spMkLst>
        </pc:spChg>
        <pc:spChg chg="mod">
          <ac:chgData name="Alexander" userId="60900361-c968-457a-be84-5b7d7c948694" providerId="ADAL" clId="{B4E9BC2F-DC57-415D-8800-2D037E6128A9}" dt="2021-02-24T17:48:43.292" v="8811" actId="114"/>
          <ac:spMkLst>
            <pc:docMk/>
            <pc:sldMk cId="424111568" sldId="317"/>
            <ac:spMk id="4" creationId="{00000000-0000-0000-0000-000000000000}"/>
          </ac:spMkLst>
        </pc:spChg>
      </pc:sldChg>
      <pc:sldChg chg="addSp delSp modSp">
        <pc:chgData name="Alexander" userId="60900361-c968-457a-be84-5b7d7c948694" providerId="ADAL" clId="{B4E9BC2F-DC57-415D-8800-2D037E6128A9}" dt="2021-02-24T13:56:17.713" v="7135"/>
        <pc:sldMkLst>
          <pc:docMk/>
          <pc:sldMk cId="102192625" sldId="318"/>
        </pc:sldMkLst>
        <pc:spChg chg="del">
          <ac:chgData name="Alexander" userId="60900361-c968-457a-be84-5b7d7c948694" providerId="ADAL" clId="{B4E9BC2F-DC57-415D-8800-2D037E6128A9}" dt="2021-02-24T13:56:17.713" v="7135"/>
          <ac:spMkLst>
            <pc:docMk/>
            <pc:sldMk cId="102192625" sldId="318"/>
            <ac:spMk id="3" creationId="{CC8E00BB-C2E1-45C0-A363-C79CD84F13AF}"/>
          </ac:spMkLst>
        </pc:spChg>
        <pc:spChg chg="add mod">
          <ac:chgData name="Alexander" userId="60900361-c968-457a-be84-5b7d7c948694" providerId="ADAL" clId="{B4E9BC2F-DC57-415D-8800-2D037E6128A9}" dt="2021-02-24T13:56:17.713" v="7135"/>
          <ac:spMkLst>
            <pc:docMk/>
            <pc:sldMk cId="102192625" sldId="318"/>
            <ac:spMk id="4" creationId="{8C010AD0-278E-488A-B6F3-71EFAD05AC63}"/>
          </ac:spMkLst>
        </pc:spChg>
      </pc:sldChg>
      <pc:sldChg chg="addSp delSp modSp new add del mod modClrScheme chgLayout">
        <pc:chgData name="Alexander" userId="60900361-c968-457a-be84-5b7d7c948694" providerId="ADAL" clId="{B4E9BC2F-DC57-415D-8800-2D037E6128A9}" dt="2021-02-24T17:00:22.615" v="7261" actId="122"/>
        <pc:sldMkLst>
          <pc:docMk/>
          <pc:sldMk cId="783974024" sldId="318"/>
        </pc:sldMkLst>
        <pc:spChg chg="add mod">
          <ac:chgData name="Alexander" userId="60900361-c968-457a-be84-5b7d7c948694" providerId="ADAL" clId="{B4E9BC2F-DC57-415D-8800-2D037E6128A9}" dt="2021-02-24T17:00:22.615" v="7261" actId="122"/>
          <ac:spMkLst>
            <pc:docMk/>
            <pc:sldMk cId="783974024" sldId="318"/>
            <ac:spMk id="2" creationId="{F4FF68DA-1C29-4335-B7E0-65A16535EC32}"/>
          </ac:spMkLst>
        </pc:spChg>
        <pc:spChg chg="add mod">
          <ac:chgData name="Alexander" userId="60900361-c968-457a-be84-5b7d7c948694" providerId="ADAL" clId="{B4E9BC2F-DC57-415D-8800-2D037E6128A9}" dt="2021-02-24T13:57:03.156" v="7152" actId="478"/>
          <ac:spMkLst>
            <pc:docMk/>
            <pc:sldMk cId="783974024" sldId="318"/>
            <ac:spMk id="3" creationId="{04D443D0-2151-4C1B-ACFB-37C95D95EDCD}"/>
          </ac:spMkLst>
        </pc:spChg>
        <pc:spChg chg="add del mod">
          <ac:chgData name="Alexander" userId="60900361-c968-457a-be84-5b7d7c948694" providerId="ADAL" clId="{B4E9BC2F-DC57-415D-8800-2D037E6128A9}" dt="2021-02-24T13:57:08.168" v="7156" actId="478"/>
          <ac:spMkLst>
            <pc:docMk/>
            <pc:sldMk cId="783974024" sldId="318"/>
            <ac:spMk id="3" creationId="{1F3C2461-0847-4620-B36B-921D8EFC349F}"/>
          </ac:spMkLst>
        </pc:spChg>
        <pc:spChg chg="add mod">
          <ac:chgData name="Alexander" userId="60900361-c968-457a-be84-5b7d7c948694" providerId="ADAL" clId="{B4E9BC2F-DC57-415D-8800-2D037E6128A9}" dt="2021-02-24T13:55:25.477" v="7131" actId="700"/>
          <ac:spMkLst>
            <pc:docMk/>
            <pc:sldMk cId="783974024" sldId="318"/>
            <ac:spMk id="3" creationId="{CC8E00BB-C2E1-45C0-A363-C79CD84F13AF}"/>
          </ac:spMkLst>
        </pc:spChg>
        <pc:spChg chg="add del">
          <ac:chgData name="Alexander" userId="60900361-c968-457a-be84-5b7d7c948694" providerId="ADAL" clId="{B4E9BC2F-DC57-415D-8800-2D037E6128A9}" dt="2021-02-24T13:57:18.893" v="7157" actId="478"/>
          <ac:spMkLst>
            <pc:docMk/>
            <pc:sldMk cId="783974024" sldId="318"/>
            <ac:spMk id="4" creationId="{B8C9BEEA-DE6B-48D7-9F7B-8B433AD755B9}"/>
          </ac:spMkLst>
        </pc:spChg>
        <pc:spChg chg="del mod">
          <ac:chgData name="Alexander" userId="60900361-c968-457a-be84-5b7d7c948694" providerId="ADAL" clId="{B4E9BC2F-DC57-415D-8800-2D037E6128A9}" dt="2021-02-24T13:57:03.156" v="7152" actId="478"/>
          <ac:spMkLst>
            <pc:docMk/>
            <pc:sldMk cId="783974024" sldId="318"/>
            <ac:spMk id="4" creationId="{C4855BB9-A65B-4279-8134-1B655FDEEBAD}"/>
          </ac:spMkLst>
        </pc:spChg>
        <pc:spChg chg="add mod">
          <ac:chgData name="Alexander" userId="60900361-c968-457a-be84-5b7d7c948694" providerId="ADAL" clId="{B4E9BC2F-DC57-415D-8800-2D037E6128A9}" dt="2021-02-24T13:57:18.893" v="7157" actId="478"/>
          <ac:spMkLst>
            <pc:docMk/>
            <pc:sldMk cId="783974024" sldId="318"/>
            <ac:spMk id="5" creationId="{8F78B149-F510-4DA3-8573-78441BDA4B2D}"/>
          </ac:spMkLst>
        </pc:spChg>
        <pc:graphicFrameChg chg="mod modGraphic">
          <ac:chgData name="Alexander" userId="60900361-c968-457a-be84-5b7d7c948694" providerId="ADAL" clId="{B4E9BC2F-DC57-415D-8800-2D037E6128A9}" dt="2021-02-24T13:58:07.533" v="7166" actId="20577"/>
          <ac:graphicFrameMkLst>
            <pc:docMk/>
            <pc:sldMk cId="783974024" sldId="318"/>
            <ac:graphicFrameMk id="4" creationId="{CF368F24-40C5-4B2E-8EA7-EC7C66DEA4D7}"/>
          </ac:graphicFrameMkLst>
        </pc:graphicFrameChg>
        <pc:graphicFrameChg chg="mod modGraphic">
          <ac:chgData name="Alexander" userId="60900361-c968-457a-be84-5b7d7c948694" providerId="ADAL" clId="{B4E9BC2F-DC57-415D-8800-2D037E6128A9}" dt="2021-02-24T13:57:57.506" v="7162" actId="14100"/>
          <ac:graphicFrameMkLst>
            <pc:docMk/>
            <pc:sldMk cId="783974024" sldId="318"/>
            <ac:graphicFrameMk id="5" creationId="{16AD7D9C-727C-442C-BEB5-643FF7AC6467}"/>
          </ac:graphicFrameMkLst>
        </pc:graphicFrameChg>
        <pc:graphicFrameChg chg="add del">
          <ac:chgData name="Alexander" userId="60900361-c968-457a-be84-5b7d7c948694" providerId="ADAL" clId="{B4E9BC2F-DC57-415D-8800-2D037E6128A9}" dt="2021-02-24T13:57:18.893" v="7157" actId="478"/>
          <ac:graphicFrameMkLst>
            <pc:docMk/>
            <pc:sldMk cId="783974024" sldId="318"/>
            <ac:graphicFrameMk id="6" creationId="{4991CFC6-5EC9-4BDB-8F59-B0FC8801AB93}"/>
          </ac:graphicFrameMkLst>
        </pc:graphicFrameChg>
        <pc:graphicFrameChg chg="del mod">
          <ac:chgData name="Alexander" userId="60900361-c968-457a-be84-5b7d7c948694" providerId="ADAL" clId="{B4E9BC2F-DC57-415D-8800-2D037E6128A9}" dt="2021-02-24T13:57:03.156" v="7152" actId="478"/>
          <ac:graphicFrameMkLst>
            <pc:docMk/>
            <pc:sldMk cId="783974024" sldId="318"/>
            <ac:graphicFrameMk id="6" creationId="{E853C74F-AC7B-40AF-86D6-99C706913077}"/>
          </ac:graphicFrameMkLst>
        </pc:graphicFrameChg>
      </pc:sldChg>
      <pc:sldChg chg="addSp delSp modSp">
        <pc:chgData name="Alexander" userId="60900361-c968-457a-be84-5b7d7c948694" providerId="ADAL" clId="{B4E9BC2F-DC57-415D-8800-2D037E6128A9}" dt="2021-02-24T13:56:12.403" v="7132"/>
        <pc:sldMkLst>
          <pc:docMk/>
          <pc:sldMk cId="795987235" sldId="318"/>
        </pc:sldMkLst>
        <pc:spChg chg="del">
          <ac:chgData name="Alexander" userId="60900361-c968-457a-be84-5b7d7c948694" providerId="ADAL" clId="{B4E9BC2F-DC57-415D-8800-2D037E6128A9}" dt="2021-02-24T13:56:12.403" v="7132"/>
          <ac:spMkLst>
            <pc:docMk/>
            <pc:sldMk cId="795987235" sldId="318"/>
            <ac:spMk id="3" creationId="{CC8E00BB-C2E1-45C0-A363-C79CD84F13AF}"/>
          </ac:spMkLst>
        </pc:spChg>
        <pc:spChg chg="add mod">
          <ac:chgData name="Alexander" userId="60900361-c968-457a-be84-5b7d7c948694" providerId="ADAL" clId="{B4E9BC2F-DC57-415D-8800-2D037E6128A9}" dt="2021-02-24T13:56:12.403" v="7132"/>
          <ac:spMkLst>
            <pc:docMk/>
            <pc:sldMk cId="795987235" sldId="318"/>
            <ac:spMk id="4" creationId="{9162C446-31CF-4C8F-9EEF-CAA426D466A1}"/>
          </ac:spMkLst>
        </pc:spChg>
      </pc:sldChg>
      <pc:sldChg chg="addSp">
        <pc:chgData name="Alexander" userId="60900361-c968-457a-be84-5b7d7c948694" providerId="ADAL" clId="{B4E9BC2F-DC57-415D-8800-2D037E6128A9}" dt="2021-02-24T13:56:59.490" v="7149"/>
        <pc:sldMkLst>
          <pc:docMk/>
          <pc:sldMk cId="1016122915" sldId="318"/>
        </pc:sldMkLst>
        <pc:spChg chg="add">
          <ac:chgData name="Alexander" userId="60900361-c968-457a-be84-5b7d7c948694" providerId="ADAL" clId="{B4E9BC2F-DC57-415D-8800-2D037E6128A9}" dt="2021-02-24T13:56:59.490" v="7149"/>
          <ac:spMkLst>
            <pc:docMk/>
            <pc:sldMk cId="1016122915" sldId="318"/>
            <ac:spMk id="3" creationId="{74BAB976-99A6-4142-A3D8-5BC1E96E6392}"/>
          </ac:spMkLst>
        </pc:spChg>
      </pc:sldChg>
      <pc:sldChg chg="addSp">
        <pc:chgData name="Alexander" userId="60900361-c968-457a-be84-5b7d7c948694" providerId="ADAL" clId="{B4E9BC2F-DC57-415D-8800-2D037E6128A9}" dt="2021-02-24T13:57:04.293" v="7153"/>
        <pc:sldMkLst>
          <pc:docMk/>
          <pc:sldMk cId="3471855907" sldId="318"/>
        </pc:sldMkLst>
        <pc:spChg chg="add">
          <ac:chgData name="Alexander" userId="60900361-c968-457a-be84-5b7d7c948694" providerId="ADAL" clId="{B4E9BC2F-DC57-415D-8800-2D037E6128A9}" dt="2021-02-24T13:57:04.293" v="7153"/>
          <ac:spMkLst>
            <pc:docMk/>
            <pc:sldMk cId="3471855907" sldId="318"/>
            <ac:spMk id="4" creationId="{B8C9BEEA-DE6B-48D7-9F7B-8B433AD755B9}"/>
          </ac:spMkLst>
        </pc:spChg>
      </pc:sldChg>
      <pc:sldChg chg="addSp delSp modSp">
        <pc:chgData name="Alexander" userId="60900361-c968-457a-be84-5b7d7c948694" providerId="ADAL" clId="{B4E9BC2F-DC57-415D-8800-2D037E6128A9}" dt="2021-02-24T13:56:30.864" v="7138"/>
        <pc:sldMkLst>
          <pc:docMk/>
          <pc:sldMk cId="4118962212" sldId="318"/>
        </pc:sldMkLst>
        <pc:spChg chg="del">
          <ac:chgData name="Alexander" userId="60900361-c968-457a-be84-5b7d7c948694" providerId="ADAL" clId="{B4E9BC2F-DC57-415D-8800-2D037E6128A9}" dt="2021-02-24T13:56:30.864" v="7138"/>
          <ac:spMkLst>
            <pc:docMk/>
            <pc:sldMk cId="4118962212" sldId="318"/>
            <ac:spMk id="3" creationId="{CC8E00BB-C2E1-45C0-A363-C79CD84F13AF}"/>
          </ac:spMkLst>
        </pc:spChg>
        <pc:spChg chg="add mod">
          <ac:chgData name="Alexander" userId="60900361-c968-457a-be84-5b7d7c948694" providerId="ADAL" clId="{B4E9BC2F-DC57-415D-8800-2D037E6128A9}" dt="2021-02-24T13:56:30.864" v="7138"/>
          <ac:spMkLst>
            <pc:docMk/>
            <pc:sldMk cId="4118962212" sldId="318"/>
            <ac:spMk id="4" creationId="{C4855BB9-A65B-4279-8134-1B655FDEEBAD}"/>
          </ac:spMkLst>
        </pc:spChg>
      </pc:sldChg>
      <pc:sldChg chg="addSp delSp modSp new add del mod">
        <pc:chgData name="Alexander" userId="60900361-c968-457a-be84-5b7d7c948694" providerId="ADAL" clId="{B4E9BC2F-DC57-415D-8800-2D037E6128A9}" dt="2021-02-24T17:00:37.798" v="7269"/>
        <pc:sldMkLst>
          <pc:docMk/>
          <pc:sldMk cId="33086988" sldId="319"/>
        </pc:sldMkLst>
        <pc:spChg chg="mod">
          <ac:chgData name="Alexander" userId="60900361-c968-457a-be84-5b7d7c948694" providerId="ADAL" clId="{B4E9BC2F-DC57-415D-8800-2D037E6128A9}" dt="2021-02-24T17:00:26.463" v="7263" actId="122"/>
          <ac:spMkLst>
            <pc:docMk/>
            <pc:sldMk cId="33086988" sldId="319"/>
            <ac:spMk id="2" creationId="{FF09EAC0-50CC-44E1-8DDF-F44093CFD9A5}"/>
          </ac:spMkLst>
        </pc:spChg>
        <pc:spChg chg="add del mod">
          <ac:chgData name="Alexander" userId="60900361-c968-457a-be84-5b7d7c948694" providerId="ADAL" clId="{B4E9BC2F-DC57-415D-8800-2D037E6128A9}" dt="2021-02-24T17:00:37.798" v="7269"/>
          <ac:spMkLst>
            <pc:docMk/>
            <pc:sldMk cId="33086988" sldId="319"/>
            <ac:spMk id="7" creationId="{DBC55804-B76E-40E9-82C9-F8FE48F6B09D}"/>
          </ac:spMkLst>
        </pc:spChg>
        <pc:graphicFrameChg chg="mod modGraphic">
          <ac:chgData name="Alexander" userId="60900361-c968-457a-be84-5b7d7c948694" providerId="ADAL" clId="{B4E9BC2F-DC57-415D-8800-2D037E6128A9}" dt="2021-02-24T17:00:37.298" v="7267" actId="1076"/>
          <ac:graphicFrameMkLst>
            <pc:docMk/>
            <pc:sldMk cId="33086988" sldId="319"/>
            <ac:graphicFrameMk id="6" creationId="{519F3F17-C3F0-4C6E-8CAE-ADDA22594256}"/>
          </ac:graphicFrameMkLst>
        </pc:graphicFrameChg>
      </pc:sldChg>
      <pc:sldChg chg="addSp delSp modSp">
        <pc:chgData name="Alexander" userId="60900361-c968-457a-be84-5b7d7c948694" providerId="ADAL" clId="{B4E9BC2F-DC57-415D-8800-2D037E6128A9}" dt="2021-02-24T13:58:21.405" v="7168"/>
        <pc:sldMkLst>
          <pc:docMk/>
          <pc:sldMk cId="52444779" sldId="319"/>
        </pc:sldMkLst>
        <pc:spChg chg="del">
          <ac:chgData name="Alexander" userId="60900361-c968-457a-be84-5b7d7c948694" providerId="ADAL" clId="{B4E9BC2F-DC57-415D-8800-2D037E6128A9}" dt="2021-02-24T13:58:21.405" v="7168"/>
          <ac:spMkLst>
            <pc:docMk/>
            <pc:sldMk cId="52444779" sldId="319"/>
            <ac:spMk id="3" creationId="{64DF5AFB-9AF9-4F01-B3D2-70E54C65A8E0}"/>
          </ac:spMkLst>
        </pc:spChg>
        <pc:spChg chg="add mod">
          <ac:chgData name="Alexander" userId="60900361-c968-457a-be84-5b7d7c948694" providerId="ADAL" clId="{B4E9BC2F-DC57-415D-8800-2D037E6128A9}" dt="2021-02-24T13:58:21.405" v="7168"/>
          <ac:spMkLst>
            <pc:docMk/>
            <pc:sldMk cId="52444779" sldId="319"/>
            <ac:spMk id="4" creationId="{B3ADC00B-3F46-4F9B-ACE3-943C76A3FC58}"/>
          </ac:spMkLst>
        </pc:spChg>
      </pc:sldChg>
      <pc:sldChg chg="addSp modSp new mod">
        <pc:chgData name="Alexander" userId="60900361-c968-457a-be84-5b7d7c948694" providerId="ADAL" clId="{B4E9BC2F-DC57-415D-8800-2D037E6128A9}" dt="2021-02-24T14:02:28.495" v="7190" actId="1076"/>
        <pc:sldMkLst>
          <pc:docMk/>
          <pc:sldMk cId="1711399485" sldId="320"/>
        </pc:sldMkLst>
        <pc:picChg chg="add mod modCrop">
          <ac:chgData name="Alexander" userId="60900361-c968-457a-be84-5b7d7c948694" providerId="ADAL" clId="{B4E9BC2F-DC57-415D-8800-2D037E6128A9}" dt="2021-02-24T14:02:26.125" v="7189" actId="1076"/>
          <ac:picMkLst>
            <pc:docMk/>
            <pc:sldMk cId="1711399485" sldId="320"/>
            <ac:picMk id="5" creationId="{FFEA8547-304F-40BE-9CB0-560412DB05E4}"/>
          </ac:picMkLst>
        </pc:picChg>
        <pc:picChg chg="add mod modCrop">
          <ac:chgData name="Alexander" userId="60900361-c968-457a-be84-5b7d7c948694" providerId="ADAL" clId="{B4E9BC2F-DC57-415D-8800-2D037E6128A9}" dt="2021-02-24T14:02:28.495" v="7190" actId="1076"/>
          <ac:picMkLst>
            <pc:docMk/>
            <pc:sldMk cId="1711399485" sldId="320"/>
            <ac:picMk id="7" creationId="{92235398-7B8E-4025-A387-1EA5B8F82E6C}"/>
          </ac:picMkLst>
        </pc:picChg>
      </pc:sldChg>
      <pc:sldChg chg="modSp new mod">
        <pc:chgData name="Alexander" userId="60900361-c968-457a-be84-5b7d7c948694" providerId="ADAL" clId="{B4E9BC2F-DC57-415D-8800-2D037E6128A9}" dt="2021-02-24T17:01:26.779" v="7377" actId="20577"/>
        <pc:sldMkLst>
          <pc:docMk/>
          <pc:sldMk cId="1519088885" sldId="321"/>
        </pc:sldMkLst>
        <pc:spChg chg="mod">
          <ac:chgData name="Alexander" userId="60900361-c968-457a-be84-5b7d7c948694" providerId="ADAL" clId="{B4E9BC2F-DC57-415D-8800-2D037E6128A9}" dt="2021-02-24T17:01:20.313" v="7375" actId="122"/>
          <ac:spMkLst>
            <pc:docMk/>
            <pc:sldMk cId="1519088885" sldId="321"/>
            <ac:spMk id="2" creationId="{7DDD19EE-7209-496E-88EF-49AE161A9204}"/>
          </ac:spMkLst>
        </pc:spChg>
        <pc:spChg chg="mod">
          <ac:chgData name="Alexander" userId="60900361-c968-457a-be84-5b7d7c948694" providerId="ADAL" clId="{B4E9BC2F-DC57-415D-8800-2D037E6128A9}" dt="2021-02-24T17:01:26.779" v="7377" actId="20577"/>
          <ac:spMkLst>
            <pc:docMk/>
            <pc:sldMk cId="1519088885" sldId="321"/>
            <ac:spMk id="3" creationId="{80001223-4253-4727-8217-CF560D3D200B}"/>
          </ac:spMkLst>
        </pc:spChg>
      </pc:sldChg>
      <pc:sldChg chg="addSp modSp new mod">
        <pc:chgData name="Alexander" userId="60900361-c968-457a-be84-5b7d7c948694" providerId="ADAL" clId="{B4E9BC2F-DC57-415D-8800-2D037E6128A9}" dt="2021-02-24T17:02:18.417" v="7382" actId="1076"/>
        <pc:sldMkLst>
          <pc:docMk/>
          <pc:sldMk cId="2824186005" sldId="322"/>
        </pc:sldMkLst>
        <pc:picChg chg="add mod modCrop">
          <ac:chgData name="Alexander" userId="60900361-c968-457a-be84-5b7d7c948694" providerId="ADAL" clId="{B4E9BC2F-DC57-415D-8800-2D037E6128A9}" dt="2021-02-24T17:02:18.417" v="7382" actId="1076"/>
          <ac:picMkLst>
            <pc:docMk/>
            <pc:sldMk cId="2824186005" sldId="322"/>
            <ac:picMk id="5" creationId="{C5B9B374-6F44-4D25-BF87-4C70ABAE0599}"/>
          </ac:picMkLst>
        </pc:picChg>
      </pc:sldChg>
      <pc:sldChg chg="addSp modSp new mod">
        <pc:chgData name="Alexander" userId="60900361-c968-457a-be84-5b7d7c948694" providerId="ADAL" clId="{B4E9BC2F-DC57-415D-8800-2D037E6128A9}" dt="2021-02-24T17:03:47.322" v="7388" actId="1076"/>
        <pc:sldMkLst>
          <pc:docMk/>
          <pc:sldMk cId="1782917082" sldId="323"/>
        </pc:sldMkLst>
        <pc:picChg chg="add mod modCrop">
          <ac:chgData name="Alexander" userId="60900361-c968-457a-be84-5b7d7c948694" providerId="ADAL" clId="{B4E9BC2F-DC57-415D-8800-2D037E6128A9}" dt="2021-02-24T17:03:47.322" v="7388" actId="1076"/>
          <ac:picMkLst>
            <pc:docMk/>
            <pc:sldMk cId="1782917082" sldId="323"/>
            <ac:picMk id="5" creationId="{59FD2A35-425C-4327-90F4-35C2E94F38B2}"/>
          </ac:picMkLst>
        </pc:picChg>
      </pc:sldChg>
      <pc:sldChg chg="addSp modSp new mod">
        <pc:chgData name="Alexander" userId="60900361-c968-457a-be84-5b7d7c948694" providerId="ADAL" clId="{B4E9BC2F-DC57-415D-8800-2D037E6128A9}" dt="2021-02-24T17:04:49.332" v="7393" actId="1076"/>
        <pc:sldMkLst>
          <pc:docMk/>
          <pc:sldMk cId="3376932129" sldId="324"/>
        </pc:sldMkLst>
        <pc:picChg chg="add mod modCrop">
          <ac:chgData name="Alexander" userId="60900361-c968-457a-be84-5b7d7c948694" providerId="ADAL" clId="{B4E9BC2F-DC57-415D-8800-2D037E6128A9}" dt="2021-02-24T17:04:49.332" v="7393" actId="1076"/>
          <ac:picMkLst>
            <pc:docMk/>
            <pc:sldMk cId="3376932129" sldId="324"/>
            <ac:picMk id="5" creationId="{AD8FD698-F4BC-4FC9-8F08-A8C478A17854}"/>
          </ac:picMkLst>
        </pc:picChg>
      </pc:sldChg>
      <pc:sldChg chg="addSp modSp new mod">
        <pc:chgData name="Alexander" userId="60900361-c968-457a-be84-5b7d7c948694" providerId="ADAL" clId="{B4E9BC2F-DC57-415D-8800-2D037E6128A9}" dt="2021-02-24T17:05:52.942" v="7397" actId="732"/>
        <pc:sldMkLst>
          <pc:docMk/>
          <pc:sldMk cId="1069663410" sldId="325"/>
        </pc:sldMkLst>
        <pc:picChg chg="add mod modCrop">
          <ac:chgData name="Alexander" userId="60900361-c968-457a-be84-5b7d7c948694" providerId="ADAL" clId="{B4E9BC2F-DC57-415D-8800-2D037E6128A9}" dt="2021-02-24T17:05:52.942" v="7397" actId="732"/>
          <ac:picMkLst>
            <pc:docMk/>
            <pc:sldMk cId="1069663410" sldId="325"/>
            <ac:picMk id="5" creationId="{78748A77-A00C-4B85-9AC6-79DEA46CA495}"/>
          </ac:picMkLst>
        </pc:picChg>
      </pc:sldChg>
      <pc:sldChg chg="modSp add mod">
        <pc:chgData name="Alexander" userId="60900361-c968-457a-be84-5b7d7c948694" providerId="ADAL" clId="{B4E9BC2F-DC57-415D-8800-2D037E6128A9}" dt="2021-02-24T17:32:39.901" v="8417" actId="20577"/>
        <pc:sldMkLst>
          <pc:docMk/>
          <pc:sldMk cId="3917824030" sldId="326"/>
        </pc:sldMkLst>
        <pc:spChg chg="mod">
          <ac:chgData name="Alexander" userId="60900361-c968-457a-be84-5b7d7c948694" providerId="ADAL" clId="{B4E9BC2F-DC57-415D-8800-2D037E6128A9}" dt="2021-02-24T17:32:39.901" v="8417" actId="20577"/>
          <ac:spMkLst>
            <pc:docMk/>
            <pc:sldMk cId="3917824030" sldId="326"/>
            <ac:spMk id="3" creationId="{FA8944A6-E168-4839-B027-F20B98CFDAB8}"/>
          </ac:spMkLst>
        </pc:spChg>
      </pc:sldChg>
      <pc:sldChg chg="addSp delSp modSp">
        <pc:chgData name="Alexander" userId="60900361-c968-457a-be84-5b7d7c948694" providerId="ADAL" clId="{B4E9BC2F-DC57-415D-8800-2D037E6128A9}" dt="2021-02-24T17:37:08.105" v="8426"/>
        <pc:sldMkLst>
          <pc:docMk/>
          <pc:sldMk cId="1196237968" sldId="327"/>
        </pc:sldMkLst>
        <pc:spChg chg="del">
          <ac:chgData name="Alexander" userId="60900361-c968-457a-be84-5b7d7c948694" providerId="ADAL" clId="{B4E9BC2F-DC57-415D-8800-2D037E6128A9}" dt="2021-02-24T17:37:08.105" v="8426"/>
          <ac:spMkLst>
            <pc:docMk/>
            <pc:sldMk cId="1196237968" sldId="327"/>
            <ac:spMk id="3" creationId="{B264F89A-AF60-4AE9-9D8D-0BFE94BE45BD}"/>
          </ac:spMkLst>
        </pc:spChg>
        <pc:picChg chg="add mod">
          <ac:chgData name="Alexander" userId="60900361-c968-457a-be84-5b7d7c948694" providerId="ADAL" clId="{B4E9BC2F-DC57-415D-8800-2D037E6128A9}" dt="2021-02-24T17:37:08.105" v="8426"/>
          <ac:picMkLst>
            <pc:docMk/>
            <pc:sldMk cId="1196237968" sldId="327"/>
            <ac:picMk id="16386" creationId="{B683DED7-B511-4983-A8E1-F2C2954C8763}"/>
          </ac:picMkLst>
        </pc:picChg>
      </pc:sldChg>
      <pc:sldChg chg="addSp delSp modSp new add del mod">
        <pc:chgData name="Alexander" userId="60900361-c968-457a-be84-5b7d7c948694" providerId="ADAL" clId="{B4E9BC2F-DC57-415D-8800-2D037E6128A9}" dt="2021-02-24T17:44:32.011" v="8672" actId="14100"/>
        <pc:sldMkLst>
          <pc:docMk/>
          <pc:sldMk cId="3362885992" sldId="327"/>
        </pc:sldMkLst>
        <pc:spChg chg="mod">
          <ac:chgData name="Alexander" userId="60900361-c968-457a-be84-5b7d7c948694" providerId="ADAL" clId="{B4E9BC2F-DC57-415D-8800-2D037E6128A9}" dt="2021-02-24T17:38:20.814" v="8458" actId="313"/>
          <ac:spMkLst>
            <pc:docMk/>
            <pc:sldMk cId="3362885992" sldId="327"/>
            <ac:spMk id="2" creationId="{BF68B4E1-D549-4542-BFCB-F70EF3BF8F16}"/>
          </ac:spMkLst>
        </pc:spChg>
        <pc:spChg chg="add del mod">
          <ac:chgData name="Alexander" userId="60900361-c968-457a-be84-5b7d7c948694" providerId="ADAL" clId="{B4E9BC2F-DC57-415D-8800-2D037E6128A9}" dt="2021-02-24T17:38:32.687" v="8459" actId="478"/>
          <ac:spMkLst>
            <pc:docMk/>
            <pc:sldMk cId="3362885992" sldId="327"/>
            <ac:spMk id="5" creationId="{DEE139B9-D5F1-4C96-80C5-429358D9B1BC}"/>
          </ac:spMkLst>
        </pc:spChg>
        <pc:spChg chg="add mod">
          <ac:chgData name="Alexander" userId="60900361-c968-457a-be84-5b7d7c948694" providerId="ADAL" clId="{B4E9BC2F-DC57-415D-8800-2D037E6128A9}" dt="2021-02-24T17:44:32.011" v="8672" actId="14100"/>
          <ac:spMkLst>
            <pc:docMk/>
            <pc:sldMk cId="3362885992" sldId="327"/>
            <ac:spMk id="7" creationId="{2AEECA78-186B-46B1-9884-70C8D3E8F504}"/>
          </ac:spMkLst>
        </pc:spChg>
      </pc:sldChg>
      <pc:sldChg chg="addSp delSp modSp">
        <pc:chgData name="Alexander" userId="60900361-c968-457a-be84-5b7d7c948694" providerId="ADAL" clId="{B4E9BC2F-DC57-415D-8800-2D037E6128A9}" dt="2021-02-24T17:41:25.448" v="8594"/>
        <pc:sldMkLst>
          <pc:docMk/>
          <pc:sldMk cId="1079767499" sldId="328"/>
        </pc:sldMkLst>
        <pc:spChg chg="del">
          <ac:chgData name="Alexander" userId="60900361-c968-457a-be84-5b7d7c948694" providerId="ADAL" clId="{B4E9BC2F-DC57-415D-8800-2D037E6128A9}" dt="2021-02-24T17:41:25.448" v="8594"/>
          <ac:spMkLst>
            <pc:docMk/>
            <pc:sldMk cId="1079767499" sldId="328"/>
            <ac:spMk id="3" creationId="{CD42BDA4-3DCB-4D1E-AE6F-D2E7311EBEC8}"/>
          </ac:spMkLst>
        </pc:spChg>
        <pc:picChg chg="add mod">
          <ac:chgData name="Alexander" userId="60900361-c968-457a-be84-5b7d7c948694" providerId="ADAL" clId="{B4E9BC2F-DC57-415D-8800-2D037E6128A9}" dt="2021-02-24T17:41:25.448" v="8594"/>
          <ac:picMkLst>
            <pc:docMk/>
            <pc:sldMk cId="1079767499" sldId="328"/>
            <ac:picMk id="17410" creationId="{6285AEA3-5D20-4DCB-9ECC-B94C524DCA2D}"/>
          </ac:picMkLst>
        </pc:picChg>
      </pc:sldChg>
      <pc:sldChg chg="addSp modSp new add del mod">
        <pc:chgData name="Alexander" userId="60900361-c968-457a-be84-5b7d7c948694" providerId="ADAL" clId="{B4E9BC2F-DC57-415D-8800-2D037E6128A9}" dt="2021-02-24T17:45:05.985" v="8751" actId="20577"/>
        <pc:sldMkLst>
          <pc:docMk/>
          <pc:sldMk cId="1728373101" sldId="328"/>
        </pc:sldMkLst>
        <pc:spChg chg="mod">
          <ac:chgData name="Alexander" userId="60900361-c968-457a-be84-5b7d7c948694" providerId="ADAL" clId="{B4E9BC2F-DC57-415D-8800-2D037E6128A9}" dt="2021-02-24T17:41:23.930" v="8593" actId="122"/>
          <ac:spMkLst>
            <pc:docMk/>
            <pc:sldMk cId="1728373101" sldId="328"/>
            <ac:spMk id="2" creationId="{2BF693F4-4242-4D2D-9FD5-BE161F9599EB}"/>
          </ac:spMkLst>
        </pc:spChg>
        <pc:spChg chg="add mod">
          <ac:chgData name="Alexander" userId="60900361-c968-457a-be84-5b7d7c948694" providerId="ADAL" clId="{B4E9BC2F-DC57-415D-8800-2D037E6128A9}" dt="2021-02-24T17:45:05.985" v="8751" actId="20577"/>
          <ac:spMkLst>
            <pc:docMk/>
            <pc:sldMk cId="1728373101" sldId="328"/>
            <ac:spMk id="4" creationId="{EC870058-82FA-4304-A964-7A6BCD952B87}"/>
          </ac:spMkLst>
        </pc:spChg>
        <pc:picChg chg="mod">
          <ac:chgData name="Alexander" userId="60900361-c968-457a-be84-5b7d7c948694" providerId="ADAL" clId="{B4E9BC2F-DC57-415D-8800-2D037E6128A9}" dt="2021-02-24T17:41:50.143" v="8600" actId="14100"/>
          <ac:picMkLst>
            <pc:docMk/>
            <pc:sldMk cId="1728373101" sldId="328"/>
            <ac:picMk id="17410" creationId="{6285AEA3-5D20-4DCB-9ECC-B94C524DCA2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9DC051-1DE4-4753-94EF-635A77A8D2D0}" type="datetimeFigureOut">
              <a:rPr lang="en-GB" smtClean="0"/>
              <a:t>11/01/2022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05DBE7-7F82-477C-8F9E-61B19BC1579C}" type="slidenum">
              <a:rPr lang="en-GB" smtClean="0"/>
              <a:t>‹#›</a:t>
            </a:fld>
            <a:endParaRPr lang="en-GB"/>
          </a:p>
        </p:txBody>
      </p:sp>
    </p:spTree>
    <p:extLst>
      <p:ext uri="{BB962C8B-B14F-4D97-AF65-F5344CB8AC3E}">
        <p14:creationId xmlns:p14="http://schemas.microsoft.com/office/powerpoint/2010/main" val="25666481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dirty="0"/>
              <a:t>In last week’s lectures,</a:t>
            </a:r>
            <a:r>
              <a:rPr lang="en-GB" sz="1200" baseline="0" dirty="0"/>
              <a:t> we briefly surveyed some of the characteristics of European colonisation of the Americas, and specifically English settlement on the East Coast of what is today the United States: the mercantile Virginia company to the East and Puritan and Pilgrim colonies established in New England.</a:t>
            </a:r>
          </a:p>
          <a:p>
            <a:pPr marL="171450" indent="-171450">
              <a:buFont typeface="Arial" panose="020B0604020202020204" pitchFamily="34" charset="0"/>
              <a:buChar char="•"/>
            </a:pPr>
            <a:r>
              <a:rPr lang="en-GB" sz="1200" baseline="0" dirty="0"/>
              <a:t>We noted, however, that even the most idealistic visionaries for life in the colonies – Winthrop’s idealisation of Massachusetts as a city upon a hill and the agenda for civil society and government outlined by the Mayflower compact – there was little sense that the colonists were identifying themselves as a distinctly new nation or national identity that was completely separate from ‘old’ England across the Atlantic.</a:t>
            </a:r>
          </a:p>
          <a:p>
            <a:pPr marL="171450" indent="-171450">
              <a:buFont typeface="Arial" panose="020B0604020202020204" pitchFamily="34" charset="0"/>
              <a:buChar char="•"/>
            </a:pPr>
            <a:r>
              <a:rPr lang="en-GB" sz="1200" baseline="0" dirty="0"/>
              <a:t>As distinct as their belief systems were, and as novel as some of their plans for New World society would have sounded to natives in the ‘mother country,’ none of the New Englanders we encountered in last week’s readings referred to themselves as ‘American,’ and the term probably would have had little resonance or traction with them.</a:t>
            </a:r>
          </a:p>
          <a:p>
            <a:pPr marL="171450" indent="-171450">
              <a:buFont typeface="Arial" panose="020B0604020202020204" pitchFamily="34" charset="0"/>
              <a:buChar char="•"/>
            </a:pPr>
            <a:r>
              <a:rPr lang="en-GB" sz="1200" baseline="0" dirty="0"/>
              <a:t>And yet, just over a century and a half after the Mayflower’s voyage from Plymouth, Cornwall to Cape Cod, a new nation would, of course, be forged out of the American War of Independence.</a:t>
            </a:r>
          </a:p>
          <a:p>
            <a:pPr marL="171450" indent="-171450">
              <a:buFont typeface="Arial" panose="020B0604020202020204" pitchFamily="34" charset="0"/>
              <a:buChar char="•"/>
            </a:pPr>
            <a:r>
              <a:rPr lang="en-GB" sz="1200" baseline="0" dirty="0"/>
              <a:t>Our task today, then, is to simply sketch the process by which this outcome was reached, discussing the immediate causes of the Revolutionary War and what of its key proponents believed their </a:t>
            </a:r>
            <a:r>
              <a:rPr lang="en-GB" sz="1200" i="1" baseline="0" dirty="0"/>
              <a:t>cause </a:t>
            </a:r>
            <a:r>
              <a:rPr lang="en-GB" sz="1200" i="0" baseline="0" dirty="0"/>
              <a:t>to be.</a:t>
            </a:r>
          </a:p>
          <a:p>
            <a:pPr marL="171450" indent="-171450">
              <a:buFont typeface="Arial" panose="020B0604020202020204" pitchFamily="34" charset="0"/>
              <a:buChar char="•"/>
            </a:pPr>
            <a:r>
              <a:rPr lang="en-GB" sz="1200" i="0" baseline="0" dirty="0"/>
              <a:t>From there, we can begin analysing the key foundation texts of the United States’ system of government - the 1776 Declaration of Independence and the US Constitution of 1788, documents which themselves combine the practical purpose of acting as political guides for the nation and assume a mythic, quasi-religious status in American history and society – something which endures today.</a:t>
            </a:r>
          </a:p>
          <a:p>
            <a:pPr marL="171450" indent="-171450">
              <a:buFont typeface="Arial" panose="020B0604020202020204" pitchFamily="34" charset="0"/>
              <a:buChar char="•"/>
            </a:pPr>
            <a:r>
              <a:rPr lang="en-GB" sz="1200" b="0" i="0" baseline="0" dirty="0"/>
              <a:t>Rather than addressing these issues chronologically, in the first instance,  I want to begin thinking them through by  trying and to get a handle on the question forwarded by Hector St </a:t>
            </a:r>
            <a:r>
              <a:rPr lang="en-GB" sz="1200" b="0" i="0" baseline="0" dirty="0" err="1"/>
              <a:t>Crèvecœur</a:t>
            </a:r>
            <a:r>
              <a:rPr lang="en-GB" sz="1200" b="0" i="0" baseline="0" dirty="0"/>
              <a:t> in the assigned reading for this lecture: ‘What is an American?’</a:t>
            </a:r>
            <a:endParaRPr lang="en-GB" sz="1200"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5</a:t>
            </a:fld>
            <a:endParaRPr lang="en-GB"/>
          </a:p>
        </p:txBody>
      </p:sp>
    </p:spTree>
    <p:extLst>
      <p:ext uri="{BB962C8B-B14F-4D97-AF65-F5344CB8AC3E}">
        <p14:creationId xmlns:p14="http://schemas.microsoft.com/office/powerpoint/2010/main" val="2501294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Only these great families could hold political or religious offices. The remaining citizens or plebians had no political authority although many of them were as wealthy as the patricians. However, much to the dismay of the patricians, this arrangement could not and would not last.</a:t>
            </a:r>
          </a:p>
          <a:p>
            <a:endParaRPr lang="en-GB" dirty="0"/>
          </a:p>
          <a:p>
            <a:r>
              <a:rPr lang="en-GB" b="0" i="0" dirty="0" err="1">
                <a:solidFill>
                  <a:srgbClr val="333333"/>
                </a:solidFill>
                <a:effectLst/>
                <a:latin typeface="Libre Baskerville"/>
              </a:rPr>
              <a:t>ensions</a:t>
            </a:r>
            <a:r>
              <a:rPr lang="en-GB" b="0" i="0" dirty="0">
                <a:solidFill>
                  <a:srgbClr val="333333"/>
                </a:solidFill>
                <a:effectLst/>
                <a:latin typeface="Libre Baskerville"/>
              </a:rPr>
              <a:t> between the two classes continued to grow, especially since the poorer residents of the city provided the bulk of the army. They asked themselves why they should fight in a war if all of the profits go to the wealthy. Finally, in 494 BCE the plebians went on strike, gathering outside Rome and refusing to move until they were granted representation; this was the famed Conflict of Orders or the First Succession of the Plebs. The strike worked, and the plebians would be rewarded with an assembly of their own - the </a:t>
            </a:r>
            <a:r>
              <a:rPr lang="en-GB" b="0" i="1" dirty="0">
                <a:solidFill>
                  <a:srgbClr val="333333"/>
                </a:solidFill>
                <a:effectLst/>
                <a:latin typeface="Libre Baskerville"/>
              </a:rPr>
              <a:t>Concilium </a:t>
            </a:r>
            <a:r>
              <a:rPr lang="en-GB" b="0" i="1" dirty="0" err="1">
                <a:solidFill>
                  <a:srgbClr val="333333"/>
                </a:solidFill>
                <a:effectLst/>
                <a:latin typeface="Libre Baskerville"/>
              </a:rPr>
              <a:t>Plebis</a:t>
            </a:r>
            <a:r>
              <a:rPr lang="en-GB" b="0" i="0" dirty="0">
                <a:solidFill>
                  <a:srgbClr val="333333"/>
                </a:solidFill>
                <a:effectLst/>
                <a:latin typeface="Libre Baskerville"/>
              </a:rPr>
              <a:t> or Council of the Plebs.</a:t>
            </a:r>
            <a:endParaRPr lang="en-GB" dirty="0"/>
          </a:p>
        </p:txBody>
      </p:sp>
      <p:sp>
        <p:nvSpPr>
          <p:cNvPr id="4" name="Slide Number Placeholder 3"/>
          <p:cNvSpPr>
            <a:spLocks noGrp="1"/>
          </p:cNvSpPr>
          <p:nvPr>
            <p:ph type="sldNum" sz="quarter" idx="5"/>
          </p:nvPr>
        </p:nvSpPr>
        <p:spPr/>
        <p:txBody>
          <a:bodyPr/>
          <a:lstStyle/>
          <a:p>
            <a:fld id="{6FADCFB9-023D-4E54-8AA8-A1D04433B8BC}" type="slidenum">
              <a:rPr lang="en-GB" smtClean="0"/>
              <a:t>6</a:t>
            </a:fld>
            <a:endParaRPr lang="en-GB"/>
          </a:p>
        </p:txBody>
      </p:sp>
    </p:spTree>
    <p:extLst>
      <p:ext uri="{BB962C8B-B14F-4D97-AF65-F5344CB8AC3E}">
        <p14:creationId xmlns:p14="http://schemas.microsoft.com/office/powerpoint/2010/main" val="34681788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7</a:t>
            </a:fld>
            <a:endParaRPr lang="en-GB"/>
          </a:p>
        </p:txBody>
      </p:sp>
    </p:spTree>
    <p:extLst>
      <p:ext uri="{BB962C8B-B14F-4D97-AF65-F5344CB8AC3E}">
        <p14:creationId xmlns:p14="http://schemas.microsoft.com/office/powerpoint/2010/main" val="19148563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Separation</a:t>
            </a:r>
          </a:p>
          <a:p>
            <a:endParaRPr lang="en-GB" dirty="0"/>
          </a:p>
          <a:p>
            <a:r>
              <a:rPr lang="en-GB" dirty="0"/>
              <a:t>a balance of power between the senatorial class and the people, </a:t>
            </a:r>
            <a:r>
              <a:rPr lang="en-GB" dirty="0" err="1"/>
              <a:t>ihepopulus</a:t>
            </a:r>
            <a:r>
              <a:rPr lang="en-GB" dirty="0"/>
              <a:t>, in the </a:t>
            </a:r>
            <a:r>
              <a:rPr lang="en-GB" dirty="0" err="1"/>
              <a:t>respublica</a:t>
            </a:r>
            <a:r>
              <a:rPr lang="en-GB" dirty="0"/>
              <a:t>.</a:t>
            </a:r>
          </a:p>
        </p:txBody>
      </p:sp>
      <p:sp>
        <p:nvSpPr>
          <p:cNvPr id="4" name="Slide Number Placeholder 3"/>
          <p:cNvSpPr>
            <a:spLocks noGrp="1"/>
          </p:cNvSpPr>
          <p:nvPr>
            <p:ph type="sldNum" sz="quarter" idx="5"/>
          </p:nvPr>
        </p:nvSpPr>
        <p:spPr/>
        <p:txBody>
          <a:bodyPr/>
          <a:lstStyle/>
          <a:p>
            <a:fld id="{6FADCFB9-023D-4E54-8AA8-A1D04433B8BC}" type="slidenum">
              <a:rPr lang="en-GB" smtClean="0"/>
              <a:t>8</a:t>
            </a:fld>
            <a:endParaRPr lang="en-GB"/>
          </a:p>
        </p:txBody>
      </p:sp>
    </p:spTree>
    <p:extLst>
      <p:ext uri="{BB962C8B-B14F-4D97-AF65-F5344CB8AC3E}">
        <p14:creationId xmlns:p14="http://schemas.microsoft.com/office/powerpoint/2010/main" val="12277925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Consul = annual office but could exercise great power in that period</a:t>
            </a:r>
          </a:p>
        </p:txBody>
      </p:sp>
      <p:sp>
        <p:nvSpPr>
          <p:cNvPr id="4" name="Slide Number Placeholder 3"/>
          <p:cNvSpPr>
            <a:spLocks noGrp="1"/>
          </p:cNvSpPr>
          <p:nvPr>
            <p:ph type="sldNum" sz="quarter" idx="5"/>
          </p:nvPr>
        </p:nvSpPr>
        <p:spPr/>
        <p:txBody>
          <a:bodyPr/>
          <a:lstStyle/>
          <a:p>
            <a:fld id="{6FADCFB9-023D-4E54-8AA8-A1D04433B8BC}" type="slidenum">
              <a:rPr lang="en-GB" smtClean="0"/>
              <a:t>9</a:t>
            </a:fld>
            <a:endParaRPr lang="en-GB"/>
          </a:p>
        </p:txBody>
      </p:sp>
    </p:spTree>
    <p:extLst>
      <p:ext uri="{BB962C8B-B14F-4D97-AF65-F5344CB8AC3E}">
        <p14:creationId xmlns:p14="http://schemas.microsoft.com/office/powerpoint/2010/main" val="6820065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10</a:t>
            </a:fld>
            <a:endParaRPr lang="en-GB"/>
          </a:p>
        </p:txBody>
      </p:sp>
    </p:spTree>
    <p:extLst>
      <p:ext uri="{BB962C8B-B14F-4D97-AF65-F5344CB8AC3E}">
        <p14:creationId xmlns:p14="http://schemas.microsoft.com/office/powerpoint/2010/main" val="4630125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11</a:t>
            </a:fld>
            <a:endParaRPr lang="en-GB"/>
          </a:p>
        </p:txBody>
      </p:sp>
    </p:spTree>
    <p:extLst>
      <p:ext uri="{BB962C8B-B14F-4D97-AF65-F5344CB8AC3E}">
        <p14:creationId xmlns:p14="http://schemas.microsoft.com/office/powerpoint/2010/main" val="833093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93956-3192-4B27-90FD-1191641C9D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6BAB8B-C77F-4DDF-AC5B-1458C2C04C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CFAAB9-E002-482B-9E11-7D8F26BDBB84}"/>
              </a:ext>
            </a:extLst>
          </p:cNvPr>
          <p:cNvSpPr>
            <a:spLocks noGrp="1"/>
          </p:cNvSpPr>
          <p:nvPr>
            <p:ph type="dt" sz="half" idx="10"/>
          </p:nvPr>
        </p:nvSpPr>
        <p:spPr/>
        <p:txBody>
          <a:bodyPr/>
          <a:lstStyle/>
          <a:p>
            <a:fld id="{5B4F6DFB-7455-46BB-81AD-B0C967E63F92}" type="datetimeFigureOut">
              <a:rPr lang="en-GB" smtClean="0"/>
              <a:t>11/01/2022</a:t>
            </a:fld>
            <a:endParaRPr lang="en-GB"/>
          </a:p>
        </p:txBody>
      </p:sp>
      <p:sp>
        <p:nvSpPr>
          <p:cNvPr id="5" name="Footer Placeholder 4">
            <a:extLst>
              <a:ext uri="{FF2B5EF4-FFF2-40B4-BE49-F238E27FC236}">
                <a16:creationId xmlns:a16="http://schemas.microsoft.com/office/drawing/2014/main" id="{145EB1B3-CC8F-4C94-B27D-D39A3B991A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093552-2007-496B-841D-6A234EF8704A}"/>
              </a:ext>
            </a:extLst>
          </p:cNvPr>
          <p:cNvSpPr>
            <a:spLocks noGrp="1"/>
          </p:cNvSpPr>
          <p:nvPr>
            <p:ph type="sldNum" sz="quarter" idx="12"/>
          </p:nvPr>
        </p:nvSpPr>
        <p:spPr/>
        <p:txBody>
          <a:bodyPr/>
          <a:lstStyle/>
          <a:p>
            <a:fld id="{18805692-B608-45D7-919F-EE149B2CA4D6}" type="slidenum">
              <a:rPr lang="en-GB" smtClean="0"/>
              <a:t>‹#›</a:t>
            </a:fld>
            <a:endParaRPr lang="en-GB"/>
          </a:p>
        </p:txBody>
      </p:sp>
    </p:spTree>
    <p:extLst>
      <p:ext uri="{BB962C8B-B14F-4D97-AF65-F5344CB8AC3E}">
        <p14:creationId xmlns:p14="http://schemas.microsoft.com/office/powerpoint/2010/main" val="3844376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6F812-FD95-4421-9D9C-B83329076D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55F9F9-4719-42FA-B33D-3D150CF120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B395CC-34DB-4FB7-9B8F-629703F67439}"/>
              </a:ext>
            </a:extLst>
          </p:cNvPr>
          <p:cNvSpPr>
            <a:spLocks noGrp="1"/>
          </p:cNvSpPr>
          <p:nvPr>
            <p:ph type="dt" sz="half" idx="10"/>
          </p:nvPr>
        </p:nvSpPr>
        <p:spPr/>
        <p:txBody>
          <a:bodyPr/>
          <a:lstStyle/>
          <a:p>
            <a:fld id="{5B4F6DFB-7455-46BB-81AD-B0C967E63F92}" type="datetimeFigureOut">
              <a:rPr lang="en-GB" smtClean="0"/>
              <a:t>11/01/2022</a:t>
            </a:fld>
            <a:endParaRPr lang="en-GB"/>
          </a:p>
        </p:txBody>
      </p:sp>
      <p:sp>
        <p:nvSpPr>
          <p:cNvPr id="5" name="Footer Placeholder 4">
            <a:extLst>
              <a:ext uri="{FF2B5EF4-FFF2-40B4-BE49-F238E27FC236}">
                <a16:creationId xmlns:a16="http://schemas.microsoft.com/office/drawing/2014/main" id="{C8C20381-1A2C-480F-9611-2F7C9564E0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D642F6-67BF-4E08-8FAB-1875BF8F7D27}"/>
              </a:ext>
            </a:extLst>
          </p:cNvPr>
          <p:cNvSpPr>
            <a:spLocks noGrp="1"/>
          </p:cNvSpPr>
          <p:nvPr>
            <p:ph type="sldNum" sz="quarter" idx="12"/>
          </p:nvPr>
        </p:nvSpPr>
        <p:spPr/>
        <p:txBody>
          <a:bodyPr/>
          <a:lstStyle/>
          <a:p>
            <a:fld id="{18805692-B608-45D7-919F-EE149B2CA4D6}" type="slidenum">
              <a:rPr lang="en-GB" smtClean="0"/>
              <a:t>‹#›</a:t>
            </a:fld>
            <a:endParaRPr lang="en-GB"/>
          </a:p>
        </p:txBody>
      </p:sp>
    </p:spTree>
    <p:extLst>
      <p:ext uri="{BB962C8B-B14F-4D97-AF65-F5344CB8AC3E}">
        <p14:creationId xmlns:p14="http://schemas.microsoft.com/office/powerpoint/2010/main" val="843435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78034-1464-40F6-97D1-980D51440D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7F933DD-380A-44AA-B28F-F2187D30AD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B886BE-E5CB-42F6-94F6-5FBAB66EA8A1}"/>
              </a:ext>
            </a:extLst>
          </p:cNvPr>
          <p:cNvSpPr>
            <a:spLocks noGrp="1"/>
          </p:cNvSpPr>
          <p:nvPr>
            <p:ph type="dt" sz="half" idx="10"/>
          </p:nvPr>
        </p:nvSpPr>
        <p:spPr/>
        <p:txBody>
          <a:bodyPr/>
          <a:lstStyle/>
          <a:p>
            <a:fld id="{5B4F6DFB-7455-46BB-81AD-B0C967E63F92}" type="datetimeFigureOut">
              <a:rPr lang="en-GB" smtClean="0"/>
              <a:t>11/01/2022</a:t>
            </a:fld>
            <a:endParaRPr lang="en-GB"/>
          </a:p>
        </p:txBody>
      </p:sp>
      <p:sp>
        <p:nvSpPr>
          <p:cNvPr id="5" name="Footer Placeholder 4">
            <a:extLst>
              <a:ext uri="{FF2B5EF4-FFF2-40B4-BE49-F238E27FC236}">
                <a16:creationId xmlns:a16="http://schemas.microsoft.com/office/drawing/2014/main" id="{93E2C21B-E7AC-41C1-90A5-95E3263DC0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9898C4-A414-46E4-90B8-CDBA99D6C537}"/>
              </a:ext>
            </a:extLst>
          </p:cNvPr>
          <p:cNvSpPr>
            <a:spLocks noGrp="1"/>
          </p:cNvSpPr>
          <p:nvPr>
            <p:ph type="sldNum" sz="quarter" idx="12"/>
          </p:nvPr>
        </p:nvSpPr>
        <p:spPr/>
        <p:txBody>
          <a:bodyPr/>
          <a:lstStyle/>
          <a:p>
            <a:fld id="{18805692-B608-45D7-919F-EE149B2CA4D6}" type="slidenum">
              <a:rPr lang="en-GB" smtClean="0"/>
              <a:t>‹#›</a:t>
            </a:fld>
            <a:endParaRPr lang="en-GB"/>
          </a:p>
        </p:txBody>
      </p:sp>
    </p:spTree>
    <p:extLst>
      <p:ext uri="{BB962C8B-B14F-4D97-AF65-F5344CB8AC3E}">
        <p14:creationId xmlns:p14="http://schemas.microsoft.com/office/powerpoint/2010/main" val="3241725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DB396-A99A-474B-9B5A-DD6024F376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D6776D-1BA1-4797-AB18-0B333A2EAD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68922D1-0AED-4685-B9A1-196DD9A37A3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544ABAF-ADA5-474F-A363-4A2EAC08A40D}"/>
              </a:ext>
            </a:extLst>
          </p:cNvPr>
          <p:cNvSpPr>
            <a:spLocks noGrp="1"/>
          </p:cNvSpPr>
          <p:nvPr>
            <p:ph type="dt" sz="half" idx="10"/>
          </p:nvPr>
        </p:nvSpPr>
        <p:spPr/>
        <p:txBody>
          <a:bodyPr/>
          <a:lstStyle/>
          <a:p>
            <a:fld id="{5B4F6DFB-7455-46BB-81AD-B0C967E63F92}" type="datetimeFigureOut">
              <a:rPr lang="en-GB" smtClean="0"/>
              <a:t>11/01/2022</a:t>
            </a:fld>
            <a:endParaRPr lang="en-GB"/>
          </a:p>
        </p:txBody>
      </p:sp>
      <p:sp>
        <p:nvSpPr>
          <p:cNvPr id="6" name="Footer Placeholder 5">
            <a:extLst>
              <a:ext uri="{FF2B5EF4-FFF2-40B4-BE49-F238E27FC236}">
                <a16:creationId xmlns:a16="http://schemas.microsoft.com/office/drawing/2014/main" id="{EDA7C69A-28C6-4DA7-B37E-09B3173C5D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BA37FA-AAA5-4D5A-BBDF-D6AC46CCD4F7}"/>
              </a:ext>
            </a:extLst>
          </p:cNvPr>
          <p:cNvSpPr>
            <a:spLocks noGrp="1"/>
          </p:cNvSpPr>
          <p:nvPr>
            <p:ph type="sldNum" sz="quarter" idx="12"/>
          </p:nvPr>
        </p:nvSpPr>
        <p:spPr/>
        <p:txBody>
          <a:bodyPr/>
          <a:lstStyle/>
          <a:p>
            <a:fld id="{18805692-B608-45D7-919F-EE149B2CA4D6}" type="slidenum">
              <a:rPr lang="en-GB" smtClean="0"/>
              <a:t>‹#›</a:t>
            </a:fld>
            <a:endParaRPr lang="en-GB"/>
          </a:p>
        </p:txBody>
      </p:sp>
    </p:spTree>
    <p:extLst>
      <p:ext uri="{BB962C8B-B14F-4D97-AF65-F5344CB8AC3E}">
        <p14:creationId xmlns:p14="http://schemas.microsoft.com/office/powerpoint/2010/main" val="2351539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3B277-D53E-4246-ADF5-CC18AFD0781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FB4B18-8945-4A98-B3F6-975FF804A34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702B4C4-C61F-4C19-AF77-5FF69DC7C6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83227D-103B-489A-B286-3E3BF2F055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DF5A20-2FD2-495E-A1AF-21508CB489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7BE89A4-25F7-4FB8-8746-38B0F8C53700}"/>
              </a:ext>
            </a:extLst>
          </p:cNvPr>
          <p:cNvSpPr>
            <a:spLocks noGrp="1"/>
          </p:cNvSpPr>
          <p:nvPr>
            <p:ph type="dt" sz="half" idx="10"/>
          </p:nvPr>
        </p:nvSpPr>
        <p:spPr/>
        <p:txBody>
          <a:bodyPr/>
          <a:lstStyle/>
          <a:p>
            <a:fld id="{5B4F6DFB-7455-46BB-81AD-B0C967E63F92}" type="datetimeFigureOut">
              <a:rPr lang="en-GB" smtClean="0"/>
              <a:t>11/01/2022</a:t>
            </a:fld>
            <a:endParaRPr lang="en-GB"/>
          </a:p>
        </p:txBody>
      </p:sp>
      <p:sp>
        <p:nvSpPr>
          <p:cNvPr id="8" name="Footer Placeholder 7">
            <a:extLst>
              <a:ext uri="{FF2B5EF4-FFF2-40B4-BE49-F238E27FC236}">
                <a16:creationId xmlns:a16="http://schemas.microsoft.com/office/drawing/2014/main" id="{E269C120-FC4A-4213-A7FC-C2BEE9E193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A2A3B28-7748-4A3E-9FF5-311A5CED9C6E}"/>
              </a:ext>
            </a:extLst>
          </p:cNvPr>
          <p:cNvSpPr>
            <a:spLocks noGrp="1"/>
          </p:cNvSpPr>
          <p:nvPr>
            <p:ph type="sldNum" sz="quarter" idx="12"/>
          </p:nvPr>
        </p:nvSpPr>
        <p:spPr/>
        <p:txBody>
          <a:bodyPr/>
          <a:lstStyle/>
          <a:p>
            <a:fld id="{18805692-B608-45D7-919F-EE149B2CA4D6}" type="slidenum">
              <a:rPr lang="en-GB" smtClean="0"/>
              <a:t>‹#›</a:t>
            </a:fld>
            <a:endParaRPr lang="en-GB"/>
          </a:p>
        </p:txBody>
      </p:sp>
    </p:spTree>
    <p:extLst>
      <p:ext uri="{BB962C8B-B14F-4D97-AF65-F5344CB8AC3E}">
        <p14:creationId xmlns:p14="http://schemas.microsoft.com/office/powerpoint/2010/main" val="1752266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D3369-2CB3-4970-81AE-879A12DED00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B5A543D-7FC6-498A-88F6-C19575E20921}"/>
              </a:ext>
            </a:extLst>
          </p:cNvPr>
          <p:cNvSpPr>
            <a:spLocks noGrp="1"/>
          </p:cNvSpPr>
          <p:nvPr>
            <p:ph type="dt" sz="half" idx="10"/>
          </p:nvPr>
        </p:nvSpPr>
        <p:spPr/>
        <p:txBody>
          <a:bodyPr/>
          <a:lstStyle/>
          <a:p>
            <a:fld id="{5B4F6DFB-7455-46BB-81AD-B0C967E63F92}" type="datetimeFigureOut">
              <a:rPr lang="en-GB" smtClean="0"/>
              <a:t>11/01/2022</a:t>
            </a:fld>
            <a:endParaRPr lang="en-GB"/>
          </a:p>
        </p:txBody>
      </p:sp>
      <p:sp>
        <p:nvSpPr>
          <p:cNvPr id="4" name="Footer Placeholder 3">
            <a:extLst>
              <a:ext uri="{FF2B5EF4-FFF2-40B4-BE49-F238E27FC236}">
                <a16:creationId xmlns:a16="http://schemas.microsoft.com/office/drawing/2014/main" id="{45404422-3312-4DD8-A25D-B0AD5B9730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974D193-38D4-48BD-A20C-6024E88706BB}"/>
              </a:ext>
            </a:extLst>
          </p:cNvPr>
          <p:cNvSpPr>
            <a:spLocks noGrp="1"/>
          </p:cNvSpPr>
          <p:nvPr>
            <p:ph type="sldNum" sz="quarter" idx="12"/>
          </p:nvPr>
        </p:nvSpPr>
        <p:spPr/>
        <p:txBody>
          <a:bodyPr/>
          <a:lstStyle/>
          <a:p>
            <a:fld id="{18805692-B608-45D7-919F-EE149B2CA4D6}" type="slidenum">
              <a:rPr lang="en-GB" smtClean="0"/>
              <a:t>‹#›</a:t>
            </a:fld>
            <a:endParaRPr lang="en-GB"/>
          </a:p>
        </p:txBody>
      </p:sp>
    </p:spTree>
    <p:extLst>
      <p:ext uri="{BB962C8B-B14F-4D97-AF65-F5344CB8AC3E}">
        <p14:creationId xmlns:p14="http://schemas.microsoft.com/office/powerpoint/2010/main" val="4078440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4A993D-03E5-4822-9148-AF0141283223}"/>
              </a:ext>
            </a:extLst>
          </p:cNvPr>
          <p:cNvSpPr>
            <a:spLocks noGrp="1"/>
          </p:cNvSpPr>
          <p:nvPr>
            <p:ph type="dt" sz="half" idx="10"/>
          </p:nvPr>
        </p:nvSpPr>
        <p:spPr/>
        <p:txBody>
          <a:bodyPr/>
          <a:lstStyle/>
          <a:p>
            <a:fld id="{5B4F6DFB-7455-46BB-81AD-B0C967E63F92}" type="datetimeFigureOut">
              <a:rPr lang="en-GB" smtClean="0"/>
              <a:t>11/01/2022</a:t>
            </a:fld>
            <a:endParaRPr lang="en-GB"/>
          </a:p>
        </p:txBody>
      </p:sp>
      <p:sp>
        <p:nvSpPr>
          <p:cNvPr id="3" name="Footer Placeholder 2">
            <a:extLst>
              <a:ext uri="{FF2B5EF4-FFF2-40B4-BE49-F238E27FC236}">
                <a16:creationId xmlns:a16="http://schemas.microsoft.com/office/drawing/2014/main" id="{A2A2F296-BCB9-4330-A3CD-40918DB4355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7EF96BE-D900-4139-ABCA-05F0B6D744D5}"/>
              </a:ext>
            </a:extLst>
          </p:cNvPr>
          <p:cNvSpPr>
            <a:spLocks noGrp="1"/>
          </p:cNvSpPr>
          <p:nvPr>
            <p:ph type="sldNum" sz="quarter" idx="12"/>
          </p:nvPr>
        </p:nvSpPr>
        <p:spPr/>
        <p:txBody>
          <a:bodyPr/>
          <a:lstStyle/>
          <a:p>
            <a:fld id="{18805692-B608-45D7-919F-EE149B2CA4D6}" type="slidenum">
              <a:rPr lang="en-GB" smtClean="0"/>
              <a:t>‹#›</a:t>
            </a:fld>
            <a:endParaRPr lang="en-GB"/>
          </a:p>
        </p:txBody>
      </p:sp>
    </p:spTree>
    <p:extLst>
      <p:ext uri="{BB962C8B-B14F-4D97-AF65-F5344CB8AC3E}">
        <p14:creationId xmlns:p14="http://schemas.microsoft.com/office/powerpoint/2010/main" val="678958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A3B70-F129-43F6-A70D-1B3949DA46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47D9A2-B065-4387-B1DD-ACA3F897B3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7EB629-D81F-491C-91E9-B4EF6B8F0E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498D51-2409-4816-BC46-BAA06ABFD9CC}"/>
              </a:ext>
            </a:extLst>
          </p:cNvPr>
          <p:cNvSpPr>
            <a:spLocks noGrp="1"/>
          </p:cNvSpPr>
          <p:nvPr>
            <p:ph type="dt" sz="half" idx="10"/>
          </p:nvPr>
        </p:nvSpPr>
        <p:spPr/>
        <p:txBody>
          <a:bodyPr/>
          <a:lstStyle/>
          <a:p>
            <a:fld id="{5B4F6DFB-7455-46BB-81AD-B0C967E63F92}" type="datetimeFigureOut">
              <a:rPr lang="en-GB" smtClean="0"/>
              <a:t>11/01/2022</a:t>
            </a:fld>
            <a:endParaRPr lang="en-GB"/>
          </a:p>
        </p:txBody>
      </p:sp>
      <p:sp>
        <p:nvSpPr>
          <p:cNvPr id="6" name="Footer Placeholder 5">
            <a:extLst>
              <a:ext uri="{FF2B5EF4-FFF2-40B4-BE49-F238E27FC236}">
                <a16:creationId xmlns:a16="http://schemas.microsoft.com/office/drawing/2014/main" id="{776535D9-1051-478B-9473-BF2F1924D6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1E02C5-4A5D-42AD-B5D6-6E58A6EEEC1B}"/>
              </a:ext>
            </a:extLst>
          </p:cNvPr>
          <p:cNvSpPr>
            <a:spLocks noGrp="1"/>
          </p:cNvSpPr>
          <p:nvPr>
            <p:ph type="sldNum" sz="quarter" idx="12"/>
          </p:nvPr>
        </p:nvSpPr>
        <p:spPr/>
        <p:txBody>
          <a:bodyPr/>
          <a:lstStyle/>
          <a:p>
            <a:fld id="{18805692-B608-45D7-919F-EE149B2CA4D6}" type="slidenum">
              <a:rPr lang="en-GB" smtClean="0"/>
              <a:t>‹#›</a:t>
            </a:fld>
            <a:endParaRPr lang="en-GB"/>
          </a:p>
        </p:txBody>
      </p:sp>
    </p:spTree>
    <p:extLst>
      <p:ext uri="{BB962C8B-B14F-4D97-AF65-F5344CB8AC3E}">
        <p14:creationId xmlns:p14="http://schemas.microsoft.com/office/powerpoint/2010/main" val="1984841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E0771-1D9D-4275-8BDE-69B3F3E435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FDFE35-8CB7-4EA6-943E-1A72F0E836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8F74454-137A-4ECA-8F19-3D7FA80D53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71D48D-CB08-4C83-A848-0FD75F10CA84}"/>
              </a:ext>
            </a:extLst>
          </p:cNvPr>
          <p:cNvSpPr>
            <a:spLocks noGrp="1"/>
          </p:cNvSpPr>
          <p:nvPr>
            <p:ph type="dt" sz="half" idx="10"/>
          </p:nvPr>
        </p:nvSpPr>
        <p:spPr/>
        <p:txBody>
          <a:bodyPr/>
          <a:lstStyle/>
          <a:p>
            <a:fld id="{5B4F6DFB-7455-46BB-81AD-B0C967E63F92}" type="datetimeFigureOut">
              <a:rPr lang="en-GB" smtClean="0"/>
              <a:t>11/01/2022</a:t>
            </a:fld>
            <a:endParaRPr lang="en-GB"/>
          </a:p>
        </p:txBody>
      </p:sp>
      <p:sp>
        <p:nvSpPr>
          <p:cNvPr id="6" name="Footer Placeholder 5">
            <a:extLst>
              <a:ext uri="{FF2B5EF4-FFF2-40B4-BE49-F238E27FC236}">
                <a16:creationId xmlns:a16="http://schemas.microsoft.com/office/drawing/2014/main" id="{A0EE8090-B6D2-413E-B80E-CA61B91543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21F392-9C48-410B-B69F-F52E3B1A8631}"/>
              </a:ext>
            </a:extLst>
          </p:cNvPr>
          <p:cNvSpPr>
            <a:spLocks noGrp="1"/>
          </p:cNvSpPr>
          <p:nvPr>
            <p:ph type="sldNum" sz="quarter" idx="12"/>
          </p:nvPr>
        </p:nvSpPr>
        <p:spPr/>
        <p:txBody>
          <a:bodyPr/>
          <a:lstStyle/>
          <a:p>
            <a:fld id="{18805692-B608-45D7-919F-EE149B2CA4D6}" type="slidenum">
              <a:rPr lang="en-GB" smtClean="0"/>
              <a:t>‹#›</a:t>
            </a:fld>
            <a:endParaRPr lang="en-GB"/>
          </a:p>
        </p:txBody>
      </p:sp>
    </p:spTree>
    <p:extLst>
      <p:ext uri="{BB962C8B-B14F-4D97-AF65-F5344CB8AC3E}">
        <p14:creationId xmlns:p14="http://schemas.microsoft.com/office/powerpoint/2010/main" val="1314292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BAD97-7B14-4352-B7D9-D0C25791387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0C76B2-A9FA-44F2-8F48-527C019AF6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C05ED3-9F04-4993-BA33-4FC2C4B16D95}"/>
              </a:ext>
            </a:extLst>
          </p:cNvPr>
          <p:cNvSpPr>
            <a:spLocks noGrp="1"/>
          </p:cNvSpPr>
          <p:nvPr>
            <p:ph type="dt" sz="half" idx="10"/>
          </p:nvPr>
        </p:nvSpPr>
        <p:spPr/>
        <p:txBody>
          <a:bodyPr/>
          <a:lstStyle/>
          <a:p>
            <a:fld id="{5B4F6DFB-7455-46BB-81AD-B0C967E63F92}" type="datetimeFigureOut">
              <a:rPr lang="en-GB" smtClean="0"/>
              <a:t>11/01/2022</a:t>
            </a:fld>
            <a:endParaRPr lang="en-GB"/>
          </a:p>
        </p:txBody>
      </p:sp>
      <p:sp>
        <p:nvSpPr>
          <p:cNvPr id="5" name="Footer Placeholder 4">
            <a:extLst>
              <a:ext uri="{FF2B5EF4-FFF2-40B4-BE49-F238E27FC236}">
                <a16:creationId xmlns:a16="http://schemas.microsoft.com/office/drawing/2014/main" id="{DB25C124-F7D6-448B-AFAD-5B8C079210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154BAA-51E1-435A-A5CD-DF36F2C34107}"/>
              </a:ext>
            </a:extLst>
          </p:cNvPr>
          <p:cNvSpPr>
            <a:spLocks noGrp="1"/>
          </p:cNvSpPr>
          <p:nvPr>
            <p:ph type="sldNum" sz="quarter" idx="12"/>
          </p:nvPr>
        </p:nvSpPr>
        <p:spPr/>
        <p:txBody>
          <a:bodyPr/>
          <a:lstStyle/>
          <a:p>
            <a:fld id="{18805692-B608-45D7-919F-EE149B2CA4D6}" type="slidenum">
              <a:rPr lang="en-GB" smtClean="0"/>
              <a:t>‹#›</a:t>
            </a:fld>
            <a:endParaRPr lang="en-GB"/>
          </a:p>
        </p:txBody>
      </p:sp>
    </p:spTree>
    <p:extLst>
      <p:ext uri="{BB962C8B-B14F-4D97-AF65-F5344CB8AC3E}">
        <p14:creationId xmlns:p14="http://schemas.microsoft.com/office/powerpoint/2010/main" val="1895695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B57B1A-C917-4AE1-B7A2-20E64B1D84A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2CC92B-A6CB-4357-9A78-9D68BF7F6D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5F0F93-4871-458B-AB45-F3EC2B3FF013}"/>
              </a:ext>
            </a:extLst>
          </p:cNvPr>
          <p:cNvSpPr>
            <a:spLocks noGrp="1"/>
          </p:cNvSpPr>
          <p:nvPr>
            <p:ph type="dt" sz="half" idx="10"/>
          </p:nvPr>
        </p:nvSpPr>
        <p:spPr/>
        <p:txBody>
          <a:bodyPr/>
          <a:lstStyle/>
          <a:p>
            <a:fld id="{5B4F6DFB-7455-46BB-81AD-B0C967E63F92}" type="datetimeFigureOut">
              <a:rPr lang="en-GB" smtClean="0"/>
              <a:t>11/01/2022</a:t>
            </a:fld>
            <a:endParaRPr lang="en-GB"/>
          </a:p>
        </p:txBody>
      </p:sp>
      <p:sp>
        <p:nvSpPr>
          <p:cNvPr id="5" name="Footer Placeholder 4">
            <a:extLst>
              <a:ext uri="{FF2B5EF4-FFF2-40B4-BE49-F238E27FC236}">
                <a16:creationId xmlns:a16="http://schemas.microsoft.com/office/drawing/2014/main" id="{636E2106-A023-4876-B9F2-010AE20262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59274E-E627-4973-A6BB-A25DA168F198}"/>
              </a:ext>
            </a:extLst>
          </p:cNvPr>
          <p:cNvSpPr>
            <a:spLocks noGrp="1"/>
          </p:cNvSpPr>
          <p:nvPr>
            <p:ph type="sldNum" sz="quarter" idx="12"/>
          </p:nvPr>
        </p:nvSpPr>
        <p:spPr/>
        <p:txBody>
          <a:bodyPr/>
          <a:lstStyle/>
          <a:p>
            <a:fld id="{18805692-B608-45D7-919F-EE149B2CA4D6}" type="slidenum">
              <a:rPr lang="en-GB" smtClean="0"/>
              <a:t>‹#›</a:t>
            </a:fld>
            <a:endParaRPr lang="en-GB"/>
          </a:p>
        </p:txBody>
      </p:sp>
    </p:spTree>
    <p:extLst>
      <p:ext uri="{BB962C8B-B14F-4D97-AF65-F5344CB8AC3E}">
        <p14:creationId xmlns:p14="http://schemas.microsoft.com/office/powerpoint/2010/main" val="1438027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0A54D5-1099-4B9E-900B-59053BD55C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F1CA04-32E3-480A-BAEA-E9DE2BB0FA5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F3ED99-4D09-4923-8FD3-581B856B0F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4F6DFB-7455-46BB-81AD-B0C967E63F92}" type="datetimeFigureOut">
              <a:rPr lang="en-GB" smtClean="0"/>
              <a:t>11/01/2022</a:t>
            </a:fld>
            <a:endParaRPr lang="en-GB"/>
          </a:p>
        </p:txBody>
      </p:sp>
      <p:sp>
        <p:nvSpPr>
          <p:cNvPr id="5" name="Footer Placeholder 4">
            <a:extLst>
              <a:ext uri="{FF2B5EF4-FFF2-40B4-BE49-F238E27FC236}">
                <a16:creationId xmlns:a16="http://schemas.microsoft.com/office/drawing/2014/main" id="{B612958D-163B-4DD5-AB97-3990DB49BB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9268689-2BE7-4887-AA1E-79188DE4E6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805692-B608-45D7-919F-EE149B2CA4D6}" type="slidenum">
              <a:rPr lang="en-GB" smtClean="0"/>
              <a:t>‹#›</a:t>
            </a:fld>
            <a:endParaRPr lang="en-GB"/>
          </a:p>
        </p:txBody>
      </p:sp>
    </p:spTree>
    <p:extLst>
      <p:ext uri="{BB962C8B-B14F-4D97-AF65-F5344CB8AC3E}">
        <p14:creationId xmlns:p14="http://schemas.microsoft.com/office/powerpoint/2010/main" val="32943303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5.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5.xml"/><Relationship Id="rId5" Type="http://schemas.openxmlformats.org/officeDocument/2006/relationships/image" Target="../media/image19.png"/><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 Id="rId5" Type="http://schemas.openxmlformats.org/officeDocument/2006/relationships/image" Target="../media/image47.png"/><Relationship Id="rId4" Type="http://schemas.openxmlformats.org/officeDocument/2006/relationships/image" Target="../media/image46.png"/></Relationships>
</file>

<file path=ppt/slides/_rels/slide5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1447061"/>
            <a:ext cx="12191999" cy="5410939"/>
          </a:xfrm>
          <a:prstGeom prst="rect">
            <a:avLst/>
          </a:prstGeom>
        </p:spPr>
        <p:txBody>
          <a:bodyPr wrap="square" lIns="540000" tIns="360000" rIns="540000" bIns="360000" numCol="3" spcCol="360000">
            <a:normAutofit fontScale="92500" lnSpcReduction="20000"/>
          </a:bodyPr>
          <a:lstStyle/>
          <a:p>
            <a:r>
              <a:rPr lang="en-GB" sz="2300" b="1" dirty="0">
                <a:solidFill>
                  <a:srgbClr val="002060"/>
                </a:solidFill>
              </a:rPr>
              <a:t>PART ONE</a:t>
            </a:r>
          </a:p>
          <a:p>
            <a:r>
              <a:rPr lang="en-GB" sz="2300" b="1" u="sng" dirty="0">
                <a:solidFill>
                  <a:prstClr val="black"/>
                </a:solidFill>
              </a:rPr>
              <a:t>Preamble: </a:t>
            </a:r>
          </a:p>
          <a:p>
            <a:r>
              <a:rPr lang="en-GB" sz="2300" dirty="0">
                <a:solidFill>
                  <a:prstClr val="black"/>
                </a:solidFill>
              </a:rPr>
              <a:t>Lectures Overview</a:t>
            </a:r>
          </a:p>
          <a:p>
            <a:endParaRPr lang="en-GB" sz="2300" b="1" i="1" u="sng" dirty="0">
              <a:solidFill>
                <a:prstClr val="black"/>
              </a:solidFill>
            </a:endParaRPr>
          </a:p>
          <a:p>
            <a:r>
              <a:rPr lang="en-GB" sz="2300" b="1" u="sng" dirty="0">
                <a:solidFill>
                  <a:prstClr val="black"/>
                </a:solidFill>
              </a:rPr>
              <a:t>1. Democracy vs Republic</a:t>
            </a:r>
          </a:p>
          <a:p>
            <a:pPr marL="285750" indent="-285750">
              <a:buFontTx/>
              <a:buChar char="-"/>
            </a:pPr>
            <a:r>
              <a:rPr lang="en-GB" sz="2300" dirty="0">
                <a:solidFill>
                  <a:prstClr val="black"/>
                </a:solidFill>
              </a:rPr>
              <a:t>Ancient precents</a:t>
            </a:r>
          </a:p>
          <a:p>
            <a:endParaRPr lang="en-GB" sz="2300" dirty="0">
              <a:solidFill>
                <a:prstClr val="black"/>
              </a:solidFill>
            </a:endParaRPr>
          </a:p>
          <a:p>
            <a:r>
              <a:rPr lang="en-GB" sz="2300" b="1" u="sng" dirty="0">
                <a:solidFill>
                  <a:prstClr val="black"/>
                </a:solidFill>
              </a:rPr>
              <a:t>2. Democrats vs. Republicans</a:t>
            </a:r>
          </a:p>
          <a:p>
            <a:pPr marL="285750" indent="-285750">
              <a:buFontTx/>
              <a:buChar char="-"/>
            </a:pPr>
            <a:r>
              <a:rPr lang="en-GB" sz="2300" dirty="0">
                <a:solidFill>
                  <a:prstClr val="black"/>
                </a:solidFill>
              </a:rPr>
              <a:t>Overview of US party system(s)</a:t>
            </a:r>
          </a:p>
          <a:p>
            <a:endParaRPr lang="en-GB" sz="2300" dirty="0">
              <a:solidFill>
                <a:prstClr val="black"/>
              </a:solidFill>
            </a:endParaRPr>
          </a:p>
          <a:p>
            <a:r>
              <a:rPr lang="en-US" sz="2300" b="1" u="sng" dirty="0">
                <a:solidFill>
                  <a:prstClr val="black"/>
                </a:solidFill>
              </a:rPr>
              <a:t>3. </a:t>
            </a:r>
            <a:r>
              <a:rPr lang="en-GB" sz="2300" b="1" u="sng" dirty="0">
                <a:solidFill>
                  <a:prstClr val="black"/>
                </a:solidFill>
              </a:rPr>
              <a:t>Electing the President 2020</a:t>
            </a:r>
          </a:p>
          <a:p>
            <a:pPr marL="285750" indent="-285750">
              <a:buFontTx/>
              <a:buChar char="-"/>
            </a:pPr>
            <a:r>
              <a:rPr lang="en-GB" sz="2300" dirty="0">
                <a:solidFill>
                  <a:prstClr val="black"/>
                </a:solidFill>
              </a:rPr>
              <a:t>Electoral College</a:t>
            </a:r>
          </a:p>
          <a:p>
            <a:endParaRPr lang="en-GB" sz="2300" dirty="0">
              <a:solidFill>
                <a:prstClr val="black"/>
              </a:solidFill>
            </a:endParaRPr>
          </a:p>
          <a:p>
            <a:endParaRPr lang="en-GB" sz="2300" dirty="0">
              <a:solidFill>
                <a:prstClr val="black"/>
              </a:solidFill>
            </a:endParaRPr>
          </a:p>
          <a:p>
            <a:endParaRPr lang="en-GB" sz="2300" dirty="0">
              <a:solidFill>
                <a:prstClr val="black"/>
              </a:solidFill>
            </a:endParaRPr>
          </a:p>
          <a:p>
            <a:endParaRPr lang="en-GB" sz="2300" dirty="0">
              <a:solidFill>
                <a:prstClr val="black"/>
              </a:solidFill>
            </a:endParaRPr>
          </a:p>
          <a:p>
            <a:endParaRPr lang="en-GB" sz="2300" b="1" dirty="0">
              <a:solidFill>
                <a:srgbClr val="002060"/>
              </a:solidFill>
            </a:endParaRPr>
          </a:p>
          <a:p>
            <a:r>
              <a:rPr lang="en-GB" sz="2300" b="1" dirty="0">
                <a:solidFill>
                  <a:srgbClr val="002060"/>
                </a:solidFill>
              </a:rPr>
              <a:t>PART TWO</a:t>
            </a:r>
          </a:p>
          <a:p>
            <a:r>
              <a:rPr lang="en-US" sz="2300" b="1" u="sng" dirty="0">
                <a:solidFill>
                  <a:prstClr val="black"/>
                </a:solidFill>
              </a:rPr>
              <a:t>3. Electing Congress 2020</a:t>
            </a:r>
          </a:p>
          <a:p>
            <a:pPr marL="285750" indent="-285750">
              <a:buFontTx/>
              <a:buChar char="-"/>
            </a:pPr>
            <a:r>
              <a:rPr lang="en-US" sz="2300" dirty="0">
                <a:solidFill>
                  <a:prstClr val="black"/>
                </a:solidFill>
              </a:rPr>
              <a:t>Senate</a:t>
            </a:r>
          </a:p>
          <a:p>
            <a:pPr marL="285750" indent="-285750">
              <a:buFontTx/>
              <a:buChar char="-"/>
            </a:pPr>
            <a:r>
              <a:rPr lang="en-US" sz="2300" dirty="0">
                <a:solidFill>
                  <a:prstClr val="black"/>
                </a:solidFill>
              </a:rPr>
              <a:t>House</a:t>
            </a:r>
          </a:p>
          <a:p>
            <a:endParaRPr lang="en-GB" sz="2300" dirty="0">
              <a:solidFill>
                <a:prstClr val="black"/>
              </a:solidFill>
            </a:endParaRPr>
          </a:p>
          <a:p>
            <a:r>
              <a:rPr lang="en-GB" sz="2300" b="1" u="sng" dirty="0">
                <a:solidFill>
                  <a:prstClr val="black"/>
                </a:solidFill>
              </a:rPr>
              <a:t>4. States and Municipal Government</a:t>
            </a:r>
          </a:p>
          <a:p>
            <a:pPr marL="285750" indent="-285750">
              <a:buFontTx/>
              <a:buChar char="-"/>
            </a:pPr>
            <a:r>
              <a:rPr lang="en-GB" sz="2300" dirty="0">
                <a:solidFill>
                  <a:prstClr val="black"/>
                </a:solidFill>
              </a:rPr>
              <a:t>‘Anomalies’</a:t>
            </a:r>
          </a:p>
          <a:p>
            <a:pPr marL="285750" indent="-285750">
              <a:buFontTx/>
              <a:buChar char="-"/>
            </a:pPr>
            <a:r>
              <a:rPr lang="en-GB" sz="2300" dirty="0">
                <a:solidFill>
                  <a:prstClr val="black"/>
                </a:solidFill>
              </a:rPr>
              <a:t>Governors</a:t>
            </a:r>
          </a:p>
          <a:p>
            <a:pPr marL="285750" indent="-285750">
              <a:buFontTx/>
              <a:buChar char="-"/>
            </a:pPr>
            <a:r>
              <a:rPr lang="en-GB" sz="2300" dirty="0">
                <a:solidFill>
                  <a:prstClr val="black"/>
                </a:solidFill>
              </a:rPr>
              <a:t>Mayors</a:t>
            </a:r>
          </a:p>
          <a:p>
            <a:pPr marL="285750" indent="-285750">
              <a:buFontTx/>
              <a:buChar char="-"/>
            </a:pPr>
            <a:endParaRPr lang="en-GB" sz="2300" dirty="0">
              <a:solidFill>
                <a:prstClr val="black"/>
              </a:solidFill>
            </a:endParaRPr>
          </a:p>
          <a:p>
            <a:r>
              <a:rPr lang="en-GB" sz="2300" b="1" u="sng" dirty="0">
                <a:solidFill>
                  <a:prstClr val="black"/>
                </a:solidFill>
              </a:rPr>
              <a:t>5. Separation of Powers</a:t>
            </a:r>
          </a:p>
          <a:p>
            <a:pPr marL="285750" indent="-285750">
              <a:buFontTx/>
              <a:buChar char="-"/>
            </a:pPr>
            <a:r>
              <a:rPr lang="en-GB" sz="2300" dirty="0">
                <a:solidFill>
                  <a:prstClr val="black"/>
                </a:solidFill>
              </a:rPr>
              <a:t>Powers of House</a:t>
            </a:r>
          </a:p>
          <a:p>
            <a:pPr marL="285750" indent="-285750">
              <a:buFontTx/>
              <a:buChar char="-"/>
            </a:pPr>
            <a:r>
              <a:rPr lang="en-GB" sz="2300" dirty="0">
                <a:solidFill>
                  <a:prstClr val="black"/>
                </a:solidFill>
              </a:rPr>
              <a:t>Powers of Senate</a:t>
            </a:r>
          </a:p>
          <a:p>
            <a:pPr marL="285750" indent="-285750">
              <a:buFontTx/>
              <a:buChar char="-"/>
            </a:pPr>
            <a:r>
              <a:rPr lang="en-GB" sz="2300" dirty="0">
                <a:solidFill>
                  <a:prstClr val="black"/>
                </a:solidFill>
              </a:rPr>
              <a:t>Powers of President</a:t>
            </a:r>
          </a:p>
          <a:p>
            <a:pPr marL="285750" indent="-285750">
              <a:buFontTx/>
              <a:buChar char="-"/>
            </a:pPr>
            <a:r>
              <a:rPr lang="en-GB" sz="2300" dirty="0">
                <a:solidFill>
                  <a:prstClr val="black"/>
                </a:solidFill>
              </a:rPr>
              <a:t>Presidential Oath</a:t>
            </a:r>
          </a:p>
          <a:p>
            <a:pPr marL="285750" indent="-285750">
              <a:buFontTx/>
              <a:buChar char="-"/>
            </a:pPr>
            <a:endParaRPr lang="en-GB" sz="2300" dirty="0">
              <a:solidFill>
                <a:prstClr val="black"/>
              </a:solidFill>
            </a:endParaRPr>
          </a:p>
          <a:p>
            <a:r>
              <a:rPr lang="en-US" sz="2300" b="1" u="sng" dirty="0">
                <a:solidFill>
                  <a:prstClr val="black"/>
                </a:solidFill>
              </a:rPr>
              <a:t>6. Impeachment</a:t>
            </a:r>
            <a:endParaRPr lang="en-GB" sz="2300" b="1" u="sng" dirty="0">
              <a:solidFill>
                <a:prstClr val="black"/>
              </a:solidFill>
            </a:endParaRPr>
          </a:p>
          <a:p>
            <a:pPr algn="r"/>
            <a:endParaRPr lang="en-GB" sz="2300" b="1" u="sng" dirty="0">
              <a:solidFill>
                <a:srgbClr val="FF0000"/>
              </a:solidFill>
            </a:endParaRPr>
          </a:p>
          <a:p>
            <a:pPr algn="r"/>
            <a:r>
              <a:rPr lang="en-GB" sz="2300" b="1" u="sng" dirty="0">
                <a:solidFill>
                  <a:srgbClr val="FF0000"/>
                </a:solidFill>
              </a:rPr>
              <a:t>AIMS</a:t>
            </a:r>
          </a:p>
          <a:p>
            <a:pPr marL="285750" indent="-285750" algn="r">
              <a:buFont typeface="Arial" panose="020B0604020202020204" pitchFamily="34" charset="0"/>
              <a:buChar char="•"/>
            </a:pPr>
            <a:r>
              <a:rPr lang="en-GB" sz="2300" b="1" dirty="0">
                <a:solidFill>
                  <a:srgbClr val="FF0000"/>
                </a:solidFill>
              </a:rPr>
              <a:t>Think through key outcomes of US election 2020</a:t>
            </a:r>
          </a:p>
          <a:p>
            <a:pPr marL="285750" indent="-285750" algn="r">
              <a:buFont typeface="Arial" panose="020B0604020202020204" pitchFamily="34" charset="0"/>
              <a:buChar char="•"/>
            </a:pPr>
            <a:r>
              <a:rPr lang="en-GB" sz="2300" b="1" dirty="0">
                <a:solidFill>
                  <a:srgbClr val="FF0000"/>
                </a:solidFill>
              </a:rPr>
              <a:t>Explain key principles of US political system</a:t>
            </a:r>
          </a:p>
          <a:p>
            <a:pPr marL="285750" indent="-285750" algn="r">
              <a:buFont typeface="Arial" panose="020B0604020202020204" pitchFamily="34" charset="0"/>
              <a:buChar char="•"/>
            </a:pPr>
            <a:r>
              <a:rPr lang="en-GB" sz="2300" b="1" dirty="0">
                <a:solidFill>
                  <a:srgbClr val="FF0000"/>
                </a:solidFill>
              </a:rPr>
              <a:t>Contextualise the above in relation to US constitution</a:t>
            </a:r>
          </a:p>
          <a:p>
            <a:pPr marL="285750" indent="-285750" algn="r">
              <a:buFont typeface="Arial" panose="020B0604020202020204" pitchFamily="34" charset="0"/>
              <a:buChar char="•"/>
            </a:pPr>
            <a:endParaRPr lang="en-GB" sz="2300" b="1" dirty="0">
              <a:solidFill>
                <a:srgbClr val="FF0000"/>
              </a:solidFill>
            </a:endParaRPr>
          </a:p>
          <a:p>
            <a:pPr algn="r"/>
            <a:r>
              <a:rPr lang="en-GB" sz="2300" b="1" u="sng" dirty="0">
                <a:solidFill>
                  <a:srgbClr val="FF0000"/>
                </a:solidFill>
              </a:rPr>
              <a:t>KEY CONCEPTS</a:t>
            </a:r>
          </a:p>
          <a:p>
            <a:pPr marL="342900" indent="-342900" algn="r">
              <a:buFont typeface="Arial" panose="020B0604020202020204" pitchFamily="34" charset="0"/>
              <a:buChar char="•"/>
            </a:pPr>
            <a:r>
              <a:rPr lang="en-GB" sz="2300" b="1" dirty="0">
                <a:solidFill>
                  <a:srgbClr val="FF0000"/>
                </a:solidFill>
              </a:rPr>
              <a:t>Separation of powers</a:t>
            </a:r>
          </a:p>
          <a:p>
            <a:pPr marL="342900" indent="-342900" algn="r">
              <a:buFont typeface="Arial" panose="020B0604020202020204" pitchFamily="34" charset="0"/>
              <a:buChar char="•"/>
            </a:pPr>
            <a:r>
              <a:rPr lang="en-GB" sz="2300" b="1" dirty="0">
                <a:solidFill>
                  <a:srgbClr val="FF0000"/>
                </a:solidFill>
              </a:rPr>
              <a:t>Bicameral legislature</a:t>
            </a:r>
          </a:p>
          <a:p>
            <a:pPr marL="342900" indent="-342900" algn="r">
              <a:buFont typeface="Arial" panose="020B0604020202020204" pitchFamily="34" charset="0"/>
              <a:buChar char="•"/>
            </a:pPr>
            <a:r>
              <a:rPr lang="en-GB" sz="2300" b="1" dirty="0">
                <a:solidFill>
                  <a:srgbClr val="FF0000"/>
                </a:solidFill>
              </a:rPr>
              <a:t>Federal vs State (and municipal) government </a:t>
            </a:r>
          </a:p>
        </p:txBody>
      </p:sp>
      <p:sp>
        <p:nvSpPr>
          <p:cNvPr id="4" name="Rectangle 3"/>
          <p:cNvSpPr/>
          <p:nvPr/>
        </p:nvSpPr>
        <p:spPr>
          <a:xfrm>
            <a:off x="-1" y="0"/>
            <a:ext cx="12191999" cy="1835027"/>
          </a:xfrm>
          <a:prstGeom prst="rect">
            <a:avLst/>
          </a:prstGeom>
        </p:spPr>
        <p:txBody>
          <a:bodyPr wrap="square" lIns="540000" tIns="360000" rIns="540000" bIns="360000">
            <a:spAutoFit/>
          </a:bodyPr>
          <a:lstStyle/>
          <a:p>
            <a:pPr algn="ctr"/>
            <a:r>
              <a:rPr lang="en-US" sz="2400" b="1" i="0" dirty="0">
                <a:solidFill>
                  <a:srgbClr val="002060"/>
                </a:solidFill>
                <a:effectLst/>
              </a:rPr>
              <a:t>UNDERSTANDING DEMOCRACY – US LECTURE 1 </a:t>
            </a:r>
          </a:p>
          <a:p>
            <a:pPr algn="ctr"/>
            <a:r>
              <a:rPr lang="en-US" sz="2400" b="1" i="0" dirty="0">
                <a:solidFill>
                  <a:srgbClr val="002060"/>
                </a:solidFill>
                <a:effectLst/>
              </a:rPr>
              <a:t>US ELECTION 2020: </a:t>
            </a:r>
          </a:p>
          <a:p>
            <a:pPr algn="ctr"/>
            <a:r>
              <a:rPr lang="en-US" sz="2400" b="1" i="0" dirty="0">
                <a:solidFill>
                  <a:srgbClr val="002060"/>
                </a:solidFill>
                <a:effectLst/>
              </a:rPr>
              <a:t>HOW AMERICAN DEMOCRACY WORKS (</a:t>
            </a:r>
            <a:r>
              <a:rPr lang="en-US" sz="2400" b="1" i="1" dirty="0">
                <a:solidFill>
                  <a:srgbClr val="002060"/>
                </a:solidFill>
                <a:effectLst/>
              </a:rPr>
              <a:t>AND DOES NOT WORK</a:t>
            </a:r>
            <a:r>
              <a:rPr lang="en-US" sz="2400" b="1" i="0" dirty="0">
                <a:solidFill>
                  <a:srgbClr val="002060"/>
                </a:solidFill>
                <a:effectLst/>
              </a:rPr>
              <a:t>)</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241115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B8844-C982-43D3-A89D-27C10A7163FF}"/>
              </a:ext>
            </a:extLst>
          </p:cNvPr>
          <p:cNvSpPr>
            <a:spLocks noGrp="1"/>
          </p:cNvSpPr>
          <p:nvPr>
            <p:ph type="ctrTitle"/>
          </p:nvPr>
        </p:nvSpPr>
        <p:spPr>
          <a:xfrm>
            <a:off x="1457325" y="2062162"/>
            <a:ext cx="9144000" cy="2387600"/>
          </a:xfrm>
        </p:spPr>
        <p:txBody>
          <a:bodyPr>
            <a:normAutofit fontScale="90000"/>
          </a:bodyPr>
          <a:lstStyle/>
          <a:p>
            <a:r>
              <a:rPr lang="en-US" b="0" i="0" dirty="0">
                <a:solidFill>
                  <a:srgbClr val="003366"/>
                </a:solidFill>
                <a:effectLst/>
                <a:latin typeface="-apple-system"/>
              </a:rPr>
              <a:t>US Election 2020:</a:t>
            </a:r>
            <a:br>
              <a:rPr lang="en-US" b="0" i="0" dirty="0">
                <a:solidFill>
                  <a:srgbClr val="003366"/>
                </a:solidFill>
                <a:effectLst/>
                <a:latin typeface="-apple-system"/>
              </a:rPr>
            </a:br>
            <a:r>
              <a:rPr lang="en-US" b="0" i="0" dirty="0">
                <a:solidFill>
                  <a:srgbClr val="003366"/>
                </a:solidFill>
                <a:effectLst/>
                <a:latin typeface="-apple-system"/>
              </a:rPr>
              <a:t>How American Democracy Works </a:t>
            </a:r>
            <a:br>
              <a:rPr lang="en-US" b="0" i="0" dirty="0">
                <a:solidFill>
                  <a:srgbClr val="003366"/>
                </a:solidFill>
                <a:effectLst/>
                <a:latin typeface="-apple-system"/>
              </a:rPr>
            </a:br>
            <a:r>
              <a:rPr lang="en-US" b="0" i="0" dirty="0">
                <a:solidFill>
                  <a:srgbClr val="003366"/>
                </a:solidFill>
                <a:effectLst/>
                <a:latin typeface="-apple-system"/>
              </a:rPr>
              <a:t>(and Does Not Work)</a:t>
            </a:r>
            <a:endParaRPr lang="en-GB" dirty="0"/>
          </a:p>
        </p:txBody>
      </p:sp>
      <p:sp>
        <p:nvSpPr>
          <p:cNvPr id="3" name="Subtitle 2">
            <a:extLst>
              <a:ext uri="{FF2B5EF4-FFF2-40B4-BE49-F238E27FC236}">
                <a16:creationId xmlns:a16="http://schemas.microsoft.com/office/drawing/2014/main" id="{4F42CB71-8288-4DFA-8DB8-0DAC1CBE5DF3}"/>
              </a:ext>
            </a:extLst>
          </p:cNvPr>
          <p:cNvSpPr>
            <a:spLocks noGrp="1"/>
          </p:cNvSpPr>
          <p:nvPr>
            <p:ph type="subTitle" idx="1"/>
          </p:nvPr>
        </p:nvSpPr>
        <p:spPr/>
        <p:txBody>
          <a:bodyPr>
            <a:normAutofit/>
          </a:bodyPr>
          <a:lstStyle/>
          <a:p>
            <a:endParaRPr lang="en-GB" sz="2000" dirty="0"/>
          </a:p>
        </p:txBody>
      </p:sp>
    </p:spTree>
    <p:extLst>
      <p:ext uri="{BB962C8B-B14F-4D97-AF65-F5344CB8AC3E}">
        <p14:creationId xmlns:p14="http://schemas.microsoft.com/office/powerpoint/2010/main" val="375468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5682F-2466-46A4-AC04-699BA829F5F2}"/>
              </a:ext>
            </a:extLst>
          </p:cNvPr>
          <p:cNvSpPr>
            <a:spLocks noGrp="1"/>
          </p:cNvSpPr>
          <p:nvPr>
            <p:ph type="title"/>
          </p:nvPr>
        </p:nvSpPr>
        <p:spPr/>
        <p:txBody>
          <a:bodyPr/>
          <a:lstStyle/>
          <a:p>
            <a:pPr algn="ctr"/>
            <a:r>
              <a:rPr lang="en-US" dirty="0"/>
              <a:t>Democracy vs Republic</a:t>
            </a:r>
            <a:endParaRPr lang="en-GB" dirty="0"/>
          </a:p>
        </p:txBody>
      </p:sp>
      <p:sp>
        <p:nvSpPr>
          <p:cNvPr id="3" name="Content Placeholder 2">
            <a:extLst>
              <a:ext uri="{FF2B5EF4-FFF2-40B4-BE49-F238E27FC236}">
                <a16:creationId xmlns:a16="http://schemas.microsoft.com/office/drawing/2014/main" id="{79CBB29D-04DE-404C-B13F-7B9DAA63A70B}"/>
              </a:ext>
            </a:extLst>
          </p:cNvPr>
          <p:cNvSpPr>
            <a:spLocks noGrp="1"/>
          </p:cNvSpPr>
          <p:nvPr>
            <p:ph idx="1"/>
          </p:nvPr>
        </p:nvSpPr>
        <p:spPr/>
        <p:txBody>
          <a:bodyPr/>
          <a:lstStyle/>
          <a:p>
            <a:r>
              <a:rPr lang="en-US" dirty="0"/>
              <a:t>What are the distinctions between these two concepts and forms of government?</a:t>
            </a:r>
          </a:p>
          <a:p>
            <a:endParaRPr lang="en-US" dirty="0"/>
          </a:p>
          <a:p>
            <a:r>
              <a:rPr lang="en-US" dirty="0"/>
              <a:t>How did each of these operate in Ancient Greece and Rome respectively?</a:t>
            </a:r>
            <a:endParaRPr lang="en-GB" dirty="0"/>
          </a:p>
        </p:txBody>
      </p:sp>
    </p:spTree>
    <p:extLst>
      <p:ext uri="{BB962C8B-B14F-4D97-AF65-F5344CB8AC3E}">
        <p14:creationId xmlns:p14="http://schemas.microsoft.com/office/powerpoint/2010/main" val="1269601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410"/>
            <a:ext cx="12192000" cy="7191018"/>
          </a:xfrm>
          <a:prstGeom prst="rect">
            <a:avLst/>
          </a:prstGeom>
        </p:spPr>
        <p:txBody>
          <a:bodyPr wrap="square" lIns="720000" tIns="720000" rIns="720000" bIns="720000">
            <a:spAutoFit/>
          </a:bodyPr>
          <a:lstStyle/>
          <a:p>
            <a:pPr algn="ctr">
              <a:lnSpc>
                <a:spcPct val="90000"/>
              </a:lnSpc>
              <a:buFontTx/>
              <a:buNone/>
            </a:pPr>
            <a:r>
              <a:rPr lang="en-GB" altLang="en-US" sz="2800" b="1" u="sng" dirty="0">
                <a:effectLst>
                  <a:outerShdw blurRad="38100" dist="38100" dir="2700000" algn="tl">
                    <a:srgbClr val="000000">
                      <a:alpha val="43137"/>
                    </a:srgbClr>
                  </a:outerShdw>
                </a:effectLst>
              </a:rPr>
              <a:t>Democracy</a:t>
            </a:r>
            <a:endParaRPr lang="en-GB" altLang="en-US" sz="2800" b="1" dirty="0">
              <a:effectLst>
                <a:outerShdw blurRad="38100" dist="38100" dir="2700000" algn="tl">
                  <a:srgbClr val="000000">
                    <a:alpha val="43137"/>
                  </a:srgbClr>
                </a:outerShdw>
              </a:effectLst>
            </a:endParaRPr>
          </a:p>
          <a:p>
            <a:pPr algn="just">
              <a:lnSpc>
                <a:spcPct val="90000"/>
              </a:lnSpc>
              <a:buFontTx/>
              <a:buNone/>
            </a:pPr>
            <a:endParaRPr lang="en-GB" altLang="en-US" sz="2800" dirty="0"/>
          </a:p>
          <a:p>
            <a:pPr algn="just">
              <a:lnSpc>
                <a:spcPct val="90000"/>
              </a:lnSpc>
              <a:buFontTx/>
              <a:buNone/>
            </a:pPr>
            <a:r>
              <a:rPr lang="en-GB" altLang="en-US" sz="2800" dirty="0"/>
              <a:t>The idea of democracy, drawn from the Ancient Greeks, </a:t>
            </a:r>
            <a:r>
              <a:rPr lang="en-GB" altLang="en-US" sz="2800" b="1" dirty="0"/>
              <a:t>emphasises self-governance, in which people participate fully in the political decisions that affect their lives</a:t>
            </a:r>
            <a:r>
              <a:rPr lang="en-GB" altLang="en-US" sz="2800" dirty="0"/>
              <a:t>.</a:t>
            </a:r>
          </a:p>
          <a:p>
            <a:pPr algn="just">
              <a:lnSpc>
                <a:spcPct val="90000"/>
              </a:lnSpc>
              <a:buFontTx/>
              <a:buNone/>
            </a:pPr>
            <a:endParaRPr lang="en-GB" altLang="en-US" sz="2800" b="1" dirty="0"/>
          </a:p>
          <a:p>
            <a:pPr algn="ctr">
              <a:lnSpc>
                <a:spcPct val="90000"/>
              </a:lnSpc>
              <a:buFontTx/>
              <a:buNone/>
            </a:pPr>
            <a:r>
              <a:rPr lang="en-GB" altLang="en-US" sz="2800" b="1" u="sng" dirty="0">
                <a:effectLst>
                  <a:outerShdw blurRad="38100" dist="38100" dir="2700000" algn="tl">
                    <a:srgbClr val="000000">
                      <a:alpha val="43137"/>
                    </a:srgbClr>
                  </a:outerShdw>
                </a:effectLst>
              </a:rPr>
              <a:t>Republicanism</a:t>
            </a:r>
          </a:p>
          <a:p>
            <a:pPr algn="just">
              <a:lnSpc>
                <a:spcPct val="90000"/>
              </a:lnSpc>
              <a:buFontTx/>
              <a:buNone/>
            </a:pPr>
            <a:endParaRPr lang="en-GB" altLang="en-US" sz="2800" dirty="0"/>
          </a:p>
          <a:p>
            <a:pPr algn="just">
              <a:lnSpc>
                <a:spcPct val="90000"/>
              </a:lnSpc>
              <a:buFontTx/>
              <a:buNone/>
            </a:pPr>
            <a:r>
              <a:rPr lang="en-GB" altLang="en-US" sz="2800" dirty="0"/>
              <a:t>The idea of republicanism, derived from Ancient Rome, begins with </a:t>
            </a:r>
            <a:r>
              <a:rPr lang="en-GB" altLang="en-US" sz="2800" b="1" dirty="0"/>
              <a:t>an assembly of enlightened citizens which governs objectively and in the best interests of the whole society. </a:t>
            </a:r>
            <a:r>
              <a:rPr lang="en-GB" altLang="en-US" sz="2800" dirty="0"/>
              <a:t>Republican thought places great emphasis on individual </a:t>
            </a:r>
            <a:r>
              <a:rPr lang="en-GB" altLang="en-US" sz="2800" b="1" u="sng" dirty="0"/>
              <a:t>virtue</a:t>
            </a:r>
            <a:r>
              <a:rPr lang="en-GB" altLang="en-US" sz="2800" dirty="0"/>
              <a:t>. This quality guarantees the general good of society against individual desires or the specific interests of social groups. For Republicans, then, public virtue is opposed to private vice.</a:t>
            </a:r>
          </a:p>
          <a:p>
            <a:endParaRPr lang="en-GB" sz="2000" b="1" dirty="0">
              <a:solidFill>
                <a:prstClr val="black"/>
              </a:solidFill>
            </a:endParaRPr>
          </a:p>
        </p:txBody>
      </p:sp>
    </p:spTree>
    <p:extLst>
      <p:ext uri="{BB962C8B-B14F-4D97-AF65-F5344CB8AC3E}">
        <p14:creationId xmlns:p14="http://schemas.microsoft.com/office/powerpoint/2010/main" val="3581188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8A12C-29F1-4B38-9907-7ECB50511149}"/>
              </a:ext>
            </a:extLst>
          </p:cNvPr>
          <p:cNvSpPr>
            <a:spLocks noGrp="1"/>
          </p:cNvSpPr>
          <p:nvPr>
            <p:ph type="title"/>
          </p:nvPr>
        </p:nvSpPr>
        <p:spPr/>
        <p:txBody>
          <a:bodyPr/>
          <a:lstStyle/>
          <a:p>
            <a:pPr algn="ctr"/>
            <a:r>
              <a:rPr lang="en-GB" dirty="0"/>
              <a:t>Roman Republic</a:t>
            </a:r>
          </a:p>
        </p:txBody>
      </p:sp>
      <p:sp>
        <p:nvSpPr>
          <p:cNvPr id="3" name="Content Placeholder 2">
            <a:extLst>
              <a:ext uri="{FF2B5EF4-FFF2-40B4-BE49-F238E27FC236}">
                <a16:creationId xmlns:a16="http://schemas.microsoft.com/office/drawing/2014/main" id="{B1CB6A9B-64C0-4D2B-AE75-095BBA841722}"/>
              </a:ext>
            </a:extLst>
          </p:cNvPr>
          <p:cNvSpPr>
            <a:spLocks noGrp="1"/>
          </p:cNvSpPr>
          <p:nvPr>
            <p:ph idx="1"/>
          </p:nvPr>
        </p:nvSpPr>
        <p:spPr/>
        <p:txBody>
          <a:bodyPr/>
          <a:lstStyle/>
          <a:p>
            <a:r>
              <a:rPr lang="en-GB" sz="3200" dirty="0"/>
              <a:t>Period of Kings 753 to 509 BC </a:t>
            </a:r>
            <a:r>
              <a:rPr lang="en-GB" sz="2400" dirty="0"/>
              <a:t>(overthrow of Tarquin the Proud). </a:t>
            </a:r>
          </a:p>
          <a:p>
            <a:endParaRPr lang="en-GB" sz="1000" dirty="0"/>
          </a:p>
          <a:p>
            <a:r>
              <a:rPr lang="en-GB" sz="4400" dirty="0">
                <a:solidFill>
                  <a:srgbClr val="FF0000"/>
                </a:solidFill>
              </a:rPr>
              <a:t>Republic 509 to 31/30 BC </a:t>
            </a:r>
            <a:r>
              <a:rPr lang="en-GB" sz="3600" dirty="0">
                <a:solidFill>
                  <a:srgbClr val="FF0000"/>
                </a:solidFill>
              </a:rPr>
              <a:t>(Octavian’s victory at Actium and suicide of Antony and Cleopatra) </a:t>
            </a:r>
          </a:p>
          <a:p>
            <a:endParaRPr lang="en-GB" sz="1000" dirty="0"/>
          </a:p>
          <a:p>
            <a:r>
              <a:rPr lang="en-GB" sz="3200" dirty="0"/>
              <a:t>Imperial period 30 BC to AD 476 </a:t>
            </a:r>
            <a:r>
              <a:rPr lang="en-GB" sz="2400" dirty="0"/>
              <a:t>(last Roman emperor of the West overthrown by Odoacer)</a:t>
            </a:r>
            <a:r>
              <a:rPr lang="en-GB" sz="2400" dirty="0">
                <a:solidFill>
                  <a:schemeClr val="bg1"/>
                </a:solidFill>
              </a:rPr>
              <a:t> </a:t>
            </a:r>
          </a:p>
          <a:p>
            <a:endParaRPr lang="en-GB" dirty="0"/>
          </a:p>
        </p:txBody>
      </p:sp>
    </p:spTree>
    <p:extLst>
      <p:ext uri="{BB962C8B-B14F-4D97-AF65-F5344CB8AC3E}">
        <p14:creationId xmlns:p14="http://schemas.microsoft.com/office/powerpoint/2010/main" val="2487448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02923-C44E-4D1E-A2E3-D9F3E349D3C1}"/>
              </a:ext>
            </a:extLst>
          </p:cNvPr>
          <p:cNvSpPr>
            <a:spLocks noGrp="1"/>
          </p:cNvSpPr>
          <p:nvPr>
            <p:ph type="title"/>
          </p:nvPr>
        </p:nvSpPr>
        <p:spPr/>
        <p:txBody>
          <a:bodyPr/>
          <a:lstStyle/>
          <a:p>
            <a:pPr algn="ctr"/>
            <a:r>
              <a:rPr lang="en-GB" dirty="0"/>
              <a:t>Initial Structure of Republic</a:t>
            </a:r>
          </a:p>
        </p:txBody>
      </p:sp>
      <p:sp>
        <p:nvSpPr>
          <p:cNvPr id="3" name="Content Placeholder 2">
            <a:extLst>
              <a:ext uri="{FF2B5EF4-FFF2-40B4-BE49-F238E27FC236}">
                <a16:creationId xmlns:a16="http://schemas.microsoft.com/office/drawing/2014/main" id="{FE5D71E3-2507-4588-AA08-9E24613F3F8B}"/>
              </a:ext>
            </a:extLst>
          </p:cNvPr>
          <p:cNvSpPr>
            <a:spLocks noGrp="1"/>
          </p:cNvSpPr>
          <p:nvPr>
            <p:ph idx="1"/>
          </p:nvPr>
        </p:nvSpPr>
        <p:spPr/>
        <p:txBody>
          <a:bodyPr>
            <a:normAutofit/>
          </a:bodyPr>
          <a:lstStyle/>
          <a:p>
            <a:r>
              <a:rPr lang="en-GB" sz="3200" i="1" dirty="0" err="1"/>
              <a:t>Patres</a:t>
            </a:r>
            <a:r>
              <a:rPr lang="en-GB" sz="3200" i="1" dirty="0"/>
              <a:t> = </a:t>
            </a:r>
            <a:r>
              <a:rPr lang="en-GB" sz="3200" dirty="0"/>
              <a:t>city ‘fathers’ exercise main power over other citizens </a:t>
            </a:r>
            <a:r>
              <a:rPr lang="en-GB" sz="3200" i="1" dirty="0"/>
              <a:t>plebians </a:t>
            </a:r>
          </a:p>
          <a:p>
            <a:endParaRPr lang="en-GB" sz="3200" i="1" dirty="0"/>
          </a:p>
          <a:p>
            <a:r>
              <a:rPr lang="en-GB" sz="3200" dirty="0"/>
              <a:t>494BCE </a:t>
            </a:r>
            <a:r>
              <a:rPr lang="en-GB" sz="3200" i="1" dirty="0" err="1"/>
              <a:t>secessio</a:t>
            </a:r>
            <a:r>
              <a:rPr lang="en-GB" sz="3200" i="1" dirty="0"/>
              <a:t> </a:t>
            </a:r>
            <a:r>
              <a:rPr lang="en-GB" sz="3200" i="1" dirty="0" err="1"/>
              <a:t>plebis</a:t>
            </a:r>
            <a:r>
              <a:rPr lang="en-GB" sz="3200" i="1" dirty="0"/>
              <a:t> – </a:t>
            </a:r>
            <a:r>
              <a:rPr lang="en-GB" sz="3200" dirty="0"/>
              <a:t>general strike by plebians leads to founding of </a:t>
            </a:r>
            <a:r>
              <a:rPr lang="en-GB" sz="3200" i="1" dirty="0"/>
              <a:t>Concilium </a:t>
            </a:r>
            <a:r>
              <a:rPr lang="en-GB" sz="3200" i="1" dirty="0" err="1"/>
              <a:t>Plebis</a:t>
            </a:r>
            <a:r>
              <a:rPr lang="en-GB" sz="3200" i="1" dirty="0"/>
              <a:t> = </a:t>
            </a:r>
            <a:r>
              <a:rPr lang="en-GB" sz="3200" dirty="0"/>
              <a:t>the council of the plebs – one of various assemblies</a:t>
            </a:r>
          </a:p>
        </p:txBody>
      </p:sp>
    </p:spTree>
    <p:extLst>
      <p:ext uri="{BB962C8B-B14F-4D97-AF65-F5344CB8AC3E}">
        <p14:creationId xmlns:p14="http://schemas.microsoft.com/office/powerpoint/2010/main" val="3334903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02923-C44E-4D1E-A2E3-D9F3E349D3C1}"/>
              </a:ext>
            </a:extLst>
          </p:cNvPr>
          <p:cNvSpPr>
            <a:spLocks noGrp="1"/>
          </p:cNvSpPr>
          <p:nvPr>
            <p:ph type="title"/>
          </p:nvPr>
        </p:nvSpPr>
        <p:spPr/>
        <p:txBody>
          <a:bodyPr/>
          <a:lstStyle/>
          <a:p>
            <a:pPr algn="ctr"/>
            <a:r>
              <a:rPr lang="en-GB" dirty="0"/>
              <a:t>Basic Structure of Republic</a:t>
            </a:r>
          </a:p>
        </p:txBody>
      </p:sp>
      <p:sp>
        <p:nvSpPr>
          <p:cNvPr id="3" name="Content Placeholder 2">
            <a:extLst>
              <a:ext uri="{FF2B5EF4-FFF2-40B4-BE49-F238E27FC236}">
                <a16:creationId xmlns:a16="http://schemas.microsoft.com/office/drawing/2014/main" id="{FE5D71E3-2507-4588-AA08-9E24613F3F8B}"/>
              </a:ext>
            </a:extLst>
          </p:cNvPr>
          <p:cNvSpPr>
            <a:spLocks noGrp="1"/>
          </p:cNvSpPr>
          <p:nvPr>
            <p:ph idx="1"/>
          </p:nvPr>
        </p:nvSpPr>
        <p:spPr/>
        <p:txBody>
          <a:bodyPr>
            <a:normAutofit lnSpcReduction="10000"/>
          </a:bodyPr>
          <a:lstStyle/>
          <a:p>
            <a:r>
              <a:rPr lang="en-GB" b="1" dirty="0"/>
              <a:t>Assemblies</a:t>
            </a:r>
            <a:r>
              <a:rPr lang="en-GB" dirty="0"/>
              <a:t> = composed of citizens – used direct democracy to elect magistrates</a:t>
            </a:r>
          </a:p>
          <a:p>
            <a:endParaRPr lang="en-GB" dirty="0"/>
          </a:p>
          <a:p>
            <a:r>
              <a:rPr lang="en-GB" b="1" dirty="0"/>
              <a:t>Senate = </a:t>
            </a:r>
            <a:r>
              <a:rPr lang="en-GB" dirty="0"/>
              <a:t>separate, smaller body which advised the magistrates. Appointed by </a:t>
            </a:r>
            <a:r>
              <a:rPr lang="en-GB" dirty="0" err="1"/>
              <a:t>cosuls</a:t>
            </a:r>
            <a:endParaRPr lang="en-GB" dirty="0"/>
          </a:p>
          <a:p>
            <a:endParaRPr lang="en-GB" dirty="0"/>
          </a:p>
          <a:p>
            <a:r>
              <a:rPr lang="en-GB" b="1" dirty="0"/>
              <a:t>Magistrates = </a:t>
            </a:r>
            <a:r>
              <a:rPr lang="en-GB" dirty="0"/>
              <a:t>elected by the people to govern the Republic in their name, exercising religious, military, and judicial powers, along with the right to preside over and call upon the assemblies; different orders – highest being </a:t>
            </a:r>
            <a:r>
              <a:rPr lang="en-GB" i="1" dirty="0"/>
              <a:t>consul</a:t>
            </a:r>
            <a:endParaRPr lang="en-GB" dirty="0"/>
          </a:p>
        </p:txBody>
      </p:sp>
    </p:spTree>
    <p:extLst>
      <p:ext uri="{BB962C8B-B14F-4D97-AF65-F5344CB8AC3E}">
        <p14:creationId xmlns:p14="http://schemas.microsoft.com/office/powerpoint/2010/main" val="1264146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i="1" dirty="0"/>
              <a:t>Res </a:t>
            </a:r>
            <a:r>
              <a:rPr lang="en-GB" i="1" dirty="0" err="1"/>
              <a:t>Publica</a:t>
            </a:r>
            <a:r>
              <a:rPr lang="en-GB" i="1" dirty="0"/>
              <a:t> </a:t>
            </a:r>
            <a:r>
              <a:rPr lang="en-GB" b="0" dirty="0"/>
              <a:t>–</a:t>
            </a:r>
            <a:r>
              <a:rPr lang="en-GB" dirty="0"/>
              <a:t> The State</a:t>
            </a:r>
            <a:endParaRPr lang="en-GB" i="1" dirty="0"/>
          </a:p>
        </p:txBody>
      </p:sp>
      <p:sp>
        <p:nvSpPr>
          <p:cNvPr id="5" name="Content Placeholder 4"/>
          <p:cNvSpPr>
            <a:spLocks noGrp="1"/>
          </p:cNvSpPr>
          <p:nvPr>
            <p:ph sz="half" idx="1"/>
          </p:nvPr>
        </p:nvSpPr>
        <p:spPr>
          <a:xfrm>
            <a:off x="1765176" y="3697112"/>
            <a:ext cx="8661648" cy="3268960"/>
          </a:xfrm>
        </p:spPr>
        <p:txBody>
          <a:bodyPr>
            <a:normAutofit/>
          </a:bodyPr>
          <a:lstStyle/>
          <a:p>
            <a:r>
              <a:rPr lang="en-GB" i="1" dirty="0"/>
              <a:t>Res Publica </a:t>
            </a:r>
            <a:r>
              <a:rPr lang="en-GB" dirty="0"/>
              <a:t>– public affairs; that which is common; or the state.</a:t>
            </a:r>
          </a:p>
          <a:p>
            <a:endParaRPr lang="en-GB" sz="1000" i="1" dirty="0"/>
          </a:p>
          <a:p>
            <a:r>
              <a:rPr lang="en-GB" dirty="0"/>
              <a:t>SPQR – </a:t>
            </a:r>
            <a:r>
              <a:rPr lang="en-GB" i="1" dirty="0" err="1"/>
              <a:t>Senatus</a:t>
            </a:r>
            <a:r>
              <a:rPr lang="en-GB" i="1" dirty="0"/>
              <a:t> </a:t>
            </a:r>
            <a:r>
              <a:rPr lang="en-GB" i="1" dirty="0" err="1"/>
              <a:t>Populusque</a:t>
            </a:r>
            <a:r>
              <a:rPr lang="en-GB" i="1" dirty="0"/>
              <a:t> Romanus </a:t>
            </a:r>
            <a:r>
              <a:rPr lang="en-GB" dirty="0"/>
              <a:t>– the Senate and the People of Rome </a:t>
            </a:r>
          </a:p>
          <a:p>
            <a:endParaRPr lang="en-GB" sz="1000" dirty="0">
              <a:solidFill>
                <a:schemeClr val="bg1"/>
              </a:solidFill>
            </a:endParaRPr>
          </a:p>
          <a:p>
            <a:pPr marL="0" indent="0">
              <a:buNone/>
            </a:pPr>
            <a:endParaRPr lang="en-GB" dirty="0">
              <a:solidFill>
                <a:schemeClr val="bg1"/>
              </a:solidFill>
            </a:endParaRPr>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63073" y="1364367"/>
            <a:ext cx="3504913" cy="22119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8505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Senate</a:t>
            </a:r>
          </a:p>
        </p:txBody>
      </p:sp>
      <p:sp>
        <p:nvSpPr>
          <p:cNvPr id="4" name="Content Placeholder 3"/>
          <p:cNvSpPr>
            <a:spLocks noGrp="1"/>
          </p:cNvSpPr>
          <p:nvPr>
            <p:ph sz="half" idx="1"/>
          </p:nvPr>
        </p:nvSpPr>
        <p:spPr>
          <a:xfrm>
            <a:off x="293511" y="3020750"/>
            <a:ext cx="11390489" cy="4874427"/>
          </a:xfrm>
        </p:spPr>
        <p:txBody>
          <a:bodyPr>
            <a:normAutofit/>
          </a:bodyPr>
          <a:lstStyle/>
          <a:p>
            <a:r>
              <a:rPr lang="en-GB" dirty="0"/>
              <a:t>During period of kings, 100 appointed patricians appointed by Romulus. </a:t>
            </a:r>
          </a:p>
          <a:p>
            <a:endParaRPr lang="en-GB" sz="1100" dirty="0"/>
          </a:p>
          <a:p>
            <a:r>
              <a:rPr lang="en-GB" dirty="0"/>
              <a:t>Increased in number in Republican period</a:t>
            </a:r>
          </a:p>
          <a:p>
            <a:endParaRPr lang="en-GB" dirty="0"/>
          </a:p>
          <a:p>
            <a:r>
              <a:rPr lang="en-GB" dirty="0"/>
              <a:t>Advised two consuls in whom executive power (</a:t>
            </a:r>
            <a:r>
              <a:rPr lang="en-GB" i="1" dirty="0"/>
              <a:t>imperium</a:t>
            </a:r>
            <a:r>
              <a:rPr lang="en-GB" dirty="0"/>
              <a:t>) resided</a:t>
            </a:r>
          </a:p>
          <a:p>
            <a:endParaRPr lang="en-GB" dirty="0"/>
          </a:p>
          <a:p>
            <a:endParaRPr lang="en-GB" sz="1100" dirty="0"/>
          </a:p>
          <a:p>
            <a:endParaRPr lang="en-GB" sz="1100" dirty="0"/>
          </a:p>
          <a:p>
            <a:endParaRPr lang="en-GB" dirty="0"/>
          </a:p>
        </p:txBody>
      </p:sp>
      <p:pic>
        <p:nvPicPr>
          <p:cNvPr id="3" name="Picture 2">
            <a:extLst>
              <a:ext uri="{FF2B5EF4-FFF2-40B4-BE49-F238E27FC236}">
                <a16:creationId xmlns:a16="http://schemas.microsoft.com/office/drawing/2014/main" id="{694ACDBE-94BC-4E47-8C9A-D057A0CAD039}"/>
              </a:ext>
            </a:extLst>
          </p:cNvPr>
          <p:cNvPicPr>
            <a:picLocks noChangeAspect="1"/>
          </p:cNvPicPr>
          <p:nvPr/>
        </p:nvPicPr>
        <p:blipFill>
          <a:blip r:embed="rId3"/>
          <a:stretch>
            <a:fillRect/>
          </a:stretch>
        </p:blipFill>
        <p:spPr>
          <a:xfrm>
            <a:off x="6175023" y="0"/>
            <a:ext cx="4357511" cy="2612804"/>
          </a:xfrm>
          <a:prstGeom prst="rect">
            <a:avLst/>
          </a:prstGeom>
        </p:spPr>
      </p:pic>
      <p:sp>
        <p:nvSpPr>
          <p:cNvPr id="9" name="TextBox 8">
            <a:extLst>
              <a:ext uri="{FF2B5EF4-FFF2-40B4-BE49-F238E27FC236}">
                <a16:creationId xmlns:a16="http://schemas.microsoft.com/office/drawing/2014/main" id="{FB6BDE56-142C-4B4F-A0B7-DB67B294B892}"/>
              </a:ext>
            </a:extLst>
          </p:cNvPr>
          <p:cNvSpPr txBox="1"/>
          <p:nvPr/>
        </p:nvSpPr>
        <p:spPr>
          <a:xfrm>
            <a:off x="1877836" y="2241369"/>
            <a:ext cx="4572000" cy="369332"/>
          </a:xfrm>
          <a:prstGeom prst="rect">
            <a:avLst/>
          </a:prstGeom>
          <a:noFill/>
        </p:spPr>
        <p:txBody>
          <a:bodyPr wrap="square">
            <a:spAutoFit/>
          </a:bodyPr>
          <a:lstStyle/>
          <a:p>
            <a:r>
              <a:rPr lang="en-GB" dirty="0"/>
              <a:t>Cicero attacks Catiline,  19th-century fresco</a:t>
            </a:r>
          </a:p>
        </p:txBody>
      </p:sp>
    </p:spTree>
    <p:extLst>
      <p:ext uri="{BB962C8B-B14F-4D97-AF65-F5344CB8AC3E}">
        <p14:creationId xmlns:p14="http://schemas.microsoft.com/office/powerpoint/2010/main" val="2857249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D3185-18CB-4A2B-B764-9B1B88518B49}"/>
              </a:ext>
            </a:extLst>
          </p:cNvPr>
          <p:cNvSpPr>
            <a:spLocks noGrp="1"/>
          </p:cNvSpPr>
          <p:nvPr>
            <p:ph type="title"/>
          </p:nvPr>
        </p:nvSpPr>
        <p:spPr/>
        <p:txBody>
          <a:bodyPr/>
          <a:lstStyle/>
          <a:p>
            <a:pPr algn="ctr"/>
            <a:r>
              <a:rPr lang="en-GB" dirty="0"/>
              <a:t>Roman System of Government (an impressionistic guide)</a:t>
            </a:r>
          </a:p>
        </p:txBody>
      </p:sp>
      <p:pic>
        <p:nvPicPr>
          <p:cNvPr id="5" name="Content Placeholder 4">
            <a:extLst>
              <a:ext uri="{FF2B5EF4-FFF2-40B4-BE49-F238E27FC236}">
                <a16:creationId xmlns:a16="http://schemas.microsoft.com/office/drawing/2014/main" id="{CC936BBA-587F-4C38-B66B-251AE37B0279}"/>
              </a:ext>
            </a:extLst>
          </p:cNvPr>
          <p:cNvPicPr>
            <a:picLocks noGrp="1" noChangeAspect="1"/>
          </p:cNvPicPr>
          <p:nvPr>
            <p:ph sz="half" idx="1"/>
          </p:nvPr>
        </p:nvPicPr>
        <p:blipFill rotWithShape="1">
          <a:blip r:embed="rId3"/>
          <a:srcRect l="2413" t="14322" r="2779" b="3652"/>
          <a:stretch/>
        </p:blipFill>
        <p:spPr>
          <a:xfrm>
            <a:off x="2551995" y="1690690"/>
            <a:ext cx="7202311" cy="4987307"/>
          </a:xfrm>
          <a:prstGeom prst="rect">
            <a:avLst/>
          </a:prstGeom>
        </p:spPr>
      </p:pic>
      <p:sp>
        <p:nvSpPr>
          <p:cNvPr id="4" name="Content Placeholder 3">
            <a:extLst>
              <a:ext uri="{FF2B5EF4-FFF2-40B4-BE49-F238E27FC236}">
                <a16:creationId xmlns:a16="http://schemas.microsoft.com/office/drawing/2014/main" id="{BB1396A2-3EEC-4BF5-B0D0-C63EBE160CF3}"/>
              </a:ext>
            </a:extLst>
          </p:cNvPr>
          <p:cNvSpPr>
            <a:spLocks noGrp="1"/>
          </p:cNvSpPr>
          <p:nvPr>
            <p:ph sz="half" idx="2"/>
          </p:nvPr>
        </p:nvSpPr>
        <p:spPr/>
        <p:txBody>
          <a:bodyPr/>
          <a:lstStyle/>
          <a:p>
            <a:endParaRPr lang="en-GB" dirty="0"/>
          </a:p>
        </p:txBody>
      </p:sp>
    </p:spTree>
    <p:extLst>
      <p:ext uri="{BB962C8B-B14F-4D97-AF65-F5344CB8AC3E}">
        <p14:creationId xmlns:p14="http://schemas.microsoft.com/office/powerpoint/2010/main" val="3287422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310DD-F900-4B4D-9C1D-447672960B81}"/>
              </a:ext>
            </a:extLst>
          </p:cNvPr>
          <p:cNvSpPr>
            <a:spLocks noGrp="1"/>
          </p:cNvSpPr>
          <p:nvPr>
            <p:ph type="title"/>
          </p:nvPr>
        </p:nvSpPr>
        <p:spPr/>
        <p:txBody>
          <a:bodyPr/>
          <a:lstStyle/>
          <a:p>
            <a:pPr algn="ctr"/>
            <a:r>
              <a:rPr lang="en-GB" dirty="0"/>
              <a:t>(Very) Basic Summary</a:t>
            </a:r>
          </a:p>
        </p:txBody>
      </p:sp>
      <p:sp>
        <p:nvSpPr>
          <p:cNvPr id="3" name="Content Placeholder 2">
            <a:extLst>
              <a:ext uri="{FF2B5EF4-FFF2-40B4-BE49-F238E27FC236}">
                <a16:creationId xmlns:a16="http://schemas.microsoft.com/office/drawing/2014/main" id="{AF75E33C-1A2C-4C0E-B4D5-80B6940F56A7}"/>
              </a:ext>
            </a:extLst>
          </p:cNvPr>
          <p:cNvSpPr>
            <a:spLocks noGrp="1"/>
          </p:cNvSpPr>
          <p:nvPr>
            <p:ph idx="1"/>
          </p:nvPr>
        </p:nvSpPr>
        <p:spPr/>
        <p:txBody>
          <a:bodyPr>
            <a:normAutofit lnSpcReduction="10000"/>
          </a:bodyPr>
          <a:lstStyle/>
          <a:p>
            <a:pPr marL="0" indent="0">
              <a:buNone/>
            </a:pPr>
            <a:r>
              <a:rPr lang="en-GB" b="1" dirty="0"/>
              <a:t>Athenian Democracy</a:t>
            </a:r>
          </a:p>
          <a:p>
            <a:r>
              <a:rPr lang="en-GB" dirty="0"/>
              <a:t>Direct participation</a:t>
            </a:r>
          </a:p>
          <a:p>
            <a:r>
              <a:rPr lang="en-GB" dirty="0"/>
              <a:t>Self-governance</a:t>
            </a:r>
          </a:p>
          <a:p>
            <a:r>
              <a:rPr lang="en-GB" dirty="0"/>
              <a:t>Few checks and balances</a:t>
            </a:r>
          </a:p>
          <a:p>
            <a:pPr marL="0" indent="0">
              <a:buNone/>
            </a:pPr>
            <a:endParaRPr lang="en-GB" dirty="0"/>
          </a:p>
          <a:p>
            <a:pPr marL="0" indent="0">
              <a:buNone/>
            </a:pPr>
            <a:r>
              <a:rPr lang="en-GB" b="1" dirty="0"/>
              <a:t>Roman Republic</a:t>
            </a:r>
          </a:p>
          <a:p>
            <a:r>
              <a:rPr lang="en-GB" dirty="0"/>
              <a:t>Indirect participation</a:t>
            </a:r>
          </a:p>
          <a:p>
            <a:r>
              <a:rPr lang="en-GB" dirty="0"/>
              <a:t>Representative government</a:t>
            </a:r>
          </a:p>
          <a:p>
            <a:r>
              <a:rPr lang="en-GB" dirty="0"/>
              <a:t>Numerous checks and balances</a:t>
            </a:r>
          </a:p>
        </p:txBody>
      </p:sp>
    </p:spTree>
    <p:extLst>
      <p:ext uri="{BB962C8B-B14F-4D97-AF65-F5344CB8AC3E}">
        <p14:creationId xmlns:p14="http://schemas.microsoft.com/office/powerpoint/2010/main" val="350352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5682F-2466-46A4-AC04-699BA829F5F2}"/>
              </a:ext>
            </a:extLst>
          </p:cNvPr>
          <p:cNvSpPr>
            <a:spLocks noGrp="1"/>
          </p:cNvSpPr>
          <p:nvPr>
            <p:ph type="title"/>
          </p:nvPr>
        </p:nvSpPr>
        <p:spPr/>
        <p:txBody>
          <a:bodyPr/>
          <a:lstStyle/>
          <a:p>
            <a:pPr algn="ctr"/>
            <a:r>
              <a:rPr lang="en-US" dirty="0"/>
              <a:t>Democratic Party vs Republican Party</a:t>
            </a:r>
            <a:endParaRPr lang="en-GB" dirty="0"/>
          </a:p>
        </p:txBody>
      </p:sp>
      <p:sp>
        <p:nvSpPr>
          <p:cNvPr id="3" name="Content Placeholder 2">
            <a:extLst>
              <a:ext uri="{FF2B5EF4-FFF2-40B4-BE49-F238E27FC236}">
                <a16:creationId xmlns:a16="http://schemas.microsoft.com/office/drawing/2014/main" id="{79CBB29D-04DE-404C-B13F-7B9DAA63A70B}"/>
              </a:ext>
            </a:extLst>
          </p:cNvPr>
          <p:cNvSpPr>
            <a:spLocks noGrp="1"/>
          </p:cNvSpPr>
          <p:nvPr>
            <p:ph idx="1"/>
          </p:nvPr>
        </p:nvSpPr>
        <p:spPr/>
        <p:txBody>
          <a:bodyPr/>
          <a:lstStyle/>
          <a:p>
            <a:r>
              <a:rPr lang="en-US" dirty="0"/>
              <a:t>What are the distinctions between these two political parties?</a:t>
            </a:r>
          </a:p>
          <a:p>
            <a:pPr marL="0" indent="0">
              <a:buNone/>
            </a:pPr>
            <a:endParaRPr lang="en-GB" dirty="0"/>
          </a:p>
        </p:txBody>
      </p:sp>
    </p:spTree>
    <p:extLst>
      <p:ext uri="{BB962C8B-B14F-4D97-AF65-F5344CB8AC3E}">
        <p14:creationId xmlns:p14="http://schemas.microsoft.com/office/powerpoint/2010/main" val="4978706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FF3E13-E6EE-478A-9F93-B20407EE4D9A}"/>
              </a:ext>
            </a:extLst>
          </p:cNvPr>
          <p:cNvSpPr>
            <a:spLocks noGrp="1"/>
          </p:cNvSpPr>
          <p:nvPr>
            <p:ph idx="1"/>
          </p:nvPr>
        </p:nvSpPr>
        <p:spPr>
          <a:xfrm>
            <a:off x="0" y="1302026"/>
            <a:ext cx="1342997" cy="5342077"/>
          </a:xfrm>
          <a:solidFill>
            <a:schemeClr val="accent5">
              <a:lumMod val="40000"/>
              <a:lumOff val="60000"/>
            </a:schemeClr>
          </a:solidFill>
        </p:spPr>
        <p:txBody>
          <a:bodyPr>
            <a:normAutofit/>
          </a:bodyPr>
          <a:lstStyle/>
          <a:p>
            <a:pPr marL="0" indent="0">
              <a:buNone/>
            </a:pPr>
            <a:r>
              <a:rPr lang="en-US" sz="1400" dirty="0"/>
              <a:t>NOTE: RED AND BLUE ONLY BECAME STANDARDISED AS PARTY COLOURS BASED ON TV COVERAGE OF THE DISPUTED 2000 PRESIDENTIAL ELECTION</a:t>
            </a:r>
            <a:endParaRPr lang="en-GB" sz="1400" dirty="0"/>
          </a:p>
        </p:txBody>
      </p:sp>
      <p:pic>
        <p:nvPicPr>
          <p:cNvPr id="5" name="Picture 4">
            <a:extLst>
              <a:ext uri="{FF2B5EF4-FFF2-40B4-BE49-F238E27FC236}">
                <a16:creationId xmlns:a16="http://schemas.microsoft.com/office/drawing/2014/main" id="{D13FD9EC-0786-462D-9ACA-87A50C964DBF}"/>
              </a:ext>
            </a:extLst>
          </p:cNvPr>
          <p:cNvPicPr>
            <a:picLocks noChangeAspect="1"/>
          </p:cNvPicPr>
          <p:nvPr/>
        </p:nvPicPr>
        <p:blipFill>
          <a:blip r:embed="rId2"/>
          <a:stretch>
            <a:fillRect/>
          </a:stretch>
        </p:blipFill>
        <p:spPr>
          <a:xfrm>
            <a:off x="1342997" y="0"/>
            <a:ext cx="9506006" cy="6858000"/>
          </a:xfrm>
          <a:prstGeom prst="rect">
            <a:avLst/>
          </a:prstGeom>
        </p:spPr>
      </p:pic>
      <p:sp>
        <p:nvSpPr>
          <p:cNvPr id="6" name="Title 1">
            <a:extLst>
              <a:ext uri="{FF2B5EF4-FFF2-40B4-BE49-F238E27FC236}">
                <a16:creationId xmlns:a16="http://schemas.microsoft.com/office/drawing/2014/main" id="{7E75425F-189B-4BCD-B52B-AF1325E99A1C}"/>
              </a:ext>
            </a:extLst>
          </p:cNvPr>
          <p:cNvSpPr>
            <a:spLocks noGrp="1"/>
          </p:cNvSpPr>
          <p:nvPr>
            <p:ph type="title"/>
          </p:nvPr>
        </p:nvSpPr>
        <p:spPr>
          <a:xfrm>
            <a:off x="4562062" y="6103731"/>
            <a:ext cx="2922104" cy="754269"/>
          </a:xfrm>
          <a:solidFill>
            <a:schemeClr val="accent5">
              <a:lumMod val="40000"/>
              <a:lumOff val="60000"/>
            </a:schemeClr>
          </a:solidFill>
        </p:spPr>
        <p:txBody>
          <a:bodyPr>
            <a:noAutofit/>
          </a:bodyPr>
          <a:lstStyle/>
          <a:p>
            <a:pPr algn="ctr"/>
            <a:r>
              <a:rPr lang="en-US" sz="1600" b="1" dirty="0"/>
              <a:t>NOTE: USE WITH </a:t>
            </a:r>
            <a:r>
              <a:rPr lang="en-US" sz="1600" b="1" u="sng" dirty="0"/>
              <a:t>CAUTION</a:t>
            </a:r>
            <a:r>
              <a:rPr lang="en-US" sz="1600" b="1" dirty="0"/>
              <a:t> AS IMPRESSIONISTIC GUIDE</a:t>
            </a:r>
            <a:endParaRPr lang="en-GB" sz="1600" b="1" dirty="0"/>
          </a:p>
        </p:txBody>
      </p:sp>
    </p:spTree>
    <p:extLst>
      <p:ext uri="{BB962C8B-B14F-4D97-AF65-F5344CB8AC3E}">
        <p14:creationId xmlns:p14="http://schemas.microsoft.com/office/powerpoint/2010/main" val="27460790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5DD79DB-C611-4B0B-B2AD-A4803E5DAEC4}"/>
              </a:ext>
            </a:extLst>
          </p:cNvPr>
          <p:cNvSpPr>
            <a:spLocks noGrp="1"/>
          </p:cNvSpPr>
          <p:nvPr>
            <p:ph type="body" idx="1"/>
          </p:nvPr>
        </p:nvSpPr>
        <p:spPr>
          <a:xfrm>
            <a:off x="626163" y="365125"/>
            <a:ext cx="5157787" cy="1376937"/>
          </a:xfrm>
        </p:spPr>
        <p:txBody>
          <a:bodyPr>
            <a:normAutofit fontScale="92500"/>
          </a:bodyPr>
          <a:lstStyle/>
          <a:p>
            <a:pPr algn="ctr"/>
            <a:endParaRPr lang="en-US" dirty="0"/>
          </a:p>
          <a:p>
            <a:pPr algn="ctr"/>
            <a:r>
              <a:rPr lang="en-US" dirty="0"/>
              <a:t>Democratic Party, </a:t>
            </a:r>
            <a:r>
              <a:rPr lang="en-US" u="sng" dirty="0"/>
              <a:t>est. 1828 </a:t>
            </a:r>
          </a:p>
          <a:p>
            <a:pPr algn="ctr"/>
            <a:r>
              <a:rPr lang="en-US" dirty="0"/>
              <a:t>first president Andrew Jackson (1829–37)</a:t>
            </a:r>
          </a:p>
          <a:p>
            <a:endParaRPr lang="en-GB" dirty="0"/>
          </a:p>
        </p:txBody>
      </p:sp>
      <p:pic>
        <p:nvPicPr>
          <p:cNvPr id="8" name="Content Placeholder 7">
            <a:extLst>
              <a:ext uri="{FF2B5EF4-FFF2-40B4-BE49-F238E27FC236}">
                <a16:creationId xmlns:a16="http://schemas.microsoft.com/office/drawing/2014/main" id="{457427AF-E5F7-467C-8237-B842663DB2B1}"/>
              </a:ext>
            </a:extLst>
          </p:cNvPr>
          <p:cNvPicPr>
            <a:picLocks noGrp="1" noChangeAspect="1"/>
          </p:cNvPicPr>
          <p:nvPr>
            <p:ph sz="half" idx="2"/>
          </p:nvPr>
        </p:nvPicPr>
        <p:blipFill>
          <a:blip r:embed="rId2"/>
          <a:stretch>
            <a:fillRect/>
          </a:stretch>
        </p:blipFill>
        <p:spPr>
          <a:xfrm>
            <a:off x="999092" y="1523172"/>
            <a:ext cx="2162175" cy="2114550"/>
          </a:xfrm>
        </p:spPr>
      </p:pic>
      <p:sp>
        <p:nvSpPr>
          <p:cNvPr id="5" name="Text Placeholder 4">
            <a:extLst>
              <a:ext uri="{FF2B5EF4-FFF2-40B4-BE49-F238E27FC236}">
                <a16:creationId xmlns:a16="http://schemas.microsoft.com/office/drawing/2014/main" id="{654DD8CF-579B-4917-9ABD-B84C498A0F8E}"/>
              </a:ext>
            </a:extLst>
          </p:cNvPr>
          <p:cNvSpPr>
            <a:spLocks noGrp="1"/>
          </p:cNvSpPr>
          <p:nvPr>
            <p:ph type="body" sz="quarter" idx="3"/>
          </p:nvPr>
        </p:nvSpPr>
        <p:spPr>
          <a:xfrm>
            <a:off x="6158227" y="365125"/>
            <a:ext cx="5183188" cy="823912"/>
          </a:xfrm>
        </p:spPr>
        <p:txBody>
          <a:bodyPr>
            <a:normAutofit fontScale="92500"/>
          </a:bodyPr>
          <a:lstStyle/>
          <a:p>
            <a:endParaRPr lang="en-GB" dirty="0"/>
          </a:p>
        </p:txBody>
      </p:sp>
      <p:pic>
        <p:nvPicPr>
          <p:cNvPr id="12" name="Content Placeholder 11">
            <a:extLst>
              <a:ext uri="{FF2B5EF4-FFF2-40B4-BE49-F238E27FC236}">
                <a16:creationId xmlns:a16="http://schemas.microsoft.com/office/drawing/2014/main" id="{C7D20172-83C5-4094-AAAA-A58CC2A8C48A}"/>
              </a:ext>
            </a:extLst>
          </p:cNvPr>
          <p:cNvPicPr>
            <a:picLocks noGrp="1" noChangeAspect="1"/>
          </p:cNvPicPr>
          <p:nvPr>
            <p:ph sz="quarter" idx="4"/>
          </p:nvPr>
        </p:nvPicPr>
        <p:blipFill>
          <a:blip r:embed="rId3"/>
          <a:stretch>
            <a:fillRect/>
          </a:stretch>
        </p:blipFill>
        <p:spPr>
          <a:xfrm>
            <a:off x="6301409" y="3805238"/>
            <a:ext cx="5183188" cy="2915543"/>
          </a:xfrm>
        </p:spPr>
      </p:pic>
      <p:pic>
        <p:nvPicPr>
          <p:cNvPr id="10" name="Picture 9">
            <a:extLst>
              <a:ext uri="{FF2B5EF4-FFF2-40B4-BE49-F238E27FC236}">
                <a16:creationId xmlns:a16="http://schemas.microsoft.com/office/drawing/2014/main" id="{824D8BB3-3E86-4FD8-8DFD-7572D84655F5}"/>
              </a:ext>
            </a:extLst>
          </p:cNvPr>
          <p:cNvPicPr>
            <a:picLocks noChangeAspect="1"/>
          </p:cNvPicPr>
          <p:nvPr/>
        </p:nvPicPr>
        <p:blipFill>
          <a:blip r:embed="rId4"/>
          <a:stretch>
            <a:fillRect/>
          </a:stretch>
        </p:blipFill>
        <p:spPr>
          <a:xfrm>
            <a:off x="626163" y="3805238"/>
            <a:ext cx="5197428" cy="2923553"/>
          </a:xfrm>
          <a:prstGeom prst="rect">
            <a:avLst/>
          </a:prstGeom>
        </p:spPr>
      </p:pic>
      <p:pic>
        <p:nvPicPr>
          <p:cNvPr id="14" name="Picture 13">
            <a:extLst>
              <a:ext uri="{FF2B5EF4-FFF2-40B4-BE49-F238E27FC236}">
                <a16:creationId xmlns:a16="http://schemas.microsoft.com/office/drawing/2014/main" id="{102BFED0-7AFE-4919-A7E8-3BFD5A185E1B}"/>
              </a:ext>
            </a:extLst>
          </p:cNvPr>
          <p:cNvPicPr>
            <a:picLocks noChangeAspect="1"/>
          </p:cNvPicPr>
          <p:nvPr/>
        </p:nvPicPr>
        <p:blipFill>
          <a:blip r:embed="rId5"/>
          <a:stretch>
            <a:fillRect/>
          </a:stretch>
        </p:blipFill>
        <p:spPr>
          <a:xfrm>
            <a:off x="6630265" y="1523172"/>
            <a:ext cx="2302361" cy="1999217"/>
          </a:xfrm>
          <a:prstGeom prst="rect">
            <a:avLst/>
          </a:prstGeom>
        </p:spPr>
      </p:pic>
      <p:pic>
        <p:nvPicPr>
          <p:cNvPr id="16" name="Picture 15">
            <a:extLst>
              <a:ext uri="{FF2B5EF4-FFF2-40B4-BE49-F238E27FC236}">
                <a16:creationId xmlns:a16="http://schemas.microsoft.com/office/drawing/2014/main" id="{09734CC1-17BB-4F37-A472-E2CAF7103EF3}"/>
              </a:ext>
            </a:extLst>
          </p:cNvPr>
          <p:cNvPicPr>
            <a:picLocks noChangeAspect="1"/>
          </p:cNvPicPr>
          <p:nvPr/>
        </p:nvPicPr>
        <p:blipFill>
          <a:blip r:embed="rId6"/>
          <a:stretch>
            <a:fillRect/>
          </a:stretch>
        </p:blipFill>
        <p:spPr>
          <a:xfrm>
            <a:off x="3607904" y="1510635"/>
            <a:ext cx="1729409" cy="2098798"/>
          </a:xfrm>
          <a:prstGeom prst="rect">
            <a:avLst/>
          </a:prstGeom>
        </p:spPr>
      </p:pic>
      <p:pic>
        <p:nvPicPr>
          <p:cNvPr id="18" name="Picture 17">
            <a:extLst>
              <a:ext uri="{FF2B5EF4-FFF2-40B4-BE49-F238E27FC236}">
                <a16:creationId xmlns:a16="http://schemas.microsoft.com/office/drawing/2014/main" id="{107531EC-5E34-4EBA-BD76-294F052F1128}"/>
              </a:ext>
            </a:extLst>
          </p:cNvPr>
          <p:cNvPicPr>
            <a:picLocks noChangeAspect="1"/>
          </p:cNvPicPr>
          <p:nvPr/>
        </p:nvPicPr>
        <p:blipFill>
          <a:blip r:embed="rId7"/>
          <a:stretch>
            <a:fillRect/>
          </a:stretch>
        </p:blipFill>
        <p:spPr>
          <a:xfrm>
            <a:off x="9379263" y="1491261"/>
            <a:ext cx="1610534" cy="2011754"/>
          </a:xfrm>
          <a:prstGeom prst="rect">
            <a:avLst/>
          </a:prstGeom>
        </p:spPr>
      </p:pic>
      <p:sp>
        <p:nvSpPr>
          <p:cNvPr id="19" name="Text Placeholder 2">
            <a:extLst>
              <a:ext uri="{FF2B5EF4-FFF2-40B4-BE49-F238E27FC236}">
                <a16:creationId xmlns:a16="http://schemas.microsoft.com/office/drawing/2014/main" id="{2EE1E4C0-37F4-4EBB-8575-95774D1E1B11}"/>
              </a:ext>
            </a:extLst>
          </p:cNvPr>
          <p:cNvSpPr txBox="1">
            <a:spLocks/>
          </p:cNvSpPr>
          <p:nvPr/>
        </p:nvSpPr>
        <p:spPr>
          <a:xfrm>
            <a:off x="6183628" y="431732"/>
            <a:ext cx="5157787" cy="1376937"/>
          </a:xfrm>
          <a:prstGeom prst="rect">
            <a:avLst/>
          </a:prstGeom>
        </p:spPr>
        <p:txBody>
          <a:bodyPr vert="horz" lIns="91440" tIns="45720" rIns="91440" bIns="45720" rtlCol="0" anchor="b">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endParaRPr lang="en-US" dirty="0"/>
          </a:p>
          <a:p>
            <a:pPr algn="ctr"/>
            <a:r>
              <a:rPr lang="en-US" dirty="0"/>
              <a:t>Republican Party, </a:t>
            </a:r>
            <a:r>
              <a:rPr lang="en-US" u="sng" dirty="0"/>
              <a:t>est. 1854 </a:t>
            </a:r>
          </a:p>
          <a:p>
            <a:pPr algn="ctr"/>
            <a:r>
              <a:rPr lang="en-US" dirty="0"/>
              <a:t>first president Abraham Lincoln (1861–65)</a:t>
            </a:r>
          </a:p>
          <a:p>
            <a:endParaRPr lang="en-GB" dirty="0"/>
          </a:p>
        </p:txBody>
      </p:sp>
    </p:spTree>
    <p:extLst>
      <p:ext uri="{BB962C8B-B14F-4D97-AF65-F5344CB8AC3E}">
        <p14:creationId xmlns:p14="http://schemas.microsoft.com/office/powerpoint/2010/main" val="29854073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1DC54-D96A-474A-A0FF-F936A14BE868}"/>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57AE4337-078D-4A4B-B63C-3B3099EA4A6D}"/>
              </a:ext>
            </a:extLst>
          </p:cNvPr>
          <p:cNvSpPr>
            <a:spLocks noGrp="1"/>
          </p:cNvSpPr>
          <p:nvPr>
            <p:ph type="body" idx="1"/>
          </p:nvPr>
        </p:nvSpPr>
        <p:spPr/>
        <p:txBody>
          <a:bodyPr/>
          <a:lstStyle/>
          <a:p>
            <a:endParaRPr lang="en-GB"/>
          </a:p>
        </p:txBody>
      </p:sp>
      <p:pic>
        <p:nvPicPr>
          <p:cNvPr id="12" name="Content Placeholder 11">
            <a:extLst>
              <a:ext uri="{FF2B5EF4-FFF2-40B4-BE49-F238E27FC236}">
                <a16:creationId xmlns:a16="http://schemas.microsoft.com/office/drawing/2014/main" id="{9F2D470E-8569-4B43-9071-916379545207}"/>
              </a:ext>
            </a:extLst>
          </p:cNvPr>
          <p:cNvPicPr>
            <a:picLocks noGrp="1" noChangeAspect="1"/>
          </p:cNvPicPr>
          <p:nvPr>
            <p:ph sz="half" idx="2"/>
          </p:nvPr>
        </p:nvPicPr>
        <p:blipFill>
          <a:blip r:embed="rId2"/>
          <a:stretch>
            <a:fillRect/>
          </a:stretch>
        </p:blipFill>
        <p:spPr>
          <a:xfrm>
            <a:off x="665163" y="954569"/>
            <a:ext cx="5935745" cy="4342987"/>
          </a:xfrm>
        </p:spPr>
      </p:pic>
      <p:sp>
        <p:nvSpPr>
          <p:cNvPr id="5" name="Text Placeholder 4">
            <a:extLst>
              <a:ext uri="{FF2B5EF4-FFF2-40B4-BE49-F238E27FC236}">
                <a16:creationId xmlns:a16="http://schemas.microsoft.com/office/drawing/2014/main" id="{E214E8AB-1E95-4F0A-8223-D296F46D02DB}"/>
              </a:ext>
            </a:extLst>
          </p:cNvPr>
          <p:cNvSpPr>
            <a:spLocks noGrp="1"/>
          </p:cNvSpPr>
          <p:nvPr>
            <p:ph type="body" sz="quarter" idx="3"/>
          </p:nvPr>
        </p:nvSpPr>
        <p:spPr/>
        <p:txBody>
          <a:bodyPr/>
          <a:lstStyle/>
          <a:p>
            <a:endParaRPr lang="en-GB"/>
          </a:p>
        </p:txBody>
      </p:sp>
      <p:pic>
        <p:nvPicPr>
          <p:cNvPr id="8" name="Content Placeholder 7">
            <a:extLst>
              <a:ext uri="{FF2B5EF4-FFF2-40B4-BE49-F238E27FC236}">
                <a16:creationId xmlns:a16="http://schemas.microsoft.com/office/drawing/2014/main" id="{41F6C1EB-BDDA-4020-87A8-870111B0FB4F}"/>
              </a:ext>
            </a:extLst>
          </p:cNvPr>
          <p:cNvPicPr>
            <a:picLocks noGrp="1" noChangeAspect="1"/>
          </p:cNvPicPr>
          <p:nvPr>
            <p:ph sz="quarter" idx="4"/>
          </p:nvPr>
        </p:nvPicPr>
        <p:blipFill>
          <a:blip r:embed="rId3"/>
          <a:stretch>
            <a:fillRect/>
          </a:stretch>
        </p:blipFill>
        <p:spPr>
          <a:xfrm>
            <a:off x="6840814" y="566530"/>
            <a:ext cx="4190389" cy="5623133"/>
          </a:xfrm>
        </p:spPr>
      </p:pic>
      <p:sp>
        <p:nvSpPr>
          <p:cNvPr id="10" name="TextBox 9">
            <a:extLst>
              <a:ext uri="{FF2B5EF4-FFF2-40B4-BE49-F238E27FC236}">
                <a16:creationId xmlns:a16="http://schemas.microsoft.com/office/drawing/2014/main" id="{98D6D841-7A03-43CF-A7A0-7B72E6FCEE4F}"/>
              </a:ext>
            </a:extLst>
          </p:cNvPr>
          <p:cNvSpPr txBox="1"/>
          <p:nvPr/>
        </p:nvSpPr>
        <p:spPr>
          <a:xfrm>
            <a:off x="6935028" y="6229212"/>
            <a:ext cx="6097656" cy="369332"/>
          </a:xfrm>
          <a:prstGeom prst="rect">
            <a:avLst/>
          </a:prstGeom>
          <a:noFill/>
        </p:spPr>
        <p:txBody>
          <a:bodyPr wrap="square">
            <a:spAutoFit/>
          </a:bodyPr>
          <a:lstStyle/>
          <a:p>
            <a:r>
              <a:rPr lang="en-GB" dirty="0"/>
              <a:t>1876 Thomas Nast cartoon</a:t>
            </a:r>
          </a:p>
        </p:txBody>
      </p:sp>
      <p:sp>
        <p:nvSpPr>
          <p:cNvPr id="14" name="TextBox 13">
            <a:extLst>
              <a:ext uri="{FF2B5EF4-FFF2-40B4-BE49-F238E27FC236}">
                <a16:creationId xmlns:a16="http://schemas.microsoft.com/office/drawing/2014/main" id="{2FA1C6EA-393B-4228-8411-3D4F3B002C06}"/>
              </a:ext>
            </a:extLst>
          </p:cNvPr>
          <p:cNvSpPr txBox="1"/>
          <p:nvPr/>
        </p:nvSpPr>
        <p:spPr>
          <a:xfrm>
            <a:off x="665163" y="5534099"/>
            <a:ext cx="6515100" cy="646331"/>
          </a:xfrm>
          <a:prstGeom prst="rect">
            <a:avLst/>
          </a:prstGeom>
          <a:noFill/>
        </p:spPr>
        <p:txBody>
          <a:bodyPr wrap="square">
            <a:spAutoFit/>
          </a:bodyPr>
          <a:lstStyle/>
          <a:p>
            <a:r>
              <a:rPr lang="en-US" dirty="0"/>
              <a:t> Cartoon that depicted Democrats as donkeys, 1837</a:t>
            </a:r>
          </a:p>
          <a:p>
            <a:r>
              <a:rPr lang="en-US" dirty="0"/>
              <a:t>(Jackson nickname ‘jackass’)</a:t>
            </a:r>
            <a:endParaRPr lang="en-GB" dirty="0"/>
          </a:p>
        </p:txBody>
      </p:sp>
    </p:spTree>
    <p:extLst>
      <p:ext uri="{BB962C8B-B14F-4D97-AF65-F5344CB8AC3E}">
        <p14:creationId xmlns:p14="http://schemas.microsoft.com/office/powerpoint/2010/main" val="9209448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B2849-5490-449A-80BE-EE02E7597E9A}"/>
              </a:ext>
            </a:extLst>
          </p:cNvPr>
          <p:cNvSpPr>
            <a:spLocks noGrp="1"/>
          </p:cNvSpPr>
          <p:nvPr>
            <p:ph type="title"/>
          </p:nvPr>
        </p:nvSpPr>
        <p:spPr/>
        <p:txBody>
          <a:bodyPr>
            <a:normAutofit fontScale="90000"/>
          </a:bodyPr>
          <a:lstStyle/>
          <a:p>
            <a:pPr algn="ctr"/>
            <a:r>
              <a:rPr lang="en-US" dirty="0"/>
              <a:t>The First US Political ‘Parties’ – took competing stances towards the US Constitution</a:t>
            </a:r>
            <a:endParaRPr lang="en-GB" dirty="0"/>
          </a:p>
        </p:txBody>
      </p:sp>
      <p:sp>
        <p:nvSpPr>
          <p:cNvPr id="4" name="Text Placeholder 3">
            <a:extLst>
              <a:ext uri="{FF2B5EF4-FFF2-40B4-BE49-F238E27FC236}">
                <a16:creationId xmlns:a16="http://schemas.microsoft.com/office/drawing/2014/main" id="{D359F6DE-5FD6-47F3-8D3F-D7407CBC70C4}"/>
              </a:ext>
            </a:extLst>
          </p:cNvPr>
          <p:cNvSpPr>
            <a:spLocks noGrp="1"/>
          </p:cNvSpPr>
          <p:nvPr>
            <p:ph type="body" idx="1"/>
          </p:nvPr>
        </p:nvSpPr>
        <p:spPr/>
        <p:txBody>
          <a:bodyPr/>
          <a:lstStyle/>
          <a:p>
            <a:r>
              <a:rPr lang="en-US" dirty="0"/>
              <a:t>‘DEMOCRATIC-REPUBLICANS’</a:t>
            </a:r>
            <a:endParaRPr lang="en-GB" dirty="0"/>
          </a:p>
        </p:txBody>
      </p:sp>
      <p:pic>
        <p:nvPicPr>
          <p:cNvPr id="9" name="Content Placeholder 8">
            <a:extLst>
              <a:ext uri="{FF2B5EF4-FFF2-40B4-BE49-F238E27FC236}">
                <a16:creationId xmlns:a16="http://schemas.microsoft.com/office/drawing/2014/main" id="{5A813F82-1336-4E0E-BD2A-EA684265CEBE}"/>
              </a:ext>
            </a:extLst>
          </p:cNvPr>
          <p:cNvPicPr>
            <a:picLocks noGrp="1" noChangeAspect="1"/>
          </p:cNvPicPr>
          <p:nvPr>
            <p:ph sz="half" idx="2"/>
          </p:nvPr>
        </p:nvPicPr>
        <p:blipFill>
          <a:blip r:embed="rId2"/>
          <a:stretch>
            <a:fillRect/>
          </a:stretch>
        </p:blipFill>
        <p:spPr>
          <a:xfrm>
            <a:off x="1115211" y="2644222"/>
            <a:ext cx="2996798" cy="3684588"/>
          </a:xfrm>
        </p:spPr>
      </p:pic>
      <p:sp>
        <p:nvSpPr>
          <p:cNvPr id="6" name="Text Placeholder 5">
            <a:extLst>
              <a:ext uri="{FF2B5EF4-FFF2-40B4-BE49-F238E27FC236}">
                <a16:creationId xmlns:a16="http://schemas.microsoft.com/office/drawing/2014/main" id="{8E62D9DE-6630-4BDC-863E-E0B50DCC3949}"/>
              </a:ext>
            </a:extLst>
          </p:cNvPr>
          <p:cNvSpPr>
            <a:spLocks noGrp="1"/>
          </p:cNvSpPr>
          <p:nvPr>
            <p:ph type="body" sz="quarter" idx="3"/>
          </p:nvPr>
        </p:nvSpPr>
        <p:spPr/>
        <p:txBody>
          <a:bodyPr/>
          <a:lstStyle/>
          <a:p>
            <a:r>
              <a:rPr lang="en-US" dirty="0"/>
              <a:t>FEDERALISTS</a:t>
            </a:r>
            <a:endParaRPr lang="en-GB" dirty="0"/>
          </a:p>
        </p:txBody>
      </p:sp>
      <p:pic>
        <p:nvPicPr>
          <p:cNvPr id="13" name="Picture 12">
            <a:extLst>
              <a:ext uri="{FF2B5EF4-FFF2-40B4-BE49-F238E27FC236}">
                <a16:creationId xmlns:a16="http://schemas.microsoft.com/office/drawing/2014/main" id="{80CAF01F-49A6-44F3-93E2-A998473CB31D}"/>
              </a:ext>
            </a:extLst>
          </p:cNvPr>
          <p:cNvPicPr>
            <a:picLocks noChangeAspect="1"/>
          </p:cNvPicPr>
          <p:nvPr/>
        </p:nvPicPr>
        <p:blipFill>
          <a:blip r:embed="rId3"/>
          <a:stretch>
            <a:fillRect/>
          </a:stretch>
        </p:blipFill>
        <p:spPr>
          <a:xfrm>
            <a:off x="9405386" y="1898374"/>
            <a:ext cx="2786614" cy="3498574"/>
          </a:xfrm>
          <a:prstGeom prst="rect">
            <a:avLst/>
          </a:prstGeom>
        </p:spPr>
      </p:pic>
      <p:sp>
        <p:nvSpPr>
          <p:cNvPr id="15" name="Content Placeholder 14">
            <a:extLst>
              <a:ext uri="{FF2B5EF4-FFF2-40B4-BE49-F238E27FC236}">
                <a16:creationId xmlns:a16="http://schemas.microsoft.com/office/drawing/2014/main" id="{585D1DB5-6713-41F4-850F-D22C5E8BC5FD}"/>
              </a:ext>
            </a:extLst>
          </p:cNvPr>
          <p:cNvSpPr>
            <a:spLocks noGrp="1"/>
          </p:cNvSpPr>
          <p:nvPr>
            <p:ph sz="quarter" idx="4"/>
          </p:nvPr>
        </p:nvSpPr>
        <p:spPr/>
        <p:txBody>
          <a:bodyPr/>
          <a:lstStyle/>
          <a:p>
            <a:endParaRPr lang="en-GB" dirty="0"/>
          </a:p>
        </p:txBody>
      </p:sp>
      <p:pic>
        <p:nvPicPr>
          <p:cNvPr id="16" name="Content Placeholder 10">
            <a:extLst>
              <a:ext uri="{FF2B5EF4-FFF2-40B4-BE49-F238E27FC236}">
                <a16:creationId xmlns:a16="http://schemas.microsoft.com/office/drawing/2014/main" id="{B2D323F2-9E9F-4C0E-8018-A1CB2A2C2E2F}"/>
              </a:ext>
            </a:extLst>
          </p:cNvPr>
          <p:cNvPicPr>
            <a:picLocks noChangeAspect="1"/>
          </p:cNvPicPr>
          <p:nvPr/>
        </p:nvPicPr>
        <p:blipFill>
          <a:blip r:embed="rId4"/>
          <a:stretch>
            <a:fillRect/>
          </a:stretch>
        </p:blipFill>
        <p:spPr>
          <a:xfrm>
            <a:off x="6371188" y="3028398"/>
            <a:ext cx="3109792" cy="3684588"/>
          </a:xfrm>
          <a:prstGeom prst="rect">
            <a:avLst/>
          </a:prstGeom>
        </p:spPr>
      </p:pic>
    </p:spTree>
    <p:extLst>
      <p:ext uri="{BB962C8B-B14F-4D97-AF65-F5344CB8AC3E}">
        <p14:creationId xmlns:p14="http://schemas.microsoft.com/office/powerpoint/2010/main" val="10892805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9D9A4-92F6-4478-82C8-85823072FB8B}"/>
              </a:ext>
            </a:extLst>
          </p:cNvPr>
          <p:cNvSpPr>
            <a:spLocks noGrp="1"/>
          </p:cNvSpPr>
          <p:nvPr>
            <p:ph type="title"/>
          </p:nvPr>
        </p:nvSpPr>
        <p:spPr/>
        <p:txBody>
          <a:bodyPr/>
          <a:lstStyle/>
          <a:p>
            <a:endParaRPr lang="en-GB" dirty="0"/>
          </a:p>
        </p:txBody>
      </p:sp>
      <p:sp>
        <p:nvSpPr>
          <p:cNvPr id="3" name="Text Placeholder 2">
            <a:extLst>
              <a:ext uri="{FF2B5EF4-FFF2-40B4-BE49-F238E27FC236}">
                <a16:creationId xmlns:a16="http://schemas.microsoft.com/office/drawing/2014/main" id="{7A633F0B-7FE8-4BA5-B1CE-03ED5B95F2AE}"/>
              </a:ext>
            </a:extLst>
          </p:cNvPr>
          <p:cNvSpPr>
            <a:spLocks noGrp="1"/>
          </p:cNvSpPr>
          <p:nvPr>
            <p:ph type="body" idx="1"/>
          </p:nvPr>
        </p:nvSpPr>
        <p:spPr/>
        <p:txBody>
          <a:bodyPr>
            <a:normAutofit/>
          </a:bodyPr>
          <a:lstStyle/>
          <a:p>
            <a:endParaRPr lang="en-GB" dirty="0"/>
          </a:p>
        </p:txBody>
      </p:sp>
      <p:pic>
        <p:nvPicPr>
          <p:cNvPr id="8" name="Content Placeholder 7">
            <a:extLst>
              <a:ext uri="{FF2B5EF4-FFF2-40B4-BE49-F238E27FC236}">
                <a16:creationId xmlns:a16="http://schemas.microsoft.com/office/drawing/2014/main" id="{324EF837-38DE-4E16-84F1-3E222FD121F0}"/>
              </a:ext>
            </a:extLst>
          </p:cNvPr>
          <p:cNvPicPr>
            <a:picLocks noGrp="1" noChangeAspect="1"/>
          </p:cNvPicPr>
          <p:nvPr>
            <p:ph sz="half" idx="2"/>
          </p:nvPr>
        </p:nvPicPr>
        <p:blipFill>
          <a:blip r:embed="rId2"/>
          <a:stretch>
            <a:fillRect/>
          </a:stretch>
        </p:blipFill>
        <p:spPr>
          <a:xfrm>
            <a:off x="0" y="0"/>
            <a:ext cx="4155601" cy="6846352"/>
          </a:xfrm>
        </p:spPr>
      </p:pic>
      <p:sp>
        <p:nvSpPr>
          <p:cNvPr id="5" name="Text Placeholder 4">
            <a:extLst>
              <a:ext uri="{FF2B5EF4-FFF2-40B4-BE49-F238E27FC236}">
                <a16:creationId xmlns:a16="http://schemas.microsoft.com/office/drawing/2014/main" id="{2712D932-D79C-4EAD-B390-3022F5F54B63}"/>
              </a:ext>
            </a:extLst>
          </p:cNvPr>
          <p:cNvSpPr>
            <a:spLocks noGrp="1"/>
          </p:cNvSpPr>
          <p:nvPr>
            <p:ph type="body" sz="quarter" idx="3"/>
          </p:nvPr>
        </p:nvSpPr>
        <p:spPr>
          <a:xfrm>
            <a:off x="5098774" y="232707"/>
            <a:ext cx="2211239" cy="5392841"/>
          </a:xfrm>
        </p:spPr>
        <p:txBody>
          <a:bodyPr>
            <a:normAutofit/>
          </a:bodyPr>
          <a:lstStyle/>
          <a:p>
            <a:r>
              <a:rPr lang="en-US" dirty="0"/>
              <a:t>Two key ‘realignments’ – New Deal (creates tentative Roosevelt coalition, transcending north and south) and ‘Reagan Revolution’ (breaks coalition and wins south for Republicans)</a:t>
            </a:r>
            <a:endParaRPr lang="en-GB" dirty="0"/>
          </a:p>
        </p:txBody>
      </p:sp>
      <p:pic>
        <p:nvPicPr>
          <p:cNvPr id="10" name="Picture 9">
            <a:extLst>
              <a:ext uri="{FF2B5EF4-FFF2-40B4-BE49-F238E27FC236}">
                <a16:creationId xmlns:a16="http://schemas.microsoft.com/office/drawing/2014/main" id="{C65076B6-A943-4BFF-9792-B05B0070F785}"/>
              </a:ext>
            </a:extLst>
          </p:cNvPr>
          <p:cNvPicPr>
            <a:picLocks noChangeAspect="1"/>
          </p:cNvPicPr>
          <p:nvPr/>
        </p:nvPicPr>
        <p:blipFill>
          <a:blip r:embed="rId3"/>
          <a:stretch>
            <a:fillRect/>
          </a:stretch>
        </p:blipFill>
        <p:spPr>
          <a:xfrm>
            <a:off x="8175295" y="-15763"/>
            <a:ext cx="3906481" cy="3074959"/>
          </a:xfrm>
          <a:prstGeom prst="rect">
            <a:avLst/>
          </a:prstGeom>
        </p:spPr>
      </p:pic>
      <p:pic>
        <p:nvPicPr>
          <p:cNvPr id="2050" name="Picture 2">
            <a:extLst>
              <a:ext uri="{FF2B5EF4-FFF2-40B4-BE49-F238E27FC236}">
                <a16:creationId xmlns:a16="http://schemas.microsoft.com/office/drawing/2014/main" id="{02751C17-B5F4-42AA-B583-302BDC2BD072}"/>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bwMode="auto">
          <a:xfrm>
            <a:off x="9758682" y="3161764"/>
            <a:ext cx="2433318" cy="368458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553C092F-385C-41C6-A6DF-8392F6F29FF7}"/>
              </a:ext>
            </a:extLst>
          </p:cNvPr>
          <p:cNvPicPr>
            <a:picLocks noChangeAspect="1"/>
          </p:cNvPicPr>
          <p:nvPr/>
        </p:nvPicPr>
        <p:blipFill rotWithShape="1">
          <a:blip r:embed="rId5"/>
          <a:srcRect l="76549" t="11594" r="2419" b="8406"/>
          <a:stretch/>
        </p:blipFill>
        <p:spPr>
          <a:xfrm>
            <a:off x="8036401" y="3161763"/>
            <a:ext cx="1722145" cy="3684589"/>
          </a:xfrm>
          <a:prstGeom prst="rect">
            <a:avLst/>
          </a:prstGeom>
        </p:spPr>
      </p:pic>
    </p:spTree>
    <p:extLst>
      <p:ext uri="{BB962C8B-B14F-4D97-AF65-F5344CB8AC3E}">
        <p14:creationId xmlns:p14="http://schemas.microsoft.com/office/powerpoint/2010/main" val="9950032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0453E-6963-44A0-91EF-F4C4E89BCE5D}"/>
              </a:ext>
            </a:extLst>
          </p:cNvPr>
          <p:cNvSpPr>
            <a:spLocks noGrp="1"/>
          </p:cNvSpPr>
          <p:nvPr>
            <p:ph type="title"/>
          </p:nvPr>
        </p:nvSpPr>
        <p:spPr/>
        <p:txBody>
          <a:bodyPr/>
          <a:lstStyle/>
          <a:p>
            <a:pPr algn="ctr"/>
            <a:r>
              <a:rPr lang="en-US" b="1" dirty="0"/>
              <a:t>Election 2020</a:t>
            </a:r>
            <a:endParaRPr lang="en-GB" b="1" dirty="0"/>
          </a:p>
        </p:txBody>
      </p:sp>
      <p:sp>
        <p:nvSpPr>
          <p:cNvPr id="3" name="Content Placeholder 2">
            <a:extLst>
              <a:ext uri="{FF2B5EF4-FFF2-40B4-BE49-F238E27FC236}">
                <a16:creationId xmlns:a16="http://schemas.microsoft.com/office/drawing/2014/main" id="{AC8DE5F1-E582-4784-A5D4-E6AEE4A66F9D}"/>
              </a:ext>
            </a:extLst>
          </p:cNvPr>
          <p:cNvSpPr>
            <a:spLocks noGrp="1"/>
          </p:cNvSpPr>
          <p:nvPr>
            <p:ph idx="1"/>
          </p:nvPr>
        </p:nvSpPr>
        <p:spPr/>
        <p:txBody>
          <a:bodyPr/>
          <a:lstStyle/>
          <a:p>
            <a:r>
              <a:rPr lang="en-GB" dirty="0"/>
              <a:t>How was it for you?</a:t>
            </a:r>
          </a:p>
          <a:p>
            <a:endParaRPr lang="en-US" dirty="0"/>
          </a:p>
          <a:p>
            <a:r>
              <a:rPr lang="en-US" dirty="0"/>
              <a:t>What happened?</a:t>
            </a:r>
          </a:p>
          <a:p>
            <a:endParaRPr lang="en-US" dirty="0"/>
          </a:p>
          <a:p>
            <a:r>
              <a:rPr lang="en-GB" dirty="0"/>
              <a:t>Who won and why?</a:t>
            </a:r>
          </a:p>
        </p:txBody>
      </p:sp>
    </p:spTree>
    <p:extLst>
      <p:ext uri="{BB962C8B-B14F-4D97-AF65-F5344CB8AC3E}">
        <p14:creationId xmlns:p14="http://schemas.microsoft.com/office/powerpoint/2010/main" val="38051437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1AFA5-7F9B-4FF6-80B2-39ADA12418BC}"/>
              </a:ext>
            </a:extLst>
          </p:cNvPr>
          <p:cNvSpPr>
            <a:spLocks noGrp="1"/>
          </p:cNvSpPr>
          <p:nvPr>
            <p:ph type="title"/>
          </p:nvPr>
        </p:nvSpPr>
        <p:spPr/>
        <p:txBody>
          <a:bodyPr/>
          <a:lstStyle/>
          <a:p>
            <a:endParaRPr lang="en-GB" dirty="0"/>
          </a:p>
        </p:txBody>
      </p:sp>
      <p:sp>
        <p:nvSpPr>
          <p:cNvPr id="7" name="Content Placeholder 6">
            <a:extLst>
              <a:ext uri="{FF2B5EF4-FFF2-40B4-BE49-F238E27FC236}">
                <a16:creationId xmlns:a16="http://schemas.microsoft.com/office/drawing/2014/main" id="{9661BCC4-08AC-4355-994B-92F8E250DDFD}"/>
              </a:ext>
            </a:extLst>
          </p:cNvPr>
          <p:cNvSpPr>
            <a:spLocks noGrp="1"/>
          </p:cNvSpPr>
          <p:nvPr>
            <p:ph idx="1"/>
          </p:nvPr>
        </p:nvSpPr>
        <p:spPr/>
        <p:txBody>
          <a:bodyPr/>
          <a:lstStyle/>
          <a:p>
            <a:endParaRPr lang="en-GB"/>
          </a:p>
        </p:txBody>
      </p:sp>
      <p:pic>
        <p:nvPicPr>
          <p:cNvPr id="13" name="Picture 12">
            <a:extLst>
              <a:ext uri="{FF2B5EF4-FFF2-40B4-BE49-F238E27FC236}">
                <a16:creationId xmlns:a16="http://schemas.microsoft.com/office/drawing/2014/main" id="{7537C752-FF81-4006-9C48-5FF41DE70592}"/>
              </a:ext>
            </a:extLst>
          </p:cNvPr>
          <p:cNvPicPr>
            <a:picLocks noChangeAspect="1"/>
          </p:cNvPicPr>
          <p:nvPr/>
        </p:nvPicPr>
        <p:blipFill rotWithShape="1">
          <a:blip r:embed="rId2"/>
          <a:srcRect l="-1" t="21015" r="1095" b="5606"/>
          <a:stretch/>
        </p:blipFill>
        <p:spPr>
          <a:xfrm>
            <a:off x="66675" y="1144588"/>
            <a:ext cx="12058650" cy="5032375"/>
          </a:xfrm>
          <a:prstGeom prst="rect">
            <a:avLst/>
          </a:prstGeom>
        </p:spPr>
      </p:pic>
    </p:spTree>
    <p:extLst>
      <p:ext uri="{BB962C8B-B14F-4D97-AF65-F5344CB8AC3E}">
        <p14:creationId xmlns:p14="http://schemas.microsoft.com/office/powerpoint/2010/main" val="17419505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1AFA5-7F9B-4FF6-80B2-39ADA12418BC}"/>
              </a:ext>
            </a:extLst>
          </p:cNvPr>
          <p:cNvSpPr>
            <a:spLocks noGrp="1"/>
          </p:cNvSpPr>
          <p:nvPr>
            <p:ph type="title"/>
          </p:nvPr>
        </p:nvSpPr>
        <p:spPr>
          <a:xfrm>
            <a:off x="838200" y="18255"/>
            <a:ext cx="10515600" cy="1325563"/>
          </a:xfrm>
        </p:spPr>
        <p:txBody>
          <a:bodyPr/>
          <a:lstStyle/>
          <a:p>
            <a:pPr algn="ctr"/>
            <a:r>
              <a:rPr lang="en-US" dirty="0"/>
              <a:t>So, Joe Biden won. Easy right. But </a:t>
            </a:r>
            <a:r>
              <a:rPr lang="en-US" i="1" dirty="0"/>
              <a:t>how</a:t>
            </a:r>
            <a:r>
              <a:rPr lang="en-US" dirty="0"/>
              <a:t>?</a:t>
            </a:r>
            <a:endParaRPr lang="en-GB" dirty="0"/>
          </a:p>
        </p:txBody>
      </p:sp>
      <p:sp>
        <p:nvSpPr>
          <p:cNvPr id="7" name="Content Placeholder 6">
            <a:extLst>
              <a:ext uri="{FF2B5EF4-FFF2-40B4-BE49-F238E27FC236}">
                <a16:creationId xmlns:a16="http://schemas.microsoft.com/office/drawing/2014/main" id="{9661BCC4-08AC-4355-994B-92F8E250DDFD}"/>
              </a:ext>
            </a:extLst>
          </p:cNvPr>
          <p:cNvSpPr>
            <a:spLocks noGrp="1"/>
          </p:cNvSpPr>
          <p:nvPr>
            <p:ph idx="1"/>
          </p:nvPr>
        </p:nvSpPr>
        <p:spPr/>
        <p:txBody>
          <a:bodyPr/>
          <a:lstStyle/>
          <a:p>
            <a:endParaRPr lang="en-GB"/>
          </a:p>
        </p:txBody>
      </p:sp>
      <p:pic>
        <p:nvPicPr>
          <p:cNvPr id="13" name="Picture 12">
            <a:extLst>
              <a:ext uri="{FF2B5EF4-FFF2-40B4-BE49-F238E27FC236}">
                <a16:creationId xmlns:a16="http://schemas.microsoft.com/office/drawing/2014/main" id="{7537C752-FF81-4006-9C48-5FF41DE70592}"/>
              </a:ext>
            </a:extLst>
          </p:cNvPr>
          <p:cNvPicPr>
            <a:picLocks noChangeAspect="1"/>
          </p:cNvPicPr>
          <p:nvPr/>
        </p:nvPicPr>
        <p:blipFill rotWithShape="1">
          <a:blip r:embed="rId2"/>
          <a:srcRect l="-1" t="21015" r="1095" b="5606"/>
          <a:stretch/>
        </p:blipFill>
        <p:spPr>
          <a:xfrm>
            <a:off x="66675" y="1144588"/>
            <a:ext cx="12058650" cy="5032375"/>
          </a:xfrm>
          <a:prstGeom prst="rect">
            <a:avLst/>
          </a:prstGeom>
        </p:spPr>
      </p:pic>
    </p:spTree>
    <p:extLst>
      <p:ext uri="{BB962C8B-B14F-4D97-AF65-F5344CB8AC3E}">
        <p14:creationId xmlns:p14="http://schemas.microsoft.com/office/powerpoint/2010/main" val="13225375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F9DEE-485E-4AB2-9A6D-771EE31A8240}"/>
              </a:ext>
            </a:extLst>
          </p:cNvPr>
          <p:cNvSpPr>
            <a:spLocks noGrp="1"/>
          </p:cNvSpPr>
          <p:nvPr>
            <p:ph type="title"/>
          </p:nvPr>
        </p:nvSpPr>
        <p:spPr>
          <a:xfrm>
            <a:off x="838200" y="365125"/>
            <a:ext cx="4818017" cy="5996486"/>
          </a:xfrm>
        </p:spPr>
        <p:txBody>
          <a:bodyPr>
            <a:normAutofit/>
          </a:bodyPr>
          <a:lstStyle/>
          <a:p>
            <a:r>
              <a:rPr lang="en-US" dirty="0"/>
              <a:t>‘Biden Won the Most Votes.’ </a:t>
            </a:r>
            <a:br>
              <a:rPr lang="en-US" dirty="0"/>
            </a:br>
            <a:br>
              <a:rPr lang="en-US" dirty="0"/>
            </a:br>
            <a:r>
              <a:rPr lang="en-US" b="1" dirty="0"/>
              <a:t>TRUE; but that’s not the mechanism by which the winner was decided.</a:t>
            </a:r>
            <a:endParaRPr lang="en-GB" dirty="0"/>
          </a:p>
        </p:txBody>
      </p:sp>
      <p:pic>
        <p:nvPicPr>
          <p:cNvPr id="4" name="Content Placeholder 3">
            <a:extLst>
              <a:ext uri="{FF2B5EF4-FFF2-40B4-BE49-F238E27FC236}">
                <a16:creationId xmlns:a16="http://schemas.microsoft.com/office/drawing/2014/main" id="{3918BA03-C6C3-41CD-99D3-B2FC8308EB84}"/>
              </a:ext>
            </a:extLst>
          </p:cNvPr>
          <p:cNvPicPr>
            <a:picLocks noGrp="1" noChangeAspect="1"/>
          </p:cNvPicPr>
          <p:nvPr>
            <p:ph idx="1"/>
          </p:nvPr>
        </p:nvPicPr>
        <p:blipFill>
          <a:blip r:embed="rId2"/>
          <a:stretch>
            <a:fillRect/>
          </a:stretch>
        </p:blipFill>
        <p:spPr>
          <a:xfrm>
            <a:off x="8877301" y="0"/>
            <a:ext cx="3314700" cy="6870471"/>
          </a:xfrm>
          <a:prstGeom prst="rect">
            <a:avLst/>
          </a:prstGeom>
        </p:spPr>
      </p:pic>
      <p:pic>
        <p:nvPicPr>
          <p:cNvPr id="7" name="Picture 6">
            <a:extLst>
              <a:ext uri="{FF2B5EF4-FFF2-40B4-BE49-F238E27FC236}">
                <a16:creationId xmlns:a16="http://schemas.microsoft.com/office/drawing/2014/main" id="{D3ECA3E4-95E2-47A6-A495-3BB5EB30C7C5}"/>
              </a:ext>
            </a:extLst>
          </p:cNvPr>
          <p:cNvPicPr>
            <a:picLocks noChangeAspect="1"/>
          </p:cNvPicPr>
          <p:nvPr/>
        </p:nvPicPr>
        <p:blipFill rotWithShape="1">
          <a:blip r:embed="rId3"/>
          <a:srcRect l="77226" t="11238" r="250" b="5905"/>
          <a:stretch/>
        </p:blipFill>
        <p:spPr>
          <a:xfrm>
            <a:off x="5786846" y="0"/>
            <a:ext cx="3090455" cy="6789635"/>
          </a:xfrm>
          <a:prstGeom prst="rect">
            <a:avLst/>
          </a:prstGeom>
        </p:spPr>
      </p:pic>
    </p:spTree>
    <p:extLst>
      <p:ext uri="{BB962C8B-B14F-4D97-AF65-F5344CB8AC3E}">
        <p14:creationId xmlns:p14="http://schemas.microsoft.com/office/powerpoint/2010/main" val="34445769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A88C2-060F-4092-9C16-4F852261F09A}"/>
              </a:ext>
            </a:extLst>
          </p:cNvPr>
          <p:cNvSpPr>
            <a:spLocks noGrp="1"/>
          </p:cNvSpPr>
          <p:nvPr>
            <p:ph type="title"/>
          </p:nvPr>
        </p:nvSpPr>
        <p:spPr>
          <a:xfrm>
            <a:off x="523783" y="159798"/>
            <a:ext cx="11194741" cy="1061783"/>
          </a:xfrm>
        </p:spPr>
        <p:txBody>
          <a:bodyPr>
            <a:noAutofit/>
          </a:bodyPr>
          <a:lstStyle/>
          <a:p>
            <a:r>
              <a:rPr lang="en-US" sz="3200" dirty="0"/>
              <a:t>Rather: ‘Biden won because he gained the most Electoral College Votes’</a:t>
            </a:r>
            <a:endParaRPr lang="en-GB" sz="3200" dirty="0"/>
          </a:p>
        </p:txBody>
      </p:sp>
      <p:sp>
        <p:nvSpPr>
          <p:cNvPr id="3" name="Content Placeholder 2">
            <a:extLst>
              <a:ext uri="{FF2B5EF4-FFF2-40B4-BE49-F238E27FC236}">
                <a16:creationId xmlns:a16="http://schemas.microsoft.com/office/drawing/2014/main" id="{1492C421-F477-44E2-A146-7717A9ACB08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21242CB-EC1F-4EEB-9E6A-AB07A64FB211}"/>
              </a:ext>
            </a:extLst>
          </p:cNvPr>
          <p:cNvPicPr>
            <a:picLocks noChangeAspect="1"/>
          </p:cNvPicPr>
          <p:nvPr/>
        </p:nvPicPr>
        <p:blipFill rotWithShape="1">
          <a:blip r:embed="rId2"/>
          <a:srcRect l="22582" t="17536" r="23370" b="5324"/>
          <a:stretch/>
        </p:blipFill>
        <p:spPr>
          <a:xfrm>
            <a:off x="4701344" y="819451"/>
            <a:ext cx="7425850" cy="5961555"/>
          </a:xfrm>
          <a:prstGeom prst="rect">
            <a:avLst/>
          </a:prstGeom>
        </p:spPr>
      </p:pic>
      <p:pic>
        <p:nvPicPr>
          <p:cNvPr id="12" name="Picture 11">
            <a:extLst>
              <a:ext uri="{FF2B5EF4-FFF2-40B4-BE49-F238E27FC236}">
                <a16:creationId xmlns:a16="http://schemas.microsoft.com/office/drawing/2014/main" id="{D00E62B9-DB75-461E-A649-2D3AE6345698}"/>
              </a:ext>
            </a:extLst>
          </p:cNvPr>
          <p:cNvPicPr>
            <a:picLocks noChangeAspect="1"/>
          </p:cNvPicPr>
          <p:nvPr/>
        </p:nvPicPr>
        <p:blipFill rotWithShape="1">
          <a:blip r:embed="rId3"/>
          <a:srcRect l="76250" t="13611" r="1754" b="5324"/>
          <a:stretch/>
        </p:blipFill>
        <p:spPr>
          <a:xfrm>
            <a:off x="523783" y="1138777"/>
            <a:ext cx="2681706" cy="5559425"/>
          </a:xfrm>
          <a:prstGeom prst="rect">
            <a:avLst/>
          </a:prstGeom>
        </p:spPr>
      </p:pic>
    </p:spTree>
    <p:extLst>
      <p:ext uri="{BB962C8B-B14F-4D97-AF65-F5344CB8AC3E}">
        <p14:creationId xmlns:p14="http://schemas.microsoft.com/office/powerpoint/2010/main" val="15724788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C72E1-34A6-41D5-A3ED-2BC8CCEFB9C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923767F-0A5A-4903-A8DE-ACE455DE996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2DB3D600-72EC-45EC-9FC2-B2DA113B5CC1}"/>
              </a:ext>
            </a:extLst>
          </p:cNvPr>
          <p:cNvPicPr>
            <a:picLocks noChangeAspect="1"/>
          </p:cNvPicPr>
          <p:nvPr/>
        </p:nvPicPr>
        <p:blipFill rotWithShape="1">
          <a:blip r:embed="rId2"/>
          <a:srcRect l="13359" t="18057" r="19687" b="5323"/>
          <a:stretch/>
        </p:blipFill>
        <p:spPr>
          <a:xfrm>
            <a:off x="1375506" y="-52388"/>
            <a:ext cx="10816494" cy="6962776"/>
          </a:xfrm>
          <a:prstGeom prst="rect">
            <a:avLst/>
          </a:prstGeom>
        </p:spPr>
      </p:pic>
      <p:pic>
        <p:nvPicPr>
          <p:cNvPr id="6" name="Picture 5">
            <a:extLst>
              <a:ext uri="{FF2B5EF4-FFF2-40B4-BE49-F238E27FC236}">
                <a16:creationId xmlns:a16="http://schemas.microsoft.com/office/drawing/2014/main" id="{E11714C3-11E8-4700-8B9A-8350F0A64734}"/>
              </a:ext>
            </a:extLst>
          </p:cNvPr>
          <p:cNvPicPr>
            <a:picLocks noChangeAspect="1"/>
          </p:cNvPicPr>
          <p:nvPr/>
        </p:nvPicPr>
        <p:blipFill rotWithShape="1">
          <a:blip r:embed="rId3"/>
          <a:srcRect l="76250" t="13611" r="1754" b="5324"/>
          <a:stretch/>
        </p:blipFill>
        <p:spPr>
          <a:xfrm>
            <a:off x="64806" y="933450"/>
            <a:ext cx="2681706" cy="5559425"/>
          </a:xfrm>
          <a:prstGeom prst="rect">
            <a:avLst/>
          </a:prstGeom>
        </p:spPr>
      </p:pic>
      <p:sp>
        <p:nvSpPr>
          <p:cNvPr id="8" name="TextBox 7">
            <a:extLst>
              <a:ext uri="{FF2B5EF4-FFF2-40B4-BE49-F238E27FC236}">
                <a16:creationId xmlns:a16="http://schemas.microsoft.com/office/drawing/2014/main" id="{C3E81B06-416F-46D1-8D1F-25EE34561E0A}"/>
              </a:ext>
            </a:extLst>
          </p:cNvPr>
          <p:cNvSpPr txBox="1"/>
          <p:nvPr/>
        </p:nvSpPr>
        <p:spPr>
          <a:xfrm>
            <a:off x="2959963" y="829755"/>
            <a:ext cx="6094520" cy="830997"/>
          </a:xfrm>
          <a:prstGeom prst="rect">
            <a:avLst/>
          </a:prstGeom>
          <a:noFill/>
        </p:spPr>
        <p:txBody>
          <a:bodyPr wrap="square">
            <a:spAutoFit/>
          </a:bodyPr>
          <a:lstStyle/>
          <a:p>
            <a:r>
              <a:rPr lang="en-US" sz="2400" b="1" dirty="0"/>
              <a:t>But what are these two anomalies +NE 02 and +ME 02</a:t>
            </a:r>
            <a:endParaRPr lang="en-GB" sz="2400" b="1" dirty="0"/>
          </a:p>
        </p:txBody>
      </p:sp>
      <p:cxnSp>
        <p:nvCxnSpPr>
          <p:cNvPr id="10" name="Connector: Curved 9">
            <a:extLst>
              <a:ext uri="{FF2B5EF4-FFF2-40B4-BE49-F238E27FC236}">
                <a16:creationId xmlns:a16="http://schemas.microsoft.com/office/drawing/2014/main" id="{0A3A8AA9-C971-4C8F-9AB6-4A5C533899F4}"/>
              </a:ext>
            </a:extLst>
          </p:cNvPr>
          <p:cNvCxnSpPr>
            <a:cxnSpLocks/>
          </p:cNvCxnSpPr>
          <p:nvPr/>
        </p:nvCxnSpPr>
        <p:spPr>
          <a:xfrm rot="5400000">
            <a:off x="1269156" y="2802521"/>
            <a:ext cx="2994950" cy="1041158"/>
          </a:xfrm>
          <a:prstGeom prst="curvedConnector3">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Connector: Curved 12">
            <a:extLst>
              <a:ext uri="{FF2B5EF4-FFF2-40B4-BE49-F238E27FC236}">
                <a16:creationId xmlns:a16="http://schemas.microsoft.com/office/drawing/2014/main" id="{8E4D2B15-1DA3-4182-8470-5CE92938972A}"/>
              </a:ext>
            </a:extLst>
          </p:cNvPr>
          <p:cNvCxnSpPr>
            <a:cxnSpLocks/>
          </p:cNvCxnSpPr>
          <p:nvPr/>
        </p:nvCxnSpPr>
        <p:spPr>
          <a:xfrm rot="10800000" flipV="1">
            <a:off x="1476377" y="1203766"/>
            <a:ext cx="5954570" cy="4058337"/>
          </a:xfrm>
          <a:prstGeom prst="curvedConnector3">
            <a:avLst>
              <a:gd name="adj1" fmla="val 50000"/>
            </a:avLst>
          </a:prstGeom>
          <a:ln w="762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72425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C72E1-34A6-41D5-A3ED-2BC8CCEFB9C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923767F-0A5A-4903-A8DE-ACE455DE996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2DB3D600-72EC-45EC-9FC2-B2DA113B5CC1}"/>
              </a:ext>
            </a:extLst>
          </p:cNvPr>
          <p:cNvPicPr>
            <a:picLocks noChangeAspect="1"/>
          </p:cNvPicPr>
          <p:nvPr/>
        </p:nvPicPr>
        <p:blipFill rotWithShape="1">
          <a:blip r:embed="rId2"/>
          <a:srcRect l="13359" t="18057" r="19687" b="5323"/>
          <a:stretch/>
        </p:blipFill>
        <p:spPr>
          <a:xfrm>
            <a:off x="1375506" y="-52388"/>
            <a:ext cx="10816494" cy="6962776"/>
          </a:xfrm>
          <a:prstGeom prst="rect">
            <a:avLst/>
          </a:prstGeom>
        </p:spPr>
      </p:pic>
      <p:pic>
        <p:nvPicPr>
          <p:cNvPr id="6" name="Picture 5">
            <a:extLst>
              <a:ext uri="{FF2B5EF4-FFF2-40B4-BE49-F238E27FC236}">
                <a16:creationId xmlns:a16="http://schemas.microsoft.com/office/drawing/2014/main" id="{E11714C3-11E8-4700-8B9A-8350F0A64734}"/>
              </a:ext>
            </a:extLst>
          </p:cNvPr>
          <p:cNvPicPr>
            <a:picLocks noChangeAspect="1"/>
          </p:cNvPicPr>
          <p:nvPr/>
        </p:nvPicPr>
        <p:blipFill rotWithShape="1">
          <a:blip r:embed="rId3"/>
          <a:srcRect l="76250" t="13611" r="1754" b="5324"/>
          <a:stretch/>
        </p:blipFill>
        <p:spPr>
          <a:xfrm>
            <a:off x="64806" y="933450"/>
            <a:ext cx="2681706" cy="5559425"/>
          </a:xfrm>
          <a:prstGeom prst="rect">
            <a:avLst/>
          </a:prstGeom>
        </p:spPr>
      </p:pic>
      <p:sp>
        <p:nvSpPr>
          <p:cNvPr id="8" name="TextBox 7">
            <a:extLst>
              <a:ext uri="{FF2B5EF4-FFF2-40B4-BE49-F238E27FC236}">
                <a16:creationId xmlns:a16="http://schemas.microsoft.com/office/drawing/2014/main" id="{C3E81B06-416F-46D1-8D1F-25EE34561E0A}"/>
              </a:ext>
            </a:extLst>
          </p:cNvPr>
          <p:cNvSpPr txBox="1"/>
          <p:nvPr/>
        </p:nvSpPr>
        <p:spPr>
          <a:xfrm>
            <a:off x="2959963" y="829755"/>
            <a:ext cx="6094520" cy="830997"/>
          </a:xfrm>
          <a:prstGeom prst="rect">
            <a:avLst/>
          </a:prstGeom>
          <a:noFill/>
        </p:spPr>
        <p:txBody>
          <a:bodyPr wrap="square">
            <a:spAutoFit/>
          </a:bodyPr>
          <a:lstStyle/>
          <a:p>
            <a:r>
              <a:rPr lang="en-US" sz="2400" b="1" dirty="0"/>
              <a:t>But what are these two anomalies +NE 02 and +ME 02</a:t>
            </a:r>
            <a:endParaRPr lang="en-GB" sz="2400" b="1" dirty="0"/>
          </a:p>
        </p:txBody>
      </p:sp>
      <p:cxnSp>
        <p:nvCxnSpPr>
          <p:cNvPr id="10" name="Connector: Curved 9">
            <a:extLst>
              <a:ext uri="{FF2B5EF4-FFF2-40B4-BE49-F238E27FC236}">
                <a16:creationId xmlns:a16="http://schemas.microsoft.com/office/drawing/2014/main" id="{0A3A8AA9-C971-4C8F-9AB6-4A5C533899F4}"/>
              </a:ext>
            </a:extLst>
          </p:cNvPr>
          <p:cNvCxnSpPr>
            <a:cxnSpLocks/>
          </p:cNvCxnSpPr>
          <p:nvPr/>
        </p:nvCxnSpPr>
        <p:spPr>
          <a:xfrm rot="5400000">
            <a:off x="1269156" y="2802521"/>
            <a:ext cx="2994950" cy="1041158"/>
          </a:xfrm>
          <a:prstGeom prst="curvedConnector3">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Connector: Curved 12">
            <a:extLst>
              <a:ext uri="{FF2B5EF4-FFF2-40B4-BE49-F238E27FC236}">
                <a16:creationId xmlns:a16="http://schemas.microsoft.com/office/drawing/2014/main" id="{8E4D2B15-1DA3-4182-8470-5CE92938972A}"/>
              </a:ext>
            </a:extLst>
          </p:cNvPr>
          <p:cNvCxnSpPr>
            <a:cxnSpLocks/>
          </p:cNvCxnSpPr>
          <p:nvPr/>
        </p:nvCxnSpPr>
        <p:spPr>
          <a:xfrm rot="10800000" flipV="1">
            <a:off x="1476377" y="1203766"/>
            <a:ext cx="5954570" cy="4058337"/>
          </a:xfrm>
          <a:prstGeom prst="curvedConnector3">
            <a:avLst>
              <a:gd name="adj1" fmla="val 50000"/>
            </a:avLst>
          </a:prstGeom>
          <a:ln w="762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E70DE46A-0F06-41F5-9B50-A9B5E31E3D83}"/>
              </a:ext>
            </a:extLst>
          </p:cNvPr>
          <p:cNvSpPr txBox="1"/>
          <p:nvPr/>
        </p:nvSpPr>
        <p:spPr>
          <a:xfrm>
            <a:off x="10090229" y="2587244"/>
            <a:ext cx="2149998" cy="4154984"/>
          </a:xfrm>
          <a:prstGeom prst="rect">
            <a:avLst/>
          </a:prstGeom>
          <a:noFill/>
        </p:spPr>
        <p:txBody>
          <a:bodyPr wrap="square">
            <a:spAutoFit/>
          </a:bodyPr>
          <a:lstStyle/>
          <a:p>
            <a:r>
              <a:rPr lang="en-US" sz="2400" b="1" dirty="0"/>
              <a:t>Maine and Nebraska apportion electoral college votes by congressional district, rather than ‘winner takes all’ in popular vote</a:t>
            </a:r>
            <a:endParaRPr lang="en-GB" sz="2400" b="1" dirty="0"/>
          </a:p>
        </p:txBody>
      </p:sp>
    </p:spTree>
    <p:extLst>
      <p:ext uri="{BB962C8B-B14F-4D97-AF65-F5344CB8AC3E}">
        <p14:creationId xmlns:p14="http://schemas.microsoft.com/office/powerpoint/2010/main" val="27048691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B0AB3-29C1-47FA-B255-881F0C3975E6}"/>
              </a:ext>
            </a:extLst>
          </p:cNvPr>
          <p:cNvSpPr>
            <a:spLocks noGrp="1"/>
          </p:cNvSpPr>
          <p:nvPr>
            <p:ph type="title"/>
          </p:nvPr>
        </p:nvSpPr>
        <p:spPr/>
        <p:txBody>
          <a:bodyPr/>
          <a:lstStyle/>
          <a:p>
            <a:pPr algn="ctr"/>
            <a:r>
              <a:rPr lang="en-US" dirty="0"/>
              <a:t>Faithless Electors</a:t>
            </a:r>
            <a:endParaRPr lang="en-GB" dirty="0"/>
          </a:p>
        </p:txBody>
      </p:sp>
      <p:sp>
        <p:nvSpPr>
          <p:cNvPr id="3" name="Content Placeholder 2">
            <a:extLst>
              <a:ext uri="{FF2B5EF4-FFF2-40B4-BE49-F238E27FC236}">
                <a16:creationId xmlns:a16="http://schemas.microsoft.com/office/drawing/2014/main" id="{20901A39-A6D2-4380-BE76-350C742D5967}"/>
              </a:ext>
            </a:extLst>
          </p:cNvPr>
          <p:cNvSpPr>
            <a:spLocks noGrp="1"/>
          </p:cNvSpPr>
          <p:nvPr>
            <p:ph idx="1"/>
          </p:nvPr>
        </p:nvSpPr>
        <p:spPr>
          <a:xfrm>
            <a:off x="838200" y="1825625"/>
            <a:ext cx="5257800" cy="4351338"/>
          </a:xfrm>
        </p:spPr>
        <p:txBody>
          <a:bodyPr/>
          <a:lstStyle/>
          <a:p>
            <a:r>
              <a:rPr lang="en-US" dirty="0"/>
              <a:t>an elector who does not vote for the candidates for President and Vice President for whom the elector had pledged to vote – i.e. the candidates who won a state’s popular vote (or congressional district in NE and ME)</a:t>
            </a:r>
            <a:endParaRPr lang="en-GB" dirty="0"/>
          </a:p>
        </p:txBody>
      </p:sp>
      <p:pic>
        <p:nvPicPr>
          <p:cNvPr id="7" name="Picture 6">
            <a:extLst>
              <a:ext uri="{FF2B5EF4-FFF2-40B4-BE49-F238E27FC236}">
                <a16:creationId xmlns:a16="http://schemas.microsoft.com/office/drawing/2014/main" id="{BEB92B53-8C48-4B88-AC54-596C1B42A2DE}"/>
              </a:ext>
            </a:extLst>
          </p:cNvPr>
          <p:cNvPicPr>
            <a:picLocks noChangeAspect="1"/>
          </p:cNvPicPr>
          <p:nvPr/>
        </p:nvPicPr>
        <p:blipFill rotWithShape="1">
          <a:blip r:embed="rId2"/>
          <a:srcRect l="76139" t="34094" r="1360" b="26413"/>
          <a:stretch/>
        </p:blipFill>
        <p:spPr>
          <a:xfrm>
            <a:off x="7234177" y="1921398"/>
            <a:ext cx="4119623" cy="4067474"/>
          </a:xfrm>
          <a:prstGeom prst="rect">
            <a:avLst/>
          </a:prstGeom>
        </p:spPr>
      </p:pic>
    </p:spTree>
    <p:extLst>
      <p:ext uri="{BB962C8B-B14F-4D97-AF65-F5344CB8AC3E}">
        <p14:creationId xmlns:p14="http://schemas.microsoft.com/office/powerpoint/2010/main" val="18735608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5D66-97BB-40EC-93FA-38BFE820E5C4}"/>
              </a:ext>
            </a:extLst>
          </p:cNvPr>
          <p:cNvSpPr>
            <a:spLocks noGrp="1"/>
          </p:cNvSpPr>
          <p:nvPr>
            <p:ph type="title"/>
          </p:nvPr>
        </p:nvSpPr>
        <p:spPr/>
        <p:txBody>
          <a:bodyPr/>
          <a:lstStyle/>
          <a:p>
            <a:pPr algn="ctr"/>
            <a:r>
              <a:rPr lang="en-US" dirty="0"/>
              <a:t>ELECTORAL COLLEGE</a:t>
            </a:r>
            <a:endParaRPr lang="en-GB" dirty="0"/>
          </a:p>
        </p:txBody>
      </p:sp>
      <p:sp>
        <p:nvSpPr>
          <p:cNvPr id="3" name="Content Placeholder 2">
            <a:extLst>
              <a:ext uri="{FF2B5EF4-FFF2-40B4-BE49-F238E27FC236}">
                <a16:creationId xmlns:a16="http://schemas.microsoft.com/office/drawing/2014/main" id="{FA8944A6-E168-4839-B027-F20B98CFDAB8}"/>
              </a:ext>
            </a:extLst>
          </p:cNvPr>
          <p:cNvSpPr>
            <a:spLocks noGrp="1"/>
          </p:cNvSpPr>
          <p:nvPr>
            <p:ph idx="1"/>
          </p:nvPr>
        </p:nvSpPr>
        <p:spPr>
          <a:xfrm>
            <a:off x="838200" y="1825624"/>
            <a:ext cx="10515600" cy="4783519"/>
          </a:xfrm>
        </p:spPr>
        <p:txBody>
          <a:bodyPr>
            <a:normAutofit fontScale="85000" lnSpcReduction="20000"/>
          </a:bodyPr>
          <a:lstStyle/>
          <a:p>
            <a:pPr marL="0" indent="0">
              <a:buNone/>
            </a:pPr>
            <a:r>
              <a:rPr lang="en-US" dirty="0"/>
              <a:t>The executive Power shall be vested in a President … </a:t>
            </a:r>
          </a:p>
          <a:p>
            <a:pPr marL="0" indent="0">
              <a:buNone/>
            </a:pPr>
            <a:r>
              <a:rPr lang="en-US" dirty="0"/>
              <a:t>	Each State shall appoint, </a:t>
            </a:r>
            <a:r>
              <a:rPr lang="en-US" b="1" dirty="0"/>
              <a:t>in such Manner as the Legislature thereof may direct</a:t>
            </a:r>
            <a:r>
              <a:rPr lang="en-US" dirty="0"/>
              <a:t>, a Number of Electors, </a:t>
            </a:r>
            <a:r>
              <a:rPr lang="en-US" b="1" dirty="0"/>
              <a:t>equal to the whole Number of Senators and Representatives </a:t>
            </a:r>
            <a:r>
              <a:rPr lang="en-US" dirty="0"/>
              <a:t>to which the State may be entitled in the Congress: but no Senator or Representative, or Person holding an Office of Trust or Profit under the United States, shall be appointed an Elector.</a:t>
            </a:r>
          </a:p>
          <a:p>
            <a:pPr marL="0" indent="0">
              <a:buNone/>
            </a:pPr>
            <a:r>
              <a:rPr lang="en-US" dirty="0"/>
              <a:t>	The Electors shall meet in their respective States, and vote by Ballot for two Persons, of whom one at least shall not be an Inhabitant of the same State with themselves. And they shall make a List of all the Persons voted for, and of the Number of Votes for each; which List they shall sign and certify, and transmit sealed to the Seat of the Government of the United States, directed to the President of the Senate. The President of the Senate shall, in the Presence of the Senate and House of Representatives, open all the Certificates, and the Votes shall then be counted. The Person having the greatest Number of Votes shall be the President, if such Number be a Majority of the whole Number of Electors appointed</a:t>
            </a:r>
          </a:p>
          <a:p>
            <a:pPr marL="0" indent="0" algn="r">
              <a:buNone/>
            </a:pPr>
            <a:r>
              <a:rPr lang="en-US" dirty="0"/>
              <a:t>- US </a:t>
            </a:r>
            <a:r>
              <a:rPr lang="en-US" dirty="0" err="1"/>
              <a:t>Constition</a:t>
            </a:r>
            <a:r>
              <a:rPr lang="en-US" dirty="0"/>
              <a:t>, Article II, Section 1</a:t>
            </a:r>
          </a:p>
          <a:p>
            <a:pPr marL="0" indent="0">
              <a:buNone/>
            </a:pPr>
            <a:endParaRPr lang="en-US" dirty="0"/>
          </a:p>
          <a:p>
            <a:pPr marL="0" indent="0">
              <a:buNone/>
            </a:pPr>
            <a:endParaRPr lang="en-GB" dirty="0"/>
          </a:p>
        </p:txBody>
      </p:sp>
    </p:spTree>
    <p:extLst>
      <p:ext uri="{BB962C8B-B14F-4D97-AF65-F5344CB8AC3E}">
        <p14:creationId xmlns:p14="http://schemas.microsoft.com/office/powerpoint/2010/main" val="39442517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5D66-97BB-40EC-93FA-38BFE820E5C4}"/>
              </a:ext>
            </a:extLst>
          </p:cNvPr>
          <p:cNvSpPr>
            <a:spLocks noGrp="1"/>
          </p:cNvSpPr>
          <p:nvPr>
            <p:ph type="title"/>
          </p:nvPr>
        </p:nvSpPr>
        <p:spPr/>
        <p:txBody>
          <a:bodyPr/>
          <a:lstStyle/>
          <a:p>
            <a:pPr algn="ctr"/>
            <a:r>
              <a:rPr lang="en-US" dirty="0"/>
              <a:t>ELECTORAL COLLEGE</a:t>
            </a:r>
            <a:endParaRPr lang="en-GB" dirty="0"/>
          </a:p>
        </p:txBody>
      </p:sp>
      <p:sp>
        <p:nvSpPr>
          <p:cNvPr id="3" name="Content Placeholder 2">
            <a:extLst>
              <a:ext uri="{FF2B5EF4-FFF2-40B4-BE49-F238E27FC236}">
                <a16:creationId xmlns:a16="http://schemas.microsoft.com/office/drawing/2014/main" id="{FA8944A6-E168-4839-B027-F20B98CFDAB8}"/>
              </a:ext>
            </a:extLst>
          </p:cNvPr>
          <p:cNvSpPr>
            <a:spLocks noGrp="1"/>
          </p:cNvSpPr>
          <p:nvPr>
            <p:ph idx="1"/>
          </p:nvPr>
        </p:nvSpPr>
        <p:spPr>
          <a:xfrm>
            <a:off x="838200" y="1825624"/>
            <a:ext cx="10515600" cy="4887691"/>
          </a:xfrm>
        </p:spPr>
        <p:txBody>
          <a:bodyPr>
            <a:normAutofit/>
          </a:bodyPr>
          <a:lstStyle/>
          <a:p>
            <a:pPr marL="0" indent="0">
              <a:buNone/>
            </a:pPr>
            <a:r>
              <a:rPr lang="en-US" sz="1800" dirty="0"/>
              <a:t>The executive Power shall be vested in a President  … </a:t>
            </a:r>
          </a:p>
          <a:p>
            <a:pPr marL="0" indent="0">
              <a:buNone/>
            </a:pPr>
            <a:r>
              <a:rPr lang="en-US" sz="1800" dirty="0"/>
              <a:t>	Each State shall appoint, </a:t>
            </a:r>
            <a:r>
              <a:rPr lang="en-US" sz="1800" b="1" dirty="0"/>
              <a:t>in such Manner as the Legislature thereof may direct</a:t>
            </a:r>
            <a:r>
              <a:rPr lang="en-US" sz="1800" dirty="0"/>
              <a:t>, a Number of Electors, </a:t>
            </a:r>
            <a:r>
              <a:rPr lang="en-US" sz="1800" b="1" dirty="0"/>
              <a:t>equal to the whole Number of Senators and Representatives </a:t>
            </a:r>
            <a:r>
              <a:rPr lang="en-US" sz="1800" dirty="0"/>
              <a:t>to which the State may be entitled in the Congress: but no Senator or Representative, or Person holding an Office of Trust or Profit under the United States, shall be appointed an Elector.</a:t>
            </a:r>
          </a:p>
          <a:p>
            <a:pPr marL="0" indent="0">
              <a:buNone/>
            </a:pPr>
            <a:r>
              <a:rPr lang="en-US" sz="1800" dirty="0"/>
              <a:t>	The Electors shall meet in their respective States, and vote by Ballot for two Persons, of whom one at least shall not be an Inhabitant of the same State with themselves. And they shall make a List of all the Persons voted for, and of the Number of Votes for each; which List they shall sign and certify, and transmit sealed to the Seat of the Government of the United States, directed to the President of the Senate. The President of the Senate shall, in the Presence of the Senate and House of Representatives, open all the Certificates, and the Votes shall then be counted. The Person having the greatest Number of Votes shall be the President, if such Number be a Majority of the whole Number of Electors appointed</a:t>
            </a:r>
          </a:p>
          <a:p>
            <a:pPr marL="0" indent="0" algn="r">
              <a:buNone/>
            </a:pPr>
            <a:r>
              <a:rPr lang="en-US" sz="4000" b="1" dirty="0"/>
              <a:t>Confused?</a:t>
            </a:r>
          </a:p>
          <a:p>
            <a:pPr marL="0" indent="0" algn="r">
              <a:buNone/>
            </a:pPr>
            <a:r>
              <a:rPr lang="en-US" sz="4000" b="1" dirty="0"/>
              <a:t>But wait. There’s more ….(!)</a:t>
            </a:r>
          </a:p>
          <a:p>
            <a:pPr marL="0" indent="0">
              <a:buNone/>
            </a:pPr>
            <a:endParaRPr lang="en-GB" dirty="0"/>
          </a:p>
        </p:txBody>
      </p:sp>
    </p:spTree>
    <p:extLst>
      <p:ext uri="{BB962C8B-B14F-4D97-AF65-F5344CB8AC3E}">
        <p14:creationId xmlns:p14="http://schemas.microsoft.com/office/powerpoint/2010/main" val="31499451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5D66-97BB-40EC-93FA-38BFE820E5C4}"/>
              </a:ext>
            </a:extLst>
          </p:cNvPr>
          <p:cNvSpPr>
            <a:spLocks noGrp="1"/>
          </p:cNvSpPr>
          <p:nvPr>
            <p:ph type="title"/>
          </p:nvPr>
        </p:nvSpPr>
        <p:spPr>
          <a:xfrm>
            <a:off x="838200" y="178694"/>
            <a:ext cx="10515600" cy="1325563"/>
          </a:xfrm>
        </p:spPr>
        <p:txBody>
          <a:bodyPr>
            <a:normAutofit fontScale="90000"/>
          </a:bodyPr>
          <a:lstStyle/>
          <a:p>
            <a:pPr algn="ctr"/>
            <a:r>
              <a:rPr lang="en-US" dirty="0"/>
              <a:t>Amendment XII </a:t>
            </a:r>
            <a:br>
              <a:rPr lang="en-US" dirty="0"/>
            </a:br>
            <a:r>
              <a:rPr lang="en-US" sz="3100" dirty="0"/>
              <a:t>(passed Congress 4 March 1794 &amp; ratified by states 7 February 1795) </a:t>
            </a:r>
            <a:endParaRPr lang="en-GB" dirty="0"/>
          </a:p>
        </p:txBody>
      </p:sp>
      <p:sp>
        <p:nvSpPr>
          <p:cNvPr id="3" name="Content Placeholder 2">
            <a:extLst>
              <a:ext uri="{FF2B5EF4-FFF2-40B4-BE49-F238E27FC236}">
                <a16:creationId xmlns:a16="http://schemas.microsoft.com/office/drawing/2014/main" id="{FA8944A6-E168-4839-B027-F20B98CFDAB8}"/>
              </a:ext>
            </a:extLst>
          </p:cNvPr>
          <p:cNvSpPr>
            <a:spLocks noGrp="1"/>
          </p:cNvSpPr>
          <p:nvPr>
            <p:ph idx="1"/>
          </p:nvPr>
        </p:nvSpPr>
        <p:spPr>
          <a:xfrm>
            <a:off x="838200" y="1572610"/>
            <a:ext cx="10515600" cy="5285390"/>
          </a:xfrm>
        </p:spPr>
        <p:txBody>
          <a:bodyPr>
            <a:normAutofit/>
          </a:bodyPr>
          <a:lstStyle/>
          <a:p>
            <a:pPr marL="0" indent="0" algn="just">
              <a:lnSpc>
                <a:spcPct val="100000"/>
              </a:lnSpc>
              <a:buNone/>
            </a:pPr>
            <a:r>
              <a:rPr lang="en-GB" sz="1800" dirty="0">
                <a:effectLst/>
                <a:ea typeface="Calibri" panose="020F0502020204030204" pitchFamily="34" charset="0"/>
                <a:cs typeface="Times New Roman" panose="02020603050405020304" pitchFamily="18" charset="0"/>
              </a:rPr>
              <a:t>The Electors shall meet in their respective states, and vote by ballot for President and Vice-President, one of whom, </a:t>
            </a:r>
            <a:r>
              <a:rPr lang="en-GB" sz="1800" b="1" dirty="0">
                <a:effectLst/>
                <a:ea typeface="Calibri" panose="020F0502020204030204" pitchFamily="34" charset="0"/>
                <a:cs typeface="Times New Roman" panose="02020603050405020304" pitchFamily="18" charset="0"/>
              </a:rPr>
              <a:t>at least, shall not be an inhabitant of the same state with themselves</a:t>
            </a:r>
            <a:r>
              <a:rPr lang="en-GB" sz="1800" dirty="0">
                <a:effectLst/>
                <a:ea typeface="Calibri" panose="020F0502020204030204" pitchFamily="34" charset="0"/>
                <a:cs typeface="Times New Roman" panose="02020603050405020304" pitchFamily="18" charset="0"/>
              </a:rPr>
              <a:t>; they shall name in their ballots the person voted for as President, and in distinct ballots the person voted for as Vice-President, and they shall make distinct lists of all persons voted for as President, and all persons voted for as Vice-President and of the number of votes for each, which lists they shall sign and certify, and transmit sealed to the seat of the government of the United States, directed to the President of the Senate;</a:t>
            </a:r>
          </a:p>
          <a:p>
            <a:pPr marL="0" indent="0" algn="just">
              <a:lnSpc>
                <a:spcPct val="100000"/>
              </a:lnSpc>
              <a:buNone/>
            </a:pPr>
            <a:r>
              <a:rPr lang="en-GB" sz="1800" dirty="0">
                <a:effectLst/>
                <a:ea typeface="Calibri" panose="020F0502020204030204" pitchFamily="34" charset="0"/>
                <a:cs typeface="Times New Roman" panose="02020603050405020304" pitchFamily="18" charset="0"/>
              </a:rPr>
              <a:t>	The President of the Senate shall, in the presence of the Senate and House of Representatives, open all the certificates and the votes shall then be counted;</a:t>
            </a:r>
          </a:p>
          <a:p>
            <a:pPr marL="0" indent="0" algn="just">
              <a:lnSpc>
                <a:spcPct val="100000"/>
              </a:lnSpc>
              <a:buNone/>
            </a:pPr>
            <a:r>
              <a:rPr lang="en-GB" sz="1800" dirty="0">
                <a:effectLst/>
                <a:ea typeface="Calibri" panose="020F0502020204030204" pitchFamily="34" charset="0"/>
                <a:cs typeface="Times New Roman" panose="02020603050405020304" pitchFamily="18" charset="0"/>
              </a:rPr>
              <a:t>	The person having the greatest number of votes for President, shall be the President, if such number be a majority of the whole number of Electors appointed; and if no person have such majority, then from the persons having the highest numbers not exceeding three on the list of those voted for as President, the House of Representatives shall choose immediately, by ballot, the President. But in choosing the President, the votes shall be taken by states, the representation from each state having one vote; a quorum for this purpose shall consist of a member or members from two-thirds of the states, and a majority of all the states shall be necessary to a choice. And if the House of Representatives shall not choose a President whenever the right of choice shall devolve upon them, before the fourth day of March next following, then the Vice-President shall act as President, as in the case of the death or other constitutional disability of the President.</a:t>
            </a:r>
          </a:p>
        </p:txBody>
      </p:sp>
    </p:spTree>
    <p:extLst>
      <p:ext uri="{BB962C8B-B14F-4D97-AF65-F5344CB8AC3E}">
        <p14:creationId xmlns:p14="http://schemas.microsoft.com/office/powerpoint/2010/main" val="11511734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5D66-97BB-40EC-93FA-38BFE820E5C4}"/>
              </a:ext>
            </a:extLst>
          </p:cNvPr>
          <p:cNvSpPr>
            <a:spLocks noGrp="1"/>
          </p:cNvSpPr>
          <p:nvPr>
            <p:ph type="title"/>
          </p:nvPr>
        </p:nvSpPr>
        <p:spPr/>
        <p:txBody>
          <a:bodyPr>
            <a:normAutofit fontScale="90000"/>
          </a:bodyPr>
          <a:lstStyle/>
          <a:p>
            <a:pPr algn="ctr"/>
            <a:r>
              <a:rPr lang="en-US" dirty="0"/>
              <a:t>Amendment XII </a:t>
            </a:r>
            <a:br>
              <a:rPr lang="en-US" dirty="0"/>
            </a:br>
            <a:r>
              <a:rPr lang="en-US" sz="3100" dirty="0"/>
              <a:t>(passed Congress 4 March 1794 &amp; ratified by states 7 February 1795) </a:t>
            </a:r>
            <a:endParaRPr lang="en-GB" dirty="0"/>
          </a:p>
        </p:txBody>
      </p:sp>
      <p:sp>
        <p:nvSpPr>
          <p:cNvPr id="3" name="Content Placeholder 2">
            <a:extLst>
              <a:ext uri="{FF2B5EF4-FFF2-40B4-BE49-F238E27FC236}">
                <a16:creationId xmlns:a16="http://schemas.microsoft.com/office/drawing/2014/main" id="{FA8944A6-E168-4839-B027-F20B98CFDAB8}"/>
              </a:ext>
            </a:extLst>
          </p:cNvPr>
          <p:cNvSpPr>
            <a:spLocks noGrp="1"/>
          </p:cNvSpPr>
          <p:nvPr>
            <p:ph idx="1"/>
          </p:nvPr>
        </p:nvSpPr>
        <p:spPr>
          <a:xfrm>
            <a:off x="838200" y="1825625"/>
            <a:ext cx="10515600" cy="4667250"/>
          </a:xfrm>
        </p:spPr>
        <p:txBody>
          <a:bodyPr>
            <a:normAutofit fontScale="92500" lnSpcReduction="20000"/>
          </a:bodyPr>
          <a:lstStyle/>
          <a:p>
            <a:pPr marL="0" indent="0" algn="just">
              <a:lnSpc>
                <a:spcPct val="120000"/>
              </a:lnSpc>
              <a:buNone/>
            </a:pPr>
            <a:r>
              <a:rPr lang="en-GB" sz="1600" dirty="0">
                <a:effectLst/>
                <a:ea typeface="Calibri" panose="020F0502020204030204" pitchFamily="34" charset="0"/>
                <a:cs typeface="Times New Roman" panose="02020603050405020304" pitchFamily="18" charset="0"/>
              </a:rPr>
              <a:t>The Electors shall meet in their respective states, and vote by ballot for President and Vice-President, one of whom, </a:t>
            </a:r>
            <a:r>
              <a:rPr lang="en-GB" sz="1600" b="1" dirty="0">
                <a:effectLst/>
                <a:ea typeface="Calibri" panose="020F0502020204030204" pitchFamily="34" charset="0"/>
                <a:cs typeface="Times New Roman" panose="02020603050405020304" pitchFamily="18" charset="0"/>
              </a:rPr>
              <a:t>at least, shall not be an inhabitant of the same state with themselves</a:t>
            </a:r>
            <a:r>
              <a:rPr lang="en-GB" sz="1600" dirty="0">
                <a:effectLst/>
                <a:ea typeface="Calibri" panose="020F0502020204030204" pitchFamily="34" charset="0"/>
                <a:cs typeface="Times New Roman" panose="02020603050405020304" pitchFamily="18" charset="0"/>
              </a:rPr>
              <a:t>; they shall name in their ballots the person voted for as President, and in distinct ballots the person voted for as Vice-President, and they shall make distinct lists of all persons voted for as President, and all persons voted for as Vice-President and of the number of votes for each, which lists they shall sign and certify, and transmit sealed to the seat of the government of the United States, directed to the President of the Senate;</a:t>
            </a:r>
          </a:p>
          <a:p>
            <a:pPr marL="0" indent="0" algn="just">
              <a:lnSpc>
                <a:spcPct val="120000"/>
              </a:lnSpc>
              <a:buNone/>
            </a:pPr>
            <a:r>
              <a:rPr lang="en-GB" sz="1600" dirty="0">
                <a:effectLst/>
                <a:ea typeface="Calibri" panose="020F0502020204030204" pitchFamily="34" charset="0"/>
                <a:cs typeface="Times New Roman" panose="02020603050405020304" pitchFamily="18" charset="0"/>
              </a:rPr>
              <a:t>	The President of the Senate shall, in the presence of the Senate and House of Representatives, open all the certificates and the votes shall then be counted;</a:t>
            </a:r>
          </a:p>
          <a:p>
            <a:pPr marL="0" indent="0" algn="just">
              <a:lnSpc>
                <a:spcPct val="120000"/>
              </a:lnSpc>
              <a:buNone/>
            </a:pPr>
            <a:r>
              <a:rPr lang="en-GB" sz="1600" dirty="0">
                <a:effectLst/>
                <a:ea typeface="Calibri" panose="020F0502020204030204" pitchFamily="34" charset="0"/>
                <a:cs typeface="Times New Roman" panose="02020603050405020304" pitchFamily="18" charset="0"/>
              </a:rPr>
              <a:t>	The person having the greatest number of votes for President, shall be the President, if such number be a majority of the whole number of Electors appointed; and if no person have such majority, then from the persons having the highest numbers not exceeding three on the list of those voted for as President, the House of Representatives shall choose immediately, by ballot, the President. But in choosing the President, the votes shall be taken by states, the representation from each state having one vote; a quorum for this purpose shall consist of a member or members from two-thirds of the states, and a majority of all the states shall be necessary to a choice. And if the House of Representatives shall not choose a President whenever the right of choice shall devolve upon them, before the fourth day of March next following, then the Vice-President shall act as President, as in the case of the death or other constitutional disability of the President.</a:t>
            </a:r>
          </a:p>
          <a:p>
            <a:pPr marL="0" indent="0" algn="r">
              <a:lnSpc>
                <a:spcPct val="120000"/>
              </a:lnSpc>
              <a:buNone/>
            </a:pPr>
            <a:r>
              <a:rPr lang="en-GB" sz="4300" b="1" dirty="0">
                <a:effectLst/>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39178240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2E9A2-73F6-4754-BBCD-F96E528AA9D3}"/>
              </a:ext>
            </a:extLst>
          </p:cNvPr>
          <p:cNvSpPr>
            <a:spLocks noGrp="1"/>
          </p:cNvSpPr>
          <p:nvPr>
            <p:ph type="title"/>
          </p:nvPr>
        </p:nvSpPr>
        <p:spPr/>
        <p:txBody>
          <a:bodyPr/>
          <a:lstStyle/>
          <a:p>
            <a:pPr algn="ctr"/>
            <a:r>
              <a:rPr lang="en-US" dirty="0"/>
              <a:t>Electoral College. </a:t>
            </a:r>
            <a:br>
              <a:rPr lang="en-US" dirty="0"/>
            </a:br>
            <a:r>
              <a:rPr lang="en-US" b="1" dirty="0"/>
              <a:t>Just </a:t>
            </a:r>
            <a:r>
              <a:rPr lang="en-US" b="1" i="1" dirty="0"/>
              <a:t>why</a:t>
            </a:r>
            <a:r>
              <a:rPr lang="en-US" b="1" dirty="0"/>
              <a:t>? </a:t>
            </a:r>
            <a:endParaRPr lang="en-GB" b="1" dirty="0"/>
          </a:p>
        </p:txBody>
      </p:sp>
      <p:sp>
        <p:nvSpPr>
          <p:cNvPr id="3" name="Content Placeholder 2">
            <a:extLst>
              <a:ext uri="{FF2B5EF4-FFF2-40B4-BE49-F238E27FC236}">
                <a16:creationId xmlns:a16="http://schemas.microsoft.com/office/drawing/2014/main" id="{37E2F7E1-D217-4536-843F-D398E370A846}"/>
              </a:ext>
            </a:extLst>
          </p:cNvPr>
          <p:cNvSpPr>
            <a:spLocks noGrp="1"/>
          </p:cNvSpPr>
          <p:nvPr>
            <p:ph idx="1"/>
          </p:nvPr>
        </p:nvSpPr>
        <p:spPr/>
        <p:txBody>
          <a:bodyPr/>
          <a:lstStyle/>
          <a:p>
            <a:r>
              <a:rPr lang="en-US" dirty="0"/>
              <a:t>What might the labyrinthine mechanisms of the electoral college tell us about the US political system and US government?</a:t>
            </a:r>
          </a:p>
          <a:p>
            <a:endParaRPr lang="en-US" dirty="0"/>
          </a:p>
          <a:p>
            <a:r>
              <a:rPr lang="en-US" dirty="0"/>
              <a:t>And what might this tell us about American democracy?</a:t>
            </a:r>
            <a:endParaRPr lang="en-GB" dirty="0"/>
          </a:p>
        </p:txBody>
      </p:sp>
    </p:spTree>
    <p:extLst>
      <p:ext uri="{BB962C8B-B14F-4D97-AF65-F5344CB8AC3E}">
        <p14:creationId xmlns:p14="http://schemas.microsoft.com/office/powerpoint/2010/main" val="31081245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2E9A2-73F6-4754-BBCD-F96E528AA9D3}"/>
              </a:ext>
            </a:extLst>
          </p:cNvPr>
          <p:cNvSpPr>
            <a:spLocks noGrp="1"/>
          </p:cNvSpPr>
          <p:nvPr>
            <p:ph type="title"/>
          </p:nvPr>
        </p:nvSpPr>
        <p:spPr/>
        <p:txBody>
          <a:bodyPr/>
          <a:lstStyle/>
          <a:p>
            <a:pPr algn="ctr"/>
            <a:r>
              <a:rPr lang="en-US" dirty="0"/>
              <a:t>Electoral College. </a:t>
            </a:r>
            <a:br>
              <a:rPr lang="en-US" dirty="0"/>
            </a:br>
            <a:r>
              <a:rPr lang="en-US" b="1" dirty="0"/>
              <a:t>Just </a:t>
            </a:r>
            <a:r>
              <a:rPr lang="en-US" b="1" i="1" dirty="0"/>
              <a:t>why</a:t>
            </a:r>
            <a:r>
              <a:rPr lang="en-US" b="1" dirty="0"/>
              <a:t>? </a:t>
            </a:r>
            <a:endParaRPr lang="en-GB" b="1" dirty="0"/>
          </a:p>
        </p:txBody>
      </p:sp>
      <p:sp>
        <p:nvSpPr>
          <p:cNvPr id="3" name="Content Placeholder 2">
            <a:extLst>
              <a:ext uri="{FF2B5EF4-FFF2-40B4-BE49-F238E27FC236}">
                <a16:creationId xmlns:a16="http://schemas.microsoft.com/office/drawing/2014/main" id="{37E2F7E1-D217-4536-843F-D398E370A846}"/>
              </a:ext>
            </a:extLst>
          </p:cNvPr>
          <p:cNvSpPr>
            <a:spLocks noGrp="1"/>
          </p:cNvSpPr>
          <p:nvPr>
            <p:ph idx="1"/>
          </p:nvPr>
        </p:nvSpPr>
        <p:spPr/>
        <p:txBody>
          <a:bodyPr>
            <a:normAutofit fontScale="85000" lnSpcReduction="20000"/>
          </a:bodyPr>
          <a:lstStyle/>
          <a:p>
            <a:r>
              <a:rPr lang="en-US" dirty="0"/>
              <a:t>What might the labyrinthine mechanisms of the electoral college tell us about the US political system, constitution and government?</a:t>
            </a:r>
          </a:p>
          <a:p>
            <a:pPr marL="0" indent="0">
              <a:buNone/>
            </a:pPr>
            <a:endParaRPr lang="en-US" b="1" dirty="0"/>
          </a:p>
          <a:p>
            <a:pPr marL="0" indent="0" algn="r">
              <a:buNone/>
            </a:pPr>
            <a:r>
              <a:rPr lang="en-US" b="1" dirty="0"/>
              <a:t>Balance between federal government and states’ autonomy</a:t>
            </a:r>
          </a:p>
          <a:p>
            <a:pPr marL="0" indent="0" algn="r">
              <a:buNone/>
            </a:pPr>
            <a:r>
              <a:rPr lang="en-US" b="1" dirty="0"/>
              <a:t>Antiquated, archine machinery</a:t>
            </a:r>
          </a:p>
          <a:p>
            <a:pPr marL="0" indent="0" algn="r">
              <a:buNone/>
            </a:pPr>
            <a:r>
              <a:rPr lang="en-US" b="1" dirty="0"/>
              <a:t>Hard to get things done</a:t>
            </a:r>
          </a:p>
          <a:p>
            <a:pPr marL="0" indent="0" algn="r">
              <a:buNone/>
            </a:pPr>
            <a:r>
              <a:rPr lang="en-US" b="1" dirty="0"/>
              <a:t>Different from UK</a:t>
            </a:r>
          </a:p>
          <a:p>
            <a:pPr marL="0" indent="0">
              <a:buNone/>
            </a:pPr>
            <a:endParaRPr lang="en-US" b="1" dirty="0"/>
          </a:p>
          <a:p>
            <a:r>
              <a:rPr lang="en-US" dirty="0"/>
              <a:t>And what might this tell us about American democracy?</a:t>
            </a:r>
          </a:p>
          <a:p>
            <a:pPr marL="0" indent="0" algn="r">
              <a:buNone/>
            </a:pPr>
            <a:r>
              <a:rPr lang="en-US" b="1" dirty="0"/>
              <a:t>Not very ‘democratic’</a:t>
            </a:r>
          </a:p>
          <a:p>
            <a:pPr marL="0" indent="0" algn="r">
              <a:buNone/>
            </a:pPr>
            <a:r>
              <a:rPr lang="en-US" b="1" dirty="0"/>
              <a:t>Balance between popular democratic will and a </a:t>
            </a:r>
            <a:r>
              <a:rPr lang="en-US" b="1" i="1" dirty="0"/>
              <a:t>republican </a:t>
            </a:r>
            <a:r>
              <a:rPr lang="en-US" b="1" dirty="0"/>
              <a:t>architecture of government </a:t>
            </a:r>
            <a:endParaRPr lang="en-GB" b="1" dirty="0"/>
          </a:p>
        </p:txBody>
      </p:sp>
    </p:spTree>
    <p:extLst>
      <p:ext uri="{BB962C8B-B14F-4D97-AF65-F5344CB8AC3E}">
        <p14:creationId xmlns:p14="http://schemas.microsoft.com/office/powerpoint/2010/main" val="39456326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4D602-61BD-4F74-A2A5-3D74EDD4F336}"/>
              </a:ext>
            </a:extLst>
          </p:cNvPr>
          <p:cNvSpPr>
            <a:spLocks noGrp="1"/>
          </p:cNvSpPr>
          <p:nvPr>
            <p:ph type="title"/>
          </p:nvPr>
        </p:nvSpPr>
        <p:spPr/>
        <p:txBody>
          <a:bodyPr/>
          <a:lstStyle/>
          <a:p>
            <a:pPr algn="ctr"/>
            <a:r>
              <a:rPr lang="en-US" dirty="0"/>
              <a:t>Part 2. Election 2020 – What else?</a:t>
            </a:r>
            <a:endParaRPr lang="en-GB" dirty="0"/>
          </a:p>
        </p:txBody>
      </p:sp>
      <p:sp>
        <p:nvSpPr>
          <p:cNvPr id="3" name="Content Placeholder 2">
            <a:extLst>
              <a:ext uri="{FF2B5EF4-FFF2-40B4-BE49-F238E27FC236}">
                <a16:creationId xmlns:a16="http://schemas.microsoft.com/office/drawing/2014/main" id="{3ADF8C07-D271-41CA-981E-21DCE88A9A2D}"/>
              </a:ext>
            </a:extLst>
          </p:cNvPr>
          <p:cNvSpPr>
            <a:spLocks noGrp="1"/>
          </p:cNvSpPr>
          <p:nvPr>
            <p:ph idx="1"/>
          </p:nvPr>
        </p:nvSpPr>
        <p:spPr/>
        <p:txBody>
          <a:bodyPr/>
          <a:lstStyle/>
          <a:p>
            <a:r>
              <a:rPr lang="en-US" dirty="0"/>
              <a:t>So. We now  ‘get’ (insofar as anyone can truly ‘gets’) the Electoral College and how US presidents are elected. Is that it?</a:t>
            </a:r>
            <a:r>
              <a:rPr lang="en-GB" dirty="0"/>
              <a:t> What else happened in 2020?</a:t>
            </a:r>
            <a:endParaRPr lang="en-US" dirty="0"/>
          </a:p>
        </p:txBody>
      </p:sp>
    </p:spTree>
    <p:extLst>
      <p:ext uri="{BB962C8B-B14F-4D97-AF65-F5344CB8AC3E}">
        <p14:creationId xmlns:p14="http://schemas.microsoft.com/office/powerpoint/2010/main" val="36977976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786A0-AEEE-4F4F-BEF6-0A1DB3953A4E}"/>
              </a:ext>
            </a:extLst>
          </p:cNvPr>
          <p:cNvSpPr>
            <a:spLocks noGrp="1"/>
          </p:cNvSpPr>
          <p:nvPr>
            <p:ph type="title"/>
          </p:nvPr>
        </p:nvSpPr>
        <p:spPr>
          <a:xfrm>
            <a:off x="270076" y="33407"/>
            <a:ext cx="11041283" cy="1325563"/>
          </a:xfrm>
        </p:spPr>
        <p:txBody>
          <a:bodyPr/>
          <a:lstStyle/>
          <a:p>
            <a:r>
              <a:rPr lang="en-US" dirty="0"/>
              <a:t>US Senate Elections 2020</a:t>
            </a:r>
            <a:endParaRPr lang="en-GB" dirty="0"/>
          </a:p>
        </p:txBody>
      </p:sp>
      <p:pic>
        <p:nvPicPr>
          <p:cNvPr id="5" name="Picture 4">
            <a:extLst>
              <a:ext uri="{FF2B5EF4-FFF2-40B4-BE49-F238E27FC236}">
                <a16:creationId xmlns:a16="http://schemas.microsoft.com/office/drawing/2014/main" id="{E98D77CD-66BF-46B2-B383-09238AE1CCFA}"/>
              </a:ext>
            </a:extLst>
          </p:cNvPr>
          <p:cNvPicPr>
            <a:picLocks noChangeAspect="1"/>
          </p:cNvPicPr>
          <p:nvPr/>
        </p:nvPicPr>
        <p:blipFill rotWithShape="1">
          <a:blip r:embed="rId2"/>
          <a:srcRect l="12531" t="15696" r="2975" b="5654"/>
          <a:stretch/>
        </p:blipFill>
        <p:spPr>
          <a:xfrm>
            <a:off x="0" y="1169043"/>
            <a:ext cx="9983446" cy="5227287"/>
          </a:xfrm>
          <a:prstGeom prst="rect">
            <a:avLst/>
          </a:prstGeom>
        </p:spPr>
      </p:pic>
      <p:pic>
        <p:nvPicPr>
          <p:cNvPr id="8" name="Content Placeholder 6">
            <a:extLst>
              <a:ext uri="{FF2B5EF4-FFF2-40B4-BE49-F238E27FC236}">
                <a16:creationId xmlns:a16="http://schemas.microsoft.com/office/drawing/2014/main" id="{0167FADB-5D0D-4E92-9802-88C55695A751}"/>
              </a:ext>
            </a:extLst>
          </p:cNvPr>
          <p:cNvPicPr>
            <a:picLocks noChangeAspect="1"/>
          </p:cNvPicPr>
          <p:nvPr/>
        </p:nvPicPr>
        <p:blipFill rotWithShape="1">
          <a:blip r:embed="rId3"/>
          <a:srcRect l="-1" t="68671" r="-1381"/>
          <a:stretch/>
        </p:blipFill>
        <p:spPr>
          <a:xfrm>
            <a:off x="8449180" y="3429000"/>
            <a:ext cx="3742819" cy="1363206"/>
          </a:xfrm>
          <a:prstGeom prst="rect">
            <a:avLst/>
          </a:prstGeom>
        </p:spPr>
      </p:pic>
      <p:sp>
        <p:nvSpPr>
          <p:cNvPr id="10" name="Content Placeholder 9">
            <a:extLst>
              <a:ext uri="{FF2B5EF4-FFF2-40B4-BE49-F238E27FC236}">
                <a16:creationId xmlns:a16="http://schemas.microsoft.com/office/drawing/2014/main" id="{B003CF22-B9F9-49B3-9AE3-F31367A7D6C1}"/>
              </a:ext>
            </a:extLst>
          </p:cNvPr>
          <p:cNvSpPr>
            <a:spLocks noGrp="1"/>
          </p:cNvSpPr>
          <p:nvPr>
            <p:ph idx="1"/>
          </p:nvPr>
        </p:nvSpPr>
        <p:spPr>
          <a:xfrm>
            <a:off x="9606987" y="5002372"/>
            <a:ext cx="2361236" cy="1583623"/>
          </a:xfrm>
        </p:spPr>
        <p:txBody>
          <a:bodyPr>
            <a:normAutofit fontScale="55000" lnSpcReduction="20000"/>
          </a:bodyPr>
          <a:lstStyle/>
          <a:p>
            <a:pPr marL="0" indent="0">
              <a:lnSpc>
                <a:spcPct val="120000"/>
              </a:lnSpc>
              <a:spcBef>
                <a:spcPts val="0"/>
              </a:spcBef>
              <a:buNone/>
            </a:pPr>
            <a:r>
              <a:rPr lang="en-US" dirty="0"/>
              <a:t>Current independent senators</a:t>
            </a:r>
          </a:p>
          <a:p>
            <a:pPr>
              <a:lnSpc>
                <a:spcPct val="120000"/>
              </a:lnSpc>
              <a:spcBef>
                <a:spcPts val="0"/>
              </a:spcBef>
            </a:pPr>
            <a:r>
              <a:rPr lang="en-US" dirty="0"/>
              <a:t>Angus S. King, Jr. (ME)</a:t>
            </a:r>
          </a:p>
          <a:p>
            <a:pPr>
              <a:lnSpc>
                <a:spcPct val="120000"/>
              </a:lnSpc>
              <a:spcBef>
                <a:spcPts val="0"/>
              </a:spcBef>
            </a:pPr>
            <a:r>
              <a:rPr lang="en-US" dirty="0"/>
              <a:t>Bernard Sanders (VT)</a:t>
            </a:r>
            <a:endParaRPr lang="en-GB" dirty="0"/>
          </a:p>
        </p:txBody>
      </p:sp>
      <p:pic>
        <p:nvPicPr>
          <p:cNvPr id="11" name="Content Placeholder 6">
            <a:extLst>
              <a:ext uri="{FF2B5EF4-FFF2-40B4-BE49-F238E27FC236}">
                <a16:creationId xmlns:a16="http://schemas.microsoft.com/office/drawing/2014/main" id="{A1ED153B-3ABF-4005-BE88-398FFC5255D1}"/>
              </a:ext>
            </a:extLst>
          </p:cNvPr>
          <p:cNvPicPr>
            <a:picLocks noChangeAspect="1"/>
          </p:cNvPicPr>
          <p:nvPr/>
        </p:nvPicPr>
        <p:blipFill rotWithShape="1">
          <a:blip r:embed="rId3"/>
          <a:srcRect t="20555" r="47153" b="40343"/>
          <a:stretch/>
        </p:blipFill>
        <p:spPr>
          <a:xfrm>
            <a:off x="8449181" y="-1"/>
            <a:ext cx="3742819" cy="3264061"/>
          </a:xfrm>
          <a:prstGeom prst="rect">
            <a:avLst/>
          </a:prstGeom>
        </p:spPr>
      </p:pic>
    </p:spTree>
    <p:extLst>
      <p:ext uri="{BB962C8B-B14F-4D97-AF65-F5344CB8AC3E}">
        <p14:creationId xmlns:p14="http://schemas.microsoft.com/office/powerpoint/2010/main" val="40406677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B0C90-F0E2-4699-B568-95F1012A485A}"/>
              </a:ext>
            </a:extLst>
          </p:cNvPr>
          <p:cNvSpPr>
            <a:spLocks noGrp="1"/>
          </p:cNvSpPr>
          <p:nvPr>
            <p:ph type="title"/>
          </p:nvPr>
        </p:nvSpPr>
        <p:spPr/>
        <p:txBody>
          <a:bodyPr/>
          <a:lstStyle/>
          <a:p>
            <a:pPr algn="ctr"/>
            <a:r>
              <a:rPr lang="en-US" dirty="0"/>
              <a:t>US Constitution Article I, Section 3</a:t>
            </a:r>
            <a:endParaRPr lang="en-GB" dirty="0"/>
          </a:p>
        </p:txBody>
      </p:sp>
      <p:sp>
        <p:nvSpPr>
          <p:cNvPr id="3" name="Content Placeholder 2">
            <a:extLst>
              <a:ext uri="{FF2B5EF4-FFF2-40B4-BE49-F238E27FC236}">
                <a16:creationId xmlns:a16="http://schemas.microsoft.com/office/drawing/2014/main" id="{018E4E66-7834-4482-971C-A15A7C9EEEB2}"/>
              </a:ext>
            </a:extLst>
          </p:cNvPr>
          <p:cNvSpPr>
            <a:spLocks noGrp="1"/>
          </p:cNvSpPr>
          <p:nvPr>
            <p:ph idx="1"/>
          </p:nvPr>
        </p:nvSpPr>
        <p:spPr/>
        <p:txBody>
          <a:bodyPr/>
          <a:lstStyle/>
          <a:p>
            <a:pPr marL="0" indent="0">
              <a:buNone/>
            </a:pPr>
            <a:r>
              <a:rPr lang="en-GB" dirty="0">
                <a:effectLst/>
                <a:ea typeface="Calibri" panose="020F0502020204030204" pitchFamily="34" charset="0"/>
                <a:cs typeface="Times New Roman" panose="02020603050405020304" pitchFamily="18" charset="0"/>
              </a:rPr>
              <a:t>… The Vice President of the United States shall be President of the Senate, but shall have no Vote, unless they be equally divided.</a:t>
            </a:r>
          </a:p>
          <a:p>
            <a:pPr marL="0" indent="0">
              <a:buNone/>
            </a:pPr>
            <a:endParaRPr lang="en-GB" dirty="0"/>
          </a:p>
        </p:txBody>
      </p:sp>
      <p:pic>
        <p:nvPicPr>
          <p:cNvPr id="7" name="Picture 6">
            <a:extLst>
              <a:ext uri="{FF2B5EF4-FFF2-40B4-BE49-F238E27FC236}">
                <a16:creationId xmlns:a16="http://schemas.microsoft.com/office/drawing/2014/main" id="{A2EB49DA-15A6-4AFC-81C0-9723F291620F}"/>
              </a:ext>
            </a:extLst>
          </p:cNvPr>
          <p:cNvPicPr>
            <a:picLocks noChangeAspect="1"/>
          </p:cNvPicPr>
          <p:nvPr/>
        </p:nvPicPr>
        <p:blipFill>
          <a:blip r:embed="rId2"/>
          <a:stretch>
            <a:fillRect/>
          </a:stretch>
        </p:blipFill>
        <p:spPr>
          <a:xfrm>
            <a:off x="3076575" y="2911475"/>
            <a:ext cx="6038850" cy="3400425"/>
          </a:xfrm>
          <a:prstGeom prst="rect">
            <a:avLst/>
          </a:prstGeom>
        </p:spPr>
      </p:pic>
    </p:spTree>
    <p:extLst>
      <p:ext uri="{BB962C8B-B14F-4D97-AF65-F5344CB8AC3E}">
        <p14:creationId xmlns:p14="http://schemas.microsoft.com/office/powerpoint/2010/main" val="41470034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2F15A-3DB6-40E5-B4DE-059A5F461A9C}"/>
              </a:ext>
            </a:extLst>
          </p:cNvPr>
          <p:cNvSpPr>
            <a:spLocks noGrp="1"/>
          </p:cNvSpPr>
          <p:nvPr>
            <p:ph type="title"/>
          </p:nvPr>
        </p:nvSpPr>
        <p:spPr/>
        <p:txBody>
          <a:bodyPr/>
          <a:lstStyle/>
          <a:p>
            <a:r>
              <a:rPr lang="en-US" dirty="0"/>
              <a:t>US House of Representatives</a:t>
            </a:r>
            <a:endParaRPr lang="en-GB" dirty="0"/>
          </a:p>
        </p:txBody>
      </p:sp>
      <p:pic>
        <p:nvPicPr>
          <p:cNvPr id="5" name="Content Placeholder 4">
            <a:extLst>
              <a:ext uri="{FF2B5EF4-FFF2-40B4-BE49-F238E27FC236}">
                <a16:creationId xmlns:a16="http://schemas.microsoft.com/office/drawing/2014/main" id="{AC434D20-35E7-450F-93B1-6C41FCCCEA35}"/>
              </a:ext>
            </a:extLst>
          </p:cNvPr>
          <p:cNvPicPr>
            <a:picLocks noGrp="1" noChangeAspect="1"/>
          </p:cNvPicPr>
          <p:nvPr>
            <p:ph idx="1"/>
          </p:nvPr>
        </p:nvPicPr>
        <p:blipFill rotWithShape="1">
          <a:blip r:embed="rId2"/>
          <a:srcRect l="14589" t="17097" r="14039" b="4166"/>
          <a:stretch/>
        </p:blipFill>
        <p:spPr>
          <a:xfrm>
            <a:off x="324091" y="1805651"/>
            <a:ext cx="7852682" cy="4872941"/>
          </a:xfrm>
        </p:spPr>
      </p:pic>
      <p:pic>
        <p:nvPicPr>
          <p:cNvPr id="6" name="Content Placeholder 6">
            <a:extLst>
              <a:ext uri="{FF2B5EF4-FFF2-40B4-BE49-F238E27FC236}">
                <a16:creationId xmlns:a16="http://schemas.microsoft.com/office/drawing/2014/main" id="{7A047EF5-DE40-4AD2-986E-33A103328837}"/>
              </a:ext>
            </a:extLst>
          </p:cNvPr>
          <p:cNvPicPr>
            <a:picLocks noChangeAspect="1"/>
          </p:cNvPicPr>
          <p:nvPr/>
        </p:nvPicPr>
        <p:blipFill rotWithShape="1">
          <a:blip r:embed="rId3"/>
          <a:srcRect l="50021" t="20555" r="1219" b="40170"/>
          <a:stretch/>
        </p:blipFill>
        <p:spPr>
          <a:xfrm>
            <a:off x="8414794" y="150471"/>
            <a:ext cx="3453115" cy="3278530"/>
          </a:xfrm>
          <a:prstGeom prst="rect">
            <a:avLst/>
          </a:prstGeom>
        </p:spPr>
      </p:pic>
      <p:pic>
        <p:nvPicPr>
          <p:cNvPr id="8" name="Picture 7">
            <a:extLst>
              <a:ext uri="{FF2B5EF4-FFF2-40B4-BE49-F238E27FC236}">
                <a16:creationId xmlns:a16="http://schemas.microsoft.com/office/drawing/2014/main" id="{3D7A2C47-A7C1-4B46-A3B6-67B7F9B1B9AD}"/>
              </a:ext>
            </a:extLst>
          </p:cNvPr>
          <p:cNvPicPr>
            <a:picLocks noChangeAspect="1"/>
          </p:cNvPicPr>
          <p:nvPr/>
        </p:nvPicPr>
        <p:blipFill rotWithShape="1">
          <a:blip r:embed="rId4"/>
          <a:srcRect l="23259" t="16202" r="21203" b="5324"/>
          <a:stretch/>
        </p:blipFill>
        <p:spPr>
          <a:xfrm>
            <a:off x="8272040" y="3507074"/>
            <a:ext cx="3738622" cy="2971436"/>
          </a:xfrm>
          <a:prstGeom prst="rect">
            <a:avLst/>
          </a:prstGeom>
        </p:spPr>
      </p:pic>
    </p:spTree>
    <p:extLst>
      <p:ext uri="{BB962C8B-B14F-4D97-AF65-F5344CB8AC3E}">
        <p14:creationId xmlns:p14="http://schemas.microsoft.com/office/powerpoint/2010/main" val="4761380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3B103-E278-448D-9E6E-CF323A3FD8C0}"/>
              </a:ext>
            </a:extLst>
          </p:cNvPr>
          <p:cNvSpPr>
            <a:spLocks noGrp="1"/>
          </p:cNvSpPr>
          <p:nvPr>
            <p:ph type="title"/>
          </p:nvPr>
        </p:nvSpPr>
        <p:spPr/>
        <p:txBody>
          <a:bodyPr/>
          <a:lstStyle/>
          <a:p>
            <a:r>
              <a:rPr lang="en-US" dirty="0"/>
              <a:t>US Election 2020</a:t>
            </a:r>
            <a:endParaRPr lang="en-GB" dirty="0"/>
          </a:p>
        </p:txBody>
      </p:sp>
      <p:sp>
        <p:nvSpPr>
          <p:cNvPr id="3" name="Content Placeholder 2">
            <a:extLst>
              <a:ext uri="{FF2B5EF4-FFF2-40B4-BE49-F238E27FC236}">
                <a16:creationId xmlns:a16="http://schemas.microsoft.com/office/drawing/2014/main" id="{E84F3600-B1E6-4E09-8541-83A933F618F8}"/>
              </a:ext>
            </a:extLst>
          </p:cNvPr>
          <p:cNvSpPr>
            <a:spLocks noGrp="1"/>
          </p:cNvSpPr>
          <p:nvPr>
            <p:ph idx="1"/>
          </p:nvPr>
        </p:nvSpPr>
        <p:spPr/>
        <p:txBody>
          <a:bodyPr>
            <a:normAutofit lnSpcReduction="10000"/>
          </a:bodyPr>
          <a:lstStyle/>
          <a:p>
            <a:pPr marL="0" indent="0">
              <a:buNone/>
            </a:pPr>
            <a:r>
              <a:rPr lang="en-US" sz="3600" dirty="0"/>
              <a:t>So we know:</a:t>
            </a:r>
          </a:p>
          <a:p>
            <a:r>
              <a:rPr lang="en-GB" sz="3600" dirty="0"/>
              <a:t>Joe Biden won the presidential election for the Democrats</a:t>
            </a:r>
          </a:p>
          <a:p>
            <a:r>
              <a:rPr lang="en-GB" sz="3600" dirty="0"/>
              <a:t>Democrats retained control of the House</a:t>
            </a:r>
          </a:p>
          <a:p>
            <a:r>
              <a:rPr lang="en-GB" sz="3600" dirty="0"/>
              <a:t>Senate elections produced a tie, but with Vice President Kamala Harris holding the presiding vote.</a:t>
            </a:r>
          </a:p>
          <a:p>
            <a:endParaRPr lang="en-GB" sz="3600" dirty="0"/>
          </a:p>
          <a:p>
            <a:pPr marL="0" indent="0" algn="ctr">
              <a:buNone/>
            </a:pPr>
            <a:r>
              <a:rPr lang="en-GB" sz="3600" b="1" dirty="0"/>
              <a:t>Is that it?</a:t>
            </a:r>
          </a:p>
        </p:txBody>
      </p:sp>
    </p:spTree>
    <p:extLst>
      <p:ext uri="{BB962C8B-B14F-4D97-AF65-F5344CB8AC3E}">
        <p14:creationId xmlns:p14="http://schemas.microsoft.com/office/powerpoint/2010/main" val="1310109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8B4E1-D549-4542-BFCB-F70EF3BF8F16}"/>
              </a:ext>
            </a:extLst>
          </p:cNvPr>
          <p:cNvSpPr>
            <a:spLocks noGrp="1"/>
          </p:cNvSpPr>
          <p:nvPr>
            <p:ph type="title"/>
          </p:nvPr>
        </p:nvSpPr>
        <p:spPr/>
        <p:txBody>
          <a:bodyPr/>
          <a:lstStyle/>
          <a:p>
            <a:pPr algn="ctr"/>
            <a:r>
              <a:rPr lang="en-US" dirty="0"/>
              <a:t>The DC Anomaly </a:t>
            </a:r>
            <a:endParaRPr lang="en-GB" dirty="0"/>
          </a:p>
        </p:txBody>
      </p:sp>
      <p:pic>
        <p:nvPicPr>
          <p:cNvPr id="16386" name="Picture 2">
            <a:extLst>
              <a:ext uri="{FF2B5EF4-FFF2-40B4-BE49-F238E27FC236}">
                <a16:creationId xmlns:a16="http://schemas.microsoft.com/office/drawing/2014/main" id="{B683DED7-B511-4983-A8E1-F2C2954C876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20331" y="1825625"/>
            <a:ext cx="4351338" cy="435133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AEECA78-186B-46B1-9884-70C8D3E8F504}"/>
              </a:ext>
            </a:extLst>
          </p:cNvPr>
          <p:cNvSpPr txBox="1"/>
          <p:nvPr/>
        </p:nvSpPr>
        <p:spPr>
          <a:xfrm flipH="1">
            <a:off x="710214" y="3246553"/>
            <a:ext cx="2337046" cy="2585323"/>
          </a:xfrm>
          <a:prstGeom prst="rect">
            <a:avLst/>
          </a:prstGeom>
          <a:noFill/>
        </p:spPr>
        <p:txBody>
          <a:bodyPr wrap="square">
            <a:spAutoFit/>
          </a:bodyPr>
          <a:lstStyle/>
          <a:p>
            <a:r>
              <a:rPr lang="en-US" dirty="0"/>
              <a:t>Twenty-third Amendment to the United States Constitution gave three electoral college votes to District of Columbia – </a:t>
            </a:r>
            <a:r>
              <a:rPr lang="en-US" b="1" dirty="0"/>
              <a:t>but is not represented in Congress</a:t>
            </a:r>
            <a:endParaRPr lang="en-US" dirty="0"/>
          </a:p>
        </p:txBody>
      </p:sp>
    </p:spTree>
    <p:extLst>
      <p:ext uri="{BB962C8B-B14F-4D97-AF65-F5344CB8AC3E}">
        <p14:creationId xmlns:p14="http://schemas.microsoft.com/office/powerpoint/2010/main" val="33628859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693F4-4242-4D2D-9FD5-BE161F9599EB}"/>
              </a:ext>
            </a:extLst>
          </p:cNvPr>
          <p:cNvSpPr>
            <a:spLocks noGrp="1"/>
          </p:cNvSpPr>
          <p:nvPr>
            <p:ph type="title"/>
          </p:nvPr>
        </p:nvSpPr>
        <p:spPr/>
        <p:txBody>
          <a:bodyPr/>
          <a:lstStyle/>
          <a:p>
            <a:pPr algn="ctr"/>
            <a:r>
              <a:rPr lang="en-US" dirty="0"/>
              <a:t>Overseas Territories ‘Anomalies’</a:t>
            </a:r>
            <a:endParaRPr lang="en-GB" dirty="0"/>
          </a:p>
        </p:txBody>
      </p:sp>
      <p:pic>
        <p:nvPicPr>
          <p:cNvPr id="17410" name="Picture 2" descr="What are the US territories? - Answers">
            <a:extLst>
              <a:ext uri="{FF2B5EF4-FFF2-40B4-BE49-F238E27FC236}">
                <a16:creationId xmlns:a16="http://schemas.microsoft.com/office/drawing/2014/main" id="{6285AEA3-5D20-4DCB-9ECC-B94C524DCA2D}"/>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79" r="2334" b="5825"/>
          <a:stretch/>
        </p:blipFill>
        <p:spPr bwMode="auto">
          <a:xfrm>
            <a:off x="2849733" y="1544715"/>
            <a:ext cx="6205489" cy="49511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C870058-82FA-4304-A964-7A6BCD952B87}"/>
              </a:ext>
            </a:extLst>
          </p:cNvPr>
          <p:cNvSpPr txBox="1"/>
          <p:nvPr/>
        </p:nvSpPr>
        <p:spPr>
          <a:xfrm flipH="1">
            <a:off x="710214" y="3246553"/>
            <a:ext cx="1855433" cy="2308324"/>
          </a:xfrm>
          <a:prstGeom prst="rect">
            <a:avLst/>
          </a:prstGeom>
          <a:noFill/>
        </p:spPr>
        <p:txBody>
          <a:bodyPr wrap="square">
            <a:spAutoFit/>
          </a:bodyPr>
          <a:lstStyle/>
          <a:p>
            <a:r>
              <a:rPr lang="en-US" b="1" dirty="0"/>
              <a:t>Not represented in Congress</a:t>
            </a:r>
          </a:p>
          <a:p>
            <a:endParaRPr lang="en-US" b="1" dirty="0"/>
          </a:p>
          <a:p>
            <a:r>
              <a:rPr lang="en-US" b="1" dirty="0"/>
              <a:t>Do not vote in presidential elections</a:t>
            </a:r>
          </a:p>
          <a:p>
            <a:r>
              <a:rPr lang="en-US" b="1" dirty="0"/>
              <a:t>(</a:t>
            </a:r>
            <a:r>
              <a:rPr lang="en-US" b="1" i="1" dirty="0"/>
              <a:t>some primaries</a:t>
            </a:r>
            <a:r>
              <a:rPr lang="en-US" b="1" dirty="0"/>
              <a:t>)</a:t>
            </a:r>
          </a:p>
          <a:p>
            <a:endParaRPr lang="en-US" dirty="0"/>
          </a:p>
        </p:txBody>
      </p:sp>
    </p:spTree>
    <p:extLst>
      <p:ext uri="{BB962C8B-B14F-4D97-AF65-F5344CB8AC3E}">
        <p14:creationId xmlns:p14="http://schemas.microsoft.com/office/powerpoint/2010/main" val="17283731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AFD57-E412-42FC-8AE7-9A523DA64A85}"/>
              </a:ext>
            </a:extLst>
          </p:cNvPr>
          <p:cNvSpPr>
            <a:spLocks noGrp="1"/>
          </p:cNvSpPr>
          <p:nvPr>
            <p:ph type="title"/>
          </p:nvPr>
        </p:nvSpPr>
        <p:spPr/>
        <p:txBody>
          <a:bodyPr/>
          <a:lstStyle/>
          <a:p>
            <a:pPr algn="ctr"/>
            <a:r>
              <a:rPr lang="en-US" dirty="0"/>
              <a:t>Gubernatorial Elections 2020</a:t>
            </a:r>
            <a:endParaRPr lang="en-GB" dirty="0"/>
          </a:p>
        </p:txBody>
      </p:sp>
      <p:sp>
        <p:nvSpPr>
          <p:cNvPr id="3" name="Content Placeholder 2">
            <a:extLst>
              <a:ext uri="{FF2B5EF4-FFF2-40B4-BE49-F238E27FC236}">
                <a16:creationId xmlns:a16="http://schemas.microsoft.com/office/drawing/2014/main" id="{E55A22DA-36C8-4028-B32A-6AD08B2D8081}"/>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BE9D5FE7-8D06-4AE1-AEA1-CF5479F974B6}"/>
              </a:ext>
            </a:extLst>
          </p:cNvPr>
          <p:cNvPicPr>
            <a:picLocks noChangeAspect="1"/>
          </p:cNvPicPr>
          <p:nvPr/>
        </p:nvPicPr>
        <p:blipFill rotWithShape="1">
          <a:blip r:embed="rId2"/>
          <a:srcRect t="16877" r="38861" b="5324"/>
          <a:stretch/>
        </p:blipFill>
        <p:spPr>
          <a:xfrm>
            <a:off x="0" y="1522594"/>
            <a:ext cx="6502619" cy="4654370"/>
          </a:xfrm>
          <a:prstGeom prst="rect">
            <a:avLst/>
          </a:prstGeom>
        </p:spPr>
      </p:pic>
      <p:pic>
        <p:nvPicPr>
          <p:cNvPr id="3074" name="Picture 2" descr="List of current United States governors - Wikipedia">
            <a:extLst>
              <a:ext uri="{FF2B5EF4-FFF2-40B4-BE49-F238E27FC236}">
                <a16:creationId xmlns:a16="http://schemas.microsoft.com/office/drawing/2014/main" id="{50886AEC-6A67-4E95-A85F-6278D909CF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2331" y="2013995"/>
            <a:ext cx="5559669" cy="321070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B9ABD4C-785F-445D-A381-C0816C8DF19C}"/>
              </a:ext>
            </a:extLst>
          </p:cNvPr>
          <p:cNvSpPr txBox="1"/>
          <p:nvPr/>
        </p:nvSpPr>
        <p:spPr>
          <a:xfrm>
            <a:off x="6810070" y="5626669"/>
            <a:ext cx="5066817" cy="369332"/>
          </a:xfrm>
          <a:prstGeom prst="rect">
            <a:avLst/>
          </a:prstGeom>
          <a:noFill/>
        </p:spPr>
        <p:txBody>
          <a:bodyPr wrap="square">
            <a:spAutoFit/>
          </a:bodyPr>
          <a:lstStyle/>
          <a:p>
            <a:r>
              <a:rPr lang="en-US" dirty="0"/>
              <a:t>Map of governorships in US as of February 2020</a:t>
            </a:r>
            <a:endParaRPr lang="en-GB" dirty="0"/>
          </a:p>
        </p:txBody>
      </p:sp>
    </p:spTree>
    <p:extLst>
      <p:ext uri="{BB962C8B-B14F-4D97-AF65-F5344CB8AC3E}">
        <p14:creationId xmlns:p14="http://schemas.microsoft.com/office/powerpoint/2010/main" val="4690846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68F39-749D-473E-AA19-0D8FC5770783}"/>
              </a:ext>
            </a:extLst>
          </p:cNvPr>
          <p:cNvSpPr>
            <a:spLocks noGrp="1"/>
          </p:cNvSpPr>
          <p:nvPr>
            <p:ph type="title"/>
          </p:nvPr>
        </p:nvSpPr>
        <p:spPr/>
        <p:txBody>
          <a:bodyPr/>
          <a:lstStyle/>
          <a:p>
            <a:r>
              <a:rPr lang="en-US" dirty="0"/>
              <a:t>State government map</a:t>
            </a:r>
            <a:endParaRPr lang="en-GB" dirty="0"/>
          </a:p>
        </p:txBody>
      </p:sp>
      <p:sp>
        <p:nvSpPr>
          <p:cNvPr id="7" name="Content Placeholder 6">
            <a:extLst>
              <a:ext uri="{FF2B5EF4-FFF2-40B4-BE49-F238E27FC236}">
                <a16:creationId xmlns:a16="http://schemas.microsoft.com/office/drawing/2014/main" id="{FBE86C64-793D-478E-BE27-07AB25FECC36}"/>
              </a:ext>
            </a:extLst>
          </p:cNvPr>
          <p:cNvSpPr>
            <a:spLocks noGrp="1"/>
          </p:cNvSpPr>
          <p:nvPr>
            <p:ph idx="1"/>
          </p:nvPr>
        </p:nvSpPr>
        <p:spPr/>
        <p:txBody>
          <a:bodyPr/>
          <a:lstStyle/>
          <a:p>
            <a:endParaRPr lang="en-GB" dirty="0"/>
          </a:p>
        </p:txBody>
      </p:sp>
      <p:pic>
        <p:nvPicPr>
          <p:cNvPr id="4098" name="Picture 2">
            <a:extLst>
              <a:ext uri="{FF2B5EF4-FFF2-40B4-BE49-F238E27FC236}">
                <a16:creationId xmlns:a16="http://schemas.microsoft.com/office/drawing/2014/main" id="{E363B6B5-7A57-4F02-9448-CFA20083C2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0780" y="1468365"/>
            <a:ext cx="8067554" cy="506585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5254C7A2-5F98-4534-BC4A-AC57DDE2CA14}"/>
              </a:ext>
            </a:extLst>
          </p:cNvPr>
          <p:cNvPicPr>
            <a:picLocks noChangeAspect="1"/>
          </p:cNvPicPr>
          <p:nvPr/>
        </p:nvPicPr>
        <p:blipFill rotWithShape="1">
          <a:blip r:embed="rId3"/>
          <a:srcRect l="74241" t="50000" r="1645" b="28608"/>
          <a:stretch/>
        </p:blipFill>
        <p:spPr>
          <a:xfrm>
            <a:off x="8905754" y="3880413"/>
            <a:ext cx="2939970" cy="1467091"/>
          </a:xfrm>
          <a:prstGeom prst="rect">
            <a:avLst/>
          </a:prstGeom>
        </p:spPr>
      </p:pic>
      <p:sp>
        <p:nvSpPr>
          <p:cNvPr id="8" name="TextBox 7">
            <a:extLst>
              <a:ext uri="{FF2B5EF4-FFF2-40B4-BE49-F238E27FC236}">
                <a16:creationId xmlns:a16="http://schemas.microsoft.com/office/drawing/2014/main" id="{4A453DE9-AA0D-4507-A94C-F2D5E20053FA}"/>
              </a:ext>
            </a:extLst>
          </p:cNvPr>
          <p:cNvSpPr txBox="1"/>
          <p:nvPr/>
        </p:nvSpPr>
        <p:spPr>
          <a:xfrm>
            <a:off x="7014257" y="681037"/>
            <a:ext cx="5066817" cy="1477328"/>
          </a:xfrm>
          <a:prstGeom prst="rect">
            <a:avLst/>
          </a:prstGeom>
          <a:noFill/>
        </p:spPr>
        <p:txBody>
          <a:bodyPr wrap="square">
            <a:spAutoFit/>
          </a:bodyPr>
          <a:lstStyle/>
          <a:p>
            <a:r>
              <a:rPr lang="en-US" dirty="0"/>
              <a:t>trifecta  = same political party controls executive branch and both chambers of the legislative branch</a:t>
            </a:r>
            <a:endParaRPr lang="en-GB" dirty="0"/>
          </a:p>
        </p:txBody>
      </p:sp>
    </p:spTree>
    <p:extLst>
      <p:ext uri="{BB962C8B-B14F-4D97-AF65-F5344CB8AC3E}">
        <p14:creationId xmlns:p14="http://schemas.microsoft.com/office/powerpoint/2010/main" val="12953654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CA503-782A-46D3-8495-79C846E480AD}"/>
              </a:ext>
            </a:extLst>
          </p:cNvPr>
          <p:cNvSpPr>
            <a:spLocks noGrp="1"/>
          </p:cNvSpPr>
          <p:nvPr>
            <p:ph type="title"/>
          </p:nvPr>
        </p:nvSpPr>
        <p:spPr>
          <a:xfrm>
            <a:off x="433086" y="215337"/>
            <a:ext cx="2715228" cy="1610288"/>
          </a:xfrm>
        </p:spPr>
        <p:txBody>
          <a:bodyPr>
            <a:normAutofit fontScale="90000"/>
          </a:bodyPr>
          <a:lstStyle/>
          <a:p>
            <a:r>
              <a:rPr lang="en-US" dirty="0"/>
              <a:t>US municipal politics</a:t>
            </a:r>
            <a:endParaRPr lang="en-GB" dirty="0"/>
          </a:p>
        </p:txBody>
      </p:sp>
      <p:sp>
        <p:nvSpPr>
          <p:cNvPr id="3" name="Content Placeholder 2">
            <a:extLst>
              <a:ext uri="{FF2B5EF4-FFF2-40B4-BE49-F238E27FC236}">
                <a16:creationId xmlns:a16="http://schemas.microsoft.com/office/drawing/2014/main" id="{1C9AB8DB-4802-433C-A592-1973F49F5310}"/>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F244EBBF-EDC0-4949-9E83-39DC963F2C3B}"/>
              </a:ext>
            </a:extLst>
          </p:cNvPr>
          <p:cNvPicPr>
            <a:picLocks noChangeAspect="1"/>
          </p:cNvPicPr>
          <p:nvPr/>
        </p:nvPicPr>
        <p:blipFill>
          <a:blip r:embed="rId2"/>
          <a:stretch>
            <a:fillRect/>
          </a:stretch>
        </p:blipFill>
        <p:spPr>
          <a:xfrm>
            <a:off x="254842" y="2532483"/>
            <a:ext cx="3285281" cy="3285281"/>
          </a:xfrm>
          <a:prstGeom prst="rect">
            <a:avLst/>
          </a:prstGeom>
        </p:spPr>
      </p:pic>
      <p:pic>
        <p:nvPicPr>
          <p:cNvPr id="9" name="Picture 8">
            <a:extLst>
              <a:ext uri="{FF2B5EF4-FFF2-40B4-BE49-F238E27FC236}">
                <a16:creationId xmlns:a16="http://schemas.microsoft.com/office/drawing/2014/main" id="{3B01F21D-AFE8-4F72-A4E3-19C232F2DA46}"/>
              </a:ext>
            </a:extLst>
          </p:cNvPr>
          <p:cNvPicPr>
            <a:picLocks noChangeAspect="1"/>
          </p:cNvPicPr>
          <p:nvPr/>
        </p:nvPicPr>
        <p:blipFill rotWithShape="1">
          <a:blip r:embed="rId3"/>
          <a:srcRect l="9969" t="24652" r="32640" b="3124"/>
          <a:stretch/>
        </p:blipFill>
        <p:spPr>
          <a:xfrm>
            <a:off x="3466050" y="340518"/>
            <a:ext cx="8725950" cy="6176963"/>
          </a:xfrm>
          <a:prstGeom prst="rect">
            <a:avLst/>
          </a:prstGeom>
        </p:spPr>
      </p:pic>
    </p:spTree>
    <p:extLst>
      <p:ext uri="{BB962C8B-B14F-4D97-AF65-F5344CB8AC3E}">
        <p14:creationId xmlns:p14="http://schemas.microsoft.com/office/powerpoint/2010/main" val="21597550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85A81-29A1-4C20-B719-F28FD8C5BE02}"/>
              </a:ext>
            </a:extLst>
          </p:cNvPr>
          <p:cNvSpPr>
            <a:spLocks noGrp="1"/>
          </p:cNvSpPr>
          <p:nvPr>
            <p:ph type="title"/>
          </p:nvPr>
        </p:nvSpPr>
        <p:spPr/>
        <p:txBody>
          <a:bodyPr/>
          <a:lstStyle/>
          <a:p>
            <a:pPr algn="ctr"/>
            <a:r>
              <a:rPr lang="en-US" dirty="0"/>
              <a:t>Federal Government’s Separation of Powers </a:t>
            </a:r>
            <a:endParaRPr lang="en-GB" dirty="0"/>
          </a:p>
        </p:txBody>
      </p:sp>
      <p:pic>
        <p:nvPicPr>
          <p:cNvPr id="4" name="Content Placeholder 3">
            <a:extLst>
              <a:ext uri="{FF2B5EF4-FFF2-40B4-BE49-F238E27FC236}">
                <a16:creationId xmlns:a16="http://schemas.microsoft.com/office/drawing/2014/main" id="{CF817D4D-D8A9-429C-B350-5C474AA51C92}"/>
              </a:ext>
            </a:extLst>
          </p:cNvPr>
          <p:cNvPicPr>
            <a:picLocks noGrp="1" noChangeAspect="1"/>
          </p:cNvPicPr>
          <p:nvPr>
            <p:ph idx="1"/>
          </p:nvPr>
        </p:nvPicPr>
        <p:blipFill>
          <a:blip r:embed="rId2"/>
          <a:stretch>
            <a:fillRect/>
          </a:stretch>
        </p:blipFill>
        <p:spPr>
          <a:xfrm>
            <a:off x="3040063" y="1505492"/>
            <a:ext cx="6111874" cy="4802187"/>
          </a:xfrm>
          <a:prstGeom prst="rect">
            <a:avLst/>
          </a:prstGeom>
        </p:spPr>
      </p:pic>
    </p:spTree>
    <p:extLst>
      <p:ext uri="{BB962C8B-B14F-4D97-AF65-F5344CB8AC3E}">
        <p14:creationId xmlns:p14="http://schemas.microsoft.com/office/powerpoint/2010/main" val="5945055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2E8AE-E60F-4F78-A93C-2C8ABD2EC2F5}"/>
              </a:ext>
            </a:extLst>
          </p:cNvPr>
          <p:cNvSpPr>
            <a:spLocks noGrp="1"/>
          </p:cNvSpPr>
          <p:nvPr>
            <p:ph type="title"/>
          </p:nvPr>
        </p:nvSpPr>
        <p:spPr/>
        <p:txBody>
          <a:bodyPr/>
          <a:lstStyle/>
          <a:p>
            <a:pPr algn="ctr"/>
            <a:r>
              <a:rPr lang="en-US" dirty="0"/>
              <a:t>Bicameral = Two ‘Chambers’ </a:t>
            </a:r>
            <a:endParaRPr lang="en-GB" dirty="0"/>
          </a:p>
        </p:txBody>
      </p:sp>
      <p:pic>
        <p:nvPicPr>
          <p:cNvPr id="5" name="Content Placeholder 4">
            <a:extLst>
              <a:ext uri="{FF2B5EF4-FFF2-40B4-BE49-F238E27FC236}">
                <a16:creationId xmlns:a16="http://schemas.microsoft.com/office/drawing/2014/main" id="{876B61CF-AA26-4BEA-8E91-538F1C90E719}"/>
              </a:ext>
            </a:extLst>
          </p:cNvPr>
          <p:cNvPicPr>
            <a:picLocks noGrp="1" noChangeAspect="1"/>
          </p:cNvPicPr>
          <p:nvPr>
            <p:ph idx="1"/>
          </p:nvPr>
        </p:nvPicPr>
        <p:blipFill>
          <a:blip r:embed="rId2"/>
          <a:stretch>
            <a:fillRect/>
          </a:stretch>
        </p:blipFill>
        <p:spPr>
          <a:xfrm>
            <a:off x="3759207" y="1509536"/>
            <a:ext cx="4917659" cy="5150908"/>
          </a:xfrm>
        </p:spPr>
      </p:pic>
    </p:spTree>
    <p:extLst>
      <p:ext uri="{BB962C8B-B14F-4D97-AF65-F5344CB8AC3E}">
        <p14:creationId xmlns:p14="http://schemas.microsoft.com/office/powerpoint/2010/main" val="23134150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DD5FF-C7A0-4FBA-8952-4F352B159C0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246BA7-FB65-411C-B8D7-510703DE8285}"/>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440997B5-87BD-438E-BA34-EE6C200FF945}"/>
              </a:ext>
            </a:extLst>
          </p:cNvPr>
          <p:cNvPicPr>
            <a:picLocks noChangeAspect="1"/>
          </p:cNvPicPr>
          <p:nvPr/>
        </p:nvPicPr>
        <p:blipFill>
          <a:blip r:embed="rId2"/>
          <a:stretch>
            <a:fillRect/>
          </a:stretch>
        </p:blipFill>
        <p:spPr>
          <a:xfrm>
            <a:off x="0" y="0"/>
            <a:ext cx="12192000" cy="6007100"/>
          </a:xfrm>
          <a:prstGeom prst="rect">
            <a:avLst/>
          </a:prstGeom>
        </p:spPr>
      </p:pic>
      <p:sp>
        <p:nvSpPr>
          <p:cNvPr id="7" name="TextBox 6">
            <a:extLst>
              <a:ext uri="{FF2B5EF4-FFF2-40B4-BE49-F238E27FC236}">
                <a16:creationId xmlns:a16="http://schemas.microsoft.com/office/drawing/2014/main" id="{D28461B5-92E2-4379-BA9C-7BA172E5FB4F}"/>
              </a:ext>
            </a:extLst>
          </p:cNvPr>
          <p:cNvSpPr txBox="1"/>
          <p:nvPr/>
        </p:nvSpPr>
        <p:spPr>
          <a:xfrm>
            <a:off x="630316" y="6169709"/>
            <a:ext cx="10022888" cy="646331"/>
          </a:xfrm>
          <a:prstGeom prst="rect">
            <a:avLst/>
          </a:prstGeom>
          <a:noFill/>
        </p:spPr>
        <p:txBody>
          <a:bodyPr wrap="square">
            <a:spAutoFit/>
          </a:bodyPr>
          <a:lstStyle/>
          <a:p>
            <a:pPr algn="ctr"/>
            <a:r>
              <a:rPr lang="en-US" dirty="0"/>
              <a:t>LEGISLATIVE PROCESS OF US FEDERAL GOVERNMENT</a:t>
            </a:r>
          </a:p>
          <a:p>
            <a:pPr algn="ctr"/>
            <a:r>
              <a:rPr lang="en-US" dirty="0"/>
              <a:t>“How Our Laws Are Made” infographic by Mike Wirth and Dr. Suzanne Cooper-</a:t>
            </a:r>
            <a:r>
              <a:rPr lang="en-US" dirty="0" err="1"/>
              <a:t>Guasco</a:t>
            </a:r>
            <a:r>
              <a:rPr lang="en-US" dirty="0"/>
              <a:t>, 2010</a:t>
            </a:r>
            <a:endParaRPr lang="en-GB" dirty="0"/>
          </a:p>
        </p:txBody>
      </p:sp>
    </p:spTree>
    <p:extLst>
      <p:ext uri="{BB962C8B-B14F-4D97-AF65-F5344CB8AC3E}">
        <p14:creationId xmlns:p14="http://schemas.microsoft.com/office/powerpoint/2010/main" val="22067860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C75E5-B071-4215-981C-7CF1F302B9C7}"/>
              </a:ext>
            </a:extLst>
          </p:cNvPr>
          <p:cNvSpPr>
            <a:spLocks noGrp="1"/>
          </p:cNvSpPr>
          <p:nvPr>
            <p:ph type="title"/>
          </p:nvPr>
        </p:nvSpPr>
        <p:spPr>
          <a:xfrm>
            <a:off x="767179" y="0"/>
            <a:ext cx="10515600" cy="1325563"/>
          </a:xfrm>
        </p:spPr>
        <p:txBody>
          <a:bodyPr/>
          <a:lstStyle/>
          <a:p>
            <a:pPr algn="ctr"/>
            <a:r>
              <a:rPr lang="en-US" dirty="0"/>
              <a:t>Powers of Congress Collectively </a:t>
            </a:r>
            <a:endParaRPr lang="en-GB" dirty="0"/>
          </a:p>
        </p:txBody>
      </p:sp>
      <p:sp>
        <p:nvSpPr>
          <p:cNvPr id="3" name="Content Placeholder 2">
            <a:extLst>
              <a:ext uri="{FF2B5EF4-FFF2-40B4-BE49-F238E27FC236}">
                <a16:creationId xmlns:a16="http://schemas.microsoft.com/office/drawing/2014/main" id="{0206723D-F288-4808-A6E6-AE583DEBD694}"/>
              </a:ext>
            </a:extLst>
          </p:cNvPr>
          <p:cNvSpPr>
            <a:spLocks noGrp="1"/>
          </p:cNvSpPr>
          <p:nvPr>
            <p:ph idx="1"/>
          </p:nvPr>
        </p:nvSpPr>
        <p:spPr>
          <a:xfrm>
            <a:off x="909221" y="1325563"/>
            <a:ext cx="10515600" cy="5415379"/>
          </a:xfrm>
        </p:spPr>
        <p:txBody>
          <a:bodyPr>
            <a:normAutofit fontScale="62500" lnSpcReduction="20000"/>
          </a:bodyPr>
          <a:lstStyle/>
          <a:p>
            <a:pPr algn="just">
              <a:lnSpc>
                <a:spcPct val="120000"/>
              </a:lnSpc>
              <a:spcBef>
                <a:spcPts val="0"/>
              </a:spcBef>
            </a:pPr>
            <a:r>
              <a:rPr lang="en-GB" sz="3800" dirty="0">
                <a:effectLst/>
                <a:ea typeface="Calibri" panose="020F0502020204030204" pitchFamily="34" charset="0"/>
                <a:cs typeface="Times New Roman" panose="02020603050405020304" pitchFamily="18" charset="0"/>
              </a:rPr>
              <a:t>To lay and collect Taxes, Duties, Imposts and Excises, to pay … Debts; </a:t>
            </a:r>
          </a:p>
          <a:p>
            <a:pPr algn="just">
              <a:lnSpc>
                <a:spcPct val="120000"/>
              </a:lnSpc>
              <a:spcBef>
                <a:spcPts val="0"/>
              </a:spcBef>
            </a:pPr>
            <a:r>
              <a:rPr lang="en-GB" sz="3800" dirty="0">
                <a:effectLst/>
                <a:ea typeface="Calibri" panose="020F0502020204030204" pitchFamily="34" charset="0"/>
                <a:cs typeface="Times New Roman" panose="02020603050405020304" pitchFamily="18" charset="0"/>
              </a:rPr>
              <a:t>To borrow Money on the credit of the United States;</a:t>
            </a:r>
            <a:endParaRPr lang="en-GB" sz="3400" dirty="0">
              <a:effectLst/>
              <a:ea typeface="Calibri" panose="020F0502020204030204" pitchFamily="34" charset="0"/>
              <a:cs typeface="Times New Roman" panose="02020603050405020304" pitchFamily="18" charset="0"/>
            </a:endParaRPr>
          </a:p>
          <a:p>
            <a:pPr algn="just">
              <a:lnSpc>
                <a:spcPct val="120000"/>
              </a:lnSpc>
              <a:spcBef>
                <a:spcPts val="0"/>
              </a:spcBef>
            </a:pPr>
            <a:r>
              <a:rPr lang="en-GB" sz="3800" dirty="0">
                <a:effectLst/>
                <a:ea typeface="Calibri" panose="020F0502020204030204" pitchFamily="34" charset="0"/>
                <a:cs typeface="Times New Roman" panose="02020603050405020304" pitchFamily="18" charset="0"/>
              </a:rPr>
              <a:t>To regulate Commerce with foreign Nations, and among the several States, and with the Indian Tribes;</a:t>
            </a:r>
            <a:endParaRPr lang="en-GB" sz="3400" dirty="0">
              <a:effectLst/>
              <a:ea typeface="Calibri" panose="020F0502020204030204" pitchFamily="34" charset="0"/>
              <a:cs typeface="Times New Roman" panose="02020603050405020304" pitchFamily="18" charset="0"/>
            </a:endParaRPr>
          </a:p>
          <a:p>
            <a:pPr algn="just">
              <a:lnSpc>
                <a:spcPct val="120000"/>
              </a:lnSpc>
              <a:spcBef>
                <a:spcPts val="0"/>
              </a:spcBef>
            </a:pPr>
            <a:r>
              <a:rPr lang="en-GB" sz="3800" dirty="0">
                <a:effectLst/>
                <a:ea typeface="Calibri" panose="020F0502020204030204" pitchFamily="34" charset="0"/>
                <a:cs typeface="Times New Roman" panose="02020603050405020304" pitchFamily="18" charset="0"/>
              </a:rPr>
              <a:t>To establish an uniform Rule of Naturalization … </a:t>
            </a:r>
            <a:endParaRPr lang="en-GB" sz="3400" dirty="0">
              <a:effectLst/>
              <a:ea typeface="Calibri" panose="020F0502020204030204" pitchFamily="34" charset="0"/>
              <a:cs typeface="Times New Roman" panose="02020603050405020304" pitchFamily="18" charset="0"/>
            </a:endParaRPr>
          </a:p>
          <a:p>
            <a:pPr algn="just">
              <a:lnSpc>
                <a:spcPct val="120000"/>
              </a:lnSpc>
              <a:spcBef>
                <a:spcPts val="0"/>
              </a:spcBef>
            </a:pPr>
            <a:r>
              <a:rPr lang="en-GB" sz="3800" dirty="0">
                <a:effectLst/>
                <a:ea typeface="Calibri" panose="020F0502020204030204" pitchFamily="34" charset="0"/>
                <a:cs typeface="Times New Roman" panose="02020603050405020304" pitchFamily="18" charset="0"/>
              </a:rPr>
              <a:t>To coin Money … and fix the Standard of Weights and Measures;</a:t>
            </a:r>
            <a:endParaRPr lang="en-GB" sz="3400" dirty="0">
              <a:effectLst/>
              <a:ea typeface="Calibri" panose="020F0502020204030204" pitchFamily="34" charset="0"/>
              <a:cs typeface="Times New Roman" panose="02020603050405020304" pitchFamily="18" charset="0"/>
            </a:endParaRPr>
          </a:p>
          <a:p>
            <a:pPr algn="just">
              <a:lnSpc>
                <a:spcPct val="120000"/>
              </a:lnSpc>
              <a:spcBef>
                <a:spcPts val="0"/>
              </a:spcBef>
            </a:pPr>
            <a:r>
              <a:rPr lang="en-GB" sz="3800" dirty="0">
                <a:effectLst/>
                <a:ea typeface="Calibri" panose="020F0502020204030204" pitchFamily="34" charset="0"/>
                <a:cs typeface="Times New Roman" panose="02020603050405020304" pitchFamily="18" charset="0"/>
              </a:rPr>
              <a:t>… To establish Post Offices and post Roads;</a:t>
            </a:r>
            <a:endParaRPr lang="en-GB" sz="3400" dirty="0">
              <a:effectLst/>
              <a:ea typeface="Calibri" panose="020F0502020204030204" pitchFamily="34" charset="0"/>
              <a:cs typeface="Times New Roman" panose="02020603050405020304" pitchFamily="18" charset="0"/>
            </a:endParaRPr>
          </a:p>
          <a:p>
            <a:pPr algn="just">
              <a:lnSpc>
                <a:spcPct val="120000"/>
              </a:lnSpc>
              <a:spcBef>
                <a:spcPts val="0"/>
              </a:spcBef>
            </a:pPr>
            <a:r>
              <a:rPr lang="en-GB" sz="3800" dirty="0">
                <a:effectLst/>
                <a:ea typeface="Calibri" panose="020F0502020204030204" pitchFamily="34" charset="0"/>
                <a:cs typeface="Times New Roman" panose="02020603050405020304" pitchFamily="18" charset="0"/>
              </a:rPr>
              <a:t>To promote the Progress of Science and useful Arts,</a:t>
            </a:r>
            <a:endParaRPr lang="en-GB" sz="3400" dirty="0">
              <a:effectLst/>
              <a:ea typeface="Calibri" panose="020F0502020204030204" pitchFamily="34" charset="0"/>
              <a:cs typeface="Times New Roman" panose="02020603050405020304" pitchFamily="18" charset="0"/>
            </a:endParaRPr>
          </a:p>
          <a:p>
            <a:pPr algn="just">
              <a:lnSpc>
                <a:spcPct val="120000"/>
              </a:lnSpc>
              <a:spcBef>
                <a:spcPts val="0"/>
              </a:spcBef>
            </a:pPr>
            <a:r>
              <a:rPr lang="en-GB" sz="3800" dirty="0">
                <a:effectLst/>
                <a:ea typeface="Calibri" panose="020F0502020204030204" pitchFamily="34" charset="0"/>
                <a:cs typeface="Times New Roman" panose="02020603050405020304" pitchFamily="18" charset="0"/>
              </a:rPr>
              <a:t>… </a:t>
            </a:r>
            <a:r>
              <a:rPr lang="en-GB" sz="3800" b="1" dirty="0">
                <a:effectLst/>
                <a:ea typeface="Calibri" panose="020F0502020204030204" pitchFamily="34" charset="0"/>
                <a:cs typeface="Times New Roman" panose="02020603050405020304" pitchFamily="18" charset="0"/>
              </a:rPr>
              <a:t>To declare War </a:t>
            </a:r>
            <a:r>
              <a:rPr lang="en-GB" sz="3800" dirty="0">
                <a:effectLst/>
                <a:ea typeface="Calibri" panose="020F0502020204030204" pitchFamily="34" charset="0"/>
                <a:cs typeface="Times New Roman" panose="02020603050405020304" pitchFamily="18" charset="0"/>
              </a:rPr>
              <a:t>…</a:t>
            </a:r>
            <a:endParaRPr lang="en-GB" sz="3400" dirty="0">
              <a:effectLst/>
              <a:ea typeface="Calibri" panose="020F0502020204030204" pitchFamily="34" charset="0"/>
              <a:cs typeface="Times New Roman" panose="02020603050405020304" pitchFamily="18" charset="0"/>
            </a:endParaRPr>
          </a:p>
          <a:p>
            <a:pPr algn="just">
              <a:lnSpc>
                <a:spcPct val="120000"/>
              </a:lnSpc>
              <a:spcBef>
                <a:spcPts val="0"/>
              </a:spcBef>
            </a:pPr>
            <a:r>
              <a:rPr lang="en-GB" sz="3800" dirty="0">
                <a:effectLst/>
                <a:ea typeface="Calibri" panose="020F0502020204030204" pitchFamily="34" charset="0"/>
                <a:cs typeface="Times New Roman" panose="02020603050405020304" pitchFamily="18" charset="0"/>
              </a:rPr>
              <a:t>… To </a:t>
            </a:r>
            <a:r>
              <a:rPr lang="en-GB" sz="3800" b="1" dirty="0">
                <a:effectLst/>
                <a:ea typeface="Calibri" panose="020F0502020204030204" pitchFamily="34" charset="0"/>
                <a:cs typeface="Times New Roman" panose="02020603050405020304" pitchFamily="18" charset="0"/>
              </a:rPr>
              <a:t>make all Laws which shall be necessary and proper for carrying into Execution the foregoing Powers</a:t>
            </a:r>
            <a:r>
              <a:rPr lang="en-GB" sz="3800" dirty="0">
                <a:effectLst/>
                <a:ea typeface="Calibri" panose="020F0502020204030204" pitchFamily="34" charset="0"/>
                <a:cs typeface="Times New Roman" panose="02020603050405020304" pitchFamily="18" charset="0"/>
              </a:rPr>
              <a:t>, and all other Powers vested by this Constitution in the Government of the United States, or in any Department or Officer thereof</a:t>
            </a:r>
            <a:r>
              <a:rPr lang="en-GB" sz="3800" dirty="0">
                <a:effectLst/>
                <a:latin typeface="Georgia" panose="02040502050405020303" pitchFamily="18" charset="0"/>
                <a:ea typeface="Calibri" panose="020F0502020204030204" pitchFamily="34" charset="0"/>
                <a:cs typeface="Times New Roman" panose="02020603050405020304" pitchFamily="18" charset="0"/>
              </a:rPr>
              <a:t>.</a:t>
            </a:r>
            <a:endParaRPr lang="en-GB" sz="3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0481204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7E66B-68F8-4821-88E9-2A032238A0DB}"/>
              </a:ext>
            </a:extLst>
          </p:cNvPr>
          <p:cNvSpPr>
            <a:spLocks noGrp="1"/>
          </p:cNvSpPr>
          <p:nvPr>
            <p:ph type="title"/>
          </p:nvPr>
        </p:nvSpPr>
        <p:spPr/>
        <p:txBody>
          <a:bodyPr/>
          <a:lstStyle/>
          <a:p>
            <a:r>
              <a:rPr lang="en-US" dirty="0"/>
              <a:t>RESPECTIVE POWERS OF SENATE AND HOUSE</a:t>
            </a:r>
            <a:endParaRPr lang="en-GB" dirty="0"/>
          </a:p>
        </p:txBody>
      </p:sp>
      <p:sp>
        <p:nvSpPr>
          <p:cNvPr id="3" name="Content Placeholder 2">
            <a:extLst>
              <a:ext uri="{FF2B5EF4-FFF2-40B4-BE49-F238E27FC236}">
                <a16:creationId xmlns:a16="http://schemas.microsoft.com/office/drawing/2014/main" id="{859A2402-C5A1-48B8-B3E1-74AC0220DA2D}"/>
              </a:ext>
            </a:extLst>
          </p:cNvPr>
          <p:cNvSpPr>
            <a:spLocks noGrp="1"/>
          </p:cNvSpPr>
          <p:nvPr>
            <p:ph idx="1"/>
          </p:nvPr>
        </p:nvSpPr>
        <p:spPr/>
        <p:txBody>
          <a:bodyPr>
            <a:normAutofit fontScale="85000" lnSpcReduction="20000"/>
          </a:bodyPr>
          <a:lstStyle/>
          <a:p>
            <a:pPr marL="0" indent="0">
              <a:buNone/>
            </a:pPr>
            <a:r>
              <a:rPr lang="en-US" b="1" dirty="0"/>
              <a:t>HOUSE HAS ‘POWER OF THE PURSE’</a:t>
            </a:r>
          </a:p>
          <a:p>
            <a:pPr marL="0" indent="0">
              <a:buNone/>
            </a:pPr>
            <a:r>
              <a:rPr lang="en-US" dirty="0"/>
              <a:t>All Bills for raising Revenue shall originate in the House of Representatives; but the Senate may propose or concur with Amendments as on other Bills.</a:t>
            </a:r>
          </a:p>
          <a:p>
            <a:pPr marL="0" indent="0" algn="r">
              <a:buNone/>
            </a:pPr>
            <a:r>
              <a:rPr lang="en-US" dirty="0"/>
              <a:t>- Article I, Section 7</a:t>
            </a:r>
          </a:p>
          <a:p>
            <a:pPr marL="0" indent="0">
              <a:buNone/>
            </a:pPr>
            <a:endParaRPr lang="en-US" dirty="0"/>
          </a:p>
          <a:p>
            <a:pPr marL="0" indent="0">
              <a:buNone/>
            </a:pPr>
            <a:r>
              <a:rPr lang="en-US" b="1" dirty="0"/>
              <a:t>SENATE HAS POWERS OF CONFIRMATION</a:t>
            </a:r>
          </a:p>
          <a:p>
            <a:pPr marL="0" indent="0">
              <a:buNone/>
            </a:pPr>
            <a:r>
              <a:rPr lang="en-US" dirty="0"/>
              <a:t>[The President] shall have Power, by and with the </a:t>
            </a:r>
            <a:r>
              <a:rPr lang="en-US" b="1" dirty="0"/>
              <a:t>Advice and Consent of the Senate</a:t>
            </a:r>
            <a:r>
              <a:rPr lang="en-US" dirty="0"/>
              <a:t>, to make Treaties, provided two thirds of the Senators present concur; and he shall nominate, and by and with the </a:t>
            </a:r>
            <a:r>
              <a:rPr lang="en-US" b="1" dirty="0"/>
              <a:t>Advice and Consent of the Senate, shall appoint Ambassadors</a:t>
            </a:r>
            <a:r>
              <a:rPr lang="en-US" dirty="0"/>
              <a:t>, other public Ministers and Consuls, Judges of the supreme Court, and all other Officers of the United States, whose Appointments are not herein otherwise provided for </a:t>
            </a:r>
          </a:p>
          <a:p>
            <a:pPr marL="0" indent="0" algn="r">
              <a:buNone/>
            </a:pPr>
            <a:r>
              <a:rPr lang="en-US" dirty="0"/>
              <a:t>- Article II, Section 2</a:t>
            </a:r>
          </a:p>
        </p:txBody>
      </p:sp>
    </p:spTree>
    <p:extLst>
      <p:ext uri="{BB962C8B-B14F-4D97-AF65-F5344CB8AC3E}">
        <p14:creationId xmlns:p14="http://schemas.microsoft.com/office/powerpoint/2010/main" val="7790355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046CE-2D9B-4095-A773-972985923B48}"/>
              </a:ext>
            </a:extLst>
          </p:cNvPr>
          <p:cNvSpPr>
            <a:spLocks noGrp="1"/>
          </p:cNvSpPr>
          <p:nvPr>
            <p:ph type="title"/>
          </p:nvPr>
        </p:nvSpPr>
        <p:spPr/>
        <p:txBody>
          <a:bodyPr/>
          <a:lstStyle/>
          <a:p>
            <a:pPr algn="ctr"/>
            <a:r>
              <a:rPr lang="en-US" dirty="0"/>
              <a:t>POWERS OF PRESIDENT</a:t>
            </a:r>
            <a:endParaRPr lang="en-GB" dirty="0"/>
          </a:p>
        </p:txBody>
      </p:sp>
      <p:sp>
        <p:nvSpPr>
          <p:cNvPr id="3" name="Content Placeholder 2">
            <a:extLst>
              <a:ext uri="{FF2B5EF4-FFF2-40B4-BE49-F238E27FC236}">
                <a16:creationId xmlns:a16="http://schemas.microsoft.com/office/drawing/2014/main" id="{E2BEB5C2-13C0-4184-ACC3-1213CEAEDA10}"/>
              </a:ext>
            </a:extLst>
          </p:cNvPr>
          <p:cNvSpPr>
            <a:spLocks noGrp="1"/>
          </p:cNvSpPr>
          <p:nvPr>
            <p:ph idx="1"/>
          </p:nvPr>
        </p:nvSpPr>
        <p:spPr/>
        <p:txBody>
          <a:bodyPr/>
          <a:lstStyle/>
          <a:p>
            <a:r>
              <a:rPr lang="en-US" b="1" dirty="0"/>
              <a:t>What powers might the president have, then?</a:t>
            </a:r>
            <a:endParaRPr lang="en-GB" b="1" dirty="0"/>
          </a:p>
        </p:txBody>
      </p:sp>
    </p:spTree>
    <p:extLst>
      <p:ext uri="{BB962C8B-B14F-4D97-AF65-F5344CB8AC3E}">
        <p14:creationId xmlns:p14="http://schemas.microsoft.com/office/powerpoint/2010/main" val="35643671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7E66B-68F8-4821-88E9-2A032238A0DB}"/>
              </a:ext>
            </a:extLst>
          </p:cNvPr>
          <p:cNvSpPr>
            <a:spLocks noGrp="1"/>
          </p:cNvSpPr>
          <p:nvPr>
            <p:ph type="title"/>
          </p:nvPr>
        </p:nvSpPr>
        <p:spPr/>
        <p:txBody>
          <a:bodyPr/>
          <a:lstStyle/>
          <a:p>
            <a:pPr algn="ctr"/>
            <a:r>
              <a:rPr lang="en-US" dirty="0"/>
              <a:t>POWERS OF PRESIDENT</a:t>
            </a:r>
            <a:endParaRPr lang="en-GB" dirty="0"/>
          </a:p>
        </p:txBody>
      </p:sp>
      <p:sp>
        <p:nvSpPr>
          <p:cNvPr id="3" name="Content Placeholder 2">
            <a:extLst>
              <a:ext uri="{FF2B5EF4-FFF2-40B4-BE49-F238E27FC236}">
                <a16:creationId xmlns:a16="http://schemas.microsoft.com/office/drawing/2014/main" id="{859A2402-C5A1-48B8-B3E1-74AC0220DA2D}"/>
              </a:ext>
            </a:extLst>
          </p:cNvPr>
          <p:cNvSpPr>
            <a:spLocks noGrp="1"/>
          </p:cNvSpPr>
          <p:nvPr>
            <p:ph idx="1"/>
          </p:nvPr>
        </p:nvSpPr>
        <p:spPr/>
        <p:txBody>
          <a:bodyPr>
            <a:normAutofit fontScale="92500" lnSpcReduction="10000"/>
          </a:bodyPr>
          <a:lstStyle/>
          <a:p>
            <a:pPr marL="0" indent="0">
              <a:buNone/>
            </a:pPr>
            <a:r>
              <a:rPr lang="en-US" b="1" dirty="0"/>
              <a:t>PRESIDENTIAL VETO</a:t>
            </a:r>
          </a:p>
          <a:p>
            <a:pPr marL="0" indent="0">
              <a:buNone/>
            </a:pPr>
            <a:r>
              <a:rPr lang="en-US" b="1" dirty="0"/>
              <a:t>Every Bill which shall have passed the House of Representatives and the Senate, shall, before it become a Law, be presented to the President of the United States</a:t>
            </a:r>
            <a:r>
              <a:rPr lang="en-US" dirty="0"/>
              <a:t>; If he approve he shall sign it, but if not </a:t>
            </a:r>
            <a:r>
              <a:rPr lang="en-US" b="1" dirty="0"/>
              <a:t>he shall return it,</a:t>
            </a:r>
            <a:r>
              <a:rPr lang="en-US" dirty="0"/>
              <a:t> …  If after such Reconsideration two thirds of that House shall agree to pass the Bill, it shall be sent, together with the Objections, to the other House, by which it shall likewise be reconsidered, and if approved </a:t>
            </a:r>
            <a:r>
              <a:rPr lang="en-US" b="1" dirty="0">
                <a:solidFill>
                  <a:srgbClr val="FF0000"/>
                </a:solidFill>
              </a:rPr>
              <a:t>by two thirds of that House</a:t>
            </a:r>
            <a:r>
              <a:rPr lang="en-US" dirty="0"/>
              <a:t>, it shall become a Law. … If any Bill shall not be returned by the President within ten Days after it shall have been presented to him, the Same shall be a Law.</a:t>
            </a:r>
          </a:p>
          <a:p>
            <a:pPr marL="0" indent="0" algn="r">
              <a:buNone/>
            </a:pPr>
            <a:r>
              <a:rPr lang="en-US" dirty="0"/>
              <a:t>- Article 1, Section 7. </a:t>
            </a:r>
            <a:r>
              <a:rPr lang="en-US" dirty="0">
                <a:solidFill>
                  <a:srgbClr val="FF0000"/>
                </a:solidFill>
              </a:rPr>
              <a:t>Note ability of Congress to override president by ‘supermajority’</a:t>
            </a:r>
            <a:endParaRPr lang="en-US" dirty="0"/>
          </a:p>
        </p:txBody>
      </p:sp>
    </p:spTree>
    <p:extLst>
      <p:ext uri="{BB962C8B-B14F-4D97-AF65-F5344CB8AC3E}">
        <p14:creationId xmlns:p14="http://schemas.microsoft.com/office/powerpoint/2010/main" val="9151089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046CE-2D9B-4095-A773-972985923B48}"/>
              </a:ext>
            </a:extLst>
          </p:cNvPr>
          <p:cNvSpPr>
            <a:spLocks noGrp="1"/>
          </p:cNvSpPr>
          <p:nvPr>
            <p:ph type="title"/>
          </p:nvPr>
        </p:nvSpPr>
        <p:spPr/>
        <p:txBody>
          <a:bodyPr/>
          <a:lstStyle/>
          <a:p>
            <a:pPr algn="ctr"/>
            <a:r>
              <a:rPr lang="en-US" dirty="0"/>
              <a:t>POWERS OF PRESIDENT</a:t>
            </a:r>
            <a:endParaRPr lang="en-GB" dirty="0"/>
          </a:p>
        </p:txBody>
      </p:sp>
      <p:sp>
        <p:nvSpPr>
          <p:cNvPr id="3" name="Content Placeholder 2">
            <a:extLst>
              <a:ext uri="{FF2B5EF4-FFF2-40B4-BE49-F238E27FC236}">
                <a16:creationId xmlns:a16="http://schemas.microsoft.com/office/drawing/2014/main" id="{E2BEB5C2-13C0-4184-ACC3-1213CEAEDA10}"/>
              </a:ext>
            </a:extLst>
          </p:cNvPr>
          <p:cNvSpPr>
            <a:spLocks noGrp="1"/>
          </p:cNvSpPr>
          <p:nvPr>
            <p:ph idx="1"/>
          </p:nvPr>
        </p:nvSpPr>
        <p:spPr>
          <a:xfrm>
            <a:off x="838200" y="1825624"/>
            <a:ext cx="10515600" cy="4832627"/>
          </a:xfrm>
        </p:spPr>
        <p:txBody>
          <a:bodyPr>
            <a:normAutofit fontScale="77500" lnSpcReduction="20000"/>
          </a:bodyPr>
          <a:lstStyle/>
          <a:p>
            <a:pPr marL="0" indent="0">
              <a:buNone/>
            </a:pPr>
            <a:r>
              <a:rPr lang="en-US" b="1" dirty="0"/>
              <a:t>COMMANDER IN CHIEF</a:t>
            </a:r>
          </a:p>
          <a:p>
            <a:pPr marL="0" indent="0">
              <a:buNone/>
            </a:pPr>
            <a:r>
              <a:rPr lang="en-US" dirty="0"/>
              <a:t>The President shall be Commander in Chief of the Army and Navy of the United State</a:t>
            </a:r>
          </a:p>
          <a:p>
            <a:pPr marL="0" indent="0">
              <a:buNone/>
            </a:pPr>
            <a:r>
              <a:rPr lang="en-US" b="1" dirty="0"/>
              <a:t>PARDONING</a:t>
            </a:r>
          </a:p>
          <a:p>
            <a:pPr marL="0" indent="0">
              <a:buNone/>
            </a:pPr>
            <a:r>
              <a:rPr lang="en-US" dirty="0"/>
              <a:t>… shall have Power to grant Reprieves and Pardons for Offences against the United States, except in Cases of Impeachment.</a:t>
            </a:r>
          </a:p>
          <a:p>
            <a:pPr marL="0" indent="0">
              <a:buNone/>
            </a:pPr>
            <a:r>
              <a:rPr lang="en-US" b="1" dirty="0"/>
              <a:t>TREATY-MAKING</a:t>
            </a:r>
          </a:p>
          <a:p>
            <a:pPr marL="0" indent="0">
              <a:buNone/>
            </a:pPr>
            <a:r>
              <a:rPr lang="en-US" dirty="0"/>
              <a:t>… by and with the Advice and Consent of the Senate, to make Treaties, provided two thirds of the Senators present concur</a:t>
            </a:r>
          </a:p>
          <a:p>
            <a:pPr marL="0" indent="0">
              <a:buNone/>
            </a:pPr>
            <a:r>
              <a:rPr lang="en-US" b="1" dirty="0"/>
              <a:t>NOMINATION</a:t>
            </a:r>
          </a:p>
          <a:p>
            <a:pPr marL="0" indent="0">
              <a:buNone/>
            </a:pPr>
            <a:r>
              <a:rPr lang="en-US" dirty="0"/>
              <a:t>Nominate, and by and with the Advice and Consent of the Senate, shall appoint Ambassadors, other public Ministers and Consuls, </a:t>
            </a:r>
            <a:r>
              <a:rPr lang="en-US" b="1" dirty="0"/>
              <a:t>Judges of the supreme Court</a:t>
            </a:r>
            <a:r>
              <a:rPr lang="en-US" dirty="0"/>
              <a:t>, and all other Officers of the United States, whose Appointments are not herein otherwise provided for.</a:t>
            </a:r>
          </a:p>
          <a:p>
            <a:pPr marL="0" indent="0">
              <a:buNone/>
            </a:pPr>
            <a:endParaRPr lang="en-US" dirty="0"/>
          </a:p>
          <a:p>
            <a:pPr marL="0" indent="0" algn="r">
              <a:buNone/>
            </a:pPr>
            <a:r>
              <a:rPr lang="en-US" dirty="0"/>
              <a:t>- Article 2, Section 2</a:t>
            </a:r>
          </a:p>
          <a:p>
            <a:pPr marL="0" indent="0">
              <a:buNone/>
            </a:pPr>
            <a:endParaRPr lang="en-US" dirty="0"/>
          </a:p>
        </p:txBody>
      </p:sp>
    </p:spTree>
    <p:extLst>
      <p:ext uri="{BB962C8B-B14F-4D97-AF65-F5344CB8AC3E}">
        <p14:creationId xmlns:p14="http://schemas.microsoft.com/office/powerpoint/2010/main" val="21719431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85A81-29A1-4C20-B719-F28FD8C5BE02}"/>
              </a:ext>
            </a:extLst>
          </p:cNvPr>
          <p:cNvSpPr>
            <a:spLocks noGrp="1"/>
          </p:cNvSpPr>
          <p:nvPr>
            <p:ph type="title"/>
          </p:nvPr>
        </p:nvSpPr>
        <p:spPr/>
        <p:txBody>
          <a:bodyPr/>
          <a:lstStyle/>
          <a:p>
            <a:pPr algn="ctr"/>
            <a:r>
              <a:rPr lang="en-US" b="1" dirty="0"/>
              <a:t>POWER EMANATES FROM THE CONSTITUTION</a:t>
            </a:r>
            <a:endParaRPr lang="en-GB" b="1" dirty="0"/>
          </a:p>
        </p:txBody>
      </p:sp>
      <p:pic>
        <p:nvPicPr>
          <p:cNvPr id="4" name="Content Placeholder 3">
            <a:extLst>
              <a:ext uri="{FF2B5EF4-FFF2-40B4-BE49-F238E27FC236}">
                <a16:creationId xmlns:a16="http://schemas.microsoft.com/office/drawing/2014/main" id="{CF817D4D-D8A9-429C-B350-5C474AA51C92}"/>
              </a:ext>
            </a:extLst>
          </p:cNvPr>
          <p:cNvPicPr>
            <a:picLocks noGrp="1" noChangeAspect="1"/>
          </p:cNvPicPr>
          <p:nvPr>
            <p:ph idx="1"/>
          </p:nvPr>
        </p:nvPicPr>
        <p:blipFill>
          <a:blip r:embed="rId2"/>
          <a:stretch>
            <a:fillRect/>
          </a:stretch>
        </p:blipFill>
        <p:spPr>
          <a:xfrm>
            <a:off x="3326967" y="1825625"/>
            <a:ext cx="5538066" cy="4351338"/>
          </a:xfrm>
          <a:prstGeom prst="rect">
            <a:avLst/>
          </a:prstGeom>
        </p:spPr>
      </p:pic>
    </p:spTree>
    <p:extLst>
      <p:ext uri="{BB962C8B-B14F-4D97-AF65-F5344CB8AC3E}">
        <p14:creationId xmlns:p14="http://schemas.microsoft.com/office/powerpoint/2010/main" val="274791637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4D39F-7886-4CE4-B4E8-79FB0FFED4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62F186-E332-4F75-9751-CA447A13CADD}"/>
              </a:ext>
            </a:extLst>
          </p:cNvPr>
          <p:cNvSpPr>
            <a:spLocks noGrp="1"/>
          </p:cNvSpPr>
          <p:nvPr>
            <p:ph idx="1"/>
          </p:nvPr>
        </p:nvSpPr>
        <p:spPr>
          <a:xfrm>
            <a:off x="838200" y="844826"/>
            <a:ext cx="3803374" cy="5332137"/>
          </a:xfrm>
        </p:spPr>
        <p:txBody>
          <a:bodyPr>
            <a:normAutofit/>
          </a:bodyPr>
          <a:lstStyle/>
          <a:p>
            <a:pPr marL="0" indent="0">
              <a:buNone/>
            </a:pPr>
            <a:r>
              <a:rPr lang="en-US" dirty="0"/>
              <a:t>Presidential Oath, as stated in Article II, Section I, Clause 8 of  Constitution:</a:t>
            </a:r>
          </a:p>
          <a:p>
            <a:pPr marL="0" indent="0">
              <a:buNone/>
            </a:pPr>
            <a:r>
              <a:rPr lang="en-US" dirty="0"/>
              <a:t>"I do solemnly swear (or affirm) that I will faithfully execute the office of President of the United States, and will to the best of my ability</a:t>
            </a:r>
            <a:r>
              <a:rPr lang="en-US" b="1" dirty="0"/>
              <a:t>, preserve, protect and defend the Constitution of the United States</a:t>
            </a:r>
            <a:r>
              <a:rPr lang="en-US" dirty="0"/>
              <a:t>."</a:t>
            </a:r>
            <a:endParaRPr lang="en-GB" dirty="0"/>
          </a:p>
        </p:txBody>
      </p:sp>
      <p:pic>
        <p:nvPicPr>
          <p:cNvPr id="5" name="Picture 4">
            <a:extLst>
              <a:ext uri="{FF2B5EF4-FFF2-40B4-BE49-F238E27FC236}">
                <a16:creationId xmlns:a16="http://schemas.microsoft.com/office/drawing/2014/main" id="{86A4D512-EEB5-479D-AC15-E16B15BEC873}"/>
              </a:ext>
            </a:extLst>
          </p:cNvPr>
          <p:cNvPicPr>
            <a:picLocks noChangeAspect="1"/>
          </p:cNvPicPr>
          <p:nvPr/>
        </p:nvPicPr>
        <p:blipFill>
          <a:blip r:embed="rId2"/>
          <a:stretch>
            <a:fillRect/>
          </a:stretch>
        </p:blipFill>
        <p:spPr>
          <a:xfrm>
            <a:off x="4878683" y="1027906"/>
            <a:ext cx="7134225" cy="4752975"/>
          </a:xfrm>
          <a:prstGeom prst="rect">
            <a:avLst/>
          </a:prstGeom>
        </p:spPr>
      </p:pic>
    </p:spTree>
    <p:extLst>
      <p:ext uri="{BB962C8B-B14F-4D97-AF65-F5344CB8AC3E}">
        <p14:creationId xmlns:p14="http://schemas.microsoft.com/office/powerpoint/2010/main" val="87136657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D969D-14B6-49FD-ADCB-B3B6EE336FF1}"/>
              </a:ext>
            </a:extLst>
          </p:cNvPr>
          <p:cNvSpPr>
            <a:spLocks noGrp="1"/>
          </p:cNvSpPr>
          <p:nvPr>
            <p:ph type="title"/>
          </p:nvPr>
        </p:nvSpPr>
        <p:spPr/>
        <p:txBody>
          <a:bodyPr/>
          <a:lstStyle/>
          <a:p>
            <a:pPr algn="ctr"/>
            <a:r>
              <a:rPr lang="en-US" b="1" dirty="0"/>
              <a:t>IMPEACHMENT</a:t>
            </a:r>
            <a:endParaRPr lang="en-GB" b="1" dirty="0"/>
          </a:p>
        </p:txBody>
      </p:sp>
      <p:sp>
        <p:nvSpPr>
          <p:cNvPr id="3" name="Content Placeholder 2">
            <a:extLst>
              <a:ext uri="{FF2B5EF4-FFF2-40B4-BE49-F238E27FC236}">
                <a16:creationId xmlns:a16="http://schemas.microsoft.com/office/drawing/2014/main" id="{FB567CBD-6472-468E-BCED-B793AF043D49}"/>
              </a:ext>
            </a:extLst>
          </p:cNvPr>
          <p:cNvSpPr>
            <a:spLocks noGrp="1"/>
          </p:cNvSpPr>
          <p:nvPr>
            <p:ph idx="1"/>
          </p:nvPr>
        </p:nvSpPr>
        <p:spPr>
          <a:xfrm>
            <a:off x="810827" y="1861135"/>
            <a:ext cx="10515600" cy="4351338"/>
          </a:xfrm>
        </p:spPr>
        <p:txBody>
          <a:bodyPr>
            <a:normAutofit fontScale="92500" lnSpcReduction="10000"/>
          </a:bodyPr>
          <a:lstStyle/>
          <a:p>
            <a:pPr marL="0" indent="0">
              <a:lnSpc>
                <a:spcPct val="110000"/>
              </a:lnSpc>
              <a:spcBef>
                <a:spcPts val="0"/>
              </a:spcBef>
              <a:buNone/>
            </a:pPr>
            <a:r>
              <a:rPr lang="en-US" sz="2400" dirty="0"/>
              <a:t>The President, Vice President and all civil Officers of the United States, shall be removed from Office on Impeachment for, and Conviction of, Treason, Bribery, or other high Crimes and Misdemeanors. </a:t>
            </a:r>
          </a:p>
          <a:p>
            <a:pPr marL="0" indent="0" algn="r">
              <a:lnSpc>
                <a:spcPct val="110000"/>
              </a:lnSpc>
              <a:spcBef>
                <a:spcPts val="0"/>
              </a:spcBef>
              <a:buNone/>
            </a:pPr>
            <a:r>
              <a:rPr lang="en-US" sz="2400" dirty="0"/>
              <a:t>- Article 2, Section 4</a:t>
            </a:r>
          </a:p>
          <a:p>
            <a:pPr marL="0" indent="0">
              <a:lnSpc>
                <a:spcPct val="110000"/>
              </a:lnSpc>
              <a:spcBef>
                <a:spcPts val="0"/>
              </a:spcBef>
              <a:buNone/>
            </a:pPr>
            <a:endParaRPr lang="en-US" sz="2400" dirty="0"/>
          </a:p>
          <a:p>
            <a:pPr marL="0" indent="0">
              <a:lnSpc>
                <a:spcPct val="110000"/>
              </a:lnSpc>
              <a:spcBef>
                <a:spcPts val="0"/>
              </a:spcBef>
              <a:buNone/>
            </a:pPr>
            <a:r>
              <a:rPr lang="en-GB" sz="2400" b="1" i="1" dirty="0"/>
              <a:t>Impeachment brought by House</a:t>
            </a:r>
          </a:p>
          <a:p>
            <a:pPr algn="just">
              <a:lnSpc>
                <a:spcPct val="110000"/>
              </a:lnSpc>
              <a:spcBef>
                <a:spcPts val="0"/>
              </a:spcBef>
              <a:spcAft>
                <a:spcPts val="800"/>
              </a:spcAft>
            </a:pPr>
            <a:r>
              <a:rPr lang="en-GB" sz="2400" dirty="0">
                <a:effectLst/>
                <a:ea typeface="Calibri" panose="020F0502020204030204" pitchFamily="34" charset="0"/>
                <a:cs typeface="Times New Roman" panose="02020603050405020304" pitchFamily="18" charset="0"/>
              </a:rPr>
              <a:t>…  The House of Representatives … shall have the sole Power of Impeachment.</a:t>
            </a:r>
          </a:p>
          <a:p>
            <a:pPr marL="0" indent="0" algn="r">
              <a:lnSpc>
                <a:spcPct val="110000"/>
              </a:lnSpc>
              <a:spcBef>
                <a:spcPts val="0"/>
              </a:spcBef>
              <a:buNone/>
            </a:pPr>
            <a:r>
              <a:rPr lang="en-US" sz="2400" dirty="0"/>
              <a:t>- Article 1, Section 2</a:t>
            </a:r>
          </a:p>
          <a:p>
            <a:pPr marL="0" indent="0">
              <a:lnSpc>
                <a:spcPct val="110000"/>
              </a:lnSpc>
              <a:spcBef>
                <a:spcPts val="0"/>
              </a:spcBef>
              <a:buNone/>
            </a:pPr>
            <a:endParaRPr lang="en-US" sz="2400" dirty="0"/>
          </a:p>
          <a:p>
            <a:pPr marL="0" indent="0" algn="just">
              <a:lnSpc>
                <a:spcPct val="110000"/>
              </a:lnSpc>
              <a:spcBef>
                <a:spcPts val="0"/>
              </a:spcBef>
              <a:spcAft>
                <a:spcPts val="800"/>
              </a:spcAft>
              <a:buNone/>
            </a:pPr>
            <a:r>
              <a:rPr lang="en-GB" sz="2400" b="1" i="1" dirty="0"/>
              <a:t>Impeachment tried by Senate</a:t>
            </a:r>
          </a:p>
          <a:p>
            <a:pPr>
              <a:lnSpc>
                <a:spcPct val="110000"/>
              </a:lnSpc>
              <a:spcBef>
                <a:spcPts val="0"/>
              </a:spcBef>
            </a:pPr>
            <a:r>
              <a:rPr lang="en-GB" sz="2400" dirty="0">
                <a:effectLst/>
                <a:ea typeface="Calibri" panose="020F0502020204030204" pitchFamily="34" charset="0"/>
                <a:cs typeface="Times New Roman" panose="02020603050405020304" pitchFamily="18" charset="0"/>
              </a:rPr>
              <a:t>… The Senate shall have the sole Power to try all Impeachments. </a:t>
            </a:r>
          </a:p>
          <a:p>
            <a:pPr marL="0" indent="0" algn="r">
              <a:lnSpc>
                <a:spcPct val="110000"/>
              </a:lnSpc>
              <a:spcBef>
                <a:spcPts val="0"/>
              </a:spcBef>
              <a:buNone/>
            </a:pPr>
            <a:r>
              <a:rPr lang="en-US" sz="2400" dirty="0"/>
              <a:t>- Article 1, Section 3</a:t>
            </a:r>
          </a:p>
          <a:p>
            <a:pPr marL="0" indent="0">
              <a:lnSpc>
                <a:spcPct val="110000"/>
              </a:lnSpc>
              <a:spcBef>
                <a:spcPts val="0"/>
              </a:spcBef>
              <a:buNone/>
            </a:pPr>
            <a:endParaRPr lang="en-US" sz="2400" dirty="0"/>
          </a:p>
          <a:p>
            <a:pPr>
              <a:lnSpc>
                <a:spcPct val="110000"/>
              </a:lnSpc>
              <a:spcBef>
                <a:spcPts val="0"/>
              </a:spcBef>
            </a:pPr>
            <a:endParaRPr lang="en-GB" sz="2400" dirty="0">
              <a:effectLst/>
              <a:ea typeface="Calibri" panose="020F0502020204030204" pitchFamily="34" charset="0"/>
              <a:cs typeface="Times New Roman" panose="02020603050405020304" pitchFamily="18" charset="0"/>
            </a:endParaRPr>
          </a:p>
          <a:p>
            <a:pPr marL="0" indent="0">
              <a:lnSpc>
                <a:spcPct val="110000"/>
              </a:lnSpc>
              <a:spcBef>
                <a:spcPts val="0"/>
              </a:spcBef>
              <a:buNone/>
            </a:pPr>
            <a:endParaRPr lang="en-GB" sz="2400" b="1" i="1" dirty="0"/>
          </a:p>
          <a:p>
            <a:endParaRPr lang="en-GB" b="1" i="1" dirty="0"/>
          </a:p>
        </p:txBody>
      </p:sp>
    </p:spTree>
    <p:extLst>
      <p:ext uri="{BB962C8B-B14F-4D97-AF65-F5344CB8AC3E}">
        <p14:creationId xmlns:p14="http://schemas.microsoft.com/office/powerpoint/2010/main" val="72779089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4A76-ACCA-4A4D-973D-5DDF69F46329}"/>
              </a:ext>
            </a:extLst>
          </p:cNvPr>
          <p:cNvSpPr>
            <a:spLocks noGrp="1"/>
          </p:cNvSpPr>
          <p:nvPr>
            <p:ph type="title"/>
          </p:nvPr>
        </p:nvSpPr>
        <p:spPr/>
        <p:txBody>
          <a:bodyPr/>
          <a:lstStyle/>
          <a:p>
            <a:r>
              <a:rPr lang="en-US" dirty="0"/>
              <a:t>IMPEACHMENT</a:t>
            </a:r>
            <a:endParaRPr lang="en-GB" dirty="0"/>
          </a:p>
        </p:txBody>
      </p:sp>
      <p:pic>
        <p:nvPicPr>
          <p:cNvPr id="9" name="Content Placeholder 8">
            <a:extLst>
              <a:ext uri="{FF2B5EF4-FFF2-40B4-BE49-F238E27FC236}">
                <a16:creationId xmlns:a16="http://schemas.microsoft.com/office/drawing/2014/main" id="{5803454E-2920-44DB-8209-410FA79031FC}"/>
              </a:ext>
            </a:extLst>
          </p:cNvPr>
          <p:cNvPicPr>
            <a:picLocks noGrp="1" noChangeAspect="1"/>
          </p:cNvPicPr>
          <p:nvPr>
            <p:ph idx="1"/>
          </p:nvPr>
        </p:nvPicPr>
        <p:blipFill>
          <a:blip r:embed="rId2"/>
          <a:stretch>
            <a:fillRect/>
          </a:stretch>
        </p:blipFill>
        <p:spPr>
          <a:xfrm>
            <a:off x="7298632" y="3092450"/>
            <a:ext cx="4656150" cy="3400425"/>
          </a:xfrm>
        </p:spPr>
      </p:pic>
      <p:pic>
        <p:nvPicPr>
          <p:cNvPr id="5" name="Picture 4">
            <a:extLst>
              <a:ext uri="{FF2B5EF4-FFF2-40B4-BE49-F238E27FC236}">
                <a16:creationId xmlns:a16="http://schemas.microsoft.com/office/drawing/2014/main" id="{4F6875D2-41C6-4CED-BC88-4F5C0BFCD7CB}"/>
              </a:ext>
            </a:extLst>
          </p:cNvPr>
          <p:cNvPicPr>
            <a:picLocks noChangeAspect="1"/>
          </p:cNvPicPr>
          <p:nvPr/>
        </p:nvPicPr>
        <p:blipFill>
          <a:blip r:embed="rId3"/>
          <a:stretch>
            <a:fillRect/>
          </a:stretch>
        </p:blipFill>
        <p:spPr>
          <a:xfrm>
            <a:off x="237218" y="1561345"/>
            <a:ext cx="5961390" cy="3952875"/>
          </a:xfrm>
          <a:prstGeom prst="rect">
            <a:avLst/>
          </a:prstGeom>
        </p:spPr>
      </p:pic>
      <p:sp>
        <p:nvSpPr>
          <p:cNvPr id="7" name="TextBox 6">
            <a:extLst>
              <a:ext uri="{FF2B5EF4-FFF2-40B4-BE49-F238E27FC236}">
                <a16:creationId xmlns:a16="http://schemas.microsoft.com/office/drawing/2014/main" id="{FED458D5-1E18-4124-95EF-0CB64BFB2B94}"/>
              </a:ext>
            </a:extLst>
          </p:cNvPr>
          <p:cNvSpPr txBox="1"/>
          <p:nvPr/>
        </p:nvSpPr>
        <p:spPr>
          <a:xfrm>
            <a:off x="237218" y="5657364"/>
            <a:ext cx="6096000" cy="369332"/>
          </a:xfrm>
          <a:prstGeom prst="rect">
            <a:avLst/>
          </a:prstGeom>
          <a:noFill/>
        </p:spPr>
        <p:txBody>
          <a:bodyPr wrap="square">
            <a:spAutoFit/>
          </a:bodyPr>
          <a:lstStyle/>
          <a:p>
            <a:r>
              <a:rPr lang="en-GB" dirty="0"/>
              <a:t>Impeachment trial of Andrew Johnson, 1868</a:t>
            </a:r>
          </a:p>
        </p:txBody>
      </p:sp>
      <p:pic>
        <p:nvPicPr>
          <p:cNvPr id="11" name="Picture 10">
            <a:extLst>
              <a:ext uri="{FF2B5EF4-FFF2-40B4-BE49-F238E27FC236}">
                <a16:creationId xmlns:a16="http://schemas.microsoft.com/office/drawing/2014/main" id="{87DD714E-81C3-4FCF-BB84-D08C7EFF9EF2}"/>
              </a:ext>
            </a:extLst>
          </p:cNvPr>
          <p:cNvPicPr>
            <a:picLocks noChangeAspect="1"/>
          </p:cNvPicPr>
          <p:nvPr/>
        </p:nvPicPr>
        <p:blipFill rotWithShape="1">
          <a:blip r:embed="rId4"/>
          <a:srcRect t="12605" r="2648" b="15406"/>
          <a:stretch/>
        </p:blipFill>
        <p:spPr>
          <a:xfrm>
            <a:off x="9039225" y="466725"/>
            <a:ext cx="3152775" cy="2447925"/>
          </a:xfrm>
          <a:prstGeom prst="rect">
            <a:avLst/>
          </a:prstGeom>
        </p:spPr>
      </p:pic>
      <p:pic>
        <p:nvPicPr>
          <p:cNvPr id="13" name="Picture 12">
            <a:extLst>
              <a:ext uri="{FF2B5EF4-FFF2-40B4-BE49-F238E27FC236}">
                <a16:creationId xmlns:a16="http://schemas.microsoft.com/office/drawing/2014/main" id="{8FE264DE-3676-4F35-ADFA-BE22285C1C65}"/>
              </a:ext>
            </a:extLst>
          </p:cNvPr>
          <p:cNvPicPr>
            <a:picLocks noChangeAspect="1"/>
          </p:cNvPicPr>
          <p:nvPr/>
        </p:nvPicPr>
        <p:blipFill>
          <a:blip r:embed="rId5"/>
          <a:stretch>
            <a:fillRect/>
          </a:stretch>
        </p:blipFill>
        <p:spPr>
          <a:xfrm>
            <a:off x="6895193" y="552402"/>
            <a:ext cx="1825152" cy="2362248"/>
          </a:xfrm>
          <a:prstGeom prst="rect">
            <a:avLst/>
          </a:prstGeom>
        </p:spPr>
      </p:pic>
    </p:spTree>
    <p:extLst>
      <p:ext uri="{BB962C8B-B14F-4D97-AF65-F5344CB8AC3E}">
        <p14:creationId xmlns:p14="http://schemas.microsoft.com/office/powerpoint/2010/main" val="388733849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843A1-C4E8-455A-9292-5DF28B068366}"/>
              </a:ext>
            </a:extLst>
          </p:cNvPr>
          <p:cNvSpPr>
            <a:spLocks noGrp="1"/>
          </p:cNvSpPr>
          <p:nvPr>
            <p:ph type="title"/>
          </p:nvPr>
        </p:nvSpPr>
        <p:spPr/>
        <p:txBody>
          <a:bodyPr/>
          <a:lstStyle/>
          <a:p>
            <a:r>
              <a:rPr lang="en-US" dirty="0"/>
              <a:t>IMPEACHMENT 2020</a:t>
            </a:r>
            <a:endParaRPr lang="en-GB" dirty="0"/>
          </a:p>
        </p:txBody>
      </p:sp>
      <p:sp>
        <p:nvSpPr>
          <p:cNvPr id="3" name="Content Placeholder 2">
            <a:extLst>
              <a:ext uri="{FF2B5EF4-FFF2-40B4-BE49-F238E27FC236}">
                <a16:creationId xmlns:a16="http://schemas.microsoft.com/office/drawing/2014/main" id="{C4571435-214A-4A94-A72E-18B21A1B44A0}"/>
              </a:ext>
            </a:extLst>
          </p:cNvPr>
          <p:cNvSpPr>
            <a:spLocks noGrp="1"/>
          </p:cNvSpPr>
          <p:nvPr>
            <p:ph idx="1"/>
          </p:nvPr>
        </p:nvSpPr>
        <p:spPr>
          <a:xfrm>
            <a:off x="838199" y="1825625"/>
            <a:ext cx="6505575" cy="4351338"/>
          </a:xfrm>
        </p:spPr>
        <p:txBody>
          <a:bodyPr>
            <a:normAutofit fontScale="92500" lnSpcReduction="10000"/>
          </a:bodyPr>
          <a:lstStyle/>
          <a:p>
            <a:pPr marL="0" indent="0">
              <a:buNone/>
            </a:pPr>
            <a:r>
              <a:rPr lang="en-US" dirty="0"/>
              <a:t>Article I</a:t>
            </a:r>
          </a:p>
          <a:p>
            <a:pPr marL="0" indent="0">
              <a:buNone/>
            </a:pPr>
            <a:r>
              <a:rPr lang="en-US" dirty="0"/>
              <a:t>ABUSE OF POWER</a:t>
            </a:r>
          </a:p>
          <a:p>
            <a:pPr marL="0" indent="0">
              <a:buNone/>
            </a:pPr>
            <a:r>
              <a:rPr lang="en-US" dirty="0"/>
              <a:t>… violation of his constitutional oath faithfully to execute the office of President</a:t>
            </a:r>
          </a:p>
          <a:p>
            <a:pPr marL="0" indent="0">
              <a:buNone/>
            </a:pPr>
            <a:endParaRPr lang="en-US" dirty="0"/>
          </a:p>
          <a:p>
            <a:pPr marL="0" indent="0">
              <a:buNone/>
            </a:pPr>
            <a:r>
              <a:rPr lang="en-US" dirty="0"/>
              <a:t>Article II</a:t>
            </a:r>
          </a:p>
          <a:p>
            <a:pPr marL="0" indent="0">
              <a:buNone/>
            </a:pPr>
            <a:r>
              <a:rPr lang="en-US" dirty="0"/>
              <a:t>OBSTRUCTION OF CONGRESS</a:t>
            </a:r>
          </a:p>
          <a:p>
            <a:pPr marL="0" indent="0">
              <a:buNone/>
            </a:pPr>
            <a:r>
              <a:rPr lang="en-US" dirty="0"/>
              <a:t>… unprecedented,  categorical, and indiscriminate defiance of subpoenas issued by the House of Representatives pursuant to its ‘sole Power of Impeachment’</a:t>
            </a:r>
          </a:p>
        </p:txBody>
      </p:sp>
      <p:pic>
        <p:nvPicPr>
          <p:cNvPr id="5" name="Picture 4">
            <a:extLst>
              <a:ext uri="{FF2B5EF4-FFF2-40B4-BE49-F238E27FC236}">
                <a16:creationId xmlns:a16="http://schemas.microsoft.com/office/drawing/2014/main" id="{B7A53177-493F-4B96-BCAC-996E9780848D}"/>
              </a:ext>
            </a:extLst>
          </p:cNvPr>
          <p:cNvPicPr>
            <a:picLocks noChangeAspect="1"/>
          </p:cNvPicPr>
          <p:nvPr/>
        </p:nvPicPr>
        <p:blipFill>
          <a:blip r:embed="rId2"/>
          <a:stretch>
            <a:fillRect/>
          </a:stretch>
        </p:blipFill>
        <p:spPr>
          <a:xfrm>
            <a:off x="7820025" y="3357410"/>
            <a:ext cx="4230388" cy="2819553"/>
          </a:xfrm>
          <a:prstGeom prst="rect">
            <a:avLst/>
          </a:prstGeom>
        </p:spPr>
      </p:pic>
      <p:pic>
        <p:nvPicPr>
          <p:cNvPr id="7" name="Picture 6">
            <a:extLst>
              <a:ext uri="{FF2B5EF4-FFF2-40B4-BE49-F238E27FC236}">
                <a16:creationId xmlns:a16="http://schemas.microsoft.com/office/drawing/2014/main" id="{A545CF9B-30E8-4271-810D-94ECF003DBF8}"/>
              </a:ext>
            </a:extLst>
          </p:cNvPr>
          <p:cNvPicPr>
            <a:picLocks noChangeAspect="1"/>
          </p:cNvPicPr>
          <p:nvPr/>
        </p:nvPicPr>
        <p:blipFill>
          <a:blip r:embed="rId3"/>
          <a:stretch>
            <a:fillRect/>
          </a:stretch>
        </p:blipFill>
        <p:spPr>
          <a:xfrm>
            <a:off x="7343774" y="120847"/>
            <a:ext cx="4848226" cy="2727127"/>
          </a:xfrm>
          <a:prstGeom prst="rect">
            <a:avLst/>
          </a:prstGeom>
        </p:spPr>
      </p:pic>
    </p:spTree>
    <p:extLst>
      <p:ext uri="{BB962C8B-B14F-4D97-AF65-F5344CB8AC3E}">
        <p14:creationId xmlns:p14="http://schemas.microsoft.com/office/powerpoint/2010/main" val="227837169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5975E-C691-4BE1-9079-277194BAE9FF}"/>
              </a:ext>
            </a:extLst>
          </p:cNvPr>
          <p:cNvSpPr>
            <a:spLocks noGrp="1"/>
          </p:cNvSpPr>
          <p:nvPr>
            <p:ph type="title"/>
          </p:nvPr>
        </p:nvSpPr>
        <p:spPr/>
        <p:txBody>
          <a:bodyPr/>
          <a:lstStyle/>
          <a:p>
            <a:r>
              <a:rPr lang="en-US" dirty="0"/>
              <a:t>IMPEACHMENT 2021</a:t>
            </a:r>
            <a:endParaRPr lang="en-GB" dirty="0"/>
          </a:p>
        </p:txBody>
      </p:sp>
      <p:pic>
        <p:nvPicPr>
          <p:cNvPr id="5" name="Content Placeholder 4">
            <a:extLst>
              <a:ext uri="{FF2B5EF4-FFF2-40B4-BE49-F238E27FC236}">
                <a16:creationId xmlns:a16="http://schemas.microsoft.com/office/drawing/2014/main" id="{7381676E-EA12-49D1-B2F5-E2FDAB05A5C2}"/>
              </a:ext>
            </a:extLst>
          </p:cNvPr>
          <p:cNvPicPr>
            <a:picLocks noGrp="1" noChangeAspect="1"/>
          </p:cNvPicPr>
          <p:nvPr>
            <p:ph idx="1"/>
          </p:nvPr>
        </p:nvPicPr>
        <p:blipFill>
          <a:blip r:embed="rId2"/>
          <a:stretch>
            <a:fillRect/>
          </a:stretch>
        </p:blipFill>
        <p:spPr>
          <a:xfrm>
            <a:off x="8087557" y="-42051"/>
            <a:ext cx="4104443" cy="2735227"/>
          </a:xfrm>
        </p:spPr>
      </p:pic>
      <p:sp>
        <p:nvSpPr>
          <p:cNvPr id="6" name="Content Placeholder 2">
            <a:extLst>
              <a:ext uri="{FF2B5EF4-FFF2-40B4-BE49-F238E27FC236}">
                <a16:creationId xmlns:a16="http://schemas.microsoft.com/office/drawing/2014/main" id="{5F6C396F-978F-427B-B5CE-558EBDE2BBED}"/>
              </a:ext>
            </a:extLst>
          </p:cNvPr>
          <p:cNvSpPr txBox="1">
            <a:spLocks/>
          </p:cNvSpPr>
          <p:nvPr/>
        </p:nvSpPr>
        <p:spPr>
          <a:xfrm>
            <a:off x="838199" y="1825625"/>
            <a:ext cx="10729405" cy="48237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dirty="0"/>
              <a:t>Article I</a:t>
            </a:r>
          </a:p>
          <a:p>
            <a:pPr marL="0" indent="0">
              <a:buFont typeface="Arial" panose="020B0604020202020204" pitchFamily="34" charset="0"/>
              <a:buNone/>
            </a:pPr>
            <a:r>
              <a:rPr lang="en-US" dirty="0"/>
              <a:t>INCITEMENT OF INSURRECTION</a:t>
            </a:r>
          </a:p>
          <a:p>
            <a:pPr marL="0" indent="0">
              <a:buFont typeface="Arial" panose="020B0604020202020204" pitchFamily="34" charset="0"/>
              <a:buNone/>
            </a:pPr>
            <a:r>
              <a:rPr lang="en-US" dirty="0"/>
              <a:t>… violation of his constitutional oath faithfully to execute the office of President’</a:t>
            </a:r>
          </a:p>
          <a:p>
            <a:pPr marL="0" indent="0">
              <a:buFont typeface="Arial" panose="020B0604020202020204" pitchFamily="34" charset="0"/>
              <a:buNone/>
            </a:pPr>
            <a:endParaRPr lang="en-US" dirty="0"/>
          </a:p>
          <a:p>
            <a:pPr marL="0" indent="0" algn="just">
              <a:lnSpc>
                <a:spcPct val="120000"/>
              </a:lnSpc>
              <a:spcBef>
                <a:spcPts val="0"/>
              </a:spcBef>
              <a:buNone/>
            </a:pPr>
            <a:r>
              <a:rPr lang="en-GB" sz="1900" b="1" dirty="0">
                <a:effectLst/>
                <a:ea typeface="Calibri" panose="020F0502020204030204" pitchFamily="34" charset="0"/>
                <a:cs typeface="Times New Roman" panose="02020603050405020304" pitchFamily="18" charset="0"/>
              </a:rPr>
              <a:t>Amendment XIV </a:t>
            </a:r>
            <a:r>
              <a:rPr lang="en-GB" sz="1900" i="1" dirty="0">
                <a:effectLst/>
                <a:ea typeface="Calibri" panose="020F0502020204030204" pitchFamily="34" charset="0"/>
                <a:cs typeface="Times New Roman" panose="02020603050405020304" pitchFamily="18" charset="0"/>
              </a:rPr>
              <a:t>(passed Congress 16 June 1866, ratified by states 9 July 1868)</a:t>
            </a:r>
            <a:endParaRPr lang="en-GB" sz="1900" dirty="0">
              <a:effectLst/>
              <a:ea typeface="Calibri" panose="020F0502020204030204" pitchFamily="34" charset="0"/>
              <a:cs typeface="Times New Roman" panose="02020603050405020304" pitchFamily="18" charset="0"/>
            </a:endParaRPr>
          </a:p>
          <a:p>
            <a:pPr marL="0" indent="0" algn="just">
              <a:lnSpc>
                <a:spcPct val="120000"/>
              </a:lnSpc>
              <a:spcBef>
                <a:spcPts val="0"/>
              </a:spcBef>
              <a:buNone/>
            </a:pPr>
            <a:r>
              <a:rPr lang="en-GB" sz="1900" b="1" dirty="0">
                <a:effectLst/>
                <a:ea typeface="Calibri" panose="020F0502020204030204" pitchFamily="34" charset="0"/>
                <a:cs typeface="Times New Roman" panose="02020603050405020304" pitchFamily="18" charset="0"/>
              </a:rPr>
              <a:t>Section 3</a:t>
            </a:r>
            <a:r>
              <a:rPr lang="en-GB" sz="1900" dirty="0">
                <a:effectLst/>
                <a:ea typeface="Calibri" panose="020F0502020204030204" pitchFamily="34" charset="0"/>
                <a:cs typeface="Times New Roman" panose="02020603050405020304" pitchFamily="18" charset="0"/>
              </a:rPr>
              <a:t>. No person shall be a Senator or Representative in Congress, or elector of President and Vice President, or hold any office, civil or military, under the United States, or under any State, who …  </a:t>
            </a:r>
            <a:r>
              <a:rPr lang="en-GB" sz="1900" b="1" dirty="0">
                <a:effectLst/>
                <a:ea typeface="Calibri" panose="020F0502020204030204" pitchFamily="34" charset="0"/>
                <a:cs typeface="Times New Roman" panose="02020603050405020304" pitchFamily="18" charset="0"/>
              </a:rPr>
              <a:t>shall have engaged in insurrection or rebellion against the same, or given aid or comfort to the enemies thereof. But Congress may, by a vote of two-thirds of each House, remove such disability</a:t>
            </a:r>
            <a:endParaRPr lang="en-US" sz="3300" b="1" dirty="0"/>
          </a:p>
        </p:txBody>
      </p:sp>
    </p:spTree>
    <p:extLst>
      <p:ext uri="{BB962C8B-B14F-4D97-AF65-F5344CB8AC3E}">
        <p14:creationId xmlns:p14="http://schemas.microsoft.com/office/powerpoint/2010/main" val="158267544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65CA2-5FC5-4201-99A7-D101FF4D70B5}"/>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42398ADF-E230-44C8-9927-FF52AAE7A8CF}"/>
              </a:ext>
            </a:extLst>
          </p:cNvPr>
          <p:cNvPicPr>
            <a:picLocks noGrp="1" noChangeAspect="1"/>
          </p:cNvPicPr>
          <p:nvPr>
            <p:ph idx="1"/>
          </p:nvPr>
        </p:nvPicPr>
        <p:blipFill>
          <a:blip r:embed="rId2"/>
          <a:stretch>
            <a:fillRect/>
          </a:stretch>
        </p:blipFill>
        <p:spPr>
          <a:xfrm>
            <a:off x="1909000" y="26453"/>
            <a:ext cx="3301175" cy="6466422"/>
          </a:xfrm>
        </p:spPr>
      </p:pic>
      <p:pic>
        <p:nvPicPr>
          <p:cNvPr id="7" name="Picture 6">
            <a:extLst>
              <a:ext uri="{FF2B5EF4-FFF2-40B4-BE49-F238E27FC236}">
                <a16:creationId xmlns:a16="http://schemas.microsoft.com/office/drawing/2014/main" id="{81B77196-059D-41C8-BD36-DAF05A066102}"/>
              </a:ext>
            </a:extLst>
          </p:cNvPr>
          <p:cNvPicPr>
            <a:picLocks noChangeAspect="1"/>
          </p:cNvPicPr>
          <p:nvPr/>
        </p:nvPicPr>
        <p:blipFill>
          <a:blip r:embed="rId3"/>
          <a:stretch>
            <a:fillRect/>
          </a:stretch>
        </p:blipFill>
        <p:spPr>
          <a:xfrm>
            <a:off x="6677025" y="518586"/>
            <a:ext cx="3790950" cy="6143625"/>
          </a:xfrm>
          <a:prstGeom prst="rect">
            <a:avLst/>
          </a:prstGeom>
        </p:spPr>
      </p:pic>
    </p:spTree>
    <p:extLst>
      <p:ext uri="{BB962C8B-B14F-4D97-AF65-F5344CB8AC3E}">
        <p14:creationId xmlns:p14="http://schemas.microsoft.com/office/powerpoint/2010/main" val="18820039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7A308E1-9E2D-41F7-94D6-744D065E6A9E}">
  <ds:schemaRefs>
    <ds:schemaRef ds:uri="http://schemas.microsoft.com/sharepoint/v3/contenttype/forms"/>
  </ds:schemaRefs>
</ds:datastoreItem>
</file>

<file path=customXml/itemProps2.xml><?xml version="1.0" encoding="utf-8"?>
<ds:datastoreItem xmlns:ds="http://schemas.openxmlformats.org/officeDocument/2006/customXml" ds:itemID="{6B3A09FD-616E-4505-892B-048AA0BD89B6}">
  <ds:schemaRefs>
    <ds:schemaRef ds:uri="http://purl.org/dc/elements/1.1/"/>
    <ds:schemaRef ds:uri="http://www.w3.org/XML/1998/namespace"/>
    <ds:schemaRef ds:uri="http://purl.org/dc/terms/"/>
    <ds:schemaRef ds:uri="53eb33a0-f383-4069-9f53-0e79fd56955c"/>
    <ds:schemaRef ds:uri="18e00798-69c8-4d73-a841-5247a1895ee0"/>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4FE3EEC6-0BB5-4C59-A0E7-2B275173B9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1419</TotalTime>
  <Words>3869</Words>
  <Application>Microsoft Office PowerPoint</Application>
  <PresentationFormat>Widescreen</PresentationFormat>
  <Paragraphs>288</Paragraphs>
  <Slides>56</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56</vt:i4>
      </vt:variant>
    </vt:vector>
  </HeadingPairs>
  <TitlesOfParts>
    <vt:vector size="63" baseType="lpstr">
      <vt:lpstr>-apple-system</vt:lpstr>
      <vt:lpstr>Libre Baskerville</vt:lpstr>
      <vt:lpstr>Arial</vt:lpstr>
      <vt:lpstr>Calibri</vt:lpstr>
      <vt:lpstr>Calibri Light</vt:lpstr>
      <vt:lpstr>Georgia</vt:lpstr>
      <vt:lpstr>Office Theme</vt:lpstr>
      <vt:lpstr>PowerPoint Presentation</vt:lpstr>
      <vt:lpstr>US Election 2020: How American Democracy Works  (and Does Not Work)</vt:lpstr>
      <vt:lpstr>Democracy vs Republic</vt:lpstr>
      <vt:lpstr>PowerPoint Presentation</vt:lpstr>
      <vt:lpstr>Roman Republic</vt:lpstr>
      <vt:lpstr>Initial Structure of Republic</vt:lpstr>
      <vt:lpstr>Basic Structure of Republic</vt:lpstr>
      <vt:lpstr>Res Publica – The State</vt:lpstr>
      <vt:lpstr>The Senate</vt:lpstr>
      <vt:lpstr>Roman System of Government (an impressionistic guide)</vt:lpstr>
      <vt:lpstr>(Very) Basic Summary</vt:lpstr>
      <vt:lpstr>Democratic Party vs Republican Party</vt:lpstr>
      <vt:lpstr>NOTE: USE WITH CAUTION AS IMPRESSIONISTIC GUIDE</vt:lpstr>
      <vt:lpstr>PowerPoint Presentation</vt:lpstr>
      <vt:lpstr>PowerPoint Presentation</vt:lpstr>
      <vt:lpstr>The First US Political ‘Parties’ – took competing stances towards the US Constitution</vt:lpstr>
      <vt:lpstr>PowerPoint Presentation</vt:lpstr>
      <vt:lpstr>Election 2020</vt:lpstr>
      <vt:lpstr>PowerPoint Presentation</vt:lpstr>
      <vt:lpstr>So, Joe Biden won. Easy right. But how?</vt:lpstr>
      <vt:lpstr>‘Biden Won the Most Votes.’   TRUE; but that’s not the mechanism by which the winner was decided.</vt:lpstr>
      <vt:lpstr>Rather: ‘Biden won because he gained the most Electoral College Votes’</vt:lpstr>
      <vt:lpstr>PowerPoint Presentation</vt:lpstr>
      <vt:lpstr>PowerPoint Presentation</vt:lpstr>
      <vt:lpstr>Faithless Electors</vt:lpstr>
      <vt:lpstr>ELECTORAL COLLEGE</vt:lpstr>
      <vt:lpstr>ELECTORAL COLLEGE</vt:lpstr>
      <vt:lpstr>Amendment XII  (passed Congress 4 March 1794 &amp; ratified by states 7 February 1795) </vt:lpstr>
      <vt:lpstr>Amendment XII  (passed Congress 4 March 1794 &amp; ratified by states 7 February 1795) </vt:lpstr>
      <vt:lpstr>Electoral College.  Just why? </vt:lpstr>
      <vt:lpstr>Electoral College.  Just why? </vt:lpstr>
      <vt:lpstr>Part 2. Election 2020 – What else?</vt:lpstr>
      <vt:lpstr>US Senate Elections 2020</vt:lpstr>
      <vt:lpstr>US Constitution Article I, Section 3</vt:lpstr>
      <vt:lpstr>US House of Representatives</vt:lpstr>
      <vt:lpstr>US Election 2020</vt:lpstr>
      <vt:lpstr>The DC Anomaly </vt:lpstr>
      <vt:lpstr>Overseas Territories ‘Anomalies’</vt:lpstr>
      <vt:lpstr>Gubernatorial Elections 2020</vt:lpstr>
      <vt:lpstr>State government map</vt:lpstr>
      <vt:lpstr>US municipal politics</vt:lpstr>
      <vt:lpstr>Federal Government’s Separation of Powers </vt:lpstr>
      <vt:lpstr>Bicameral = Two ‘Chambers’ </vt:lpstr>
      <vt:lpstr>PowerPoint Presentation</vt:lpstr>
      <vt:lpstr>Powers of Congress Collectively </vt:lpstr>
      <vt:lpstr>RESPECTIVE POWERS OF SENATE AND HOUSE</vt:lpstr>
      <vt:lpstr>POWERS OF PRESIDENT</vt:lpstr>
      <vt:lpstr>POWERS OF PRESIDENT</vt:lpstr>
      <vt:lpstr>POWERS OF PRESIDENT</vt:lpstr>
      <vt:lpstr>POWER EMANATES FROM THE CONSTITUTION</vt:lpstr>
      <vt:lpstr>PowerPoint Presentation</vt:lpstr>
      <vt:lpstr>IMPEACHMENT</vt:lpstr>
      <vt:lpstr>IMPEACHMENT</vt:lpstr>
      <vt:lpstr>IMPEACHMENT 2020</vt:lpstr>
      <vt:lpstr>IMPEACHMENT 2021</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 Election 2021: How American Democracy Works  (and Does Not Work)</dc:title>
  <dc:creator>Alexander</dc:creator>
  <cp:lastModifiedBy>Alexander Scott</cp:lastModifiedBy>
  <cp:revision>1</cp:revision>
  <dcterms:created xsi:type="dcterms:W3CDTF">2021-02-23T18:21:18Z</dcterms:created>
  <dcterms:modified xsi:type="dcterms:W3CDTF">2022-01-11T09:20:53Z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