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sldIdLst>
    <p:sldId id="256" r:id="rId5"/>
    <p:sldId id="257" r:id="rId6"/>
    <p:sldId id="261" r:id="rId7"/>
    <p:sldId id="258" r:id="rId8"/>
    <p:sldId id="265" r:id="rId9"/>
    <p:sldId id="259" r:id="rId10"/>
    <p:sldId id="260" r:id="rId11"/>
    <p:sldId id="262" r:id="rId12"/>
    <p:sldId id="263" r:id="rId13"/>
    <p:sldId id="264" r:id="rId14"/>
    <p:sldId id="267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784F78-56B6-4768-8F3F-313AE44BE9AE}" v="4" dt="2023-03-02T20:53:14.4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6" autoAdjust="0"/>
    <p:restoredTop sz="94660"/>
  </p:normalViewPr>
  <p:slideViewPr>
    <p:cSldViewPr snapToGrid="0">
      <p:cViewPr varScale="1">
        <p:scale>
          <a:sx n="78" d="100"/>
          <a:sy n="78" d="100"/>
        </p:scale>
        <p:origin x="74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8439B9-23B8-4B68-B02E-E864B09871A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CEC6986-EBF1-427D-AF23-0A4DC2C7235E}">
      <dgm:prSet/>
      <dgm:spPr/>
      <dgm:t>
        <a:bodyPr/>
        <a:lstStyle/>
        <a:p>
          <a:r>
            <a:rPr lang="en-GB"/>
            <a:t>Youth club settings</a:t>
          </a:r>
          <a:endParaRPr lang="en-US"/>
        </a:p>
      </dgm:t>
    </dgm:pt>
    <dgm:pt modelId="{7822D519-9586-49C2-9E4C-91DBEE9A6D15}" type="parTrans" cxnId="{DFC3E6A1-2558-4BC7-9FA9-8E18C1B42B20}">
      <dgm:prSet/>
      <dgm:spPr/>
      <dgm:t>
        <a:bodyPr/>
        <a:lstStyle/>
        <a:p>
          <a:endParaRPr lang="en-US"/>
        </a:p>
      </dgm:t>
    </dgm:pt>
    <dgm:pt modelId="{787A2F35-2E14-4435-A8E1-844BB5DF0311}" type="sibTrans" cxnId="{DFC3E6A1-2558-4BC7-9FA9-8E18C1B42B20}">
      <dgm:prSet/>
      <dgm:spPr/>
      <dgm:t>
        <a:bodyPr/>
        <a:lstStyle/>
        <a:p>
          <a:endParaRPr lang="en-US"/>
        </a:p>
      </dgm:t>
    </dgm:pt>
    <dgm:pt modelId="{CEED7F1A-CA45-401D-96BD-E997645CE1C8}">
      <dgm:prSet/>
      <dgm:spPr/>
      <dgm:t>
        <a:bodyPr/>
        <a:lstStyle/>
        <a:p>
          <a:r>
            <a:rPr lang="en-GB"/>
            <a:t>Outreach</a:t>
          </a:r>
          <a:endParaRPr lang="en-US"/>
        </a:p>
      </dgm:t>
    </dgm:pt>
    <dgm:pt modelId="{792AE109-5583-4CAC-8534-82ED98418304}" type="parTrans" cxnId="{3E77B7F0-7726-4A2B-ADDE-D3DD0A503B70}">
      <dgm:prSet/>
      <dgm:spPr/>
      <dgm:t>
        <a:bodyPr/>
        <a:lstStyle/>
        <a:p>
          <a:endParaRPr lang="en-US"/>
        </a:p>
      </dgm:t>
    </dgm:pt>
    <dgm:pt modelId="{E286D97F-AB1B-4551-876D-4284725A9650}" type="sibTrans" cxnId="{3E77B7F0-7726-4A2B-ADDE-D3DD0A503B70}">
      <dgm:prSet/>
      <dgm:spPr/>
      <dgm:t>
        <a:bodyPr/>
        <a:lstStyle/>
        <a:p>
          <a:endParaRPr lang="en-US"/>
        </a:p>
      </dgm:t>
    </dgm:pt>
    <dgm:pt modelId="{52B3CA30-8B5D-4D98-B1FB-A256E6DAA6B4}">
      <dgm:prSet/>
      <dgm:spPr/>
      <dgm:t>
        <a:bodyPr/>
        <a:lstStyle/>
        <a:p>
          <a:r>
            <a:rPr lang="en-GB"/>
            <a:t>Hospital settings</a:t>
          </a:r>
          <a:endParaRPr lang="en-US"/>
        </a:p>
      </dgm:t>
    </dgm:pt>
    <dgm:pt modelId="{714FE6FD-A116-4433-98BD-B078B31875B2}" type="parTrans" cxnId="{783A5311-A1D2-4651-9EFE-759E9DAA112B}">
      <dgm:prSet/>
      <dgm:spPr/>
      <dgm:t>
        <a:bodyPr/>
        <a:lstStyle/>
        <a:p>
          <a:endParaRPr lang="en-US"/>
        </a:p>
      </dgm:t>
    </dgm:pt>
    <dgm:pt modelId="{8684BC68-2CD1-414B-8EA7-2B6AE7443DE9}" type="sibTrans" cxnId="{783A5311-A1D2-4651-9EFE-759E9DAA112B}">
      <dgm:prSet/>
      <dgm:spPr/>
      <dgm:t>
        <a:bodyPr/>
        <a:lstStyle/>
        <a:p>
          <a:endParaRPr lang="en-US"/>
        </a:p>
      </dgm:t>
    </dgm:pt>
    <dgm:pt modelId="{48F31CF6-17D2-4464-BC99-A28B92BA8EA7}">
      <dgm:prSet/>
      <dgm:spPr/>
      <dgm:t>
        <a:bodyPr/>
        <a:lstStyle/>
        <a:p>
          <a:r>
            <a:rPr lang="en-GB"/>
            <a:t>School </a:t>
          </a:r>
          <a:endParaRPr lang="en-US"/>
        </a:p>
      </dgm:t>
    </dgm:pt>
    <dgm:pt modelId="{D311CFE4-9B85-482D-96EE-017C79D38359}" type="parTrans" cxnId="{BC1C8872-7D1A-41E1-91F9-E30956FB8D8F}">
      <dgm:prSet/>
      <dgm:spPr/>
      <dgm:t>
        <a:bodyPr/>
        <a:lstStyle/>
        <a:p>
          <a:endParaRPr lang="en-US"/>
        </a:p>
      </dgm:t>
    </dgm:pt>
    <dgm:pt modelId="{25EA5402-9E63-4BBE-811B-7C92C3B3AD16}" type="sibTrans" cxnId="{BC1C8872-7D1A-41E1-91F9-E30956FB8D8F}">
      <dgm:prSet/>
      <dgm:spPr/>
      <dgm:t>
        <a:bodyPr/>
        <a:lstStyle/>
        <a:p>
          <a:endParaRPr lang="en-US"/>
        </a:p>
      </dgm:t>
    </dgm:pt>
    <dgm:pt modelId="{9433E64D-D599-4077-B5AB-F02825E536E4}">
      <dgm:prSet/>
      <dgm:spPr/>
      <dgm:t>
        <a:bodyPr/>
        <a:lstStyle/>
        <a:p>
          <a:r>
            <a:rPr lang="en-GB"/>
            <a:t>Residential  </a:t>
          </a:r>
          <a:endParaRPr lang="en-US"/>
        </a:p>
      </dgm:t>
    </dgm:pt>
    <dgm:pt modelId="{1BDB72D5-6710-4B13-8BB9-479809A25AF9}" type="parTrans" cxnId="{8841507D-3751-411D-9629-B47A46D32AD5}">
      <dgm:prSet/>
      <dgm:spPr/>
      <dgm:t>
        <a:bodyPr/>
        <a:lstStyle/>
        <a:p>
          <a:endParaRPr lang="en-US"/>
        </a:p>
      </dgm:t>
    </dgm:pt>
    <dgm:pt modelId="{F4AD055A-3859-45AA-B399-AE72E4068364}" type="sibTrans" cxnId="{8841507D-3751-411D-9629-B47A46D32AD5}">
      <dgm:prSet/>
      <dgm:spPr/>
      <dgm:t>
        <a:bodyPr/>
        <a:lstStyle/>
        <a:p>
          <a:endParaRPr lang="en-US"/>
        </a:p>
      </dgm:t>
    </dgm:pt>
    <dgm:pt modelId="{7A88C0B3-44E4-4146-80CC-352D3D058344}">
      <dgm:prSet/>
      <dgm:spPr/>
      <dgm:t>
        <a:bodyPr/>
        <a:lstStyle/>
        <a:p>
          <a:r>
            <a:rPr lang="en-GB"/>
            <a:t>Many organisations……</a:t>
          </a:r>
          <a:endParaRPr lang="en-US"/>
        </a:p>
      </dgm:t>
    </dgm:pt>
    <dgm:pt modelId="{81B30D2A-153B-46F1-BBCD-8D39D2D413A8}" type="parTrans" cxnId="{BFC9B9C9-B3C2-4ED5-AB37-DEEC53A865C5}">
      <dgm:prSet/>
      <dgm:spPr/>
      <dgm:t>
        <a:bodyPr/>
        <a:lstStyle/>
        <a:p>
          <a:endParaRPr lang="en-US"/>
        </a:p>
      </dgm:t>
    </dgm:pt>
    <dgm:pt modelId="{D97C8F0C-008B-44AE-9640-CCC96ACFA357}" type="sibTrans" cxnId="{BFC9B9C9-B3C2-4ED5-AB37-DEEC53A865C5}">
      <dgm:prSet/>
      <dgm:spPr/>
      <dgm:t>
        <a:bodyPr/>
        <a:lstStyle/>
        <a:p>
          <a:endParaRPr lang="en-US"/>
        </a:p>
      </dgm:t>
    </dgm:pt>
    <dgm:pt modelId="{184E6292-0835-475C-B82F-137BCB578351}" type="pres">
      <dgm:prSet presAssocID="{4D8439B9-23B8-4B68-B02E-E864B09871A6}" presName="root" presStyleCnt="0">
        <dgm:presLayoutVars>
          <dgm:dir/>
          <dgm:resizeHandles val="exact"/>
        </dgm:presLayoutVars>
      </dgm:prSet>
      <dgm:spPr/>
    </dgm:pt>
    <dgm:pt modelId="{F93D87B1-E1FB-48A3-A147-A7A6EB6D62D8}" type="pres">
      <dgm:prSet presAssocID="{3CEC6986-EBF1-427D-AF23-0A4DC2C7235E}" presName="compNode" presStyleCnt="0"/>
      <dgm:spPr/>
    </dgm:pt>
    <dgm:pt modelId="{A94039BB-96A2-48FA-8C90-5D22572E135B}" type="pres">
      <dgm:prSet presAssocID="{3CEC6986-EBF1-427D-AF23-0A4DC2C7235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ngle gear"/>
        </a:ext>
      </dgm:extLst>
    </dgm:pt>
    <dgm:pt modelId="{06705FBC-3595-4EFF-9A32-1E563322CBDA}" type="pres">
      <dgm:prSet presAssocID="{3CEC6986-EBF1-427D-AF23-0A4DC2C7235E}" presName="spaceRect" presStyleCnt="0"/>
      <dgm:spPr/>
    </dgm:pt>
    <dgm:pt modelId="{F2C82734-FB3E-4B20-A7E0-0BB992A93373}" type="pres">
      <dgm:prSet presAssocID="{3CEC6986-EBF1-427D-AF23-0A4DC2C7235E}" presName="textRect" presStyleLbl="revTx" presStyleIdx="0" presStyleCnt="6">
        <dgm:presLayoutVars>
          <dgm:chMax val="1"/>
          <dgm:chPref val="1"/>
        </dgm:presLayoutVars>
      </dgm:prSet>
      <dgm:spPr/>
    </dgm:pt>
    <dgm:pt modelId="{D72AA882-A55A-4624-8187-B7DB443CE595}" type="pres">
      <dgm:prSet presAssocID="{787A2F35-2E14-4435-A8E1-844BB5DF0311}" presName="sibTrans" presStyleCnt="0"/>
      <dgm:spPr/>
    </dgm:pt>
    <dgm:pt modelId="{9E0A9426-D99A-4E0D-B24E-B91778DB1E53}" type="pres">
      <dgm:prSet presAssocID="{CEED7F1A-CA45-401D-96BD-E997645CE1C8}" presName="compNode" presStyleCnt="0"/>
      <dgm:spPr/>
    </dgm:pt>
    <dgm:pt modelId="{513C2CB4-D006-4428-BE45-D1D493A31B6B}" type="pres">
      <dgm:prSet presAssocID="{CEED7F1A-CA45-401D-96BD-E997645CE1C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48EFEE44-3B1A-4C06-BD35-2A445006058D}" type="pres">
      <dgm:prSet presAssocID="{CEED7F1A-CA45-401D-96BD-E997645CE1C8}" presName="spaceRect" presStyleCnt="0"/>
      <dgm:spPr/>
    </dgm:pt>
    <dgm:pt modelId="{31181B8C-6ED8-4A7D-BC3F-D1B60F21076F}" type="pres">
      <dgm:prSet presAssocID="{CEED7F1A-CA45-401D-96BD-E997645CE1C8}" presName="textRect" presStyleLbl="revTx" presStyleIdx="1" presStyleCnt="6">
        <dgm:presLayoutVars>
          <dgm:chMax val="1"/>
          <dgm:chPref val="1"/>
        </dgm:presLayoutVars>
      </dgm:prSet>
      <dgm:spPr/>
    </dgm:pt>
    <dgm:pt modelId="{1ED1E782-72E6-4BBF-9458-48BA73658CBA}" type="pres">
      <dgm:prSet presAssocID="{E286D97F-AB1B-4551-876D-4284725A9650}" presName="sibTrans" presStyleCnt="0"/>
      <dgm:spPr/>
    </dgm:pt>
    <dgm:pt modelId="{5FC64B32-E603-40F9-9A27-A3ED530F184B}" type="pres">
      <dgm:prSet presAssocID="{52B3CA30-8B5D-4D98-B1FB-A256E6DAA6B4}" presName="compNode" presStyleCnt="0"/>
      <dgm:spPr/>
    </dgm:pt>
    <dgm:pt modelId="{C2893F2D-C084-48C1-8EA2-FBF21D89520F}" type="pres">
      <dgm:prSet presAssocID="{52B3CA30-8B5D-4D98-B1FB-A256E6DAA6B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00722F04-8868-461D-9BF3-9977C0BBB8DE}" type="pres">
      <dgm:prSet presAssocID="{52B3CA30-8B5D-4D98-B1FB-A256E6DAA6B4}" presName="spaceRect" presStyleCnt="0"/>
      <dgm:spPr/>
    </dgm:pt>
    <dgm:pt modelId="{6590C2AA-E30E-48CF-8C44-BEADCF940A26}" type="pres">
      <dgm:prSet presAssocID="{52B3CA30-8B5D-4D98-B1FB-A256E6DAA6B4}" presName="textRect" presStyleLbl="revTx" presStyleIdx="2" presStyleCnt="6">
        <dgm:presLayoutVars>
          <dgm:chMax val="1"/>
          <dgm:chPref val="1"/>
        </dgm:presLayoutVars>
      </dgm:prSet>
      <dgm:spPr/>
    </dgm:pt>
    <dgm:pt modelId="{02C5A573-6D5E-4984-A197-66E1BE4B0C5B}" type="pres">
      <dgm:prSet presAssocID="{8684BC68-2CD1-414B-8EA7-2B6AE7443DE9}" presName="sibTrans" presStyleCnt="0"/>
      <dgm:spPr/>
    </dgm:pt>
    <dgm:pt modelId="{B98DAD1D-220E-4F95-AA31-02CB357A3CD2}" type="pres">
      <dgm:prSet presAssocID="{48F31CF6-17D2-4464-BC99-A28B92BA8EA7}" presName="compNode" presStyleCnt="0"/>
      <dgm:spPr/>
    </dgm:pt>
    <dgm:pt modelId="{7897D4A8-CBEC-4802-AA81-DD9EC8DCF534}" type="pres">
      <dgm:prSet presAssocID="{48F31CF6-17D2-4464-BC99-A28B92BA8EA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B9F05F8-0416-4BFE-BF06-130787F58D24}" type="pres">
      <dgm:prSet presAssocID="{48F31CF6-17D2-4464-BC99-A28B92BA8EA7}" presName="spaceRect" presStyleCnt="0"/>
      <dgm:spPr/>
    </dgm:pt>
    <dgm:pt modelId="{D9A1EC60-C158-450B-9B14-0B26CD7AD1D0}" type="pres">
      <dgm:prSet presAssocID="{48F31CF6-17D2-4464-BC99-A28B92BA8EA7}" presName="textRect" presStyleLbl="revTx" presStyleIdx="3" presStyleCnt="6">
        <dgm:presLayoutVars>
          <dgm:chMax val="1"/>
          <dgm:chPref val="1"/>
        </dgm:presLayoutVars>
      </dgm:prSet>
      <dgm:spPr/>
    </dgm:pt>
    <dgm:pt modelId="{4D631D61-413B-45DE-B01E-D620F9874F25}" type="pres">
      <dgm:prSet presAssocID="{25EA5402-9E63-4BBE-811B-7C92C3B3AD16}" presName="sibTrans" presStyleCnt="0"/>
      <dgm:spPr/>
    </dgm:pt>
    <dgm:pt modelId="{B0E10F58-9646-4734-8F7C-FEE9E870B748}" type="pres">
      <dgm:prSet presAssocID="{9433E64D-D599-4077-B5AB-F02825E536E4}" presName="compNode" presStyleCnt="0"/>
      <dgm:spPr/>
    </dgm:pt>
    <dgm:pt modelId="{38CB925A-A4FE-46DF-A641-058DAA71AC3B}" type="pres">
      <dgm:prSet presAssocID="{9433E64D-D599-4077-B5AB-F02825E536E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62582E31-EDFA-49FD-A5C6-D098E9601278}" type="pres">
      <dgm:prSet presAssocID="{9433E64D-D599-4077-B5AB-F02825E536E4}" presName="spaceRect" presStyleCnt="0"/>
      <dgm:spPr/>
    </dgm:pt>
    <dgm:pt modelId="{2C2B93CD-941A-49C1-8EC8-6C428532BE07}" type="pres">
      <dgm:prSet presAssocID="{9433E64D-D599-4077-B5AB-F02825E536E4}" presName="textRect" presStyleLbl="revTx" presStyleIdx="4" presStyleCnt="6">
        <dgm:presLayoutVars>
          <dgm:chMax val="1"/>
          <dgm:chPref val="1"/>
        </dgm:presLayoutVars>
      </dgm:prSet>
      <dgm:spPr/>
    </dgm:pt>
    <dgm:pt modelId="{2BFEB40F-177A-4E35-A149-9AAE553F53AB}" type="pres">
      <dgm:prSet presAssocID="{F4AD055A-3859-45AA-B399-AE72E4068364}" presName="sibTrans" presStyleCnt="0"/>
      <dgm:spPr/>
    </dgm:pt>
    <dgm:pt modelId="{3CC1809C-EF08-41DA-8FEF-28162EFF6590}" type="pres">
      <dgm:prSet presAssocID="{7A88C0B3-44E4-4146-80CC-352D3D058344}" presName="compNode" presStyleCnt="0"/>
      <dgm:spPr/>
    </dgm:pt>
    <dgm:pt modelId="{6BECB23D-1F67-49A3-A1C9-F854B280B34E}" type="pres">
      <dgm:prSet presAssocID="{7A88C0B3-44E4-4146-80CC-352D3D05834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E00B24F-A707-40E0-A4EA-2358F547E2BE}" type="pres">
      <dgm:prSet presAssocID="{7A88C0B3-44E4-4146-80CC-352D3D058344}" presName="spaceRect" presStyleCnt="0"/>
      <dgm:spPr/>
    </dgm:pt>
    <dgm:pt modelId="{458E5B97-5C8B-44DB-98E2-2D1AB8FE0478}" type="pres">
      <dgm:prSet presAssocID="{7A88C0B3-44E4-4146-80CC-352D3D05834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783A5311-A1D2-4651-9EFE-759E9DAA112B}" srcId="{4D8439B9-23B8-4B68-B02E-E864B09871A6}" destId="{52B3CA30-8B5D-4D98-B1FB-A256E6DAA6B4}" srcOrd="2" destOrd="0" parTransId="{714FE6FD-A116-4433-98BD-B078B31875B2}" sibTransId="{8684BC68-2CD1-414B-8EA7-2B6AE7443DE9}"/>
    <dgm:cxn modelId="{2182FC19-A8F4-4DF6-A245-C3954427ED96}" type="presOf" srcId="{48F31CF6-17D2-4464-BC99-A28B92BA8EA7}" destId="{D9A1EC60-C158-450B-9B14-0B26CD7AD1D0}" srcOrd="0" destOrd="0" presId="urn:microsoft.com/office/officeart/2018/2/layout/IconLabelList"/>
    <dgm:cxn modelId="{2854EE30-AF78-4E9C-B6F3-01E61FC2B19D}" type="presOf" srcId="{52B3CA30-8B5D-4D98-B1FB-A256E6DAA6B4}" destId="{6590C2AA-E30E-48CF-8C44-BEADCF940A26}" srcOrd="0" destOrd="0" presId="urn:microsoft.com/office/officeart/2018/2/layout/IconLabelList"/>
    <dgm:cxn modelId="{FEE87E34-6CDB-49AB-869A-ABB283ED2027}" type="presOf" srcId="{9433E64D-D599-4077-B5AB-F02825E536E4}" destId="{2C2B93CD-941A-49C1-8EC8-6C428532BE07}" srcOrd="0" destOrd="0" presId="urn:microsoft.com/office/officeart/2018/2/layout/IconLabelList"/>
    <dgm:cxn modelId="{685E966D-38E6-4B66-A0CF-0565206F1701}" type="presOf" srcId="{4D8439B9-23B8-4B68-B02E-E864B09871A6}" destId="{184E6292-0835-475C-B82F-137BCB578351}" srcOrd="0" destOrd="0" presId="urn:microsoft.com/office/officeart/2018/2/layout/IconLabelList"/>
    <dgm:cxn modelId="{BC1C8872-7D1A-41E1-91F9-E30956FB8D8F}" srcId="{4D8439B9-23B8-4B68-B02E-E864B09871A6}" destId="{48F31CF6-17D2-4464-BC99-A28B92BA8EA7}" srcOrd="3" destOrd="0" parTransId="{D311CFE4-9B85-482D-96EE-017C79D38359}" sibTransId="{25EA5402-9E63-4BBE-811B-7C92C3B3AD16}"/>
    <dgm:cxn modelId="{8841507D-3751-411D-9629-B47A46D32AD5}" srcId="{4D8439B9-23B8-4B68-B02E-E864B09871A6}" destId="{9433E64D-D599-4077-B5AB-F02825E536E4}" srcOrd="4" destOrd="0" parTransId="{1BDB72D5-6710-4B13-8BB9-479809A25AF9}" sibTransId="{F4AD055A-3859-45AA-B399-AE72E4068364}"/>
    <dgm:cxn modelId="{096CD994-5717-4F83-97A9-721617636959}" type="presOf" srcId="{3CEC6986-EBF1-427D-AF23-0A4DC2C7235E}" destId="{F2C82734-FB3E-4B20-A7E0-0BB992A93373}" srcOrd="0" destOrd="0" presId="urn:microsoft.com/office/officeart/2018/2/layout/IconLabelList"/>
    <dgm:cxn modelId="{DFC3E6A1-2558-4BC7-9FA9-8E18C1B42B20}" srcId="{4D8439B9-23B8-4B68-B02E-E864B09871A6}" destId="{3CEC6986-EBF1-427D-AF23-0A4DC2C7235E}" srcOrd="0" destOrd="0" parTransId="{7822D519-9586-49C2-9E4C-91DBEE9A6D15}" sibTransId="{787A2F35-2E14-4435-A8E1-844BB5DF0311}"/>
    <dgm:cxn modelId="{F8830DB7-E93A-43F4-80E1-CE8434C48699}" type="presOf" srcId="{7A88C0B3-44E4-4146-80CC-352D3D058344}" destId="{458E5B97-5C8B-44DB-98E2-2D1AB8FE0478}" srcOrd="0" destOrd="0" presId="urn:microsoft.com/office/officeart/2018/2/layout/IconLabelList"/>
    <dgm:cxn modelId="{BFC9B9C9-B3C2-4ED5-AB37-DEEC53A865C5}" srcId="{4D8439B9-23B8-4B68-B02E-E864B09871A6}" destId="{7A88C0B3-44E4-4146-80CC-352D3D058344}" srcOrd="5" destOrd="0" parTransId="{81B30D2A-153B-46F1-BBCD-8D39D2D413A8}" sibTransId="{D97C8F0C-008B-44AE-9640-CCC96ACFA357}"/>
    <dgm:cxn modelId="{3E77B7F0-7726-4A2B-ADDE-D3DD0A503B70}" srcId="{4D8439B9-23B8-4B68-B02E-E864B09871A6}" destId="{CEED7F1A-CA45-401D-96BD-E997645CE1C8}" srcOrd="1" destOrd="0" parTransId="{792AE109-5583-4CAC-8534-82ED98418304}" sibTransId="{E286D97F-AB1B-4551-876D-4284725A9650}"/>
    <dgm:cxn modelId="{7FD998FC-6C30-4013-99F8-D9658EC7D59E}" type="presOf" srcId="{CEED7F1A-CA45-401D-96BD-E997645CE1C8}" destId="{31181B8C-6ED8-4A7D-BC3F-D1B60F21076F}" srcOrd="0" destOrd="0" presId="urn:microsoft.com/office/officeart/2018/2/layout/IconLabelList"/>
    <dgm:cxn modelId="{9758F16B-AEEF-40AE-B874-6AC897FC3905}" type="presParOf" srcId="{184E6292-0835-475C-B82F-137BCB578351}" destId="{F93D87B1-E1FB-48A3-A147-A7A6EB6D62D8}" srcOrd="0" destOrd="0" presId="urn:microsoft.com/office/officeart/2018/2/layout/IconLabelList"/>
    <dgm:cxn modelId="{0884AF40-D6A5-4F6E-A3C9-79E8DEE7D8B4}" type="presParOf" srcId="{F93D87B1-E1FB-48A3-A147-A7A6EB6D62D8}" destId="{A94039BB-96A2-48FA-8C90-5D22572E135B}" srcOrd="0" destOrd="0" presId="urn:microsoft.com/office/officeart/2018/2/layout/IconLabelList"/>
    <dgm:cxn modelId="{928E6359-A2F9-4ACA-B2EE-9B374855CB30}" type="presParOf" srcId="{F93D87B1-E1FB-48A3-A147-A7A6EB6D62D8}" destId="{06705FBC-3595-4EFF-9A32-1E563322CBDA}" srcOrd="1" destOrd="0" presId="urn:microsoft.com/office/officeart/2018/2/layout/IconLabelList"/>
    <dgm:cxn modelId="{B9C9B6B2-B4E4-42F4-8070-005966133A7D}" type="presParOf" srcId="{F93D87B1-E1FB-48A3-A147-A7A6EB6D62D8}" destId="{F2C82734-FB3E-4B20-A7E0-0BB992A93373}" srcOrd="2" destOrd="0" presId="urn:microsoft.com/office/officeart/2018/2/layout/IconLabelList"/>
    <dgm:cxn modelId="{2F2B30BB-BEC7-4169-BDDB-44F46D83F21A}" type="presParOf" srcId="{184E6292-0835-475C-B82F-137BCB578351}" destId="{D72AA882-A55A-4624-8187-B7DB443CE595}" srcOrd="1" destOrd="0" presId="urn:microsoft.com/office/officeart/2018/2/layout/IconLabelList"/>
    <dgm:cxn modelId="{C048048E-8957-435D-AE05-43200309E1F3}" type="presParOf" srcId="{184E6292-0835-475C-B82F-137BCB578351}" destId="{9E0A9426-D99A-4E0D-B24E-B91778DB1E53}" srcOrd="2" destOrd="0" presId="urn:microsoft.com/office/officeart/2018/2/layout/IconLabelList"/>
    <dgm:cxn modelId="{1A8B07A2-D5F7-4DE7-883C-A7470F21CEA8}" type="presParOf" srcId="{9E0A9426-D99A-4E0D-B24E-B91778DB1E53}" destId="{513C2CB4-D006-4428-BE45-D1D493A31B6B}" srcOrd="0" destOrd="0" presId="urn:microsoft.com/office/officeart/2018/2/layout/IconLabelList"/>
    <dgm:cxn modelId="{2666A855-1C97-48DE-83D5-1849C81198A5}" type="presParOf" srcId="{9E0A9426-D99A-4E0D-B24E-B91778DB1E53}" destId="{48EFEE44-3B1A-4C06-BD35-2A445006058D}" srcOrd="1" destOrd="0" presId="urn:microsoft.com/office/officeart/2018/2/layout/IconLabelList"/>
    <dgm:cxn modelId="{0A490C32-3177-4179-94C6-588FAAF94895}" type="presParOf" srcId="{9E0A9426-D99A-4E0D-B24E-B91778DB1E53}" destId="{31181B8C-6ED8-4A7D-BC3F-D1B60F21076F}" srcOrd="2" destOrd="0" presId="urn:microsoft.com/office/officeart/2018/2/layout/IconLabelList"/>
    <dgm:cxn modelId="{5716D182-B8B1-4596-8454-7203ADF315B2}" type="presParOf" srcId="{184E6292-0835-475C-B82F-137BCB578351}" destId="{1ED1E782-72E6-4BBF-9458-48BA73658CBA}" srcOrd="3" destOrd="0" presId="urn:microsoft.com/office/officeart/2018/2/layout/IconLabelList"/>
    <dgm:cxn modelId="{1EFCA43A-859E-4DD6-A33C-06F85FE4DA62}" type="presParOf" srcId="{184E6292-0835-475C-B82F-137BCB578351}" destId="{5FC64B32-E603-40F9-9A27-A3ED530F184B}" srcOrd="4" destOrd="0" presId="urn:microsoft.com/office/officeart/2018/2/layout/IconLabelList"/>
    <dgm:cxn modelId="{F4EFC760-5315-4C96-A95A-7760AB979A18}" type="presParOf" srcId="{5FC64B32-E603-40F9-9A27-A3ED530F184B}" destId="{C2893F2D-C084-48C1-8EA2-FBF21D89520F}" srcOrd="0" destOrd="0" presId="urn:microsoft.com/office/officeart/2018/2/layout/IconLabelList"/>
    <dgm:cxn modelId="{DC110039-6391-4195-88D5-5099BCCB3054}" type="presParOf" srcId="{5FC64B32-E603-40F9-9A27-A3ED530F184B}" destId="{00722F04-8868-461D-9BF3-9977C0BBB8DE}" srcOrd="1" destOrd="0" presId="urn:microsoft.com/office/officeart/2018/2/layout/IconLabelList"/>
    <dgm:cxn modelId="{88970073-9BA5-4609-8A7B-A309EB4570E2}" type="presParOf" srcId="{5FC64B32-E603-40F9-9A27-A3ED530F184B}" destId="{6590C2AA-E30E-48CF-8C44-BEADCF940A26}" srcOrd="2" destOrd="0" presId="urn:microsoft.com/office/officeart/2018/2/layout/IconLabelList"/>
    <dgm:cxn modelId="{EC226214-DD5B-4E0E-8067-FAEBD91A0883}" type="presParOf" srcId="{184E6292-0835-475C-B82F-137BCB578351}" destId="{02C5A573-6D5E-4984-A197-66E1BE4B0C5B}" srcOrd="5" destOrd="0" presId="urn:microsoft.com/office/officeart/2018/2/layout/IconLabelList"/>
    <dgm:cxn modelId="{007129C9-373F-489C-8450-60B40E4CD277}" type="presParOf" srcId="{184E6292-0835-475C-B82F-137BCB578351}" destId="{B98DAD1D-220E-4F95-AA31-02CB357A3CD2}" srcOrd="6" destOrd="0" presId="urn:microsoft.com/office/officeart/2018/2/layout/IconLabelList"/>
    <dgm:cxn modelId="{E8080097-3B0E-48CD-967A-D5D93751C27E}" type="presParOf" srcId="{B98DAD1D-220E-4F95-AA31-02CB357A3CD2}" destId="{7897D4A8-CBEC-4802-AA81-DD9EC8DCF534}" srcOrd="0" destOrd="0" presId="urn:microsoft.com/office/officeart/2018/2/layout/IconLabelList"/>
    <dgm:cxn modelId="{DF1B51DE-EAE8-4114-A18C-182E7942CBD7}" type="presParOf" srcId="{B98DAD1D-220E-4F95-AA31-02CB357A3CD2}" destId="{CB9F05F8-0416-4BFE-BF06-130787F58D24}" srcOrd="1" destOrd="0" presId="urn:microsoft.com/office/officeart/2018/2/layout/IconLabelList"/>
    <dgm:cxn modelId="{FC23DA7B-7D7A-45C0-9CA1-4D5B21D73FF2}" type="presParOf" srcId="{B98DAD1D-220E-4F95-AA31-02CB357A3CD2}" destId="{D9A1EC60-C158-450B-9B14-0B26CD7AD1D0}" srcOrd="2" destOrd="0" presId="urn:microsoft.com/office/officeart/2018/2/layout/IconLabelList"/>
    <dgm:cxn modelId="{8F879E74-AF88-4F20-A461-910BA0ED4109}" type="presParOf" srcId="{184E6292-0835-475C-B82F-137BCB578351}" destId="{4D631D61-413B-45DE-B01E-D620F9874F25}" srcOrd="7" destOrd="0" presId="urn:microsoft.com/office/officeart/2018/2/layout/IconLabelList"/>
    <dgm:cxn modelId="{6B3F8FFE-A6D0-4004-BBA0-9273AE7A68AF}" type="presParOf" srcId="{184E6292-0835-475C-B82F-137BCB578351}" destId="{B0E10F58-9646-4734-8F7C-FEE9E870B748}" srcOrd="8" destOrd="0" presId="urn:microsoft.com/office/officeart/2018/2/layout/IconLabelList"/>
    <dgm:cxn modelId="{7F3356BB-BCAF-4C4C-9A8F-9C2F57E9A735}" type="presParOf" srcId="{B0E10F58-9646-4734-8F7C-FEE9E870B748}" destId="{38CB925A-A4FE-46DF-A641-058DAA71AC3B}" srcOrd="0" destOrd="0" presId="urn:microsoft.com/office/officeart/2018/2/layout/IconLabelList"/>
    <dgm:cxn modelId="{D709500B-79CE-42F0-9A22-E55408F42428}" type="presParOf" srcId="{B0E10F58-9646-4734-8F7C-FEE9E870B748}" destId="{62582E31-EDFA-49FD-A5C6-D098E9601278}" srcOrd="1" destOrd="0" presId="urn:microsoft.com/office/officeart/2018/2/layout/IconLabelList"/>
    <dgm:cxn modelId="{F0FC7BAF-70B0-4117-9B5B-ACF2E738879B}" type="presParOf" srcId="{B0E10F58-9646-4734-8F7C-FEE9E870B748}" destId="{2C2B93CD-941A-49C1-8EC8-6C428532BE07}" srcOrd="2" destOrd="0" presId="urn:microsoft.com/office/officeart/2018/2/layout/IconLabelList"/>
    <dgm:cxn modelId="{4AB548C3-4E14-4309-821B-F78230D65F1D}" type="presParOf" srcId="{184E6292-0835-475C-B82F-137BCB578351}" destId="{2BFEB40F-177A-4E35-A149-9AAE553F53AB}" srcOrd="9" destOrd="0" presId="urn:microsoft.com/office/officeart/2018/2/layout/IconLabelList"/>
    <dgm:cxn modelId="{0A813B46-0EB0-4798-BD41-D79D8E47BF11}" type="presParOf" srcId="{184E6292-0835-475C-B82F-137BCB578351}" destId="{3CC1809C-EF08-41DA-8FEF-28162EFF6590}" srcOrd="10" destOrd="0" presId="urn:microsoft.com/office/officeart/2018/2/layout/IconLabelList"/>
    <dgm:cxn modelId="{C3D89F32-0EC0-4AD9-AD1C-384C2C856440}" type="presParOf" srcId="{3CC1809C-EF08-41DA-8FEF-28162EFF6590}" destId="{6BECB23D-1F67-49A3-A1C9-F854B280B34E}" srcOrd="0" destOrd="0" presId="urn:microsoft.com/office/officeart/2018/2/layout/IconLabelList"/>
    <dgm:cxn modelId="{21883269-8F4C-4FD9-8007-B6B2C1463EC3}" type="presParOf" srcId="{3CC1809C-EF08-41DA-8FEF-28162EFF6590}" destId="{7E00B24F-A707-40E0-A4EA-2358F547E2BE}" srcOrd="1" destOrd="0" presId="urn:microsoft.com/office/officeart/2018/2/layout/IconLabelList"/>
    <dgm:cxn modelId="{2F021F44-82AD-4310-90B8-26360382A1B8}" type="presParOf" srcId="{3CC1809C-EF08-41DA-8FEF-28162EFF6590}" destId="{458E5B97-5C8B-44DB-98E2-2D1AB8FE047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301651-EA70-4149-B3C8-6E6C73CB7D1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9986C69-E1CD-46A5-BA2A-7D9478B174E0}">
      <dgm:prSet/>
      <dgm:spPr/>
      <dgm:t>
        <a:bodyPr/>
        <a:lstStyle/>
        <a:p>
          <a:r>
            <a:rPr lang="en-US" i="1"/>
            <a:t>According to Gerard Egan </a:t>
          </a:r>
          <a:endParaRPr lang="en-US"/>
        </a:p>
      </dgm:t>
    </dgm:pt>
    <dgm:pt modelId="{B0A6DDAD-72FE-411F-9A42-6DFEA2274FCC}" type="parTrans" cxnId="{D9ADDAAA-255F-487D-8B75-535176A52367}">
      <dgm:prSet/>
      <dgm:spPr/>
      <dgm:t>
        <a:bodyPr/>
        <a:lstStyle/>
        <a:p>
          <a:endParaRPr lang="en-US"/>
        </a:p>
      </dgm:t>
    </dgm:pt>
    <dgm:pt modelId="{61CF0AAE-EF0A-46C5-A8B5-26E3DE831F4E}" type="sibTrans" cxnId="{D9ADDAAA-255F-487D-8B75-535176A52367}">
      <dgm:prSet/>
      <dgm:spPr/>
      <dgm:t>
        <a:bodyPr/>
        <a:lstStyle/>
        <a:p>
          <a:endParaRPr lang="en-US"/>
        </a:p>
      </dgm:t>
    </dgm:pt>
    <dgm:pt modelId="{494D360A-8B3F-4F32-9B78-AEDBEA4E5A6B}">
      <dgm:prSet/>
      <dgm:spPr/>
      <dgm:t>
        <a:bodyPr/>
        <a:lstStyle/>
        <a:p>
          <a:r>
            <a:rPr lang="en-US" i="1"/>
            <a:t>Stage 1</a:t>
          </a:r>
          <a:endParaRPr lang="en-US"/>
        </a:p>
      </dgm:t>
    </dgm:pt>
    <dgm:pt modelId="{33F9091B-42E1-48CD-95FC-E884BA69E629}" type="parTrans" cxnId="{EBFA8DF8-A0E2-4C84-9C8E-95152322F04D}">
      <dgm:prSet/>
      <dgm:spPr/>
      <dgm:t>
        <a:bodyPr/>
        <a:lstStyle/>
        <a:p>
          <a:endParaRPr lang="en-US"/>
        </a:p>
      </dgm:t>
    </dgm:pt>
    <dgm:pt modelId="{9DB74286-E0FF-460E-9978-1D4D146E0CFF}" type="sibTrans" cxnId="{EBFA8DF8-A0E2-4C84-9C8E-95152322F04D}">
      <dgm:prSet/>
      <dgm:spPr/>
      <dgm:t>
        <a:bodyPr/>
        <a:lstStyle/>
        <a:p>
          <a:endParaRPr lang="en-US"/>
        </a:p>
      </dgm:t>
    </dgm:pt>
    <dgm:pt modelId="{0CF37BD2-56C0-43D9-AFE1-9F51744BAD38}">
      <dgm:prSet/>
      <dgm:spPr/>
      <dgm:t>
        <a:bodyPr/>
        <a:lstStyle/>
        <a:p>
          <a:r>
            <a:rPr lang="en-US" i="1"/>
            <a:t>Whats going on?</a:t>
          </a:r>
          <a:endParaRPr lang="en-US"/>
        </a:p>
      </dgm:t>
    </dgm:pt>
    <dgm:pt modelId="{874BF87F-19B3-4AF2-9FB6-D34EE7DFDF04}" type="parTrans" cxnId="{2164B40B-AC2F-4491-AE02-F54F557DDCF9}">
      <dgm:prSet/>
      <dgm:spPr/>
      <dgm:t>
        <a:bodyPr/>
        <a:lstStyle/>
        <a:p>
          <a:endParaRPr lang="en-US"/>
        </a:p>
      </dgm:t>
    </dgm:pt>
    <dgm:pt modelId="{79C20EDF-1B58-41C6-B203-0EFA2971FE9D}" type="sibTrans" cxnId="{2164B40B-AC2F-4491-AE02-F54F557DDCF9}">
      <dgm:prSet/>
      <dgm:spPr/>
      <dgm:t>
        <a:bodyPr/>
        <a:lstStyle/>
        <a:p>
          <a:endParaRPr lang="en-US"/>
        </a:p>
      </dgm:t>
    </dgm:pt>
    <dgm:pt modelId="{B7176072-DC10-48A6-9C78-86768FB1FFA0}">
      <dgm:prSet/>
      <dgm:spPr/>
      <dgm:t>
        <a:bodyPr/>
        <a:lstStyle/>
        <a:p>
          <a:r>
            <a:rPr lang="en-US" i="1"/>
            <a:t>.Helping young people tell their stories</a:t>
          </a:r>
          <a:endParaRPr lang="en-US"/>
        </a:p>
      </dgm:t>
    </dgm:pt>
    <dgm:pt modelId="{03507A04-EF30-40CC-A665-C3B81EB45CCF}" type="parTrans" cxnId="{2476A67B-FC35-4712-9F42-2BD2D92562D6}">
      <dgm:prSet/>
      <dgm:spPr/>
      <dgm:t>
        <a:bodyPr/>
        <a:lstStyle/>
        <a:p>
          <a:endParaRPr lang="en-US"/>
        </a:p>
      </dgm:t>
    </dgm:pt>
    <dgm:pt modelId="{6F83D3EF-324E-4D0D-9671-F8BA2743CF94}" type="sibTrans" cxnId="{2476A67B-FC35-4712-9F42-2BD2D92562D6}">
      <dgm:prSet/>
      <dgm:spPr/>
      <dgm:t>
        <a:bodyPr/>
        <a:lstStyle/>
        <a:p>
          <a:endParaRPr lang="en-US"/>
        </a:p>
      </dgm:t>
    </dgm:pt>
    <dgm:pt modelId="{AA6FC3E3-533F-4932-ABE5-0A8430BF8D85}">
      <dgm:prSet/>
      <dgm:spPr/>
      <dgm:t>
        <a:bodyPr/>
        <a:lstStyle/>
        <a:p>
          <a:r>
            <a:rPr lang="en-US" i="1"/>
            <a:t>.Helping young people choose the right issues or opportunities to work on.</a:t>
          </a:r>
          <a:endParaRPr lang="en-US"/>
        </a:p>
      </dgm:t>
    </dgm:pt>
    <dgm:pt modelId="{60240CB0-D5B2-412E-B413-51E3FD07D038}" type="parTrans" cxnId="{000A8C10-6E60-40B8-8368-7B3799A23959}">
      <dgm:prSet/>
      <dgm:spPr/>
      <dgm:t>
        <a:bodyPr/>
        <a:lstStyle/>
        <a:p>
          <a:endParaRPr lang="en-US"/>
        </a:p>
      </dgm:t>
    </dgm:pt>
    <dgm:pt modelId="{7F395520-F297-49E7-BE31-686D0C8AA920}" type="sibTrans" cxnId="{000A8C10-6E60-40B8-8368-7B3799A23959}">
      <dgm:prSet/>
      <dgm:spPr/>
      <dgm:t>
        <a:bodyPr/>
        <a:lstStyle/>
        <a:p>
          <a:endParaRPr lang="en-US"/>
        </a:p>
      </dgm:t>
    </dgm:pt>
    <dgm:pt modelId="{100B3820-2D7F-4400-BDC3-25B4ED364F10}" type="pres">
      <dgm:prSet presAssocID="{07301651-EA70-4149-B3C8-6E6C73CB7D1A}" presName="Name0" presStyleCnt="0">
        <dgm:presLayoutVars>
          <dgm:dir/>
          <dgm:resizeHandles val="exact"/>
        </dgm:presLayoutVars>
      </dgm:prSet>
      <dgm:spPr/>
    </dgm:pt>
    <dgm:pt modelId="{2F61BF16-8C5C-40D6-8B63-B064A01B8EC9}" type="pres">
      <dgm:prSet presAssocID="{B9986C69-E1CD-46A5-BA2A-7D9478B174E0}" presName="node" presStyleLbl="node1" presStyleIdx="0" presStyleCnt="5">
        <dgm:presLayoutVars>
          <dgm:bulletEnabled val="1"/>
        </dgm:presLayoutVars>
      </dgm:prSet>
      <dgm:spPr/>
    </dgm:pt>
    <dgm:pt modelId="{2EFD7889-4472-4712-856A-298C8958121D}" type="pres">
      <dgm:prSet presAssocID="{61CF0AAE-EF0A-46C5-A8B5-26E3DE831F4E}" presName="sibTrans" presStyleLbl="sibTrans1D1" presStyleIdx="0" presStyleCnt="4"/>
      <dgm:spPr/>
    </dgm:pt>
    <dgm:pt modelId="{03C80CF2-2AA9-4B3C-ADC0-D09620AB3BA8}" type="pres">
      <dgm:prSet presAssocID="{61CF0AAE-EF0A-46C5-A8B5-26E3DE831F4E}" presName="connectorText" presStyleLbl="sibTrans1D1" presStyleIdx="0" presStyleCnt="4"/>
      <dgm:spPr/>
    </dgm:pt>
    <dgm:pt modelId="{63FC73E5-B1DB-4BF2-B4DF-21EF48FFD209}" type="pres">
      <dgm:prSet presAssocID="{494D360A-8B3F-4F32-9B78-AEDBEA4E5A6B}" presName="node" presStyleLbl="node1" presStyleIdx="1" presStyleCnt="5">
        <dgm:presLayoutVars>
          <dgm:bulletEnabled val="1"/>
        </dgm:presLayoutVars>
      </dgm:prSet>
      <dgm:spPr/>
    </dgm:pt>
    <dgm:pt modelId="{B263525E-49EE-4C63-B45C-E476C18CE985}" type="pres">
      <dgm:prSet presAssocID="{9DB74286-E0FF-460E-9978-1D4D146E0CFF}" presName="sibTrans" presStyleLbl="sibTrans1D1" presStyleIdx="1" presStyleCnt="4"/>
      <dgm:spPr/>
    </dgm:pt>
    <dgm:pt modelId="{24046235-14A0-489C-B1C0-B6841F9E366D}" type="pres">
      <dgm:prSet presAssocID="{9DB74286-E0FF-460E-9978-1D4D146E0CFF}" presName="connectorText" presStyleLbl="sibTrans1D1" presStyleIdx="1" presStyleCnt="4"/>
      <dgm:spPr/>
    </dgm:pt>
    <dgm:pt modelId="{AB08EC62-60BC-4B9C-B257-764469E85033}" type="pres">
      <dgm:prSet presAssocID="{0CF37BD2-56C0-43D9-AFE1-9F51744BAD38}" presName="node" presStyleLbl="node1" presStyleIdx="2" presStyleCnt="5">
        <dgm:presLayoutVars>
          <dgm:bulletEnabled val="1"/>
        </dgm:presLayoutVars>
      </dgm:prSet>
      <dgm:spPr/>
    </dgm:pt>
    <dgm:pt modelId="{369D2B4C-B2F5-4C32-9D26-7C7EFE88795D}" type="pres">
      <dgm:prSet presAssocID="{79C20EDF-1B58-41C6-B203-0EFA2971FE9D}" presName="sibTrans" presStyleLbl="sibTrans1D1" presStyleIdx="2" presStyleCnt="4"/>
      <dgm:spPr/>
    </dgm:pt>
    <dgm:pt modelId="{7C84F2A8-2AEB-4F51-AD7C-EA7EB6FD84C2}" type="pres">
      <dgm:prSet presAssocID="{79C20EDF-1B58-41C6-B203-0EFA2971FE9D}" presName="connectorText" presStyleLbl="sibTrans1D1" presStyleIdx="2" presStyleCnt="4"/>
      <dgm:spPr/>
    </dgm:pt>
    <dgm:pt modelId="{36EE3589-FAEB-46F9-B365-8E038E903BBA}" type="pres">
      <dgm:prSet presAssocID="{B7176072-DC10-48A6-9C78-86768FB1FFA0}" presName="node" presStyleLbl="node1" presStyleIdx="3" presStyleCnt="5">
        <dgm:presLayoutVars>
          <dgm:bulletEnabled val="1"/>
        </dgm:presLayoutVars>
      </dgm:prSet>
      <dgm:spPr/>
    </dgm:pt>
    <dgm:pt modelId="{62ADA64E-1472-45D7-AFD8-8F5705DBACD8}" type="pres">
      <dgm:prSet presAssocID="{6F83D3EF-324E-4D0D-9671-F8BA2743CF94}" presName="sibTrans" presStyleLbl="sibTrans1D1" presStyleIdx="3" presStyleCnt="4"/>
      <dgm:spPr/>
    </dgm:pt>
    <dgm:pt modelId="{3F231F11-7835-407E-9C06-1D8FCE456A82}" type="pres">
      <dgm:prSet presAssocID="{6F83D3EF-324E-4D0D-9671-F8BA2743CF94}" presName="connectorText" presStyleLbl="sibTrans1D1" presStyleIdx="3" presStyleCnt="4"/>
      <dgm:spPr/>
    </dgm:pt>
    <dgm:pt modelId="{8375963C-17E1-49E9-82A7-333F7188BB3B}" type="pres">
      <dgm:prSet presAssocID="{AA6FC3E3-533F-4932-ABE5-0A8430BF8D85}" presName="node" presStyleLbl="node1" presStyleIdx="4" presStyleCnt="5">
        <dgm:presLayoutVars>
          <dgm:bulletEnabled val="1"/>
        </dgm:presLayoutVars>
      </dgm:prSet>
      <dgm:spPr/>
    </dgm:pt>
  </dgm:ptLst>
  <dgm:cxnLst>
    <dgm:cxn modelId="{2164B40B-AC2F-4491-AE02-F54F557DDCF9}" srcId="{07301651-EA70-4149-B3C8-6E6C73CB7D1A}" destId="{0CF37BD2-56C0-43D9-AFE1-9F51744BAD38}" srcOrd="2" destOrd="0" parTransId="{874BF87F-19B3-4AF2-9FB6-D34EE7DFDF04}" sibTransId="{79C20EDF-1B58-41C6-B203-0EFA2971FE9D}"/>
    <dgm:cxn modelId="{000A8C10-6E60-40B8-8368-7B3799A23959}" srcId="{07301651-EA70-4149-B3C8-6E6C73CB7D1A}" destId="{AA6FC3E3-533F-4932-ABE5-0A8430BF8D85}" srcOrd="4" destOrd="0" parTransId="{60240CB0-D5B2-412E-B413-51E3FD07D038}" sibTransId="{7F395520-F297-49E7-BE31-686D0C8AA920}"/>
    <dgm:cxn modelId="{7AC4AC2F-EB50-4CB0-A989-C2924230EADA}" type="presOf" srcId="{B9986C69-E1CD-46A5-BA2A-7D9478B174E0}" destId="{2F61BF16-8C5C-40D6-8B63-B064A01B8EC9}" srcOrd="0" destOrd="0" presId="urn:microsoft.com/office/officeart/2016/7/layout/RepeatingBendingProcessNew"/>
    <dgm:cxn modelId="{3DEF4C34-52D8-4C57-B7BF-351578C2B045}" type="presOf" srcId="{494D360A-8B3F-4F32-9B78-AEDBEA4E5A6B}" destId="{63FC73E5-B1DB-4BF2-B4DF-21EF48FFD209}" srcOrd="0" destOrd="0" presId="urn:microsoft.com/office/officeart/2016/7/layout/RepeatingBendingProcessNew"/>
    <dgm:cxn modelId="{F731F66F-ECCA-4960-9EDB-F6CC71ECD60E}" type="presOf" srcId="{07301651-EA70-4149-B3C8-6E6C73CB7D1A}" destId="{100B3820-2D7F-4400-BDC3-25B4ED364F10}" srcOrd="0" destOrd="0" presId="urn:microsoft.com/office/officeart/2016/7/layout/RepeatingBendingProcessNew"/>
    <dgm:cxn modelId="{76668079-210F-4BFA-864C-3983241FFC28}" type="presOf" srcId="{61CF0AAE-EF0A-46C5-A8B5-26E3DE831F4E}" destId="{03C80CF2-2AA9-4B3C-ADC0-D09620AB3BA8}" srcOrd="1" destOrd="0" presId="urn:microsoft.com/office/officeart/2016/7/layout/RepeatingBendingProcessNew"/>
    <dgm:cxn modelId="{2476A67B-FC35-4712-9F42-2BD2D92562D6}" srcId="{07301651-EA70-4149-B3C8-6E6C73CB7D1A}" destId="{B7176072-DC10-48A6-9C78-86768FB1FFA0}" srcOrd="3" destOrd="0" parTransId="{03507A04-EF30-40CC-A665-C3B81EB45CCF}" sibTransId="{6F83D3EF-324E-4D0D-9671-F8BA2743CF94}"/>
    <dgm:cxn modelId="{B1877F7D-99D0-4679-BD0F-F6371F74C736}" type="presOf" srcId="{79C20EDF-1B58-41C6-B203-0EFA2971FE9D}" destId="{369D2B4C-B2F5-4C32-9D26-7C7EFE88795D}" srcOrd="0" destOrd="0" presId="urn:microsoft.com/office/officeart/2016/7/layout/RepeatingBendingProcessNew"/>
    <dgm:cxn modelId="{1FBD9B8F-CCF7-4A44-9BC0-CBD56D5A1DAF}" type="presOf" srcId="{B7176072-DC10-48A6-9C78-86768FB1FFA0}" destId="{36EE3589-FAEB-46F9-B365-8E038E903BBA}" srcOrd="0" destOrd="0" presId="urn:microsoft.com/office/officeart/2016/7/layout/RepeatingBendingProcessNew"/>
    <dgm:cxn modelId="{9D2A6C97-62C8-48AA-B160-D1DEF4900BB2}" type="presOf" srcId="{9DB74286-E0FF-460E-9978-1D4D146E0CFF}" destId="{B263525E-49EE-4C63-B45C-E476C18CE985}" srcOrd="0" destOrd="0" presId="urn:microsoft.com/office/officeart/2016/7/layout/RepeatingBendingProcessNew"/>
    <dgm:cxn modelId="{D9ADDAAA-255F-487D-8B75-535176A52367}" srcId="{07301651-EA70-4149-B3C8-6E6C73CB7D1A}" destId="{B9986C69-E1CD-46A5-BA2A-7D9478B174E0}" srcOrd="0" destOrd="0" parTransId="{B0A6DDAD-72FE-411F-9A42-6DFEA2274FCC}" sibTransId="{61CF0AAE-EF0A-46C5-A8B5-26E3DE831F4E}"/>
    <dgm:cxn modelId="{90C99BC4-5274-48C0-BF71-9CC3799D4B10}" type="presOf" srcId="{79C20EDF-1B58-41C6-B203-0EFA2971FE9D}" destId="{7C84F2A8-2AEB-4F51-AD7C-EA7EB6FD84C2}" srcOrd="1" destOrd="0" presId="urn:microsoft.com/office/officeart/2016/7/layout/RepeatingBendingProcessNew"/>
    <dgm:cxn modelId="{92D1BCD0-97B1-4589-AAF1-673535E20BC1}" type="presOf" srcId="{AA6FC3E3-533F-4932-ABE5-0A8430BF8D85}" destId="{8375963C-17E1-49E9-82A7-333F7188BB3B}" srcOrd="0" destOrd="0" presId="urn:microsoft.com/office/officeart/2016/7/layout/RepeatingBendingProcessNew"/>
    <dgm:cxn modelId="{A0CE4AD8-E47D-4D25-AF4F-2C8F1B4E9B43}" type="presOf" srcId="{0CF37BD2-56C0-43D9-AFE1-9F51744BAD38}" destId="{AB08EC62-60BC-4B9C-B257-764469E85033}" srcOrd="0" destOrd="0" presId="urn:microsoft.com/office/officeart/2016/7/layout/RepeatingBendingProcessNew"/>
    <dgm:cxn modelId="{E6694DDA-0806-4BC8-B287-1C18DF58562D}" type="presOf" srcId="{61CF0AAE-EF0A-46C5-A8B5-26E3DE831F4E}" destId="{2EFD7889-4472-4712-856A-298C8958121D}" srcOrd="0" destOrd="0" presId="urn:microsoft.com/office/officeart/2016/7/layout/RepeatingBendingProcessNew"/>
    <dgm:cxn modelId="{FAE0EBE0-8B8A-4335-99A0-4E38E4B77BA2}" type="presOf" srcId="{6F83D3EF-324E-4D0D-9671-F8BA2743CF94}" destId="{62ADA64E-1472-45D7-AFD8-8F5705DBACD8}" srcOrd="0" destOrd="0" presId="urn:microsoft.com/office/officeart/2016/7/layout/RepeatingBendingProcessNew"/>
    <dgm:cxn modelId="{DBD1FAE0-D764-471F-9FB7-31C0B961FC67}" type="presOf" srcId="{9DB74286-E0FF-460E-9978-1D4D146E0CFF}" destId="{24046235-14A0-489C-B1C0-B6841F9E366D}" srcOrd="1" destOrd="0" presId="urn:microsoft.com/office/officeart/2016/7/layout/RepeatingBendingProcessNew"/>
    <dgm:cxn modelId="{27E250F1-D320-4F5F-B38F-46037E0BB9A4}" type="presOf" srcId="{6F83D3EF-324E-4D0D-9671-F8BA2743CF94}" destId="{3F231F11-7835-407E-9C06-1D8FCE456A82}" srcOrd="1" destOrd="0" presId="urn:microsoft.com/office/officeart/2016/7/layout/RepeatingBendingProcessNew"/>
    <dgm:cxn modelId="{EBFA8DF8-A0E2-4C84-9C8E-95152322F04D}" srcId="{07301651-EA70-4149-B3C8-6E6C73CB7D1A}" destId="{494D360A-8B3F-4F32-9B78-AEDBEA4E5A6B}" srcOrd="1" destOrd="0" parTransId="{33F9091B-42E1-48CD-95FC-E884BA69E629}" sibTransId="{9DB74286-E0FF-460E-9978-1D4D146E0CFF}"/>
    <dgm:cxn modelId="{2759612C-A702-4419-87D1-EDCB5C4539CF}" type="presParOf" srcId="{100B3820-2D7F-4400-BDC3-25B4ED364F10}" destId="{2F61BF16-8C5C-40D6-8B63-B064A01B8EC9}" srcOrd="0" destOrd="0" presId="urn:microsoft.com/office/officeart/2016/7/layout/RepeatingBendingProcessNew"/>
    <dgm:cxn modelId="{D9D99305-E6C7-4126-9FEA-79CAA0067565}" type="presParOf" srcId="{100B3820-2D7F-4400-BDC3-25B4ED364F10}" destId="{2EFD7889-4472-4712-856A-298C8958121D}" srcOrd="1" destOrd="0" presId="urn:microsoft.com/office/officeart/2016/7/layout/RepeatingBendingProcessNew"/>
    <dgm:cxn modelId="{93CFB387-8D07-45C7-98E2-697C3B02BE1B}" type="presParOf" srcId="{2EFD7889-4472-4712-856A-298C8958121D}" destId="{03C80CF2-2AA9-4B3C-ADC0-D09620AB3BA8}" srcOrd="0" destOrd="0" presId="urn:microsoft.com/office/officeart/2016/7/layout/RepeatingBendingProcessNew"/>
    <dgm:cxn modelId="{4A3FDB92-D476-4A42-A53F-71A13A06B50C}" type="presParOf" srcId="{100B3820-2D7F-4400-BDC3-25B4ED364F10}" destId="{63FC73E5-B1DB-4BF2-B4DF-21EF48FFD209}" srcOrd="2" destOrd="0" presId="urn:microsoft.com/office/officeart/2016/7/layout/RepeatingBendingProcessNew"/>
    <dgm:cxn modelId="{40B90548-9D7B-4DFB-BCE9-B7D47C0DB0FD}" type="presParOf" srcId="{100B3820-2D7F-4400-BDC3-25B4ED364F10}" destId="{B263525E-49EE-4C63-B45C-E476C18CE985}" srcOrd="3" destOrd="0" presId="urn:microsoft.com/office/officeart/2016/7/layout/RepeatingBendingProcessNew"/>
    <dgm:cxn modelId="{DF7D8458-959A-4C7A-939D-5585FED25966}" type="presParOf" srcId="{B263525E-49EE-4C63-B45C-E476C18CE985}" destId="{24046235-14A0-489C-B1C0-B6841F9E366D}" srcOrd="0" destOrd="0" presId="urn:microsoft.com/office/officeart/2016/7/layout/RepeatingBendingProcessNew"/>
    <dgm:cxn modelId="{F14D2FB7-A620-4345-9D31-B0CD3DA2E69D}" type="presParOf" srcId="{100B3820-2D7F-4400-BDC3-25B4ED364F10}" destId="{AB08EC62-60BC-4B9C-B257-764469E85033}" srcOrd="4" destOrd="0" presId="urn:microsoft.com/office/officeart/2016/7/layout/RepeatingBendingProcessNew"/>
    <dgm:cxn modelId="{16C36DF0-D563-4D88-9AD0-0608378F26C3}" type="presParOf" srcId="{100B3820-2D7F-4400-BDC3-25B4ED364F10}" destId="{369D2B4C-B2F5-4C32-9D26-7C7EFE88795D}" srcOrd="5" destOrd="0" presId="urn:microsoft.com/office/officeart/2016/7/layout/RepeatingBendingProcessNew"/>
    <dgm:cxn modelId="{14D36FCA-1158-4988-A64B-6D2E453FD6A9}" type="presParOf" srcId="{369D2B4C-B2F5-4C32-9D26-7C7EFE88795D}" destId="{7C84F2A8-2AEB-4F51-AD7C-EA7EB6FD84C2}" srcOrd="0" destOrd="0" presId="urn:microsoft.com/office/officeart/2016/7/layout/RepeatingBendingProcessNew"/>
    <dgm:cxn modelId="{56EF57DD-6AAC-47F8-B657-25BA531D698C}" type="presParOf" srcId="{100B3820-2D7F-4400-BDC3-25B4ED364F10}" destId="{36EE3589-FAEB-46F9-B365-8E038E903BBA}" srcOrd="6" destOrd="0" presId="urn:microsoft.com/office/officeart/2016/7/layout/RepeatingBendingProcessNew"/>
    <dgm:cxn modelId="{8A9CD194-4E59-4FB5-8AA9-48972147749F}" type="presParOf" srcId="{100B3820-2D7F-4400-BDC3-25B4ED364F10}" destId="{62ADA64E-1472-45D7-AFD8-8F5705DBACD8}" srcOrd="7" destOrd="0" presId="urn:microsoft.com/office/officeart/2016/7/layout/RepeatingBendingProcessNew"/>
    <dgm:cxn modelId="{817799CA-C5C5-4E19-8691-7DF5156AAD79}" type="presParOf" srcId="{62ADA64E-1472-45D7-AFD8-8F5705DBACD8}" destId="{3F231F11-7835-407E-9C06-1D8FCE456A82}" srcOrd="0" destOrd="0" presId="urn:microsoft.com/office/officeart/2016/7/layout/RepeatingBendingProcessNew"/>
    <dgm:cxn modelId="{7E5C9D9B-202C-4C97-B237-64993E4E5CA5}" type="presParOf" srcId="{100B3820-2D7F-4400-BDC3-25B4ED364F10}" destId="{8375963C-17E1-49E9-82A7-333F7188BB3B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C686C2C-3405-4C11-B1F1-A192AA9202D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7825F6C9-6D0B-4C2F-B7AE-F1FAF4EC8FE5}">
      <dgm:prSet/>
      <dgm:spPr/>
      <dgm:t>
        <a:bodyPr/>
        <a:lstStyle/>
        <a:p>
          <a:r>
            <a:rPr lang="en-GB"/>
            <a:t>Help young people use their imaginations to spell out possibilities.</a:t>
          </a:r>
          <a:endParaRPr lang="en-US"/>
        </a:p>
      </dgm:t>
    </dgm:pt>
    <dgm:pt modelId="{12A65BDA-E3D0-4817-AF3C-A7F33E1114F3}" type="parTrans" cxnId="{8A18B81D-08AC-4C2A-BF93-B55ED0D2850A}">
      <dgm:prSet/>
      <dgm:spPr/>
      <dgm:t>
        <a:bodyPr/>
        <a:lstStyle/>
        <a:p>
          <a:endParaRPr lang="en-US"/>
        </a:p>
      </dgm:t>
    </dgm:pt>
    <dgm:pt modelId="{99CA3BE6-3B73-4542-B20A-4CEEAB2D1481}" type="sibTrans" cxnId="{8A18B81D-08AC-4C2A-BF93-B55ED0D2850A}">
      <dgm:prSet/>
      <dgm:spPr/>
      <dgm:t>
        <a:bodyPr/>
        <a:lstStyle/>
        <a:p>
          <a:endParaRPr lang="en-US"/>
        </a:p>
      </dgm:t>
    </dgm:pt>
    <dgm:pt modelId="{FBDA1314-6C74-43DC-B529-939557130598}">
      <dgm:prSet/>
      <dgm:spPr/>
      <dgm:t>
        <a:bodyPr/>
        <a:lstStyle/>
        <a:p>
          <a:r>
            <a:rPr lang="en-GB"/>
            <a:t>Help young people choose realistic and challenging goals </a:t>
          </a:r>
          <a:endParaRPr lang="en-US"/>
        </a:p>
      </dgm:t>
    </dgm:pt>
    <dgm:pt modelId="{08DBEF97-ECBB-4295-BAC0-CD58360F0C86}" type="parTrans" cxnId="{51277C11-F312-4CC4-8AD9-4408753AA616}">
      <dgm:prSet/>
      <dgm:spPr/>
      <dgm:t>
        <a:bodyPr/>
        <a:lstStyle/>
        <a:p>
          <a:endParaRPr lang="en-US"/>
        </a:p>
      </dgm:t>
    </dgm:pt>
    <dgm:pt modelId="{588AF728-6DF3-404A-B97C-6D1D8B3BBECE}" type="sibTrans" cxnId="{51277C11-F312-4CC4-8AD9-4408753AA616}">
      <dgm:prSet/>
      <dgm:spPr/>
      <dgm:t>
        <a:bodyPr/>
        <a:lstStyle/>
        <a:p>
          <a:endParaRPr lang="en-US"/>
        </a:p>
      </dgm:t>
    </dgm:pt>
    <dgm:pt modelId="{C0CC6C1F-E337-4ECA-AD9A-9E61C85F4EF4}" type="pres">
      <dgm:prSet presAssocID="{7C686C2C-3405-4C11-B1F1-A192AA9202D0}" presName="root" presStyleCnt="0">
        <dgm:presLayoutVars>
          <dgm:dir/>
          <dgm:resizeHandles val="exact"/>
        </dgm:presLayoutVars>
      </dgm:prSet>
      <dgm:spPr/>
    </dgm:pt>
    <dgm:pt modelId="{71638FAA-409D-478B-AFEC-2FBB4DCAFC6A}" type="pres">
      <dgm:prSet presAssocID="{7825F6C9-6D0B-4C2F-B7AE-F1FAF4EC8FE5}" presName="compNode" presStyleCnt="0"/>
      <dgm:spPr/>
    </dgm:pt>
    <dgm:pt modelId="{01AE1941-5AB0-480E-A685-B214F0A6E2AB}" type="pres">
      <dgm:prSet presAssocID="{7825F6C9-6D0B-4C2F-B7AE-F1FAF4EC8FE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B9E0E965-211D-4D77-A777-0F042C47BC7B}" type="pres">
      <dgm:prSet presAssocID="{7825F6C9-6D0B-4C2F-B7AE-F1FAF4EC8FE5}" presName="spaceRect" presStyleCnt="0"/>
      <dgm:spPr/>
    </dgm:pt>
    <dgm:pt modelId="{BE285BCB-6E65-434D-A61E-A31F811DE031}" type="pres">
      <dgm:prSet presAssocID="{7825F6C9-6D0B-4C2F-B7AE-F1FAF4EC8FE5}" presName="textRect" presStyleLbl="revTx" presStyleIdx="0" presStyleCnt="2">
        <dgm:presLayoutVars>
          <dgm:chMax val="1"/>
          <dgm:chPref val="1"/>
        </dgm:presLayoutVars>
      </dgm:prSet>
      <dgm:spPr/>
    </dgm:pt>
    <dgm:pt modelId="{A0C268F3-3490-4B39-BF7C-9314821A54DF}" type="pres">
      <dgm:prSet presAssocID="{99CA3BE6-3B73-4542-B20A-4CEEAB2D1481}" presName="sibTrans" presStyleCnt="0"/>
      <dgm:spPr/>
    </dgm:pt>
    <dgm:pt modelId="{1216562D-1683-42BA-AC83-95A0BA04FF4F}" type="pres">
      <dgm:prSet presAssocID="{FBDA1314-6C74-43DC-B529-939557130598}" presName="compNode" presStyleCnt="0"/>
      <dgm:spPr/>
    </dgm:pt>
    <dgm:pt modelId="{8F0086A2-0571-4622-BB8B-7A61574B6FA7}" type="pres">
      <dgm:prSet presAssocID="{FBDA1314-6C74-43DC-B529-93955713059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53DE068-63EC-40F8-8CA9-DC2FF325CD05}" type="pres">
      <dgm:prSet presAssocID="{FBDA1314-6C74-43DC-B529-939557130598}" presName="spaceRect" presStyleCnt="0"/>
      <dgm:spPr/>
    </dgm:pt>
    <dgm:pt modelId="{C0BED265-BD60-44B9-8BB2-025BEF42BE2C}" type="pres">
      <dgm:prSet presAssocID="{FBDA1314-6C74-43DC-B529-93955713059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1277C11-F312-4CC4-8AD9-4408753AA616}" srcId="{7C686C2C-3405-4C11-B1F1-A192AA9202D0}" destId="{FBDA1314-6C74-43DC-B529-939557130598}" srcOrd="1" destOrd="0" parTransId="{08DBEF97-ECBB-4295-BAC0-CD58360F0C86}" sibTransId="{588AF728-6DF3-404A-B97C-6D1D8B3BBECE}"/>
    <dgm:cxn modelId="{8A18B81D-08AC-4C2A-BF93-B55ED0D2850A}" srcId="{7C686C2C-3405-4C11-B1F1-A192AA9202D0}" destId="{7825F6C9-6D0B-4C2F-B7AE-F1FAF4EC8FE5}" srcOrd="0" destOrd="0" parTransId="{12A65BDA-E3D0-4817-AF3C-A7F33E1114F3}" sibTransId="{99CA3BE6-3B73-4542-B20A-4CEEAB2D1481}"/>
    <dgm:cxn modelId="{DCB28C37-586D-4AF1-AABF-47B4A8ECB4AF}" type="presOf" srcId="{7825F6C9-6D0B-4C2F-B7AE-F1FAF4EC8FE5}" destId="{BE285BCB-6E65-434D-A61E-A31F811DE031}" srcOrd="0" destOrd="0" presId="urn:microsoft.com/office/officeart/2018/2/layout/IconLabelList"/>
    <dgm:cxn modelId="{420BEDAD-F291-4990-8A9C-A471D86C654E}" type="presOf" srcId="{7C686C2C-3405-4C11-B1F1-A192AA9202D0}" destId="{C0CC6C1F-E337-4ECA-AD9A-9E61C85F4EF4}" srcOrd="0" destOrd="0" presId="urn:microsoft.com/office/officeart/2018/2/layout/IconLabelList"/>
    <dgm:cxn modelId="{3500F4F6-8546-44B3-9F65-38E9816A34C4}" type="presOf" srcId="{FBDA1314-6C74-43DC-B529-939557130598}" destId="{C0BED265-BD60-44B9-8BB2-025BEF42BE2C}" srcOrd="0" destOrd="0" presId="urn:microsoft.com/office/officeart/2018/2/layout/IconLabelList"/>
    <dgm:cxn modelId="{2CBD72CC-DDF6-4E02-ADAC-C0F558E263B4}" type="presParOf" srcId="{C0CC6C1F-E337-4ECA-AD9A-9E61C85F4EF4}" destId="{71638FAA-409D-478B-AFEC-2FBB4DCAFC6A}" srcOrd="0" destOrd="0" presId="urn:microsoft.com/office/officeart/2018/2/layout/IconLabelList"/>
    <dgm:cxn modelId="{8D4D370B-D7E4-4B5D-97ED-03DF9C739756}" type="presParOf" srcId="{71638FAA-409D-478B-AFEC-2FBB4DCAFC6A}" destId="{01AE1941-5AB0-480E-A685-B214F0A6E2AB}" srcOrd="0" destOrd="0" presId="urn:microsoft.com/office/officeart/2018/2/layout/IconLabelList"/>
    <dgm:cxn modelId="{098773DE-321B-449E-83D9-B2BF96B2918E}" type="presParOf" srcId="{71638FAA-409D-478B-AFEC-2FBB4DCAFC6A}" destId="{B9E0E965-211D-4D77-A777-0F042C47BC7B}" srcOrd="1" destOrd="0" presId="urn:microsoft.com/office/officeart/2018/2/layout/IconLabelList"/>
    <dgm:cxn modelId="{F0EA7008-63AD-4880-B6E3-3094BCB3E62A}" type="presParOf" srcId="{71638FAA-409D-478B-AFEC-2FBB4DCAFC6A}" destId="{BE285BCB-6E65-434D-A61E-A31F811DE031}" srcOrd="2" destOrd="0" presId="urn:microsoft.com/office/officeart/2018/2/layout/IconLabelList"/>
    <dgm:cxn modelId="{21C1CBDE-5EC8-46D9-A670-CDCCF7229782}" type="presParOf" srcId="{C0CC6C1F-E337-4ECA-AD9A-9E61C85F4EF4}" destId="{A0C268F3-3490-4B39-BF7C-9314821A54DF}" srcOrd="1" destOrd="0" presId="urn:microsoft.com/office/officeart/2018/2/layout/IconLabelList"/>
    <dgm:cxn modelId="{34E90FAB-E1BC-40E0-80A5-5C20FA8CE827}" type="presParOf" srcId="{C0CC6C1F-E337-4ECA-AD9A-9E61C85F4EF4}" destId="{1216562D-1683-42BA-AC83-95A0BA04FF4F}" srcOrd="2" destOrd="0" presId="urn:microsoft.com/office/officeart/2018/2/layout/IconLabelList"/>
    <dgm:cxn modelId="{E6FEB818-D8C9-408F-8219-0B0B2A06598D}" type="presParOf" srcId="{1216562D-1683-42BA-AC83-95A0BA04FF4F}" destId="{8F0086A2-0571-4622-BB8B-7A61574B6FA7}" srcOrd="0" destOrd="0" presId="urn:microsoft.com/office/officeart/2018/2/layout/IconLabelList"/>
    <dgm:cxn modelId="{2DD72934-AF5B-4982-97B4-B6C7DD1F3356}" type="presParOf" srcId="{1216562D-1683-42BA-AC83-95A0BA04FF4F}" destId="{A53DE068-63EC-40F8-8CA9-DC2FF325CD05}" srcOrd="1" destOrd="0" presId="urn:microsoft.com/office/officeart/2018/2/layout/IconLabelList"/>
    <dgm:cxn modelId="{C4DCC7BB-1418-4EAB-A44B-15CDE7055F87}" type="presParOf" srcId="{1216562D-1683-42BA-AC83-95A0BA04FF4F}" destId="{C0BED265-BD60-44B9-8BB2-025BEF42BE2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4039BB-96A2-48FA-8C90-5D22572E135B}">
      <dsp:nvSpPr>
        <dsp:cNvPr id="0" name=""/>
        <dsp:cNvSpPr/>
      </dsp:nvSpPr>
      <dsp:spPr>
        <a:xfrm>
          <a:off x="528000" y="659015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C82734-FB3E-4B20-A7E0-0BB992A93373}">
      <dsp:nvSpPr>
        <dsp:cNvPr id="0" name=""/>
        <dsp:cNvSpPr/>
      </dsp:nvSpPr>
      <dsp:spPr>
        <a:xfrm>
          <a:off x="33000" y="179820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Youth club settings</a:t>
          </a:r>
          <a:endParaRPr lang="en-US" sz="1900" kern="1200"/>
        </a:p>
      </dsp:txBody>
      <dsp:txXfrm>
        <a:off x="33000" y="1798200"/>
        <a:ext cx="1800000" cy="720000"/>
      </dsp:txXfrm>
    </dsp:sp>
    <dsp:sp modelId="{513C2CB4-D006-4428-BE45-D1D493A31B6B}">
      <dsp:nvSpPr>
        <dsp:cNvPr id="0" name=""/>
        <dsp:cNvSpPr/>
      </dsp:nvSpPr>
      <dsp:spPr>
        <a:xfrm>
          <a:off x="2643000" y="659015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81B8C-6ED8-4A7D-BC3F-D1B60F21076F}">
      <dsp:nvSpPr>
        <dsp:cNvPr id="0" name=""/>
        <dsp:cNvSpPr/>
      </dsp:nvSpPr>
      <dsp:spPr>
        <a:xfrm>
          <a:off x="2148000" y="179820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Outreach</a:t>
          </a:r>
          <a:endParaRPr lang="en-US" sz="1900" kern="1200"/>
        </a:p>
      </dsp:txBody>
      <dsp:txXfrm>
        <a:off x="2148000" y="1798200"/>
        <a:ext cx="1800000" cy="720000"/>
      </dsp:txXfrm>
    </dsp:sp>
    <dsp:sp modelId="{C2893F2D-C084-48C1-8EA2-FBF21D89520F}">
      <dsp:nvSpPr>
        <dsp:cNvPr id="0" name=""/>
        <dsp:cNvSpPr/>
      </dsp:nvSpPr>
      <dsp:spPr>
        <a:xfrm>
          <a:off x="4758000" y="659015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0C2AA-E30E-48CF-8C44-BEADCF940A26}">
      <dsp:nvSpPr>
        <dsp:cNvPr id="0" name=""/>
        <dsp:cNvSpPr/>
      </dsp:nvSpPr>
      <dsp:spPr>
        <a:xfrm>
          <a:off x="4263000" y="179820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Hospital settings</a:t>
          </a:r>
          <a:endParaRPr lang="en-US" sz="1900" kern="1200"/>
        </a:p>
      </dsp:txBody>
      <dsp:txXfrm>
        <a:off x="4263000" y="1798200"/>
        <a:ext cx="1800000" cy="720000"/>
      </dsp:txXfrm>
    </dsp:sp>
    <dsp:sp modelId="{7897D4A8-CBEC-4802-AA81-DD9EC8DCF534}">
      <dsp:nvSpPr>
        <dsp:cNvPr id="0" name=""/>
        <dsp:cNvSpPr/>
      </dsp:nvSpPr>
      <dsp:spPr>
        <a:xfrm>
          <a:off x="528000" y="2968200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A1EC60-C158-450B-9B14-0B26CD7AD1D0}">
      <dsp:nvSpPr>
        <dsp:cNvPr id="0" name=""/>
        <dsp:cNvSpPr/>
      </dsp:nvSpPr>
      <dsp:spPr>
        <a:xfrm>
          <a:off x="33000" y="41073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School </a:t>
          </a:r>
          <a:endParaRPr lang="en-US" sz="1900" kern="1200"/>
        </a:p>
      </dsp:txBody>
      <dsp:txXfrm>
        <a:off x="33000" y="4107384"/>
        <a:ext cx="1800000" cy="720000"/>
      </dsp:txXfrm>
    </dsp:sp>
    <dsp:sp modelId="{38CB925A-A4FE-46DF-A641-058DAA71AC3B}">
      <dsp:nvSpPr>
        <dsp:cNvPr id="0" name=""/>
        <dsp:cNvSpPr/>
      </dsp:nvSpPr>
      <dsp:spPr>
        <a:xfrm>
          <a:off x="2643000" y="2968200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2B93CD-941A-49C1-8EC8-6C428532BE07}">
      <dsp:nvSpPr>
        <dsp:cNvPr id="0" name=""/>
        <dsp:cNvSpPr/>
      </dsp:nvSpPr>
      <dsp:spPr>
        <a:xfrm>
          <a:off x="2148000" y="41073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Residential  </a:t>
          </a:r>
          <a:endParaRPr lang="en-US" sz="1900" kern="1200"/>
        </a:p>
      </dsp:txBody>
      <dsp:txXfrm>
        <a:off x="2148000" y="4107384"/>
        <a:ext cx="1800000" cy="720000"/>
      </dsp:txXfrm>
    </dsp:sp>
    <dsp:sp modelId="{6BECB23D-1F67-49A3-A1C9-F854B280B34E}">
      <dsp:nvSpPr>
        <dsp:cNvPr id="0" name=""/>
        <dsp:cNvSpPr/>
      </dsp:nvSpPr>
      <dsp:spPr>
        <a:xfrm>
          <a:off x="4758000" y="2968200"/>
          <a:ext cx="810000" cy="81000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8E5B97-5C8B-44DB-98E2-2D1AB8FE0478}">
      <dsp:nvSpPr>
        <dsp:cNvPr id="0" name=""/>
        <dsp:cNvSpPr/>
      </dsp:nvSpPr>
      <dsp:spPr>
        <a:xfrm>
          <a:off x="4263000" y="41073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Many organisations……</a:t>
          </a:r>
          <a:endParaRPr lang="en-US" sz="1900" kern="1200"/>
        </a:p>
      </dsp:txBody>
      <dsp:txXfrm>
        <a:off x="4263000" y="4107384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FD7889-4472-4712-856A-298C8958121D}">
      <dsp:nvSpPr>
        <dsp:cNvPr id="0" name=""/>
        <dsp:cNvSpPr/>
      </dsp:nvSpPr>
      <dsp:spPr>
        <a:xfrm>
          <a:off x="2767906" y="680987"/>
          <a:ext cx="5259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5987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16985" y="723924"/>
        <a:ext cx="27829" cy="5565"/>
      </dsp:txXfrm>
    </dsp:sp>
    <dsp:sp modelId="{2F61BF16-8C5C-40D6-8B63-B064A01B8EC9}">
      <dsp:nvSpPr>
        <dsp:cNvPr id="0" name=""/>
        <dsp:cNvSpPr/>
      </dsp:nvSpPr>
      <dsp:spPr>
        <a:xfrm>
          <a:off x="349760" y="724"/>
          <a:ext cx="2419945" cy="14519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579" tIns="124470" rIns="118579" bIns="1244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1" kern="1200"/>
            <a:t>According to Gerard Egan </a:t>
          </a:r>
          <a:endParaRPr lang="en-US" sz="2000" kern="1200"/>
        </a:p>
      </dsp:txBody>
      <dsp:txXfrm>
        <a:off x="349760" y="724"/>
        <a:ext cx="2419945" cy="1451967"/>
      </dsp:txXfrm>
    </dsp:sp>
    <dsp:sp modelId="{B263525E-49EE-4C63-B45C-E476C18CE985}">
      <dsp:nvSpPr>
        <dsp:cNvPr id="0" name=""/>
        <dsp:cNvSpPr/>
      </dsp:nvSpPr>
      <dsp:spPr>
        <a:xfrm>
          <a:off x="1559733" y="1450891"/>
          <a:ext cx="2976532" cy="525987"/>
        </a:xfrm>
        <a:custGeom>
          <a:avLst/>
          <a:gdLst/>
          <a:ahLst/>
          <a:cxnLst/>
          <a:rect l="0" t="0" r="0" b="0"/>
          <a:pathLst>
            <a:path>
              <a:moveTo>
                <a:pt x="2976532" y="0"/>
              </a:moveTo>
              <a:lnTo>
                <a:pt x="2976532" y="280093"/>
              </a:lnTo>
              <a:lnTo>
                <a:pt x="0" y="280093"/>
              </a:lnTo>
              <a:lnTo>
                <a:pt x="0" y="525987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72296" y="1711102"/>
        <a:ext cx="151406" cy="5565"/>
      </dsp:txXfrm>
    </dsp:sp>
    <dsp:sp modelId="{63FC73E5-B1DB-4BF2-B4DF-21EF48FFD209}">
      <dsp:nvSpPr>
        <dsp:cNvPr id="0" name=""/>
        <dsp:cNvSpPr/>
      </dsp:nvSpPr>
      <dsp:spPr>
        <a:xfrm>
          <a:off x="3326293" y="724"/>
          <a:ext cx="2419945" cy="14519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579" tIns="124470" rIns="118579" bIns="1244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1" kern="1200"/>
            <a:t>Stage 1</a:t>
          </a:r>
          <a:endParaRPr lang="en-US" sz="2000" kern="1200"/>
        </a:p>
      </dsp:txBody>
      <dsp:txXfrm>
        <a:off x="3326293" y="724"/>
        <a:ext cx="2419945" cy="1451967"/>
      </dsp:txXfrm>
    </dsp:sp>
    <dsp:sp modelId="{369D2B4C-B2F5-4C32-9D26-7C7EFE88795D}">
      <dsp:nvSpPr>
        <dsp:cNvPr id="0" name=""/>
        <dsp:cNvSpPr/>
      </dsp:nvSpPr>
      <dsp:spPr>
        <a:xfrm>
          <a:off x="2767906" y="2689542"/>
          <a:ext cx="5259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5987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16985" y="2732479"/>
        <a:ext cx="27829" cy="5565"/>
      </dsp:txXfrm>
    </dsp:sp>
    <dsp:sp modelId="{AB08EC62-60BC-4B9C-B257-764469E85033}">
      <dsp:nvSpPr>
        <dsp:cNvPr id="0" name=""/>
        <dsp:cNvSpPr/>
      </dsp:nvSpPr>
      <dsp:spPr>
        <a:xfrm>
          <a:off x="349760" y="2009278"/>
          <a:ext cx="2419945" cy="14519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579" tIns="124470" rIns="118579" bIns="1244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1" kern="1200"/>
            <a:t>Whats going on?</a:t>
          </a:r>
          <a:endParaRPr lang="en-US" sz="2000" kern="1200"/>
        </a:p>
      </dsp:txBody>
      <dsp:txXfrm>
        <a:off x="349760" y="2009278"/>
        <a:ext cx="2419945" cy="1451967"/>
      </dsp:txXfrm>
    </dsp:sp>
    <dsp:sp modelId="{62ADA64E-1472-45D7-AFD8-8F5705DBACD8}">
      <dsp:nvSpPr>
        <dsp:cNvPr id="0" name=""/>
        <dsp:cNvSpPr/>
      </dsp:nvSpPr>
      <dsp:spPr>
        <a:xfrm>
          <a:off x="1559733" y="3459446"/>
          <a:ext cx="2976532" cy="525987"/>
        </a:xfrm>
        <a:custGeom>
          <a:avLst/>
          <a:gdLst/>
          <a:ahLst/>
          <a:cxnLst/>
          <a:rect l="0" t="0" r="0" b="0"/>
          <a:pathLst>
            <a:path>
              <a:moveTo>
                <a:pt x="2976532" y="0"/>
              </a:moveTo>
              <a:lnTo>
                <a:pt x="2976532" y="280093"/>
              </a:lnTo>
              <a:lnTo>
                <a:pt x="0" y="280093"/>
              </a:lnTo>
              <a:lnTo>
                <a:pt x="0" y="525987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72296" y="3719656"/>
        <a:ext cx="151406" cy="5565"/>
      </dsp:txXfrm>
    </dsp:sp>
    <dsp:sp modelId="{36EE3589-FAEB-46F9-B365-8E038E903BBA}">
      <dsp:nvSpPr>
        <dsp:cNvPr id="0" name=""/>
        <dsp:cNvSpPr/>
      </dsp:nvSpPr>
      <dsp:spPr>
        <a:xfrm>
          <a:off x="3326293" y="2009278"/>
          <a:ext cx="2419945" cy="145196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579" tIns="124470" rIns="118579" bIns="1244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1" kern="1200"/>
            <a:t>.Helping young people tell their stories</a:t>
          </a:r>
          <a:endParaRPr lang="en-US" sz="2000" kern="1200"/>
        </a:p>
      </dsp:txBody>
      <dsp:txXfrm>
        <a:off x="3326293" y="2009278"/>
        <a:ext cx="2419945" cy="1451967"/>
      </dsp:txXfrm>
    </dsp:sp>
    <dsp:sp modelId="{8375963C-17E1-49E9-82A7-333F7188BB3B}">
      <dsp:nvSpPr>
        <dsp:cNvPr id="0" name=""/>
        <dsp:cNvSpPr/>
      </dsp:nvSpPr>
      <dsp:spPr>
        <a:xfrm>
          <a:off x="349760" y="4017833"/>
          <a:ext cx="2419945" cy="145196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579" tIns="124470" rIns="118579" bIns="1244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1" kern="1200"/>
            <a:t>.Helping young people choose the right issues or opportunities to work on.</a:t>
          </a:r>
          <a:endParaRPr lang="en-US" sz="2000" kern="1200"/>
        </a:p>
      </dsp:txBody>
      <dsp:txXfrm>
        <a:off x="349760" y="4017833"/>
        <a:ext cx="2419945" cy="14519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AE1941-5AB0-480E-A685-B214F0A6E2AB}">
      <dsp:nvSpPr>
        <dsp:cNvPr id="0" name=""/>
        <dsp:cNvSpPr/>
      </dsp:nvSpPr>
      <dsp:spPr>
        <a:xfrm>
          <a:off x="1352732" y="102220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285BCB-6E65-434D-A61E-A31F811DE031}">
      <dsp:nvSpPr>
        <dsp:cNvPr id="0" name=""/>
        <dsp:cNvSpPr/>
      </dsp:nvSpPr>
      <dsp:spPr>
        <a:xfrm>
          <a:off x="164732" y="251651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Help young people use their imaginations to spell out possibilities.</a:t>
          </a:r>
          <a:endParaRPr lang="en-US" sz="2200" kern="1200"/>
        </a:p>
      </dsp:txBody>
      <dsp:txXfrm>
        <a:off x="164732" y="2516512"/>
        <a:ext cx="4320000" cy="720000"/>
      </dsp:txXfrm>
    </dsp:sp>
    <dsp:sp modelId="{8F0086A2-0571-4622-BB8B-7A61574B6FA7}">
      <dsp:nvSpPr>
        <dsp:cNvPr id="0" name=""/>
        <dsp:cNvSpPr/>
      </dsp:nvSpPr>
      <dsp:spPr>
        <a:xfrm>
          <a:off x="6428732" y="10222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BED265-BD60-44B9-8BB2-025BEF42BE2C}">
      <dsp:nvSpPr>
        <dsp:cNvPr id="0" name=""/>
        <dsp:cNvSpPr/>
      </dsp:nvSpPr>
      <dsp:spPr>
        <a:xfrm>
          <a:off x="5240732" y="251651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Help young people choose realistic and challenging goals </a:t>
          </a:r>
          <a:endParaRPr lang="en-US" sz="2200" kern="1200"/>
        </a:p>
      </dsp:txBody>
      <dsp:txXfrm>
        <a:off x="5240732" y="2516512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3/15/2023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92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298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3/15/2023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565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3/15/2023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367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3/15/2023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476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3/15/2023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433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3/15/2023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305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3/15/2023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240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499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996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480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sc-online.com/assetrepository/viewasset?id=2658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lenquirer.com/2019/10/join-us-wednesday-mornings-at-whole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foodphotos.com/imagelibrary/cooking/slides/baking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103171-0BA0-4AF0-AF05-04AFA1A4A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9BE3D1-797E-CB7D-DF53-E9A51BC92B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80" r="18976"/>
          <a:stretch/>
        </p:blipFill>
        <p:spPr>
          <a:xfrm>
            <a:off x="-53021" y="11"/>
            <a:ext cx="476248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128B901-D4EA-4C4D-A150-23D2A6DEC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09459" y="1"/>
            <a:ext cx="7482541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760B08A-B322-4C79-AB6D-7E4246352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685800"/>
            <a:ext cx="6099101" cy="5486400"/>
          </a:xfrm>
          <a:prstGeom prst="rect">
            <a:avLst/>
          </a:prstGeom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15A513-E0F7-9DFC-D37D-948403AE8C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1371599"/>
            <a:ext cx="4762500" cy="2360429"/>
          </a:xfrm>
        </p:spPr>
        <p:txBody>
          <a:bodyPr>
            <a:normAutofit/>
          </a:bodyPr>
          <a:lstStyle/>
          <a:p>
            <a:r>
              <a:rPr lang="en-GB" sz="3300" dirty="0"/>
              <a:t> Presentation </a:t>
            </a:r>
            <a:br>
              <a:rPr lang="en-GB" sz="3300" dirty="0"/>
            </a:br>
            <a:r>
              <a:rPr lang="en-GB" sz="3300" dirty="0"/>
              <a:t>by Kirsty Griffiths</a:t>
            </a:r>
            <a:br>
              <a:rPr lang="en-GB" sz="3300" dirty="0"/>
            </a:br>
            <a:r>
              <a:rPr lang="en-GB" sz="3300" dirty="0"/>
              <a:t>2218488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32157A-CD9F-715E-20B7-86F6EDE84D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4114800"/>
            <a:ext cx="4762500" cy="1371601"/>
          </a:xfrm>
        </p:spPr>
        <p:txBody>
          <a:bodyPr>
            <a:normAutofit/>
          </a:bodyPr>
          <a:lstStyle/>
          <a:p>
            <a:r>
              <a:rPr lang="en-GB" sz="3200" dirty="0"/>
              <a:t>ECYW4004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F67F92-AD7C-7E0B-B8B0-443F370CB405}"/>
              </a:ext>
            </a:extLst>
          </p:cNvPr>
          <p:cNvSpPr txBox="1"/>
          <p:nvPr/>
        </p:nvSpPr>
        <p:spPr>
          <a:xfrm>
            <a:off x="1690533" y="2685270"/>
            <a:ext cx="26685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Introduction</a:t>
            </a:r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58906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6F7C09B-DBA8-4350-A63F-29BFFD23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CD36A4C-72B1-4E93-8EA9-AA442697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781800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5A63CB-2A75-4D2F-B2AF-71815E2ADC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685801"/>
            <a:ext cx="4038600" cy="30462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2"/>
                </a:solidFill>
              </a:rPr>
              <a:t>Skills,</a:t>
            </a:r>
            <a:br>
              <a:rPr lang="en-GB">
                <a:solidFill>
                  <a:schemeClr val="bg2"/>
                </a:solidFill>
              </a:rPr>
            </a:br>
            <a:r>
              <a:rPr lang="en-GB">
                <a:solidFill>
                  <a:schemeClr val="bg2"/>
                </a:solidFill>
              </a:rPr>
              <a:t>tools and approaches.</a:t>
            </a:r>
            <a:br>
              <a:rPr lang="en-GB">
                <a:solidFill>
                  <a:schemeClr val="bg2"/>
                </a:solidFill>
              </a:rPr>
            </a:br>
            <a:endParaRPr lang="en-GB">
              <a:solidFill>
                <a:schemeClr val="bg2"/>
              </a:solidFill>
            </a:endParaRPr>
          </a:p>
        </p:txBody>
      </p:sp>
      <p:pic>
        <p:nvPicPr>
          <p:cNvPr id="5" name="Picture 4" descr="A picture containing person, standing&#10;&#10;Description automatically generated">
            <a:extLst>
              <a:ext uri="{FF2B5EF4-FFF2-40B4-BE49-F238E27FC236}">
                <a16:creationId xmlns:a16="http://schemas.microsoft.com/office/drawing/2014/main" id="{AE62336A-A2A1-33BE-F4A3-D305A7D0DD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67600" y="1722692"/>
            <a:ext cx="4038600" cy="3412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482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642132-805A-497E-9C84-8D6774339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E7F1DA-407F-41FD-AC0F-D9CAD1187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0" y="685800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53A6CA-07F8-42C0-E8B4-4D29E29C25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7600" y="1371600"/>
            <a:ext cx="3390900" cy="1571626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2"/>
                </a:solidFill>
              </a:rPr>
              <a:t>Building relationships –meaning: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28C352-A55B-6F09-9F04-25D2F33B76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7600" y="3162300"/>
            <a:ext cx="3390900" cy="2324101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300" dirty="0">
                <a:solidFill>
                  <a:schemeClr val="bg2"/>
                </a:solidFill>
              </a:rPr>
              <a:t>.</a:t>
            </a:r>
            <a:r>
              <a:rPr lang="en-GB" sz="2000" dirty="0">
                <a:solidFill>
                  <a:schemeClr val="bg2"/>
                </a:solidFill>
              </a:rPr>
              <a:t>Establish trusting relationships with young people is a crucial part and fundamental in good youth work practice.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bg2"/>
                </a:solidFill>
              </a:rPr>
              <a:t>.Young people develop and flourish in the setting of a close ,trustworthy relationships that offers support ,care and nurturing</a:t>
            </a:r>
            <a:r>
              <a:rPr lang="en-GB" sz="1600" dirty="0">
                <a:solidFill>
                  <a:schemeClr val="bg2"/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endParaRPr lang="en-GB" sz="1600" dirty="0">
              <a:solidFill>
                <a:schemeClr val="bg2"/>
              </a:solidFill>
            </a:endParaRPr>
          </a:p>
        </p:txBody>
      </p:sp>
      <p:pic>
        <p:nvPicPr>
          <p:cNvPr id="5" name="Picture 4" descr="Small red plastic houses">
            <a:extLst>
              <a:ext uri="{FF2B5EF4-FFF2-40B4-BE49-F238E27FC236}">
                <a16:creationId xmlns:a16="http://schemas.microsoft.com/office/drawing/2014/main" id="{E9A2F477-29B3-5070-DF98-B4E261BCBA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597" r="37293" b="2"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801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7C478F1-26B5-44C9-823B-523B85B11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337CC61-9E93-4D80-9F1C-12CE9A0C0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6B51B-59E4-0DEC-C15D-828AC0965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818" y="685801"/>
            <a:ext cx="3057379" cy="30462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300" kern="1200" cap="all" spc="300" baseline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Building relationships</a:t>
            </a:r>
          </a:p>
        </p:txBody>
      </p:sp>
      <p:pic>
        <p:nvPicPr>
          <p:cNvPr id="7" name="Content Placeholder 6" descr="Text&#10;&#10;Description automatically generated">
            <a:extLst>
              <a:ext uri="{FF2B5EF4-FFF2-40B4-BE49-F238E27FC236}">
                <a16:creationId xmlns:a16="http://schemas.microsoft.com/office/drawing/2014/main" id="{7A423F41-EC36-446C-4D4B-A2EFFB01D6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15000" y="685801"/>
            <a:ext cx="5486399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781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BAD784-BAAF-4CC0-9F52-682A8E9667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D401B9-9595-42B7-B197-AB5FB5C65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812C8E-941F-A3DE-820E-347228A68A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1371600"/>
            <a:ext cx="8115300" cy="235633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2"/>
                </a:solidFill>
              </a:rPr>
              <a:t>5 pillars approach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3D198B-F5D8-372F-9A37-AFBDAE6BD1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8675" y="3962399"/>
            <a:ext cx="10677525" cy="1524003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Educative     Expressive     Participative   Inclusive   Empowerment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2600" dirty="0">
                <a:solidFill>
                  <a:schemeClr val="bg1"/>
                </a:solidFill>
              </a:rPr>
              <a:t>Youth Work in Wales Principles and Purposes (2018)</a:t>
            </a:r>
          </a:p>
        </p:txBody>
      </p:sp>
    </p:spTree>
    <p:extLst>
      <p:ext uri="{BB962C8B-B14F-4D97-AF65-F5344CB8AC3E}">
        <p14:creationId xmlns:p14="http://schemas.microsoft.com/office/powerpoint/2010/main" val="2800557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433CB3-EAB2-4842-A1DD-7BC051B55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ookie with a design on it&#10;&#10;Description automatically generated with low confidence">
            <a:extLst>
              <a:ext uri="{FF2B5EF4-FFF2-40B4-BE49-F238E27FC236}">
                <a16:creationId xmlns:a16="http://schemas.microsoft.com/office/drawing/2014/main" id="{399F7C7E-D6B4-DAB2-6819-4D3A87B030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9929"/>
          <a:stretch/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37E9081-32E2-43C3-80C8-7F3854D9D0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1"/>
            <a:ext cx="12192000" cy="3429000"/>
          </a:xfrm>
          <a:prstGeom prst="rect">
            <a:avLst/>
          </a:prstGeom>
          <a:gradFill>
            <a:gsLst>
              <a:gs pos="47000">
                <a:srgbClr val="000000">
                  <a:alpha val="23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720E8-FB46-9D44-933B-80C738B0E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9486900" cy="12815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 cap="all" spc="30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activity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287072-0823-0B56-669F-76DEAE9CDDC8}"/>
              </a:ext>
            </a:extLst>
          </p:cNvPr>
          <p:cNvSpPr txBox="1"/>
          <p:nvPr/>
        </p:nvSpPr>
        <p:spPr>
          <a:xfrm>
            <a:off x="9900989" y="6657945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reefoodphotos.com/imagelibrary/cooking/slides/bak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328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10234C-5576-EDDA-1EC2-B81D6044C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solidFill>
                  <a:schemeClr val="bg2"/>
                </a:solidFill>
              </a:rPr>
              <a:t>Where can it take place?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3CE560-B9AF-7784-48BC-EF507C45A2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316529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8592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00E3E0-07DA-4A53-8D2F-59983E144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A50EA3E-CB52-B41A-215D-F0D5CC817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01040"/>
            <a:ext cx="3390900" cy="54864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Gerard </a:t>
            </a:r>
            <a:r>
              <a:rPr lang="en-GB" dirty="0" err="1"/>
              <a:t>egan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approaches</a:t>
            </a:r>
            <a:br>
              <a:rPr lang="en-GB" dirty="0"/>
            </a:br>
            <a:r>
              <a:rPr lang="en-GB" dirty="0"/>
              <a:t>(2020)</a:t>
            </a:r>
            <a:endParaRPr lang="en-GB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55B2C3FD-9613-9428-A02B-FF9A48AA5A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5241199"/>
              </p:ext>
            </p:extLst>
          </p:nvPr>
        </p:nvGraphicFramePr>
        <p:xfrm>
          <a:off x="5410200" y="701675"/>
          <a:ext cx="6096000" cy="5470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23366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86F33B-CBDB-B9B1-42D7-0BB73B804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sz="2200"/>
              <a:t>STAGE 2</a:t>
            </a:r>
            <a:br>
              <a:rPr lang="en-GB" sz="2200"/>
            </a:br>
            <a:r>
              <a:rPr lang="en-GB" sz="2200"/>
              <a:t>What do I need or want instead of what I have?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768A3F42-628D-F6B5-3886-7706DC3ADE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0364030"/>
              </p:ext>
            </p:extLst>
          </p:nvPr>
        </p:nvGraphicFramePr>
        <p:xfrm>
          <a:off x="1249682" y="2236763"/>
          <a:ext cx="9725464" cy="3338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2188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32ECD917-2DC1-4905-8E83-AFFBB2808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960C9942-DDB7-47FB-8944-8AABC8844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467600" cy="6858001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1">
            <a:extLst>
              <a:ext uri="{FF2B5EF4-FFF2-40B4-BE49-F238E27FC236}">
                <a16:creationId xmlns:a16="http://schemas.microsoft.com/office/drawing/2014/main" id="{EC199F73-795E-469A-AF4B-13FA2C7AB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4431"/>
            <a:ext cx="60960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D70E43-100D-BEA9-6218-149FB4C0D6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0314" y="1371600"/>
            <a:ext cx="5064793" cy="4114800"/>
          </a:xfrm>
        </p:spPr>
        <p:txBody>
          <a:bodyPr anchor="ctr">
            <a:normAutofit/>
          </a:bodyPr>
          <a:lstStyle/>
          <a:p>
            <a:r>
              <a:rPr lang="en-GB"/>
              <a:t>Stage 3</a:t>
            </a:r>
            <a:br>
              <a:rPr lang="en-GB"/>
            </a:br>
            <a:r>
              <a:rPr lang="en-GB"/>
              <a:t>how do I get what I want or need?</a:t>
            </a:r>
            <a:br>
              <a:rPr lang="en-GB"/>
            </a:br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390A67C-4194-4292-830C-9717E526D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401" y="685800"/>
            <a:ext cx="33528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E8713D-52F0-FA1F-E4BE-9500CF92E3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68164" y="1680963"/>
            <a:ext cx="2523271" cy="3493336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>
                <a:solidFill>
                  <a:schemeClr val="bg1"/>
                </a:solidFill>
              </a:rPr>
              <a:t>.Help young people see the different ways they can achieve their goals.</a:t>
            </a:r>
          </a:p>
          <a:p>
            <a:pPr>
              <a:lnSpc>
                <a:spcPct val="90000"/>
              </a:lnSpc>
            </a:pPr>
            <a:r>
              <a:rPr lang="en-GB" sz="2800">
                <a:solidFill>
                  <a:schemeClr val="bg1"/>
                </a:solidFill>
              </a:rPr>
              <a:t>.Help young people craft an action plan.</a:t>
            </a:r>
          </a:p>
        </p:txBody>
      </p:sp>
    </p:spTree>
    <p:extLst>
      <p:ext uri="{BB962C8B-B14F-4D97-AF65-F5344CB8AC3E}">
        <p14:creationId xmlns:p14="http://schemas.microsoft.com/office/powerpoint/2010/main" val="3905613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C3C5A-2574-0B7F-5F7A-E7DB8ABCCE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0"/>
            <a:ext cx="7791450" cy="1038225"/>
          </a:xfrm>
        </p:spPr>
        <p:txBody>
          <a:bodyPr>
            <a:normAutofit fontScale="90000"/>
          </a:bodyPr>
          <a:lstStyle/>
          <a:p>
            <a:r>
              <a:rPr lang="en-GB" dirty="0"/>
              <a:t>Summary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 err="1"/>
              <a:t>summary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E240D5-646B-DF89-2C76-769990C1AB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1924050"/>
            <a:ext cx="8115300" cy="4248150"/>
          </a:xfrm>
        </p:spPr>
        <p:txBody>
          <a:bodyPr/>
          <a:lstStyle/>
          <a:p>
            <a:r>
              <a:rPr lang="en-GB" dirty="0"/>
              <a:t>To sum up my presentation I have learned that the activity I presented can be done on a 1:1 basis or group work and you can do it anywhere as long as you have the materials.</a:t>
            </a:r>
          </a:p>
          <a:p>
            <a:r>
              <a:rPr lang="en-GB" dirty="0"/>
              <a:t>It is a fun and expressive way of finding out young peoples feelings and emotions without asking too many questions and not making them feel pressured.</a:t>
            </a:r>
          </a:p>
        </p:txBody>
      </p:sp>
    </p:spTree>
    <p:extLst>
      <p:ext uri="{BB962C8B-B14F-4D97-AF65-F5344CB8AC3E}">
        <p14:creationId xmlns:p14="http://schemas.microsoft.com/office/powerpoint/2010/main" val="15518502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4A9C5-DF72-55FB-7298-50F3D1C75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4CC6D-A7F4-AAA1-EF0C-D4D2DD8C1D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 </a:t>
            </a:r>
            <a:r>
              <a:rPr lang="en-GB" dirty="0" err="1"/>
              <a:t>m’z</a:t>
            </a:r>
            <a:r>
              <a:rPr lang="en-GB" dirty="0"/>
              <a:t> website (2023)</a:t>
            </a:r>
          </a:p>
          <a:p>
            <a:r>
              <a:rPr lang="en-GB" dirty="0"/>
              <a:t>Donna Hilton and Shelley Jepson (Evaluation of youth work service in hospital)(2012)</a:t>
            </a:r>
          </a:p>
          <a:p>
            <a:r>
              <a:rPr lang="en-GB" dirty="0" err="1"/>
              <a:t>Egans</a:t>
            </a:r>
            <a:r>
              <a:rPr lang="en-GB" dirty="0"/>
              <a:t> skilled helper module (2019)</a:t>
            </a:r>
          </a:p>
          <a:p>
            <a:r>
              <a:rPr lang="en-GB" dirty="0"/>
              <a:t>National Occupation Standards (2015)</a:t>
            </a:r>
          </a:p>
          <a:p>
            <a:r>
              <a:rPr lang="en-GB" dirty="0"/>
              <a:t>Understanding intervention strategies in youth work settings (Mohammed Kemal Ahmed)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2208325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AnalogousFromDarkSeedLeftStep">
      <a:dk1>
        <a:srgbClr val="000000"/>
      </a:dk1>
      <a:lt1>
        <a:srgbClr val="FFFFFF"/>
      </a:lt1>
      <a:dk2>
        <a:srgbClr val="213B37"/>
      </a:dk2>
      <a:lt2>
        <a:srgbClr val="E8E4E2"/>
      </a:lt2>
      <a:accent1>
        <a:srgbClr val="47A3C9"/>
      </a:accent1>
      <a:accent2>
        <a:srgbClr val="34B2A2"/>
      </a:accent2>
      <a:accent3>
        <a:srgbClr val="40B676"/>
      </a:accent3>
      <a:accent4>
        <a:srgbClr val="35B73A"/>
      </a:accent4>
      <a:accent5>
        <a:srgbClr val="6BB33F"/>
      </a:accent5>
      <a:accent6>
        <a:srgbClr val="93AC32"/>
      </a:accent6>
      <a:hlink>
        <a:srgbClr val="459130"/>
      </a:hlink>
      <a:folHlink>
        <a:srgbClr val="7F7F7F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12" ma:contentTypeDescription="Create a new document." ma:contentTypeScope="" ma:versionID="1a51c35845a1c5efbad4b197e453a2a2">
  <xsd:schema xmlns:xsd="http://www.w3.org/2001/XMLSchema" xmlns:xs="http://www.w3.org/2001/XMLSchema" xmlns:p="http://schemas.microsoft.com/office/2006/metadata/properties" xmlns:ns3="0338428b-3fc8-4989-9d03-78e16c931d9f" xmlns:ns4="4055ddc6-ee7b-4b5b-b8fb-52871646f80e" targetNamespace="http://schemas.microsoft.com/office/2006/metadata/properties" ma:root="true" ma:fieldsID="d99b30caaa83e10ad72e83e43d7452ba" ns3:_="" ns4:_="">
    <xsd:import namespace="0338428b-3fc8-4989-9d03-78e16c931d9f"/>
    <xsd:import namespace="4055ddc6-ee7b-4b5b-b8fb-52871646f8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SearchProperties" minOccurs="0"/>
                <xsd:element ref="ns4:MediaServiceDateTaken" minOccurs="0"/>
                <xsd:element ref="ns4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D252052-D6A5-4A99-8E7B-0913E9F2096F}">
  <ds:schemaRefs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terms/"/>
    <ds:schemaRef ds:uri="0338428b-3fc8-4989-9d03-78e16c931d9f"/>
    <ds:schemaRef ds:uri="http://schemas.openxmlformats.org/package/2006/metadata/core-properties"/>
    <ds:schemaRef ds:uri="http://www.w3.org/XML/1998/namespace"/>
    <ds:schemaRef ds:uri="4055ddc6-ee7b-4b5b-b8fb-52871646f80e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BD4339BA-0D5C-4031-AEF8-716E5625594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BA4D45E-E94C-42B4-9B4B-0CF39281806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38428b-3fc8-4989-9d03-78e16c931d9f"/>
    <ds:schemaRef ds:uri="4055ddc6-ee7b-4b5b-b8fb-52871646f8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14408</TotalTime>
  <Words>342</Words>
  <Application>Microsoft Office PowerPoint</Application>
  <PresentationFormat>Widescreen</PresentationFormat>
  <Paragraphs>42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Gill Sans MT</vt:lpstr>
      <vt:lpstr>Goudy Old Style</vt:lpstr>
      <vt:lpstr>ClassicFrameVTI</vt:lpstr>
      <vt:lpstr> Presentation  by Kirsty Griffiths 2218488</vt:lpstr>
      <vt:lpstr>Skills, tools and approaches. </vt:lpstr>
      <vt:lpstr>Building relationships –meaning:</vt:lpstr>
      <vt:lpstr>Building relationships</vt:lpstr>
      <vt:lpstr>5 pillars approach</vt:lpstr>
      <vt:lpstr>activity</vt:lpstr>
      <vt:lpstr>Where can it take place?</vt:lpstr>
      <vt:lpstr>Gerard egan  approaches (2020)</vt:lpstr>
      <vt:lpstr>STAGE 2 What do I need or want instead of what I have?</vt:lpstr>
      <vt:lpstr>Stage 3 how do I get what I want or need? </vt:lpstr>
      <vt:lpstr>Summary    summary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Presentation  by Kirsty Griffiths 2218488</dc:title>
  <dc:creator>Kirsty Griffiths (2218488)</dc:creator>
  <cp:lastModifiedBy>Kirsty Griffiths (2218488)</cp:lastModifiedBy>
  <cp:revision>3</cp:revision>
  <dcterms:created xsi:type="dcterms:W3CDTF">2023-02-20T12:56:08Z</dcterms:created>
  <dcterms:modified xsi:type="dcterms:W3CDTF">2023-03-15T17:55:12Z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