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265" r:id="rId3"/>
    <p:sldId id="266" r:id="rId4"/>
    <p:sldId id="261" r:id="rId5"/>
    <p:sldId id="271" r:id="rId6"/>
    <p:sldId id="277" r:id="rId7"/>
    <p:sldId id="278" r:id="rId8"/>
    <p:sldId id="279" r:id="rId9"/>
    <p:sldId id="256" r:id="rId10"/>
    <p:sldId id="257" r:id="rId11"/>
    <p:sldId id="258" r:id="rId12"/>
    <p:sldId id="273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2" autoAdjust="0"/>
    <p:restoredTop sz="94706" autoAdjust="0"/>
  </p:normalViewPr>
  <p:slideViewPr>
    <p:cSldViewPr snapToGrid="0">
      <p:cViewPr varScale="1">
        <p:scale>
          <a:sx n="65" d="100"/>
          <a:sy n="65" d="100"/>
        </p:scale>
        <p:origin x="1014" y="7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all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Budget</c:v>
                </c:pt>
              </c:strCache>
            </c:strRef>
          </c:tx>
          <c:explosion val="2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7014-43BF-9362-67455191A43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2-7014-43BF-9362-67455191A43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7014-43BF-9362-67455191A43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4-7014-43BF-9362-67455191A435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7014-43BF-9362-67455191A435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7014-43BF-9362-67455191A435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7014-43BF-9362-67455191A435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7014-43BF-9362-67455191A435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7014-43BF-9362-67455191A435}"/>
                </c:ext>
              </c:extLst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5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7014-43BF-9362-67455191A435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Equipment</c:v>
                </c:pt>
                <c:pt idx="1">
                  <c:v>Training and hiring</c:v>
                </c:pt>
                <c:pt idx="2">
                  <c:v>Food supplies</c:v>
                </c:pt>
                <c:pt idx="3">
                  <c:v>Facilities</c:v>
                </c:pt>
                <c:pt idx="4">
                  <c:v>Marketing</c:v>
                </c:pt>
              </c:strCache>
            </c:strRef>
          </c:cat>
          <c:val>
            <c:numRef>
              <c:f>Sheet1!$B$2:$B$6</c:f>
              <c:numCache>
                <c:formatCode>"£"#,##0_);[Red]\("£"#,##0\)</c:formatCode>
                <c:ptCount val="5"/>
                <c:pt idx="0">
                  <c:v>40000</c:v>
                </c:pt>
                <c:pt idx="1">
                  <c:v>20000</c:v>
                </c:pt>
                <c:pt idx="2">
                  <c:v>15000</c:v>
                </c:pt>
                <c:pt idx="3">
                  <c:v>10000</c:v>
                </c:pt>
                <c:pt idx="4">
                  <c:v>5000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14-43BF-9362-67455191A435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F91D7C-F025-49E0-A203-8F56DCB9AA6C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31042E-CF6F-45FB-BEE5-91D399D40014}">
      <dgm:prSet phldrT="[Text]"/>
      <dgm:spPr/>
      <dgm:t>
        <a:bodyPr/>
        <a:lstStyle/>
        <a:p>
          <a:r>
            <a:rPr lang="en-GB" dirty="0"/>
            <a:t>Objectives</a:t>
          </a:r>
        </a:p>
      </dgm:t>
    </dgm:pt>
    <dgm:pt modelId="{3C8D96AF-D1FE-4218-9C8F-9BFE9DC8B5CE}" type="parTrans" cxnId="{634017FE-1881-4913-ADB0-E015DCFB1314}">
      <dgm:prSet/>
      <dgm:spPr/>
      <dgm:t>
        <a:bodyPr/>
        <a:lstStyle/>
        <a:p>
          <a:endParaRPr lang="en-GB"/>
        </a:p>
      </dgm:t>
    </dgm:pt>
    <dgm:pt modelId="{2E54CB6F-5939-47A1-8915-2C3038694BC6}" type="sibTrans" cxnId="{634017FE-1881-4913-ADB0-E015DCFB1314}">
      <dgm:prSet/>
      <dgm:spPr/>
      <dgm:t>
        <a:bodyPr/>
        <a:lstStyle/>
        <a:p>
          <a:endParaRPr lang="en-GB"/>
        </a:p>
      </dgm:t>
    </dgm:pt>
    <dgm:pt modelId="{4AB1C589-8A5C-4592-B5E6-D066223006AE}">
      <dgm:prSet phldrT="[Text]"/>
      <dgm:spPr/>
      <dgm:t>
        <a:bodyPr/>
        <a:lstStyle/>
        <a:p>
          <a:r>
            <a:rPr lang="en-GB" dirty="0"/>
            <a:t>To offer fitness programs according needs </a:t>
          </a:r>
        </a:p>
      </dgm:t>
    </dgm:pt>
    <dgm:pt modelId="{E6ED56B3-F9AB-4EE5-B58B-0870FB9B1B31}" type="parTrans" cxnId="{6855DE8D-7787-4C83-9A25-B2D08BDED320}">
      <dgm:prSet/>
      <dgm:spPr/>
      <dgm:t>
        <a:bodyPr/>
        <a:lstStyle/>
        <a:p>
          <a:endParaRPr lang="en-GB"/>
        </a:p>
      </dgm:t>
    </dgm:pt>
    <dgm:pt modelId="{51768199-9C64-4B35-9A17-9843D634C691}" type="sibTrans" cxnId="{6855DE8D-7787-4C83-9A25-B2D08BDED320}">
      <dgm:prSet/>
      <dgm:spPr/>
      <dgm:t>
        <a:bodyPr/>
        <a:lstStyle/>
        <a:p>
          <a:endParaRPr lang="en-GB"/>
        </a:p>
      </dgm:t>
    </dgm:pt>
    <dgm:pt modelId="{858FFCB7-DC0A-4ED4-B46F-FCEBCE3FE74F}">
      <dgm:prSet phldrT="[Text]"/>
      <dgm:spPr/>
      <dgm:t>
        <a:bodyPr/>
        <a:lstStyle/>
        <a:p>
          <a:r>
            <a:rPr lang="en-GB" dirty="0"/>
            <a:t>To ensure safety and well-being of members</a:t>
          </a:r>
        </a:p>
      </dgm:t>
    </dgm:pt>
    <dgm:pt modelId="{FB98D936-4BAB-45B1-A443-F979D588638B}" type="parTrans" cxnId="{4FCF7350-1A60-468B-9BA4-B12338640CC6}">
      <dgm:prSet/>
      <dgm:spPr/>
      <dgm:t>
        <a:bodyPr/>
        <a:lstStyle/>
        <a:p>
          <a:endParaRPr lang="en-GB"/>
        </a:p>
      </dgm:t>
    </dgm:pt>
    <dgm:pt modelId="{643672DC-4621-46DF-BDC3-D4CFAAACC513}" type="sibTrans" cxnId="{4FCF7350-1A60-468B-9BA4-B12338640CC6}">
      <dgm:prSet/>
      <dgm:spPr/>
      <dgm:t>
        <a:bodyPr/>
        <a:lstStyle/>
        <a:p>
          <a:endParaRPr lang="en-GB"/>
        </a:p>
      </dgm:t>
    </dgm:pt>
    <dgm:pt modelId="{4EB46DD9-8F7A-4E05-9D9F-51057DE47A65}">
      <dgm:prSet phldrT="[Text]"/>
      <dgm:spPr/>
      <dgm:t>
        <a:bodyPr/>
        <a:lstStyle/>
        <a:p>
          <a:r>
            <a:rPr lang="en-GB" dirty="0"/>
            <a:t>To educate lifestyle</a:t>
          </a:r>
        </a:p>
      </dgm:t>
    </dgm:pt>
    <dgm:pt modelId="{F308BC20-86E3-420C-81A2-2733A631A4D5}" type="parTrans" cxnId="{743121DA-E198-4199-904B-E165BBF9057C}">
      <dgm:prSet/>
      <dgm:spPr/>
      <dgm:t>
        <a:bodyPr/>
        <a:lstStyle/>
        <a:p>
          <a:endParaRPr lang="en-GB"/>
        </a:p>
      </dgm:t>
    </dgm:pt>
    <dgm:pt modelId="{0810B914-FB44-461B-A684-31095E356D24}" type="sibTrans" cxnId="{743121DA-E198-4199-904B-E165BBF9057C}">
      <dgm:prSet/>
      <dgm:spPr/>
      <dgm:t>
        <a:bodyPr/>
        <a:lstStyle/>
        <a:p>
          <a:endParaRPr lang="en-GB"/>
        </a:p>
      </dgm:t>
    </dgm:pt>
    <dgm:pt modelId="{45DDA58D-03C0-4F15-A8D4-0AA90EA7C49B}">
      <dgm:prSet phldrT="[Text]"/>
      <dgm:spPr/>
      <dgm:t>
        <a:bodyPr/>
        <a:lstStyle/>
        <a:p>
          <a:r>
            <a:rPr lang="en-GB" dirty="0"/>
            <a:t>To become a trust hub </a:t>
          </a:r>
          <a:r>
            <a:rPr lang="en-GB" dirty="0" err="1"/>
            <a:t>center</a:t>
          </a:r>
          <a:endParaRPr lang="en-GB" dirty="0"/>
        </a:p>
      </dgm:t>
    </dgm:pt>
    <dgm:pt modelId="{1D620E66-8C16-4244-8C9E-40D8874C518C}" type="parTrans" cxnId="{A96542EF-47BC-47E6-8FF5-5EA7C912EE23}">
      <dgm:prSet/>
      <dgm:spPr/>
      <dgm:t>
        <a:bodyPr/>
        <a:lstStyle/>
        <a:p>
          <a:endParaRPr lang="en-GB"/>
        </a:p>
      </dgm:t>
    </dgm:pt>
    <dgm:pt modelId="{F9DAA262-80A9-42DC-8D12-FFD945D37096}" type="sibTrans" cxnId="{A96542EF-47BC-47E6-8FF5-5EA7C912EE23}">
      <dgm:prSet/>
      <dgm:spPr/>
      <dgm:t>
        <a:bodyPr/>
        <a:lstStyle/>
        <a:p>
          <a:endParaRPr lang="en-GB"/>
        </a:p>
      </dgm:t>
    </dgm:pt>
    <dgm:pt modelId="{9C4310E6-6D6D-4F78-BED5-21DD00298BB9}" type="pres">
      <dgm:prSet presAssocID="{BEF91D7C-F025-49E0-A203-8F56DCB9AA6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5ACF047-1813-41DE-BFA3-DE967B826D07}" type="pres">
      <dgm:prSet presAssocID="{5331042E-CF6F-45FB-BEE5-91D399D40014}" presName="Parent" presStyleLbl="node0" presStyleIdx="0" presStyleCnt="1">
        <dgm:presLayoutVars>
          <dgm:chMax val="6"/>
          <dgm:chPref val="6"/>
        </dgm:presLayoutVars>
      </dgm:prSet>
      <dgm:spPr/>
    </dgm:pt>
    <dgm:pt modelId="{7BFB6B1A-F009-4A6C-A56C-0388A758FA38}" type="pres">
      <dgm:prSet presAssocID="{4AB1C589-8A5C-4592-B5E6-D066223006AE}" presName="Accent1" presStyleCnt="0"/>
      <dgm:spPr/>
    </dgm:pt>
    <dgm:pt modelId="{A758D0B4-9420-46E3-A6E9-C7A17110E11E}" type="pres">
      <dgm:prSet presAssocID="{4AB1C589-8A5C-4592-B5E6-D066223006AE}" presName="Accent" presStyleLbl="bgShp" presStyleIdx="0" presStyleCnt="4"/>
      <dgm:spPr/>
    </dgm:pt>
    <dgm:pt modelId="{47DA504A-9A78-4895-AFB1-3EF498EF5473}" type="pres">
      <dgm:prSet presAssocID="{4AB1C589-8A5C-4592-B5E6-D066223006AE}" presName="Child1" presStyleLbl="node1" presStyleIdx="0" presStyleCnt="4" custLinFactNeighborX="-93527" custLinFactNeighborY="64517">
        <dgm:presLayoutVars>
          <dgm:chMax val="0"/>
          <dgm:chPref val="0"/>
          <dgm:bulletEnabled val="1"/>
        </dgm:presLayoutVars>
      </dgm:prSet>
      <dgm:spPr/>
    </dgm:pt>
    <dgm:pt modelId="{CDB15A30-558A-4F3B-BAD9-12DA70AB7528}" type="pres">
      <dgm:prSet presAssocID="{858FFCB7-DC0A-4ED4-B46F-FCEBCE3FE74F}" presName="Accent2" presStyleCnt="0"/>
      <dgm:spPr/>
    </dgm:pt>
    <dgm:pt modelId="{6DAF3429-C579-418F-9E83-4AF28EDC4619}" type="pres">
      <dgm:prSet presAssocID="{858FFCB7-DC0A-4ED4-B46F-FCEBCE3FE74F}" presName="Accent" presStyleLbl="bgShp" presStyleIdx="1" presStyleCnt="4" custLinFactX="-100000" custLinFactNeighborX="-177888" custLinFactNeighborY="96621"/>
      <dgm:spPr/>
    </dgm:pt>
    <dgm:pt modelId="{47EFD09B-5294-41AA-A2C4-4DF541CC697E}" type="pres">
      <dgm:prSet presAssocID="{858FFCB7-DC0A-4ED4-B46F-FCEBCE3FE74F}" presName="Chil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D69E4D9-879F-4A7E-BBD1-338C066CD1D8}" type="pres">
      <dgm:prSet presAssocID="{4EB46DD9-8F7A-4E05-9D9F-51057DE47A65}" presName="Accent3" presStyleCnt="0"/>
      <dgm:spPr/>
    </dgm:pt>
    <dgm:pt modelId="{F47FC86D-64D6-47CE-96F7-85FED91F2DE1}" type="pres">
      <dgm:prSet presAssocID="{4EB46DD9-8F7A-4E05-9D9F-51057DE47A65}" presName="Accent" presStyleLbl="bgShp" presStyleIdx="2" presStyleCnt="4" custLinFactY="-14489" custLinFactNeighborX="-538" custLinFactNeighborY="-100000"/>
      <dgm:spPr/>
    </dgm:pt>
    <dgm:pt modelId="{C04A2ED4-4DBB-4B03-AC9E-027B953F4F8E}" type="pres">
      <dgm:prSet presAssocID="{4EB46DD9-8F7A-4E05-9D9F-51057DE47A65}" presName="Chil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34838C5-A1F4-4DE8-9A8F-27C6DBB7F575}" type="pres">
      <dgm:prSet presAssocID="{45DDA58D-03C0-4F15-A8D4-0AA90EA7C49B}" presName="Accent4" presStyleCnt="0"/>
      <dgm:spPr/>
    </dgm:pt>
    <dgm:pt modelId="{1D195AE0-B0C3-4B1D-B8BF-A6209F5BBEF3}" type="pres">
      <dgm:prSet presAssocID="{45DDA58D-03C0-4F15-A8D4-0AA90EA7C49B}" presName="Accent" presStyleLbl="bgShp" presStyleIdx="3" presStyleCnt="4" custLinFactX="-108691" custLinFactNeighborX="-200000" custLinFactNeighborY="-50213"/>
      <dgm:spPr>
        <a:prstGeom prst="rect">
          <a:avLst/>
        </a:prstGeom>
      </dgm:spPr>
    </dgm:pt>
    <dgm:pt modelId="{4C69CB50-E6A4-46AD-849A-03207E0AA97E}" type="pres">
      <dgm:prSet presAssocID="{45DDA58D-03C0-4F15-A8D4-0AA90EA7C49B}" presName="Child4" presStyleLbl="node1" presStyleIdx="3" presStyleCnt="4" custLinFactNeighborX="-97508" custLinFactNeighborY="-67391">
        <dgm:presLayoutVars>
          <dgm:chMax val="0"/>
          <dgm:chPref val="0"/>
          <dgm:bulletEnabled val="1"/>
        </dgm:presLayoutVars>
      </dgm:prSet>
      <dgm:spPr/>
    </dgm:pt>
  </dgm:ptLst>
  <dgm:cxnLst>
    <dgm:cxn modelId="{8FCDFE2F-FFE0-41A9-92BF-4DCB8C6DD8A3}" type="presOf" srcId="{BEF91D7C-F025-49E0-A203-8F56DCB9AA6C}" destId="{9C4310E6-6D6D-4F78-BED5-21DD00298BB9}" srcOrd="0" destOrd="0" presId="urn:microsoft.com/office/officeart/2011/layout/HexagonRadial"/>
    <dgm:cxn modelId="{64782E43-883B-4E75-8C9B-3B23C2BC59A2}" type="presOf" srcId="{858FFCB7-DC0A-4ED4-B46F-FCEBCE3FE74F}" destId="{47EFD09B-5294-41AA-A2C4-4DF541CC697E}" srcOrd="0" destOrd="0" presId="urn:microsoft.com/office/officeart/2011/layout/HexagonRadial"/>
    <dgm:cxn modelId="{4FCF7350-1A60-468B-9BA4-B12338640CC6}" srcId="{5331042E-CF6F-45FB-BEE5-91D399D40014}" destId="{858FFCB7-DC0A-4ED4-B46F-FCEBCE3FE74F}" srcOrd="1" destOrd="0" parTransId="{FB98D936-4BAB-45B1-A443-F979D588638B}" sibTransId="{643672DC-4621-46DF-BDC3-D4CFAAACC513}"/>
    <dgm:cxn modelId="{49C5088C-275A-43F7-B7FC-392D65E6F395}" type="presOf" srcId="{4AB1C589-8A5C-4592-B5E6-D066223006AE}" destId="{47DA504A-9A78-4895-AFB1-3EF498EF5473}" srcOrd="0" destOrd="0" presId="urn:microsoft.com/office/officeart/2011/layout/HexagonRadial"/>
    <dgm:cxn modelId="{4337D88D-076F-44AC-A62D-04C769F3ADC6}" type="presOf" srcId="{4EB46DD9-8F7A-4E05-9D9F-51057DE47A65}" destId="{C04A2ED4-4DBB-4B03-AC9E-027B953F4F8E}" srcOrd="0" destOrd="0" presId="urn:microsoft.com/office/officeart/2011/layout/HexagonRadial"/>
    <dgm:cxn modelId="{1160DD8D-643F-41E9-9928-98338A51646E}" type="presOf" srcId="{45DDA58D-03C0-4F15-A8D4-0AA90EA7C49B}" destId="{4C69CB50-E6A4-46AD-849A-03207E0AA97E}" srcOrd="0" destOrd="0" presId="urn:microsoft.com/office/officeart/2011/layout/HexagonRadial"/>
    <dgm:cxn modelId="{6855DE8D-7787-4C83-9A25-B2D08BDED320}" srcId="{5331042E-CF6F-45FB-BEE5-91D399D40014}" destId="{4AB1C589-8A5C-4592-B5E6-D066223006AE}" srcOrd="0" destOrd="0" parTransId="{E6ED56B3-F9AB-4EE5-B58B-0870FB9B1B31}" sibTransId="{51768199-9C64-4B35-9A17-9843D634C691}"/>
    <dgm:cxn modelId="{743121DA-E198-4199-904B-E165BBF9057C}" srcId="{5331042E-CF6F-45FB-BEE5-91D399D40014}" destId="{4EB46DD9-8F7A-4E05-9D9F-51057DE47A65}" srcOrd="2" destOrd="0" parTransId="{F308BC20-86E3-420C-81A2-2733A631A4D5}" sibTransId="{0810B914-FB44-461B-A684-31095E356D24}"/>
    <dgm:cxn modelId="{A96542EF-47BC-47E6-8FF5-5EA7C912EE23}" srcId="{5331042E-CF6F-45FB-BEE5-91D399D40014}" destId="{45DDA58D-03C0-4F15-A8D4-0AA90EA7C49B}" srcOrd="3" destOrd="0" parTransId="{1D620E66-8C16-4244-8C9E-40D8874C518C}" sibTransId="{F9DAA262-80A9-42DC-8D12-FFD945D37096}"/>
    <dgm:cxn modelId="{74C885F5-D849-4CD0-A3FC-ACD126E46F03}" type="presOf" srcId="{5331042E-CF6F-45FB-BEE5-91D399D40014}" destId="{35ACF047-1813-41DE-BFA3-DE967B826D07}" srcOrd="0" destOrd="0" presId="urn:microsoft.com/office/officeart/2011/layout/HexagonRadial"/>
    <dgm:cxn modelId="{634017FE-1881-4913-ADB0-E015DCFB1314}" srcId="{BEF91D7C-F025-49E0-A203-8F56DCB9AA6C}" destId="{5331042E-CF6F-45FB-BEE5-91D399D40014}" srcOrd="0" destOrd="0" parTransId="{3C8D96AF-D1FE-4218-9C8F-9BFE9DC8B5CE}" sibTransId="{2E54CB6F-5939-47A1-8915-2C3038694BC6}"/>
    <dgm:cxn modelId="{F9D0D745-65C5-4D65-BE7F-F603D280129E}" type="presParOf" srcId="{9C4310E6-6D6D-4F78-BED5-21DD00298BB9}" destId="{35ACF047-1813-41DE-BFA3-DE967B826D07}" srcOrd="0" destOrd="0" presId="urn:microsoft.com/office/officeart/2011/layout/HexagonRadial"/>
    <dgm:cxn modelId="{35BFC7C9-4A8E-4A2A-85A4-5CBCBD4BFC3B}" type="presParOf" srcId="{9C4310E6-6D6D-4F78-BED5-21DD00298BB9}" destId="{7BFB6B1A-F009-4A6C-A56C-0388A758FA38}" srcOrd="1" destOrd="0" presId="urn:microsoft.com/office/officeart/2011/layout/HexagonRadial"/>
    <dgm:cxn modelId="{9A626721-8F95-4741-B585-9376D4E1F6CE}" type="presParOf" srcId="{7BFB6B1A-F009-4A6C-A56C-0388A758FA38}" destId="{A758D0B4-9420-46E3-A6E9-C7A17110E11E}" srcOrd="0" destOrd="0" presId="urn:microsoft.com/office/officeart/2011/layout/HexagonRadial"/>
    <dgm:cxn modelId="{5E353E9F-E75B-41D5-90AF-28960C043884}" type="presParOf" srcId="{9C4310E6-6D6D-4F78-BED5-21DD00298BB9}" destId="{47DA504A-9A78-4895-AFB1-3EF498EF5473}" srcOrd="2" destOrd="0" presId="urn:microsoft.com/office/officeart/2011/layout/HexagonRadial"/>
    <dgm:cxn modelId="{B57DBCB0-3C64-4F64-98BF-4158B8F5E96A}" type="presParOf" srcId="{9C4310E6-6D6D-4F78-BED5-21DD00298BB9}" destId="{CDB15A30-558A-4F3B-BAD9-12DA70AB7528}" srcOrd="3" destOrd="0" presId="urn:microsoft.com/office/officeart/2011/layout/HexagonRadial"/>
    <dgm:cxn modelId="{D76A3F8F-4577-4181-81C1-23010D491E9E}" type="presParOf" srcId="{CDB15A30-558A-4F3B-BAD9-12DA70AB7528}" destId="{6DAF3429-C579-418F-9E83-4AF28EDC4619}" srcOrd="0" destOrd="0" presId="urn:microsoft.com/office/officeart/2011/layout/HexagonRadial"/>
    <dgm:cxn modelId="{5B07CA17-FE27-4F25-8B25-4058F66DEE52}" type="presParOf" srcId="{9C4310E6-6D6D-4F78-BED5-21DD00298BB9}" destId="{47EFD09B-5294-41AA-A2C4-4DF541CC697E}" srcOrd="4" destOrd="0" presId="urn:microsoft.com/office/officeart/2011/layout/HexagonRadial"/>
    <dgm:cxn modelId="{D4A0F270-962F-4FF3-9C7A-81069B24F2D9}" type="presParOf" srcId="{9C4310E6-6D6D-4F78-BED5-21DD00298BB9}" destId="{5D69E4D9-879F-4A7E-BBD1-338C066CD1D8}" srcOrd="5" destOrd="0" presId="urn:microsoft.com/office/officeart/2011/layout/HexagonRadial"/>
    <dgm:cxn modelId="{7F87616D-54EE-4E57-B937-6DFAF079E2E6}" type="presParOf" srcId="{5D69E4D9-879F-4A7E-BBD1-338C066CD1D8}" destId="{F47FC86D-64D6-47CE-96F7-85FED91F2DE1}" srcOrd="0" destOrd="0" presId="urn:microsoft.com/office/officeart/2011/layout/HexagonRadial"/>
    <dgm:cxn modelId="{ACFAE875-BE65-4BE6-BBCB-1DC60CDED392}" type="presParOf" srcId="{9C4310E6-6D6D-4F78-BED5-21DD00298BB9}" destId="{C04A2ED4-4DBB-4B03-AC9E-027B953F4F8E}" srcOrd="6" destOrd="0" presId="urn:microsoft.com/office/officeart/2011/layout/HexagonRadial"/>
    <dgm:cxn modelId="{D7B416AB-866A-417F-802C-B148F938C5A5}" type="presParOf" srcId="{9C4310E6-6D6D-4F78-BED5-21DD00298BB9}" destId="{134838C5-A1F4-4DE8-9A8F-27C6DBB7F575}" srcOrd="7" destOrd="0" presId="urn:microsoft.com/office/officeart/2011/layout/HexagonRadial"/>
    <dgm:cxn modelId="{C61E490D-FBDA-4CC4-9A90-3667EDF46405}" type="presParOf" srcId="{134838C5-A1F4-4DE8-9A8F-27C6DBB7F575}" destId="{1D195AE0-B0C3-4B1D-B8BF-A6209F5BBEF3}" srcOrd="0" destOrd="0" presId="urn:microsoft.com/office/officeart/2011/layout/HexagonRadial"/>
    <dgm:cxn modelId="{A9B0E6E9-F466-4BCA-B9F7-FDA4E100D80B}" type="presParOf" srcId="{9C4310E6-6D6D-4F78-BED5-21DD00298BB9}" destId="{4C69CB50-E6A4-46AD-849A-03207E0AA97E}" srcOrd="8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F46B10-A244-40FC-BC65-56CB345AB50A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83C8893-7BC3-4D84-9277-6F06EB4FF5F0}">
      <dgm:prSet phldrT="[Text]"/>
      <dgm:spPr/>
      <dgm:t>
        <a:bodyPr/>
        <a:lstStyle/>
        <a:p>
          <a:r>
            <a:rPr lang="en-GB" dirty="0"/>
            <a:t>Deliverables</a:t>
          </a:r>
        </a:p>
      </dgm:t>
    </dgm:pt>
    <dgm:pt modelId="{C570C4B8-4395-46BC-9611-A6EE1A5071B5}" type="parTrans" cxnId="{1FB07246-8503-4085-AA9D-4DF70EFF56A3}">
      <dgm:prSet/>
      <dgm:spPr/>
      <dgm:t>
        <a:bodyPr/>
        <a:lstStyle/>
        <a:p>
          <a:endParaRPr lang="en-GB"/>
        </a:p>
      </dgm:t>
    </dgm:pt>
    <dgm:pt modelId="{DF73C146-65EA-45FC-8F32-1C9429E9D93B}" type="sibTrans" cxnId="{1FB07246-8503-4085-AA9D-4DF70EFF56A3}">
      <dgm:prSet/>
      <dgm:spPr/>
      <dgm:t>
        <a:bodyPr/>
        <a:lstStyle/>
        <a:p>
          <a:endParaRPr lang="en-GB"/>
        </a:p>
      </dgm:t>
    </dgm:pt>
    <dgm:pt modelId="{1581D45C-C246-49D5-9639-41A6724CF2A4}">
      <dgm:prSet phldrT="[Text]"/>
      <dgm:spPr/>
      <dgm:t>
        <a:bodyPr/>
        <a:lstStyle/>
        <a:p>
          <a:r>
            <a:rPr lang="en-GB" dirty="0"/>
            <a:t>Programs and services</a:t>
          </a:r>
        </a:p>
      </dgm:t>
    </dgm:pt>
    <dgm:pt modelId="{1E56D908-E3A8-463A-A648-F9FE86985EE8}" type="parTrans" cxnId="{D81AF517-6DB3-4FC8-A529-6D41E537D107}">
      <dgm:prSet/>
      <dgm:spPr/>
      <dgm:t>
        <a:bodyPr/>
        <a:lstStyle/>
        <a:p>
          <a:endParaRPr lang="en-GB"/>
        </a:p>
      </dgm:t>
    </dgm:pt>
    <dgm:pt modelId="{550DB269-EECD-4886-80B6-37B821F4CA2D}" type="sibTrans" cxnId="{D81AF517-6DB3-4FC8-A529-6D41E537D107}">
      <dgm:prSet/>
      <dgm:spPr/>
      <dgm:t>
        <a:bodyPr/>
        <a:lstStyle/>
        <a:p>
          <a:endParaRPr lang="en-GB"/>
        </a:p>
      </dgm:t>
    </dgm:pt>
    <dgm:pt modelId="{BEE443AF-4827-4458-9713-B313A4E47CC1}">
      <dgm:prSet phldrT="[Text]"/>
      <dgm:spPr/>
      <dgm:t>
        <a:bodyPr/>
        <a:lstStyle/>
        <a:p>
          <a:r>
            <a:rPr lang="en-GB" dirty="0"/>
            <a:t>Physical facilities</a:t>
          </a:r>
        </a:p>
      </dgm:t>
    </dgm:pt>
    <dgm:pt modelId="{7DE76544-A4FA-43B2-80BA-D2535D570F2F}" type="parTrans" cxnId="{8C6D00B1-B8C8-4BD6-AC4F-9996CFA63965}">
      <dgm:prSet/>
      <dgm:spPr/>
      <dgm:t>
        <a:bodyPr/>
        <a:lstStyle/>
        <a:p>
          <a:endParaRPr lang="en-GB"/>
        </a:p>
      </dgm:t>
    </dgm:pt>
    <dgm:pt modelId="{3B99D5E4-0238-4D8F-8CEF-2FF6113ED461}" type="sibTrans" cxnId="{8C6D00B1-B8C8-4BD6-AC4F-9996CFA63965}">
      <dgm:prSet/>
      <dgm:spPr/>
      <dgm:t>
        <a:bodyPr/>
        <a:lstStyle/>
        <a:p>
          <a:endParaRPr lang="en-GB"/>
        </a:p>
      </dgm:t>
    </dgm:pt>
    <dgm:pt modelId="{82BD4CAA-59C8-426C-9B17-D2186B97749B}">
      <dgm:prSet phldrT="[Text]"/>
      <dgm:spPr/>
      <dgm:t>
        <a:bodyPr/>
        <a:lstStyle/>
        <a:p>
          <a:r>
            <a:rPr lang="en-GB" dirty="0"/>
            <a:t>Staff and training</a:t>
          </a:r>
        </a:p>
      </dgm:t>
    </dgm:pt>
    <dgm:pt modelId="{52EA4271-69CF-441B-A178-6AF036FE880E}" type="parTrans" cxnId="{D8C04B2F-1CB1-4150-B482-21BDA32FEC5C}">
      <dgm:prSet/>
      <dgm:spPr/>
      <dgm:t>
        <a:bodyPr/>
        <a:lstStyle/>
        <a:p>
          <a:endParaRPr lang="en-GB"/>
        </a:p>
      </dgm:t>
    </dgm:pt>
    <dgm:pt modelId="{131A7B5F-4B5D-46D7-BA65-296311EE8C3A}" type="sibTrans" cxnId="{D8C04B2F-1CB1-4150-B482-21BDA32FEC5C}">
      <dgm:prSet/>
      <dgm:spPr/>
      <dgm:t>
        <a:bodyPr/>
        <a:lstStyle/>
        <a:p>
          <a:endParaRPr lang="en-GB"/>
        </a:p>
      </dgm:t>
    </dgm:pt>
    <dgm:pt modelId="{B837D6EB-4A15-4617-A996-81BB9AB93B1B}">
      <dgm:prSet phldrT="[Text]"/>
      <dgm:spPr/>
      <dgm:t>
        <a:bodyPr/>
        <a:lstStyle/>
        <a:p>
          <a:r>
            <a:rPr lang="en-GB" dirty="0"/>
            <a:t>Operational systems</a:t>
          </a:r>
        </a:p>
      </dgm:t>
    </dgm:pt>
    <dgm:pt modelId="{3A31353B-AA8C-4AC6-AC62-0361464C388D}" type="parTrans" cxnId="{C3A93C03-50BB-4617-80A7-997BF4B83E4C}">
      <dgm:prSet/>
      <dgm:spPr/>
      <dgm:t>
        <a:bodyPr/>
        <a:lstStyle/>
        <a:p>
          <a:endParaRPr lang="en-GB"/>
        </a:p>
      </dgm:t>
    </dgm:pt>
    <dgm:pt modelId="{6D5FB6C3-7CE6-4C69-8115-0CBEFF571C40}" type="sibTrans" cxnId="{C3A93C03-50BB-4617-80A7-997BF4B83E4C}">
      <dgm:prSet/>
      <dgm:spPr/>
      <dgm:t>
        <a:bodyPr/>
        <a:lstStyle/>
        <a:p>
          <a:endParaRPr lang="en-GB"/>
        </a:p>
      </dgm:t>
    </dgm:pt>
    <dgm:pt modelId="{FF4BA549-EC62-4461-9295-6457C9C2B3E8}">
      <dgm:prSet phldrT="[Text]"/>
      <dgm:spPr/>
      <dgm:t>
        <a:bodyPr/>
        <a:lstStyle/>
        <a:p>
          <a:r>
            <a:rPr lang="en-GB" dirty="0"/>
            <a:t>Marketing and promotion</a:t>
          </a:r>
        </a:p>
      </dgm:t>
    </dgm:pt>
    <dgm:pt modelId="{D71FE45D-F43B-460E-AE3A-FC878CB43161}" type="parTrans" cxnId="{1926B86B-1B04-4590-9E94-951CDDD68235}">
      <dgm:prSet/>
      <dgm:spPr/>
      <dgm:t>
        <a:bodyPr/>
        <a:lstStyle/>
        <a:p>
          <a:endParaRPr lang="en-GB"/>
        </a:p>
      </dgm:t>
    </dgm:pt>
    <dgm:pt modelId="{90918945-C4AC-4551-8A47-C0AD64640234}" type="sibTrans" cxnId="{1926B86B-1B04-4590-9E94-951CDDD68235}">
      <dgm:prSet/>
      <dgm:spPr/>
      <dgm:t>
        <a:bodyPr/>
        <a:lstStyle/>
        <a:p>
          <a:endParaRPr lang="en-GB"/>
        </a:p>
      </dgm:t>
    </dgm:pt>
    <dgm:pt modelId="{9CADD1FD-ACA8-4FED-BA43-DF86D3361671}">
      <dgm:prSet phldrT="[Text]"/>
      <dgm:spPr/>
      <dgm:t>
        <a:bodyPr/>
        <a:lstStyle/>
        <a:p>
          <a:r>
            <a:rPr lang="en-GB" dirty="0"/>
            <a:t>Quality assurance</a:t>
          </a:r>
        </a:p>
      </dgm:t>
    </dgm:pt>
    <dgm:pt modelId="{FFB34CA0-8EBF-466E-B831-B4FDAFC97348}" type="parTrans" cxnId="{FD4643B1-E03B-4FD7-9C22-260D0D4F6664}">
      <dgm:prSet/>
      <dgm:spPr/>
      <dgm:t>
        <a:bodyPr/>
        <a:lstStyle/>
        <a:p>
          <a:endParaRPr lang="en-GB"/>
        </a:p>
      </dgm:t>
    </dgm:pt>
    <dgm:pt modelId="{1A6BE320-F262-43B4-A3E7-0AE7C6E2C262}" type="sibTrans" cxnId="{FD4643B1-E03B-4FD7-9C22-260D0D4F6664}">
      <dgm:prSet/>
      <dgm:spPr/>
      <dgm:t>
        <a:bodyPr/>
        <a:lstStyle/>
        <a:p>
          <a:endParaRPr lang="en-GB"/>
        </a:p>
      </dgm:t>
    </dgm:pt>
    <dgm:pt modelId="{150D2E5E-FC4F-4762-85EC-BB3608FE40E8}" type="pres">
      <dgm:prSet presAssocID="{75F46B10-A244-40FC-BC65-56CB345AB50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FE419DA-35BF-46BA-BFD7-7D18167EB411}" type="pres">
      <dgm:prSet presAssocID="{383C8893-7BC3-4D84-9277-6F06EB4FF5F0}" presName="Parent" presStyleLbl="node0" presStyleIdx="0" presStyleCnt="1">
        <dgm:presLayoutVars>
          <dgm:chMax val="6"/>
          <dgm:chPref val="6"/>
        </dgm:presLayoutVars>
      </dgm:prSet>
      <dgm:spPr/>
    </dgm:pt>
    <dgm:pt modelId="{174A5865-8D98-4C86-A2FA-449EB889D654}" type="pres">
      <dgm:prSet presAssocID="{1581D45C-C246-49D5-9639-41A6724CF2A4}" presName="Accent1" presStyleCnt="0"/>
      <dgm:spPr/>
    </dgm:pt>
    <dgm:pt modelId="{D3EDF5C7-8514-47BA-9571-3BB9A7F9C6ED}" type="pres">
      <dgm:prSet presAssocID="{1581D45C-C246-49D5-9639-41A6724CF2A4}" presName="Accent" presStyleLbl="bgShp" presStyleIdx="0" presStyleCnt="6"/>
      <dgm:spPr/>
    </dgm:pt>
    <dgm:pt modelId="{10B490A5-0C69-400F-8CB9-AAFE8994E544}" type="pres">
      <dgm:prSet presAssocID="{1581D45C-C246-49D5-9639-41A6724CF2A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C3289AF6-6985-48CB-9206-F83DB1645771}" type="pres">
      <dgm:prSet presAssocID="{BEE443AF-4827-4458-9713-B313A4E47CC1}" presName="Accent2" presStyleCnt="0"/>
      <dgm:spPr/>
    </dgm:pt>
    <dgm:pt modelId="{1BEB0C0E-9590-4D83-849F-BA5E2FAA9FAD}" type="pres">
      <dgm:prSet presAssocID="{BEE443AF-4827-4458-9713-B313A4E47CC1}" presName="Accent" presStyleLbl="bgShp" presStyleIdx="1" presStyleCnt="6"/>
      <dgm:spPr/>
    </dgm:pt>
    <dgm:pt modelId="{45C3BE02-BA44-452F-B39D-56BD17AF4C84}" type="pres">
      <dgm:prSet presAssocID="{BEE443AF-4827-4458-9713-B313A4E47CC1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6613B8D1-4A3B-4560-BA52-80E0B909C29E}" type="pres">
      <dgm:prSet presAssocID="{82BD4CAA-59C8-426C-9B17-D2186B97749B}" presName="Accent3" presStyleCnt="0"/>
      <dgm:spPr/>
    </dgm:pt>
    <dgm:pt modelId="{72E5BF3D-5FFD-4F7E-A086-36C72276D2D3}" type="pres">
      <dgm:prSet presAssocID="{82BD4CAA-59C8-426C-9B17-D2186B97749B}" presName="Accent" presStyleLbl="bgShp" presStyleIdx="2" presStyleCnt="6"/>
      <dgm:spPr/>
    </dgm:pt>
    <dgm:pt modelId="{2C7FBDF8-E221-4F6F-A6DE-F435999DC285}" type="pres">
      <dgm:prSet presAssocID="{82BD4CAA-59C8-426C-9B17-D2186B97749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E5B5B999-C563-4FF5-AE06-F82CBE4683FE}" type="pres">
      <dgm:prSet presAssocID="{B837D6EB-4A15-4617-A996-81BB9AB93B1B}" presName="Accent4" presStyleCnt="0"/>
      <dgm:spPr/>
    </dgm:pt>
    <dgm:pt modelId="{AF469593-A4E0-48DB-A929-E6FBB4543FA6}" type="pres">
      <dgm:prSet presAssocID="{B837D6EB-4A15-4617-A996-81BB9AB93B1B}" presName="Accent" presStyleLbl="bgShp" presStyleIdx="3" presStyleCnt="6"/>
      <dgm:spPr/>
    </dgm:pt>
    <dgm:pt modelId="{B6518ED0-B89C-4B07-A7CF-DEB2F9B44C39}" type="pres">
      <dgm:prSet presAssocID="{B837D6EB-4A15-4617-A996-81BB9AB93B1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9475D72-DA46-45AC-89EC-03059F5DAACE}" type="pres">
      <dgm:prSet presAssocID="{FF4BA549-EC62-4461-9295-6457C9C2B3E8}" presName="Accent5" presStyleCnt="0"/>
      <dgm:spPr/>
    </dgm:pt>
    <dgm:pt modelId="{6FCB2604-697C-4D42-8F78-E9C773411082}" type="pres">
      <dgm:prSet presAssocID="{FF4BA549-EC62-4461-9295-6457C9C2B3E8}" presName="Accent" presStyleLbl="bgShp" presStyleIdx="4" presStyleCnt="6"/>
      <dgm:spPr/>
    </dgm:pt>
    <dgm:pt modelId="{6B14CB92-27FD-4E03-8B58-D4D5795D191E}" type="pres">
      <dgm:prSet presAssocID="{FF4BA549-EC62-4461-9295-6457C9C2B3E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F5BBAAE0-20A7-40C6-8335-46DDB607730B}" type="pres">
      <dgm:prSet presAssocID="{9CADD1FD-ACA8-4FED-BA43-DF86D3361671}" presName="Accent6" presStyleCnt="0"/>
      <dgm:spPr/>
    </dgm:pt>
    <dgm:pt modelId="{DF7D228B-95DF-45B7-BC96-00A4DC95500A}" type="pres">
      <dgm:prSet presAssocID="{9CADD1FD-ACA8-4FED-BA43-DF86D3361671}" presName="Accent" presStyleLbl="bgShp" presStyleIdx="5" presStyleCnt="6"/>
      <dgm:spPr/>
    </dgm:pt>
    <dgm:pt modelId="{7751C789-007B-47EF-91DD-95BBCA914F97}" type="pres">
      <dgm:prSet presAssocID="{9CADD1FD-ACA8-4FED-BA43-DF86D3361671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7062F00-4714-4902-8392-484E1E7F3A0D}" type="presOf" srcId="{82BD4CAA-59C8-426C-9B17-D2186B97749B}" destId="{2C7FBDF8-E221-4F6F-A6DE-F435999DC285}" srcOrd="0" destOrd="0" presId="urn:microsoft.com/office/officeart/2011/layout/HexagonRadial"/>
    <dgm:cxn modelId="{C3A93C03-50BB-4617-80A7-997BF4B83E4C}" srcId="{383C8893-7BC3-4D84-9277-6F06EB4FF5F0}" destId="{B837D6EB-4A15-4617-A996-81BB9AB93B1B}" srcOrd="3" destOrd="0" parTransId="{3A31353B-AA8C-4AC6-AC62-0361464C388D}" sibTransId="{6D5FB6C3-7CE6-4C69-8115-0CBEFF571C40}"/>
    <dgm:cxn modelId="{C8402C0A-CB78-4536-B9C6-2F70FB463D8A}" type="presOf" srcId="{75F46B10-A244-40FC-BC65-56CB345AB50A}" destId="{150D2E5E-FC4F-4762-85EC-BB3608FE40E8}" srcOrd="0" destOrd="0" presId="urn:microsoft.com/office/officeart/2011/layout/HexagonRadial"/>
    <dgm:cxn modelId="{D81AF517-6DB3-4FC8-A529-6D41E537D107}" srcId="{383C8893-7BC3-4D84-9277-6F06EB4FF5F0}" destId="{1581D45C-C246-49D5-9639-41A6724CF2A4}" srcOrd="0" destOrd="0" parTransId="{1E56D908-E3A8-463A-A648-F9FE86985EE8}" sibTransId="{550DB269-EECD-4886-80B6-37B821F4CA2D}"/>
    <dgm:cxn modelId="{45EFDD1D-9FF3-42B3-ACE6-A30102B14946}" type="presOf" srcId="{9CADD1FD-ACA8-4FED-BA43-DF86D3361671}" destId="{7751C789-007B-47EF-91DD-95BBCA914F97}" srcOrd="0" destOrd="0" presId="urn:microsoft.com/office/officeart/2011/layout/HexagonRadial"/>
    <dgm:cxn modelId="{D8C04B2F-1CB1-4150-B482-21BDA32FEC5C}" srcId="{383C8893-7BC3-4D84-9277-6F06EB4FF5F0}" destId="{82BD4CAA-59C8-426C-9B17-D2186B97749B}" srcOrd="2" destOrd="0" parTransId="{52EA4271-69CF-441B-A178-6AF036FE880E}" sibTransId="{131A7B5F-4B5D-46D7-BA65-296311EE8C3A}"/>
    <dgm:cxn modelId="{6E7E1E34-50C4-4A40-9851-D12F4D2377EA}" type="presOf" srcId="{1581D45C-C246-49D5-9639-41A6724CF2A4}" destId="{10B490A5-0C69-400F-8CB9-AAFE8994E544}" srcOrd="0" destOrd="0" presId="urn:microsoft.com/office/officeart/2011/layout/HexagonRadial"/>
    <dgm:cxn modelId="{9CA46D65-EF3B-47D1-B0A3-98614E995FFF}" type="presOf" srcId="{FF4BA549-EC62-4461-9295-6457C9C2B3E8}" destId="{6B14CB92-27FD-4E03-8B58-D4D5795D191E}" srcOrd="0" destOrd="0" presId="urn:microsoft.com/office/officeart/2011/layout/HexagonRadial"/>
    <dgm:cxn modelId="{1FB07246-8503-4085-AA9D-4DF70EFF56A3}" srcId="{75F46B10-A244-40FC-BC65-56CB345AB50A}" destId="{383C8893-7BC3-4D84-9277-6F06EB4FF5F0}" srcOrd="0" destOrd="0" parTransId="{C570C4B8-4395-46BC-9611-A6EE1A5071B5}" sibTransId="{DF73C146-65EA-45FC-8F32-1C9429E9D93B}"/>
    <dgm:cxn modelId="{1926B86B-1B04-4590-9E94-951CDDD68235}" srcId="{383C8893-7BC3-4D84-9277-6F06EB4FF5F0}" destId="{FF4BA549-EC62-4461-9295-6457C9C2B3E8}" srcOrd="4" destOrd="0" parTransId="{D71FE45D-F43B-460E-AE3A-FC878CB43161}" sibTransId="{90918945-C4AC-4551-8A47-C0AD64640234}"/>
    <dgm:cxn modelId="{701B4B7C-3A72-4813-B1CC-94F4641ED0A6}" type="presOf" srcId="{383C8893-7BC3-4D84-9277-6F06EB4FF5F0}" destId="{6FE419DA-35BF-46BA-BFD7-7D18167EB411}" srcOrd="0" destOrd="0" presId="urn:microsoft.com/office/officeart/2011/layout/HexagonRadial"/>
    <dgm:cxn modelId="{27766B88-D4DE-4D31-8CB3-CECBDA4E374E}" type="presOf" srcId="{BEE443AF-4827-4458-9713-B313A4E47CC1}" destId="{45C3BE02-BA44-452F-B39D-56BD17AF4C84}" srcOrd="0" destOrd="0" presId="urn:microsoft.com/office/officeart/2011/layout/HexagonRadial"/>
    <dgm:cxn modelId="{E45686AD-F637-459D-89EC-EB3A00398649}" type="presOf" srcId="{B837D6EB-4A15-4617-A996-81BB9AB93B1B}" destId="{B6518ED0-B89C-4B07-A7CF-DEB2F9B44C39}" srcOrd="0" destOrd="0" presId="urn:microsoft.com/office/officeart/2011/layout/HexagonRadial"/>
    <dgm:cxn modelId="{8C6D00B1-B8C8-4BD6-AC4F-9996CFA63965}" srcId="{383C8893-7BC3-4D84-9277-6F06EB4FF5F0}" destId="{BEE443AF-4827-4458-9713-B313A4E47CC1}" srcOrd="1" destOrd="0" parTransId="{7DE76544-A4FA-43B2-80BA-D2535D570F2F}" sibTransId="{3B99D5E4-0238-4D8F-8CEF-2FF6113ED461}"/>
    <dgm:cxn modelId="{FD4643B1-E03B-4FD7-9C22-260D0D4F6664}" srcId="{383C8893-7BC3-4D84-9277-6F06EB4FF5F0}" destId="{9CADD1FD-ACA8-4FED-BA43-DF86D3361671}" srcOrd="5" destOrd="0" parTransId="{FFB34CA0-8EBF-466E-B831-B4FDAFC97348}" sibTransId="{1A6BE320-F262-43B4-A3E7-0AE7C6E2C262}"/>
    <dgm:cxn modelId="{7071E1F3-8289-4335-9D36-64346D72932D}" type="presParOf" srcId="{150D2E5E-FC4F-4762-85EC-BB3608FE40E8}" destId="{6FE419DA-35BF-46BA-BFD7-7D18167EB411}" srcOrd="0" destOrd="0" presId="urn:microsoft.com/office/officeart/2011/layout/HexagonRadial"/>
    <dgm:cxn modelId="{14E23037-18B7-4907-8043-5AF3153CDFC7}" type="presParOf" srcId="{150D2E5E-FC4F-4762-85EC-BB3608FE40E8}" destId="{174A5865-8D98-4C86-A2FA-449EB889D654}" srcOrd="1" destOrd="0" presId="urn:microsoft.com/office/officeart/2011/layout/HexagonRadial"/>
    <dgm:cxn modelId="{4E43A271-7177-4924-A031-3E666ADF1F0F}" type="presParOf" srcId="{174A5865-8D98-4C86-A2FA-449EB889D654}" destId="{D3EDF5C7-8514-47BA-9571-3BB9A7F9C6ED}" srcOrd="0" destOrd="0" presId="urn:microsoft.com/office/officeart/2011/layout/HexagonRadial"/>
    <dgm:cxn modelId="{52D45D19-9C24-401B-BBB7-738E697AD4AB}" type="presParOf" srcId="{150D2E5E-FC4F-4762-85EC-BB3608FE40E8}" destId="{10B490A5-0C69-400F-8CB9-AAFE8994E544}" srcOrd="2" destOrd="0" presId="urn:microsoft.com/office/officeart/2011/layout/HexagonRadial"/>
    <dgm:cxn modelId="{4FAE089F-DD6A-4EFF-B641-D049AA513C59}" type="presParOf" srcId="{150D2E5E-FC4F-4762-85EC-BB3608FE40E8}" destId="{C3289AF6-6985-48CB-9206-F83DB1645771}" srcOrd="3" destOrd="0" presId="urn:microsoft.com/office/officeart/2011/layout/HexagonRadial"/>
    <dgm:cxn modelId="{01A59510-8A8A-41CD-A5F6-FB4BE33AF33C}" type="presParOf" srcId="{C3289AF6-6985-48CB-9206-F83DB1645771}" destId="{1BEB0C0E-9590-4D83-849F-BA5E2FAA9FAD}" srcOrd="0" destOrd="0" presId="urn:microsoft.com/office/officeart/2011/layout/HexagonRadial"/>
    <dgm:cxn modelId="{61A68F98-3EC1-4DE6-8423-A2F1F2E66959}" type="presParOf" srcId="{150D2E5E-FC4F-4762-85EC-BB3608FE40E8}" destId="{45C3BE02-BA44-452F-B39D-56BD17AF4C84}" srcOrd="4" destOrd="0" presId="urn:microsoft.com/office/officeart/2011/layout/HexagonRadial"/>
    <dgm:cxn modelId="{5875D4D6-13EB-49BF-901E-03A2A3F10F17}" type="presParOf" srcId="{150D2E5E-FC4F-4762-85EC-BB3608FE40E8}" destId="{6613B8D1-4A3B-4560-BA52-80E0B909C29E}" srcOrd="5" destOrd="0" presId="urn:microsoft.com/office/officeart/2011/layout/HexagonRadial"/>
    <dgm:cxn modelId="{5F1D7FD6-24C0-43A0-A6A8-D92152FDA790}" type="presParOf" srcId="{6613B8D1-4A3B-4560-BA52-80E0B909C29E}" destId="{72E5BF3D-5FFD-4F7E-A086-36C72276D2D3}" srcOrd="0" destOrd="0" presId="urn:microsoft.com/office/officeart/2011/layout/HexagonRadial"/>
    <dgm:cxn modelId="{1A3F9243-358D-4378-8941-BA2FB3F04CD6}" type="presParOf" srcId="{150D2E5E-FC4F-4762-85EC-BB3608FE40E8}" destId="{2C7FBDF8-E221-4F6F-A6DE-F435999DC285}" srcOrd="6" destOrd="0" presId="urn:microsoft.com/office/officeart/2011/layout/HexagonRadial"/>
    <dgm:cxn modelId="{869328BF-1EED-464B-800F-D220437A07C6}" type="presParOf" srcId="{150D2E5E-FC4F-4762-85EC-BB3608FE40E8}" destId="{E5B5B999-C563-4FF5-AE06-F82CBE4683FE}" srcOrd="7" destOrd="0" presId="urn:microsoft.com/office/officeart/2011/layout/HexagonRadial"/>
    <dgm:cxn modelId="{B0F73DBC-6DD2-4A71-80A9-133044C52259}" type="presParOf" srcId="{E5B5B999-C563-4FF5-AE06-F82CBE4683FE}" destId="{AF469593-A4E0-48DB-A929-E6FBB4543FA6}" srcOrd="0" destOrd="0" presId="urn:microsoft.com/office/officeart/2011/layout/HexagonRadial"/>
    <dgm:cxn modelId="{415D49ED-5710-45A0-8DB6-C5070AD0E9F3}" type="presParOf" srcId="{150D2E5E-FC4F-4762-85EC-BB3608FE40E8}" destId="{B6518ED0-B89C-4B07-A7CF-DEB2F9B44C39}" srcOrd="8" destOrd="0" presId="urn:microsoft.com/office/officeart/2011/layout/HexagonRadial"/>
    <dgm:cxn modelId="{CB3B3171-C4C3-48BD-B9F9-D1F6B1C7DD08}" type="presParOf" srcId="{150D2E5E-FC4F-4762-85EC-BB3608FE40E8}" destId="{B9475D72-DA46-45AC-89EC-03059F5DAACE}" srcOrd="9" destOrd="0" presId="urn:microsoft.com/office/officeart/2011/layout/HexagonRadial"/>
    <dgm:cxn modelId="{52300213-F91E-430B-82AE-5543A1C78FD6}" type="presParOf" srcId="{B9475D72-DA46-45AC-89EC-03059F5DAACE}" destId="{6FCB2604-697C-4D42-8F78-E9C773411082}" srcOrd="0" destOrd="0" presId="urn:microsoft.com/office/officeart/2011/layout/HexagonRadial"/>
    <dgm:cxn modelId="{47C0633C-4A62-47DE-B070-43398A73D22B}" type="presParOf" srcId="{150D2E5E-FC4F-4762-85EC-BB3608FE40E8}" destId="{6B14CB92-27FD-4E03-8B58-D4D5795D191E}" srcOrd="10" destOrd="0" presId="urn:microsoft.com/office/officeart/2011/layout/HexagonRadial"/>
    <dgm:cxn modelId="{718C1B9B-1E15-4261-9012-BEF48481C66B}" type="presParOf" srcId="{150D2E5E-FC4F-4762-85EC-BB3608FE40E8}" destId="{F5BBAAE0-20A7-40C6-8335-46DDB607730B}" srcOrd="11" destOrd="0" presId="urn:microsoft.com/office/officeart/2011/layout/HexagonRadial"/>
    <dgm:cxn modelId="{1E1C1E69-3618-4DE5-9431-BD4FB00C2FFC}" type="presParOf" srcId="{F5BBAAE0-20A7-40C6-8335-46DDB607730B}" destId="{DF7D228B-95DF-45B7-BC96-00A4DC95500A}" srcOrd="0" destOrd="0" presId="urn:microsoft.com/office/officeart/2011/layout/HexagonRadial"/>
    <dgm:cxn modelId="{C01773FA-2307-49DC-ACFA-91B6B550D9AD}" type="presParOf" srcId="{150D2E5E-FC4F-4762-85EC-BB3608FE40E8}" destId="{7751C789-007B-47EF-91DD-95BBCA914F97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730BA1-19F7-4BEB-930C-89E35D8734F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8C5CD0-616F-4B2D-9612-CC17365AC9C1}">
      <dgm:prSet phldrT="[Text]"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Launch Phase</a:t>
          </a:r>
        </a:p>
      </dgm:t>
    </dgm:pt>
    <dgm:pt modelId="{63A948C0-2683-4609-BD09-3C33C843B388}" type="parTrans" cxnId="{ABB8C52B-FDA6-47BD-A99E-8659FE59911E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25DE45EB-249C-406A-975A-71753E5286B5}" type="sibTrans" cxnId="{ABB8C52B-FDA6-47BD-A99E-8659FE59911E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DF1AF846-162B-4F50-8F4F-29DF1606DEDD}">
      <dgm:prSet phldrT="[Text]"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Operational Base</a:t>
          </a:r>
        </a:p>
      </dgm:t>
    </dgm:pt>
    <dgm:pt modelId="{9408542E-FE16-42C6-BAC4-4D3D60DD5E23}" type="parTrans" cxnId="{598A3EFB-2C47-4040-ACB7-7ED8C3146E92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304DE043-BAAA-48B4-B6FF-1E50C195D24B}" type="sibTrans" cxnId="{598A3EFB-2C47-4040-ACB7-7ED8C3146E92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6148E642-A7F3-4AEC-B0F8-AD9EC341B47B}">
      <dgm:prSet phldrT="[Text]"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Evaluation and Expansion</a:t>
          </a:r>
        </a:p>
      </dgm:t>
    </dgm:pt>
    <dgm:pt modelId="{05F7F788-AA89-41E8-9294-AE11215CD871}" type="parTrans" cxnId="{FAE70133-EAE1-417C-A810-8712BD5FBFFF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8C89DB1-CF1B-4BF5-AEB0-0BDA7C0C4F8F}" type="sibTrans" cxnId="{FAE70133-EAE1-417C-A810-8712BD5FBFFF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5167449E-3173-4500-8851-8B9948C71711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Pre-opening Phase</a:t>
          </a:r>
        </a:p>
      </dgm:t>
    </dgm:pt>
    <dgm:pt modelId="{6ECBD9E0-714D-44EE-A09A-E3ACB8900A18}" type="parTrans" cxnId="{5C71F36B-B9FA-44C0-8741-26E6AC7D12E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CA201373-21E6-4A57-A1C2-1248063AF88C}" type="sibTrans" cxnId="{5C71F36B-B9FA-44C0-8741-26E6AC7D12E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0BBF88C0-C059-4DD5-A312-DDCE4A0E52D5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 research</a:t>
          </a:r>
        </a:p>
      </dgm:t>
    </dgm:pt>
    <dgm:pt modelId="{71C7D4F7-ECF5-4A1A-ADB2-A0DAF242F7F7}" type="parTrans" cxnId="{2D21774F-5464-4C2E-BF69-A79F499AC154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3D938746-CAB3-4B6D-AEF6-DC43F3A00584}" type="sibTrans" cxnId="{2D21774F-5464-4C2E-BF69-A79F499AC154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D585CBF-6548-4777-8F01-DD336BC0AE0D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Site selection</a:t>
          </a:r>
        </a:p>
      </dgm:t>
    </dgm:pt>
    <dgm:pt modelId="{0907CFCA-11AF-4B77-A51C-20DE84079A47}" type="parTrans" cxnId="{B8DC8586-2A0E-4FCF-B1E3-1FD6F1E6DF57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9089DA0D-3D03-4439-A65D-F3F88B31B834}" type="sibTrans" cxnId="{B8DC8586-2A0E-4FCF-B1E3-1FD6F1E6DF57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C417FD49-536B-463C-9155-A070ACDF85FE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Facility and layout design</a:t>
          </a:r>
        </a:p>
      </dgm:t>
    </dgm:pt>
    <dgm:pt modelId="{53123875-8241-418A-B069-3A3D734431CE}" type="parTrans" cxnId="{72DB2210-BE17-402C-A005-9C95ADD9926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8128E5FC-3660-4C64-8F1D-44BB24E43158}" type="sibTrans" cxnId="{72DB2210-BE17-402C-A005-9C95ADD9926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5DC2005-CD0C-4ACD-86EC-8E32A1633B60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Equipment installation and staff recruitment</a:t>
          </a:r>
        </a:p>
      </dgm:t>
    </dgm:pt>
    <dgm:pt modelId="{AA4B3376-FF06-4A9A-B33D-8670C7E1E63C}" type="parTrans" cxnId="{684B8F72-3AB4-4F6D-AB4E-0217A7A22C99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9458413C-5C96-49CC-AD93-985832AAE68D}" type="sibTrans" cxnId="{684B8F72-3AB4-4F6D-AB4E-0217A7A22C99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D956305-F003-4BAE-84C4-80AAA8F0FB2D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Grand opening</a:t>
          </a:r>
        </a:p>
      </dgm:t>
    </dgm:pt>
    <dgm:pt modelId="{337DD10F-37A7-408F-95E5-9B7C032EB61F}" type="parTrans" cxnId="{791C63A1-5294-404F-B029-00F2A0486BB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4838E777-E2DE-498A-91D6-69AEF5A8ABF6}" type="sibTrans" cxnId="{791C63A1-5294-404F-B029-00F2A0486BB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52BC591-98C0-4C45-A7B1-2ADCE99B9205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Pre-sale campaign</a:t>
          </a:r>
        </a:p>
      </dgm:t>
    </dgm:pt>
    <dgm:pt modelId="{17D4BF03-CF0D-4B50-BE78-98B81359F076}" type="parTrans" cxnId="{244DC8F7-2C15-4D66-AF6C-8782248E0512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AD616D47-7780-4B32-ADAF-E00B60AC039B}" type="sibTrans" cxnId="{244DC8F7-2C15-4D66-AF6C-8782248E0512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1EAF933F-F8C0-4076-910D-1F4BC350795D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Daily maintenance/management</a:t>
          </a:r>
        </a:p>
      </dgm:t>
    </dgm:pt>
    <dgm:pt modelId="{2A1B0DC2-EDD8-4B41-B350-048069C33012}" type="parTrans" cxnId="{FC8F9829-8C3C-418E-88F3-52829EC02F5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3BC5EE60-DB36-48C4-AC41-1511A8F364F6}" type="sibTrans" cxnId="{FC8F9829-8C3C-418E-88F3-52829EC02F5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0BF3D267-746F-4037-A501-0645458538E2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Programs implementation</a:t>
          </a:r>
        </a:p>
      </dgm:t>
    </dgm:pt>
    <dgm:pt modelId="{1C57C703-0FEA-42BF-83FA-F1B0A933193C}" type="parTrans" cxnId="{D7E06396-2E4C-4DE9-84D7-09BF68B968A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52686CB8-F325-48A5-A5A5-3BF8FE2BEB2B}" type="sibTrans" cxnId="{D7E06396-2E4C-4DE9-84D7-09BF68B968A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FCFA81AE-E52A-4754-B6AC-08A089BBB006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 engagement</a:t>
          </a:r>
        </a:p>
      </dgm:t>
    </dgm:pt>
    <dgm:pt modelId="{9D795C1E-5EC3-40B2-AF34-31F1FE3655F1}" type="parTrans" cxnId="{27E7C8FC-2ADF-47BF-9EBD-2AE3E69ECD0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A981A8F7-0CC0-49D7-9015-DD35EBD9C097}" type="sibTrans" cxnId="{27E7C8FC-2ADF-47BF-9EBD-2AE3E69ECD05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87BD6D27-1160-4D73-B2CA-A6726C1121EC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Performance evaluation/goal assessment </a:t>
          </a:r>
        </a:p>
      </dgm:t>
    </dgm:pt>
    <dgm:pt modelId="{075D2E79-63E6-48A4-B262-09D0ED20D88A}" type="parTrans" cxnId="{8D5AD415-4D16-4177-B6E8-35E9794F0821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9CC02528-26B8-4843-9CC7-CE575815F594}" type="sibTrans" cxnId="{8D5AD415-4D16-4177-B6E8-35E9794F0821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68101465-8BC7-4423-9022-BDB4D334B399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 feedback and adjustments</a:t>
          </a:r>
        </a:p>
      </dgm:t>
    </dgm:pt>
    <dgm:pt modelId="{8C82FB93-3117-4841-A383-6A59FD32FAB8}" type="parTrans" cxnId="{3746ECFC-18E3-45EB-A3C6-C45C6C4FF71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339D0DEE-2154-43E2-B968-5FE72E972F6E}" type="sibTrans" cxnId="{3746ECFC-18E3-45EB-A3C6-C45C6C4FF71C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AF4744DC-E524-4685-98E3-D491865D39E4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planning </a:t>
          </a:r>
        </a:p>
      </dgm:t>
    </dgm:pt>
    <dgm:pt modelId="{10CA59CD-8EED-47D9-AEFE-060CA0895492}" type="parTrans" cxnId="{767A3B3A-34C9-46AF-B309-3BD4E31E4C9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136100F1-5397-41B0-B22D-56B34A57723D}" type="sibTrans" cxnId="{767A3B3A-34C9-46AF-B309-3BD4E31E4C9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2A521B61-97C7-4353-A5E9-B04432EDD8AC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Staff training and development</a:t>
          </a:r>
        </a:p>
      </dgm:t>
    </dgm:pt>
    <dgm:pt modelId="{88E6E71F-0130-4916-B701-BAE89C18614C}" type="parTrans" cxnId="{ECDD092D-F6CF-4BDB-B090-52EA3466C968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BF3AF6A6-A39B-46BE-AA86-AB67EDA6B173}" type="sibTrans" cxnId="{ECDD092D-F6CF-4BDB-B090-52EA3466C968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0B946BE8-5863-4973-932C-3F1607E32DD4}">
      <dgm:prSet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Membership drive</a:t>
          </a:r>
        </a:p>
      </dgm:t>
    </dgm:pt>
    <dgm:pt modelId="{C27BE747-AFFC-4016-8645-28F729A4EACE}" type="parTrans" cxnId="{D37CADB4-7824-4104-BB2D-E31434A39A19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1AD6E324-AB94-4006-AEDF-1821A368BB6B}" type="sibTrans" cxnId="{D37CADB4-7824-4104-BB2D-E31434A39A19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4A389668-D61C-4AC2-A8C1-2BC3EF12F2F8}">
      <dgm:prSet phldrT="[Text]"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FITNESS CENTRE PROJECT</a:t>
          </a:r>
        </a:p>
      </dgm:t>
    </dgm:pt>
    <dgm:pt modelId="{69EBBD64-705B-4CAC-A6C6-45968C150A12}" type="sibTrans" cxnId="{B7CD08DF-5865-477C-9C9D-AB29BA187D7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00787436-6C57-42AF-9B8A-FCCFEC320221}" type="parTrans" cxnId="{B7CD08DF-5865-477C-9C9D-AB29BA187D76}">
      <dgm:prSet/>
      <dgm:spPr/>
      <dgm:t>
        <a:bodyPr/>
        <a:lstStyle/>
        <a:p>
          <a:pPr algn="ctr"/>
          <a:endParaRPr lang="en-GB" sz="1400">
            <a:solidFill>
              <a:schemeClr val="bg1"/>
            </a:solidFill>
          </a:endParaRPr>
        </a:p>
      </dgm:t>
    </dgm:pt>
    <dgm:pt modelId="{0DD34C37-60C4-44EB-9C79-011988DC8D1B}" type="pres">
      <dgm:prSet presAssocID="{C5730BA1-19F7-4BEB-930C-89E35D8734F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3B0E667-EDF5-4FFD-A7CC-079BFFD225C8}" type="pres">
      <dgm:prSet presAssocID="{4A389668-D61C-4AC2-A8C1-2BC3EF12F2F8}" presName="hierRoot1" presStyleCnt="0">
        <dgm:presLayoutVars>
          <dgm:hierBranch val="init"/>
        </dgm:presLayoutVars>
      </dgm:prSet>
      <dgm:spPr/>
    </dgm:pt>
    <dgm:pt modelId="{B0DF73B4-E1E5-4677-BC25-F236138F5540}" type="pres">
      <dgm:prSet presAssocID="{4A389668-D61C-4AC2-A8C1-2BC3EF12F2F8}" presName="rootComposite1" presStyleCnt="0"/>
      <dgm:spPr/>
    </dgm:pt>
    <dgm:pt modelId="{62274477-02F6-4C3B-96C2-60F6EBF510CF}" type="pres">
      <dgm:prSet presAssocID="{4A389668-D61C-4AC2-A8C1-2BC3EF12F2F8}" presName="rootText1" presStyleLbl="node0" presStyleIdx="0" presStyleCnt="1">
        <dgm:presLayoutVars>
          <dgm:chPref val="3"/>
        </dgm:presLayoutVars>
      </dgm:prSet>
      <dgm:spPr/>
    </dgm:pt>
    <dgm:pt modelId="{FD714E86-0031-4EC7-AC5E-F5CE977B2BAE}" type="pres">
      <dgm:prSet presAssocID="{4A389668-D61C-4AC2-A8C1-2BC3EF12F2F8}" presName="rootConnector1" presStyleLbl="node1" presStyleIdx="0" presStyleCnt="0"/>
      <dgm:spPr/>
    </dgm:pt>
    <dgm:pt modelId="{319EFCC1-3B27-43A0-B98B-8DD95CF42FEC}" type="pres">
      <dgm:prSet presAssocID="{4A389668-D61C-4AC2-A8C1-2BC3EF12F2F8}" presName="hierChild2" presStyleCnt="0"/>
      <dgm:spPr/>
    </dgm:pt>
    <dgm:pt modelId="{05A24109-1745-4F09-8445-EE4EFCAC6214}" type="pres">
      <dgm:prSet presAssocID="{6ECBD9E0-714D-44EE-A09A-E3ACB8900A18}" presName="Name37" presStyleLbl="parChTrans1D2" presStyleIdx="0" presStyleCnt="4"/>
      <dgm:spPr/>
    </dgm:pt>
    <dgm:pt modelId="{DDD5B032-D529-4F69-B06A-F5DC6805A56C}" type="pres">
      <dgm:prSet presAssocID="{5167449E-3173-4500-8851-8B9948C71711}" presName="hierRoot2" presStyleCnt="0">
        <dgm:presLayoutVars>
          <dgm:hierBranch val="init"/>
        </dgm:presLayoutVars>
      </dgm:prSet>
      <dgm:spPr/>
    </dgm:pt>
    <dgm:pt modelId="{B4291A58-457C-4C39-914B-7C499AB7AF1B}" type="pres">
      <dgm:prSet presAssocID="{5167449E-3173-4500-8851-8B9948C71711}" presName="rootComposite" presStyleCnt="0"/>
      <dgm:spPr/>
    </dgm:pt>
    <dgm:pt modelId="{3D93FCCB-0C5B-4C60-A545-573FC86B8FD3}" type="pres">
      <dgm:prSet presAssocID="{5167449E-3173-4500-8851-8B9948C71711}" presName="rootText" presStyleLbl="node2" presStyleIdx="0" presStyleCnt="4">
        <dgm:presLayoutVars>
          <dgm:chPref val="3"/>
        </dgm:presLayoutVars>
      </dgm:prSet>
      <dgm:spPr/>
    </dgm:pt>
    <dgm:pt modelId="{F6C0209F-25B4-416F-A325-0BBE1A75DC7D}" type="pres">
      <dgm:prSet presAssocID="{5167449E-3173-4500-8851-8B9948C71711}" presName="rootConnector" presStyleLbl="node2" presStyleIdx="0" presStyleCnt="4"/>
      <dgm:spPr/>
    </dgm:pt>
    <dgm:pt modelId="{9503F36A-3DD8-499D-9EFD-25B9888989A5}" type="pres">
      <dgm:prSet presAssocID="{5167449E-3173-4500-8851-8B9948C71711}" presName="hierChild4" presStyleCnt="0"/>
      <dgm:spPr/>
    </dgm:pt>
    <dgm:pt modelId="{6953698E-7D7A-4CA8-B112-3FDA5B1FB9EA}" type="pres">
      <dgm:prSet presAssocID="{71C7D4F7-ECF5-4A1A-ADB2-A0DAF242F7F7}" presName="Name37" presStyleLbl="parChTrans1D3" presStyleIdx="0" presStyleCnt="9"/>
      <dgm:spPr/>
    </dgm:pt>
    <dgm:pt modelId="{91DC41B7-7F23-4115-BFA8-EAD4868BEC15}" type="pres">
      <dgm:prSet presAssocID="{0BBF88C0-C059-4DD5-A312-DDCE4A0E52D5}" presName="hierRoot2" presStyleCnt="0">
        <dgm:presLayoutVars>
          <dgm:hierBranch val="init"/>
        </dgm:presLayoutVars>
      </dgm:prSet>
      <dgm:spPr/>
    </dgm:pt>
    <dgm:pt modelId="{733AAF86-5DD3-419F-83D3-9FEEE51A0668}" type="pres">
      <dgm:prSet presAssocID="{0BBF88C0-C059-4DD5-A312-DDCE4A0E52D5}" presName="rootComposite" presStyleCnt="0"/>
      <dgm:spPr/>
    </dgm:pt>
    <dgm:pt modelId="{CEF80D56-35D3-455A-87D4-410428D21ECE}" type="pres">
      <dgm:prSet presAssocID="{0BBF88C0-C059-4DD5-A312-DDCE4A0E52D5}" presName="rootText" presStyleLbl="node3" presStyleIdx="0" presStyleCnt="9">
        <dgm:presLayoutVars>
          <dgm:chPref val="3"/>
        </dgm:presLayoutVars>
      </dgm:prSet>
      <dgm:spPr/>
    </dgm:pt>
    <dgm:pt modelId="{47F517EE-3BDE-4002-9453-CF2CCFB3155F}" type="pres">
      <dgm:prSet presAssocID="{0BBF88C0-C059-4DD5-A312-DDCE4A0E52D5}" presName="rootConnector" presStyleLbl="node3" presStyleIdx="0" presStyleCnt="9"/>
      <dgm:spPr/>
    </dgm:pt>
    <dgm:pt modelId="{9AC89824-F846-4B67-83D9-F760DFD078F3}" type="pres">
      <dgm:prSet presAssocID="{0BBF88C0-C059-4DD5-A312-DDCE4A0E52D5}" presName="hierChild4" presStyleCnt="0"/>
      <dgm:spPr/>
    </dgm:pt>
    <dgm:pt modelId="{25514224-A065-42EF-9B39-2D12241892CC}" type="pres">
      <dgm:prSet presAssocID="{0907CFCA-11AF-4B77-A51C-20DE84079A47}" presName="Name37" presStyleLbl="parChTrans1D4" presStyleIdx="0" presStyleCnt="5"/>
      <dgm:spPr/>
    </dgm:pt>
    <dgm:pt modelId="{493CCF72-AE48-4981-8ACD-701340E1F9FA}" type="pres">
      <dgm:prSet presAssocID="{FD585CBF-6548-4777-8F01-DD336BC0AE0D}" presName="hierRoot2" presStyleCnt="0">
        <dgm:presLayoutVars>
          <dgm:hierBranch val="init"/>
        </dgm:presLayoutVars>
      </dgm:prSet>
      <dgm:spPr/>
    </dgm:pt>
    <dgm:pt modelId="{98CDBE1B-348A-43E7-A66C-2D4BF3FF8853}" type="pres">
      <dgm:prSet presAssocID="{FD585CBF-6548-4777-8F01-DD336BC0AE0D}" presName="rootComposite" presStyleCnt="0"/>
      <dgm:spPr/>
    </dgm:pt>
    <dgm:pt modelId="{700DA249-EEFB-4E9C-95EC-4661697AFE06}" type="pres">
      <dgm:prSet presAssocID="{FD585CBF-6548-4777-8F01-DD336BC0AE0D}" presName="rootText" presStyleLbl="node4" presStyleIdx="0" presStyleCnt="5">
        <dgm:presLayoutVars>
          <dgm:chPref val="3"/>
        </dgm:presLayoutVars>
      </dgm:prSet>
      <dgm:spPr/>
    </dgm:pt>
    <dgm:pt modelId="{9931F45A-3474-49F3-9A8A-1CCA36B4C00D}" type="pres">
      <dgm:prSet presAssocID="{FD585CBF-6548-4777-8F01-DD336BC0AE0D}" presName="rootConnector" presStyleLbl="node4" presStyleIdx="0" presStyleCnt="5"/>
      <dgm:spPr/>
    </dgm:pt>
    <dgm:pt modelId="{0A0079E4-342E-48EA-B00E-78EA3521E03F}" type="pres">
      <dgm:prSet presAssocID="{FD585CBF-6548-4777-8F01-DD336BC0AE0D}" presName="hierChild4" presStyleCnt="0"/>
      <dgm:spPr/>
    </dgm:pt>
    <dgm:pt modelId="{D65306C7-BAD3-45AE-A21F-81C743FE395C}" type="pres">
      <dgm:prSet presAssocID="{53123875-8241-418A-B069-3A3D734431CE}" presName="Name37" presStyleLbl="parChTrans1D4" presStyleIdx="1" presStyleCnt="5"/>
      <dgm:spPr/>
    </dgm:pt>
    <dgm:pt modelId="{0F57B603-FAB9-487E-A741-D71344E59BA1}" type="pres">
      <dgm:prSet presAssocID="{C417FD49-536B-463C-9155-A070ACDF85FE}" presName="hierRoot2" presStyleCnt="0">
        <dgm:presLayoutVars>
          <dgm:hierBranch val="init"/>
        </dgm:presLayoutVars>
      </dgm:prSet>
      <dgm:spPr/>
    </dgm:pt>
    <dgm:pt modelId="{38716B17-8F70-4BDC-B69C-E01B7B87A386}" type="pres">
      <dgm:prSet presAssocID="{C417FD49-536B-463C-9155-A070ACDF85FE}" presName="rootComposite" presStyleCnt="0"/>
      <dgm:spPr/>
    </dgm:pt>
    <dgm:pt modelId="{3BE78466-58E0-407B-8D7A-3D8CA2BDBD9B}" type="pres">
      <dgm:prSet presAssocID="{C417FD49-536B-463C-9155-A070ACDF85FE}" presName="rootText" presStyleLbl="node4" presStyleIdx="1" presStyleCnt="5">
        <dgm:presLayoutVars>
          <dgm:chPref val="3"/>
        </dgm:presLayoutVars>
      </dgm:prSet>
      <dgm:spPr/>
    </dgm:pt>
    <dgm:pt modelId="{472F6E63-0A8F-4DF5-847A-1C2D974CBDF3}" type="pres">
      <dgm:prSet presAssocID="{C417FD49-536B-463C-9155-A070ACDF85FE}" presName="rootConnector" presStyleLbl="node4" presStyleIdx="1" presStyleCnt="5"/>
      <dgm:spPr/>
    </dgm:pt>
    <dgm:pt modelId="{D8C57CD2-C91E-41F8-BE9F-9F84C727BCAD}" type="pres">
      <dgm:prSet presAssocID="{C417FD49-536B-463C-9155-A070ACDF85FE}" presName="hierChild4" presStyleCnt="0"/>
      <dgm:spPr/>
    </dgm:pt>
    <dgm:pt modelId="{497F530C-F91E-4C9D-A152-E5094F76F87A}" type="pres">
      <dgm:prSet presAssocID="{AA4B3376-FF06-4A9A-B33D-8670C7E1E63C}" presName="Name37" presStyleLbl="parChTrans1D4" presStyleIdx="2" presStyleCnt="5"/>
      <dgm:spPr/>
    </dgm:pt>
    <dgm:pt modelId="{225902A5-3FA7-41B4-862B-857F07431472}" type="pres">
      <dgm:prSet presAssocID="{F5DC2005-CD0C-4ACD-86EC-8E32A1633B60}" presName="hierRoot2" presStyleCnt="0">
        <dgm:presLayoutVars>
          <dgm:hierBranch val="init"/>
        </dgm:presLayoutVars>
      </dgm:prSet>
      <dgm:spPr/>
    </dgm:pt>
    <dgm:pt modelId="{7ABFFC9D-F4D3-4319-ABA2-63B92C3197AA}" type="pres">
      <dgm:prSet presAssocID="{F5DC2005-CD0C-4ACD-86EC-8E32A1633B60}" presName="rootComposite" presStyleCnt="0"/>
      <dgm:spPr/>
    </dgm:pt>
    <dgm:pt modelId="{467C954B-BD28-4EE6-804D-6936058DD80B}" type="pres">
      <dgm:prSet presAssocID="{F5DC2005-CD0C-4ACD-86EC-8E32A1633B60}" presName="rootText" presStyleLbl="node4" presStyleIdx="2" presStyleCnt="5">
        <dgm:presLayoutVars>
          <dgm:chPref val="3"/>
        </dgm:presLayoutVars>
      </dgm:prSet>
      <dgm:spPr/>
    </dgm:pt>
    <dgm:pt modelId="{D4888438-F48A-427D-813A-41C893F933DF}" type="pres">
      <dgm:prSet presAssocID="{F5DC2005-CD0C-4ACD-86EC-8E32A1633B60}" presName="rootConnector" presStyleLbl="node4" presStyleIdx="2" presStyleCnt="5"/>
      <dgm:spPr/>
    </dgm:pt>
    <dgm:pt modelId="{DDBCFAA4-9943-4F41-BDA9-11978EE325B7}" type="pres">
      <dgm:prSet presAssocID="{F5DC2005-CD0C-4ACD-86EC-8E32A1633B60}" presName="hierChild4" presStyleCnt="0"/>
      <dgm:spPr/>
    </dgm:pt>
    <dgm:pt modelId="{714B47B9-0621-4AAA-8DA2-AD23C278F426}" type="pres">
      <dgm:prSet presAssocID="{F5DC2005-CD0C-4ACD-86EC-8E32A1633B60}" presName="hierChild5" presStyleCnt="0"/>
      <dgm:spPr/>
    </dgm:pt>
    <dgm:pt modelId="{BD44032C-1495-404D-9ECF-A2F8F6CD4563}" type="pres">
      <dgm:prSet presAssocID="{C417FD49-536B-463C-9155-A070ACDF85FE}" presName="hierChild5" presStyleCnt="0"/>
      <dgm:spPr/>
    </dgm:pt>
    <dgm:pt modelId="{1D11543C-6F2E-4AB0-A2D4-28AD2EA0C29D}" type="pres">
      <dgm:prSet presAssocID="{FD585CBF-6548-4777-8F01-DD336BC0AE0D}" presName="hierChild5" presStyleCnt="0"/>
      <dgm:spPr/>
    </dgm:pt>
    <dgm:pt modelId="{A65BF15F-3133-4395-AA61-0FE6EE19E70E}" type="pres">
      <dgm:prSet presAssocID="{0BBF88C0-C059-4DD5-A312-DDCE4A0E52D5}" presName="hierChild5" presStyleCnt="0"/>
      <dgm:spPr/>
    </dgm:pt>
    <dgm:pt modelId="{03A2A361-3FAB-4A45-868A-B864CD29ACE3}" type="pres">
      <dgm:prSet presAssocID="{5167449E-3173-4500-8851-8B9948C71711}" presName="hierChild5" presStyleCnt="0"/>
      <dgm:spPr/>
    </dgm:pt>
    <dgm:pt modelId="{601E9671-B39D-4C0C-8333-396F84EABB91}" type="pres">
      <dgm:prSet presAssocID="{63A948C0-2683-4609-BD09-3C33C843B388}" presName="Name37" presStyleLbl="parChTrans1D2" presStyleIdx="1" presStyleCnt="4"/>
      <dgm:spPr/>
    </dgm:pt>
    <dgm:pt modelId="{E7DD3FC0-0C16-470D-B059-60B4D0AAEDBC}" type="pres">
      <dgm:prSet presAssocID="{728C5CD0-616F-4B2D-9612-CC17365AC9C1}" presName="hierRoot2" presStyleCnt="0">
        <dgm:presLayoutVars>
          <dgm:hierBranch val="init"/>
        </dgm:presLayoutVars>
      </dgm:prSet>
      <dgm:spPr/>
    </dgm:pt>
    <dgm:pt modelId="{62A1CEC8-832D-4B87-8F0C-90F818CCAAB7}" type="pres">
      <dgm:prSet presAssocID="{728C5CD0-616F-4B2D-9612-CC17365AC9C1}" presName="rootComposite" presStyleCnt="0"/>
      <dgm:spPr/>
    </dgm:pt>
    <dgm:pt modelId="{63C2AB33-2592-4A78-8BF6-5ACC38170F95}" type="pres">
      <dgm:prSet presAssocID="{728C5CD0-616F-4B2D-9612-CC17365AC9C1}" presName="rootText" presStyleLbl="node2" presStyleIdx="1" presStyleCnt="4">
        <dgm:presLayoutVars>
          <dgm:chPref val="3"/>
        </dgm:presLayoutVars>
      </dgm:prSet>
      <dgm:spPr/>
    </dgm:pt>
    <dgm:pt modelId="{3CAB3764-C360-4D14-BAE9-8486628C6B28}" type="pres">
      <dgm:prSet presAssocID="{728C5CD0-616F-4B2D-9612-CC17365AC9C1}" presName="rootConnector" presStyleLbl="node2" presStyleIdx="1" presStyleCnt="4"/>
      <dgm:spPr/>
    </dgm:pt>
    <dgm:pt modelId="{8CA176E8-4ABD-4AF9-9E93-793BC5B62A3B}" type="pres">
      <dgm:prSet presAssocID="{728C5CD0-616F-4B2D-9612-CC17365AC9C1}" presName="hierChild4" presStyleCnt="0"/>
      <dgm:spPr/>
    </dgm:pt>
    <dgm:pt modelId="{B0A30C4E-9EBE-4996-A67D-280491151BB5}" type="pres">
      <dgm:prSet presAssocID="{337DD10F-37A7-408F-95E5-9B7C032EB61F}" presName="Name37" presStyleLbl="parChTrans1D3" presStyleIdx="1" presStyleCnt="9"/>
      <dgm:spPr/>
    </dgm:pt>
    <dgm:pt modelId="{77D836CA-3001-4D56-BDE6-ACAB21A1A912}" type="pres">
      <dgm:prSet presAssocID="{FD956305-F003-4BAE-84C4-80AAA8F0FB2D}" presName="hierRoot2" presStyleCnt="0">
        <dgm:presLayoutVars>
          <dgm:hierBranch val="init"/>
        </dgm:presLayoutVars>
      </dgm:prSet>
      <dgm:spPr/>
    </dgm:pt>
    <dgm:pt modelId="{9640087D-4C1E-4A04-9496-B0B23B03E002}" type="pres">
      <dgm:prSet presAssocID="{FD956305-F003-4BAE-84C4-80AAA8F0FB2D}" presName="rootComposite" presStyleCnt="0"/>
      <dgm:spPr/>
    </dgm:pt>
    <dgm:pt modelId="{DFC04E25-17FC-4322-AFB8-6290F869D82E}" type="pres">
      <dgm:prSet presAssocID="{FD956305-F003-4BAE-84C4-80AAA8F0FB2D}" presName="rootText" presStyleLbl="node3" presStyleIdx="1" presStyleCnt="9">
        <dgm:presLayoutVars>
          <dgm:chPref val="3"/>
        </dgm:presLayoutVars>
      </dgm:prSet>
      <dgm:spPr/>
    </dgm:pt>
    <dgm:pt modelId="{DB9A1C8D-1381-436F-B20B-0B170FEE587E}" type="pres">
      <dgm:prSet presAssocID="{FD956305-F003-4BAE-84C4-80AAA8F0FB2D}" presName="rootConnector" presStyleLbl="node3" presStyleIdx="1" presStyleCnt="9"/>
      <dgm:spPr/>
    </dgm:pt>
    <dgm:pt modelId="{57B11FD2-1E66-4008-93F0-3AE4384A88A2}" type="pres">
      <dgm:prSet presAssocID="{FD956305-F003-4BAE-84C4-80AAA8F0FB2D}" presName="hierChild4" presStyleCnt="0"/>
      <dgm:spPr/>
    </dgm:pt>
    <dgm:pt modelId="{54315141-CA76-4BB8-B257-D5799B83FD9B}" type="pres">
      <dgm:prSet presAssocID="{17D4BF03-CF0D-4B50-BE78-98B81359F076}" presName="Name37" presStyleLbl="parChTrans1D4" presStyleIdx="3" presStyleCnt="5"/>
      <dgm:spPr/>
    </dgm:pt>
    <dgm:pt modelId="{0B11719B-20D6-4546-A899-5280694A8586}" type="pres">
      <dgm:prSet presAssocID="{F52BC591-98C0-4C45-A7B1-2ADCE99B9205}" presName="hierRoot2" presStyleCnt="0">
        <dgm:presLayoutVars>
          <dgm:hierBranch val="init"/>
        </dgm:presLayoutVars>
      </dgm:prSet>
      <dgm:spPr/>
    </dgm:pt>
    <dgm:pt modelId="{89B1FBE9-5551-40A4-B718-D7ABF2F31A72}" type="pres">
      <dgm:prSet presAssocID="{F52BC591-98C0-4C45-A7B1-2ADCE99B9205}" presName="rootComposite" presStyleCnt="0"/>
      <dgm:spPr/>
    </dgm:pt>
    <dgm:pt modelId="{464E71A6-8159-4917-91E9-C254820BBE87}" type="pres">
      <dgm:prSet presAssocID="{F52BC591-98C0-4C45-A7B1-2ADCE99B9205}" presName="rootText" presStyleLbl="node4" presStyleIdx="3" presStyleCnt="5">
        <dgm:presLayoutVars>
          <dgm:chPref val="3"/>
        </dgm:presLayoutVars>
      </dgm:prSet>
      <dgm:spPr/>
    </dgm:pt>
    <dgm:pt modelId="{D7E55E1D-7DDB-4F09-986C-43F84E15C116}" type="pres">
      <dgm:prSet presAssocID="{F52BC591-98C0-4C45-A7B1-2ADCE99B9205}" presName="rootConnector" presStyleLbl="node4" presStyleIdx="3" presStyleCnt="5"/>
      <dgm:spPr/>
    </dgm:pt>
    <dgm:pt modelId="{BA83E70B-E805-4FCC-9C95-3854FB0081C2}" type="pres">
      <dgm:prSet presAssocID="{F52BC591-98C0-4C45-A7B1-2ADCE99B9205}" presName="hierChild4" presStyleCnt="0"/>
      <dgm:spPr/>
    </dgm:pt>
    <dgm:pt modelId="{01F45C23-5059-4137-84F3-B93CC8928D0A}" type="pres">
      <dgm:prSet presAssocID="{C27BE747-AFFC-4016-8645-28F729A4EACE}" presName="Name37" presStyleLbl="parChTrans1D4" presStyleIdx="4" presStyleCnt="5"/>
      <dgm:spPr/>
    </dgm:pt>
    <dgm:pt modelId="{F617CB23-E7D9-4E6A-8F45-6BD2F0740FEC}" type="pres">
      <dgm:prSet presAssocID="{0B946BE8-5863-4973-932C-3F1607E32DD4}" presName="hierRoot2" presStyleCnt="0">
        <dgm:presLayoutVars>
          <dgm:hierBranch val="init"/>
        </dgm:presLayoutVars>
      </dgm:prSet>
      <dgm:spPr/>
    </dgm:pt>
    <dgm:pt modelId="{A87514BA-E007-4E95-BC46-547E7945E611}" type="pres">
      <dgm:prSet presAssocID="{0B946BE8-5863-4973-932C-3F1607E32DD4}" presName="rootComposite" presStyleCnt="0"/>
      <dgm:spPr/>
    </dgm:pt>
    <dgm:pt modelId="{782AC480-5415-4FDB-B5A9-D87FA0157D81}" type="pres">
      <dgm:prSet presAssocID="{0B946BE8-5863-4973-932C-3F1607E32DD4}" presName="rootText" presStyleLbl="node4" presStyleIdx="4" presStyleCnt="5">
        <dgm:presLayoutVars>
          <dgm:chPref val="3"/>
        </dgm:presLayoutVars>
      </dgm:prSet>
      <dgm:spPr/>
    </dgm:pt>
    <dgm:pt modelId="{2247680A-74EF-4102-A939-6D62C11EA675}" type="pres">
      <dgm:prSet presAssocID="{0B946BE8-5863-4973-932C-3F1607E32DD4}" presName="rootConnector" presStyleLbl="node4" presStyleIdx="4" presStyleCnt="5"/>
      <dgm:spPr/>
    </dgm:pt>
    <dgm:pt modelId="{5A9E24FD-F54F-44E3-92D6-9178815A7BA3}" type="pres">
      <dgm:prSet presAssocID="{0B946BE8-5863-4973-932C-3F1607E32DD4}" presName="hierChild4" presStyleCnt="0"/>
      <dgm:spPr/>
    </dgm:pt>
    <dgm:pt modelId="{C3F1C7EA-5B08-4986-A33A-AAC1D95506CE}" type="pres">
      <dgm:prSet presAssocID="{0B946BE8-5863-4973-932C-3F1607E32DD4}" presName="hierChild5" presStyleCnt="0"/>
      <dgm:spPr/>
    </dgm:pt>
    <dgm:pt modelId="{C5919D36-81A6-4944-9406-DDB90ED3CFE3}" type="pres">
      <dgm:prSet presAssocID="{F52BC591-98C0-4C45-A7B1-2ADCE99B9205}" presName="hierChild5" presStyleCnt="0"/>
      <dgm:spPr/>
    </dgm:pt>
    <dgm:pt modelId="{6B3BD3C1-7033-4B75-82AB-E38D0A5DB82F}" type="pres">
      <dgm:prSet presAssocID="{FD956305-F003-4BAE-84C4-80AAA8F0FB2D}" presName="hierChild5" presStyleCnt="0"/>
      <dgm:spPr/>
    </dgm:pt>
    <dgm:pt modelId="{A3C2EAED-FC53-4FC4-A874-453019A4859C}" type="pres">
      <dgm:prSet presAssocID="{728C5CD0-616F-4B2D-9612-CC17365AC9C1}" presName="hierChild5" presStyleCnt="0"/>
      <dgm:spPr/>
    </dgm:pt>
    <dgm:pt modelId="{30E18F58-EA29-4D76-919B-C14EC2CFE105}" type="pres">
      <dgm:prSet presAssocID="{9408542E-FE16-42C6-BAC4-4D3D60DD5E23}" presName="Name37" presStyleLbl="parChTrans1D2" presStyleIdx="2" presStyleCnt="4"/>
      <dgm:spPr/>
    </dgm:pt>
    <dgm:pt modelId="{B312E3BF-51C5-4BE9-8B49-8A5996D40CF7}" type="pres">
      <dgm:prSet presAssocID="{DF1AF846-162B-4F50-8F4F-29DF1606DEDD}" presName="hierRoot2" presStyleCnt="0">
        <dgm:presLayoutVars>
          <dgm:hierBranch val="init"/>
        </dgm:presLayoutVars>
      </dgm:prSet>
      <dgm:spPr/>
    </dgm:pt>
    <dgm:pt modelId="{CB5D36C4-5C02-4C75-82EF-2C13D0663031}" type="pres">
      <dgm:prSet presAssocID="{DF1AF846-162B-4F50-8F4F-29DF1606DEDD}" presName="rootComposite" presStyleCnt="0"/>
      <dgm:spPr/>
    </dgm:pt>
    <dgm:pt modelId="{C18C7908-0B95-4697-91F3-24C84F961A6A}" type="pres">
      <dgm:prSet presAssocID="{DF1AF846-162B-4F50-8F4F-29DF1606DEDD}" presName="rootText" presStyleLbl="node2" presStyleIdx="2" presStyleCnt="4">
        <dgm:presLayoutVars>
          <dgm:chPref val="3"/>
        </dgm:presLayoutVars>
      </dgm:prSet>
      <dgm:spPr/>
    </dgm:pt>
    <dgm:pt modelId="{A716117A-EB9A-444A-90AE-2B6EC6EFC20A}" type="pres">
      <dgm:prSet presAssocID="{DF1AF846-162B-4F50-8F4F-29DF1606DEDD}" presName="rootConnector" presStyleLbl="node2" presStyleIdx="2" presStyleCnt="4"/>
      <dgm:spPr/>
    </dgm:pt>
    <dgm:pt modelId="{10DBA716-9AAC-4B16-A555-085F88A7D203}" type="pres">
      <dgm:prSet presAssocID="{DF1AF846-162B-4F50-8F4F-29DF1606DEDD}" presName="hierChild4" presStyleCnt="0"/>
      <dgm:spPr/>
    </dgm:pt>
    <dgm:pt modelId="{8CA5D7C6-166E-4E2A-AA98-1D0736616D7B}" type="pres">
      <dgm:prSet presAssocID="{2A1B0DC2-EDD8-4B41-B350-048069C33012}" presName="Name37" presStyleLbl="parChTrans1D3" presStyleIdx="2" presStyleCnt="9"/>
      <dgm:spPr/>
    </dgm:pt>
    <dgm:pt modelId="{E313F6C6-AC59-4AC7-84F8-198349735DC1}" type="pres">
      <dgm:prSet presAssocID="{1EAF933F-F8C0-4076-910D-1F4BC350795D}" presName="hierRoot2" presStyleCnt="0">
        <dgm:presLayoutVars>
          <dgm:hierBranch val="init"/>
        </dgm:presLayoutVars>
      </dgm:prSet>
      <dgm:spPr/>
    </dgm:pt>
    <dgm:pt modelId="{EDF442B9-E3C2-4B33-A050-F6FA2BC41590}" type="pres">
      <dgm:prSet presAssocID="{1EAF933F-F8C0-4076-910D-1F4BC350795D}" presName="rootComposite" presStyleCnt="0"/>
      <dgm:spPr/>
    </dgm:pt>
    <dgm:pt modelId="{7CC5AC49-05C1-441A-A2C5-3E97AEDF596C}" type="pres">
      <dgm:prSet presAssocID="{1EAF933F-F8C0-4076-910D-1F4BC350795D}" presName="rootText" presStyleLbl="node3" presStyleIdx="2" presStyleCnt="9">
        <dgm:presLayoutVars>
          <dgm:chPref val="3"/>
        </dgm:presLayoutVars>
      </dgm:prSet>
      <dgm:spPr/>
    </dgm:pt>
    <dgm:pt modelId="{0BB5065B-B0E3-4170-BDC7-CA20A3F502A1}" type="pres">
      <dgm:prSet presAssocID="{1EAF933F-F8C0-4076-910D-1F4BC350795D}" presName="rootConnector" presStyleLbl="node3" presStyleIdx="2" presStyleCnt="9"/>
      <dgm:spPr/>
    </dgm:pt>
    <dgm:pt modelId="{5C7C08E7-3F22-4952-A93C-99396C124BA3}" type="pres">
      <dgm:prSet presAssocID="{1EAF933F-F8C0-4076-910D-1F4BC350795D}" presName="hierChild4" presStyleCnt="0"/>
      <dgm:spPr/>
    </dgm:pt>
    <dgm:pt modelId="{46468802-D0C7-4400-8356-407D8083A174}" type="pres">
      <dgm:prSet presAssocID="{1EAF933F-F8C0-4076-910D-1F4BC350795D}" presName="hierChild5" presStyleCnt="0"/>
      <dgm:spPr/>
    </dgm:pt>
    <dgm:pt modelId="{F5C2F8FC-8C5E-4CB8-BDA7-1E8F6AB27540}" type="pres">
      <dgm:prSet presAssocID="{1C57C703-0FEA-42BF-83FA-F1B0A933193C}" presName="Name37" presStyleLbl="parChTrans1D3" presStyleIdx="3" presStyleCnt="9"/>
      <dgm:spPr/>
    </dgm:pt>
    <dgm:pt modelId="{56862019-E95A-4668-9846-9151EAB4810D}" type="pres">
      <dgm:prSet presAssocID="{0BF3D267-746F-4037-A501-0645458538E2}" presName="hierRoot2" presStyleCnt="0">
        <dgm:presLayoutVars>
          <dgm:hierBranch val="init"/>
        </dgm:presLayoutVars>
      </dgm:prSet>
      <dgm:spPr/>
    </dgm:pt>
    <dgm:pt modelId="{E9F33CB2-6466-4B81-871C-D24B0BD07EF4}" type="pres">
      <dgm:prSet presAssocID="{0BF3D267-746F-4037-A501-0645458538E2}" presName="rootComposite" presStyleCnt="0"/>
      <dgm:spPr/>
    </dgm:pt>
    <dgm:pt modelId="{A990006E-7AA3-48EE-935E-19F386A78978}" type="pres">
      <dgm:prSet presAssocID="{0BF3D267-746F-4037-A501-0645458538E2}" presName="rootText" presStyleLbl="node3" presStyleIdx="3" presStyleCnt="9">
        <dgm:presLayoutVars>
          <dgm:chPref val="3"/>
        </dgm:presLayoutVars>
      </dgm:prSet>
      <dgm:spPr/>
    </dgm:pt>
    <dgm:pt modelId="{563E9BCB-CDB2-4404-81A6-CA9462A16C01}" type="pres">
      <dgm:prSet presAssocID="{0BF3D267-746F-4037-A501-0645458538E2}" presName="rootConnector" presStyleLbl="node3" presStyleIdx="3" presStyleCnt="9"/>
      <dgm:spPr/>
    </dgm:pt>
    <dgm:pt modelId="{61F1E07F-3711-4C36-B434-3F6A8ADB87B4}" type="pres">
      <dgm:prSet presAssocID="{0BF3D267-746F-4037-A501-0645458538E2}" presName="hierChild4" presStyleCnt="0"/>
      <dgm:spPr/>
    </dgm:pt>
    <dgm:pt modelId="{23FC3A1F-12E3-4052-8E50-B60C58245A95}" type="pres">
      <dgm:prSet presAssocID="{0BF3D267-746F-4037-A501-0645458538E2}" presName="hierChild5" presStyleCnt="0"/>
      <dgm:spPr/>
    </dgm:pt>
    <dgm:pt modelId="{9E3D37DF-1B7A-41A5-8C17-0D4C8F779C82}" type="pres">
      <dgm:prSet presAssocID="{9D795C1E-5EC3-40B2-AF34-31F1FE3655F1}" presName="Name37" presStyleLbl="parChTrans1D3" presStyleIdx="4" presStyleCnt="9"/>
      <dgm:spPr/>
    </dgm:pt>
    <dgm:pt modelId="{63F7AA31-25DE-4BBF-81DC-A39C85316E3B}" type="pres">
      <dgm:prSet presAssocID="{FCFA81AE-E52A-4754-B6AC-08A089BBB006}" presName="hierRoot2" presStyleCnt="0">
        <dgm:presLayoutVars>
          <dgm:hierBranch val="init"/>
        </dgm:presLayoutVars>
      </dgm:prSet>
      <dgm:spPr/>
    </dgm:pt>
    <dgm:pt modelId="{AE1BF58E-3E17-417B-B129-A89A946DE183}" type="pres">
      <dgm:prSet presAssocID="{FCFA81AE-E52A-4754-B6AC-08A089BBB006}" presName="rootComposite" presStyleCnt="0"/>
      <dgm:spPr/>
    </dgm:pt>
    <dgm:pt modelId="{EBF3381B-9B85-4723-8344-6C6981D4F82E}" type="pres">
      <dgm:prSet presAssocID="{FCFA81AE-E52A-4754-B6AC-08A089BBB006}" presName="rootText" presStyleLbl="node3" presStyleIdx="4" presStyleCnt="9">
        <dgm:presLayoutVars>
          <dgm:chPref val="3"/>
        </dgm:presLayoutVars>
      </dgm:prSet>
      <dgm:spPr/>
    </dgm:pt>
    <dgm:pt modelId="{13F6E1DF-E267-4A53-A098-C300CB1A11B4}" type="pres">
      <dgm:prSet presAssocID="{FCFA81AE-E52A-4754-B6AC-08A089BBB006}" presName="rootConnector" presStyleLbl="node3" presStyleIdx="4" presStyleCnt="9"/>
      <dgm:spPr/>
    </dgm:pt>
    <dgm:pt modelId="{F5AAB5F1-DA58-4CEC-A373-7A1B3AA9E35A}" type="pres">
      <dgm:prSet presAssocID="{FCFA81AE-E52A-4754-B6AC-08A089BBB006}" presName="hierChild4" presStyleCnt="0"/>
      <dgm:spPr/>
    </dgm:pt>
    <dgm:pt modelId="{127830B4-B7AA-4BE4-9BFE-34EC039270FF}" type="pres">
      <dgm:prSet presAssocID="{FCFA81AE-E52A-4754-B6AC-08A089BBB006}" presName="hierChild5" presStyleCnt="0"/>
      <dgm:spPr/>
    </dgm:pt>
    <dgm:pt modelId="{DF207AFD-F414-4E25-A4E5-D97E5AA2062E}" type="pres">
      <dgm:prSet presAssocID="{88E6E71F-0130-4916-B701-BAE89C18614C}" presName="Name37" presStyleLbl="parChTrans1D3" presStyleIdx="5" presStyleCnt="9"/>
      <dgm:spPr/>
    </dgm:pt>
    <dgm:pt modelId="{1FC182B6-DB8B-4E47-A485-59E9E81CA01F}" type="pres">
      <dgm:prSet presAssocID="{2A521B61-97C7-4353-A5E9-B04432EDD8AC}" presName="hierRoot2" presStyleCnt="0">
        <dgm:presLayoutVars>
          <dgm:hierBranch val="init"/>
        </dgm:presLayoutVars>
      </dgm:prSet>
      <dgm:spPr/>
    </dgm:pt>
    <dgm:pt modelId="{FC2D6B8B-0C0A-4BBC-9A64-4236271534CC}" type="pres">
      <dgm:prSet presAssocID="{2A521B61-97C7-4353-A5E9-B04432EDD8AC}" presName="rootComposite" presStyleCnt="0"/>
      <dgm:spPr/>
    </dgm:pt>
    <dgm:pt modelId="{1C55EFB2-5F8A-494E-8E27-14D41FD5B47B}" type="pres">
      <dgm:prSet presAssocID="{2A521B61-97C7-4353-A5E9-B04432EDD8AC}" presName="rootText" presStyleLbl="node3" presStyleIdx="5" presStyleCnt="9">
        <dgm:presLayoutVars>
          <dgm:chPref val="3"/>
        </dgm:presLayoutVars>
      </dgm:prSet>
      <dgm:spPr/>
    </dgm:pt>
    <dgm:pt modelId="{0A13D2EA-10BB-4213-9078-1E6800860674}" type="pres">
      <dgm:prSet presAssocID="{2A521B61-97C7-4353-A5E9-B04432EDD8AC}" presName="rootConnector" presStyleLbl="node3" presStyleIdx="5" presStyleCnt="9"/>
      <dgm:spPr/>
    </dgm:pt>
    <dgm:pt modelId="{1720ED73-1EBF-455F-BD94-B165233F7368}" type="pres">
      <dgm:prSet presAssocID="{2A521B61-97C7-4353-A5E9-B04432EDD8AC}" presName="hierChild4" presStyleCnt="0"/>
      <dgm:spPr/>
    </dgm:pt>
    <dgm:pt modelId="{D9F516CB-AEEF-4B21-AE18-9C1F1872236C}" type="pres">
      <dgm:prSet presAssocID="{2A521B61-97C7-4353-A5E9-B04432EDD8AC}" presName="hierChild5" presStyleCnt="0"/>
      <dgm:spPr/>
    </dgm:pt>
    <dgm:pt modelId="{609ED27E-D102-43C5-828B-11D1B1235F01}" type="pres">
      <dgm:prSet presAssocID="{DF1AF846-162B-4F50-8F4F-29DF1606DEDD}" presName="hierChild5" presStyleCnt="0"/>
      <dgm:spPr/>
    </dgm:pt>
    <dgm:pt modelId="{163D7483-22F9-41B4-8C83-3A5487F329E5}" type="pres">
      <dgm:prSet presAssocID="{05F7F788-AA89-41E8-9294-AE11215CD871}" presName="Name37" presStyleLbl="parChTrans1D2" presStyleIdx="3" presStyleCnt="4"/>
      <dgm:spPr/>
    </dgm:pt>
    <dgm:pt modelId="{F77C2825-CCEA-42FF-9E33-27582275E17E}" type="pres">
      <dgm:prSet presAssocID="{6148E642-A7F3-4AEC-B0F8-AD9EC341B47B}" presName="hierRoot2" presStyleCnt="0">
        <dgm:presLayoutVars>
          <dgm:hierBranch val="init"/>
        </dgm:presLayoutVars>
      </dgm:prSet>
      <dgm:spPr/>
    </dgm:pt>
    <dgm:pt modelId="{AACEADF0-A628-48D7-96FB-C4BFC6C1A5B9}" type="pres">
      <dgm:prSet presAssocID="{6148E642-A7F3-4AEC-B0F8-AD9EC341B47B}" presName="rootComposite" presStyleCnt="0"/>
      <dgm:spPr/>
    </dgm:pt>
    <dgm:pt modelId="{5173E3DF-6668-45E9-8A64-4C52136FD211}" type="pres">
      <dgm:prSet presAssocID="{6148E642-A7F3-4AEC-B0F8-AD9EC341B47B}" presName="rootText" presStyleLbl="node2" presStyleIdx="3" presStyleCnt="4">
        <dgm:presLayoutVars>
          <dgm:chPref val="3"/>
        </dgm:presLayoutVars>
      </dgm:prSet>
      <dgm:spPr/>
    </dgm:pt>
    <dgm:pt modelId="{F2F63FDC-F8ED-4795-BDAC-284C8929237F}" type="pres">
      <dgm:prSet presAssocID="{6148E642-A7F3-4AEC-B0F8-AD9EC341B47B}" presName="rootConnector" presStyleLbl="node2" presStyleIdx="3" presStyleCnt="4"/>
      <dgm:spPr/>
    </dgm:pt>
    <dgm:pt modelId="{06A281E0-9C32-4980-B85D-D660E3C346C8}" type="pres">
      <dgm:prSet presAssocID="{6148E642-A7F3-4AEC-B0F8-AD9EC341B47B}" presName="hierChild4" presStyleCnt="0"/>
      <dgm:spPr/>
    </dgm:pt>
    <dgm:pt modelId="{30D412AC-ECB9-4A2A-93DC-2235C96A0907}" type="pres">
      <dgm:prSet presAssocID="{075D2E79-63E6-48A4-B262-09D0ED20D88A}" presName="Name37" presStyleLbl="parChTrans1D3" presStyleIdx="6" presStyleCnt="9"/>
      <dgm:spPr/>
    </dgm:pt>
    <dgm:pt modelId="{D9B8FABE-EDC0-43BC-A161-BDAD83648143}" type="pres">
      <dgm:prSet presAssocID="{87BD6D27-1160-4D73-B2CA-A6726C1121EC}" presName="hierRoot2" presStyleCnt="0">
        <dgm:presLayoutVars>
          <dgm:hierBranch val="init"/>
        </dgm:presLayoutVars>
      </dgm:prSet>
      <dgm:spPr/>
    </dgm:pt>
    <dgm:pt modelId="{88BB06A9-CB72-487F-B169-0579690C1308}" type="pres">
      <dgm:prSet presAssocID="{87BD6D27-1160-4D73-B2CA-A6726C1121EC}" presName="rootComposite" presStyleCnt="0"/>
      <dgm:spPr/>
    </dgm:pt>
    <dgm:pt modelId="{4E7B9861-5DC4-4B40-AD6D-DB7458EECA98}" type="pres">
      <dgm:prSet presAssocID="{87BD6D27-1160-4D73-B2CA-A6726C1121EC}" presName="rootText" presStyleLbl="node3" presStyleIdx="6" presStyleCnt="9">
        <dgm:presLayoutVars>
          <dgm:chPref val="3"/>
        </dgm:presLayoutVars>
      </dgm:prSet>
      <dgm:spPr/>
    </dgm:pt>
    <dgm:pt modelId="{2B1B013C-A69F-4D11-911D-D97B8DE3E83F}" type="pres">
      <dgm:prSet presAssocID="{87BD6D27-1160-4D73-B2CA-A6726C1121EC}" presName="rootConnector" presStyleLbl="node3" presStyleIdx="6" presStyleCnt="9"/>
      <dgm:spPr/>
    </dgm:pt>
    <dgm:pt modelId="{C42C8D1F-9F80-424C-ABA0-97D53BA3E751}" type="pres">
      <dgm:prSet presAssocID="{87BD6D27-1160-4D73-B2CA-A6726C1121EC}" presName="hierChild4" presStyleCnt="0"/>
      <dgm:spPr/>
    </dgm:pt>
    <dgm:pt modelId="{B7F5E582-D4A8-4D4D-9BE1-29FBAECBD9A4}" type="pres">
      <dgm:prSet presAssocID="{87BD6D27-1160-4D73-B2CA-A6726C1121EC}" presName="hierChild5" presStyleCnt="0"/>
      <dgm:spPr/>
    </dgm:pt>
    <dgm:pt modelId="{5840098E-142D-40DC-9D4D-28770061DA54}" type="pres">
      <dgm:prSet presAssocID="{8C82FB93-3117-4841-A383-6A59FD32FAB8}" presName="Name37" presStyleLbl="parChTrans1D3" presStyleIdx="7" presStyleCnt="9"/>
      <dgm:spPr/>
    </dgm:pt>
    <dgm:pt modelId="{9C57D029-04F0-4D65-B458-AB5FD73118DE}" type="pres">
      <dgm:prSet presAssocID="{68101465-8BC7-4423-9022-BDB4D334B399}" presName="hierRoot2" presStyleCnt="0">
        <dgm:presLayoutVars>
          <dgm:hierBranch val="init"/>
        </dgm:presLayoutVars>
      </dgm:prSet>
      <dgm:spPr/>
    </dgm:pt>
    <dgm:pt modelId="{D66430A3-B52E-46A2-930A-067AFB1E2827}" type="pres">
      <dgm:prSet presAssocID="{68101465-8BC7-4423-9022-BDB4D334B399}" presName="rootComposite" presStyleCnt="0"/>
      <dgm:spPr/>
    </dgm:pt>
    <dgm:pt modelId="{CAA17E16-069E-47CD-96A0-8706E6C82F97}" type="pres">
      <dgm:prSet presAssocID="{68101465-8BC7-4423-9022-BDB4D334B399}" presName="rootText" presStyleLbl="node3" presStyleIdx="7" presStyleCnt="9">
        <dgm:presLayoutVars>
          <dgm:chPref val="3"/>
        </dgm:presLayoutVars>
      </dgm:prSet>
      <dgm:spPr/>
    </dgm:pt>
    <dgm:pt modelId="{AEBD1878-4AB2-4764-8BFE-99C1AA1292A9}" type="pres">
      <dgm:prSet presAssocID="{68101465-8BC7-4423-9022-BDB4D334B399}" presName="rootConnector" presStyleLbl="node3" presStyleIdx="7" presStyleCnt="9"/>
      <dgm:spPr/>
    </dgm:pt>
    <dgm:pt modelId="{B2945B63-A318-4D16-9A89-2EABB4066392}" type="pres">
      <dgm:prSet presAssocID="{68101465-8BC7-4423-9022-BDB4D334B399}" presName="hierChild4" presStyleCnt="0"/>
      <dgm:spPr/>
    </dgm:pt>
    <dgm:pt modelId="{91EDAF93-CA9C-47D2-B6AD-5CA2261BC243}" type="pres">
      <dgm:prSet presAssocID="{68101465-8BC7-4423-9022-BDB4D334B399}" presName="hierChild5" presStyleCnt="0"/>
      <dgm:spPr/>
    </dgm:pt>
    <dgm:pt modelId="{1FE1FEB6-36E5-4F5E-B39D-3CAF03115A62}" type="pres">
      <dgm:prSet presAssocID="{10CA59CD-8EED-47D9-AEFE-060CA0895492}" presName="Name37" presStyleLbl="parChTrans1D3" presStyleIdx="8" presStyleCnt="9"/>
      <dgm:spPr/>
    </dgm:pt>
    <dgm:pt modelId="{6A25B397-ACD3-4747-82B3-369D14DBA02B}" type="pres">
      <dgm:prSet presAssocID="{AF4744DC-E524-4685-98E3-D491865D39E4}" presName="hierRoot2" presStyleCnt="0">
        <dgm:presLayoutVars>
          <dgm:hierBranch val="init"/>
        </dgm:presLayoutVars>
      </dgm:prSet>
      <dgm:spPr/>
    </dgm:pt>
    <dgm:pt modelId="{1C590638-49C0-4F5B-AD4C-6EBE73455EE4}" type="pres">
      <dgm:prSet presAssocID="{AF4744DC-E524-4685-98E3-D491865D39E4}" presName="rootComposite" presStyleCnt="0"/>
      <dgm:spPr/>
    </dgm:pt>
    <dgm:pt modelId="{67ECC669-5D7D-4B4C-A2BC-F3FB71E53331}" type="pres">
      <dgm:prSet presAssocID="{AF4744DC-E524-4685-98E3-D491865D39E4}" presName="rootText" presStyleLbl="node3" presStyleIdx="8" presStyleCnt="9">
        <dgm:presLayoutVars>
          <dgm:chPref val="3"/>
        </dgm:presLayoutVars>
      </dgm:prSet>
      <dgm:spPr/>
    </dgm:pt>
    <dgm:pt modelId="{D9F2611D-21AE-4087-87A2-F3C380C18F01}" type="pres">
      <dgm:prSet presAssocID="{AF4744DC-E524-4685-98E3-D491865D39E4}" presName="rootConnector" presStyleLbl="node3" presStyleIdx="8" presStyleCnt="9"/>
      <dgm:spPr/>
    </dgm:pt>
    <dgm:pt modelId="{15B39413-E2E3-4BDE-A4C1-D0CDECDBC329}" type="pres">
      <dgm:prSet presAssocID="{AF4744DC-E524-4685-98E3-D491865D39E4}" presName="hierChild4" presStyleCnt="0"/>
      <dgm:spPr/>
    </dgm:pt>
    <dgm:pt modelId="{19D891D7-017E-4A4B-A8F4-113CF6CBB1EC}" type="pres">
      <dgm:prSet presAssocID="{AF4744DC-E524-4685-98E3-D491865D39E4}" presName="hierChild5" presStyleCnt="0"/>
      <dgm:spPr/>
    </dgm:pt>
    <dgm:pt modelId="{534D2033-69D5-4CC9-8863-1316CD8A6F08}" type="pres">
      <dgm:prSet presAssocID="{6148E642-A7F3-4AEC-B0F8-AD9EC341B47B}" presName="hierChild5" presStyleCnt="0"/>
      <dgm:spPr/>
    </dgm:pt>
    <dgm:pt modelId="{64BA3E02-9222-47B0-8475-0DB06B67695B}" type="pres">
      <dgm:prSet presAssocID="{4A389668-D61C-4AC2-A8C1-2BC3EF12F2F8}" presName="hierChild3" presStyleCnt="0"/>
      <dgm:spPr/>
    </dgm:pt>
  </dgm:ptLst>
  <dgm:cxnLst>
    <dgm:cxn modelId="{8DA7C500-0076-4C9A-84C3-0B777F766F31}" type="presOf" srcId="{DF1AF846-162B-4F50-8F4F-29DF1606DEDD}" destId="{C18C7908-0B95-4697-91F3-24C84F961A6A}" srcOrd="0" destOrd="0" presId="urn:microsoft.com/office/officeart/2005/8/layout/orgChart1"/>
    <dgm:cxn modelId="{6C31DA02-D0DD-467E-A66B-AC0CF473EB2D}" type="presOf" srcId="{6148E642-A7F3-4AEC-B0F8-AD9EC341B47B}" destId="{5173E3DF-6668-45E9-8A64-4C52136FD211}" srcOrd="0" destOrd="0" presId="urn:microsoft.com/office/officeart/2005/8/layout/orgChart1"/>
    <dgm:cxn modelId="{B8157E03-0DFC-4BBD-8B79-8611D296341F}" type="presOf" srcId="{AF4744DC-E524-4685-98E3-D491865D39E4}" destId="{67ECC669-5D7D-4B4C-A2BC-F3FB71E53331}" srcOrd="0" destOrd="0" presId="urn:microsoft.com/office/officeart/2005/8/layout/orgChart1"/>
    <dgm:cxn modelId="{8C600B0B-B085-422A-B189-8E453FA19656}" type="presOf" srcId="{728C5CD0-616F-4B2D-9612-CC17365AC9C1}" destId="{3CAB3764-C360-4D14-BAE9-8486628C6B28}" srcOrd="1" destOrd="0" presId="urn:microsoft.com/office/officeart/2005/8/layout/orgChart1"/>
    <dgm:cxn modelId="{5F95BF0D-82B1-4D5B-BF13-37CC1ECFB38C}" type="presOf" srcId="{F52BC591-98C0-4C45-A7B1-2ADCE99B9205}" destId="{D7E55E1D-7DDB-4F09-986C-43F84E15C116}" srcOrd="1" destOrd="0" presId="urn:microsoft.com/office/officeart/2005/8/layout/orgChart1"/>
    <dgm:cxn modelId="{0D9C8B0F-9245-41AB-B6DB-5C2FFA196A67}" type="presOf" srcId="{1EAF933F-F8C0-4076-910D-1F4BC350795D}" destId="{7CC5AC49-05C1-441A-A2C5-3E97AEDF596C}" srcOrd="0" destOrd="0" presId="urn:microsoft.com/office/officeart/2005/8/layout/orgChart1"/>
    <dgm:cxn modelId="{72DB2210-BE17-402C-A005-9C95ADD9926C}" srcId="{FD585CBF-6548-4777-8F01-DD336BC0AE0D}" destId="{C417FD49-536B-463C-9155-A070ACDF85FE}" srcOrd="0" destOrd="0" parTransId="{53123875-8241-418A-B069-3A3D734431CE}" sibTransId="{8128E5FC-3660-4C64-8F1D-44BB24E43158}"/>
    <dgm:cxn modelId="{8D5AD415-4D16-4177-B6E8-35E9794F0821}" srcId="{6148E642-A7F3-4AEC-B0F8-AD9EC341B47B}" destId="{87BD6D27-1160-4D73-B2CA-A6726C1121EC}" srcOrd="0" destOrd="0" parTransId="{075D2E79-63E6-48A4-B262-09D0ED20D88A}" sibTransId="{9CC02528-26B8-4843-9CC7-CE575815F594}"/>
    <dgm:cxn modelId="{91719916-1F7B-49B3-990C-99BAD1A15F6C}" type="presOf" srcId="{0BBF88C0-C059-4DD5-A312-DDCE4A0E52D5}" destId="{CEF80D56-35D3-455A-87D4-410428D21ECE}" srcOrd="0" destOrd="0" presId="urn:microsoft.com/office/officeart/2005/8/layout/orgChart1"/>
    <dgm:cxn modelId="{58FDFE20-708B-4372-8BD1-8B82C683F5E9}" type="presOf" srcId="{5167449E-3173-4500-8851-8B9948C71711}" destId="{F6C0209F-25B4-416F-A325-0BBE1A75DC7D}" srcOrd="1" destOrd="0" presId="urn:microsoft.com/office/officeart/2005/8/layout/orgChart1"/>
    <dgm:cxn modelId="{3CC00324-83F0-48D8-B961-6663AAEED018}" type="presOf" srcId="{F5DC2005-CD0C-4ACD-86EC-8E32A1633B60}" destId="{D4888438-F48A-427D-813A-41C893F933DF}" srcOrd="1" destOrd="0" presId="urn:microsoft.com/office/officeart/2005/8/layout/orgChart1"/>
    <dgm:cxn modelId="{45E6BA27-6FA8-42C2-972F-7D175C945EDF}" type="presOf" srcId="{71C7D4F7-ECF5-4A1A-ADB2-A0DAF242F7F7}" destId="{6953698E-7D7A-4CA8-B112-3FDA5B1FB9EA}" srcOrd="0" destOrd="0" presId="urn:microsoft.com/office/officeart/2005/8/layout/orgChart1"/>
    <dgm:cxn modelId="{FC8F9829-8C3C-418E-88F3-52829EC02F5C}" srcId="{DF1AF846-162B-4F50-8F4F-29DF1606DEDD}" destId="{1EAF933F-F8C0-4076-910D-1F4BC350795D}" srcOrd="0" destOrd="0" parTransId="{2A1B0DC2-EDD8-4B41-B350-048069C33012}" sibTransId="{3BC5EE60-DB36-48C4-AC41-1511A8F364F6}"/>
    <dgm:cxn modelId="{ABB8C52B-FDA6-47BD-A99E-8659FE59911E}" srcId="{4A389668-D61C-4AC2-A8C1-2BC3EF12F2F8}" destId="{728C5CD0-616F-4B2D-9612-CC17365AC9C1}" srcOrd="1" destOrd="0" parTransId="{63A948C0-2683-4609-BD09-3C33C843B388}" sibTransId="{25DE45EB-249C-406A-975A-71753E5286B5}"/>
    <dgm:cxn modelId="{49B00F2C-0CF8-4ACA-840F-E1D32E99CEA1}" type="presOf" srcId="{68101465-8BC7-4423-9022-BDB4D334B399}" destId="{CAA17E16-069E-47CD-96A0-8706E6C82F97}" srcOrd="0" destOrd="0" presId="urn:microsoft.com/office/officeart/2005/8/layout/orgChart1"/>
    <dgm:cxn modelId="{ECDD092D-F6CF-4BDB-B090-52EA3466C968}" srcId="{DF1AF846-162B-4F50-8F4F-29DF1606DEDD}" destId="{2A521B61-97C7-4353-A5E9-B04432EDD8AC}" srcOrd="3" destOrd="0" parTransId="{88E6E71F-0130-4916-B701-BAE89C18614C}" sibTransId="{BF3AF6A6-A39B-46BE-AA86-AB67EDA6B173}"/>
    <dgm:cxn modelId="{DD2C852E-CD38-4F44-95C4-DF01C1E38E7E}" type="presOf" srcId="{728C5CD0-616F-4B2D-9612-CC17365AC9C1}" destId="{63C2AB33-2592-4A78-8BF6-5ACC38170F95}" srcOrd="0" destOrd="0" presId="urn:microsoft.com/office/officeart/2005/8/layout/orgChart1"/>
    <dgm:cxn modelId="{FAE70133-EAE1-417C-A810-8712BD5FBFFF}" srcId="{4A389668-D61C-4AC2-A8C1-2BC3EF12F2F8}" destId="{6148E642-A7F3-4AEC-B0F8-AD9EC341B47B}" srcOrd="3" destOrd="0" parTransId="{05F7F788-AA89-41E8-9294-AE11215CD871}" sibTransId="{F8C89DB1-CF1B-4BF5-AEB0-0BDA7C0C4F8F}"/>
    <dgm:cxn modelId="{323BB237-A035-4F0C-B0D9-77E75C6DE177}" type="presOf" srcId="{5167449E-3173-4500-8851-8B9948C71711}" destId="{3D93FCCB-0C5B-4C60-A545-573FC86B8FD3}" srcOrd="0" destOrd="0" presId="urn:microsoft.com/office/officeart/2005/8/layout/orgChart1"/>
    <dgm:cxn modelId="{BEE36038-F973-4431-8A5A-F9C65DFAC3E4}" type="presOf" srcId="{FD585CBF-6548-4777-8F01-DD336BC0AE0D}" destId="{700DA249-EEFB-4E9C-95EC-4661697AFE06}" srcOrd="0" destOrd="0" presId="urn:microsoft.com/office/officeart/2005/8/layout/orgChart1"/>
    <dgm:cxn modelId="{767A3B3A-34C9-46AF-B309-3BD4E31E4C96}" srcId="{6148E642-A7F3-4AEC-B0F8-AD9EC341B47B}" destId="{AF4744DC-E524-4685-98E3-D491865D39E4}" srcOrd="2" destOrd="0" parTransId="{10CA59CD-8EED-47D9-AEFE-060CA0895492}" sibTransId="{136100F1-5397-41B0-B22D-56B34A57723D}"/>
    <dgm:cxn modelId="{7E6AF23D-E722-4658-A943-55F476FDED1B}" type="presOf" srcId="{8C82FB93-3117-4841-A383-6A59FD32FAB8}" destId="{5840098E-142D-40DC-9D4D-28770061DA54}" srcOrd="0" destOrd="0" presId="urn:microsoft.com/office/officeart/2005/8/layout/orgChart1"/>
    <dgm:cxn modelId="{7A0FF63E-F38C-4E12-B999-6CDBD002B1A5}" type="presOf" srcId="{2A521B61-97C7-4353-A5E9-B04432EDD8AC}" destId="{0A13D2EA-10BB-4213-9078-1E6800860674}" srcOrd="1" destOrd="0" presId="urn:microsoft.com/office/officeart/2005/8/layout/orgChart1"/>
    <dgm:cxn modelId="{B847705D-746F-42B3-8123-D65F295CE7E1}" type="presOf" srcId="{63A948C0-2683-4609-BD09-3C33C843B388}" destId="{601E9671-B39D-4C0C-8333-396F84EABB91}" srcOrd="0" destOrd="0" presId="urn:microsoft.com/office/officeart/2005/8/layout/orgChart1"/>
    <dgm:cxn modelId="{7DC91D43-037A-4AE2-9418-708234AAF928}" type="presOf" srcId="{0907CFCA-11AF-4B77-A51C-20DE84079A47}" destId="{25514224-A065-42EF-9B39-2D12241892CC}" srcOrd="0" destOrd="0" presId="urn:microsoft.com/office/officeart/2005/8/layout/orgChart1"/>
    <dgm:cxn modelId="{62FB3766-EA9A-4B3A-8E19-2B107893067D}" type="presOf" srcId="{87BD6D27-1160-4D73-B2CA-A6726C1121EC}" destId="{2B1B013C-A69F-4D11-911D-D97B8DE3E83F}" srcOrd="1" destOrd="0" presId="urn:microsoft.com/office/officeart/2005/8/layout/orgChart1"/>
    <dgm:cxn modelId="{54207E47-8129-4259-89B7-8E844160B2B6}" type="presOf" srcId="{C5730BA1-19F7-4BEB-930C-89E35D8734F2}" destId="{0DD34C37-60C4-44EB-9C79-011988DC8D1B}" srcOrd="0" destOrd="0" presId="urn:microsoft.com/office/officeart/2005/8/layout/orgChart1"/>
    <dgm:cxn modelId="{D8AB2569-02C0-46B0-BFEE-764D4908ACDB}" type="presOf" srcId="{6ECBD9E0-714D-44EE-A09A-E3ACB8900A18}" destId="{05A24109-1745-4F09-8445-EE4EFCAC6214}" srcOrd="0" destOrd="0" presId="urn:microsoft.com/office/officeart/2005/8/layout/orgChart1"/>
    <dgm:cxn modelId="{5C71F36B-B9FA-44C0-8741-26E6AC7D12E6}" srcId="{4A389668-D61C-4AC2-A8C1-2BC3EF12F2F8}" destId="{5167449E-3173-4500-8851-8B9948C71711}" srcOrd="0" destOrd="0" parTransId="{6ECBD9E0-714D-44EE-A09A-E3ACB8900A18}" sibTransId="{CA201373-21E6-4A57-A1C2-1248063AF88C}"/>
    <dgm:cxn modelId="{0089F26D-9A03-4482-9F8C-102D3EB192D8}" type="presOf" srcId="{2A521B61-97C7-4353-A5E9-B04432EDD8AC}" destId="{1C55EFB2-5F8A-494E-8E27-14D41FD5B47B}" srcOrd="0" destOrd="0" presId="urn:microsoft.com/office/officeart/2005/8/layout/orgChart1"/>
    <dgm:cxn modelId="{2D21774F-5464-4C2E-BF69-A79F499AC154}" srcId="{5167449E-3173-4500-8851-8B9948C71711}" destId="{0BBF88C0-C059-4DD5-A312-DDCE4A0E52D5}" srcOrd="0" destOrd="0" parTransId="{71C7D4F7-ECF5-4A1A-ADB2-A0DAF242F7F7}" sibTransId="{3D938746-CAB3-4B6D-AEF6-DC43F3A00584}"/>
    <dgm:cxn modelId="{F4047D50-A923-45A6-855C-B0B77045711A}" type="presOf" srcId="{0BBF88C0-C059-4DD5-A312-DDCE4A0E52D5}" destId="{47F517EE-3BDE-4002-9453-CF2CCFB3155F}" srcOrd="1" destOrd="0" presId="urn:microsoft.com/office/officeart/2005/8/layout/orgChart1"/>
    <dgm:cxn modelId="{0355B671-D27D-4FFE-A8A8-2F0F0FA12A64}" type="presOf" srcId="{87BD6D27-1160-4D73-B2CA-A6726C1121EC}" destId="{4E7B9861-5DC4-4B40-AD6D-DB7458EECA98}" srcOrd="0" destOrd="0" presId="urn:microsoft.com/office/officeart/2005/8/layout/orgChart1"/>
    <dgm:cxn modelId="{684B8F72-3AB4-4F6D-AB4E-0217A7A22C99}" srcId="{C417FD49-536B-463C-9155-A070ACDF85FE}" destId="{F5DC2005-CD0C-4ACD-86EC-8E32A1633B60}" srcOrd="0" destOrd="0" parTransId="{AA4B3376-FF06-4A9A-B33D-8670C7E1E63C}" sibTransId="{9458413C-5C96-49CC-AD93-985832AAE68D}"/>
    <dgm:cxn modelId="{4C21D973-6911-4D58-9C73-F95151C952D6}" type="presOf" srcId="{337DD10F-37A7-408F-95E5-9B7C032EB61F}" destId="{B0A30C4E-9EBE-4996-A67D-280491151BB5}" srcOrd="0" destOrd="0" presId="urn:microsoft.com/office/officeart/2005/8/layout/orgChart1"/>
    <dgm:cxn modelId="{635AE375-1707-4ADF-B7E7-B67BDA59BB74}" type="presOf" srcId="{17D4BF03-CF0D-4B50-BE78-98B81359F076}" destId="{54315141-CA76-4BB8-B257-D5799B83FD9B}" srcOrd="0" destOrd="0" presId="urn:microsoft.com/office/officeart/2005/8/layout/orgChart1"/>
    <dgm:cxn modelId="{B715815A-57E5-472E-900C-4EFFC3C09B7C}" type="presOf" srcId="{F52BC591-98C0-4C45-A7B1-2ADCE99B9205}" destId="{464E71A6-8159-4917-91E9-C254820BBE87}" srcOrd="0" destOrd="0" presId="urn:microsoft.com/office/officeart/2005/8/layout/orgChart1"/>
    <dgm:cxn modelId="{BD6DB57C-CF44-4D5A-936E-7051252742DA}" type="presOf" srcId="{10CA59CD-8EED-47D9-AEFE-060CA0895492}" destId="{1FE1FEB6-36E5-4F5E-B39D-3CAF03115A62}" srcOrd="0" destOrd="0" presId="urn:microsoft.com/office/officeart/2005/8/layout/orgChart1"/>
    <dgm:cxn modelId="{EA1CF581-A3EA-436D-9914-0C9490CCF28D}" type="presOf" srcId="{DF1AF846-162B-4F50-8F4F-29DF1606DEDD}" destId="{A716117A-EB9A-444A-90AE-2B6EC6EFC20A}" srcOrd="1" destOrd="0" presId="urn:microsoft.com/office/officeart/2005/8/layout/orgChart1"/>
    <dgm:cxn modelId="{A22B2682-42CB-4CC7-9204-271980DDD0B6}" type="presOf" srcId="{68101465-8BC7-4423-9022-BDB4D334B399}" destId="{AEBD1878-4AB2-4764-8BFE-99C1AA1292A9}" srcOrd="1" destOrd="0" presId="urn:microsoft.com/office/officeart/2005/8/layout/orgChart1"/>
    <dgm:cxn modelId="{BDC98483-29C5-40C2-80A4-47AEF64D7481}" type="presOf" srcId="{4A389668-D61C-4AC2-A8C1-2BC3EF12F2F8}" destId="{FD714E86-0031-4EC7-AC5E-F5CE977B2BAE}" srcOrd="1" destOrd="0" presId="urn:microsoft.com/office/officeart/2005/8/layout/orgChart1"/>
    <dgm:cxn modelId="{B8DC8586-2A0E-4FCF-B1E3-1FD6F1E6DF57}" srcId="{0BBF88C0-C059-4DD5-A312-DDCE4A0E52D5}" destId="{FD585CBF-6548-4777-8F01-DD336BC0AE0D}" srcOrd="0" destOrd="0" parTransId="{0907CFCA-11AF-4B77-A51C-20DE84079A47}" sibTransId="{9089DA0D-3D03-4439-A65D-F3F88B31B834}"/>
    <dgm:cxn modelId="{871FDE86-1E0F-4474-9548-CC9D0B2A9300}" type="presOf" srcId="{05F7F788-AA89-41E8-9294-AE11215CD871}" destId="{163D7483-22F9-41B4-8C83-3A5487F329E5}" srcOrd="0" destOrd="0" presId="urn:microsoft.com/office/officeart/2005/8/layout/orgChart1"/>
    <dgm:cxn modelId="{E1122E88-D570-47B7-AD01-77EE0DFB04BB}" type="presOf" srcId="{C27BE747-AFFC-4016-8645-28F729A4EACE}" destId="{01F45C23-5059-4137-84F3-B93CC8928D0A}" srcOrd="0" destOrd="0" presId="urn:microsoft.com/office/officeart/2005/8/layout/orgChart1"/>
    <dgm:cxn modelId="{CD06268B-DD62-4631-B058-892B25C3D253}" type="presOf" srcId="{0BF3D267-746F-4037-A501-0645458538E2}" destId="{563E9BCB-CDB2-4404-81A6-CA9462A16C01}" srcOrd="1" destOrd="0" presId="urn:microsoft.com/office/officeart/2005/8/layout/orgChart1"/>
    <dgm:cxn modelId="{2672438C-F109-4103-A7AF-046BE1592A56}" type="presOf" srcId="{F5DC2005-CD0C-4ACD-86EC-8E32A1633B60}" destId="{467C954B-BD28-4EE6-804D-6936058DD80B}" srcOrd="0" destOrd="0" presId="urn:microsoft.com/office/officeart/2005/8/layout/orgChart1"/>
    <dgm:cxn modelId="{C453CB8F-E7E8-42FC-80CB-6F8075ACFACE}" type="presOf" srcId="{AA4B3376-FF06-4A9A-B33D-8670C7E1E63C}" destId="{497F530C-F91E-4C9D-A152-E5094F76F87A}" srcOrd="0" destOrd="0" presId="urn:microsoft.com/office/officeart/2005/8/layout/orgChart1"/>
    <dgm:cxn modelId="{40EE1B92-0B18-45E7-A401-51DD372814B4}" type="presOf" srcId="{C417FD49-536B-463C-9155-A070ACDF85FE}" destId="{472F6E63-0A8F-4DF5-847A-1C2D974CBDF3}" srcOrd="1" destOrd="0" presId="urn:microsoft.com/office/officeart/2005/8/layout/orgChart1"/>
    <dgm:cxn modelId="{2E8C7A92-6C35-4FB5-81DD-FD4F81DEA661}" type="presOf" srcId="{AF4744DC-E524-4685-98E3-D491865D39E4}" destId="{D9F2611D-21AE-4087-87A2-F3C380C18F01}" srcOrd="1" destOrd="0" presId="urn:microsoft.com/office/officeart/2005/8/layout/orgChart1"/>
    <dgm:cxn modelId="{D7E06396-2E4C-4DE9-84D7-09BF68B968A5}" srcId="{DF1AF846-162B-4F50-8F4F-29DF1606DEDD}" destId="{0BF3D267-746F-4037-A501-0645458538E2}" srcOrd="1" destOrd="0" parTransId="{1C57C703-0FEA-42BF-83FA-F1B0A933193C}" sibTransId="{52686CB8-F325-48A5-A5A5-3BF8FE2BEB2B}"/>
    <dgm:cxn modelId="{F600049A-C2F5-4532-B482-DAA9EC88112E}" type="presOf" srcId="{FCFA81AE-E52A-4754-B6AC-08A089BBB006}" destId="{EBF3381B-9B85-4723-8344-6C6981D4F82E}" srcOrd="0" destOrd="0" presId="urn:microsoft.com/office/officeart/2005/8/layout/orgChart1"/>
    <dgm:cxn modelId="{A7B1AB9B-826E-4965-9575-9268344182D9}" type="presOf" srcId="{1C57C703-0FEA-42BF-83FA-F1B0A933193C}" destId="{F5C2F8FC-8C5E-4CB8-BDA7-1E8F6AB27540}" srcOrd="0" destOrd="0" presId="urn:microsoft.com/office/officeart/2005/8/layout/orgChart1"/>
    <dgm:cxn modelId="{B60CD59C-6BE0-4086-AAB5-8081C963E977}" type="presOf" srcId="{075D2E79-63E6-48A4-B262-09D0ED20D88A}" destId="{30D412AC-ECB9-4A2A-93DC-2235C96A0907}" srcOrd="0" destOrd="0" presId="urn:microsoft.com/office/officeart/2005/8/layout/orgChart1"/>
    <dgm:cxn modelId="{791C63A1-5294-404F-B029-00F2A0486BB5}" srcId="{728C5CD0-616F-4B2D-9612-CC17365AC9C1}" destId="{FD956305-F003-4BAE-84C4-80AAA8F0FB2D}" srcOrd="0" destOrd="0" parTransId="{337DD10F-37A7-408F-95E5-9B7C032EB61F}" sibTransId="{4838E777-E2DE-498A-91D6-69AEF5A8ABF6}"/>
    <dgm:cxn modelId="{A2A393A2-A777-478D-9323-F35D9F6240ED}" type="presOf" srcId="{0B946BE8-5863-4973-932C-3F1607E32DD4}" destId="{2247680A-74EF-4102-A939-6D62C11EA675}" srcOrd="1" destOrd="0" presId="urn:microsoft.com/office/officeart/2005/8/layout/orgChart1"/>
    <dgm:cxn modelId="{FA3151A5-18B9-4183-B8B5-2F158FD0BB82}" type="presOf" srcId="{FD956305-F003-4BAE-84C4-80AAA8F0FB2D}" destId="{DFC04E25-17FC-4322-AFB8-6290F869D82E}" srcOrd="0" destOrd="0" presId="urn:microsoft.com/office/officeart/2005/8/layout/orgChart1"/>
    <dgm:cxn modelId="{DBEB8FB1-C80F-4C37-B583-22140F5119DD}" type="presOf" srcId="{0BF3D267-746F-4037-A501-0645458538E2}" destId="{A990006E-7AA3-48EE-935E-19F386A78978}" srcOrd="0" destOrd="0" presId="urn:microsoft.com/office/officeart/2005/8/layout/orgChart1"/>
    <dgm:cxn modelId="{D37CADB4-7824-4104-BB2D-E31434A39A19}" srcId="{F52BC591-98C0-4C45-A7B1-2ADCE99B9205}" destId="{0B946BE8-5863-4973-932C-3F1607E32DD4}" srcOrd="0" destOrd="0" parTransId="{C27BE747-AFFC-4016-8645-28F729A4EACE}" sibTransId="{1AD6E324-AB94-4006-AEDF-1821A368BB6B}"/>
    <dgm:cxn modelId="{B7127CBA-E798-442C-AE33-FF41EC33CE75}" type="presOf" srcId="{88E6E71F-0130-4916-B701-BAE89C18614C}" destId="{DF207AFD-F414-4E25-A4E5-D97E5AA2062E}" srcOrd="0" destOrd="0" presId="urn:microsoft.com/office/officeart/2005/8/layout/orgChart1"/>
    <dgm:cxn modelId="{CE8E18BB-F028-4AD1-906C-A9C055415C96}" type="presOf" srcId="{FD585CBF-6548-4777-8F01-DD336BC0AE0D}" destId="{9931F45A-3474-49F3-9A8A-1CCA36B4C00D}" srcOrd="1" destOrd="0" presId="urn:microsoft.com/office/officeart/2005/8/layout/orgChart1"/>
    <dgm:cxn modelId="{299B3EC8-3707-41DF-95D4-8F5BA461F340}" type="presOf" srcId="{C417FD49-536B-463C-9155-A070ACDF85FE}" destId="{3BE78466-58E0-407B-8D7A-3D8CA2BDBD9B}" srcOrd="0" destOrd="0" presId="urn:microsoft.com/office/officeart/2005/8/layout/orgChart1"/>
    <dgm:cxn modelId="{3DB05FC8-7EFB-4157-B2EA-79D32B4F5B32}" type="presOf" srcId="{2A1B0DC2-EDD8-4B41-B350-048069C33012}" destId="{8CA5D7C6-166E-4E2A-AA98-1D0736616D7B}" srcOrd="0" destOrd="0" presId="urn:microsoft.com/office/officeart/2005/8/layout/orgChart1"/>
    <dgm:cxn modelId="{459943C9-C716-4DD7-8A6A-1CBB5ACB84FD}" type="presOf" srcId="{FCFA81AE-E52A-4754-B6AC-08A089BBB006}" destId="{13F6E1DF-E267-4A53-A098-C300CB1A11B4}" srcOrd="1" destOrd="0" presId="urn:microsoft.com/office/officeart/2005/8/layout/orgChart1"/>
    <dgm:cxn modelId="{3AF996C9-1A49-4FC0-8A92-4374A33614A8}" type="presOf" srcId="{9D795C1E-5EC3-40B2-AF34-31F1FE3655F1}" destId="{9E3D37DF-1B7A-41A5-8C17-0D4C8F779C82}" srcOrd="0" destOrd="0" presId="urn:microsoft.com/office/officeart/2005/8/layout/orgChart1"/>
    <dgm:cxn modelId="{93C700DD-C009-40DB-AC12-08E669EBA497}" type="presOf" srcId="{1EAF933F-F8C0-4076-910D-1F4BC350795D}" destId="{0BB5065B-B0E3-4170-BDC7-CA20A3F502A1}" srcOrd="1" destOrd="0" presId="urn:microsoft.com/office/officeart/2005/8/layout/orgChart1"/>
    <dgm:cxn modelId="{B7CD08DF-5865-477C-9C9D-AB29BA187D76}" srcId="{C5730BA1-19F7-4BEB-930C-89E35D8734F2}" destId="{4A389668-D61C-4AC2-A8C1-2BC3EF12F2F8}" srcOrd="0" destOrd="0" parTransId="{00787436-6C57-42AF-9B8A-FCCFEC320221}" sibTransId="{69EBBD64-705B-4CAC-A6C6-45968C150A12}"/>
    <dgm:cxn modelId="{B908B8ED-28B6-433D-B527-6B9139E20118}" type="presOf" srcId="{0B946BE8-5863-4973-932C-3F1607E32DD4}" destId="{782AC480-5415-4FDB-B5A9-D87FA0157D81}" srcOrd="0" destOrd="0" presId="urn:microsoft.com/office/officeart/2005/8/layout/orgChart1"/>
    <dgm:cxn modelId="{C32A02EE-C782-4138-B115-1657619F51DB}" type="presOf" srcId="{9408542E-FE16-42C6-BAC4-4D3D60DD5E23}" destId="{30E18F58-EA29-4D76-919B-C14EC2CFE105}" srcOrd="0" destOrd="0" presId="urn:microsoft.com/office/officeart/2005/8/layout/orgChart1"/>
    <dgm:cxn modelId="{FE5D34EE-EE18-4093-B9FF-ED5508A050F4}" type="presOf" srcId="{FD956305-F003-4BAE-84C4-80AAA8F0FB2D}" destId="{DB9A1C8D-1381-436F-B20B-0B170FEE587E}" srcOrd="1" destOrd="0" presId="urn:microsoft.com/office/officeart/2005/8/layout/orgChart1"/>
    <dgm:cxn modelId="{F80AB0EE-AE4E-4D76-BE06-850B2F6630BF}" type="presOf" srcId="{53123875-8241-418A-B069-3A3D734431CE}" destId="{D65306C7-BAD3-45AE-A21F-81C743FE395C}" srcOrd="0" destOrd="0" presId="urn:microsoft.com/office/officeart/2005/8/layout/orgChart1"/>
    <dgm:cxn modelId="{FE5737F7-EF81-45B5-9F90-CE0B7CBDC553}" type="presOf" srcId="{4A389668-D61C-4AC2-A8C1-2BC3EF12F2F8}" destId="{62274477-02F6-4C3B-96C2-60F6EBF510CF}" srcOrd="0" destOrd="0" presId="urn:microsoft.com/office/officeart/2005/8/layout/orgChart1"/>
    <dgm:cxn modelId="{244DC8F7-2C15-4D66-AF6C-8782248E0512}" srcId="{FD956305-F003-4BAE-84C4-80AAA8F0FB2D}" destId="{F52BC591-98C0-4C45-A7B1-2ADCE99B9205}" srcOrd="0" destOrd="0" parTransId="{17D4BF03-CF0D-4B50-BE78-98B81359F076}" sibTransId="{AD616D47-7780-4B32-ADAF-E00B60AC039B}"/>
    <dgm:cxn modelId="{598A3EFB-2C47-4040-ACB7-7ED8C3146E92}" srcId="{4A389668-D61C-4AC2-A8C1-2BC3EF12F2F8}" destId="{DF1AF846-162B-4F50-8F4F-29DF1606DEDD}" srcOrd="2" destOrd="0" parTransId="{9408542E-FE16-42C6-BAC4-4D3D60DD5E23}" sibTransId="{304DE043-BAAA-48B4-B6FF-1E50C195D24B}"/>
    <dgm:cxn modelId="{648DFCFB-DE66-4B78-B888-2E779EC6B2D2}" type="presOf" srcId="{6148E642-A7F3-4AEC-B0F8-AD9EC341B47B}" destId="{F2F63FDC-F8ED-4795-BDAC-284C8929237F}" srcOrd="1" destOrd="0" presId="urn:microsoft.com/office/officeart/2005/8/layout/orgChart1"/>
    <dgm:cxn modelId="{27E7C8FC-2ADF-47BF-9EBD-2AE3E69ECD05}" srcId="{DF1AF846-162B-4F50-8F4F-29DF1606DEDD}" destId="{FCFA81AE-E52A-4754-B6AC-08A089BBB006}" srcOrd="2" destOrd="0" parTransId="{9D795C1E-5EC3-40B2-AF34-31F1FE3655F1}" sibTransId="{A981A8F7-0CC0-49D7-9015-DD35EBD9C097}"/>
    <dgm:cxn modelId="{3746ECFC-18E3-45EB-A3C6-C45C6C4FF71C}" srcId="{6148E642-A7F3-4AEC-B0F8-AD9EC341B47B}" destId="{68101465-8BC7-4423-9022-BDB4D334B399}" srcOrd="1" destOrd="0" parTransId="{8C82FB93-3117-4841-A383-6A59FD32FAB8}" sibTransId="{339D0DEE-2154-43E2-B968-5FE72E972F6E}"/>
    <dgm:cxn modelId="{F5AE7D88-7937-48AE-8726-4E85D2A47AB0}" type="presParOf" srcId="{0DD34C37-60C4-44EB-9C79-011988DC8D1B}" destId="{C3B0E667-EDF5-4FFD-A7CC-079BFFD225C8}" srcOrd="0" destOrd="0" presId="urn:microsoft.com/office/officeart/2005/8/layout/orgChart1"/>
    <dgm:cxn modelId="{221B3BF9-3329-4368-8109-AD2DD6B28C2C}" type="presParOf" srcId="{C3B0E667-EDF5-4FFD-A7CC-079BFFD225C8}" destId="{B0DF73B4-E1E5-4677-BC25-F236138F5540}" srcOrd="0" destOrd="0" presId="urn:microsoft.com/office/officeart/2005/8/layout/orgChart1"/>
    <dgm:cxn modelId="{81A5985E-E899-4E93-9F51-E5B4AE945B5C}" type="presParOf" srcId="{B0DF73B4-E1E5-4677-BC25-F236138F5540}" destId="{62274477-02F6-4C3B-96C2-60F6EBF510CF}" srcOrd="0" destOrd="0" presId="urn:microsoft.com/office/officeart/2005/8/layout/orgChart1"/>
    <dgm:cxn modelId="{7B85C1F5-37F7-428B-B855-205FFEA78151}" type="presParOf" srcId="{B0DF73B4-E1E5-4677-BC25-F236138F5540}" destId="{FD714E86-0031-4EC7-AC5E-F5CE977B2BAE}" srcOrd="1" destOrd="0" presId="urn:microsoft.com/office/officeart/2005/8/layout/orgChart1"/>
    <dgm:cxn modelId="{9667CBC2-7666-4EB8-8D8F-24E90D38B0BB}" type="presParOf" srcId="{C3B0E667-EDF5-4FFD-A7CC-079BFFD225C8}" destId="{319EFCC1-3B27-43A0-B98B-8DD95CF42FEC}" srcOrd="1" destOrd="0" presId="urn:microsoft.com/office/officeart/2005/8/layout/orgChart1"/>
    <dgm:cxn modelId="{A45C03CF-910C-43BE-A442-9EC52A21B60E}" type="presParOf" srcId="{319EFCC1-3B27-43A0-B98B-8DD95CF42FEC}" destId="{05A24109-1745-4F09-8445-EE4EFCAC6214}" srcOrd="0" destOrd="0" presId="urn:microsoft.com/office/officeart/2005/8/layout/orgChart1"/>
    <dgm:cxn modelId="{662592EF-B15E-492B-BF76-B4269B6909AE}" type="presParOf" srcId="{319EFCC1-3B27-43A0-B98B-8DD95CF42FEC}" destId="{DDD5B032-D529-4F69-B06A-F5DC6805A56C}" srcOrd="1" destOrd="0" presId="urn:microsoft.com/office/officeart/2005/8/layout/orgChart1"/>
    <dgm:cxn modelId="{7CF8F602-611E-4FCC-B082-3FF7D69A215E}" type="presParOf" srcId="{DDD5B032-D529-4F69-B06A-F5DC6805A56C}" destId="{B4291A58-457C-4C39-914B-7C499AB7AF1B}" srcOrd="0" destOrd="0" presId="urn:microsoft.com/office/officeart/2005/8/layout/orgChart1"/>
    <dgm:cxn modelId="{EDAD45E0-9195-4397-AAE7-D86F0A60D284}" type="presParOf" srcId="{B4291A58-457C-4C39-914B-7C499AB7AF1B}" destId="{3D93FCCB-0C5B-4C60-A545-573FC86B8FD3}" srcOrd="0" destOrd="0" presId="urn:microsoft.com/office/officeart/2005/8/layout/orgChart1"/>
    <dgm:cxn modelId="{AFB3E137-D92D-4FB9-9D9F-0BB9A3DCF3C3}" type="presParOf" srcId="{B4291A58-457C-4C39-914B-7C499AB7AF1B}" destId="{F6C0209F-25B4-416F-A325-0BBE1A75DC7D}" srcOrd="1" destOrd="0" presId="urn:microsoft.com/office/officeart/2005/8/layout/orgChart1"/>
    <dgm:cxn modelId="{A7695C39-B590-4C85-A037-CF6D0B06E38A}" type="presParOf" srcId="{DDD5B032-D529-4F69-B06A-F5DC6805A56C}" destId="{9503F36A-3DD8-499D-9EFD-25B9888989A5}" srcOrd="1" destOrd="0" presId="urn:microsoft.com/office/officeart/2005/8/layout/orgChart1"/>
    <dgm:cxn modelId="{576C1DA7-309C-4EBB-8994-9825470B7FD3}" type="presParOf" srcId="{9503F36A-3DD8-499D-9EFD-25B9888989A5}" destId="{6953698E-7D7A-4CA8-B112-3FDA5B1FB9EA}" srcOrd="0" destOrd="0" presId="urn:microsoft.com/office/officeart/2005/8/layout/orgChart1"/>
    <dgm:cxn modelId="{B12F0485-43E8-41FB-B152-7378F0C9261C}" type="presParOf" srcId="{9503F36A-3DD8-499D-9EFD-25B9888989A5}" destId="{91DC41B7-7F23-4115-BFA8-EAD4868BEC15}" srcOrd="1" destOrd="0" presId="urn:microsoft.com/office/officeart/2005/8/layout/orgChart1"/>
    <dgm:cxn modelId="{BE4E169C-4CAC-42EC-BCCC-7C9D3DAC1545}" type="presParOf" srcId="{91DC41B7-7F23-4115-BFA8-EAD4868BEC15}" destId="{733AAF86-5DD3-419F-83D3-9FEEE51A0668}" srcOrd="0" destOrd="0" presId="urn:microsoft.com/office/officeart/2005/8/layout/orgChart1"/>
    <dgm:cxn modelId="{106F3A94-9B87-482F-A432-39F8FC8C4B0E}" type="presParOf" srcId="{733AAF86-5DD3-419F-83D3-9FEEE51A0668}" destId="{CEF80D56-35D3-455A-87D4-410428D21ECE}" srcOrd="0" destOrd="0" presId="urn:microsoft.com/office/officeart/2005/8/layout/orgChart1"/>
    <dgm:cxn modelId="{56D21AFE-0BCA-457C-A6BD-4FC683E8A72C}" type="presParOf" srcId="{733AAF86-5DD3-419F-83D3-9FEEE51A0668}" destId="{47F517EE-3BDE-4002-9453-CF2CCFB3155F}" srcOrd="1" destOrd="0" presId="urn:microsoft.com/office/officeart/2005/8/layout/orgChart1"/>
    <dgm:cxn modelId="{AA846130-88B9-4AC9-B352-DE5C900C866E}" type="presParOf" srcId="{91DC41B7-7F23-4115-BFA8-EAD4868BEC15}" destId="{9AC89824-F846-4B67-83D9-F760DFD078F3}" srcOrd="1" destOrd="0" presId="urn:microsoft.com/office/officeart/2005/8/layout/orgChart1"/>
    <dgm:cxn modelId="{23AC7C7F-3C9C-4864-B8F1-DE00454FD51E}" type="presParOf" srcId="{9AC89824-F846-4B67-83D9-F760DFD078F3}" destId="{25514224-A065-42EF-9B39-2D12241892CC}" srcOrd="0" destOrd="0" presId="urn:microsoft.com/office/officeart/2005/8/layout/orgChart1"/>
    <dgm:cxn modelId="{246F6983-9C0C-4411-9D43-8188CD97F213}" type="presParOf" srcId="{9AC89824-F846-4B67-83D9-F760DFD078F3}" destId="{493CCF72-AE48-4981-8ACD-701340E1F9FA}" srcOrd="1" destOrd="0" presId="urn:microsoft.com/office/officeart/2005/8/layout/orgChart1"/>
    <dgm:cxn modelId="{6CF219CC-D503-4BEA-8B9B-19D67E2B54BA}" type="presParOf" srcId="{493CCF72-AE48-4981-8ACD-701340E1F9FA}" destId="{98CDBE1B-348A-43E7-A66C-2D4BF3FF8853}" srcOrd="0" destOrd="0" presId="urn:microsoft.com/office/officeart/2005/8/layout/orgChart1"/>
    <dgm:cxn modelId="{8811529D-2A98-4673-8ADC-B3AB4162BE43}" type="presParOf" srcId="{98CDBE1B-348A-43E7-A66C-2D4BF3FF8853}" destId="{700DA249-EEFB-4E9C-95EC-4661697AFE06}" srcOrd="0" destOrd="0" presId="urn:microsoft.com/office/officeart/2005/8/layout/orgChart1"/>
    <dgm:cxn modelId="{9D046F8D-92B7-4CCE-B6D1-04805FBAC334}" type="presParOf" srcId="{98CDBE1B-348A-43E7-A66C-2D4BF3FF8853}" destId="{9931F45A-3474-49F3-9A8A-1CCA36B4C00D}" srcOrd="1" destOrd="0" presId="urn:microsoft.com/office/officeart/2005/8/layout/orgChart1"/>
    <dgm:cxn modelId="{8FEE29F3-4C43-4D11-A25B-BBB5D6857740}" type="presParOf" srcId="{493CCF72-AE48-4981-8ACD-701340E1F9FA}" destId="{0A0079E4-342E-48EA-B00E-78EA3521E03F}" srcOrd="1" destOrd="0" presId="urn:microsoft.com/office/officeart/2005/8/layout/orgChart1"/>
    <dgm:cxn modelId="{5C067DE0-2271-483C-8F5B-FB96D8D59BB6}" type="presParOf" srcId="{0A0079E4-342E-48EA-B00E-78EA3521E03F}" destId="{D65306C7-BAD3-45AE-A21F-81C743FE395C}" srcOrd="0" destOrd="0" presId="urn:microsoft.com/office/officeart/2005/8/layout/orgChart1"/>
    <dgm:cxn modelId="{698C4AE8-EA23-4F7D-B6E6-C7271DA58BF9}" type="presParOf" srcId="{0A0079E4-342E-48EA-B00E-78EA3521E03F}" destId="{0F57B603-FAB9-487E-A741-D71344E59BA1}" srcOrd="1" destOrd="0" presId="urn:microsoft.com/office/officeart/2005/8/layout/orgChart1"/>
    <dgm:cxn modelId="{848999FF-F1FD-4610-87DB-D924029FEE21}" type="presParOf" srcId="{0F57B603-FAB9-487E-A741-D71344E59BA1}" destId="{38716B17-8F70-4BDC-B69C-E01B7B87A386}" srcOrd="0" destOrd="0" presId="urn:microsoft.com/office/officeart/2005/8/layout/orgChart1"/>
    <dgm:cxn modelId="{B54A6A6C-6A0D-4631-B064-666C78A76E24}" type="presParOf" srcId="{38716B17-8F70-4BDC-B69C-E01B7B87A386}" destId="{3BE78466-58E0-407B-8D7A-3D8CA2BDBD9B}" srcOrd="0" destOrd="0" presId="urn:microsoft.com/office/officeart/2005/8/layout/orgChart1"/>
    <dgm:cxn modelId="{1E45C70A-F34F-4313-9752-49CABD002CEF}" type="presParOf" srcId="{38716B17-8F70-4BDC-B69C-E01B7B87A386}" destId="{472F6E63-0A8F-4DF5-847A-1C2D974CBDF3}" srcOrd="1" destOrd="0" presId="urn:microsoft.com/office/officeart/2005/8/layout/orgChart1"/>
    <dgm:cxn modelId="{03F54284-BA21-40CA-8C83-7912872752D3}" type="presParOf" srcId="{0F57B603-FAB9-487E-A741-D71344E59BA1}" destId="{D8C57CD2-C91E-41F8-BE9F-9F84C727BCAD}" srcOrd="1" destOrd="0" presId="urn:microsoft.com/office/officeart/2005/8/layout/orgChart1"/>
    <dgm:cxn modelId="{283E89E1-91DA-475D-B47A-9505A26BA055}" type="presParOf" srcId="{D8C57CD2-C91E-41F8-BE9F-9F84C727BCAD}" destId="{497F530C-F91E-4C9D-A152-E5094F76F87A}" srcOrd="0" destOrd="0" presId="urn:microsoft.com/office/officeart/2005/8/layout/orgChart1"/>
    <dgm:cxn modelId="{8C000BEE-1EF5-40B4-97E8-351A081A9174}" type="presParOf" srcId="{D8C57CD2-C91E-41F8-BE9F-9F84C727BCAD}" destId="{225902A5-3FA7-41B4-862B-857F07431472}" srcOrd="1" destOrd="0" presId="urn:microsoft.com/office/officeart/2005/8/layout/orgChart1"/>
    <dgm:cxn modelId="{7BE8E39F-525F-44AE-A7F2-BFE7BF5B7A37}" type="presParOf" srcId="{225902A5-3FA7-41B4-862B-857F07431472}" destId="{7ABFFC9D-F4D3-4319-ABA2-63B92C3197AA}" srcOrd="0" destOrd="0" presId="urn:microsoft.com/office/officeart/2005/8/layout/orgChart1"/>
    <dgm:cxn modelId="{954E09CD-584B-46BA-BA70-51E7FB38C0BD}" type="presParOf" srcId="{7ABFFC9D-F4D3-4319-ABA2-63B92C3197AA}" destId="{467C954B-BD28-4EE6-804D-6936058DD80B}" srcOrd="0" destOrd="0" presId="urn:microsoft.com/office/officeart/2005/8/layout/orgChart1"/>
    <dgm:cxn modelId="{897A50A0-586B-4AF7-95DC-BAB474DA8A7D}" type="presParOf" srcId="{7ABFFC9D-F4D3-4319-ABA2-63B92C3197AA}" destId="{D4888438-F48A-427D-813A-41C893F933DF}" srcOrd="1" destOrd="0" presId="urn:microsoft.com/office/officeart/2005/8/layout/orgChart1"/>
    <dgm:cxn modelId="{1D0479E9-F640-4E7D-B262-AB878A7D3115}" type="presParOf" srcId="{225902A5-3FA7-41B4-862B-857F07431472}" destId="{DDBCFAA4-9943-4F41-BDA9-11978EE325B7}" srcOrd="1" destOrd="0" presId="urn:microsoft.com/office/officeart/2005/8/layout/orgChart1"/>
    <dgm:cxn modelId="{626B055D-466D-4417-81F9-C1211D26FA8F}" type="presParOf" srcId="{225902A5-3FA7-41B4-862B-857F07431472}" destId="{714B47B9-0621-4AAA-8DA2-AD23C278F426}" srcOrd="2" destOrd="0" presId="urn:microsoft.com/office/officeart/2005/8/layout/orgChart1"/>
    <dgm:cxn modelId="{9F31E41A-B4F7-4DEA-91F2-A76E0E31EE24}" type="presParOf" srcId="{0F57B603-FAB9-487E-A741-D71344E59BA1}" destId="{BD44032C-1495-404D-9ECF-A2F8F6CD4563}" srcOrd="2" destOrd="0" presId="urn:microsoft.com/office/officeart/2005/8/layout/orgChart1"/>
    <dgm:cxn modelId="{16D3548F-2A3D-4FFD-9F12-DC936446308E}" type="presParOf" srcId="{493CCF72-AE48-4981-8ACD-701340E1F9FA}" destId="{1D11543C-6F2E-4AB0-A2D4-28AD2EA0C29D}" srcOrd="2" destOrd="0" presId="urn:microsoft.com/office/officeart/2005/8/layout/orgChart1"/>
    <dgm:cxn modelId="{3D007215-F106-4A98-89B7-650FB619400D}" type="presParOf" srcId="{91DC41B7-7F23-4115-BFA8-EAD4868BEC15}" destId="{A65BF15F-3133-4395-AA61-0FE6EE19E70E}" srcOrd="2" destOrd="0" presId="urn:microsoft.com/office/officeart/2005/8/layout/orgChart1"/>
    <dgm:cxn modelId="{7063137A-7BEB-42AE-9139-D52EF334F04E}" type="presParOf" srcId="{DDD5B032-D529-4F69-B06A-F5DC6805A56C}" destId="{03A2A361-3FAB-4A45-868A-B864CD29ACE3}" srcOrd="2" destOrd="0" presId="urn:microsoft.com/office/officeart/2005/8/layout/orgChart1"/>
    <dgm:cxn modelId="{36A68397-1371-42B2-AAE9-C2D87D70F6A5}" type="presParOf" srcId="{319EFCC1-3B27-43A0-B98B-8DD95CF42FEC}" destId="{601E9671-B39D-4C0C-8333-396F84EABB91}" srcOrd="2" destOrd="0" presId="urn:microsoft.com/office/officeart/2005/8/layout/orgChart1"/>
    <dgm:cxn modelId="{90391151-D744-4B8E-B345-3A314C7B3824}" type="presParOf" srcId="{319EFCC1-3B27-43A0-B98B-8DD95CF42FEC}" destId="{E7DD3FC0-0C16-470D-B059-60B4D0AAEDBC}" srcOrd="3" destOrd="0" presId="urn:microsoft.com/office/officeart/2005/8/layout/orgChart1"/>
    <dgm:cxn modelId="{C0B7E76E-62FF-4DCC-9D93-76B94AED3896}" type="presParOf" srcId="{E7DD3FC0-0C16-470D-B059-60B4D0AAEDBC}" destId="{62A1CEC8-832D-4B87-8F0C-90F818CCAAB7}" srcOrd="0" destOrd="0" presId="urn:microsoft.com/office/officeart/2005/8/layout/orgChart1"/>
    <dgm:cxn modelId="{7B886D7E-8608-42BB-B274-0EAD39C324A7}" type="presParOf" srcId="{62A1CEC8-832D-4B87-8F0C-90F818CCAAB7}" destId="{63C2AB33-2592-4A78-8BF6-5ACC38170F95}" srcOrd="0" destOrd="0" presId="urn:microsoft.com/office/officeart/2005/8/layout/orgChart1"/>
    <dgm:cxn modelId="{FB4F2EAA-D488-4613-BFAB-DB887633C3EE}" type="presParOf" srcId="{62A1CEC8-832D-4B87-8F0C-90F818CCAAB7}" destId="{3CAB3764-C360-4D14-BAE9-8486628C6B28}" srcOrd="1" destOrd="0" presId="urn:microsoft.com/office/officeart/2005/8/layout/orgChart1"/>
    <dgm:cxn modelId="{C8F73C5B-DFE7-49A8-B166-640ED3648763}" type="presParOf" srcId="{E7DD3FC0-0C16-470D-B059-60B4D0AAEDBC}" destId="{8CA176E8-4ABD-4AF9-9E93-793BC5B62A3B}" srcOrd="1" destOrd="0" presId="urn:microsoft.com/office/officeart/2005/8/layout/orgChart1"/>
    <dgm:cxn modelId="{B53E2BD3-BEC2-4C67-B754-5FF91B4D29CC}" type="presParOf" srcId="{8CA176E8-4ABD-4AF9-9E93-793BC5B62A3B}" destId="{B0A30C4E-9EBE-4996-A67D-280491151BB5}" srcOrd="0" destOrd="0" presId="urn:microsoft.com/office/officeart/2005/8/layout/orgChart1"/>
    <dgm:cxn modelId="{23A019F2-6A8C-4D40-93CC-692711FA6C4C}" type="presParOf" srcId="{8CA176E8-4ABD-4AF9-9E93-793BC5B62A3B}" destId="{77D836CA-3001-4D56-BDE6-ACAB21A1A912}" srcOrd="1" destOrd="0" presId="urn:microsoft.com/office/officeart/2005/8/layout/orgChart1"/>
    <dgm:cxn modelId="{204A42D4-E698-43D9-A9DC-FBCC79C63DE1}" type="presParOf" srcId="{77D836CA-3001-4D56-BDE6-ACAB21A1A912}" destId="{9640087D-4C1E-4A04-9496-B0B23B03E002}" srcOrd="0" destOrd="0" presId="urn:microsoft.com/office/officeart/2005/8/layout/orgChart1"/>
    <dgm:cxn modelId="{51E3AA77-45EC-4B2E-AFA3-A35FE7099811}" type="presParOf" srcId="{9640087D-4C1E-4A04-9496-B0B23B03E002}" destId="{DFC04E25-17FC-4322-AFB8-6290F869D82E}" srcOrd="0" destOrd="0" presId="urn:microsoft.com/office/officeart/2005/8/layout/orgChart1"/>
    <dgm:cxn modelId="{EA58F1B7-800A-4C2B-9B41-2066A5781504}" type="presParOf" srcId="{9640087D-4C1E-4A04-9496-B0B23B03E002}" destId="{DB9A1C8D-1381-436F-B20B-0B170FEE587E}" srcOrd="1" destOrd="0" presId="urn:microsoft.com/office/officeart/2005/8/layout/orgChart1"/>
    <dgm:cxn modelId="{9BA8442A-7D40-472A-89C9-ABF1B641747F}" type="presParOf" srcId="{77D836CA-3001-4D56-BDE6-ACAB21A1A912}" destId="{57B11FD2-1E66-4008-93F0-3AE4384A88A2}" srcOrd="1" destOrd="0" presId="urn:microsoft.com/office/officeart/2005/8/layout/orgChart1"/>
    <dgm:cxn modelId="{726BDC22-D186-4C74-ACA0-6E04FE6BE7CD}" type="presParOf" srcId="{57B11FD2-1E66-4008-93F0-3AE4384A88A2}" destId="{54315141-CA76-4BB8-B257-D5799B83FD9B}" srcOrd="0" destOrd="0" presId="urn:microsoft.com/office/officeart/2005/8/layout/orgChart1"/>
    <dgm:cxn modelId="{C563B22F-9A3D-4C7D-A0BC-D3D00D44EE4B}" type="presParOf" srcId="{57B11FD2-1E66-4008-93F0-3AE4384A88A2}" destId="{0B11719B-20D6-4546-A899-5280694A8586}" srcOrd="1" destOrd="0" presId="urn:microsoft.com/office/officeart/2005/8/layout/orgChart1"/>
    <dgm:cxn modelId="{1152B9BC-7B3F-450B-A841-06E324C5CC7F}" type="presParOf" srcId="{0B11719B-20D6-4546-A899-5280694A8586}" destId="{89B1FBE9-5551-40A4-B718-D7ABF2F31A72}" srcOrd="0" destOrd="0" presId="urn:microsoft.com/office/officeart/2005/8/layout/orgChart1"/>
    <dgm:cxn modelId="{9AAAD998-0A53-45AC-9342-853D66E368DB}" type="presParOf" srcId="{89B1FBE9-5551-40A4-B718-D7ABF2F31A72}" destId="{464E71A6-8159-4917-91E9-C254820BBE87}" srcOrd="0" destOrd="0" presId="urn:microsoft.com/office/officeart/2005/8/layout/orgChart1"/>
    <dgm:cxn modelId="{BA3583F4-1C9A-4BFC-9560-91CFBCC908C0}" type="presParOf" srcId="{89B1FBE9-5551-40A4-B718-D7ABF2F31A72}" destId="{D7E55E1D-7DDB-4F09-986C-43F84E15C116}" srcOrd="1" destOrd="0" presId="urn:microsoft.com/office/officeart/2005/8/layout/orgChart1"/>
    <dgm:cxn modelId="{259BBD4E-1E59-4028-B440-A685EEDDD2FC}" type="presParOf" srcId="{0B11719B-20D6-4546-A899-5280694A8586}" destId="{BA83E70B-E805-4FCC-9C95-3854FB0081C2}" srcOrd="1" destOrd="0" presId="urn:microsoft.com/office/officeart/2005/8/layout/orgChart1"/>
    <dgm:cxn modelId="{4FEDC5B4-D87E-419F-AA65-73304AC1F9A3}" type="presParOf" srcId="{BA83E70B-E805-4FCC-9C95-3854FB0081C2}" destId="{01F45C23-5059-4137-84F3-B93CC8928D0A}" srcOrd="0" destOrd="0" presId="urn:microsoft.com/office/officeart/2005/8/layout/orgChart1"/>
    <dgm:cxn modelId="{96FDBBDF-6BEE-42AF-AC5C-F9B6B43D848F}" type="presParOf" srcId="{BA83E70B-E805-4FCC-9C95-3854FB0081C2}" destId="{F617CB23-E7D9-4E6A-8F45-6BD2F0740FEC}" srcOrd="1" destOrd="0" presId="urn:microsoft.com/office/officeart/2005/8/layout/orgChart1"/>
    <dgm:cxn modelId="{F09E17F5-D9B2-488C-A8DB-65E314979BB9}" type="presParOf" srcId="{F617CB23-E7D9-4E6A-8F45-6BD2F0740FEC}" destId="{A87514BA-E007-4E95-BC46-547E7945E611}" srcOrd="0" destOrd="0" presId="urn:microsoft.com/office/officeart/2005/8/layout/orgChart1"/>
    <dgm:cxn modelId="{1ACC1C5A-4AF9-42A6-9F46-8DD6F953C142}" type="presParOf" srcId="{A87514BA-E007-4E95-BC46-547E7945E611}" destId="{782AC480-5415-4FDB-B5A9-D87FA0157D81}" srcOrd="0" destOrd="0" presId="urn:microsoft.com/office/officeart/2005/8/layout/orgChart1"/>
    <dgm:cxn modelId="{E841BDE5-C6AB-4044-A8D7-EA815859C1FE}" type="presParOf" srcId="{A87514BA-E007-4E95-BC46-547E7945E611}" destId="{2247680A-74EF-4102-A939-6D62C11EA675}" srcOrd="1" destOrd="0" presId="urn:microsoft.com/office/officeart/2005/8/layout/orgChart1"/>
    <dgm:cxn modelId="{673F1CF2-8B13-4C72-B8EE-048048E6302D}" type="presParOf" srcId="{F617CB23-E7D9-4E6A-8F45-6BD2F0740FEC}" destId="{5A9E24FD-F54F-44E3-92D6-9178815A7BA3}" srcOrd="1" destOrd="0" presId="urn:microsoft.com/office/officeart/2005/8/layout/orgChart1"/>
    <dgm:cxn modelId="{41C0ED65-02BE-4A0E-B1BA-7D28F6EABD46}" type="presParOf" srcId="{F617CB23-E7D9-4E6A-8F45-6BD2F0740FEC}" destId="{C3F1C7EA-5B08-4986-A33A-AAC1D95506CE}" srcOrd="2" destOrd="0" presId="urn:microsoft.com/office/officeart/2005/8/layout/orgChart1"/>
    <dgm:cxn modelId="{A6A9C8F9-027C-4B17-89BE-A60C21DC9502}" type="presParOf" srcId="{0B11719B-20D6-4546-A899-5280694A8586}" destId="{C5919D36-81A6-4944-9406-DDB90ED3CFE3}" srcOrd="2" destOrd="0" presId="urn:microsoft.com/office/officeart/2005/8/layout/orgChart1"/>
    <dgm:cxn modelId="{927183A1-E699-4BA8-837F-1DA8C2A4FA22}" type="presParOf" srcId="{77D836CA-3001-4D56-BDE6-ACAB21A1A912}" destId="{6B3BD3C1-7033-4B75-82AB-E38D0A5DB82F}" srcOrd="2" destOrd="0" presId="urn:microsoft.com/office/officeart/2005/8/layout/orgChart1"/>
    <dgm:cxn modelId="{0280104A-7320-4AF5-B3B4-775E13855CDF}" type="presParOf" srcId="{E7DD3FC0-0C16-470D-B059-60B4D0AAEDBC}" destId="{A3C2EAED-FC53-4FC4-A874-453019A4859C}" srcOrd="2" destOrd="0" presId="urn:microsoft.com/office/officeart/2005/8/layout/orgChart1"/>
    <dgm:cxn modelId="{B85AEF61-68A1-4603-A49E-3DCD13CA0510}" type="presParOf" srcId="{319EFCC1-3B27-43A0-B98B-8DD95CF42FEC}" destId="{30E18F58-EA29-4D76-919B-C14EC2CFE105}" srcOrd="4" destOrd="0" presId="urn:microsoft.com/office/officeart/2005/8/layout/orgChart1"/>
    <dgm:cxn modelId="{C4F86257-B9DD-48CC-954A-2A95CF0F41F8}" type="presParOf" srcId="{319EFCC1-3B27-43A0-B98B-8DD95CF42FEC}" destId="{B312E3BF-51C5-4BE9-8B49-8A5996D40CF7}" srcOrd="5" destOrd="0" presId="urn:microsoft.com/office/officeart/2005/8/layout/orgChart1"/>
    <dgm:cxn modelId="{2C3D8BF3-5659-47A7-BF76-91BF0F6CC134}" type="presParOf" srcId="{B312E3BF-51C5-4BE9-8B49-8A5996D40CF7}" destId="{CB5D36C4-5C02-4C75-82EF-2C13D0663031}" srcOrd="0" destOrd="0" presId="urn:microsoft.com/office/officeart/2005/8/layout/orgChart1"/>
    <dgm:cxn modelId="{0A5A3E1A-F71B-4098-93DC-9C1CADCEB3F1}" type="presParOf" srcId="{CB5D36C4-5C02-4C75-82EF-2C13D0663031}" destId="{C18C7908-0B95-4697-91F3-24C84F961A6A}" srcOrd="0" destOrd="0" presId="urn:microsoft.com/office/officeart/2005/8/layout/orgChart1"/>
    <dgm:cxn modelId="{2E2F04A2-2946-462B-817E-66F307BE739E}" type="presParOf" srcId="{CB5D36C4-5C02-4C75-82EF-2C13D0663031}" destId="{A716117A-EB9A-444A-90AE-2B6EC6EFC20A}" srcOrd="1" destOrd="0" presId="urn:microsoft.com/office/officeart/2005/8/layout/orgChart1"/>
    <dgm:cxn modelId="{824D44F6-78C6-4074-BA3E-D8BEDD68BBAA}" type="presParOf" srcId="{B312E3BF-51C5-4BE9-8B49-8A5996D40CF7}" destId="{10DBA716-9AAC-4B16-A555-085F88A7D203}" srcOrd="1" destOrd="0" presId="urn:microsoft.com/office/officeart/2005/8/layout/orgChart1"/>
    <dgm:cxn modelId="{9255FC3F-69F4-41EA-8552-46EEC0C354EA}" type="presParOf" srcId="{10DBA716-9AAC-4B16-A555-085F88A7D203}" destId="{8CA5D7C6-166E-4E2A-AA98-1D0736616D7B}" srcOrd="0" destOrd="0" presId="urn:microsoft.com/office/officeart/2005/8/layout/orgChart1"/>
    <dgm:cxn modelId="{F149C0E8-3CA7-40C1-9287-69E064DE99CE}" type="presParOf" srcId="{10DBA716-9AAC-4B16-A555-085F88A7D203}" destId="{E313F6C6-AC59-4AC7-84F8-198349735DC1}" srcOrd="1" destOrd="0" presId="urn:microsoft.com/office/officeart/2005/8/layout/orgChart1"/>
    <dgm:cxn modelId="{90547EA4-625B-46B9-9322-419133F3EA21}" type="presParOf" srcId="{E313F6C6-AC59-4AC7-84F8-198349735DC1}" destId="{EDF442B9-E3C2-4B33-A050-F6FA2BC41590}" srcOrd="0" destOrd="0" presId="urn:microsoft.com/office/officeart/2005/8/layout/orgChart1"/>
    <dgm:cxn modelId="{34AE069A-72C3-45C6-9E85-FBA69724209F}" type="presParOf" srcId="{EDF442B9-E3C2-4B33-A050-F6FA2BC41590}" destId="{7CC5AC49-05C1-441A-A2C5-3E97AEDF596C}" srcOrd="0" destOrd="0" presId="urn:microsoft.com/office/officeart/2005/8/layout/orgChart1"/>
    <dgm:cxn modelId="{CE33A57D-633D-4662-AFB9-7DB13087A180}" type="presParOf" srcId="{EDF442B9-E3C2-4B33-A050-F6FA2BC41590}" destId="{0BB5065B-B0E3-4170-BDC7-CA20A3F502A1}" srcOrd="1" destOrd="0" presId="urn:microsoft.com/office/officeart/2005/8/layout/orgChart1"/>
    <dgm:cxn modelId="{9756638A-6BEB-424A-A20B-6A1089C54D52}" type="presParOf" srcId="{E313F6C6-AC59-4AC7-84F8-198349735DC1}" destId="{5C7C08E7-3F22-4952-A93C-99396C124BA3}" srcOrd="1" destOrd="0" presId="urn:microsoft.com/office/officeart/2005/8/layout/orgChart1"/>
    <dgm:cxn modelId="{9FF20F42-7513-4E15-A9D1-51BD8FB869CA}" type="presParOf" srcId="{E313F6C6-AC59-4AC7-84F8-198349735DC1}" destId="{46468802-D0C7-4400-8356-407D8083A174}" srcOrd="2" destOrd="0" presId="urn:microsoft.com/office/officeart/2005/8/layout/orgChart1"/>
    <dgm:cxn modelId="{F2BBA67E-572F-4AE0-94D1-11690CAC3450}" type="presParOf" srcId="{10DBA716-9AAC-4B16-A555-085F88A7D203}" destId="{F5C2F8FC-8C5E-4CB8-BDA7-1E8F6AB27540}" srcOrd="2" destOrd="0" presId="urn:microsoft.com/office/officeart/2005/8/layout/orgChart1"/>
    <dgm:cxn modelId="{BE485409-7EA2-4275-9D90-ACF526406FEE}" type="presParOf" srcId="{10DBA716-9AAC-4B16-A555-085F88A7D203}" destId="{56862019-E95A-4668-9846-9151EAB4810D}" srcOrd="3" destOrd="0" presId="urn:microsoft.com/office/officeart/2005/8/layout/orgChart1"/>
    <dgm:cxn modelId="{5316E2ED-56F3-4B0A-BC2F-8F1002982CB0}" type="presParOf" srcId="{56862019-E95A-4668-9846-9151EAB4810D}" destId="{E9F33CB2-6466-4B81-871C-D24B0BD07EF4}" srcOrd="0" destOrd="0" presId="urn:microsoft.com/office/officeart/2005/8/layout/orgChart1"/>
    <dgm:cxn modelId="{A90FE59C-2D28-4B12-8F2C-F31E05E21D8D}" type="presParOf" srcId="{E9F33CB2-6466-4B81-871C-D24B0BD07EF4}" destId="{A990006E-7AA3-48EE-935E-19F386A78978}" srcOrd="0" destOrd="0" presId="urn:microsoft.com/office/officeart/2005/8/layout/orgChart1"/>
    <dgm:cxn modelId="{7F5E8886-18E3-40FA-8AEB-6ED9E9EDFC2B}" type="presParOf" srcId="{E9F33CB2-6466-4B81-871C-D24B0BD07EF4}" destId="{563E9BCB-CDB2-4404-81A6-CA9462A16C01}" srcOrd="1" destOrd="0" presId="urn:microsoft.com/office/officeart/2005/8/layout/orgChart1"/>
    <dgm:cxn modelId="{68EB46E2-DB8C-4C57-A400-3E4713E115BA}" type="presParOf" srcId="{56862019-E95A-4668-9846-9151EAB4810D}" destId="{61F1E07F-3711-4C36-B434-3F6A8ADB87B4}" srcOrd="1" destOrd="0" presId="urn:microsoft.com/office/officeart/2005/8/layout/orgChart1"/>
    <dgm:cxn modelId="{E5342E86-B14C-4844-9DE4-2F4496ED4425}" type="presParOf" srcId="{56862019-E95A-4668-9846-9151EAB4810D}" destId="{23FC3A1F-12E3-4052-8E50-B60C58245A95}" srcOrd="2" destOrd="0" presId="urn:microsoft.com/office/officeart/2005/8/layout/orgChart1"/>
    <dgm:cxn modelId="{FBCD8888-68F2-4C02-B437-02D20C837BCE}" type="presParOf" srcId="{10DBA716-9AAC-4B16-A555-085F88A7D203}" destId="{9E3D37DF-1B7A-41A5-8C17-0D4C8F779C82}" srcOrd="4" destOrd="0" presId="urn:microsoft.com/office/officeart/2005/8/layout/orgChart1"/>
    <dgm:cxn modelId="{BA7054EE-6091-4101-84E2-F16E67E6457A}" type="presParOf" srcId="{10DBA716-9AAC-4B16-A555-085F88A7D203}" destId="{63F7AA31-25DE-4BBF-81DC-A39C85316E3B}" srcOrd="5" destOrd="0" presId="urn:microsoft.com/office/officeart/2005/8/layout/orgChart1"/>
    <dgm:cxn modelId="{A26F8521-EE49-4830-9B99-592D9C97E6E5}" type="presParOf" srcId="{63F7AA31-25DE-4BBF-81DC-A39C85316E3B}" destId="{AE1BF58E-3E17-417B-B129-A89A946DE183}" srcOrd="0" destOrd="0" presId="urn:microsoft.com/office/officeart/2005/8/layout/orgChart1"/>
    <dgm:cxn modelId="{245FDC7B-572C-4E95-BB5E-52DADE90D49B}" type="presParOf" srcId="{AE1BF58E-3E17-417B-B129-A89A946DE183}" destId="{EBF3381B-9B85-4723-8344-6C6981D4F82E}" srcOrd="0" destOrd="0" presId="urn:microsoft.com/office/officeart/2005/8/layout/orgChart1"/>
    <dgm:cxn modelId="{084F5F94-0198-4865-8AB2-5FF73BBF260C}" type="presParOf" srcId="{AE1BF58E-3E17-417B-B129-A89A946DE183}" destId="{13F6E1DF-E267-4A53-A098-C300CB1A11B4}" srcOrd="1" destOrd="0" presId="urn:microsoft.com/office/officeart/2005/8/layout/orgChart1"/>
    <dgm:cxn modelId="{61486744-69F0-4020-84CD-4FC7E61C066B}" type="presParOf" srcId="{63F7AA31-25DE-4BBF-81DC-A39C85316E3B}" destId="{F5AAB5F1-DA58-4CEC-A373-7A1B3AA9E35A}" srcOrd="1" destOrd="0" presId="urn:microsoft.com/office/officeart/2005/8/layout/orgChart1"/>
    <dgm:cxn modelId="{20C1FB08-E9F7-41C0-A16A-CD2391F33616}" type="presParOf" srcId="{63F7AA31-25DE-4BBF-81DC-A39C85316E3B}" destId="{127830B4-B7AA-4BE4-9BFE-34EC039270FF}" srcOrd="2" destOrd="0" presId="urn:microsoft.com/office/officeart/2005/8/layout/orgChart1"/>
    <dgm:cxn modelId="{6CD9EA25-727F-4C6D-9C97-CF701CBB8F2A}" type="presParOf" srcId="{10DBA716-9AAC-4B16-A555-085F88A7D203}" destId="{DF207AFD-F414-4E25-A4E5-D97E5AA2062E}" srcOrd="6" destOrd="0" presId="urn:microsoft.com/office/officeart/2005/8/layout/orgChart1"/>
    <dgm:cxn modelId="{7C86B619-DE1C-410A-8DDB-C6DC8BBB6BBA}" type="presParOf" srcId="{10DBA716-9AAC-4B16-A555-085F88A7D203}" destId="{1FC182B6-DB8B-4E47-A485-59E9E81CA01F}" srcOrd="7" destOrd="0" presId="urn:microsoft.com/office/officeart/2005/8/layout/orgChart1"/>
    <dgm:cxn modelId="{17A2B2EB-771B-498F-8710-70369DF022C7}" type="presParOf" srcId="{1FC182B6-DB8B-4E47-A485-59E9E81CA01F}" destId="{FC2D6B8B-0C0A-4BBC-9A64-4236271534CC}" srcOrd="0" destOrd="0" presId="urn:microsoft.com/office/officeart/2005/8/layout/orgChart1"/>
    <dgm:cxn modelId="{3B2B350E-1269-45BB-8C92-EEFA7C854C97}" type="presParOf" srcId="{FC2D6B8B-0C0A-4BBC-9A64-4236271534CC}" destId="{1C55EFB2-5F8A-494E-8E27-14D41FD5B47B}" srcOrd="0" destOrd="0" presId="urn:microsoft.com/office/officeart/2005/8/layout/orgChart1"/>
    <dgm:cxn modelId="{14E67B39-4FC2-40FB-BA27-584EB8EE1533}" type="presParOf" srcId="{FC2D6B8B-0C0A-4BBC-9A64-4236271534CC}" destId="{0A13D2EA-10BB-4213-9078-1E6800860674}" srcOrd="1" destOrd="0" presId="urn:microsoft.com/office/officeart/2005/8/layout/orgChart1"/>
    <dgm:cxn modelId="{16224677-C917-45E9-829F-D72E81167F8A}" type="presParOf" srcId="{1FC182B6-DB8B-4E47-A485-59E9E81CA01F}" destId="{1720ED73-1EBF-455F-BD94-B165233F7368}" srcOrd="1" destOrd="0" presId="urn:microsoft.com/office/officeart/2005/8/layout/orgChart1"/>
    <dgm:cxn modelId="{D9646BD4-9657-40E1-BFB6-E83284E1ECF2}" type="presParOf" srcId="{1FC182B6-DB8B-4E47-A485-59E9E81CA01F}" destId="{D9F516CB-AEEF-4B21-AE18-9C1F1872236C}" srcOrd="2" destOrd="0" presId="urn:microsoft.com/office/officeart/2005/8/layout/orgChart1"/>
    <dgm:cxn modelId="{2A738B36-998F-4172-99AF-60F5DD169E6A}" type="presParOf" srcId="{B312E3BF-51C5-4BE9-8B49-8A5996D40CF7}" destId="{609ED27E-D102-43C5-828B-11D1B1235F01}" srcOrd="2" destOrd="0" presId="urn:microsoft.com/office/officeart/2005/8/layout/orgChart1"/>
    <dgm:cxn modelId="{8E1C06E4-57FE-48F3-B727-A862BA6E8CA9}" type="presParOf" srcId="{319EFCC1-3B27-43A0-B98B-8DD95CF42FEC}" destId="{163D7483-22F9-41B4-8C83-3A5487F329E5}" srcOrd="6" destOrd="0" presId="urn:microsoft.com/office/officeart/2005/8/layout/orgChart1"/>
    <dgm:cxn modelId="{D7D74F05-A63D-4E3C-9A83-EC63E0DED41B}" type="presParOf" srcId="{319EFCC1-3B27-43A0-B98B-8DD95CF42FEC}" destId="{F77C2825-CCEA-42FF-9E33-27582275E17E}" srcOrd="7" destOrd="0" presId="urn:microsoft.com/office/officeart/2005/8/layout/orgChart1"/>
    <dgm:cxn modelId="{9F1EA833-E364-40F6-8F75-3DD0CB4D0823}" type="presParOf" srcId="{F77C2825-CCEA-42FF-9E33-27582275E17E}" destId="{AACEADF0-A628-48D7-96FB-C4BFC6C1A5B9}" srcOrd="0" destOrd="0" presId="urn:microsoft.com/office/officeart/2005/8/layout/orgChart1"/>
    <dgm:cxn modelId="{9398BA7D-629B-4003-81D7-62E3535CCEDD}" type="presParOf" srcId="{AACEADF0-A628-48D7-96FB-C4BFC6C1A5B9}" destId="{5173E3DF-6668-45E9-8A64-4C52136FD211}" srcOrd="0" destOrd="0" presId="urn:microsoft.com/office/officeart/2005/8/layout/orgChart1"/>
    <dgm:cxn modelId="{C5195D87-400B-4CAD-9F7C-C7E1A85D8F8C}" type="presParOf" srcId="{AACEADF0-A628-48D7-96FB-C4BFC6C1A5B9}" destId="{F2F63FDC-F8ED-4795-BDAC-284C8929237F}" srcOrd="1" destOrd="0" presId="urn:microsoft.com/office/officeart/2005/8/layout/orgChart1"/>
    <dgm:cxn modelId="{65CB1391-112D-449E-9727-52EE49989AFC}" type="presParOf" srcId="{F77C2825-CCEA-42FF-9E33-27582275E17E}" destId="{06A281E0-9C32-4980-B85D-D660E3C346C8}" srcOrd="1" destOrd="0" presId="urn:microsoft.com/office/officeart/2005/8/layout/orgChart1"/>
    <dgm:cxn modelId="{DB8E4A88-4A4E-4196-B976-1D430B8A0871}" type="presParOf" srcId="{06A281E0-9C32-4980-B85D-D660E3C346C8}" destId="{30D412AC-ECB9-4A2A-93DC-2235C96A0907}" srcOrd="0" destOrd="0" presId="urn:microsoft.com/office/officeart/2005/8/layout/orgChart1"/>
    <dgm:cxn modelId="{FA1FC936-99D2-469E-BFAE-830742B7B45E}" type="presParOf" srcId="{06A281E0-9C32-4980-B85D-D660E3C346C8}" destId="{D9B8FABE-EDC0-43BC-A161-BDAD83648143}" srcOrd="1" destOrd="0" presId="urn:microsoft.com/office/officeart/2005/8/layout/orgChart1"/>
    <dgm:cxn modelId="{413B9F21-33F3-4BA3-9E75-15FA48871C06}" type="presParOf" srcId="{D9B8FABE-EDC0-43BC-A161-BDAD83648143}" destId="{88BB06A9-CB72-487F-B169-0579690C1308}" srcOrd="0" destOrd="0" presId="urn:microsoft.com/office/officeart/2005/8/layout/orgChart1"/>
    <dgm:cxn modelId="{EB03D55D-3240-49B1-A9DC-AEA3D3C5FF31}" type="presParOf" srcId="{88BB06A9-CB72-487F-B169-0579690C1308}" destId="{4E7B9861-5DC4-4B40-AD6D-DB7458EECA98}" srcOrd="0" destOrd="0" presId="urn:microsoft.com/office/officeart/2005/8/layout/orgChart1"/>
    <dgm:cxn modelId="{0FBA4E91-15D0-4624-ACF9-7F10D8E526E7}" type="presParOf" srcId="{88BB06A9-CB72-487F-B169-0579690C1308}" destId="{2B1B013C-A69F-4D11-911D-D97B8DE3E83F}" srcOrd="1" destOrd="0" presId="urn:microsoft.com/office/officeart/2005/8/layout/orgChart1"/>
    <dgm:cxn modelId="{9B36B329-ADDE-4D0A-94AC-9570C1DDDC20}" type="presParOf" srcId="{D9B8FABE-EDC0-43BC-A161-BDAD83648143}" destId="{C42C8D1F-9F80-424C-ABA0-97D53BA3E751}" srcOrd="1" destOrd="0" presId="urn:microsoft.com/office/officeart/2005/8/layout/orgChart1"/>
    <dgm:cxn modelId="{F13AE425-D4D7-4718-90B4-89C79698E47A}" type="presParOf" srcId="{D9B8FABE-EDC0-43BC-A161-BDAD83648143}" destId="{B7F5E582-D4A8-4D4D-9BE1-29FBAECBD9A4}" srcOrd="2" destOrd="0" presId="urn:microsoft.com/office/officeart/2005/8/layout/orgChart1"/>
    <dgm:cxn modelId="{117E37FB-A985-42AD-BE8F-68F14B3D4B24}" type="presParOf" srcId="{06A281E0-9C32-4980-B85D-D660E3C346C8}" destId="{5840098E-142D-40DC-9D4D-28770061DA54}" srcOrd="2" destOrd="0" presId="urn:microsoft.com/office/officeart/2005/8/layout/orgChart1"/>
    <dgm:cxn modelId="{8473E539-8A41-4AF4-9C6D-314B8B77B02E}" type="presParOf" srcId="{06A281E0-9C32-4980-B85D-D660E3C346C8}" destId="{9C57D029-04F0-4D65-B458-AB5FD73118DE}" srcOrd="3" destOrd="0" presId="urn:microsoft.com/office/officeart/2005/8/layout/orgChart1"/>
    <dgm:cxn modelId="{C2FB2065-63E6-4B59-BC26-FDC3EFAEF4A3}" type="presParOf" srcId="{9C57D029-04F0-4D65-B458-AB5FD73118DE}" destId="{D66430A3-B52E-46A2-930A-067AFB1E2827}" srcOrd="0" destOrd="0" presId="urn:microsoft.com/office/officeart/2005/8/layout/orgChart1"/>
    <dgm:cxn modelId="{E7C016FE-183A-42B3-8881-ADB6D79F091D}" type="presParOf" srcId="{D66430A3-B52E-46A2-930A-067AFB1E2827}" destId="{CAA17E16-069E-47CD-96A0-8706E6C82F97}" srcOrd="0" destOrd="0" presId="urn:microsoft.com/office/officeart/2005/8/layout/orgChart1"/>
    <dgm:cxn modelId="{31F1F95A-A5F1-4DFD-A037-387FBFF6FD0B}" type="presParOf" srcId="{D66430A3-B52E-46A2-930A-067AFB1E2827}" destId="{AEBD1878-4AB2-4764-8BFE-99C1AA1292A9}" srcOrd="1" destOrd="0" presId="urn:microsoft.com/office/officeart/2005/8/layout/orgChart1"/>
    <dgm:cxn modelId="{E539A62A-012D-43B3-A259-C5D19001CF19}" type="presParOf" srcId="{9C57D029-04F0-4D65-B458-AB5FD73118DE}" destId="{B2945B63-A318-4D16-9A89-2EABB4066392}" srcOrd="1" destOrd="0" presId="urn:microsoft.com/office/officeart/2005/8/layout/orgChart1"/>
    <dgm:cxn modelId="{F1EB23B7-FA29-4D66-B78E-C626AD974AE9}" type="presParOf" srcId="{9C57D029-04F0-4D65-B458-AB5FD73118DE}" destId="{91EDAF93-CA9C-47D2-B6AD-5CA2261BC243}" srcOrd="2" destOrd="0" presId="urn:microsoft.com/office/officeart/2005/8/layout/orgChart1"/>
    <dgm:cxn modelId="{5A31BE9B-B497-48F4-8095-B56A827AF2E8}" type="presParOf" srcId="{06A281E0-9C32-4980-B85D-D660E3C346C8}" destId="{1FE1FEB6-36E5-4F5E-B39D-3CAF03115A62}" srcOrd="4" destOrd="0" presId="urn:microsoft.com/office/officeart/2005/8/layout/orgChart1"/>
    <dgm:cxn modelId="{FBCFD464-CEF8-410A-8758-93608697E299}" type="presParOf" srcId="{06A281E0-9C32-4980-B85D-D660E3C346C8}" destId="{6A25B397-ACD3-4747-82B3-369D14DBA02B}" srcOrd="5" destOrd="0" presId="urn:microsoft.com/office/officeart/2005/8/layout/orgChart1"/>
    <dgm:cxn modelId="{660B0D9C-013A-4A0B-9EB3-97E38945747E}" type="presParOf" srcId="{6A25B397-ACD3-4747-82B3-369D14DBA02B}" destId="{1C590638-49C0-4F5B-AD4C-6EBE73455EE4}" srcOrd="0" destOrd="0" presId="urn:microsoft.com/office/officeart/2005/8/layout/orgChart1"/>
    <dgm:cxn modelId="{67CC27D4-6476-48D5-A6B4-9D454092584C}" type="presParOf" srcId="{1C590638-49C0-4F5B-AD4C-6EBE73455EE4}" destId="{67ECC669-5D7D-4B4C-A2BC-F3FB71E53331}" srcOrd="0" destOrd="0" presId="urn:microsoft.com/office/officeart/2005/8/layout/orgChart1"/>
    <dgm:cxn modelId="{2A855A2C-F94D-4170-A164-560F2B4B6EFF}" type="presParOf" srcId="{1C590638-49C0-4F5B-AD4C-6EBE73455EE4}" destId="{D9F2611D-21AE-4087-87A2-F3C380C18F01}" srcOrd="1" destOrd="0" presId="urn:microsoft.com/office/officeart/2005/8/layout/orgChart1"/>
    <dgm:cxn modelId="{7B36FE6C-3110-4C54-909B-18FEEADF1847}" type="presParOf" srcId="{6A25B397-ACD3-4747-82B3-369D14DBA02B}" destId="{15B39413-E2E3-4BDE-A4C1-D0CDECDBC329}" srcOrd="1" destOrd="0" presId="urn:microsoft.com/office/officeart/2005/8/layout/orgChart1"/>
    <dgm:cxn modelId="{6845A203-F02B-4F74-9DB6-8AE04AE65F86}" type="presParOf" srcId="{6A25B397-ACD3-4747-82B3-369D14DBA02B}" destId="{19D891D7-017E-4A4B-A8F4-113CF6CBB1EC}" srcOrd="2" destOrd="0" presId="urn:microsoft.com/office/officeart/2005/8/layout/orgChart1"/>
    <dgm:cxn modelId="{4292B171-32D7-4A45-A3CA-E30D1D62BF79}" type="presParOf" srcId="{F77C2825-CCEA-42FF-9E33-27582275E17E}" destId="{534D2033-69D5-4CC9-8863-1316CD8A6F08}" srcOrd="2" destOrd="0" presId="urn:microsoft.com/office/officeart/2005/8/layout/orgChart1"/>
    <dgm:cxn modelId="{BCE25225-AEB3-465A-BA2E-5F77172DB110}" type="presParOf" srcId="{C3B0E667-EDF5-4FFD-A7CC-079BFFD225C8}" destId="{64BA3E02-9222-47B0-8475-0DB06B6769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E05BD6-443B-414D-9D96-21C30615ADE8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B6DB170-695B-4FB6-977C-8999DAAF01F5}">
      <dgm:prSet phldrT="[Text]" custT="1"/>
      <dgm:spPr/>
      <dgm:t>
        <a:bodyPr/>
        <a:lstStyle/>
        <a:p>
          <a:r>
            <a:rPr lang="en-GB" sz="1200" dirty="0"/>
            <a:t>Budget</a:t>
          </a:r>
        </a:p>
      </dgm:t>
    </dgm:pt>
    <dgm:pt modelId="{E93C4C83-F0D6-4CDD-BF59-58941B91B125}" type="parTrans" cxnId="{5B7172E8-7FA9-41B6-AF6F-45A397987BEB}">
      <dgm:prSet/>
      <dgm:spPr/>
      <dgm:t>
        <a:bodyPr/>
        <a:lstStyle/>
        <a:p>
          <a:endParaRPr lang="en-GB"/>
        </a:p>
      </dgm:t>
    </dgm:pt>
    <dgm:pt modelId="{14710823-BFD8-474D-99AF-6C04FE9FE7E7}" type="sibTrans" cxnId="{5B7172E8-7FA9-41B6-AF6F-45A397987BEB}">
      <dgm:prSet/>
      <dgm:spPr/>
      <dgm:t>
        <a:bodyPr/>
        <a:lstStyle/>
        <a:p>
          <a:endParaRPr lang="en-GB"/>
        </a:p>
      </dgm:t>
    </dgm:pt>
    <dgm:pt modelId="{559292DF-4A6F-4DAF-B171-EFEAA8B7857D}">
      <dgm:prSet phldrT="[Text]" custT="1"/>
      <dgm:spPr/>
      <dgm:t>
        <a:bodyPr/>
        <a:lstStyle/>
        <a:p>
          <a:r>
            <a:rPr lang="en-GB" sz="1200" dirty="0"/>
            <a:t>Communication</a:t>
          </a:r>
        </a:p>
      </dgm:t>
    </dgm:pt>
    <dgm:pt modelId="{68B5CC2D-A4AD-473B-AFFE-5D5EBEA83D1A}" type="parTrans" cxnId="{64CF5BCA-8F20-4A2F-8547-A36840DE3A95}">
      <dgm:prSet/>
      <dgm:spPr/>
      <dgm:t>
        <a:bodyPr/>
        <a:lstStyle/>
        <a:p>
          <a:endParaRPr lang="en-GB"/>
        </a:p>
      </dgm:t>
    </dgm:pt>
    <dgm:pt modelId="{4799D4E9-CE17-4834-AF87-49A87A9C76F2}" type="sibTrans" cxnId="{64CF5BCA-8F20-4A2F-8547-A36840DE3A95}">
      <dgm:prSet/>
      <dgm:spPr/>
      <dgm:t>
        <a:bodyPr/>
        <a:lstStyle/>
        <a:p>
          <a:endParaRPr lang="en-GB"/>
        </a:p>
      </dgm:t>
    </dgm:pt>
    <dgm:pt modelId="{ACEADDB8-AC00-487E-B434-7EBB21FB283B}">
      <dgm:prSet phldrT="[Text]" custT="1"/>
      <dgm:spPr/>
      <dgm:t>
        <a:bodyPr/>
        <a:lstStyle/>
        <a:p>
          <a:r>
            <a:rPr lang="en-GB" sz="1200" dirty="0"/>
            <a:t>Team</a:t>
          </a:r>
          <a:r>
            <a:rPr lang="en-GB" sz="1000" dirty="0"/>
            <a:t> development</a:t>
          </a:r>
        </a:p>
      </dgm:t>
    </dgm:pt>
    <dgm:pt modelId="{3857419C-F2B0-4B78-A3ED-60380F4A473E}" type="parTrans" cxnId="{19A7B293-3F15-42B5-842A-3A2D2B8D393C}">
      <dgm:prSet/>
      <dgm:spPr/>
      <dgm:t>
        <a:bodyPr/>
        <a:lstStyle/>
        <a:p>
          <a:endParaRPr lang="en-GB"/>
        </a:p>
      </dgm:t>
    </dgm:pt>
    <dgm:pt modelId="{0E3841B7-5F3C-4E68-A2E5-09E0FFF4412A}" type="sibTrans" cxnId="{19A7B293-3F15-42B5-842A-3A2D2B8D393C}">
      <dgm:prSet/>
      <dgm:spPr/>
      <dgm:t>
        <a:bodyPr/>
        <a:lstStyle/>
        <a:p>
          <a:endParaRPr lang="en-GB"/>
        </a:p>
      </dgm:t>
    </dgm:pt>
    <dgm:pt modelId="{5CE1699A-8646-4860-8F54-EEF86272196C}">
      <dgm:prSet phldrT="[Text]" custT="1"/>
      <dgm:spPr/>
      <dgm:t>
        <a:bodyPr/>
        <a:lstStyle/>
        <a:p>
          <a:r>
            <a:rPr lang="en-GB" sz="1200" dirty="0"/>
            <a:t>Schedule</a:t>
          </a:r>
        </a:p>
      </dgm:t>
    </dgm:pt>
    <dgm:pt modelId="{697390AD-1952-4E84-B807-48870407EED5}" type="parTrans" cxnId="{624DBEAA-7D0E-45FF-884E-39D109BCCA52}">
      <dgm:prSet/>
      <dgm:spPr/>
      <dgm:t>
        <a:bodyPr/>
        <a:lstStyle/>
        <a:p>
          <a:endParaRPr lang="en-GB"/>
        </a:p>
      </dgm:t>
    </dgm:pt>
    <dgm:pt modelId="{9FD2EB49-BC80-42AD-81BD-BDCA6403E8DB}" type="sibTrans" cxnId="{624DBEAA-7D0E-45FF-884E-39D109BCCA52}">
      <dgm:prSet/>
      <dgm:spPr/>
      <dgm:t>
        <a:bodyPr/>
        <a:lstStyle/>
        <a:p>
          <a:endParaRPr lang="en-GB"/>
        </a:p>
      </dgm:t>
    </dgm:pt>
    <dgm:pt modelId="{AB2F724C-363C-4A53-B694-8FC1A3D3EE48}">
      <dgm:prSet phldrT="[Text]" custT="1"/>
      <dgm:spPr/>
      <dgm:t>
        <a:bodyPr/>
        <a:lstStyle/>
        <a:p>
          <a:r>
            <a:rPr lang="en-GB" sz="1200" dirty="0"/>
            <a:t>Resources (Physical, human, financial, supplies)</a:t>
          </a:r>
        </a:p>
      </dgm:t>
    </dgm:pt>
    <dgm:pt modelId="{2D21F80A-B01B-41F1-8C93-B3A532F531A8}" type="sibTrans" cxnId="{D70A0FB5-40F0-4102-B277-015D4798E192}">
      <dgm:prSet/>
      <dgm:spPr/>
      <dgm:t>
        <a:bodyPr/>
        <a:lstStyle/>
        <a:p>
          <a:endParaRPr lang="en-GB"/>
        </a:p>
      </dgm:t>
    </dgm:pt>
    <dgm:pt modelId="{0739E9E9-C877-40EF-8330-6546968078A7}" type="parTrans" cxnId="{D70A0FB5-40F0-4102-B277-015D4798E192}">
      <dgm:prSet/>
      <dgm:spPr/>
      <dgm:t>
        <a:bodyPr/>
        <a:lstStyle/>
        <a:p>
          <a:endParaRPr lang="en-GB"/>
        </a:p>
      </dgm:t>
    </dgm:pt>
    <dgm:pt modelId="{3AA23690-160D-4440-B06F-83D8E2D50129}" type="pres">
      <dgm:prSet presAssocID="{AEE05BD6-443B-414D-9D96-21C30615ADE8}" presName="Name0" presStyleCnt="0">
        <dgm:presLayoutVars>
          <dgm:chMax val="1"/>
          <dgm:chPref val="1"/>
        </dgm:presLayoutVars>
      </dgm:prSet>
      <dgm:spPr/>
    </dgm:pt>
    <dgm:pt modelId="{19F6D98A-56DF-44F7-A097-3987ADC5D75A}" type="pres">
      <dgm:prSet presAssocID="{AB2F724C-363C-4A53-B694-8FC1A3D3EE48}" presName="Parent" presStyleLbl="node0" presStyleIdx="0" presStyleCnt="1">
        <dgm:presLayoutVars>
          <dgm:chMax val="5"/>
          <dgm:chPref val="5"/>
        </dgm:presLayoutVars>
      </dgm:prSet>
      <dgm:spPr/>
    </dgm:pt>
    <dgm:pt modelId="{7F6200C8-09FE-4704-9339-40223A3B2141}" type="pres">
      <dgm:prSet presAssocID="{AB2F724C-363C-4A53-B694-8FC1A3D3EE48}" presName="Accent1" presStyleLbl="node1" presStyleIdx="0" presStyleCnt="17"/>
      <dgm:spPr/>
    </dgm:pt>
    <dgm:pt modelId="{B112A39C-D041-4DE7-8C14-9CBF8D5FCD50}" type="pres">
      <dgm:prSet presAssocID="{AB2F724C-363C-4A53-B694-8FC1A3D3EE48}" presName="Accent2" presStyleLbl="node1" presStyleIdx="1" presStyleCnt="17"/>
      <dgm:spPr/>
    </dgm:pt>
    <dgm:pt modelId="{32EF5277-8CF7-4A91-83A1-CB08BCC51FCB}" type="pres">
      <dgm:prSet presAssocID="{AB2F724C-363C-4A53-B694-8FC1A3D3EE48}" presName="Accent3" presStyleLbl="node1" presStyleIdx="2" presStyleCnt="17"/>
      <dgm:spPr/>
    </dgm:pt>
    <dgm:pt modelId="{1DAE488D-09E6-476B-B567-9D04FF78C40F}" type="pres">
      <dgm:prSet presAssocID="{AB2F724C-363C-4A53-B694-8FC1A3D3EE48}" presName="Accent4" presStyleLbl="node1" presStyleIdx="3" presStyleCnt="17"/>
      <dgm:spPr/>
    </dgm:pt>
    <dgm:pt modelId="{8CEB3A9E-8C77-40E6-B081-D69A4AED2BA4}" type="pres">
      <dgm:prSet presAssocID="{AB2F724C-363C-4A53-B694-8FC1A3D3EE48}" presName="Accent5" presStyleLbl="node1" presStyleIdx="4" presStyleCnt="17"/>
      <dgm:spPr/>
    </dgm:pt>
    <dgm:pt modelId="{9C8DC9F7-B864-4038-AF47-7F301C140A8C}" type="pres">
      <dgm:prSet presAssocID="{AB2F724C-363C-4A53-B694-8FC1A3D3EE48}" presName="Accent6" presStyleLbl="node1" presStyleIdx="5" presStyleCnt="17"/>
      <dgm:spPr/>
    </dgm:pt>
    <dgm:pt modelId="{3ADC2F3B-2FE1-4C8B-91CE-5885C33BD75A}" type="pres">
      <dgm:prSet presAssocID="{2B6DB170-695B-4FB6-977C-8999DAAF01F5}" presName="Child1" presStyleLbl="node1" presStyleIdx="6" presStyleCnt="17">
        <dgm:presLayoutVars>
          <dgm:chMax val="0"/>
          <dgm:chPref val="0"/>
        </dgm:presLayoutVars>
      </dgm:prSet>
      <dgm:spPr/>
    </dgm:pt>
    <dgm:pt modelId="{5525044E-38B1-44F9-88ED-F3AA37494740}" type="pres">
      <dgm:prSet presAssocID="{2B6DB170-695B-4FB6-977C-8999DAAF01F5}" presName="Accent7" presStyleCnt="0"/>
      <dgm:spPr/>
    </dgm:pt>
    <dgm:pt modelId="{8C3B22A9-55DE-474C-A47F-01B909F8DD04}" type="pres">
      <dgm:prSet presAssocID="{2B6DB170-695B-4FB6-977C-8999DAAF01F5}" presName="AccentHold1" presStyleLbl="node1" presStyleIdx="7" presStyleCnt="17"/>
      <dgm:spPr/>
    </dgm:pt>
    <dgm:pt modelId="{2CF2AC0E-ACE8-4D53-BD0A-61E73C034FC7}" type="pres">
      <dgm:prSet presAssocID="{2B6DB170-695B-4FB6-977C-8999DAAF01F5}" presName="Accent8" presStyleCnt="0"/>
      <dgm:spPr/>
    </dgm:pt>
    <dgm:pt modelId="{F7EB9485-47F2-4C0C-9A6B-0C2C131FFB16}" type="pres">
      <dgm:prSet presAssocID="{2B6DB170-695B-4FB6-977C-8999DAAF01F5}" presName="AccentHold2" presStyleLbl="node1" presStyleIdx="8" presStyleCnt="17"/>
      <dgm:spPr/>
    </dgm:pt>
    <dgm:pt modelId="{84423FE0-E944-48DD-B312-6B4203744A4B}" type="pres">
      <dgm:prSet presAssocID="{559292DF-4A6F-4DAF-B171-EFEAA8B7857D}" presName="Child2" presStyleLbl="node1" presStyleIdx="9" presStyleCnt="17">
        <dgm:presLayoutVars>
          <dgm:chMax val="0"/>
          <dgm:chPref val="0"/>
        </dgm:presLayoutVars>
      </dgm:prSet>
      <dgm:spPr/>
    </dgm:pt>
    <dgm:pt modelId="{C1CFE4D8-7613-4AD8-8689-241D2159935D}" type="pres">
      <dgm:prSet presAssocID="{559292DF-4A6F-4DAF-B171-EFEAA8B7857D}" presName="Accent9" presStyleCnt="0"/>
      <dgm:spPr/>
    </dgm:pt>
    <dgm:pt modelId="{7EAEA0C3-D368-487D-ACF3-AC7BDD87A09F}" type="pres">
      <dgm:prSet presAssocID="{559292DF-4A6F-4DAF-B171-EFEAA8B7857D}" presName="AccentHold1" presStyleLbl="node1" presStyleIdx="10" presStyleCnt="17"/>
      <dgm:spPr/>
    </dgm:pt>
    <dgm:pt modelId="{5DF87982-2AB5-4C5A-AA21-52043D83987D}" type="pres">
      <dgm:prSet presAssocID="{559292DF-4A6F-4DAF-B171-EFEAA8B7857D}" presName="Accent10" presStyleCnt="0"/>
      <dgm:spPr/>
    </dgm:pt>
    <dgm:pt modelId="{85F7D12A-18C8-4448-84AA-F86C75C57D99}" type="pres">
      <dgm:prSet presAssocID="{559292DF-4A6F-4DAF-B171-EFEAA8B7857D}" presName="AccentHold2" presStyleLbl="node1" presStyleIdx="11" presStyleCnt="17"/>
      <dgm:spPr/>
    </dgm:pt>
    <dgm:pt modelId="{8B6B5B19-1536-4B72-85D0-D8F49B92FADA}" type="pres">
      <dgm:prSet presAssocID="{559292DF-4A6F-4DAF-B171-EFEAA8B7857D}" presName="Accent11" presStyleCnt="0"/>
      <dgm:spPr/>
    </dgm:pt>
    <dgm:pt modelId="{BDA2CBA2-B34D-4379-BF71-5138E1080D71}" type="pres">
      <dgm:prSet presAssocID="{559292DF-4A6F-4DAF-B171-EFEAA8B7857D}" presName="AccentHold3" presStyleLbl="node1" presStyleIdx="12" presStyleCnt="17"/>
      <dgm:spPr/>
    </dgm:pt>
    <dgm:pt modelId="{DDA2671E-E37F-4784-B5BC-4B29783EB63E}" type="pres">
      <dgm:prSet presAssocID="{ACEADDB8-AC00-487E-B434-7EBB21FB283B}" presName="Child3" presStyleLbl="node1" presStyleIdx="13" presStyleCnt="17">
        <dgm:presLayoutVars>
          <dgm:chMax val="0"/>
          <dgm:chPref val="0"/>
        </dgm:presLayoutVars>
      </dgm:prSet>
      <dgm:spPr/>
    </dgm:pt>
    <dgm:pt modelId="{A499B3A4-ADC7-4079-A013-46F25628E7D1}" type="pres">
      <dgm:prSet presAssocID="{ACEADDB8-AC00-487E-B434-7EBB21FB283B}" presName="Accent12" presStyleCnt="0"/>
      <dgm:spPr/>
    </dgm:pt>
    <dgm:pt modelId="{0831BFAB-1A2F-4E84-880F-614133C2EEB6}" type="pres">
      <dgm:prSet presAssocID="{ACEADDB8-AC00-487E-B434-7EBB21FB283B}" presName="AccentHold1" presStyleLbl="node1" presStyleIdx="14" presStyleCnt="17"/>
      <dgm:spPr/>
    </dgm:pt>
    <dgm:pt modelId="{167C6B7D-CB4E-4485-A513-EDD01DCB6357}" type="pres">
      <dgm:prSet presAssocID="{5CE1699A-8646-4860-8F54-EEF86272196C}" presName="Child4" presStyleLbl="node1" presStyleIdx="15" presStyleCnt="17">
        <dgm:presLayoutVars>
          <dgm:chMax val="0"/>
          <dgm:chPref val="0"/>
        </dgm:presLayoutVars>
      </dgm:prSet>
      <dgm:spPr/>
    </dgm:pt>
    <dgm:pt modelId="{EDA2D4E0-75A0-43D6-A3B9-4131A98D3E7A}" type="pres">
      <dgm:prSet presAssocID="{5CE1699A-8646-4860-8F54-EEF86272196C}" presName="Accent13" presStyleCnt="0"/>
      <dgm:spPr/>
    </dgm:pt>
    <dgm:pt modelId="{20A1DEAC-E4A2-4C5F-BA95-FF0E1FF59D6F}" type="pres">
      <dgm:prSet presAssocID="{5CE1699A-8646-4860-8F54-EEF86272196C}" presName="AccentHold1" presStyleLbl="node1" presStyleIdx="16" presStyleCnt="17"/>
      <dgm:spPr/>
    </dgm:pt>
  </dgm:ptLst>
  <dgm:cxnLst>
    <dgm:cxn modelId="{D6668E2E-3BB9-4135-87E7-CC18F3D4D1AE}" type="presOf" srcId="{5CE1699A-8646-4860-8F54-EEF86272196C}" destId="{167C6B7D-CB4E-4485-A513-EDD01DCB6357}" srcOrd="0" destOrd="0" presId="urn:microsoft.com/office/officeart/2009/3/layout/CircleRelationship"/>
    <dgm:cxn modelId="{7AD40443-E692-45DC-BE8E-7D672FC324FD}" type="presOf" srcId="{559292DF-4A6F-4DAF-B171-EFEAA8B7857D}" destId="{84423FE0-E944-48DD-B312-6B4203744A4B}" srcOrd="0" destOrd="0" presId="urn:microsoft.com/office/officeart/2009/3/layout/CircleRelationship"/>
    <dgm:cxn modelId="{2726B54E-ED00-42D5-A16B-6396C86E3664}" type="presOf" srcId="{AB2F724C-363C-4A53-B694-8FC1A3D3EE48}" destId="{19F6D98A-56DF-44F7-A097-3987ADC5D75A}" srcOrd="0" destOrd="0" presId="urn:microsoft.com/office/officeart/2009/3/layout/CircleRelationship"/>
    <dgm:cxn modelId="{04844177-DB82-4032-9DAD-25910A013694}" type="presOf" srcId="{AEE05BD6-443B-414D-9D96-21C30615ADE8}" destId="{3AA23690-160D-4440-B06F-83D8E2D50129}" srcOrd="0" destOrd="0" presId="urn:microsoft.com/office/officeart/2009/3/layout/CircleRelationship"/>
    <dgm:cxn modelId="{C1145193-F581-4078-94F0-5E31087C7CC0}" type="presOf" srcId="{2B6DB170-695B-4FB6-977C-8999DAAF01F5}" destId="{3ADC2F3B-2FE1-4C8B-91CE-5885C33BD75A}" srcOrd="0" destOrd="0" presId="urn:microsoft.com/office/officeart/2009/3/layout/CircleRelationship"/>
    <dgm:cxn modelId="{19A7B293-3F15-42B5-842A-3A2D2B8D393C}" srcId="{AB2F724C-363C-4A53-B694-8FC1A3D3EE48}" destId="{ACEADDB8-AC00-487E-B434-7EBB21FB283B}" srcOrd="2" destOrd="0" parTransId="{3857419C-F2B0-4B78-A3ED-60380F4A473E}" sibTransId="{0E3841B7-5F3C-4E68-A2E5-09E0FFF4412A}"/>
    <dgm:cxn modelId="{624DBEAA-7D0E-45FF-884E-39D109BCCA52}" srcId="{AB2F724C-363C-4A53-B694-8FC1A3D3EE48}" destId="{5CE1699A-8646-4860-8F54-EEF86272196C}" srcOrd="3" destOrd="0" parTransId="{697390AD-1952-4E84-B807-48870407EED5}" sibTransId="{9FD2EB49-BC80-42AD-81BD-BDCA6403E8DB}"/>
    <dgm:cxn modelId="{254EF1AF-58C3-4400-9A4C-211C4110B85F}" type="presOf" srcId="{ACEADDB8-AC00-487E-B434-7EBB21FB283B}" destId="{DDA2671E-E37F-4784-B5BC-4B29783EB63E}" srcOrd="0" destOrd="0" presId="urn:microsoft.com/office/officeart/2009/3/layout/CircleRelationship"/>
    <dgm:cxn modelId="{D70A0FB5-40F0-4102-B277-015D4798E192}" srcId="{AEE05BD6-443B-414D-9D96-21C30615ADE8}" destId="{AB2F724C-363C-4A53-B694-8FC1A3D3EE48}" srcOrd="0" destOrd="0" parTransId="{0739E9E9-C877-40EF-8330-6546968078A7}" sibTransId="{2D21F80A-B01B-41F1-8C93-B3A532F531A8}"/>
    <dgm:cxn modelId="{64CF5BCA-8F20-4A2F-8547-A36840DE3A95}" srcId="{AB2F724C-363C-4A53-B694-8FC1A3D3EE48}" destId="{559292DF-4A6F-4DAF-B171-EFEAA8B7857D}" srcOrd="1" destOrd="0" parTransId="{68B5CC2D-A4AD-473B-AFFE-5D5EBEA83D1A}" sibTransId="{4799D4E9-CE17-4834-AF87-49A87A9C76F2}"/>
    <dgm:cxn modelId="{5B7172E8-7FA9-41B6-AF6F-45A397987BEB}" srcId="{AB2F724C-363C-4A53-B694-8FC1A3D3EE48}" destId="{2B6DB170-695B-4FB6-977C-8999DAAF01F5}" srcOrd="0" destOrd="0" parTransId="{E93C4C83-F0D6-4CDD-BF59-58941B91B125}" sibTransId="{14710823-BFD8-474D-99AF-6C04FE9FE7E7}"/>
    <dgm:cxn modelId="{EEF0CC60-17BC-45AA-B376-7A8FCFE21645}" type="presParOf" srcId="{3AA23690-160D-4440-B06F-83D8E2D50129}" destId="{19F6D98A-56DF-44F7-A097-3987ADC5D75A}" srcOrd="0" destOrd="0" presId="urn:microsoft.com/office/officeart/2009/3/layout/CircleRelationship"/>
    <dgm:cxn modelId="{2E42E7AA-70A8-4F93-A2D7-9601D0F6349C}" type="presParOf" srcId="{3AA23690-160D-4440-B06F-83D8E2D50129}" destId="{7F6200C8-09FE-4704-9339-40223A3B2141}" srcOrd="1" destOrd="0" presId="urn:microsoft.com/office/officeart/2009/3/layout/CircleRelationship"/>
    <dgm:cxn modelId="{603AB83A-4EBE-4D89-9923-EC56C8904F08}" type="presParOf" srcId="{3AA23690-160D-4440-B06F-83D8E2D50129}" destId="{B112A39C-D041-4DE7-8C14-9CBF8D5FCD50}" srcOrd="2" destOrd="0" presId="urn:microsoft.com/office/officeart/2009/3/layout/CircleRelationship"/>
    <dgm:cxn modelId="{B91FC2C4-2B2B-4BF5-A1F7-BF7288B33D06}" type="presParOf" srcId="{3AA23690-160D-4440-B06F-83D8E2D50129}" destId="{32EF5277-8CF7-4A91-83A1-CB08BCC51FCB}" srcOrd="3" destOrd="0" presId="urn:microsoft.com/office/officeart/2009/3/layout/CircleRelationship"/>
    <dgm:cxn modelId="{BBEE4288-ECDC-4880-BBAF-8BD1222E8E88}" type="presParOf" srcId="{3AA23690-160D-4440-B06F-83D8E2D50129}" destId="{1DAE488D-09E6-476B-B567-9D04FF78C40F}" srcOrd="4" destOrd="0" presId="urn:microsoft.com/office/officeart/2009/3/layout/CircleRelationship"/>
    <dgm:cxn modelId="{ACFF5B13-86BF-4BC7-9F55-6034DEB4DE48}" type="presParOf" srcId="{3AA23690-160D-4440-B06F-83D8E2D50129}" destId="{8CEB3A9E-8C77-40E6-B081-D69A4AED2BA4}" srcOrd="5" destOrd="0" presId="urn:microsoft.com/office/officeart/2009/3/layout/CircleRelationship"/>
    <dgm:cxn modelId="{45D413CA-126F-45BC-8461-CD95331F8487}" type="presParOf" srcId="{3AA23690-160D-4440-B06F-83D8E2D50129}" destId="{9C8DC9F7-B864-4038-AF47-7F301C140A8C}" srcOrd="6" destOrd="0" presId="urn:microsoft.com/office/officeart/2009/3/layout/CircleRelationship"/>
    <dgm:cxn modelId="{55B6AB60-4F8C-4901-8456-84677BD8D843}" type="presParOf" srcId="{3AA23690-160D-4440-B06F-83D8E2D50129}" destId="{3ADC2F3B-2FE1-4C8B-91CE-5885C33BD75A}" srcOrd="7" destOrd="0" presId="urn:microsoft.com/office/officeart/2009/3/layout/CircleRelationship"/>
    <dgm:cxn modelId="{EF1A7BBD-108A-406D-BDD5-BA9FEBB9FEBD}" type="presParOf" srcId="{3AA23690-160D-4440-B06F-83D8E2D50129}" destId="{5525044E-38B1-44F9-88ED-F3AA37494740}" srcOrd="8" destOrd="0" presId="urn:microsoft.com/office/officeart/2009/3/layout/CircleRelationship"/>
    <dgm:cxn modelId="{96709591-CB4E-4668-9407-97B9F4D234AD}" type="presParOf" srcId="{5525044E-38B1-44F9-88ED-F3AA37494740}" destId="{8C3B22A9-55DE-474C-A47F-01B909F8DD04}" srcOrd="0" destOrd="0" presId="urn:microsoft.com/office/officeart/2009/3/layout/CircleRelationship"/>
    <dgm:cxn modelId="{3689FC44-9CFA-4694-AD7D-549C80D30577}" type="presParOf" srcId="{3AA23690-160D-4440-B06F-83D8E2D50129}" destId="{2CF2AC0E-ACE8-4D53-BD0A-61E73C034FC7}" srcOrd="9" destOrd="0" presId="urn:microsoft.com/office/officeart/2009/3/layout/CircleRelationship"/>
    <dgm:cxn modelId="{C27FFF3B-7B49-4BC5-95C5-17E4D8C1D77C}" type="presParOf" srcId="{2CF2AC0E-ACE8-4D53-BD0A-61E73C034FC7}" destId="{F7EB9485-47F2-4C0C-9A6B-0C2C131FFB16}" srcOrd="0" destOrd="0" presId="urn:microsoft.com/office/officeart/2009/3/layout/CircleRelationship"/>
    <dgm:cxn modelId="{7FEE94D3-067E-47AD-B5B0-75BF72F5B032}" type="presParOf" srcId="{3AA23690-160D-4440-B06F-83D8E2D50129}" destId="{84423FE0-E944-48DD-B312-6B4203744A4B}" srcOrd="10" destOrd="0" presId="urn:microsoft.com/office/officeart/2009/3/layout/CircleRelationship"/>
    <dgm:cxn modelId="{16632382-C94F-4A24-894E-099744A3E4B7}" type="presParOf" srcId="{3AA23690-160D-4440-B06F-83D8E2D50129}" destId="{C1CFE4D8-7613-4AD8-8689-241D2159935D}" srcOrd="11" destOrd="0" presId="urn:microsoft.com/office/officeart/2009/3/layout/CircleRelationship"/>
    <dgm:cxn modelId="{3EBA4C42-A74A-4E16-9B47-7C776AC1CE69}" type="presParOf" srcId="{C1CFE4D8-7613-4AD8-8689-241D2159935D}" destId="{7EAEA0C3-D368-487D-ACF3-AC7BDD87A09F}" srcOrd="0" destOrd="0" presId="urn:microsoft.com/office/officeart/2009/3/layout/CircleRelationship"/>
    <dgm:cxn modelId="{35854E20-42A3-40E6-89F6-1CC0256C8E5D}" type="presParOf" srcId="{3AA23690-160D-4440-B06F-83D8E2D50129}" destId="{5DF87982-2AB5-4C5A-AA21-52043D83987D}" srcOrd="12" destOrd="0" presId="urn:microsoft.com/office/officeart/2009/3/layout/CircleRelationship"/>
    <dgm:cxn modelId="{CE513ED4-A387-4BF5-968D-3D9AE0362B35}" type="presParOf" srcId="{5DF87982-2AB5-4C5A-AA21-52043D83987D}" destId="{85F7D12A-18C8-4448-84AA-F86C75C57D99}" srcOrd="0" destOrd="0" presId="urn:microsoft.com/office/officeart/2009/3/layout/CircleRelationship"/>
    <dgm:cxn modelId="{E923CECC-768F-4381-B0F5-7887A92AF25D}" type="presParOf" srcId="{3AA23690-160D-4440-B06F-83D8E2D50129}" destId="{8B6B5B19-1536-4B72-85D0-D8F49B92FADA}" srcOrd="13" destOrd="0" presId="urn:microsoft.com/office/officeart/2009/3/layout/CircleRelationship"/>
    <dgm:cxn modelId="{BE3BD3DE-7727-404A-A38F-9799D1C8BA47}" type="presParOf" srcId="{8B6B5B19-1536-4B72-85D0-D8F49B92FADA}" destId="{BDA2CBA2-B34D-4379-BF71-5138E1080D71}" srcOrd="0" destOrd="0" presId="urn:microsoft.com/office/officeart/2009/3/layout/CircleRelationship"/>
    <dgm:cxn modelId="{222A5CA9-A68A-45EE-A7C3-24995A81C9FE}" type="presParOf" srcId="{3AA23690-160D-4440-B06F-83D8E2D50129}" destId="{DDA2671E-E37F-4784-B5BC-4B29783EB63E}" srcOrd="14" destOrd="0" presId="urn:microsoft.com/office/officeart/2009/3/layout/CircleRelationship"/>
    <dgm:cxn modelId="{76B5EF50-1E5D-4C7B-9A54-0D8DB7A46015}" type="presParOf" srcId="{3AA23690-160D-4440-B06F-83D8E2D50129}" destId="{A499B3A4-ADC7-4079-A013-46F25628E7D1}" srcOrd="15" destOrd="0" presId="urn:microsoft.com/office/officeart/2009/3/layout/CircleRelationship"/>
    <dgm:cxn modelId="{ACCEB23B-DCDA-4966-8E82-C7DD36BD145E}" type="presParOf" srcId="{A499B3A4-ADC7-4079-A013-46F25628E7D1}" destId="{0831BFAB-1A2F-4E84-880F-614133C2EEB6}" srcOrd="0" destOrd="0" presId="urn:microsoft.com/office/officeart/2009/3/layout/CircleRelationship"/>
    <dgm:cxn modelId="{F0CE0E39-90BE-4F30-8509-70385EB705A5}" type="presParOf" srcId="{3AA23690-160D-4440-B06F-83D8E2D50129}" destId="{167C6B7D-CB4E-4485-A513-EDD01DCB6357}" srcOrd="16" destOrd="0" presId="urn:microsoft.com/office/officeart/2009/3/layout/CircleRelationship"/>
    <dgm:cxn modelId="{B59C232A-4431-4A19-BE3E-E7D52B1328D4}" type="presParOf" srcId="{3AA23690-160D-4440-B06F-83D8E2D50129}" destId="{EDA2D4E0-75A0-43D6-A3B9-4131A98D3E7A}" srcOrd="17" destOrd="0" presId="urn:microsoft.com/office/officeart/2009/3/layout/CircleRelationship"/>
    <dgm:cxn modelId="{DC08D95F-1EA2-4CD6-916E-1FD6CEAC24D3}" type="presParOf" srcId="{EDA2D4E0-75A0-43D6-A3B9-4131A98D3E7A}" destId="{20A1DEAC-E4A2-4C5F-BA95-FF0E1FF59D6F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CF047-1813-41DE-BFA3-DE967B826D07}">
      <dsp:nvSpPr>
        <dsp:cNvPr id="0" name=""/>
        <dsp:cNvSpPr/>
      </dsp:nvSpPr>
      <dsp:spPr>
        <a:xfrm>
          <a:off x="1654761" y="1469059"/>
          <a:ext cx="1867456" cy="161523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Objectives</a:t>
          </a:r>
        </a:p>
      </dsp:txBody>
      <dsp:txXfrm>
        <a:off x="1964207" y="1736711"/>
        <a:ext cx="1248564" cy="1079932"/>
      </dsp:txXfrm>
    </dsp:sp>
    <dsp:sp modelId="{6DAF3429-C579-418F-9E83-4AF28EDC4619}">
      <dsp:nvSpPr>
        <dsp:cNvPr id="0" name=""/>
        <dsp:cNvSpPr/>
      </dsp:nvSpPr>
      <dsp:spPr>
        <a:xfrm>
          <a:off x="865827" y="1282789"/>
          <a:ext cx="704682" cy="60702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DA504A-9A78-4895-AFB1-3EF498EF5473}">
      <dsp:nvSpPr>
        <dsp:cNvPr id="0" name=""/>
        <dsp:cNvSpPr/>
      </dsp:nvSpPr>
      <dsp:spPr>
        <a:xfrm>
          <a:off x="395687" y="854071"/>
          <a:ext cx="1530177" cy="132379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offer fitness programs according needs </a:t>
          </a:r>
        </a:p>
      </dsp:txBody>
      <dsp:txXfrm>
        <a:off x="649271" y="1073452"/>
        <a:ext cx="1023009" cy="885030"/>
      </dsp:txXfrm>
    </dsp:sp>
    <dsp:sp modelId="{F47FC86D-64D6-47CE-96F7-85FED91F2DE1}">
      <dsp:nvSpPr>
        <dsp:cNvPr id="0" name=""/>
        <dsp:cNvSpPr/>
      </dsp:nvSpPr>
      <dsp:spPr>
        <a:xfrm>
          <a:off x="3642654" y="1136112"/>
          <a:ext cx="704682" cy="60702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FD09B-5294-41AA-A2C4-4DF541CC697E}">
      <dsp:nvSpPr>
        <dsp:cNvPr id="0" name=""/>
        <dsp:cNvSpPr/>
      </dsp:nvSpPr>
      <dsp:spPr>
        <a:xfrm>
          <a:off x="3230282" y="814221"/>
          <a:ext cx="1530177" cy="132379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ensure safety and well-being of members</a:t>
          </a:r>
        </a:p>
      </dsp:txBody>
      <dsp:txXfrm>
        <a:off x="3483866" y="1033602"/>
        <a:ext cx="1023009" cy="885030"/>
      </dsp:txXfrm>
    </dsp:sp>
    <dsp:sp modelId="{1D195AE0-B0C3-4B1D-B8BF-A6209F5BBEF3}">
      <dsp:nvSpPr>
        <dsp:cNvPr id="0" name=""/>
        <dsp:cNvSpPr/>
      </dsp:nvSpPr>
      <dsp:spPr>
        <a:xfrm>
          <a:off x="899704" y="2807269"/>
          <a:ext cx="704682" cy="607022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A2ED4-4DBB-4B03-AC9E-027B953F4F8E}">
      <dsp:nvSpPr>
        <dsp:cNvPr id="0" name=""/>
        <dsp:cNvSpPr/>
      </dsp:nvSpPr>
      <dsp:spPr>
        <a:xfrm>
          <a:off x="3230282" y="2414885"/>
          <a:ext cx="1530177" cy="132379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educate lifestyle</a:t>
          </a:r>
        </a:p>
      </dsp:txBody>
      <dsp:txXfrm>
        <a:off x="3483866" y="2634266"/>
        <a:ext cx="1023009" cy="885030"/>
      </dsp:txXfrm>
    </dsp:sp>
    <dsp:sp modelId="{4C69CB50-E6A4-46AD-849A-03207E0AA97E}">
      <dsp:nvSpPr>
        <dsp:cNvPr id="0" name=""/>
        <dsp:cNvSpPr/>
      </dsp:nvSpPr>
      <dsp:spPr>
        <a:xfrm>
          <a:off x="334771" y="2337900"/>
          <a:ext cx="1530177" cy="132379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become a trust hub </a:t>
          </a:r>
          <a:r>
            <a:rPr lang="en-GB" sz="1200" kern="1200" dirty="0" err="1"/>
            <a:t>center</a:t>
          </a:r>
          <a:endParaRPr lang="en-GB" sz="1200" kern="1200" dirty="0"/>
        </a:p>
      </dsp:txBody>
      <dsp:txXfrm>
        <a:off x="588355" y="2557281"/>
        <a:ext cx="1023009" cy="8850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419DA-35BF-46BA-BFD7-7D18167EB411}">
      <dsp:nvSpPr>
        <dsp:cNvPr id="0" name=""/>
        <dsp:cNvSpPr/>
      </dsp:nvSpPr>
      <dsp:spPr>
        <a:xfrm>
          <a:off x="2364385" y="1219273"/>
          <a:ext cx="1549749" cy="134059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Deliverables</a:t>
          </a:r>
        </a:p>
      </dsp:txBody>
      <dsp:txXfrm>
        <a:off x="2621200" y="1441428"/>
        <a:ext cx="1036119" cy="896285"/>
      </dsp:txXfrm>
    </dsp:sp>
    <dsp:sp modelId="{1BEB0C0E-9590-4D83-849F-BA5E2FAA9FAD}">
      <dsp:nvSpPr>
        <dsp:cNvPr id="0" name=""/>
        <dsp:cNvSpPr/>
      </dsp:nvSpPr>
      <dsp:spPr>
        <a:xfrm>
          <a:off x="3334825" y="577888"/>
          <a:ext cx="584715" cy="5038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490A5-0C69-400F-8CB9-AAFE8994E544}">
      <dsp:nvSpPr>
        <dsp:cNvPr id="0" name=""/>
        <dsp:cNvSpPr/>
      </dsp:nvSpPr>
      <dsp:spPr>
        <a:xfrm>
          <a:off x="2507139" y="0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Programs and services</a:t>
          </a:r>
        </a:p>
      </dsp:txBody>
      <dsp:txXfrm>
        <a:off x="2717606" y="182079"/>
        <a:ext cx="849074" cy="734548"/>
      </dsp:txXfrm>
    </dsp:sp>
    <dsp:sp modelId="{72E5BF3D-5FFD-4F7E-A086-36C72276D2D3}">
      <dsp:nvSpPr>
        <dsp:cNvPr id="0" name=""/>
        <dsp:cNvSpPr/>
      </dsp:nvSpPr>
      <dsp:spPr>
        <a:xfrm>
          <a:off x="4017234" y="1519744"/>
          <a:ext cx="584715" cy="5038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3BE02-BA44-452F-B39D-56BD17AF4C84}">
      <dsp:nvSpPr>
        <dsp:cNvPr id="0" name=""/>
        <dsp:cNvSpPr/>
      </dsp:nvSpPr>
      <dsp:spPr>
        <a:xfrm>
          <a:off x="3671884" y="675778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Physical facilities</a:t>
          </a:r>
        </a:p>
      </dsp:txBody>
      <dsp:txXfrm>
        <a:off x="3882351" y="857857"/>
        <a:ext cx="849074" cy="734548"/>
      </dsp:txXfrm>
    </dsp:sp>
    <dsp:sp modelId="{AF469593-A4E0-48DB-A929-E6FBB4543FA6}">
      <dsp:nvSpPr>
        <dsp:cNvPr id="0" name=""/>
        <dsp:cNvSpPr/>
      </dsp:nvSpPr>
      <dsp:spPr>
        <a:xfrm>
          <a:off x="3543189" y="2582923"/>
          <a:ext cx="584715" cy="5038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7FBDF8-E221-4F6F-A6DE-F435999DC285}">
      <dsp:nvSpPr>
        <dsp:cNvPr id="0" name=""/>
        <dsp:cNvSpPr/>
      </dsp:nvSpPr>
      <dsp:spPr>
        <a:xfrm>
          <a:off x="3671884" y="2004279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Staff and training</a:t>
          </a:r>
        </a:p>
      </dsp:txBody>
      <dsp:txXfrm>
        <a:off x="3882351" y="2186358"/>
        <a:ext cx="849074" cy="734548"/>
      </dsp:txXfrm>
    </dsp:sp>
    <dsp:sp modelId="{6FCB2604-697C-4D42-8F78-E9C773411082}">
      <dsp:nvSpPr>
        <dsp:cNvPr id="0" name=""/>
        <dsp:cNvSpPr/>
      </dsp:nvSpPr>
      <dsp:spPr>
        <a:xfrm>
          <a:off x="2367269" y="2693285"/>
          <a:ext cx="584715" cy="5038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518ED0-B89C-4B07-A7CF-DEB2F9B44C39}">
      <dsp:nvSpPr>
        <dsp:cNvPr id="0" name=""/>
        <dsp:cNvSpPr/>
      </dsp:nvSpPr>
      <dsp:spPr>
        <a:xfrm>
          <a:off x="2507139" y="2680813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Operational systems</a:t>
          </a:r>
        </a:p>
      </dsp:txBody>
      <dsp:txXfrm>
        <a:off x="2717606" y="2862892"/>
        <a:ext cx="849074" cy="734548"/>
      </dsp:txXfrm>
    </dsp:sp>
    <dsp:sp modelId="{DF7D228B-95DF-45B7-BC96-00A4DC95500A}">
      <dsp:nvSpPr>
        <dsp:cNvPr id="0" name=""/>
        <dsp:cNvSpPr/>
      </dsp:nvSpPr>
      <dsp:spPr>
        <a:xfrm>
          <a:off x="1673685" y="1751807"/>
          <a:ext cx="584715" cy="5038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4CB92-27FD-4E03-8B58-D4D5795D191E}">
      <dsp:nvSpPr>
        <dsp:cNvPr id="0" name=""/>
        <dsp:cNvSpPr/>
      </dsp:nvSpPr>
      <dsp:spPr>
        <a:xfrm>
          <a:off x="1336986" y="2005035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Marketing and promotion</a:t>
          </a:r>
        </a:p>
      </dsp:txBody>
      <dsp:txXfrm>
        <a:off x="1547453" y="2187114"/>
        <a:ext cx="849074" cy="734548"/>
      </dsp:txXfrm>
    </dsp:sp>
    <dsp:sp modelId="{7751C789-007B-47EF-91DD-95BBCA914F97}">
      <dsp:nvSpPr>
        <dsp:cNvPr id="0" name=""/>
        <dsp:cNvSpPr/>
      </dsp:nvSpPr>
      <dsp:spPr>
        <a:xfrm>
          <a:off x="1336986" y="674266"/>
          <a:ext cx="1270008" cy="10987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Quality assurance</a:t>
          </a:r>
        </a:p>
      </dsp:txBody>
      <dsp:txXfrm>
        <a:off x="1547453" y="856345"/>
        <a:ext cx="849074" cy="7345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1FEB6-36E5-4F5E-B39D-3CAF03115A62}">
      <dsp:nvSpPr>
        <dsp:cNvPr id="0" name=""/>
        <dsp:cNvSpPr/>
      </dsp:nvSpPr>
      <dsp:spPr>
        <a:xfrm>
          <a:off x="5528514" y="1752926"/>
          <a:ext cx="216957" cy="27192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19200"/>
              </a:lnTo>
              <a:lnTo>
                <a:pt x="216957" y="27192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40098E-142D-40DC-9D4D-28770061DA54}">
      <dsp:nvSpPr>
        <dsp:cNvPr id="0" name=""/>
        <dsp:cNvSpPr/>
      </dsp:nvSpPr>
      <dsp:spPr>
        <a:xfrm>
          <a:off x="5528514" y="1752926"/>
          <a:ext cx="216957" cy="16922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2268"/>
              </a:lnTo>
              <a:lnTo>
                <a:pt x="216957" y="169226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D412AC-ECB9-4A2A-93DC-2235C96A0907}">
      <dsp:nvSpPr>
        <dsp:cNvPr id="0" name=""/>
        <dsp:cNvSpPr/>
      </dsp:nvSpPr>
      <dsp:spPr>
        <a:xfrm>
          <a:off x="5528514" y="1752926"/>
          <a:ext cx="216957" cy="6653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336"/>
              </a:lnTo>
              <a:lnTo>
                <a:pt x="216957" y="6653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3D7483-22F9-41B4-8C83-3A5487F329E5}">
      <dsp:nvSpPr>
        <dsp:cNvPr id="0" name=""/>
        <dsp:cNvSpPr/>
      </dsp:nvSpPr>
      <dsp:spPr>
        <a:xfrm>
          <a:off x="3481882" y="725994"/>
          <a:ext cx="2625185" cy="3037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870"/>
              </a:lnTo>
              <a:lnTo>
                <a:pt x="2625185" y="151870"/>
              </a:lnTo>
              <a:lnTo>
                <a:pt x="2625185" y="3037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07AFD-F414-4E25-A4E5-D97E5AA2062E}">
      <dsp:nvSpPr>
        <dsp:cNvPr id="0" name=""/>
        <dsp:cNvSpPr/>
      </dsp:nvSpPr>
      <dsp:spPr>
        <a:xfrm>
          <a:off x="3778390" y="1752926"/>
          <a:ext cx="216957" cy="3746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46132"/>
              </a:lnTo>
              <a:lnTo>
                <a:pt x="216957" y="374613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3D37DF-1B7A-41A5-8C17-0D4C8F779C82}">
      <dsp:nvSpPr>
        <dsp:cNvPr id="0" name=""/>
        <dsp:cNvSpPr/>
      </dsp:nvSpPr>
      <dsp:spPr>
        <a:xfrm>
          <a:off x="3778390" y="1752926"/>
          <a:ext cx="216957" cy="27192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19200"/>
              </a:lnTo>
              <a:lnTo>
                <a:pt x="216957" y="271920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C2F8FC-8C5E-4CB8-BDA7-1E8F6AB27540}">
      <dsp:nvSpPr>
        <dsp:cNvPr id="0" name=""/>
        <dsp:cNvSpPr/>
      </dsp:nvSpPr>
      <dsp:spPr>
        <a:xfrm>
          <a:off x="3778390" y="1752926"/>
          <a:ext cx="216957" cy="16922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2268"/>
              </a:lnTo>
              <a:lnTo>
                <a:pt x="216957" y="169226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A5D7C6-166E-4E2A-AA98-1D0736616D7B}">
      <dsp:nvSpPr>
        <dsp:cNvPr id="0" name=""/>
        <dsp:cNvSpPr/>
      </dsp:nvSpPr>
      <dsp:spPr>
        <a:xfrm>
          <a:off x="3778390" y="1752926"/>
          <a:ext cx="216957" cy="6653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336"/>
              </a:lnTo>
              <a:lnTo>
                <a:pt x="216957" y="6653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E18F58-EA29-4D76-919B-C14EC2CFE105}">
      <dsp:nvSpPr>
        <dsp:cNvPr id="0" name=""/>
        <dsp:cNvSpPr/>
      </dsp:nvSpPr>
      <dsp:spPr>
        <a:xfrm>
          <a:off x="3481882" y="725994"/>
          <a:ext cx="875061" cy="3037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870"/>
              </a:lnTo>
              <a:lnTo>
                <a:pt x="875061" y="151870"/>
              </a:lnTo>
              <a:lnTo>
                <a:pt x="875061" y="3037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F45C23-5059-4137-84F3-B93CC8928D0A}">
      <dsp:nvSpPr>
        <dsp:cNvPr id="0" name=""/>
        <dsp:cNvSpPr/>
      </dsp:nvSpPr>
      <dsp:spPr>
        <a:xfrm>
          <a:off x="2028267" y="3806790"/>
          <a:ext cx="216957" cy="6653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336"/>
              </a:lnTo>
              <a:lnTo>
                <a:pt x="216957" y="6653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315141-CA76-4BB8-B257-D5799B83FD9B}">
      <dsp:nvSpPr>
        <dsp:cNvPr id="0" name=""/>
        <dsp:cNvSpPr/>
      </dsp:nvSpPr>
      <dsp:spPr>
        <a:xfrm>
          <a:off x="2561100" y="2779858"/>
          <a:ext cx="91440" cy="30374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37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A30C4E-9EBE-4996-A67D-280491151BB5}">
      <dsp:nvSpPr>
        <dsp:cNvPr id="0" name=""/>
        <dsp:cNvSpPr/>
      </dsp:nvSpPr>
      <dsp:spPr>
        <a:xfrm>
          <a:off x="2561100" y="1752926"/>
          <a:ext cx="91440" cy="30374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37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1E9671-B39D-4C0C-8333-396F84EABB91}">
      <dsp:nvSpPr>
        <dsp:cNvPr id="0" name=""/>
        <dsp:cNvSpPr/>
      </dsp:nvSpPr>
      <dsp:spPr>
        <a:xfrm>
          <a:off x="2606820" y="725994"/>
          <a:ext cx="875061" cy="303740"/>
        </a:xfrm>
        <a:custGeom>
          <a:avLst/>
          <a:gdLst/>
          <a:ahLst/>
          <a:cxnLst/>
          <a:rect l="0" t="0" r="0" b="0"/>
          <a:pathLst>
            <a:path>
              <a:moveTo>
                <a:pt x="875061" y="0"/>
              </a:moveTo>
              <a:lnTo>
                <a:pt x="875061" y="151870"/>
              </a:lnTo>
              <a:lnTo>
                <a:pt x="0" y="151870"/>
              </a:lnTo>
              <a:lnTo>
                <a:pt x="0" y="3037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7F530C-F91E-4C9D-A152-E5094F76F87A}">
      <dsp:nvSpPr>
        <dsp:cNvPr id="0" name=""/>
        <dsp:cNvSpPr/>
      </dsp:nvSpPr>
      <dsp:spPr>
        <a:xfrm>
          <a:off x="278143" y="4833722"/>
          <a:ext cx="216957" cy="6653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336"/>
              </a:lnTo>
              <a:lnTo>
                <a:pt x="216957" y="6653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306C7-BAD3-45AE-A21F-81C743FE395C}">
      <dsp:nvSpPr>
        <dsp:cNvPr id="0" name=""/>
        <dsp:cNvSpPr/>
      </dsp:nvSpPr>
      <dsp:spPr>
        <a:xfrm>
          <a:off x="810976" y="3806790"/>
          <a:ext cx="91440" cy="30374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37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514224-A065-42EF-9B39-2D12241892CC}">
      <dsp:nvSpPr>
        <dsp:cNvPr id="0" name=""/>
        <dsp:cNvSpPr/>
      </dsp:nvSpPr>
      <dsp:spPr>
        <a:xfrm>
          <a:off x="810976" y="2779858"/>
          <a:ext cx="91440" cy="30374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37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53698E-7D7A-4CA8-B112-3FDA5B1FB9EA}">
      <dsp:nvSpPr>
        <dsp:cNvPr id="0" name=""/>
        <dsp:cNvSpPr/>
      </dsp:nvSpPr>
      <dsp:spPr>
        <a:xfrm>
          <a:off x="810976" y="1752926"/>
          <a:ext cx="91440" cy="30374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37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A24109-1745-4F09-8445-EE4EFCAC6214}">
      <dsp:nvSpPr>
        <dsp:cNvPr id="0" name=""/>
        <dsp:cNvSpPr/>
      </dsp:nvSpPr>
      <dsp:spPr>
        <a:xfrm>
          <a:off x="856696" y="725994"/>
          <a:ext cx="2625185" cy="303740"/>
        </a:xfrm>
        <a:custGeom>
          <a:avLst/>
          <a:gdLst/>
          <a:ahLst/>
          <a:cxnLst/>
          <a:rect l="0" t="0" r="0" b="0"/>
          <a:pathLst>
            <a:path>
              <a:moveTo>
                <a:pt x="2625185" y="0"/>
              </a:moveTo>
              <a:lnTo>
                <a:pt x="2625185" y="151870"/>
              </a:lnTo>
              <a:lnTo>
                <a:pt x="0" y="151870"/>
              </a:lnTo>
              <a:lnTo>
                <a:pt x="0" y="3037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274477-02F6-4C3B-96C2-60F6EBF510CF}">
      <dsp:nvSpPr>
        <dsp:cNvPr id="0" name=""/>
        <dsp:cNvSpPr/>
      </dsp:nvSpPr>
      <dsp:spPr>
        <a:xfrm>
          <a:off x="2758690" y="2802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FITNESS CENTRE PROJECT</a:t>
          </a:r>
        </a:p>
      </dsp:txBody>
      <dsp:txXfrm>
        <a:off x="2758690" y="2802"/>
        <a:ext cx="1446383" cy="723191"/>
      </dsp:txXfrm>
    </dsp:sp>
    <dsp:sp modelId="{3D93FCCB-0C5B-4C60-A545-573FC86B8FD3}">
      <dsp:nvSpPr>
        <dsp:cNvPr id="0" name=""/>
        <dsp:cNvSpPr/>
      </dsp:nvSpPr>
      <dsp:spPr>
        <a:xfrm>
          <a:off x="133505" y="1029734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Pre-opening Phase</a:t>
          </a:r>
        </a:p>
      </dsp:txBody>
      <dsp:txXfrm>
        <a:off x="133505" y="1029734"/>
        <a:ext cx="1446383" cy="723191"/>
      </dsp:txXfrm>
    </dsp:sp>
    <dsp:sp modelId="{CEF80D56-35D3-455A-87D4-410428D21ECE}">
      <dsp:nvSpPr>
        <dsp:cNvPr id="0" name=""/>
        <dsp:cNvSpPr/>
      </dsp:nvSpPr>
      <dsp:spPr>
        <a:xfrm>
          <a:off x="133505" y="2056666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 research</a:t>
          </a:r>
        </a:p>
      </dsp:txBody>
      <dsp:txXfrm>
        <a:off x="133505" y="2056666"/>
        <a:ext cx="1446383" cy="723191"/>
      </dsp:txXfrm>
    </dsp:sp>
    <dsp:sp modelId="{700DA249-EEFB-4E9C-95EC-4661697AFE06}">
      <dsp:nvSpPr>
        <dsp:cNvPr id="0" name=""/>
        <dsp:cNvSpPr/>
      </dsp:nvSpPr>
      <dsp:spPr>
        <a:xfrm>
          <a:off x="133505" y="3083598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Site selection</a:t>
          </a:r>
        </a:p>
      </dsp:txBody>
      <dsp:txXfrm>
        <a:off x="133505" y="3083598"/>
        <a:ext cx="1446383" cy="723191"/>
      </dsp:txXfrm>
    </dsp:sp>
    <dsp:sp modelId="{3BE78466-58E0-407B-8D7A-3D8CA2BDBD9B}">
      <dsp:nvSpPr>
        <dsp:cNvPr id="0" name=""/>
        <dsp:cNvSpPr/>
      </dsp:nvSpPr>
      <dsp:spPr>
        <a:xfrm>
          <a:off x="133505" y="4110530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Facility and layout design</a:t>
          </a:r>
        </a:p>
      </dsp:txBody>
      <dsp:txXfrm>
        <a:off x="133505" y="4110530"/>
        <a:ext cx="1446383" cy="723191"/>
      </dsp:txXfrm>
    </dsp:sp>
    <dsp:sp modelId="{467C954B-BD28-4EE6-804D-6936058DD80B}">
      <dsp:nvSpPr>
        <dsp:cNvPr id="0" name=""/>
        <dsp:cNvSpPr/>
      </dsp:nvSpPr>
      <dsp:spPr>
        <a:xfrm>
          <a:off x="495101" y="5137462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Equipment installation and staff recruitment</a:t>
          </a:r>
        </a:p>
      </dsp:txBody>
      <dsp:txXfrm>
        <a:off x="495101" y="5137462"/>
        <a:ext cx="1446383" cy="723191"/>
      </dsp:txXfrm>
    </dsp:sp>
    <dsp:sp modelId="{63C2AB33-2592-4A78-8BF6-5ACC38170F95}">
      <dsp:nvSpPr>
        <dsp:cNvPr id="0" name=""/>
        <dsp:cNvSpPr/>
      </dsp:nvSpPr>
      <dsp:spPr>
        <a:xfrm>
          <a:off x="1883628" y="1029734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Launch Phase</a:t>
          </a:r>
        </a:p>
      </dsp:txBody>
      <dsp:txXfrm>
        <a:off x="1883628" y="1029734"/>
        <a:ext cx="1446383" cy="723191"/>
      </dsp:txXfrm>
    </dsp:sp>
    <dsp:sp modelId="{DFC04E25-17FC-4322-AFB8-6290F869D82E}">
      <dsp:nvSpPr>
        <dsp:cNvPr id="0" name=""/>
        <dsp:cNvSpPr/>
      </dsp:nvSpPr>
      <dsp:spPr>
        <a:xfrm>
          <a:off x="1883628" y="2056666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Grand opening</a:t>
          </a:r>
        </a:p>
      </dsp:txBody>
      <dsp:txXfrm>
        <a:off x="1883628" y="2056666"/>
        <a:ext cx="1446383" cy="723191"/>
      </dsp:txXfrm>
    </dsp:sp>
    <dsp:sp modelId="{464E71A6-8159-4917-91E9-C254820BBE87}">
      <dsp:nvSpPr>
        <dsp:cNvPr id="0" name=""/>
        <dsp:cNvSpPr/>
      </dsp:nvSpPr>
      <dsp:spPr>
        <a:xfrm>
          <a:off x="1883628" y="3083598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Pre-sale campaign</a:t>
          </a:r>
        </a:p>
      </dsp:txBody>
      <dsp:txXfrm>
        <a:off x="1883628" y="3083598"/>
        <a:ext cx="1446383" cy="723191"/>
      </dsp:txXfrm>
    </dsp:sp>
    <dsp:sp modelId="{782AC480-5415-4FDB-B5A9-D87FA0157D81}">
      <dsp:nvSpPr>
        <dsp:cNvPr id="0" name=""/>
        <dsp:cNvSpPr/>
      </dsp:nvSpPr>
      <dsp:spPr>
        <a:xfrm>
          <a:off x="2245224" y="4110530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Membership drive</a:t>
          </a:r>
        </a:p>
      </dsp:txBody>
      <dsp:txXfrm>
        <a:off x="2245224" y="4110530"/>
        <a:ext cx="1446383" cy="723191"/>
      </dsp:txXfrm>
    </dsp:sp>
    <dsp:sp modelId="{C18C7908-0B95-4697-91F3-24C84F961A6A}">
      <dsp:nvSpPr>
        <dsp:cNvPr id="0" name=""/>
        <dsp:cNvSpPr/>
      </dsp:nvSpPr>
      <dsp:spPr>
        <a:xfrm>
          <a:off x="3633752" y="1029734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Operational Base</a:t>
          </a:r>
        </a:p>
      </dsp:txBody>
      <dsp:txXfrm>
        <a:off x="3633752" y="1029734"/>
        <a:ext cx="1446383" cy="723191"/>
      </dsp:txXfrm>
    </dsp:sp>
    <dsp:sp modelId="{7CC5AC49-05C1-441A-A2C5-3E97AEDF596C}">
      <dsp:nvSpPr>
        <dsp:cNvPr id="0" name=""/>
        <dsp:cNvSpPr/>
      </dsp:nvSpPr>
      <dsp:spPr>
        <a:xfrm>
          <a:off x="3995348" y="2056666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Daily maintenance/management</a:t>
          </a:r>
        </a:p>
      </dsp:txBody>
      <dsp:txXfrm>
        <a:off x="3995348" y="2056666"/>
        <a:ext cx="1446383" cy="723191"/>
      </dsp:txXfrm>
    </dsp:sp>
    <dsp:sp modelId="{A990006E-7AA3-48EE-935E-19F386A78978}">
      <dsp:nvSpPr>
        <dsp:cNvPr id="0" name=""/>
        <dsp:cNvSpPr/>
      </dsp:nvSpPr>
      <dsp:spPr>
        <a:xfrm>
          <a:off x="3995348" y="3083598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Programs implementation</a:t>
          </a:r>
        </a:p>
      </dsp:txBody>
      <dsp:txXfrm>
        <a:off x="3995348" y="3083598"/>
        <a:ext cx="1446383" cy="723191"/>
      </dsp:txXfrm>
    </dsp:sp>
    <dsp:sp modelId="{EBF3381B-9B85-4723-8344-6C6981D4F82E}">
      <dsp:nvSpPr>
        <dsp:cNvPr id="0" name=""/>
        <dsp:cNvSpPr/>
      </dsp:nvSpPr>
      <dsp:spPr>
        <a:xfrm>
          <a:off x="3995348" y="4110530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 engagement</a:t>
          </a:r>
        </a:p>
      </dsp:txBody>
      <dsp:txXfrm>
        <a:off x="3995348" y="4110530"/>
        <a:ext cx="1446383" cy="723191"/>
      </dsp:txXfrm>
    </dsp:sp>
    <dsp:sp modelId="{1C55EFB2-5F8A-494E-8E27-14D41FD5B47B}">
      <dsp:nvSpPr>
        <dsp:cNvPr id="0" name=""/>
        <dsp:cNvSpPr/>
      </dsp:nvSpPr>
      <dsp:spPr>
        <a:xfrm>
          <a:off x="3995348" y="5137462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Staff training and development</a:t>
          </a:r>
        </a:p>
      </dsp:txBody>
      <dsp:txXfrm>
        <a:off x="3995348" y="5137462"/>
        <a:ext cx="1446383" cy="723191"/>
      </dsp:txXfrm>
    </dsp:sp>
    <dsp:sp modelId="{5173E3DF-6668-45E9-8A64-4C52136FD211}">
      <dsp:nvSpPr>
        <dsp:cNvPr id="0" name=""/>
        <dsp:cNvSpPr/>
      </dsp:nvSpPr>
      <dsp:spPr>
        <a:xfrm>
          <a:off x="5383875" y="1029734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Evaluation and Expansion</a:t>
          </a:r>
        </a:p>
      </dsp:txBody>
      <dsp:txXfrm>
        <a:off x="5383875" y="1029734"/>
        <a:ext cx="1446383" cy="723191"/>
      </dsp:txXfrm>
    </dsp:sp>
    <dsp:sp modelId="{4E7B9861-5DC4-4B40-AD6D-DB7458EECA98}">
      <dsp:nvSpPr>
        <dsp:cNvPr id="0" name=""/>
        <dsp:cNvSpPr/>
      </dsp:nvSpPr>
      <dsp:spPr>
        <a:xfrm>
          <a:off x="5745471" y="2056666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Performance evaluation/goal assessment </a:t>
          </a:r>
        </a:p>
      </dsp:txBody>
      <dsp:txXfrm>
        <a:off x="5745471" y="2056666"/>
        <a:ext cx="1446383" cy="723191"/>
      </dsp:txXfrm>
    </dsp:sp>
    <dsp:sp modelId="{CAA17E16-069E-47CD-96A0-8706E6C82F97}">
      <dsp:nvSpPr>
        <dsp:cNvPr id="0" name=""/>
        <dsp:cNvSpPr/>
      </dsp:nvSpPr>
      <dsp:spPr>
        <a:xfrm>
          <a:off x="5745471" y="3083598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Member feedback and adjustments</a:t>
          </a:r>
        </a:p>
      </dsp:txBody>
      <dsp:txXfrm>
        <a:off x="5745471" y="3083598"/>
        <a:ext cx="1446383" cy="723191"/>
      </dsp:txXfrm>
    </dsp:sp>
    <dsp:sp modelId="{67ECC669-5D7D-4B4C-A2BC-F3FB71E53331}">
      <dsp:nvSpPr>
        <dsp:cNvPr id="0" name=""/>
        <dsp:cNvSpPr/>
      </dsp:nvSpPr>
      <dsp:spPr>
        <a:xfrm>
          <a:off x="5745471" y="4110530"/>
          <a:ext cx="1446383" cy="723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planning </a:t>
          </a:r>
        </a:p>
      </dsp:txBody>
      <dsp:txXfrm>
        <a:off x="5745471" y="4110530"/>
        <a:ext cx="1446383" cy="723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6D98A-56DF-44F7-A097-3987ADC5D75A}">
      <dsp:nvSpPr>
        <dsp:cNvPr id="0" name=""/>
        <dsp:cNvSpPr/>
      </dsp:nvSpPr>
      <dsp:spPr>
        <a:xfrm>
          <a:off x="981608" y="312942"/>
          <a:ext cx="2798444" cy="2798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Resources (Physical, human, financial, supplies)</a:t>
          </a:r>
        </a:p>
      </dsp:txBody>
      <dsp:txXfrm>
        <a:off x="1391431" y="722787"/>
        <a:ext cx="1978798" cy="1978906"/>
      </dsp:txXfrm>
    </dsp:sp>
    <dsp:sp modelId="{7F6200C8-09FE-4704-9339-40223A3B2141}">
      <dsp:nvSpPr>
        <dsp:cNvPr id="0" name=""/>
        <dsp:cNvSpPr/>
      </dsp:nvSpPr>
      <dsp:spPr>
        <a:xfrm>
          <a:off x="2578587" y="185183"/>
          <a:ext cx="311129" cy="311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2A39C-D041-4DE7-8C14-9CBF8D5FCD50}">
      <dsp:nvSpPr>
        <dsp:cNvPr id="0" name=""/>
        <dsp:cNvSpPr/>
      </dsp:nvSpPr>
      <dsp:spPr>
        <a:xfrm>
          <a:off x="1842094" y="2903617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F5277-8CF7-4A91-83A1-CB08BCC51FCB}">
      <dsp:nvSpPr>
        <dsp:cNvPr id="0" name=""/>
        <dsp:cNvSpPr/>
      </dsp:nvSpPr>
      <dsp:spPr>
        <a:xfrm>
          <a:off x="3960301" y="1448580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E488D-09E6-476B-B567-9D04FF78C40F}">
      <dsp:nvSpPr>
        <dsp:cNvPr id="0" name=""/>
        <dsp:cNvSpPr/>
      </dsp:nvSpPr>
      <dsp:spPr>
        <a:xfrm>
          <a:off x="2882254" y="3143270"/>
          <a:ext cx="311129" cy="311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B3A9E-8C77-40E6-B081-D69A4AED2BA4}">
      <dsp:nvSpPr>
        <dsp:cNvPr id="0" name=""/>
        <dsp:cNvSpPr/>
      </dsp:nvSpPr>
      <dsp:spPr>
        <a:xfrm>
          <a:off x="1905238" y="627330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DC9F7-B864-4038-AF47-7F301C140A8C}">
      <dsp:nvSpPr>
        <dsp:cNvPr id="0" name=""/>
        <dsp:cNvSpPr/>
      </dsp:nvSpPr>
      <dsp:spPr>
        <a:xfrm>
          <a:off x="1195151" y="1918284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C2F3B-2FE1-4C8B-91CE-5885C33BD75A}">
      <dsp:nvSpPr>
        <dsp:cNvPr id="0" name=""/>
        <dsp:cNvSpPr/>
      </dsp:nvSpPr>
      <dsp:spPr>
        <a:xfrm>
          <a:off x="106771" y="817717"/>
          <a:ext cx="1137747" cy="1137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Budget</a:t>
          </a:r>
        </a:p>
      </dsp:txBody>
      <dsp:txXfrm>
        <a:off x="273390" y="984333"/>
        <a:ext cx="804509" cy="804493"/>
      </dsp:txXfrm>
    </dsp:sp>
    <dsp:sp modelId="{8C3B22A9-55DE-474C-A47F-01B909F8DD04}">
      <dsp:nvSpPr>
        <dsp:cNvPr id="0" name=""/>
        <dsp:cNvSpPr/>
      </dsp:nvSpPr>
      <dsp:spPr>
        <a:xfrm>
          <a:off x="2264013" y="637351"/>
          <a:ext cx="311129" cy="311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B9485-47F2-4C0C-9A6B-0C2C131FFB16}">
      <dsp:nvSpPr>
        <dsp:cNvPr id="0" name=""/>
        <dsp:cNvSpPr/>
      </dsp:nvSpPr>
      <dsp:spPr>
        <a:xfrm>
          <a:off x="214116" y="2288619"/>
          <a:ext cx="562559" cy="5628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23FE0-E944-48DD-B312-6B4203744A4B}">
      <dsp:nvSpPr>
        <dsp:cNvPr id="0" name=""/>
        <dsp:cNvSpPr/>
      </dsp:nvSpPr>
      <dsp:spPr>
        <a:xfrm>
          <a:off x="4067647" y="282464"/>
          <a:ext cx="1137747" cy="1137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Communication</a:t>
          </a:r>
        </a:p>
      </dsp:txBody>
      <dsp:txXfrm>
        <a:off x="4234266" y="449080"/>
        <a:ext cx="804509" cy="804493"/>
      </dsp:txXfrm>
    </dsp:sp>
    <dsp:sp modelId="{7EAEA0C3-D368-487D-ACF3-AC7BDD87A09F}">
      <dsp:nvSpPr>
        <dsp:cNvPr id="0" name=""/>
        <dsp:cNvSpPr/>
      </dsp:nvSpPr>
      <dsp:spPr>
        <a:xfrm>
          <a:off x="3559622" y="1068225"/>
          <a:ext cx="311129" cy="311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7D12A-18C8-4448-84AA-F86C75C57D99}">
      <dsp:nvSpPr>
        <dsp:cNvPr id="0" name=""/>
        <dsp:cNvSpPr/>
      </dsp:nvSpPr>
      <dsp:spPr>
        <a:xfrm>
          <a:off x="0" y="2958311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2CBA2-B34D-4379-BF71-5138E1080D71}">
      <dsp:nvSpPr>
        <dsp:cNvPr id="0" name=""/>
        <dsp:cNvSpPr/>
      </dsp:nvSpPr>
      <dsp:spPr>
        <a:xfrm>
          <a:off x="2247940" y="2637243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2671E-E37F-4784-B5BC-4B29783EB63E}">
      <dsp:nvSpPr>
        <dsp:cNvPr id="0" name=""/>
        <dsp:cNvSpPr/>
      </dsp:nvSpPr>
      <dsp:spPr>
        <a:xfrm>
          <a:off x="4602652" y="2248955"/>
          <a:ext cx="1137747" cy="1137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Team</a:t>
          </a:r>
          <a:r>
            <a:rPr lang="en-GB" sz="1000" kern="1200" dirty="0"/>
            <a:t> development</a:t>
          </a:r>
        </a:p>
      </dsp:txBody>
      <dsp:txXfrm>
        <a:off x="4769271" y="2415571"/>
        <a:ext cx="804509" cy="804493"/>
      </dsp:txXfrm>
    </dsp:sp>
    <dsp:sp modelId="{0831BFAB-1A2F-4E84-880F-614133C2EEB6}">
      <dsp:nvSpPr>
        <dsp:cNvPr id="0" name=""/>
        <dsp:cNvSpPr/>
      </dsp:nvSpPr>
      <dsp:spPr>
        <a:xfrm>
          <a:off x="4281764" y="2209291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C6B7D-CB4E-4485-A513-EDD01DCB6357}">
      <dsp:nvSpPr>
        <dsp:cNvPr id="0" name=""/>
        <dsp:cNvSpPr/>
      </dsp:nvSpPr>
      <dsp:spPr>
        <a:xfrm>
          <a:off x="1336939" y="3222597"/>
          <a:ext cx="1137747" cy="1137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Schedule</a:t>
          </a:r>
        </a:p>
      </dsp:txBody>
      <dsp:txXfrm>
        <a:off x="1503558" y="3389213"/>
        <a:ext cx="804509" cy="804493"/>
      </dsp:txXfrm>
    </dsp:sp>
    <dsp:sp modelId="{20A1DEAC-E4A2-4C5F-BA95-FF0E1FF59D6F}">
      <dsp:nvSpPr>
        <dsp:cNvPr id="0" name=""/>
        <dsp:cNvSpPr/>
      </dsp:nvSpPr>
      <dsp:spPr>
        <a:xfrm>
          <a:off x="2352989" y="3184186"/>
          <a:ext cx="225597" cy="225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6A0DD6C-1EEC-434E-8738-19764D1753E0}" type="datetime1">
              <a:rPr lang="en-GB" smtClean="0"/>
              <a:t>13/04/2024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798501B-77B5-4365-9881-C6E19A3C1E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4561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913EA2E-1B6C-40D0-929F-2E08E212E4CA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C8BD8E7-1312-41F3-99C4-6DA5AF89196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9208429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FC8BD8E7-1312-41F3-99C4-6DA5AF89196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886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FC8BD8E7-1312-41F3-99C4-6DA5AF89196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39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A project like this one, wich is an innovative one-creating a food lab inside of the leisure centre its definetely a very creative one. First of all creates a challenging way to work, to link with the guests and addressing the needs of the coustomers and even the team. It’s a great channel to do a strong bond with the target market </a:t>
            </a:r>
            <a:r>
              <a:rPr lang="en-GB" dirty="0" err="1"/>
              <a:t>aswell</a:t>
            </a:r>
            <a:r>
              <a:rPr lang="en-GB" dirty="0"/>
              <a:t>.</a:t>
            </a:r>
          </a:p>
          <a:p>
            <a:pPr marL="171450" indent="-171450">
              <a:buFontTx/>
              <a:buChar char="-"/>
            </a:pPr>
            <a:r>
              <a:rPr lang="en-GB" dirty="0"/>
              <a:t>In terms of weakness, the costs, wastage and non very clean financially track can be mentioned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6136A5-342C-4D34-A5CC-572BBFFF0E8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565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6136A5-342C-4D34-A5CC-572BBFFF0E8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17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548245"/>
            <a:ext cx="10515600" cy="2240280"/>
          </a:xfrm>
        </p:spPr>
        <p:txBody>
          <a:bodyPr rtlCol="0" anchor="b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54659"/>
            <a:ext cx="10515600" cy="114300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800600"/>
            <a:ext cx="12192000" cy="2057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084483"/>
            <a:ext cx="11125200" cy="914400"/>
          </a:xfrm>
        </p:spPr>
        <p:txBody>
          <a:bodyPr rtlCol="0"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1" y="1"/>
            <a:ext cx="4023360" cy="4745736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4084320" y="1"/>
            <a:ext cx="4023360" cy="4745736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8168640" y="1"/>
            <a:ext cx="4023360" cy="4745736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6043123"/>
            <a:ext cx="11125200" cy="5715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63745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E6BCE8-7FDD-426F-B53B-55B3A248EC0F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483427"/>
            <a:ext cx="10515600" cy="2743200"/>
          </a:xfrm>
        </p:spPr>
        <p:txBody>
          <a:bodyPr rtlCol="0"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835025" y="5257800"/>
            <a:ext cx="10515600" cy="9144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all" spc="50" baseline="0">
                <a:solidFill>
                  <a:schemeClr val="bg1"/>
                </a:solidFill>
              </a:defRPr>
            </a:lvl1pPr>
            <a:lvl2pPr marL="365760" indent="0" algn="ctr">
              <a:buNone/>
              <a:defRPr sz="2000" cap="all" spc="50" baseline="0">
                <a:solidFill>
                  <a:schemeClr val="bg1"/>
                </a:solidFill>
              </a:defRPr>
            </a:lvl2pPr>
            <a:lvl3pPr algn="ctr">
              <a:defRPr sz="2000" cap="all" spc="50" baseline="0">
                <a:solidFill>
                  <a:schemeClr val="bg1"/>
                </a:solidFill>
              </a:defRPr>
            </a:lvl3pPr>
            <a:lvl4pPr algn="ctr">
              <a:defRPr sz="2000" cap="all" spc="50" baseline="0">
                <a:solidFill>
                  <a:schemeClr val="bg1"/>
                </a:solidFill>
              </a:defRPr>
            </a:lvl4pPr>
            <a:lvl5pPr algn="ctr">
              <a:defRPr sz="2000" cap="all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714500"/>
            <a:ext cx="4495800" cy="4462272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4500"/>
            <a:ext cx="4495800" cy="4462272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33B972F-277A-4D31-BF8B-C348B9CCB24E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733162"/>
            <a:ext cx="4498848" cy="6858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481943"/>
            <a:ext cx="4498848" cy="3690257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733162"/>
            <a:ext cx="4498848" cy="6858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81943"/>
            <a:ext cx="4498848" cy="3690257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ED9485-6343-4C2C-A543-BFCF5D4CF942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129D19-7C21-4F3C-AA17-AC93B631D727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1812" y="1672934"/>
            <a:ext cx="3506788" cy="2880360"/>
          </a:xfrm>
        </p:spPr>
        <p:txBody>
          <a:bodyPr rtlCol="0" anchor="b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" y="457200"/>
            <a:ext cx="7242111" cy="5715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51812" y="4590288"/>
            <a:ext cx="3514564" cy="1581912"/>
          </a:xfrm>
        </p:spPr>
        <p:txBody>
          <a:bodyPr rtlCol="0"/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7D65EE-CC7E-4C02-8D6D-12356B202B9F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3" y="1683327"/>
            <a:ext cx="3125787" cy="2877260"/>
          </a:xfrm>
        </p:spPr>
        <p:txBody>
          <a:bodyPr rtlCol="0" anchor="b">
            <a:normAutofit/>
          </a:bodyPr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8101584" cy="6857999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3" y="4591761"/>
            <a:ext cx="3125787" cy="1580440"/>
          </a:xfrm>
        </p:spPr>
        <p:txBody>
          <a:bodyPr rtlCol="0"/>
          <a:lstStyle>
            <a:lvl1pPr marL="0" indent="0">
              <a:spcBef>
                <a:spcPts val="8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9ECF6A-1D27-4F98-9958-F8A586827CBC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200"/>
            <a:ext cx="1943100" cy="57197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200"/>
            <a:ext cx="7048500" cy="5719762"/>
          </a:xfrm>
        </p:spPr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40C1A4-CA2B-46A3-9545-DE924E99ED4A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714500"/>
            <a:ext cx="9144000" cy="445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6583680"/>
            <a:ext cx="12192000" cy="274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3999" y="6601556"/>
            <a:ext cx="649138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87908" y="6601556"/>
            <a:ext cx="1534064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pPr rtl="0"/>
            <a:fld id="{F2E7A9F9-586E-4325-A1D1-D543170C8335}" type="datetime1">
              <a:rPr lang="en-GB" noProof="0" smtClean="0"/>
              <a:t>13/04/2024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94499" y="6601556"/>
            <a:ext cx="7735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elff.co.uk/approach/risk-management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jonyounger/2019/02/12/overcoming-the-half-life-of-expertise-how-top-freelancers-stay-up-to-dat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jonyounger/2019/02/12/overcoming-the-half-life-of-expertise-how-top-freelancers-stay-up-to-date/" TargetMode="External"/><Relationship Id="rId2" Type="http://schemas.openxmlformats.org/officeDocument/2006/relationships/hyperlink" Target="https://delff.co.uk/approach/risk-management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asana.com/resources/project-budg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10F2E749-7DD9-5EC4-C482-177FD1A8E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0296" y="2638780"/>
            <a:ext cx="3125787" cy="1580440"/>
          </a:xfrm>
        </p:spPr>
        <p:txBody>
          <a:bodyPr>
            <a:normAutofit fontScale="90000"/>
          </a:bodyPr>
          <a:lstStyle/>
          <a:p>
            <a:r>
              <a:rPr lang="en-US" dirty="0"/>
              <a:t>Managing projects in the organization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BMSW5104 – London campus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Lecturer – Nadeem Mirza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 descr="Closeup of dumbbells in black and white">
            <a:extLst>
              <a:ext uri="{FF2B5EF4-FFF2-40B4-BE49-F238E27FC236}">
                <a16:creationId xmlns:a16="http://schemas.microsoft.com/office/drawing/2014/main" id="{ABD31C4D-BCD1-ADCD-DCCC-EC449B9038A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8" r="10827" b="-1"/>
          <a:stretch/>
        </p:blipFill>
        <p:spPr>
          <a:xfrm>
            <a:off x="20" y="10"/>
            <a:ext cx="8101564" cy="6857989"/>
          </a:xfrm>
          <a:noFill/>
        </p:spPr>
      </p:pic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4E64B17F-49A6-FB1C-1B06-996A3DFB0D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0296" y="4748981"/>
            <a:ext cx="3125787" cy="1863518"/>
          </a:xfrm>
        </p:spPr>
        <p:txBody>
          <a:bodyPr>
            <a:normAutofit/>
          </a:bodyPr>
          <a:lstStyle/>
          <a:p>
            <a:r>
              <a:rPr lang="en-US" dirty="0"/>
              <a:t>Presented by:</a:t>
            </a:r>
          </a:p>
          <a:p>
            <a:r>
              <a:rPr lang="en-US" dirty="0"/>
              <a:t>Evelina Gajauskyte - 2125731</a:t>
            </a:r>
          </a:p>
          <a:p>
            <a:r>
              <a:rPr lang="en-US" dirty="0"/>
              <a:t>Anderson Calle - 2133889</a:t>
            </a:r>
          </a:p>
          <a:p>
            <a:r>
              <a:rPr lang="en-US" dirty="0"/>
              <a:t>Alina Teodora </a:t>
            </a:r>
            <a:r>
              <a:rPr lang="en-US" dirty="0" err="1"/>
              <a:t>Rosu</a:t>
            </a:r>
            <a:r>
              <a:rPr lang="en-US" dirty="0"/>
              <a:t> - 2134117</a:t>
            </a:r>
          </a:p>
          <a:p>
            <a:r>
              <a:rPr lang="en-US" dirty="0"/>
              <a:t>Cristian Radu - 2125545</a:t>
            </a:r>
          </a:p>
        </p:txBody>
      </p:sp>
    </p:spTree>
    <p:extLst>
      <p:ext uri="{BB962C8B-B14F-4D97-AF65-F5344CB8AC3E}">
        <p14:creationId xmlns:p14="http://schemas.microsoft.com/office/powerpoint/2010/main" val="187833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E9ED5364-9B15-525E-0FF0-35F8467DED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23184"/>
          <a:stretch/>
        </p:blipFill>
        <p:spPr bwMode="auto">
          <a:xfrm>
            <a:off x="8636000" y="1903432"/>
            <a:ext cx="3342640" cy="423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F89C20-0D15-5F6B-81DC-75DB1741EFBF}"/>
              </a:ext>
            </a:extLst>
          </p:cNvPr>
          <p:cNvSpPr txBox="1"/>
          <p:nvPr/>
        </p:nvSpPr>
        <p:spPr>
          <a:xfrm>
            <a:off x="264160" y="477520"/>
            <a:ext cx="763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Initiation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EC8188-91CB-DB13-D689-020DB0E41064}"/>
              </a:ext>
            </a:extLst>
          </p:cNvPr>
          <p:cNvSpPr txBox="1"/>
          <p:nvPr/>
        </p:nvSpPr>
        <p:spPr>
          <a:xfrm>
            <a:off x="416560" y="1067915"/>
            <a:ext cx="8178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        the art of fitness         importance of being healthy 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34CEA70-4846-28F7-A368-A8DA09A9CB33}"/>
              </a:ext>
            </a:extLst>
          </p:cNvPr>
          <p:cNvSpPr/>
          <p:nvPr/>
        </p:nvSpPr>
        <p:spPr>
          <a:xfrm>
            <a:off x="1572260" y="1435223"/>
            <a:ext cx="508000" cy="2782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50F01B4-16EE-35D1-5AD9-5266244CED72}"/>
              </a:ext>
            </a:extLst>
          </p:cNvPr>
          <p:cNvSpPr/>
          <p:nvPr/>
        </p:nvSpPr>
        <p:spPr>
          <a:xfrm>
            <a:off x="4251960" y="1427777"/>
            <a:ext cx="508000" cy="2782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EA8970-C305-D746-2DDF-E76918E2E42B}"/>
              </a:ext>
            </a:extLst>
          </p:cNvPr>
          <p:cNvSpPr txBox="1"/>
          <p:nvPr/>
        </p:nvSpPr>
        <p:spPr>
          <a:xfrm>
            <a:off x="9509760" y="6522720"/>
            <a:ext cx="2468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Index source: </a:t>
            </a:r>
            <a:r>
              <a:rPr lang="en-GB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parcolympique.qc.ac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A38BF1D8-2FDE-BBBE-E7CD-055DB81287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3324341"/>
              </p:ext>
            </p:extLst>
          </p:nvPr>
        </p:nvGraphicFramePr>
        <p:xfrm>
          <a:off x="-319221" y="1903432"/>
          <a:ext cx="6415221" cy="4553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40B4891-8F83-F7ED-0AED-1AB0F8AEA7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7293888"/>
              </p:ext>
            </p:extLst>
          </p:nvPr>
        </p:nvGraphicFramePr>
        <p:xfrm>
          <a:off x="3592053" y="2356055"/>
          <a:ext cx="6278880" cy="3779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29480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6ED7FA1-2AA9-A68B-0151-72182618BB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3612626"/>
              </p:ext>
            </p:extLst>
          </p:nvPr>
        </p:nvGraphicFramePr>
        <p:xfrm>
          <a:off x="193040" y="733698"/>
          <a:ext cx="7325360" cy="5863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9D2655B-C911-9076-100A-B5A0E9CB9F24}"/>
              </a:ext>
            </a:extLst>
          </p:cNvPr>
          <p:cNvSpPr txBox="1"/>
          <p:nvPr/>
        </p:nvSpPr>
        <p:spPr>
          <a:xfrm>
            <a:off x="609600" y="260845"/>
            <a:ext cx="6492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BREAKDOWN STRUCTURE (WBS)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0425C-F029-7776-E902-745FA915AB51}"/>
              </a:ext>
            </a:extLst>
          </p:cNvPr>
          <p:cNvSpPr txBox="1"/>
          <p:nvPr/>
        </p:nvSpPr>
        <p:spPr>
          <a:xfrm>
            <a:off x="7811401" y="1915300"/>
            <a:ext cx="349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218FC6-514E-ED4F-FC7F-626BD69CB39E}"/>
              </a:ext>
            </a:extLst>
          </p:cNvPr>
          <p:cNvSpPr txBox="1"/>
          <p:nvPr/>
        </p:nvSpPr>
        <p:spPr>
          <a:xfrm>
            <a:off x="7914640" y="2376965"/>
            <a:ext cx="4318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turnover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 malfunctions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compliance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 retention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challenge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event </a:t>
            </a:r>
          </a:p>
        </p:txBody>
      </p:sp>
    </p:spTree>
    <p:extLst>
      <p:ext uri="{BB962C8B-B14F-4D97-AF65-F5344CB8AC3E}">
        <p14:creationId xmlns:p14="http://schemas.microsoft.com/office/powerpoint/2010/main" val="387063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6E56D75-DAD9-B3E9-1837-17F3C060F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2606" y="213303"/>
            <a:ext cx="3506788" cy="556481"/>
          </a:xfrm>
        </p:spPr>
        <p:txBody>
          <a:bodyPr/>
          <a:lstStyle/>
          <a:p>
            <a:pPr algn="ctr"/>
            <a:r>
              <a:rPr lang="en-GB" dirty="0"/>
              <a:t>Planning</a:t>
            </a: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973EEE44-7F30-4AC8-D40C-F8E793FC23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3836399"/>
              </p:ext>
            </p:extLst>
          </p:nvPr>
        </p:nvGraphicFramePr>
        <p:xfrm>
          <a:off x="355600" y="1156246"/>
          <a:ext cx="5740400" cy="4545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49F5044E-D39B-D53B-4555-E3C9CA499F2D}"/>
              </a:ext>
            </a:extLst>
          </p:cNvPr>
          <p:cNvSpPr txBox="1"/>
          <p:nvPr/>
        </p:nvSpPr>
        <p:spPr>
          <a:xfrm>
            <a:off x="6096000" y="1156246"/>
            <a:ext cx="567456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Resources: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Venue, equipment, staff, training, supplies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 meetings, email updates, stakeholder meetings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Team development: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Seminars/courses, transparency, celebrating achievements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Schedule: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Gantt Chart helps to visualise the project timeline and task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Budget: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Financial resources are allocated across different categories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 descr="Multicolored exercise weights with tables in background">
            <a:extLst>
              <a:ext uri="{FF2B5EF4-FFF2-40B4-BE49-F238E27FC236}">
                <a16:creationId xmlns:a16="http://schemas.microsoft.com/office/drawing/2014/main" id="{DDB849F0-DE85-D84F-A05C-7C03AFB83AF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9378" y="3428999"/>
            <a:ext cx="3847809" cy="256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464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graph with a graph and a diagram&#10;&#10;Description automatically generated with medium confidence">
            <a:extLst>
              <a:ext uri="{FF2B5EF4-FFF2-40B4-BE49-F238E27FC236}">
                <a16:creationId xmlns:a16="http://schemas.microsoft.com/office/drawing/2014/main" id="{F25E6E9C-1CBB-F15A-00C4-29B6E76A3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9716" y="3875780"/>
            <a:ext cx="8632568" cy="2411104"/>
          </a:xfrm>
          <a:prstGeom prst="rect">
            <a:avLst/>
          </a:prstGeom>
        </p:spPr>
      </p:pic>
      <p:graphicFrame>
        <p:nvGraphicFramePr>
          <p:cNvPr id="24" name="Chart 23">
            <a:extLst>
              <a:ext uri="{FF2B5EF4-FFF2-40B4-BE49-F238E27FC236}">
                <a16:creationId xmlns:a16="http://schemas.microsoft.com/office/drawing/2014/main" id="{45BC9316-A3F0-95A2-2931-B5CFE87078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1629351"/>
              </p:ext>
            </p:extLst>
          </p:nvPr>
        </p:nvGraphicFramePr>
        <p:xfrm>
          <a:off x="432438" y="299340"/>
          <a:ext cx="4896465" cy="3513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D8BA18EC-C98A-F8AD-F0B6-063CEA5F4234}"/>
              </a:ext>
            </a:extLst>
          </p:cNvPr>
          <p:cNvSpPr txBox="1"/>
          <p:nvPr/>
        </p:nvSpPr>
        <p:spPr>
          <a:xfrm>
            <a:off x="5328903" y="1568212"/>
            <a:ext cx="686309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Gantt chart provides a visual representation of the project schedule,</a:t>
            </a:r>
          </a:p>
          <a:p>
            <a:r>
              <a:rPr lang="en-GB" dirty="0"/>
              <a:t>allowing project managers and team members to track progress.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Budget chart provides a clear overview of the financial resources</a:t>
            </a:r>
          </a:p>
          <a:p>
            <a:r>
              <a:rPr lang="en-GB" dirty="0"/>
              <a:t>allocated to different aspects.</a:t>
            </a:r>
          </a:p>
        </p:txBody>
      </p:sp>
    </p:spTree>
    <p:extLst>
      <p:ext uri="{BB962C8B-B14F-4D97-AF65-F5344CB8AC3E}">
        <p14:creationId xmlns:p14="http://schemas.microsoft.com/office/powerpoint/2010/main" val="138241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9E0BBB-B19A-EFD1-13D1-2870386D7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61D191-11CA-3777-6430-3F7756E7645A}"/>
              </a:ext>
            </a:extLst>
          </p:cNvPr>
          <p:cNvSpPr txBox="1"/>
          <p:nvPr/>
        </p:nvSpPr>
        <p:spPr>
          <a:xfrm>
            <a:off x="85318" y="93785"/>
            <a:ext cx="2489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Risk Management Plan</a:t>
            </a:r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F64CFC2-23B2-46D6-CA32-89694FAB84E8}"/>
              </a:ext>
            </a:extLst>
          </p:cNvPr>
          <p:cNvGraphicFramePr>
            <a:graphicFrameLocks noGrp="1"/>
          </p:cNvGraphicFramePr>
          <p:nvPr/>
        </p:nvGraphicFramePr>
        <p:xfrm>
          <a:off x="45510" y="554663"/>
          <a:ext cx="8358518" cy="56046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814">
                  <a:extLst>
                    <a:ext uri="{9D8B030D-6E8A-4147-A177-3AD203B41FA5}">
                      <a16:colId xmlns:a16="http://schemas.microsoft.com/office/drawing/2014/main" val="3633827091"/>
                    </a:ext>
                  </a:extLst>
                </a:gridCol>
                <a:gridCol w="1044814">
                  <a:extLst>
                    <a:ext uri="{9D8B030D-6E8A-4147-A177-3AD203B41FA5}">
                      <a16:colId xmlns:a16="http://schemas.microsoft.com/office/drawing/2014/main" val="3486928087"/>
                    </a:ext>
                  </a:extLst>
                </a:gridCol>
                <a:gridCol w="1044814">
                  <a:extLst>
                    <a:ext uri="{9D8B030D-6E8A-4147-A177-3AD203B41FA5}">
                      <a16:colId xmlns:a16="http://schemas.microsoft.com/office/drawing/2014/main" val="1911650457"/>
                    </a:ext>
                  </a:extLst>
                </a:gridCol>
                <a:gridCol w="1044814">
                  <a:extLst>
                    <a:ext uri="{9D8B030D-6E8A-4147-A177-3AD203B41FA5}">
                      <a16:colId xmlns:a16="http://schemas.microsoft.com/office/drawing/2014/main" val="1195753508"/>
                    </a:ext>
                  </a:extLst>
                </a:gridCol>
                <a:gridCol w="1144588">
                  <a:extLst>
                    <a:ext uri="{9D8B030D-6E8A-4147-A177-3AD203B41FA5}">
                      <a16:colId xmlns:a16="http://schemas.microsoft.com/office/drawing/2014/main" val="4025098671"/>
                    </a:ext>
                  </a:extLst>
                </a:gridCol>
                <a:gridCol w="945046">
                  <a:extLst>
                    <a:ext uri="{9D8B030D-6E8A-4147-A177-3AD203B41FA5}">
                      <a16:colId xmlns:a16="http://schemas.microsoft.com/office/drawing/2014/main" val="953671758"/>
                    </a:ext>
                  </a:extLst>
                </a:gridCol>
                <a:gridCol w="1044814">
                  <a:extLst>
                    <a:ext uri="{9D8B030D-6E8A-4147-A177-3AD203B41FA5}">
                      <a16:colId xmlns:a16="http://schemas.microsoft.com/office/drawing/2014/main" val="203769067"/>
                    </a:ext>
                  </a:extLst>
                </a:gridCol>
                <a:gridCol w="1044814">
                  <a:extLst>
                    <a:ext uri="{9D8B030D-6E8A-4147-A177-3AD203B41FA5}">
                      <a16:colId xmlns:a16="http://schemas.microsoft.com/office/drawing/2014/main" val="861171738"/>
                    </a:ext>
                  </a:extLst>
                </a:gridCol>
              </a:tblGrid>
              <a:tr h="952027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Identify Risks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Assess Risks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Mitigation of Strategies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Monitoring and Controlling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Contingency Plan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Response Plan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Documentation and Reporting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Training and Awareness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5124"/>
                  </a:ext>
                </a:extLst>
              </a:tr>
              <a:tr h="4652650">
                <a:tc>
                  <a:txBody>
                    <a:bodyPr/>
                    <a:lstStyle/>
                    <a:p>
                      <a:r>
                        <a:rPr lang="en-US" sz="1100" dirty="0"/>
                        <a:t>Identify potential risk such as, equipment failures, staff injuries, financial loss due to low membership uptake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Assess the likelihood and impact of each identified risk. Prioritize risks based on severity and potential consequences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100" dirty="0"/>
                        <a:t>Develop strategies to mitigate each identified risk.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US" sz="1100" dirty="0"/>
                        <a:t>Regular maintenance, Quality equipment purchases, back up plans in case of breakdowns.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Implement procedures to monitor risks throughout the project lifecycle.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Regularly review and update risk management plan.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Establish a clear communication plan for reporting and addressing emerging risks promptly.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Develop back-up plans for high-risk scenarios that cannot be mitigated and determine the alternative courses of action to minimize the impact of unexpected events.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Define specific actions to be taken in response to each identified risk.</a:t>
                      </a:r>
                    </a:p>
                    <a:p>
                      <a:r>
                        <a:rPr lang="en-US" sz="1100" dirty="0"/>
                        <a:t>Have a clear protocol for escalating risks that cannot be addressed at the project level.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Maintain detail documentation of all risk management activities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Provide training to project team members on risk management principles and procedures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Foster a culture of awareness and responsibility among all stakeholders, encouraging proactive risk identification and mitigation efforts.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275075"/>
                  </a:ext>
                </a:extLst>
              </a:tr>
            </a:tbl>
          </a:graphicData>
        </a:graphic>
      </p:graphicFrame>
      <p:pic>
        <p:nvPicPr>
          <p:cNvPr id="7" name="Picture 6" descr="A person touching a screen with gears&#10;&#10;Description automatically generated">
            <a:extLst>
              <a:ext uri="{FF2B5EF4-FFF2-40B4-BE49-F238E27FC236}">
                <a16:creationId xmlns:a16="http://schemas.microsoft.com/office/drawing/2014/main" id="{A7923D9C-A480-C418-7AF9-3FD807CFE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908" y="27125"/>
            <a:ext cx="3552092" cy="406569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25EED8B-AA59-0A6C-2D2B-62601ED888C4}"/>
              </a:ext>
            </a:extLst>
          </p:cNvPr>
          <p:cNvSpPr txBox="1"/>
          <p:nvPr/>
        </p:nvSpPr>
        <p:spPr>
          <a:xfrm>
            <a:off x="8735099" y="4259179"/>
            <a:ext cx="148309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/>
              <a:t>Index source: </a:t>
            </a:r>
            <a:r>
              <a:rPr lang="en-US" sz="900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delff.co.uk</a:t>
            </a:r>
            <a:endParaRPr lang="en-GB" sz="9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24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369930-2BA9-7489-4DFE-5A9C98A2D40D}"/>
              </a:ext>
            </a:extLst>
          </p:cNvPr>
          <p:cNvSpPr txBox="1"/>
          <p:nvPr/>
        </p:nvSpPr>
        <p:spPr>
          <a:xfrm>
            <a:off x="168031" y="199291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Meetings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D315CE-F969-51A5-CC95-F1255A8F920A}"/>
              </a:ext>
            </a:extLst>
          </p:cNvPr>
          <p:cNvGraphicFramePr>
            <a:graphicFrameLocks noGrp="1"/>
          </p:cNvGraphicFramePr>
          <p:nvPr/>
        </p:nvGraphicFramePr>
        <p:xfrm>
          <a:off x="168031" y="723925"/>
          <a:ext cx="8260860" cy="54101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3762">
                  <a:extLst>
                    <a:ext uri="{9D8B030D-6E8A-4147-A177-3AD203B41FA5}">
                      <a16:colId xmlns:a16="http://schemas.microsoft.com/office/drawing/2014/main" val="1064662218"/>
                    </a:ext>
                  </a:extLst>
                </a:gridCol>
                <a:gridCol w="1653762">
                  <a:extLst>
                    <a:ext uri="{9D8B030D-6E8A-4147-A177-3AD203B41FA5}">
                      <a16:colId xmlns:a16="http://schemas.microsoft.com/office/drawing/2014/main" val="550211743"/>
                    </a:ext>
                  </a:extLst>
                </a:gridCol>
                <a:gridCol w="1653762">
                  <a:extLst>
                    <a:ext uri="{9D8B030D-6E8A-4147-A177-3AD203B41FA5}">
                      <a16:colId xmlns:a16="http://schemas.microsoft.com/office/drawing/2014/main" val="855980058"/>
                    </a:ext>
                  </a:extLst>
                </a:gridCol>
                <a:gridCol w="1653762">
                  <a:extLst>
                    <a:ext uri="{9D8B030D-6E8A-4147-A177-3AD203B41FA5}">
                      <a16:colId xmlns:a16="http://schemas.microsoft.com/office/drawing/2014/main" val="214846036"/>
                    </a:ext>
                  </a:extLst>
                </a:gridCol>
                <a:gridCol w="1645812">
                  <a:extLst>
                    <a:ext uri="{9D8B030D-6E8A-4147-A177-3AD203B41FA5}">
                      <a16:colId xmlns:a16="http://schemas.microsoft.com/office/drawing/2014/main" val="1311181508"/>
                    </a:ext>
                  </a:extLst>
                </a:gridCol>
              </a:tblGrid>
              <a:tr h="1163289">
                <a:tc>
                  <a:txBody>
                    <a:bodyPr/>
                    <a:lstStyle/>
                    <a:p>
                      <a:r>
                        <a:rPr lang="en-US" sz="1400" b="0" dirty="0"/>
                        <a:t>Kick-start meetings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Weekly Progress </a:t>
                      </a:r>
                      <a:r>
                        <a:rPr lang="en-GB" sz="1400" dirty="0"/>
                        <a:t>Meetings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Biweekly Committee meetings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Monthly review meetings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Closure Meeting</a:t>
                      </a:r>
                      <a:endParaRPr lang="en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7661914"/>
                  </a:ext>
                </a:extLst>
              </a:tr>
              <a:tr h="1393736">
                <a:tc>
                  <a:txBody>
                    <a:bodyPr/>
                    <a:lstStyle/>
                    <a:p>
                      <a:r>
                        <a:rPr lang="en-US" sz="1100" dirty="0"/>
                        <a:t>Introducing the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Reviewing projects progress, address any issues or roadblocks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Provide high-level oversight and strategic guidance for the project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Review of progress and accomplishments over the past month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Recap of project achievements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633021"/>
                  </a:ext>
                </a:extLst>
              </a:tr>
              <a:tr h="1142407">
                <a:tc>
                  <a:txBody>
                    <a:bodyPr/>
                    <a:lstStyle/>
                    <a:p>
                      <a:r>
                        <a:rPr lang="en-US" sz="1100" dirty="0"/>
                        <a:t>Overviewing the project goals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Discuss on ongoing activities and upcoming tasks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Discuss any major decisions and changes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Discussion if any changes to project scope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Presentations of project deliverables and outcomes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4186003"/>
                  </a:ext>
                </a:extLst>
              </a:tr>
              <a:tr h="1710717">
                <a:tc>
                  <a:txBody>
                    <a:bodyPr/>
                    <a:lstStyle/>
                    <a:p>
                      <a:r>
                        <a:rPr lang="en-US" sz="1100" dirty="0"/>
                        <a:t>Introducing team members and assigning roles.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Updates on budget and resource allocation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Analysis of  the key performance of project metrics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Planning of upcoming project activities and adjustments to the project plan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Discussions of lessons learned and best practices.</a:t>
                      </a:r>
                    </a:p>
                    <a:p>
                      <a:r>
                        <a:rPr lang="en-US" sz="1100" dirty="0"/>
                        <a:t>Hand over project documentation and assets.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619633"/>
                  </a:ext>
                </a:extLst>
              </a:tr>
            </a:tbl>
          </a:graphicData>
        </a:graphic>
      </p:graphicFrame>
      <p:pic>
        <p:nvPicPr>
          <p:cNvPr id="5" name="Picture 4" descr="A group of people around a table&#10;&#10;Description automatically generated">
            <a:extLst>
              <a:ext uri="{FF2B5EF4-FFF2-40B4-BE49-F238E27FC236}">
                <a16:creationId xmlns:a16="http://schemas.microsoft.com/office/drawing/2014/main" id="{BD7BD16E-5331-7C2B-2934-4D94BC324F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3169" y="199291"/>
            <a:ext cx="3608832" cy="3962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4CB547-0214-C888-C736-963EB919EA58}"/>
              </a:ext>
            </a:extLst>
          </p:cNvPr>
          <p:cNvSpPr txBox="1"/>
          <p:nvPr/>
        </p:nvSpPr>
        <p:spPr>
          <a:xfrm>
            <a:off x="8694068" y="4293460"/>
            <a:ext cx="164179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Index source: </a:t>
            </a:r>
            <a:r>
              <a:rPr lang="en-US" sz="1000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forbes.com</a:t>
            </a:r>
            <a:endParaRPr lang="en-GB" sz="1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E9DC671-1D70-61D3-AB01-DEEEAF576690}"/>
              </a:ext>
            </a:extLst>
          </p:cNvPr>
          <p:cNvGraphicFramePr>
            <a:graphicFrameLocks noGrp="1"/>
          </p:cNvGraphicFramePr>
          <p:nvPr/>
        </p:nvGraphicFramePr>
        <p:xfrm>
          <a:off x="121450" y="665040"/>
          <a:ext cx="9522422" cy="614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7800">
                  <a:extLst>
                    <a:ext uri="{9D8B030D-6E8A-4147-A177-3AD203B41FA5}">
                      <a16:colId xmlns:a16="http://schemas.microsoft.com/office/drawing/2014/main" val="586466306"/>
                    </a:ext>
                  </a:extLst>
                </a:gridCol>
                <a:gridCol w="1212440">
                  <a:extLst>
                    <a:ext uri="{9D8B030D-6E8A-4147-A177-3AD203B41FA5}">
                      <a16:colId xmlns:a16="http://schemas.microsoft.com/office/drawing/2014/main" val="932682304"/>
                    </a:ext>
                  </a:extLst>
                </a:gridCol>
                <a:gridCol w="1321422">
                  <a:extLst>
                    <a:ext uri="{9D8B030D-6E8A-4147-A177-3AD203B41FA5}">
                      <a16:colId xmlns:a16="http://schemas.microsoft.com/office/drawing/2014/main" val="440335630"/>
                    </a:ext>
                  </a:extLst>
                </a:gridCol>
                <a:gridCol w="1498522">
                  <a:extLst>
                    <a:ext uri="{9D8B030D-6E8A-4147-A177-3AD203B41FA5}">
                      <a16:colId xmlns:a16="http://schemas.microsoft.com/office/drawing/2014/main" val="3181722225"/>
                    </a:ext>
                  </a:extLst>
                </a:gridCol>
                <a:gridCol w="1144325">
                  <a:extLst>
                    <a:ext uri="{9D8B030D-6E8A-4147-A177-3AD203B41FA5}">
                      <a16:colId xmlns:a16="http://schemas.microsoft.com/office/drawing/2014/main" val="3892401619"/>
                    </a:ext>
                  </a:extLst>
                </a:gridCol>
                <a:gridCol w="1498522">
                  <a:extLst>
                    <a:ext uri="{9D8B030D-6E8A-4147-A177-3AD203B41FA5}">
                      <a16:colId xmlns:a16="http://schemas.microsoft.com/office/drawing/2014/main" val="2858339605"/>
                    </a:ext>
                  </a:extLst>
                </a:gridCol>
                <a:gridCol w="1539391">
                  <a:extLst>
                    <a:ext uri="{9D8B030D-6E8A-4147-A177-3AD203B41FA5}">
                      <a16:colId xmlns:a16="http://schemas.microsoft.com/office/drawing/2014/main" val="3404409725"/>
                    </a:ext>
                  </a:extLst>
                </a:gridCol>
              </a:tblGrid>
              <a:tr h="568627">
                <a:tc>
                  <a:txBody>
                    <a:bodyPr/>
                    <a:lstStyle/>
                    <a:p>
                      <a:r>
                        <a:rPr lang="en-US" sz="1200" dirty="0"/>
                        <a:t>Stakeholders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Stakeholder Analysis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Engagement objectives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Communication channels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Engagement Activities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Feedback</a:t>
                      </a:r>
                      <a:r>
                        <a:rPr lang="en-GB" sz="1200" dirty="0"/>
                        <a:t> Mechanisms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Monitoring and Evaluating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43475"/>
                  </a:ext>
                </a:extLst>
              </a:tr>
              <a:tr h="1570493">
                <a:tc>
                  <a:txBody>
                    <a:bodyPr/>
                    <a:lstStyle/>
                    <a:p>
                      <a:r>
                        <a:rPr lang="en-US" sz="1100" dirty="0"/>
                        <a:t>Gym members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Conduct a thorough analysis of each stakeholder’s interest and expectations.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Define clear objectives for engaging with each stakeholder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Regular newsletters or email updates for gym members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Member surveys for feedback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Establish formal and informal mechanisms for stakeholders to provide feedback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Continuously monitor stakeholder engagement activities to assess effectiveness and identify areas for improvement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3450157"/>
                  </a:ext>
                </a:extLst>
              </a:tr>
              <a:tr h="1743280">
                <a:tc>
                  <a:txBody>
                    <a:bodyPr/>
                    <a:lstStyle/>
                    <a:p>
                      <a:r>
                        <a:rPr lang="en-US" sz="1100" dirty="0"/>
                        <a:t>Gym staff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Identify the level of influence on the project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Establish desired outcomes for each engagement activity, support, feedback, addressing concerns.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Staff meetings and training sessions for gym staff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Quarterly meetings with investors, for updates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Designate responsible individuals or teams to collect stakeholder feedback in a timely manner.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Regularly evaluate stakeholder satisfaction and perception of the project’s progress and outcomes.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16257"/>
                  </a:ext>
                </a:extLst>
              </a:tr>
              <a:tr h="1082036">
                <a:tc>
                  <a:txBody>
                    <a:bodyPr/>
                    <a:lstStyle/>
                    <a:p>
                      <a:r>
                        <a:rPr lang="en-US" sz="1100" dirty="0"/>
                        <a:t>Local community members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Prioritize stakeholders based on their level of impact and importance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Investor update and presentations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9230672"/>
                  </a:ext>
                </a:extLst>
              </a:tr>
              <a:tr h="751414">
                <a:tc>
                  <a:txBody>
                    <a:bodyPr/>
                    <a:lstStyle/>
                    <a:p>
                      <a:r>
                        <a:rPr lang="en-US" sz="1100" dirty="0"/>
                        <a:t>Investors and financial backers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Regulatory workshops for  government authorities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3579445"/>
                  </a:ext>
                </a:extLst>
              </a:tr>
              <a:tr h="420792">
                <a:tc>
                  <a:txBody>
                    <a:bodyPr/>
                    <a:lstStyle/>
                    <a:p>
                      <a:r>
                        <a:rPr lang="en-US" sz="1100" dirty="0"/>
                        <a:t>Governmental authorities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747482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C5584F8-F92C-A7E0-42B7-46D0398698E9}"/>
              </a:ext>
            </a:extLst>
          </p:cNvPr>
          <p:cNvSpPr txBox="1"/>
          <p:nvPr/>
        </p:nvSpPr>
        <p:spPr>
          <a:xfrm>
            <a:off x="240715" y="100060"/>
            <a:ext cx="3265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Stakeholder engagement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27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E50D-FA2C-F441-D7F8-4204584431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652" y="1164259"/>
            <a:ext cx="3447612" cy="91440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Strengths and weakness of the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C7769-8438-6737-C91D-E11E04F7FB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514600"/>
            <a:ext cx="7664562" cy="4038728"/>
          </a:xfrm>
        </p:spPr>
        <p:txBody>
          <a:bodyPr>
            <a:normAutofit/>
          </a:bodyPr>
          <a:lstStyle/>
          <a:p>
            <a:pPr marL="342900" indent="-342900" algn="l">
              <a:buFontTx/>
              <a:buChar char="-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Competitive way to build a team</a:t>
            </a:r>
          </a:p>
          <a:p>
            <a:pPr marL="342900" indent="-342900" algn="l">
              <a:buFontTx/>
              <a:buChar char="-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communication channel for the target market</a:t>
            </a:r>
          </a:p>
          <a:p>
            <a:pPr marL="342900" indent="-342900" algn="l">
              <a:buFontTx/>
              <a:buChar char="-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Appropriate digital tool</a:t>
            </a:r>
          </a:p>
          <a:p>
            <a:pPr marL="342900" indent="-342900" algn="l">
              <a:buFontTx/>
              <a:buChar char="-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Increasing the revenue and the profit margin</a:t>
            </a:r>
          </a:p>
          <a:p>
            <a:pPr marL="342900" indent="-342900" algn="l">
              <a:buFontTx/>
              <a:buChar char="-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Tx/>
              <a:buChar char="-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Can be cost-effective </a:t>
            </a:r>
          </a:p>
          <a:p>
            <a:pPr marL="342900" indent="-342900" algn="l">
              <a:buFontTx/>
              <a:buChar char="-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Touching non-performance in terms of sustainable policies</a:t>
            </a:r>
          </a:p>
          <a:p>
            <a:pPr marL="342900" indent="-342900" algn="l">
              <a:buFontTx/>
              <a:buChar char="-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hard to be monitored in terms of costs, profit margins, or production</a:t>
            </a:r>
          </a:p>
          <a:p>
            <a:pPr marL="342900" indent="-342900" algn="l">
              <a:buFontTx/>
              <a:buChar char="-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erson walking on treadmills in a gym">
            <a:extLst>
              <a:ext uri="{FF2B5EF4-FFF2-40B4-BE49-F238E27FC236}">
                <a16:creationId xmlns:a16="http://schemas.microsoft.com/office/drawing/2014/main" id="{98183DA5-87ED-C7D7-8C55-D8F4EA7C60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783" y="304672"/>
            <a:ext cx="4845472" cy="6248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55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E50D-FA2C-F441-D7F8-4204584431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088" y="693174"/>
            <a:ext cx="6092889" cy="770093"/>
          </a:xfrm>
        </p:spPr>
        <p:txBody>
          <a:bodyPr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Overview about the concept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C7769-8438-6737-C91D-E11E04F7FB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51" y="2050656"/>
            <a:ext cx="6046926" cy="3729532"/>
          </a:xfrm>
        </p:spPr>
        <p:txBody>
          <a:bodyPr anchor="ctr">
            <a:noAutofit/>
          </a:bodyPr>
          <a:lstStyle/>
          <a:p>
            <a:pPr algn="l">
              <a:lnSpc>
                <a:spcPct val="120000"/>
              </a:lnSpc>
            </a:pPr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- innovative and creative idea</a:t>
            </a:r>
          </a:p>
          <a:p>
            <a:pPr algn="l">
              <a:lnSpc>
                <a:spcPct val="120000"/>
              </a:lnSpc>
            </a:pPr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- needs a special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financial analysis</a:t>
            </a:r>
          </a:p>
          <a:p>
            <a:pPr algn="l">
              <a:lnSpc>
                <a:spcPct val="120000"/>
              </a:lnSpc>
            </a:pPr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- a huge project, in terms of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targeting and positioning</a:t>
            </a:r>
          </a:p>
          <a:p>
            <a:pPr algn="l">
              <a:lnSpc>
                <a:spcPct val="120000"/>
              </a:lnSpc>
            </a:pPr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- need a very careful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sustainable policy – for example just organic food from trustful sources and just electric power no gas</a:t>
            </a:r>
          </a:p>
          <a:p>
            <a:pPr algn="l">
              <a:lnSpc>
                <a:spcPct val="12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it’s better to be created in stages to address the feasibility </a:t>
            </a:r>
          </a:p>
          <a:p>
            <a:pPr algn="l">
              <a:lnSpc>
                <a:spcPct val="12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all the concepts should be supervised by a nutrition specialist before being presented to the customers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food that has many different foods in it&#10;&#10;Description automatically generated with medium confidence">
            <a:extLst>
              <a:ext uri="{FF2B5EF4-FFF2-40B4-BE49-F238E27FC236}">
                <a16:creationId xmlns:a16="http://schemas.microsoft.com/office/drawing/2014/main" id="{E268C3D5-3F53-A555-5F73-5EA12F55BC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977" y="1584106"/>
            <a:ext cx="4908848" cy="3681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12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7BE24CE-3456-09E8-64C2-78D381EE05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4047" y="914400"/>
            <a:ext cx="6308105" cy="7813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C7BC022-4431-299F-F1E3-01B0F8CD61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1634" y="2054753"/>
            <a:ext cx="6452929" cy="3888847"/>
          </a:xfrm>
        </p:spPr>
        <p:txBody>
          <a:bodyPr>
            <a:no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 Overall, the project it’s a success in terms of expectations from stakeholders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 KPI’s monitored show a real success – good reviews, number of new customers retention of the staff, Labour margins, revenue, etc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 Financial figures have been met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 the project touches the point in terms of policy for sustainability and CSR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 it’s highly recommended very careful monitoring of all aspects in terms of business plan and management </a:t>
            </a:r>
          </a:p>
        </p:txBody>
      </p:sp>
      <p:pic>
        <p:nvPicPr>
          <p:cNvPr id="5" name="Content Placeholder 4" descr="A glass flask with liquid in it">
            <a:extLst>
              <a:ext uri="{FF2B5EF4-FFF2-40B4-BE49-F238E27FC236}">
                <a16:creationId xmlns:a16="http://schemas.microsoft.com/office/drawing/2014/main" id="{F1BC9796-4353-572F-EDDD-8D50859A3C5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177" y="1695799"/>
            <a:ext cx="3458249" cy="3458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1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15616-EFCD-D4CA-1C80-08E396A6C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269AC-C664-6AF2-7536-E98C21D0A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ACS Distance Education, (2024) ‘</a:t>
            </a:r>
            <a:r>
              <a:rPr lang="en-US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Scope of fitness industry’</a:t>
            </a:r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https://www.acsedu.co.uk/info/fitness-and-wellbeing/fitness-industry/scope-of-the-fitness-industry.aspx (Accessed: 28.03.2024)</a:t>
            </a:r>
          </a:p>
          <a:p>
            <a:pPr algn="l"/>
            <a:r>
              <a:rPr lang="en-US" b="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Delff</a:t>
            </a:r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US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Rigorous risk management. </a:t>
            </a:r>
            <a:r>
              <a:rPr lang="en-US" b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Risk management – DELFF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10.04.2024)</a:t>
            </a:r>
          </a:p>
          <a:p>
            <a:pPr algn="l"/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Younger, J. 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(2019) </a:t>
            </a:r>
            <a:r>
              <a:rPr 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top freelancers stay up to date: overcoming the half-life of expertise. 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https://www.forbes.com/sites/jonyounger/2019/02/12/overcoming-the-half-life-of-expertise-how-top-freelancers-stay-up-to-date/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10.04.2024)</a:t>
            </a:r>
            <a:endParaRPr lang="en-US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b="0" i="0" dirty="0">
                <a:solidFill>
                  <a:schemeClr val="tx2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Kumar, P.P. (2005) 'Effective use of Gantt chart for managing large scale projects', </a:t>
            </a:r>
            <a:r>
              <a:rPr lang="en-US" b="0" i="1" dirty="0">
                <a:solidFill>
                  <a:schemeClr val="tx2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Certification paper</a:t>
            </a:r>
            <a:r>
              <a:rPr lang="en-US" b="0" i="0" dirty="0">
                <a:solidFill>
                  <a:schemeClr val="tx2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47(7), pp. 14 .</a:t>
            </a:r>
          </a:p>
          <a:p>
            <a:pPr algn="l"/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MacNeil, C. (2024) </a:t>
            </a:r>
            <a:r>
              <a:rPr lang="en-US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create (and stick with) a project budget. </a:t>
            </a:r>
            <a:r>
              <a:rPr lang="en-US" b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b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https://asana.com/resources/project-budget</a:t>
            </a:r>
            <a:r>
              <a:rPr lang="en-US" b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23.03.2024)</a:t>
            </a:r>
            <a:endParaRPr lang="en-US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b="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Shadid</a:t>
            </a:r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(2008) </a:t>
            </a:r>
            <a:r>
              <a:rPr lang="en-US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‘gym project WBS classic</a:t>
            </a:r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 available at: https://creately.com/diagram/example/i2z2pc96/gym-project-wbs-classic (Accessed: 02.04.2024)</a:t>
            </a:r>
          </a:p>
          <a:p>
            <a:pPr algn="l"/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Quora (2024) ‘</a:t>
            </a:r>
            <a:r>
              <a:rPr lang="en-US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goals, objectives, and activities of a gym business?’</a:t>
            </a:r>
            <a:r>
              <a:rPr lang="en-US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https://www.quora.com/What-are-the-goals-objectives-and-activities-of-a-gym-business#:~:text=Objectives%3A,%2Das%2Dyou%2Dgo%20plans (Accessed: 28.03.2024)</a:t>
            </a:r>
          </a:p>
          <a:p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13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ealth Fitness 16x9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063278_TF02922391.potx" id="{FAC2315A-96C2-4164-890A-21E790F3E434}" vid="{36B40ED7-CA3D-4A0A-8054-2E3C7941079C}"/>
    </a:ext>
  </a:extLst>
</a:theme>
</file>

<file path=ppt/theme/theme2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Health and fitness presentation (widescreen)</Template>
  <TotalTime>341</TotalTime>
  <Words>1366</Words>
  <Application>Microsoft Office PowerPoint</Application>
  <PresentationFormat>Widescreen</PresentationFormat>
  <Paragraphs>187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Health Fitness 16x9</vt:lpstr>
      <vt:lpstr>Managing projects in the organization  BMSW5104 – London campus  Lecturer – Nadeem Mirza </vt:lpstr>
      <vt:lpstr>PowerPoint Presentation</vt:lpstr>
      <vt:lpstr>PowerPoint Presentation</vt:lpstr>
      <vt:lpstr>Planning</vt:lpstr>
      <vt:lpstr>PowerPoint Presentation</vt:lpstr>
      <vt:lpstr>PowerPoint Presentation</vt:lpstr>
      <vt:lpstr>PowerPoint Presentation</vt:lpstr>
      <vt:lpstr>PowerPoint Presentation</vt:lpstr>
      <vt:lpstr>Strengths and weakness of the project </vt:lpstr>
      <vt:lpstr>Overview about the concept</vt:lpstr>
      <vt:lpstr>CONCLUSIONS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</dc:title>
  <dc:creator>Sigitas Dobrovolskis (2019925)</dc:creator>
  <cp:lastModifiedBy>Sigitas Dobrovolskis (2019925)</cp:lastModifiedBy>
  <cp:revision>13</cp:revision>
  <dcterms:created xsi:type="dcterms:W3CDTF">2024-04-08T09:40:40Z</dcterms:created>
  <dcterms:modified xsi:type="dcterms:W3CDTF">2024-04-13T12:06:31Z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