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5"/>
  </p:notesMasterIdLst>
  <p:sldIdLst>
    <p:sldId id="719" r:id="rId24"/>
    <p:sldId id="301" r:id="rId25"/>
    <p:sldId id="302" r:id="rId26"/>
    <p:sldId id="331" r:id="rId27"/>
    <p:sldId id="722" r:id="rId28"/>
    <p:sldId id="370" r:id="rId29"/>
    <p:sldId id="371" r:id="rId30"/>
    <p:sldId id="372" r:id="rId31"/>
    <p:sldId id="373" r:id="rId32"/>
    <p:sldId id="376" r:id="rId33"/>
    <p:sldId id="381" r:id="rId34"/>
    <p:sldId id="377" r:id="rId35"/>
    <p:sldId id="385" r:id="rId36"/>
    <p:sldId id="386" r:id="rId37"/>
    <p:sldId id="383" r:id="rId38"/>
    <p:sldId id="384" r:id="rId39"/>
    <p:sldId id="379" r:id="rId40"/>
    <p:sldId id="382" r:id="rId41"/>
    <p:sldId id="380" r:id="rId42"/>
    <p:sldId id="387" r:id="rId43"/>
    <p:sldId id="721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B17593-B41B-43A0-882D-78BCE302D25C}" v="5" dt="2023-03-20T15:49:06.8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8" autoAdjust="0"/>
    <p:restoredTop sz="77253"/>
  </p:normalViewPr>
  <p:slideViewPr>
    <p:cSldViewPr snapToGrid="0">
      <p:cViewPr varScale="1">
        <p:scale>
          <a:sx n="92" d="100"/>
          <a:sy n="92" d="100"/>
        </p:scale>
        <p:origin x="60" y="279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51" Type="http://schemas.microsoft.com/office/2015/10/relationships/revisionInfo" Target="revisionInfo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presProps" Target="pres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75B17593-B41B-43A0-882D-78BCE302D25C}"/>
    <pc:docChg chg="custSel addSld delSld modSld">
      <pc:chgData name="Stalin Jacob Wilson Packia Dhas" userId="050d7d71-3621-4503-95e8-1c9a9d962492" providerId="ADAL" clId="{75B17593-B41B-43A0-882D-78BCE302D25C}" dt="2023-03-20T15:55:49.071" v="173" actId="20577"/>
      <pc:docMkLst>
        <pc:docMk/>
      </pc:docMkLst>
      <pc:sldChg chg="modSp add del mod setBg">
        <pc:chgData name="Stalin Jacob Wilson Packia Dhas" userId="050d7d71-3621-4503-95e8-1c9a9d962492" providerId="ADAL" clId="{75B17593-B41B-43A0-882D-78BCE302D25C}" dt="2023-03-09T09:15:42.227" v="37" actId="47"/>
        <pc:sldMkLst>
          <pc:docMk/>
          <pc:sldMk cId="1495736662" sldId="287"/>
        </pc:sldMkLst>
        <pc:spChg chg="mod">
          <ac:chgData name="Stalin Jacob Wilson Packia Dhas" userId="050d7d71-3621-4503-95e8-1c9a9d962492" providerId="ADAL" clId="{75B17593-B41B-43A0-882D-78BCE302D25C}" dt="2023-03-09T09:14:22.345" v="1" actId="27636"/>
          <ac:spMkLst>
            <pc:docMk/>
            <pc:sldMk cId="1495736662" sldId="287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75B17593-B41B-43A0-882D-78BCE302D25C}" dt="2023-03-09T09:15:12.527" v="35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75B17593-B41B-43A0-882D-78BCE302D25C}" dt="2023-03-09T09:15:12.527" v="35"/>
          <ac:spMkLst>
            <pc:docMk/>
            <pc:sldMk cId="3657130640" sldId="30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75B17593-B41B-43A0-882D-78BCE302D25C}" dt="2023-03-09T09:15:34.722" v="36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75B17593-B41B-43A0-882D-78BCE302D25C}" dt="2023-03-09T09:15:34.722" v="36"/>
          <ac:spMkLst>
            <pc:docMk/>
            <pc:sldMk cId="3192266062" sldId="302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75B17593-B41B-43A0-882D-78BCE302D25C}" dt="2023-03-20T15:49:37.957" v="97" actId="1076"/>
        <pc:sldMkLst>
          <pc:docMk/>
          <pc:sldMk cId="2339869384" sldId="331"/>
        </pc:sldMkLst>
        <pc:spChg chg="mod">
          <ac:chgData name="Stalin Jacob Wilson Packia Dhas" userId="050d7d71-3621-4503-95e8-1c9a9d962492" providerId="ADAL" clId="{75B17593-B41B-43A0-882D-78BCE302D25C}" dt="2023-03-20T15:49:37.957" v="97" actId="1076"/>
          <ac:spMkLst>
            <pc:docMk/>
            <pc:sldMk cId="2339869384" sldId="331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75B17593-B41B-43A0-882D-78BCE302D25C}" dt="2023-03-09T09:15:50.001" v="41" actId="27636"/>
          <ac:spMkLst>
            <pc:docMk/>
            <pc:sldMk cId="2339869384" sldId="331"/>
            <ac:spMk id="3" creationId="{00000000-0000-0000-0000-000000000000}"/>
          </ac:spMkLst>
        </pc:spChg>
      </pc:sldChg>
      <pc:sldChg chg="del">
        <pc:chgData name="Stalin Jacob Wilson Packia Dhas" userId="050d7d71-3621-4503-95e8-1c9a9d962492" providerId="ADAL" clId="{75B17593-B41B-43A0-882D-78BCE302D25C}" dt="2023-03-09T10:30:22.072" v="42" actId="47"/>
        <pc:sldMkLst>
          <pc:docMk/>
          <pc:sldMk cId="2610231169" sldId="352"/>
        </pc:sldMkLst>
      </pc:sldChg>
      <pc:sldChg chg="del">
        <pc:chgData name="Stalin Jacob Wilson Packia Dhas" userId="050d7d71-3621-4503-95e8-1c9a9d962492" providerId="ADAL" clId="{75B17593-B41B-43A0-882D-78BCE302D25C}" dt="2023-03-09T09:14:48.470" v="25" actId="47"/>
        <pc:sldMkLst>
          <pc:docMk/>
          <pc:sldMk cId="2411863309" sldId="353"/>
        </pc:sldMkLst>
      </pc:sldChg>
      <pc:sldChg chg="del">
        <pc:chgData name="Stalin Jacob Wilson Packia Dhas" userId="050d7d71-3621-4503-95e8-1c9a9d962492" providerId="ADAL" clId="{75B17593-B41B-43A0-882D-78BCE302D25C}" dt="2023-03-09T09:14:48.945" v="26" actId="47"/>
        <pc:sldMkLst>
          <pc:docMk/>
          <pc:sldMk cId="515948452" sldId="354"/>
        </pc:sldMkLst>
      </pc:sldChg>
      <pc:sldChg chg="del">
        <pc:chgData name="Stalin Jacob Wilson Packia Dhas" userId="050d7d71-3621-4503-95e8-1c9a9d962492" providerId="ADAL" clId="{75B17593-B41B-43A0-882D-78BCE302D25C}" dt="2023-03-09T09:14:49.375" v="27" actId="47"/>
        <pc:sldMkLst>
          <pc:docMk/>
          <pc:sldMk cId="2130562178" sldId="355"/>
        </pc:sldMkLst>
      </pc:sldChg>
      <pc:sldChg chg="del">
        <pc:chgData name="Stalin Jacob Wilson Packia Dhas" userId="050d7d71-3621-4503-95e8-1c9a9d962492" providerId="ADAL" clId="{75B17593-B41B-43A0-882D-78BCE302D25C}" dt="2023-03-09T09:14:49.820" v="28" actId="47"/>
        <pc:sldMkLst>
          <pc:docMk/>
          <pc:sldMk cId="3035691461" sldId="356"/>
        </pc:sldMkLst>
      </pc:sldChg>
      <pc:sldChg chg="del">
        <pc:chgData name="Stalin Jacob Wilson Packia Dhas" userId="050d7d71-3621-4503-95e8-1c9a9d962492" providerId="ADAL" clId="{75B17593-B41B-43A0-882D-78BCE302D25C}" dt="2023-03-09T09:14:50.601" v="29" actId="47"/>
        <pc:sldMkLst>
          <pc:docMk/>
          <pc:sldMk cId="4069224621" sldId="357"/>
        </pc:sldMkLst>
      </pc:sldChg>
      <pc:sldChg chg="del">
        <pc:chgData name="Stalin Jacob Wilson Packia Dhas" userId="050d7d71-3621-4503-95e8-1c9a9d962492" providerId="ADAL" clId="{75B17593-B41B-43A0-882D-78BCE302D25C}" dt="2023-03-09T09:14:51.409" v="30" actId="47"/>
        <pc:sldMkLst>
          <pc:docMk/>
          <pc:sldMk cId="2257489090" sldId="358"/>
        </pc:sldMkLst>
      </pc:sldChg>
      <pc:sldChg chg="del">
        <pc:chgData name="Stalin Jacob Wilson Packia Dhas" userId="050d7d71-3621-4503-95e8-1c9a9d962492" providerId="ADAL" clId="{75B17593-B41B-43A0-882D-78BCE302D25C}" dt="2023-03-09T09:14:51.935" v="31" actId="47"/>
        <pc:sldMkLst>
          <pc:docMk/>
          <pc:sldMk cId="1662036258" sldId="359"/>
        </pc:sldMkLst>
      </pc:sldChg>
      <pc:sldChg chg="del">
        <pc:chgData name="Stalin Jacob Wilson Packia Dhas" userId="050d7d71-3621-4503-95e8-1c9a9d962492" providerId="ADAL" clId="{75B17593-B41B-43A0-882D-78BCE302D25C}" dt="2023-03-09T09:14:52.820" v="32" actId="47"/>
        <pc:sldMkLst>
          <pc:docMk/>
          <pc:sldMk cId="2664512502" sldId="360"/>
        </pc:sldMkLst>
      </pc:sldChg>
      <pc:sldChg chg="del">
        <pc:chgData name="Stalin Jacob Wilson Packia Dhas" userId="050d7d71-3621-4503-95e8-1c9a9d962492" providerId="ADAL" clId="{75B17593-B41B-43A0-882D-78BCE302D25C}" dt="2023-03-09T09:14:54.128" v="34" actId="47"/>
        <pc:sldMkLst>
          <pc:docMk/>
          <pc:sldMk cId="1857759163" sldId="361"/>
        </pc:sldMkLst>
      </pc:sldChg>
      <pc:sldChg chg="del">
        <pc:chgData name="Stalin Jacob Wilson Packia Dhas" userId="050d7d71-3621-4503-95e8-1c9a9d962492" providerId="ADAL" clId="{75B17593-B41B-43A0-882D-78BCE302D25C}" dt="2023-03-09T09:14:53.575" v="33" actId="47"/>
        <pc:sldMkLst>
          <pc:docMk/>
          <pc:sldMk cId="821699516" sldId="362"/>
        </pc:sldMkLst>
      </pc:sldChg>
      <pc:sldChg chg="del">
        <pc:chgData name="Stalin Jacob Wilson Packia Dhas" userId="050d7d71-3621-4503-95e8-1c9a9d962492" providerId="ADAL" clId="{75B17593-B41B-43A0-882D-78BCE302D25C}" dt="2023-03-09T09:14:37.598" v="20" actId="47"/>
        <pc:sldMkLst>
          <pc:docMk/>
          <pc:sldMk cId="2821488268" sldId="363"/>
        </pc:sldMkLst>
      </pc:sldChg>
      <pc:sldChg chg="del">
        <pc:chgData name="Stalin Jacob Wilson Packia Dhas" userId="050d7d71-3621-4503-95e8-1c9a9d962492" providerId="ADAL" clId="{75B17593-B41B-43A0-882D-78BCE302D25C}" dt="2023-03-09T09:14:38.118" v="21" actId="47"/>
        <pc:sldMkLst>
          <pc:docMk/>
          <pc:sldMk cId="858310331" sldId="364"/>
        </pc:sldMkLst>
      </pc:sldChg>
      <pc:sldChg chg="del">
        <pc:chgData name="Stalin Jacob Wilson Packia Dhas" userId="050d7d71-3621-4503-95e8-1c9a9d962492" providerId="ADAL" clId="{75B17593-B41B-43A0-882D-78BCE302D25C}" dt="2023-03-09T09:14:38.689" v="22" actId="47"/>
        <pc:sldMkLst>
          <pc:docMk/>
          <pc:sldMk cId="1645140678" sldId="366"/>
        </pc:sldMkLst>
      </pc:sldChg>
      <pc:sldChg chg="del">
        <pc:chgData name="Stalin Jacob Wilson Packia Dhas" userId="050d7d71-3621-4503-95e8-1c9a9d962492" providerId="ADAL" clId="{75B17593-B41B-43A0-882D-78BCE302D25C}" dt="2023-03-09T09:14:39.315" v="23" actId="47"/>
        <pc:sldMkLst>
          <pc:docMk/>
          <pc:sldMk cId="3306735023" sldId="367"/>
        </pc:sldMkLst>
      </pc:sldChg>
      <pc:sldChg chg="del">
        <pc:chgData name="Stalin Jacob Wilson Packia Dhas" userId="050d7d71-3621-4503-95e8-1c9a9d962492" providerId="ADAL" clId="{75B17593-B41B-43A0-882D-78BCE302D25C}" dt="2023-03-09T09:14:40.039" v="24" actId="47"/>
        <pc:sldMkLst>
          <pc:docMk/>
          <pc:sldMk cId="2204999952" sldId="368"/>
        </pc:sldMkLst>
      </pc:sldChg>
      <pc:sldChg chg="del">
        <pc:chgData name="Stalin Jacob Wilson Packia Dhas" userId="050d7d71-3621-4503-95e8-1c9a9d962492" providerId="ADAL" clId="{75B17593-B41B-43A0-882D-78BCE302D25C}" dt="2023-03-09T10:30:25.729" v="43" actId="47"/>
        <pc:sldMkLst>
          <pc:docMk/>
          <pc:sldMk cId="376590867" sldId="369"/>
        </pc:sldMkLst>
      </pc:sldChg>
      <pc:sldChg chg="modSp add mod">
        <pc:chgData name="Stalin Jacob Wilson Packia Dhas" userId="050d7d71-3621-4503-95e8-1c9a9d962492" providerId="ADAL" clId="{75B17593-B41B-43A0-882D-78BCE302D25C}" dt="2023-03-20T15:50:32.863" v="106" actId="1076"/>
        <pc:sldMkLst>
          <pc:docMk/>
          <pc:sldMk cId="2971512896" sldId="370"/>
        </pc:sldMkLst>
        <pc:spChg chg="mod">
          <ac:chgData name="Stalin Jacob Wilson Packia Dhas" userId="050d7d71-3621-4503-95e8-1c9a9d962492" providerId="ADAL" clId="{75B17593-B41B-43A0-882D-78BCE302D25C}" dt="2023-03-20T15:50:28.134" v="104" actId="1076"/>
          <ac:spMkLst>
            <pc:docMk/>
            <pc:sldMk cId="2971512896" sldId="370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75B17593-B41B-43A0-882D-78BCE302D25C}" dt="2023-03-20T15:50:32.863" v="106" actId="1076"/>
          <ac:spMkLst>
            <pc:docMk/>
            <pc:sldMk cId="2971512896" sldId="370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75B17593-B41B-43A0-882D-78BCE302D25C}" dt="2023-03-20T15:51:00.440" v="114" actId="14100"/>
        <pc:sldMkLst>
          <pc:docMk/>
          <pc:sldMk cId="3095955514" sldId="371"/>
        </pc:sldMkLst>
        <pc:spChg chg="mod">
          <ac:chgData name="Stalin Jacob Wilson Packia Dhas" userId="050d7d71-3621-4503-95e8-1c9a9d962492" providerId="ADAL" clId="{75B17593-B41B-43A0-882D-78BCE302D25C}" dt="2023-03-20T15:50:52.977" v="111" actId="1076"/>
          <ac:spMkLst>
            <pc:docMk/>
            <pc:sldMk cId="3095955514" sldId="371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75B17593-B41B-43A0-882D-78BCE302D25C}" dt="2023-03-20T15:51:00.440" v="114" actId="14100"/>
          <ac:spMkLst>
            <pc:docMk/>
            <pc:sldMk cId="3095955514" sldId="371"/>
            <ac:spMk id="3" creationId="{00000000-0000-0000-0000-000000000000}"/>
          </ac:spMkLst>
        </pc:spChg>
      </pc:sldChg>
      <pc:sldChg chg="delSp modSp add mod">
        <pc:chgData name="Stalin Jacob Wilson Packia Dhas" userId="050d7d71-3621-4503-95e8-1c9a9d962492" providerId="ADAL" clId="{75B17593-B41B-43A0-882D-78BCE302D25C}" dt="2023-03-20T15:51:35.966" v="125" actId="14100"/>
        <pc:sldMkLst>
          <pc:docMk/>
          <pc:sldMk cId="3269203246" sldId="372"/>
        </pc:sldMkLst>
        <pc:spChg chg="mod">
          <ac:chgData name="Stalin Jacob Wilson Packia Dhas" userId="050d7d71-3621-4503-95e8-1c9a9d962492" providerId="ADAL" clId="{75B17593-B41B-43A0-882D-78BCE302D25C}" dt="2023-03-20T15:51:32.887" v="124" actId="1076"/>
          <ac:spMkLst>
            <pc:docMk/>
            <pc:sldMk cId="3269203246" sldId="372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75B17593-B41B-43A0-882D-78BCE302D25C}" dt="2023-03-20T15:51:35.966" v="125" actId="14100"/>
          <ac:spMkLst>
            <pc:docMk/>
            <pc:sldMk cId="3269203246" sldId="372"/>
            <ac:spMk id="3" creationId="{00000000-0000-0000-0000-000000000000}"/>
          </ac:spMkLst>
        </pc:spChg>
        <pc:spChg chg="del mod">
          <ac:chgData name="Stalin Jacob Wilson Packia Dhas" userId="050d7d71-3621-4503-95e8-1c9a9d962492" providerId="ADAL" clId="{75B17593-B41B-43A0-882D-78BCE302D25C}" dt="2023-03-16T09:23:25.065" v="51" actId="478"/>
          <ac:spMkLst>
            <pc:docMk/>
            <pc:sldMk cId="3269203246" sldId="372"/>
            <ac:spMk id="2049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75B17593-B41B-43A0-882D-78BCE302D25C}" dt="2023-03-20T15:51:44.428" v="126" actId="1076"/>
        <pc:sldMkLst>
          <pc:docMk/>
          <pc:sldMk cId="1796564816" sldId="373"/>
        </pc:sldMkLst>
        <pc:spChg chg="mod">
          <ac:chgData name="Stalin Jacob Wilson Packia Dhas" userId="050d7d71-3621-4503-95e8-1c9a9d962492" providerId="ADAL" clId="{75B17593-B41B-43A0-882D-78BCE302D25C}" dt="2023-03-20T15:51:44.428" v="126" actId="1076"/>
          <ac:spMkLst>
            <pc:docMk/>
            <pc:sldMk cId="1796564816" sldId="373"/>
            <ac:spMk id="2" creationId="{00000000-0000-0000-0000-000000000000}"/>
          </ac:spMkLst>
        </pc:spChg>
        <pc:picChg chg="mod">
          <ac:chgData name="Stalin Jacob Wilson Packia Dhas" userId="050d7d71-3621-4503-95e8-1c9a9d962492" providerId="ADAL" clId="{75B17593-B41B-43A0-882D-78BCE302D25C}" dt="2023-03-20T15:51:17.562" v="120" actId="1076"/>
          <ac:picMkLst>
            <pc:docMk/>
            <pc:sldMk cId="1796564816" sldId="373"/>
            <ac:picMk id="9" creationId="{00000000-0000-0000-0000-000000000000}"/>
          </ac:picMkLst>
        </pc:picChg>
      </pc:sldChg>
      <pc:sldChg chg="modSp add mod">
        <pc:chgData name="Stalin Jacob Wilson Packia Dhas" userId="050d7d71-3621-4503-95e8-1c9a9d962492" providerId="ADAL" clId="{75B17593-B41B-43A0-882D-78BCE302D25C}" dt="2023-03-20T15:52:03.810" v="132" actId="14100"/>
        <pc:sldMkLst>
          <pc:docMk/>
          <pc:sldMk cId="3208830383" sldId="376"/>
        </pc:sldMkLst>
        <pc:spChg chg="mod">
          <ac:chgData name="Stalin Jacob Wilson Packia Dhas" userId="050d7d71-3621-4503-95e8-1c9a9d962492" providerId="ADAL" clId="{75B17593-B41B-43A0-882D-78BCE302D25C}" dt="2023-03-20T15:51:55.366" v="128" actId="1076"/>
          <ac:spMkLst>
            <pc:docMk/>
            <pc:sldMk cId="3208830383" sldId="376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75B17593-B41B-43A0-882D-78BCE302D25C}" dt="2023-03-20T15:52:03.810" v="132" actId="14100"/>
          <ac:spMkLst>
            <pc:docMk/>
            <pc:sldMk cId="3208830383" sldId="376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75B17593-B41B-43A0-882D-78BCE302D25C}" dt="2023-03-20T15:52:23.763" v="138" actId="1076"/>
        <pc:sldMkLst>
          <pc:docMk/>
          <pc:sldMk cId="1885929599" sldId="377"/>
        </pc:sldMkLst>
        <pc:spChg chg="mod">
          <ac:chgData name="Stalin Jacob Wilson Packia Dhas" userId="050d7d71-3621-4503-95e8-1c9a9d962492" providerId="ADAL" clId="{75B17593-B41B-43A0-882D-78BCE302D25C}" dt="2023-03-20T15:52:21.610" v="137" actId="1076"/>
          <ac:spMkLst>
            <pc:docMk/>
            <pc:sldMk cId="1885929599" sldId="377"/>
            <ac:spMk id="2" creationId="{00000000-0000-0000-0000-000000000000}"/>
          </ac:spMkLst>
        </pc:spChg>
        <pc:picChg chg="mod">
          <ac:chgData name="Stalin Jacob Wilson Packia Dhas" userId="050d7d71-3621-4503-95e8-1c9a9d962492" providerId="ADAL" clId="{75B17593-B41B-43A0-882D-78BCE302D25C}" dt="2023-03-20T15:52:23.763" v="138" actId="1076"/>
          <ac:picMkLst>
            <pc:docMk/>
            <pc:sldMk cId="1885929599" sldId="377"/>
            <ac:picMk id="11" creationId="{00000000-0000-0000-0000-000000000000}"/>
          </ac:picMkLst>
        </pc:picChg>
      </pc:sldChg>
      <pc:sldChg chg="modSp add mod">
        <pc:chgData name="Stalin Jacob Wilson Packia Dhas" userId="050d7d71-3621-4503-95e8-1c9a9d962492" providerId="ADAL" clId="{75B17593-B41B-43A0-882D-78BCE302D25C}" dt="2023-03-20T15:54:46.469" v="163" actId="1076"/>
        <pc:sldMkLst>
          <pc:docMk/>
          <pc:sldMk cId="1692671314" sldId="379"/>
        </pc:sldMkLst>
        <pc:spChg chg="mod">
          <ac:chgData name="Stalin Jacob Wilson Packia Dhas" userId="050d7d71-3621-4503-95e8-1c9a9d962492" providerId="ADAL" clId="{75B17593-B41B-43A0-882D-78BCE302D25C}" dt="2023-03-20T15:54:34.316" v="159" actId="1076"/>
          <ac:spMkLst>
            <pc:docMk/>
            <pc:sldMk cId="1692671314" sldId="379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75B17593-B41B-43A0-882D-78BCE302D25C}" dt="2023-03-20T15:54:42.248" v="162" actId="27636"/>
          <ac:spMkLst>
            <pc:docMk/>
            <pc:sldMk cId="1692671314" sldId="379"/>
            <ac:spMk id="3" creationId="{00000000-0000-0000-0000-000000000000}"/>
          </ac:spMkLst>
        </pc:spChg>
        <pc:picChg chg="mod">
          <ac:chgData name="Stalin Jacob Wilson Packia Dhas" userId="050d7d71-3621-4503-95e8-1c9a9d962492" providerId="ADAL" clId="{75B17593-B41B-43A0-882D-78BCE302D25C}" dt="2023-03-20T15:54:46.469" v="163" actId="1076"/>
          <ac:picMkLst>
            <pc:docMk/>
            <pc:sldMk cId="1692671314" sldId="379"/>
            <ac:picMk id="9" creationId="{00000000-0000-0000-0000-000000000000}"/>
          </ac:picMkLst>
        </pc:picChg>
      </pc:sldChg>
      <pc:sldChg chg="modSp add mod">
        <pc:chgData name="Stalin Jacob Wilson Packia Dhas" userId="050d7d71-3621-4503-95e8-1c9a9d962492" providerId="ADAL" clId="{75B17593-B41B-43A0-882D-78BCE302D25C}" dt="2023-03-20T15:55:08.533" v="169" actId="1076"/>
        <pc:sldMkLst>
          <pc:docMk/>
          <pc:sldMk cId="3648615191" sldId="380"/>
        </pc:sldMkLst>
        <pc:spChg chg="mod">
          <ac:chgData name="Stalin Jacob Wilson Packia Dhas" userId="050d7d71-3621-4503-95e8-1c9a9d962492" providerId="ADAL" clId="{75B17593-B41B-43A0-882D-78BCE302D25C}" dt="2023-03-20T15:55:04.856" v="167" actId="122"/>
          <ac:spMkLst>
            <pc:docMk/>
            <pc:sldMk cId="3648615191" sldId="380"/>
            <ac:spMk id="2" creationId="{00000000-0000-0000-0000-000000000000}"/>
          </ac:spMkLst>
        </pc:spChg>
        <pc:picChg chg="mod">
          <ac:chgData name="Stalin Jacob Wilson Packia Dhas" userId="050d7d71-3621-4503-95e8-1c9a9d962492" providerId="ADAL" clId="{75B17593-B41B-43A0-882D-78BCE302D25C}" dt="2023-03-20T15:55:08.533" v="169" actId="1076"/>
          <ac:picMkLst>
            <pc:docMk/>
            <pc:sldMk cId="3648615191" sldId="380"/>
            <ac:picMk id="10" creationId="{00000000-0000-0000-0000-000000000000}"/>
          </ac:picMkLst>
        </pc:picChg>
      </pc:sldChg>
      <pc:sldChg chg="modSp add mod">
        <pc:chgData name="Stalin Jacob Wilson Packia Dhas" userId="050d7d71-3621-4503-95e8-1c9a9d962492" providerId="ADAL" clId="{75B17593-B41B-43A0-882D-78BCE302D25C}" dt="2023-03-20T15:52:14.055" v="135" actId="1076"/>
        <pc:sldMkLst>
          <pc:docMk/>
          <pc:sldMk cId="1285915618" sldId="381"/>
        </pc:sldMkLst>
        <pc:spChg chg="mod">
          <ac:chgData name="Stalin Jacob Wilson Packia Dhas" userId="050d7d71-3621-4503-95e8-1c9a9d962492" providerId="ADAL" clId="{75B17593-B41B-43A0-882D-78BCE302D25C}" dt="2023-03-20T15:52:11.508" v="134" actId="1076"/>
          <ac:spMkLst>
            <pc:docMk/>
            <pc:sldMk cId="1285915618" sldId="381"/>
            <ac:spMk id="2" creationId="{00000000-0000-0000-0000-000000000000}"/>
          </ac:spMkLst>
        </pc:spChg>
        <pc:picChg chg="mod">
          <ac:chgData name="Stalin Jacob Wilson Packia Dhas" userId="050d7d71-3621-4503-95e8-1c9a9d962492" providerId="ADAL" clId="{75B17593-B41B-43A0-882D-78BCE302D25C}" dt="2023-03-20T15:52:14.055" v="135" actId="1076"/>
          <ac:picMkLst>
            <pc:docMk/>
            <pc:sldMk cId="1285915618" sldId="381"/>
            <ac:picMk id="9" creationId="{00000000-0000-0000-0000-000000000000}"/>
          </ac:picMkLst>
        </pc:picChg>
      </pc:sldChg>
      <pc:sldChg chg="addSp delSp modSp add mod">
        <pc:chgData name="Stalin Jacob Wilson Packia Dhas" userId="050d7d71-3621-4503-95e8-1c9a9d962492" providerId="ADAL" clId="{75B17593-B41B-43A0-882D-78BCE302D25C}" dt="2023-03-20T15:55:00.678" v="166" actId="1076"/>
        <pc:sldMkLst>
          <pc:docMk/>
          <pc:sldMk cId="2930243447" sldId="382"/>
        </pc:sldMkLst>
        <pc:spChg chg="mod">
          <ac:chgData name="Stalin Jacob Wilson Packia Dhas" userId="050d7d71-3621-4503-95e8-1c9a9d962492" providerId="ADAL" clId="{75B17593-B41B-43A0-882D-78BCE302D25C}" dt="2023-03-20T15:54:56.730" v="165" actId="122"/>
          <ac:spMkLst>
            <pc:docMk/>
            <pc:sldMk cId="2930243447" sldId="382"/>
            <ac:spMk id="2" creationId="{00000000-0000-0000-0000-000000000000}"/>
          </ac:spMkLst>
        </pc:spChg>
        <pc:picChg chg="add del mod">
          <ac:chgData name="Stalin Jacob Wilson Packia Dhas" userId="050d7d71-3621-4503-95e8-1c9a9d962492" providerId="ADAL" clId="{75B17593-B41B-43A0-882D-78BCE302D25C}" dt="2023-03-20T15:54:53.514" v="164" actId="478"/>
          <ac:picMkLst>
            <pc:docMk/>
            <pc:sldMk cId="2930243447" sldId="382"/>
            <ac:picMk id="4" creationId="{FBA57D21-ECE6-75DB-D766-8B7F76082171}"/>
          </ac:picMkLst>
        </pc:picChg>
        <pc:picChg chg="mod">
          <ac:chgData name="Stalin Jacob Wilson Packia Dhas" userId="050d7d71-3621-4503-95e8-1c9a9d962492" providerId="ADAL" clId="{75B17593-B41B-43A0-882D-78BCE302D25C}" dt="2023-03-20T15:55:00.678" v="166" actId="1076"/>
          <ac:picMkLst>
            <pc:docMk/>
            <pc:sldMk cId="2930243447" sldId="382"/>
            <ac:picMk id="10" creationId="{00000000-0000-0000-0000-000000000000}"/>
          </ac:picMkLst>
        </pc:picChg>
      </pc:sldChg>
      <pc:sldChg chg="modSp add mod">
        <pc:chgData name="Stalin Jacob Wilson Packia Dhas" userId="050d7d71-3621-4503-95e8-1c9a9d962492" providerId="ADAL" clId="{75B17593-B41B-43A0-882D-78BCE302D25C}" dt="2023-03-20T15:52:58.381" v="151" actId="27636"/>
        <pc:sldMkLst>
          <pc:docMk/>
          <pc:sldMk cId="4150105116" sldId="383"/>
        </pc:sldMkLst>
        <pc:spChg chg="mod">
          <ac:chgData name="Stalin Jacob Wilson Packia Dhas" userId="050d7d71-3621-4503-95e8-1c9a9d962492" providerId="ADAL" clId="{75B17593-B41B-43A0-882D-78BCE302D25C}" dt="2023-03-20T15:52:51.194" v="146" actId="1076"/>
          <ac:spMkLst>
            <pc:docMk/>
            <pc:sldMk cId="4150105116" sldId="383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75B17593-B41B-43A0-882D-78BCE302D25C}" dt="2023-03-20T15:52:58.381" v="151" actId="27636"/>
          <ac:spMkLst>
            <pc:docMk/>
            <pc:sldMk cId="4150105116" sldId="383"/>
            <ac:spMk id="3" creationId="{00000000-0000-0000-0000-000000000000}"/>
          </ac:spMkLst>
        </pc:spChg>
      </pc:sldChg>
      <pc:sldChg chg="addSp delSp modSp add mod">
        <pc:chgData name="Stalin Jacob Wilson Packia Dhas" userId="050d7d71-3621-4503-95e8-1c9a9d962492" providerId="ADAL" clId="{75B17593-B41B-43A0-882D-78BCE302D25C}" dt="2023-03-20T15:54:27.140" v="157" actId="478"/>
        <pc:sldMkLst>
          <pc:docMk/>
          <pc:sldMk cId="1571635771" sldId="384"/>
        </pc:sldMkLst>
        <pc:spChg chg="mod">
          <ac:chgData name="Stalin Jacob Wilson Packia Dhas" userId="050d7d71-3621-4503-95e8-1c9a9d962492" providerId="ADAL" clId="{75B17593-B41B-43A0-882D-78BCE302D25C}" dt="2023-03-20T15:53:54.228" v="154" actId="1076"/>
          <ac:spMkLst>
            <pc:docMk/>
            <pc:sldMk cId="1571635771" sldId="384"/>
            <ac:spMk id="2" creationId="{00000000-0000-0000-0000-000000000000}"/>
          </ac:spMkLst>
        </pc:spChg>
        <pc:picChg chg="add del mod">
          <ac:chgData name="Stalin Jacob Wilson Packia Dhas" userId="050d7d71-3621-4503-95e8-1c9a9d962492" providerId="ADAL" clId="{75B17593-B41B-43A0-882D-78BCE302D25C}" dt="2023-03-20T15:54:19.450" v="155" actId="478"/>
          <ac:picMkLst>
            <pc:docMk/>
            <pc:sldMk cId="1571635771" sldId="384"/>
            <ac:picMk id="4" creationId="{FDD353AA-C45D-ACD3-5DB2-55B1355727D4}"/>
          </ac:picMkLst>
        </pc:picChg>
        <pc:picChg chg="mod">
          <ac:chgData name="Stalin Jacob Wilson Packia Dhas" userId="050d7d71-3621-4503-95e8-1c9a9d962492" providerId="ADAL" clId="{75B17593-B41B-43A0-882D-78BCE302D25C}" dt="2023-03-20T15:54:23.858" v="156" actId="1076"/>
          <ac:picMkLst>
            <pc:docMk/>
            <pc:sldMk cId="1571635771" sldId="384"/>
            <ac:picMk id="10" creationId="{00000000-0000-0000-0000-000000000000}"/>
          </ac:picMkLst>
        </pc:picChg>
        <pc:inkChg chg="add del">
          <ac:chgData name="Stalin Jacob Wilson Packia Dhas" userId="050d7d71-3621-4503-95e8-1c9a9d962492" providerId="ADAL" clId="{75B17593-B41B-43A0-882D-78BCE302D25C}" dt="2023-03-20T15:54:27.140" v="157" actId="478"/>
          <ac:inkMkLst>
            <pc:docMk/>
            <pc:sldMk cId="1571635771" sldId="384"/>
            <ac:inkMk id="5" creationId="{CB7767B4-C885-1798-4E10-2B68AB3BCB76}"/>
          </ac:inkMkLst>
        </pc:inkChg>
      </pc:sldChg>
      <pc:sldChg chg="modSp add mod">
        <pc:chgData name="Stalin Jacob Wilson Packia Dhas" userId="050d7d71-3621-4503-95e8-1c9a9d962492" providerId="ADAL" clId="{75B17593-B41B-43A0-882D-78BCE302D25C}" dt="2023-03-20T15:52:33.860" v="141" actId="1076"/>
        <pc:sldMkLst>
          <pc:docMk/>
          <pc:sldMk cId="501444149" sldId="385"/>
        </pc:sldMkLst>
        <pc:spChg chg="mod">
          <ac:chgData name="Stalin Jacob Wilson Packia Dhas" userId="050d7d71-3621-4503-95e8-1c9a9d962492" providerId="ADAL" clId="{75B17593-B41B-43A0-882D-78BCE302D25C}" dt="2023-03-20T15:52:30.447" v="140" actId="1076"/>
          <ac:spMkLst>
            <pc:docMk/>
            <pc:sldMk cId="501444149" sldId="385"/>
            <ac:spMk id="2" creationId="{00000000-0000-0000-0000-000000000000}"/>
          </ac:spMkLst>
        </pc:spChg>
        <pc:picChg chg="mod">
          <ac:chgData name="Stalin Jacob Wilson Packia Dhas" userId="050d7d71-3621-4503-95e8-1c9a9d962492" providerId="ADAL" clId="{75B17593-B41B-43A0-882D-78BCE302D25C}" dt="2023-03-20T15:52:33.860" v="141" actId="1076"/>
          <ac:picMkLst>
            <pc:docMk/>
            <pc:sldMk cId="501444149" sldId="385"/>
            <ac:picMk id="9" creationId="{00000000-0000-0000-0000-000000000000}"/>
          </ac:picMkLst>
        </pc:picChg>
      </pc:sldChg>
      <pc:sldChg chg="modSp add mod">
        <pc:chgData name="Stalin Jacob Wilson Packia Dhas" userId="050d7d71-3621-4503-95e8-1c9a9d962492" providerId="ADAL" clId="{75B17593-B41B-43A0-882D-78BCE302D25C}" dt="2023-03-20T15:52:44.070" v="144" actId="1076"/>
        <pc:sldMkLst>
          <pc:docMk/>
          <pc:sldMk cId="3547107047" sldId="386"/>
        </pc:sldMkLst>
        <pc:spChg chg="mod">
          <ac:chgData name="Stalin Jacob Wilson Packia Dhas" userId="050d7d71-3621-4503-95e8-1c9a9d962492" providerId="ADAL" clId="{75B17593-B41B-43A0-882D-78BCE302D25C}" dt="2023-03-20T15:52:44.070" v="144" actId="1076"/>
          <ac:spMkLst>
            <pc:docMk/>
            <pc:sldMk cId="3547107047" sldId="386"/>
            <ac:spMk id="2" creationId="{00000000-0000-0000-0000-000000000000}"/>
          </ac:spMkLst>
        </pc:spChg>
        <pc:picChg chg="mod">
          <ac:chgData name="Stalin Jacob Wilson Packia Dhas" userId="050d7d71-3621-4503-95e8-1c9a9d962492" providerId="ADAL" clId="{75B17593-B41B-43A0-882D-78BCE302D25C}" dt="2023-03-20T15:52:40.828" v="143" actId="1076"/>
          <ac:picMkLst>
            <pc:docMk/>
            <pc:sldMk cId="3547107047" sldId="386"/>
            <ac:picMk id="10" creationId="{00000000-0000-0000-0000-000000000000}"/>
          </ac:picMkLst>
        </pc:picChg>
      </pc:sldChg>
      <pc:sldChg chg="modSp add mod">
        <pc:chgData name="Stalin Jacob Wilson Packia Dhas" userId="050d7d71-3621-4503-95e8-1c9a9d962492" providerId="ADAL" clId="{75B17593-B41B-43A0-882D-78BCE302D25C}" dt="2023-03-20T15:55:13.914" v="171" actId="1076"/>
        <pc:sldMkLst>
          <pc:docMk/>
          <pc:sldMk cId="2169054238" sldId="387"/>
        </pc:sldMkLst>
        <pc:spChg chg="mod">
          <ac:chgData name="Stalin Jacob Wilson Packia Dhas" userId="050d7d71-3621-4503-95e8-1c9a9d962492" providerId="ADAL" clId="{75B17593-B41B-43A0-882D-78BCE302D25C}" dt="2023-03-09T09:14:22.818" v="19" actId="27636"/>
          <ac:spMkLst>
            <pc:docMk/>
            <pc:sldMk cId="2169054238" sldId="387"/>
            <ac:spMk id="2" creationId="{00000000-0000-0000-0000-000000000000}"/>
          </ac:spMkLst>
        </pc:spChg>
        <pc:picChg chg="mod">
          <ac:chgData name="Stalin Jacob Wilson Packia Dhas" userId="050d7d71-3621-4503-95e8-1c9a9d962492" providerId="ADAL" clId="{75B17593-B41B-43A0-882D-78BCE302D25C}" dt="2023-03-20T15:55:13.914" v="171" actId="1076"/>
          <ac:picMkLst>
            <pc:docMk/>
            <pc:sldMk cId="2169054238" sldId="387"/>
            <ac:picMk id="9" creationId="{00000000-0000-0000-0000-000000000000}"/>
          </ac:picMkLst>
        </pc:picChg>
      </pc:sldChg>
      <pc:sldChg chg="modSp mod">
        <pc:chgData name="Stalin Jacob Wilson Packia Dhas" userId="050d7d71-3621-4503-95e8-1c9a9d962492" providerId="ADAL" clId="{75B17593-B41B-43A0-882D-78BCE302D25C}" dt="2023-03-20T15:55:49.071" v="173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75B17593-B41B-43A0-882D-78BCE302D25C}" dt="2023-03-20T15:55:49.071" v="173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add mod">
        <pc:chgData name="Stalin Jacob Wilson Packia Dhas" userId="050d7d71-3621-4503-95e8-1c9a9d962492" providerId="ADAL" clId="{75B17593-B41B-43A0-882D-78BCE302D25C}" dt="2023-03-20T15:50:40.815" v="108" actId="14100"/>
        <pc:sldMkLst>
          <pc:docMk/>
          <pc:sldMk cId="1308008838" sldId="722"/>
        </pc:sldMkLst>
        <pc:spChg chg="mod">
          <ac:chgData name="Stalin Jacob Wilson Packia Dhas" userId="050d7d71-3621-4503-95e8-1c9a9d962492" providerId="ADAL" clId="{75B17593-B41B-43A0-882D-78BCE302D25C}" dt="2023-03-20T15:49:56.905" v="101" actId="1076"/>
          <ac:spMkLst>
            <pc:docMk/>
            <pc:sldMk cId="1308008838" sldId="722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75B17593-B41B-43A0-882D-78BCE302D25C}" dt="2023-03-20T15:50:40.815" v="108" actId="14100"/>
          <ac:spMkLst>
            <pc:docMk/>
            <pc:sldMk cId="1308008838" sldId="722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75B17593-B41B-43A0-882D-78BCE302D25C}" dt="2023-03-20T15:48:46.850" v="90" actId="6549"/>
          <ac:spMkLst>
            <pc:docMk/>
            <pc:sldMk cId="1308008838" sldId="722"/>
            <ac:spMk id="7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125FA1B-A8E6-4FD9-9CC0-9CCC954EF5AC}" type="datetime1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7FCA3-1D35-4DF7-AA26-41DB25F9B9D3}" type="datetime1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A90CF27-A17F-4956-8F65-7653980F30C9}" type="datetime1">
              <a:rPr lang="en-GB" smtClean="0"/>
              <a:t>20/03/2023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DD11607-ADEB-4B63-B0A4-CF74B94DC67A}" type="datetime1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97A77-6925-4E81-9C58-C2202309FEE3}" type="datetime1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682D82C-044E-4B29-A3C8-00DD45EBED6D}" type="datetime1">
              <a:rPr lang="en-GB" smtClean="0"/>
              <a:t>20/03/2023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10982FC-1EA5-46BD-87B4-06607899C8D5}" type="datetime1">
              <a:rPr lang="en-GB" noProof="0" smtClean="0"/>
              <a:t>20/03/2023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Introduction to Digital Electronics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ECDF6DE-53EC-4F8B-B506-3C1123256968}" type="datetime1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2CFC49-A2EF-4B49-8469-A9A687001A69}" type="datetime1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DFBFDA7-162A-404A-8617-7B57E9CADA07}" type="datetime1">
              <a:rPr lang="en-GB" smtClean="0"/>
              <a:t>20/03/2023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E7A5096-3BCF-4CCD-A6E1-71014BFB87DD}" type="datetime1">
              <a:rPr lang="en-GB" noProof="0" smtClean="0"/>
              <a:t>20/03/2023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Introduction to Digital Electronics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8715E97-E268-4E52-923A-FEE395245A66}" type="datetime1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BCD43-D408-4064-BF18-4374F0863FB1}" type="datetime1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5C9367A-45F3-46E5-958D-18F728CA598E}" type="datetime1">
              <a:rPr lang="en-GB" smtClean="0"/>
              <a:t>20/03/2023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45BEEF-3DF8-4BA8-A704-1A14728F7B86}" type="datetime1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81D7846-6AA8-457F-B645-408EC901C5BC}" type="datetime1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A75EC0-BFBF-4BB7-A97B-73C4D3DE81E6}" type="datetime1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CC32BA1-BBDC-403E-AF26-E72B4F5C7A5C}" type="datetime1">
              <a:rPr lang="en-GB" smtClean="0"/>
              <a:t>20/03/2023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5F2D945-BCFF-4E07-A806-0C4011A19940}" type="datetime1">
              <a:rPr lang="en-GB" noProof="0" smtClean="0"/>
              <a:t>20/03/2023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Introduction to Digital Electronics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DB16F60-DFC4-4624-AA0A-78568E835ED9}" type="datetime1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BE75B1-EDF5-428D-818A-1D07315F8BD8}" type="datetime1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60078DC-CC9A-473A-8C86-0D3724681820}" type="datetime1">
              <a:rPr lang="en-GB" smtClean="0"/>
              <a:t>20/03/2023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6B6A557-080B-425C-9BA9-C5939D9FE1DB}" type="datetime1">
              <a:rPr lang="en-GB" noProof="0" smtClean="0"/>
              <a:t>20/03/2023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Introduction to Digital Electronics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41A8A5E-485C-47ED-9C30-C0B6B79385D8}" type="datetime1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4A808-5E57-4617-A53B-767AB89F4945}" type="datetime1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1D51628-DF03-4D00-AC09-304232609EB2}" type="datetime1">
              <a:rPr lang="en-GB" smtClean="0"/>
              <a:t>20/03/2023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47430A1-CF27-4DA8-9570-7F95CE6D75B8}" type="datetime1">
              <a:rPr lang="en-GB" noProof="0" smtClean="0"/>
              <a:t>20/03/2023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Introduction to Digital Electronics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A4611EB-CAD1-429D-9680-7C8B7F7B5C16}" type="datetime1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B1CCE-BD1D-4B91-BCFD-6C8A2C497EDE}" type="datetime1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4A8EC16-548D-4995-8B77-688FF31FCE1A}" type="datetime1">
              <a:rPr lang="en-GB" smtClean="0"/>
              <a:t>20/03/2023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C7E531A-8331-48EE-B2ED-7BF05146B9C1}" type="datetime1">
              <a:rPr lang="en-GB" noProof="0" smtClean="0"/>
              <a:t>20/03/2023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Introduction to Digital Electronics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240F143-E786-477B-91A6-D20B048F7D2E}" type="datetime1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0E654-D380-490A-B442-A1EEE0EC11BF}" type="datetime1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722ED5F-8DF2-48C5-B8E0-94DB5BB5FBE9}" type="datetime1">
              <a:rPr lang="en-GB" smtClean="0"/>
              <a:t>20/03/2023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19A5A07-2CAE-40EA-801E-9EA2DC94D961}" type="datetime1">
              <a:rPr lang="en-GB" noProof="0" smtClean="0"/>
              <a:t>20/03/2023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Introduction to Digital Electronics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153F671-0AE2-42B2-8288-1BCC0D7C1DA0}" type="datetime1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9E59E-D483-4E9C-8115-1F4ABAB94D57}" type="datetime1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Introduction to Digital Electronics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A805D7C-C014-4F6B-BC77-0E34D7598C5C}" type="datetime1">
              <a:rPr lang="en-GB" smtClean="0"/>
              <a:t>20/03/2023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Introduction to Digital Electronics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Introduction to </a:t>
            </a:r>
          </a:p>
          <a:p>
            <a:r>
              <a:rPr lang="en-GB" sz="4800" dirty="0"/>
              <a:t>Digital Electronics</a:t>
            </a:r>
          </a:p>
          <a:p>
            <a:r>
              <a:rPr lang="en-GB" sz="4800" dirty="0"/>
              <a:t>(ACDA4016)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- 5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627" b="1" dirty="0"/>
              <a:t>Contents</a:t>
            </a:r>
          </a:p>
          <a:p>
            <a:pPr marL="0" indent="0"/>
            <a:r>
              <a:rPr lang="en-IN" sz="3627" b="1" dirty="0"/>
              <a:t>Sum of Product</a:t>
            </a:r>
          </a:p>
          <a:p>
            <a:pPr marL="413734" lvl="1" indent="0"/>
            <a:r>
              <a:rPr lang="en-IN" dirty="0"/>
              <a:t>Product term</a:t>
            </a:r>
          </a:p>
          <a:p>
            <a:pPr marL="413734" lvl="1" indent="0"/>
            <a:r>
              <a:rPr lang="en-IN" dirty="0" err="1"/>
              <a:t>Minterm</a:t>
            </a:r>
            <a:endParaRPr lang="en-IN" dirty="0"/>
          </a:p>
          <a:p>
            <a:pPr marL="413734" lvl="1" indent="0"/>
            <a:r>
              <a:rPr lang="en-IN" dirty="0"/>
              <a:t>Canonical SOP</a:t>
            </a:r>
          </a:p>
          <a:p>
            <a:pPr marL="413734" lvl="1" indent="0"/>
            <a:r>
              <a:rPr lang="en-IN" dirty="0"/>
              <a:t>Exercise</a:t>
            </a:r>
          </a:p>
          <a:p>
            <a:pPr marL="0" indent="0"/>
            <a:r>
              <a:rPr lang="en-IN" sz="3627" b="1" dirty="0"/>
              <a:t>Product of Sum</a:t>
            </a:r>
          </a:p>
          <a:p>
            <a:pPr marL="413734" lvl="1" indent="0"/>
            <a:r>
              <a:rPr lang="en-IN" dirty="0"/>
              <a:t>Sum term</a:t>
            </a:r>
          </a:p>
          <a:p>
            <a:pPr marL="413734" lvl="1" indent="0"/>
            <a:r>
              <a:rPr lang="en-IN" dirty="0"/>
              <a:t>Maxterm</a:t>
            </a:r>
          </a:p>
          <a:p>
            <a:pPr marL="413734" lvl="1" indent="0"/>
            <a:r>
              <a:rPr lang="en-IN" dirty="0"/>
              <a:t>Canonical POS</a:t>
            </a:r>
          </a:p>
          <a:p>
            <a:pPr marL="413734" lvl="1" indent="0"/>
            <a:r>
              <a:rPr lang="en-IN" dirty="0"/>
              <a:t>Exercise</a:t>
            </a:r>
          </a:p>
          <a:p>
            <a:pPr marL="88900" indent="0">
              <a:buNone/>
            </a:pPr>
            <a:endParaRPr lang="en-GB" sz="40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Introduction to Digital Electronics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4000" dirty="0"/>
              <a:t>Describe SOP and POS</a:t>
            </a:r>
          </a:p>
          <a:p>
            <a:r>
              <a:rPr lang="en-IN" sz="4000" dirty="0"/>
              <a:t>Differentiate SOP and POS</a:t>
            </a:r>
          </a:p>
          <a:p>
            <a:r>
              <a:rPr lang="en-IN" sz="4000" dirty="0"/>
              <a:t>Describe the canonical form of SOP and POS.</a:t>
            </a:r>
          </a:p>
          <a:p>
            <a:r>
              <a:rPr lang="en-IN" sz="4000" dirty="0"/>
              <a:t>Differentiate </a:t>
            </a:r>
            <a:r>
              <a:rPr lang="en-IN" sz="4000" dirty="0" err="1"/>
              <a:t>minterm</a:t>
            </a:r>
            <a:r>
              <a:rPr lang="en-IN" sz="4000" dirty="0"/>
              <a:t> and max term.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Introduction to Digital Electronics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0069" y="222474"/>
            <a:ext cx="7887644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Sum of product and </a:t>
            </a:r>
            <a:br>
              <a:rPr lang="en-IN" dirty="0">
                <a:solidFill>
                  <a:schemeClr val="bg1"/>
                </a:solidFill>
              </a:rPr>
            </a:br>
            <a:r>
              <a:rPr lang="en-IN" dirty="0">
                <a:solidFill>
                  <a:schemeClr val="bg1"/>
                </a:solidFill>
              </a:rPr>
              <a:t>Product of Sum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3340" y="1355021"/>
            <a:ext cx="10676660" cy="504417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IN" b="1" dirty="0"/>
              <a:t>Introduction</a:t>
            </a:r>
          </a:p>
          <a:p>
            <a:r>
              <a:rPr lang="en-US" b="1" dirty="0"/>
              <a:t>Product term: </a:t>
            </a:r>
          </a:p>
          <a:p>
            <a:pPr lvl="1"/>
            <a:r>
              <a:rPr lang="en-US" dirty="0"/>
              <a:t>The AND function is referred to as a product. </a:t>
            </a:r>
          </a:p>
          <a:p>
            <a:pPr lvl="1"/>
            <a:r>
              <a:rPr lang="en-US" dirty="0"/>
              <a:t>In Boolean algebra, the word Product loses its original meaning but serves to indicate an AND function. </a:t>
            </a:r>
          </a:p>
          <a:p>
            <a:pPr lvl="1"/>
            <a:r>
              <a:rPr lang="en-US" dirty="0"/>
              <a:t>The logical product of several variables on which a function depends is considered to be a product term. </a:t>
            </a:r>
          </a:p>
          <a:p>
            <a:pPr lvl="1"/>
            <a:r>
              <a:rPr lang="en-US" dirty="0"/>
              <a:t>The variables in a product term can appear either in complemented or non-complemented form.</a:t>
            </a:r>
          </a:p>
          <a:p>
            <a:r>
              <a:rPr lang="en-US" b="1" dirty="0"/>
              <a:t>Sum term:  </a:t>
            </a:r>
          </a:p>
          <a:p>
            <a:pPr lvl="1"/>
            <a:r>
              <a:rPr lang="en-US" dirty="0"/>
              <a:t>The OR function (+ sign) is referred to as a sum. </a:t>
            </a:r>
          </a:p>
          <a:p>
            <a:pPr lvl="1"/>
            <a:r>
              <a:rPr lang="en-US" dirty="0"/>
              <a:t>In Boolean algebra, the word sum loses its original meaning but serves to indicate an AND function. </a:t>
            </a:r>
          </a:p>
          <a:p>
            <a:pPr lvl="1"/>
            <a:r>
              <a:rPr lang="en-US" dirty="0"/>
              <a:t>The logical sum of several variables on which a function depends is considered to be a sum term. </a:t>
            </a:r>
          </a:p>
          <a:p>
            <a:pPr lvl="1"/>
            <a:r>
              <a:rPr lang="en-US" dirty="0"/>
              <a:t>The variables in a sum term can appear either in complemented or non-complemented form.</a:t>
            </a:r>
          </a:p>
          <a:p>
            <a:pPr>
              <a:buNone/>
            </a:pPr>
            <a:endParaRPr lang="en-IN" b="1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98693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8740" y="176518"/>
            <a:ext cx="7887644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Sum of product and </a:t>
            </a:r>
            <a:br>
              <a:rPr lang="en-IN" dirty="0">
                <a:solidFill>
                  <a:schemeClr val="bg1"/>
                </a:solidFill>
              </a:rPr>
            </a:br>
            <a:r>
              <a:rPr lang="en-IN" dirty="0">
                <a:solidFill>
                  <a:schemeClr val="bg1"/>
                </a:solidFill>
              </a:rPr>
              <a:t>Product of Sum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9763" y="1417611"/>
            <a:ext cx="10610010" cy="5044170"/>
          </a:xfrm>
        </p:spPr>
        <p:txBody>
          <a:bodyPr>
            <a:normAutofit/>
          </a:bodyPr>
          <a:lstStyle/>
          <a:p>
            <a:r>
              <a:rPr lang="en-US" dirty="0"/>
              <a:t>Logical functions are generally expressed in terms of logical variables. Values taken on by the logical functions and logical variables are in the binary form. </a:t>
            </a:r>
          </a:p>
          <a:p>
            <a:r>
              <a:rPr lang="en-US" dirty="0"/>
              <a:t>An arbitrary logic function can be expressed in the following.</a:t>
            </a:r>
          </a:p>
          <a:p>
            <a:pPr lvl="1"/>
            <a:r>
              <a:rPr lang="en-US" b="1" dirty="0"/>
              <a:t>Sum of Products (SOP)</a:t>
            </a:r>
            <a:endParaRPr lang="en-US" dirty="0"/>
          </a:p>
          <a:p>
            <a:pPr lvl="1"/>
            <a:r>
              <a:rPr lang="en-US" b="1" dirty="0"/>
              <a:t>Product of Sum (POS)</a:t>
            </a:r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80088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4390" y="129887"/>
            <a:ext cx="7887644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Sum of product and </a:t>
            </a:r>
            <a:br>
              <a:rPr lang="en-IN" dirty="0">
                <a:solidFill>
                  <a:schemeClr val="bg1"/>
                </a:solidFill>
              </a:rPr>
            </a:br>
            <a:r>
              <a:rPr lang="en-IN" dirty="0">
                <a:solidFill>
                  <a:schemeClr val="bg1"/>
                </a:solidFill>
              </a:rPr>
              <a:t>Product of Sum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1436" y="1349824"/>
            <a:ext cx="9356175" cy="504417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/>
              <a:t>Sum of Product (SOP): </a:t>
            </a:r>
          </a:p>
          <a:p>
            <a:r>
              <a:rPr lang="en-US" dirty="0"/>
              <a:t>The logical sum of two or more logical product terms is called a sum of products expression. </a:t>
            </a:r>
          </a:p>
          <a:p>
            <a:r>
              <a:rPr lang="en-US" dirty="0"/>
              <a:t>It is basically an OR operation of AND operated variables such as:</a:t>
            </a:r>
          </a:p>
          <a:p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6" name="Picture 5" descr="SOP 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7362" y="4085524"/>
            <a:ext cx="3551505" cy="1329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15128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4390" y="176518"/>
            <a:ext cx="7887644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Sum of product and </a:t>
            </a:r>
            <a:br>
              <a:rPr lang="en-IN" dirty="0">
                <a:solidFill>
                  <a:schemeClr val="bg1"/>
                </a:solidFill>
              </a:rPr>
            </a:br>
            <a:r>
              <a:rPr lang="en-IN" dirty="0">
                <a:solidFill>
                  <a:schemeClr val="bg1"/>
                </a:solidFill>
              </a:rPr>
              <a:t>Product of Sum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5963" y="1458929"/>
            <a:ext cx="10084378" cy="504417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/>
              <a:t>Product of Sums (POS): </a:t>
            </a:r>
          </a:p>
          <a:p>
            <a:r>
              <a:rPr lang="en-US" dirty="0"/>
              <a:t>A product of sums expressions is a logical product of two or more logical sum terms. </a:t>
            </a:r>
          </a:p>
          <a:p>
            <a:r>
              <a:rPr lang="en-US" dirty="0"/>
              <a:t>It is basically an AND operation of OR operated variables such as</a:t>
            </a:r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9" name="Picture 8" descr="SOP 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205" y="4050884"/>
            <a:ext cx="4817686" cy="1222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59555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4390" y="186475"/>
            <a:ext cx="7887644" cy="734168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Sum of product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7086" y="1147203"/>
            <a:ext cx="11206596" cy="241843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 err="1"/>
              <a:t>Minterm</a:t>
            </a:r>
            <a:r>
              <a:rPr lang="en-US" b="1" dirty="0"/>
              <a:t>:  </a:t>
            </a:r>
          </a:p>
          <a:p>
            <a:r>
              <a:rPr lang="en-US" dirty="0"/>
              <a:t>A product term containing all the </a:t>
            </a:r>
            <a:r>
              <a:rPr lang="en-US" b="1" i="1" dirty="0"/>
              <a:t>K</a:t>
            </a:r>
            <a:r>
              <a:rPr lang="en-US" dirty="0"/>
              <a:t> variables of the function in either complemented or uncomplemented form is called a </a:t>
            </a:r>
            <a:r>
              <a:rPr lang="en-US" dirty="0" err="1"/>
              <a:t>minterm</a:t>
            </a:r>
            <a:r>
              <a:rPr lang="en-US" dirty="0"/>
              <a:t>.</a:t>
            </a:r>
          </a:p>
          <a:p>
            <a:r>
              <a:rPr lang="en-US" dirty="0"/>
              <a:t>These product terms are called </a:t>
            </a:r>
            <a:r>
              <a:rPr lang="en-US" dirty="0" err="1"/>
              <a:t>minterms</a:t>
            </a:r>
            <a:r>
              <a:rPr lang="en-US" dirty="0"/>
              <a:t> or standard products or fundamental products. They are represented by </a:t>
            </a:r>
            <a:r>
              <a:rPr lang="en-US" b="1" i="1" dirty="0"/>
              <a:t>m</a:t>
            </a:r>
            <a:r>
              <a:rPr lang="en-US" dirty="0"/>
              <a:t>.</a:t>
            </a:r>
            <a:r>
              <a:rPr lang="en-US" b="1" dirty="0"/>
              <a:t> </a:t>
            </a:r>
          </a:p>
          <a:p>
            <a:pPr>
              <a:buNone/>
            </a:pPr>
            <a:endParaRPr lang="en-US" b="1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11" name="Picture 10" descr="minterm 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8974" y="3428999"/>
            <a:ext cx="5860054" cy="2806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92032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7794" y="167305"/>
            <a:ext cx="7887644" cy="734168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Sum of product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2"/>
            <a:ext cx="8723221" cy="2418437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9" name="Picture 8" descr="minterm 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5857" y="1457451"/>
            <a:ext cx="6856177" cy="4772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65648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8577" y="141969"/>
            <a:ext cx="7887644" cy="734168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Sum of product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0882" y="1365411"/>
            <a:ext cx="10593532" cy="366220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/>
              <a:t>Canonical sum of product expressions:</a:t>
            </a:r>
            <a:endParaRPr lang="en-US" dirty="0"/>
          </a:p>
          <a:p>
            <a:r>
              <a:rPr lang="en-US" dirty="0"/>
              <a:t>It is defined as the logical sum of all the </a:t>
            </a:r>
            <a:r>
              <a:rPr lang="en-US" dirty="0" err="1"/>
              <a:t>minterms</a:t>
            </a:r>
            <a:r>
              <a:rPr lang="en-US" dirty="0"/>
              <a:t> derived from the rows of truth table, for which the value of the function is 1. </a:t>
            </a:r>
          </a:p>
          <a:p>
            <a:r>
              <a:rPr lang="en-US" dirty="0"/>
              <a:t>It is also called as a </a:t>
            </a:r>
            <a:r>
              <a:rPr lang="en-US" dirty="0" err="1"/>
              <a:t>minterm</a:t>
            </a:r>
            <a:r>
              <a:rPr lang="en-US" dirty="0"/>
              <a:t> canonical form. </a:t>
            </a:r>
          </a:p>
          <a:p>
            <a:r>
              <a:rPr lang="en-US" dirty="0"/>
              <a:t>The canonical sum of product expression can be given in a compact form by listing the decimal codes in correspondence with the </a:t>
            </a:r>
            <a:r>
              <a:rPr lang="en-US" dirty="0" err="1"/>
              <a:t>minterm</a:t>
            </a:r>
            <a:r>
              <a:rPr lang="en-US" dirty="0"/>
              <a:t> containing a function value of 1. </a:t>
            </a:r>
          </a:p>
          <a:p>
            <a:pPr>
              <a:buNone/>
            </a:pPr>
            <a:endParaRPr lang="en-US" b="1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10" name="Picture 9" descr="Canonical 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6660" y="4741867"/>
            <a:ext cx="3905781" cy="1312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8303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4390" y="151880"/>
            <a:ext cx="7887644" cy="734168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Sum of product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3662206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9" name="Picture 8" descr="Canonical 5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59505" y="1425576"/>
            <a:ext cx="7877199" cy="4768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59156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4390" y="159791"/>
            <a:ext cx="7887644" cy="734168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Sum of product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3662206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11" name="Picture 10" descr="Canonical 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7522" y="1677139"/>
            <a:ext cx="8737329" cy="3109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59295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4390" y="99720"/>
            <a:ext cx="7887644" cy="734168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Sum of product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3662206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9" name="Picture 8" descr="Ex 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4389" y="1614792"/>
            <a:ext cx="8723221" cy="3902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4441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4390" y="117473"/>
            <a:ext cx="7887644" cy="734168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Sum of product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3662206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10" name="Picture 9" descr="Ex 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7580" y="1720783"/>
            <a:ext cx="8620828" cy="4145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1070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4390" y="141970"/>
            <a:ext cx="7887644" cy="734168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Product of sum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1802" y="1204353"/>
            <a:ext cx="10362334" cy="241843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/>
              <a:t>Max terms: </a:t>
            </a:r>
          </a:p>
          <a:p>
            <a:r>
              <a:rPr lang="en-US" dirty="0"/>
              <a:t>A Sum term containing all the </a:t>
            </a:r>
            <a:r>
              <a:rPr lang="en-US" b="1" i="1" dirty="0"/>
              <a:t>K</a:t>
            </a:r>
            <a:r>
              <a:rPr lang="en-US" dirty="0"/>
              <a:t> variables of the function in either complemented or non-complemented form is called a </a:t>
            </a:r>
            <a:r>
              <a:rPr lang="en-US" dirty="0" err="1"/>
              <a:t>maxterm</a:t>
            </a:r>
            <a:r>
              <a:rPr lang="en-US" dirty="0"/>
              <a:t>. </a:t>
            </a:r>
          </a:p>
          <a:p>
            <a:r>
              <a:rPr lang="en-US" dirty="0"/>
              <a:t>These sum terms are called </a:t>
            </a:r>
            <a:r>
              <a:rPr lang="en-US" dirty="0" err="1"/>
              <a:t>maxterms</a:t>
            </a:r>
            <a:r>
              <a:rPr lang="en-US" dirty="0"/>
              <a:t>. They are represented by </a:t>
            </a:r>
            <a:r>
              <a:rPr lang="en-US" b="1" dirty="0"/>
              <a:t>M</a:t>
            </a:r>
            <a:endParaRPr lang="en-US" dirty="0"/>
          </a:p>
          <a:p>
            <a:pPr>
              <a:buNone/>
            </a:pPr>
            <a:endParaRPr lang="en-US" b="1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9" name="Picture 8" descr="maxterm 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3874" y="3498098"/>
            <a:ext cx="5281981" cy="2556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01051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4390" y="170908"/>
            <a:ext cx="7887644" cy="734168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Product of sum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2"/>
            <a:ext cx="8723221" cy="2418437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10" name="Picture 9" descr="maxterm 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7820" y="1712595"/>
            <a:ext cx="6096000" cy="4164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16357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61653" y="167333"/>
            <a:ext cx="7887644" cy="734168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Product of sum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8427" y="1214088"/>
            <a:ext cx="10381409" cy="331671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/>
              <a:t>Canonical Product of sum expressions:</a:t>
            </a:r>
            <a:endParaRPr lang="en-US" dirty="0"/>
          </a:p>
          <a:p>
            <a:r>
              <a:rPr lang="en-US" dirty="0"/>
              <a:t>It is defined as the logical product of all the </a:t>
            </a:r>
            <a:r>
              <a:rPr lang="en-US" dirty="0" err="1"/>
              <a:t>maxterms</a:t>
            </a:r>
            <a:r>
              <a:rPr lang="en-US" dirty="0"/>
              <a:t> derived from the rows of truth table, for which the value of the function is 0. </a:t>
            </a:r>
          </a:p>
          <a:p>
            <a:r>
              <a:rPr lang="en-US" dirty="0"/>
              <a:t>It is also called as a </a:t>
            </a:r>
            <a:r>
              <a:rPr lang="en-US" dirty="0" err="1"/>
              <a:t>maxterm</a:t>
            </a:r>
            <a:r>
              <a:rPr lang="en-US" dirty="0"/>
              <a:t> canonical form. </a:t>
            </a:r>
          </a:p>
          <a:p>
            <a:r>
              <a:rPr lang="en-US" dirty="0"/>
              <a:t>The canonical product of sum expression can be given in a compact form by listing the decimal codes in correspondence with the </a:t>
            </a:r>
            <a:r>
              <a:rPr lang="en-US" dirty="0" err="1"/>
              <a:t>maxterm</a:t>
            </a:r>
            <a:r>
              <a:rPr lang="en-US" dirty="0"/>
              <a:t> containing a function value of 0. </a:t>
            </a:r>
          </a:p>
          <a:p>
            <a:pPr>
              <a:buNone/>
            </a:pPr>
            <a:endParaRPr lang="en-US" b="1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9" name="Picture 8" descr="Canonical 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5049" y="4476911"/>
            <a:ext cx="7908387" cy="1865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26713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4390" y="1"/>
            <a:ext cx="7887644" cy="734168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Product of sum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2"/>
            <a:ext cx="8723221" cy="3316714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10" name="Picture 9" descr="Canonical 6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23988" y="1680647"/>
            <a:ext cx="7508448" cy="4253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2434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4390" y="1"/>
            <a:ext cx="7887644" cy="734168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Product of sum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2"/>
            <a:ext cx="8723221" cy="3316714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10" name="Picture 9" descr="Canonical 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1275" y="1510883"/>
            <a:ext cx="8533873" cy="4007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86151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4390" y="1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Product of sum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2"/>
            <a:ext cx="8723221" cy="3316714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Introduction to Digital Electronics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9" name="Picture 8" descr="Ex 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1859" y="1375802"/>
            <a:ext cx="8706378" cy="4733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90542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40439" cy="365125"/>
          </a:xfrm>
        </p:spPr>
        <p:txBody>
          <a:bodyPr/>
          <a:lstStyle/>
          <a:p>
            <a:r>
              <a:rPr lang="en-GB"/>
              <a:t>Introduction to Digital Electronics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776</Words>
  <Application>Microsoft Office PowerPoint</Application>
  <PresentationFormat>Widescreen</PresentationFormat>
  <Paragraphs>191</Paragraphs>
  <Slides>21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21</vt:i4>
      </vt:variant>
    </vt:vector>
  </HeadingPairs>
  <TitlesOfParts>
    <vt:vector size="44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Sum of product and  Product of Sum</vt:lpstr>
      <vt:lpstr>Sum of product and  Product of Sum</vt:lpstr>
      <vt:lpstr>Sum of product and  Product of Sum</vt:lpstr>
      <vt:lpstr>Sum of product and  Product of Sum</vt:lpstr>
      <vt:lpstr>Sum of product</vt:lpstr>
      <vt:lpstr>Sum of product</vt:lpstr>
      <vt:lpstr>Sum of product</vt:lpstr>
      <vt:lpstr>Sum of product</vt:lpstr>
      <vt:lpstr>Sum of product</vt:lpstr>
      <vt:lpstr>Sum of product</vt:lpstr>
      <vt:lpstr>Sum of product</vt:lpstr>
      <vt:lpstr>Product of sum</vt:lpstr>
      <vt:lpstr>Product of sum</vt:lpstr>
      <vt:lpstr>Product of sum</vt:lpstr>
      <vt:lpstr>Product of sum</vt:lpstr>
      <vt:lpstr>Product of sum</vt:lpstr>
      <vt:lpstr>Product of sum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132</cp:revision>
  <dcterms:created xsi:type="dcterms:W3CDTF">2021-03-09T15:35:42Z</dcterms:created>
  <dcterms:modified xsi:type="dcterms:W3CDTF">2023-03-20T15:55:52Z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