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slideLayouts/slideLayout9.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_rels/slideLayout9.xml.rels" ContentType="application/vnd.openxmlformats-package.relationships+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_rels/presentation.xml.rels" ContentType="application/vnd.openxmlformats-package.relationships+xml"/>
  <Override PartName="/ppt/slides/slide9.xml" ContentType="application/vnd.openxmlformats-officedocument.presentationml.slide+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21.xml" ContentType="application/vnd.openxmlformats-officedocument.presentationml.slide+xml"/>
  <Override PartName="/ppt/slides/slide4.xml" ContentType="application/vnd.openxmlformats-officedocument.presentationml.slide+xml"/>
  <Override PartName="/ppt/slides/slide22.xml" ContentType="application/vnd.openxmlformats-officedocument.presentationml.slide+xml"/>
  <Override PartName="/ppt/slides/slide5.xml" ContentType="application/vnd.openxmlformats-officedocument.presentationml.slide+xml"/>
  <Override PartName="/ppt/slides/slide23.xml" ContentType="application/vnd.openxmlformats-officedocument.presentationml.slide+xml"/>
  <Override PartName="/ppt/slides/slide6.xml" ContentType="application/vnd.openxmlformats-officedocument.presentationml.slide+xml"/>
  <Override PartName="/ppt/slides/slide24.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_rels/slide9.xml.rels" ContentType="application/vnd.openxmlformats-package.relationships+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slides/_rels/slide20.xml.rels" ContentType="application/vnd.openxmlformats-package.relationships+xml"/>
  <Override PartName="/ppt/slides/_rels/slide21.xml.rels" ContentType="application/vnd.openxmlformats-package.relationships+xml"/>
  <Override PartName="/ppt/slides/_rels/slide22.xml.rels" ContentType="application/vnd.openxmlformats-package.relationships+xml"/>
  <Override PartName="/ppt/slides/_rels/slide23.xml.rels" ContentType="application/vnd.openxmlformats-package.relationships+xml"/>
  <Override PartName="/ppt/slides/_rels/slide24.xml.rels" ContentType="application/vnd.openxmlformats-package.relationships+xml"/>
  <Override PartName="/ppt/media/image1.jpeg" ContentType="image/jpeg"/>
  <Override PartName="/ppt/media/image2.jpeg" ContentType="image/jpeg"/>
  <Override PartName="/ppt/media/image3.jpeg" ContentType="image/jpeg"/>
  <Override PartName="/ppt/media/image4.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Lst>
  <p:sldSz cx="12192000" cy="685800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slide" Target="slides/slide20.xml"/><Relationship Id="rId24" Type="http://schemas.openxmlformats.org/officeDocument/2006/relationships/slide" Target="slides/slide21.xml"/><Relationship Id="rId25" Type="http://schemas.openxmlformats.org/officeDocument/2006/relationships/slide" Target="slides/slide22.xml"/><Relationship Id="rId26" Type="http://schemas.openxmlformats.org/officeDocument/2006/relationships/slide" Target="slides/slide23.xml"/><Relationship Id="rId27" Type="http://schemas.openxmlformats.org/officeDocument/2006/relationships/slide" Target="slides/slide24.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6" name="PlaceHolder 1"/>
          <p:cNvSpPr>
            <a:spLocks noGrp="1"/>
          </p:cNvSpPr>
          <p:nvPr>
            <p:ph type="title"/>
          </p:nvPr>
        </p:nvSpPr>
        <p:spPr>
          <a:xfrm>
            <a:off x="677160" y="609480"/>
            <a:ext cx="8596440" cy="1320480"/>
          </a:xfrm>
          <a:prstGeom prst="rect">
            <a:avLst/>
          </a:prstGeom>
        </p:spPr>
        <p:txBody>
          <a:bodyPr lIns="0" rIns="0" tIns="0" bIns="0" anchor="ctr"/>
          <a:p>
            <a:endParaRPr b="0" lang="en-US" sz="1800" spc="-1" strike="noStrike">
              <a:solidFill>
                <a:srgbClr val="000000"/>
              </a:solidFill>
              <a:latin typeface="Trebuchet MS"/>
            </a:endParaRPr>
          </a:p>
        </p:txBody>
      </p:sp>
      <p:sp>
        <p:nvSpPr>
          <p:cNvPr id="17" name="PlaceHolder 2"/>
          <p:cNvSpPr>
            <a:spLocks noGrp="1"/>
          </p:cNvSpPr>
          <p:nvPr>
            <p:ph type="subTitle"/>
          </p:nvPr>
        </p:nvSpPr>
        <p:spPr>
          <a:xfrm>
            <a:off x="677160" y="2160720"/>
            <a:ext cx="8596440" cy="388044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677160" y="609480"/>
            <a:ext cx="8596440" cy="1320480"/>
          </a:xfrm>
          <a:prstGeom prst="rect">
            <a:avLst/>
          </a:prstGeom>
        </p:spPr>
        <p:txBody>
          <a:bodyPr lIns="0" rIns="0" tIns="0" bIns="0" anchor="ctr"/>
          <a:p>
            <a:endParaRPr b="0" lang="en-US" sz="1800" spc="-1" strike="noStrike">
              <a:solidFill>
                <a:srgbClr val="000000"/>
              </a:solidFill>
              <a:latin typeface="Trebuchet MS"/>
            </a:endParaRPr>
          </a:p>
        </p:txBody>
      </p:sp>
      <p:sp>
        <p:nvSpPr>
          <p:cNvPr id="19" name="PlaceHolder 2"/>
          <p:cNvSpPr>
            <a:spLocks noGrp="1"/>
          </p:cNvSpPr>
          <p:nvPr>
            <p:ph type="body"/>
          </p:nvPr>
        </p:nvSpPr>
        <p:spPr>
          <a:xfrm>
            <a:off x="677160" y="2160720"/>
            <a:ext cx="8596440" cy="3880440"/>
          </a:xfrm>
          <a:prstGeom prst="rect">
            <a:avLst/>
          </a:prstGeom>
        </p:spPr>
        <p:txBody>
          <a:bodyPr lIns="0" rIns="0" tIns="0" bIns="0">
            <a:normAutofit/>
          </a:bodyPr>
          <a:p>
            <a:endParaRPr b="0" lang="en-US" sz="1800" spc="-1" strike="noStrike">
              <a:solidFill>
                <a:srgbClr val="404040"/>
              </a:solidFill>
              <a:latin typeface="Trebuchet MS"/>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20" name="PlaceHolder 1"/>
          <p:cNvSpPr>
            <a:spLocks noGrp="1"/>
          </p:cNvSpPr>
          <p:nvPr>
            <p:ph type="title"/>
          </p:nvPr>
        </p:nvSpPr>
        <p:spPr>
          <a:xfrm>
            <a:off x="677160" y="609480"/>
            <a:ext cx="8596440" cy="1320480"/>
          </a:xfrm>
          <a:prstGeom prst="rect">
            <a:avLst/>
          </a:prstGeom>
        </p:spPr>
        <p:txBody>
          <a:bodyPr lIns="0" rIns="0" tIns="0" bIns="0" anchor="ctr"/>
          <a:p>
            <a:endParaRPr b="0" lang="en-US" sz="1800" spc="-1" strike="noStrike">
              <a:solidFill>
                <a:srgbClr val="000000"/>
              </a:solidFill>
              <a:latin typeface="Trebuchet MS"/>
            </a:endParaRPr>
          </a:p>
        </p:txBody>
      </p:sp>
      <p:sp>
        <p:nvSpPr>
          <p:cNvPr id="21" name="PlaceHolder 2"/>
          <p:cNvSpPr>
            <a:spLocks noGrp="1"/>
          </p:cNvSpPr>
          <p:nvPr>
            <p:ph type="body"/>
          </p:nvPr>
        </p:nvSpPr>
        <p:spPr>
          <a:xfrm>
            <a:off x="677160" y="2160720"/>
            <a:ext cx="4194720" cy="3880440"/>
          </a:xfrm>
          <a:prstGeom prst="rect">
            <a:avLst/>
          </a:prstGeom>
        </p:spPr>
        <p:txBody>
          <a:bodyPr lIns="0" rIns="0" tIns="0" bIns="0">
            <a:normAutofit/>
          </a:bodyPr>
          <a:p>
            <a:endParaRPr b="0" lang="en-US" sz="1800" spc="-1" strike="noStrike">
              <a:solidFill>
                <a:srgbClr val="404040"/>
              </a:solidFill>
              <a:latin typeface="Trebuchet MS"/>
            </a:endParaRPr>
          </a:p>
        </p:txBody>
      </p:sp>
      <p:sp>
        <p:nvSpPr>
          <p:cNvPr id="22" name="PlaceHolder 3"/>
          <p:cNvSpPr>
            <a:spLocks noGrp="1"/>
          </p:cNvSpPr>
          <p:nvPr>
            <p:ph type="body"/>
          </p:nvPr>
        </p:nvSpPr>
        <p:spPr>
          <a:xfrm>
            <a:off x="5082120" y="2160720"/>
            <a:ext cx="4194720" cy="3880440"/>
          </a:xfrm>
          <a:prstGeom prst="rect">
            <a:avLst/>
          </a:prstGeom>
        </p:spPr>
        <p:txBody>
          <a:bodyPr lIns="0" rIns="0" tIns="0" bIns="0">
            <a:normAutofit/>
          </a:bodyPr>
          <a:p>
            <a:endParaRPr b="0" lang="en-US" sz="1800" spc="-1" strike="noStrike">
              <a:solidFill>
                <a:srgbClr val="404040"/>
              </a:solidFill>
              <a:latin typeface="Trebuchet MS"/>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23" name="PlaceHolder 1"/>
          <p:cNvSpPr>
            <a:spLocks noGrp="1"/>
          </p:cNvSpPr>
          <p:nvPr>
            <p:ph type="title"/>
          </p:nvPr>
        </p:nvSpPr>
        <p:spPr>
          <a:xfrm>
            <a:off x="677160" y="609480"/>
            <a:ext cx="8596440" cy="1320480"/>
          </a:xfrm>
          <a:prstGeom prst="rect">
            <a:avLst/>
          </a:prstGeom>
        </p:spPr>
        <p:txBody>
          <a:bodyPr lIns="0" rIns="0" tIns="0" bIns="0" anchor="ctr"/>
          <a:p>
            <a:endParaRPr b="0" lang="en-US" sz="1800" spc="-1" strike="noStrike">
              <a:solidFill>
                <a:srgbClr val="000000"/>
              </a:solidFill>
              <a:latin typeface="Trebuchet MS"/>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24" name="PlaceHolder 1"/>
          <p:cNvSpPr>
            <a:spLocks noGrp="1"/>
          </p:cNvSpPr>
          <p:nvPr>
            <p:ph type="subTitle"/>
          </p:nvPr>
        </p:nvSpPr>
        <p:spPr>
          <a:xfrm>
            <a:off x="677160" y="609480"/>
            <a:ext cx="8596440" cy="612216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25" name="PlaceHolder 1"/>
          <p:cNvSpPr>
            <a:spLocks noGrp="1"/>
          </p:cNvSpPr>
          <p:nvPr>
            <p:ph type="title"/>
          </p:nvPr>
        </p:nvSpPr>
        <p:spPr>
          <a:xfrm>
            <a:off x="677160" y="609480"/>
            <a:ext cx="8596440" cy="1320480"/>
          </a:xfrm>
          <a:prstGeom prst="rect">
            <a:avLst/>
          </a:prstGeom>
        </p:spPr>
        <p:txBody>
          <a:bodyPr lIns="0" rIns="0" tIns="0" bIns="0" anchor="ctr"/>
          <a:p>
            <a:endParaRPr b="0" lang="en-US" sz="1800" spc="-1" strike="noStrike">
              <a:solidFill>
                <a:srgbClr val="000000"/>
              </a:solidFill>
              <a:latin typeface="Trebuchet MS"/>
            </a:endParaRPr>
          </a:p>
        </p:txBody>
      </p:sp>
      <p:sp>
        <p:nvSpPr>
          <p:cNvPr id="26" name="PlaceHolder 2"/>
          <p:cNvSpPr>
            <a:spLocks noGrp="1"/>
          </p:cNvSpPr>
          <p:nvPr>
            <p:ph type="body"/>
          </p:nvPr>
        </p:nvSpPr>
        <p:spPr>
          <a:xfrm>
            <a:off x="677160" y="2160720"/>
            <a:ext cx="4194720" cy="1850760"/>
          </a:xfrm>
          <a:prstGeom prst="rect">
            <a:avLst/>
          </a:prstGeom>
        </p:spPr>
        <p:txBody>
          <a:bodyPr lIns="0" rIns="0" tIns="0" bIns="0">
            <a:normAutofit/>
          </a:bodyPr>
          <a:p>
            <a:endParaRPr b="0" lang="en-US" sz="1800" spc="-1" strike="noStrike">
              <a:solidFill>
                <a:srgbClr val="404040"/>
              </a:solidFill>
              <a:latin typeface="Trebuchet MS"/>
            </a:endParaRPr>
          </a:p>
        </p:txBody>
      </p:sp>
      <p:sp>
        <p:nvSpPr>
          <p:cNvPr id="27" name="PlaceHolder 3"/>
          <p:cNvSpPr>
            <a:spLocks noGrp="1"/>
          </p:cNvSpPr>
          <p:nvPr>
            <p:ph type="body"/>
          </p:nvPr>
        </p:nvSpPr>
        <p:spPr>
          <a:xfrm>
            <a:off x="5082120" y="2160720"/>
            <a:ext cx="4194720" cy="3880440"/>
          </a:xfrm>
          <a:prstGeom prst="rect">
            <a:avLst/>
          </a:prstGeom>
        </p:spPr>
        <p:txBody>
          <a:bodyPr lIns="0" rIns="0" tIns="0" bIns="0">
            <a:normAutofit/>
          </a:bodyPr>
          <a:p>
            <a:endParaRPr b="0" lang="en-US" sz="1800" spc="-1" strike="noStrike">
              <a:solidFill>
                <a:srgbClr val="404040"/>
              </a:solidFill>
              <a:latin typeface="Trebuchet MS"/>
            </a:endParaRPr>
          </a:p>
        </p:txBody>
      </p:sp>
      <p:sp>
        <p:nvSpPr>
          <p:cNvPr id="28" name="PlaceHolder 4"/>
          <p:cNvSpPr>
            <a:spLocks noGrp="1"/>
          </p:cNvSpPr>
          <p:nvPr>
            <p:ph type="body"/>
          </p:nvPr>
        </p:nvSpPr>
        <p:spPr>
          <a:xfrm>
            <a:off x="677160" y="4187520"/>
            <a:ext cx="4194720" cy="1850760"/>
          </a:xfrm>
          <a:prstGeom prst="rect">
            <a:avLst/>
          </a:prstGeom>
        </p:spPr>
        <p:txBody>
          <a:bodyPr lIns="0" rIns="0" tIns="0" bIns="0">
            <a:normAutofit/>
          </a:bodyPr>
          <a:p>
            <a:endParaRPr b="0" lang="en-US" sz="1800" spc="-1" strike="noStrike">
              <a:solidFill>
                <a:srgbClr val="404040"/>
              </a:solidFill>
              <a:latin typeface="Trebuchet MS"/>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677160" y="609480"/>
            <a:ext cx="8596440" cy="1320480"/>
          </a:xfrm>
          <a:prstGeom prst="rect">
            <a:avLst/>
          </a:prstGeom>
        </p:spPr>
        <p:txBody>
          <a:bodyPr lIns="0" rIns="0" tIns="0" bIns="0" anchor="ctr"/>
          <a:p>
            <a:endParaRPr b="0" lang="en-US" sz="1800" spc="-1" strike="noStrike">
              <a:solidFill>
                <a:srgbClr val="000000"/>
              </a:solidFill>
              <a:latin typeface="Trebuchet MS"/>
            </a:endParaRPr>
          </a:p>
        </p:txBody>
      </p:sp>
      <p:sp>
        <p:nvSpPr>
          <p:cNvPr id="30" name="PlaceHolder 2"/>
          <p:cNvSpPr>
            <a:spLocks noGrp="1"/>
          </p:cNvSpPr>
          <p:nvPr>
            <p:ph type="body"/>
          </p:nvPr>
        </p:nvSpPr>
        <p:spPr>
          <a:xfrm>
            <a:off x="677160" y="2160720"/>
            <a:ext cx="4194720" cy="3880440"/>
          </a:xfrm>
          <a:prstGeom prst="rect">
            <a:avLst/>
          </a:prstGeom>
        </p:spPr>
        <p:txBody>
          <a:bodyPr lIns="0" rIns="0" tIns="0" bIns="0">
            <a:normAutofit/>
          </a:bodyPr>
          <a:p>
            <a:endParaRPr b="0" lang="en-US" sz="1800" spc="-1" strike="noStrike">
              <a:solidFill>
                <a:srgbClr val="404040"/>
              </a:solidFill>
              <a:latin typeface="Trebuchet MS"/>
            </a:endParaRPr>
          </a:p>
        </p:txBody>
      </p:sp>
      <p:sp>
        <p:nvSpPr>
          <p:cNvPr id="31" name="PlaceHolder 3"/>
          <p:cNvSpPr>
            <a:spLocks noGrp="1"/>
          </p:cNvSpPr>
          <p:nvPr>
            <p:ph type="body"/>
          </p:nvPr>
        </p:nvSpPr>
        <p:spPr>
          <a:xfrm>
            <a:off x="5082120" y="2160720"/>
            <a:ext cx="4194720" cy="1850760"/>
          </a:xfrm>
          <a:prstGeom prst="rect">
            <a:avLst/>
          </a:prstGeom>
        </p:spPr>
        <p:txBody>
          <a:bodyPr lIns="0" rIns="0" tIns="0" bIns="0">
            <a:normAutofit/>
          </a:bodyPr>
          <a:p>
            <a:endParaRPr b="0" lang="en-US" sz="1800" spc="-1" strike="noStrike">
              <a:solidFill>
                <a:srgbClr val="404040"/>
              </a:solidFill>
              <a:latin typeface="Trebuchet MS"/>
            </a:endParaRPr>
          </a:p>
        </p:txBody>
      </p:sp>
      <p:sp>
        <p:nvSpPr>
          <p:cNvPr id="32" name="PlaceHolder 4"/>
          <p:cNvSpPr>
            <a:spLocks noGrp="1"/>
          </p:cNvSpPr>
          <p:nvPr>
            <p:ph type="body"/>
          </p:nvPr>
        </p:nvSpPr>
        <p:spPr>
          <a:xfrm>
            <a:off x="5082120" y="4187520"/>
            <a:ext cx="4194720" cy="1850760"/>
          </a:xfrm>
          <a:prstGeom prst="rect">
            <a:avLst/>
          </a:prstGeom>
        </p:spPr>
        <p:txBody>
          <a:bodyPr lIns="0" rIns="0" tIns="0" bIns="0">
            <a:normAutofit/>
          </a:bodyPr>
          <a:p>
            <a:endParaRPr b="0" lang="en-US" sz="1800" spc="-1" strike="noStrike">
              <a:solidFill>
                <a:srgbClr val="404040"/>
              </a:solidFill>
              <a:latin typeface="Trebuchet MS"/>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33" name="PlaceHolder 1"/>
          <p:cNvSpPr>
            <a:spLocks noGrp="1"/>
          </p:cNvSpPr>
          <p:nvPr>
            <p:ph type="title"/>
          </p:nvPr>
        </p:nvSpPr>
        <p:spPr>
          <a:xfrm>
            <a:off x="677160" y="609480"/>
            <a:ext cx="8596440" cy="1320480"/>
          </a:xfrm>
          <a:prstGeom prst="rect">
            <a:avLst/>
          </a:prstGeom>
        </p:spPr>
        <p:txBody>
          <a:bodyPr lIns="0" rIns="0" tIns="0" bIns="0" anchor="ctr"/>
          <a:p>
            <a:endParaRPr b="0" lang="en-US" sz="1800" spc="-1" strike="noStrike">
              <a:solidFill>
                <a:srgbClr val="000000"/>
              </a:solidFill>
              <a:latin typeface="Trebuchet MS"/>
            </a:endParaRPr>
          </a:p>
        </p:txBody>
      </p:sp>
      <p:sp>
        <p:nvSpPr>
          <p:cNvPr id="34" name="PlaceHolder 2"/>
          <p:cNvSpPr>
            <a:spLocks noGrp="1"/>
          </p:cNvSpPr>
          <p:nvPr>
            <p:ph type="body"/>
          </p:nvPr>
        </p:nvSpPr>
        <p:spPr>
          <a:xfrm>
            <a:off x="677160" y="2160720"/>
            <a:ext cx="4194720" cy="1850760"/>
          </a:xfrm>
          <a:prstGeom prst="rect">
            <a:avLst/>
          </a:prstGeom>
        </p:spPr>
        <p:txBody>
          <a:bodyPr lIns="0" rIns="0" tIns="0" bIns="0">
            <a:normAutofit/>
          </a:bodyPr>
          <a:p>
            <a:endParaRPr b="0" lang="en-US" sz="1800" spc="-1" strike="noStrike">
              <a:solidFill>
                <a:srgbClr val="404040"/>
              </a:solidFill>
              <a:latin typeface="Trebuchet MS"/>
            </a:endParaRPr>
          </a:p>
        </p:txBody>
      </p:sp>
      <p:sp>
        <p:nvSpPr>
          <p:cNvPr id="35" name="PlaceHolder 3"/>
          <p:cNvSpPr>
            <a:spLocks noGrp="1"/>
          </p:cNvSpPr>
          <p:nvPr>
            <p:ph type="body"/>
          </p:nvPr>
        </p:nvSpPr>
        <p:spPr>
          <a:xfrm>
            <a:off x="5082120" y="2160720"/>
            <a:ext cx="4194720" cy="1850760"/>
          </a:xfrm>
          <a:prstGeom prst="rect">
            <a:avLst/>
          </a:prstGeom>
        </p:spPr>
        <p:txBody>
          <a:bodyPr lIns="0" rIns="0" tIns="0" bIns="0">
            <a:normAutofit/>
          </a:bodyPr>
          <a:p>
            <a:endParaRPr b="0" lang="en-US" sz="1800" spc="-1" strike="noStrike">
              <a:solidFill>
                <a:srgbClr val="404040"/>
              </a:solidFill>
              <a:latin typeface="Trebuchet MS"/>
            </a:endParaRPr>
          </a:p>
        </p:txBody>
      </p:sp>
      <p:sp>
        <p:nvSpPr>
          <p:cNvPr id="36" name="PlaceHolder 4"/>
          <p:cNvSpPr>
            <a:spLocks noGrp="1"/>
          </p:cNvSpPr>
          <p:nvPr>
            <p:ph type="body"/>
          </p:nvPr>
        </p:nvSpPr>
        <p:spPr>
          <a:xfrm>
            <a:off x="677160" y="4187520"/>
            <a:ext cx="8596440" cy="1850760"/>
          </a:xfrm>
          <a:prstGeom prst="rect">
            <a:avLst/>
          </a:prstGeom>
        </p:spPr>
        <p:txBody>
          <a:bodyPr lIns="0" rIns="0" tIns="0" bIns="0">
            <a:normAutofit/>
          </a:bodyPr>
          <a:p>
            <a:endParaRPr b="0" lang="en-US" sz="1800" spc="-1" strike="noStrike">
              <a:solidFill>
                <a:srgbClr val="404040"/>
              </a:solidFill>
              <a:latin typeface="Trebuchet MS"/>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37" name="PlaceHolder 1"/>
          <p:cNvSpPr>
            <a:spLocks noGrp="1"/>
          </p:cNvSpPr>
          <p:nvPr>
            <p:ph type="title"/>
          </p:nvPr>
        </p:nvSpPr>
        <p:spPr>
          <a:xfrm>
            <a:off x="677160" y="609480"/>
            <a:ext cx="8596440" cy="1320480"/>
          </a:xfrm>
          <a:prstGeom prst="rect">
            <a:avLst/>
          </a:prstGeom>
        </p:spPr>
        <p:txBody>
          <a:bodyPr lIns="0" rIns="0" tIns="0" bIns="0" anchor="ctr"/>
          <a:p>
            <a:endParaRPr b="0" lang="en-US" sz="1800" spc="-1" strike="noStrike">
              <a:solidFill>
                <a:srgbClr val="000000"/>
              </a:solidFill>
              <a:latin typeface="Trebuchet MS"/>
            </a:endParaRPr>
          </a:p>
        </p:txBody>
      </p:sp>
      <p:sp>
        <p:nvSpPr>
          <p:cNvPr id="38" name="PlaceHolder 2"/>
          <p:cNvSpPr>
            <a:spLocks noGrp="1"/>
          </p:cNvSpPr>
          <p:nvPr>
            <p:ph type="body"/>
          </p:nvPr>
        </p:nvSpPr>
        <p:spPr>
          <a:xfrm>
            <a:off x="677160" y="2160720"/>
            <a:ext cx="8596440" cy="1850760"/>
          </a:xfrm>
          <a:prstGeom prst="rect">
            <a:avLst/>
          </a:prstGeom>
        </p:spPr>
        <p:txBody>
          <a:bodyPr lIns="0" rIns="0" tIns="0" bIns="0">
            <a:normAutofit/>
          </a:bodyPr>
          <a:p>
            <a:endParaRPr b="0" lang="en-US" sz="1800" spc="-1" strike="noStrike">
              <a:solidFill>
                <a:srgbClr val="404040"/>
              </a:solidFill>
              <a:latin typeface="Trebuchet MS"/>
            </a:endParaRPr>
          </a:p>
        </p:txBody>
      </p:sp>
      <p:sp>
        <p:nvSpPr>
          <p:cNvPr id="39" name="PlaceHolder 3"/>
          <p:cNvSpPr>
            <a:spLocks noGrp="1"/>
          </p:cNvSpPr>
          <p:nvPr>
            <p:ph type="body"/>
          </p:nvPr>
        </p:nvSpPr>
        <p:spPr>
          <a:xfrm>
            <a:off x="677160" y="4187520"/>
            <a:ext cx="8596440" cy="1850760"/>
          </a:xfrm>
          <a:prstGeom prst="rect">
            <a:avLst/>
          </a:prstGeom>
        </p:spPr>
        <p:txBody>
          <a:bodyPr lIns="0" rIns="0" tIns="0" bIns="0">
            <a:normAutofit/>
          </a:bodyPr>
          <a:p>
            <a:endParaRPr b="0" lang="en-US" sz="1800" spc="-1" strike="noStrike">
              <a:solidFill>
                <a:srgbClr val="404040"/>
              </a:solidFill>
              <a:latin typeface="Trebuchet MS"/>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40" name="PlaceHolder 1"/>
          <p:cNvSpPr>
            <a:spLocks noGrp="1"/>
          </p:cNvSpPr>
          <p:nvPr>
            <p:ph type="title"/>
          </p:nvPr>
        </p:nvSpPr>
        <p:spPr>
          <a:xfrm>
            <a:off x="677160" y="609480"/>
            <a:ext cx="8596440" cy="1320480"/>
          </a:xfrm>
          <a:prstGeom prst="rect">
            <a:avLst/>
          </a:prstGeom>
        </p:spPr>
        <p:txBody>
          <a:bodyPr lIns="0" rIns="0" tIns="0" bIns="0" anchor="ctr"/>
          <a:p>
            <a:endParaRPr b="0" lang="en-US" sz="1800" spc="-1" strike="noStrike">
              <a:solidFill>
                <a:srgbClr val="000000"/>
              </a:solidFill>
              <a:latin typeface="Trebuchet MS"/>
            </a:endParaRPr>
          </a:p>
        </p:txBody>
      </p:sp>
      <p:sp>
        <p:nvSpPr>
          <p:cNvPr id="41" name="PlaceHolder 2"/>
          <p:cNvSpPr>
            <a:spLocks noGrp="1"/>
          </p:cNvSpPr>
          <p:nvPr>
            <p:ph type="body"/>
          </p:nvPr>
        </p:nvSpPr>
        <p:spPr>
          <a:xfrm>
            <a:off x="677160" y="2160720"/>
            <a:ext cx="4194720" cy="1850760"/>
          </a:xfrm>
          <a:prstGeom prst="rect">
            <a:avLst/>
          </a:prstGeom>
        </p:spPr>
        <p:txBody>
          <a:bodyPr lIns="0" rIns="0" tIns="0" bIns="0">
            <a:normAutofit/>
          </a:bodyPr>
          <a:p>
            <a:endParaRPr b="0" lang="en-US" sz="1800" spc="-1" strike="noStrike">
              <a:solidFill>
                <a:srgbClr val="404040"/>
              </a:solidFill>
              <a:latin typeface="Trebuchet MS"/>
            </a:endParaRPr>
          </a:p>
        </p:txBody>
      </p:sp>
      <p:sp>
        <p:nvSpPr>
          <p:cNvPr id="42" name="PlaceHolder 3"/>
          <p:cNvSpPr>
            <a:spLocks noGrp="1"/>
          </p:cNvSpPr>
          <p:nvPr>
            <p:ph type="body"/>
          </p:nvPr>
        </p:nvSpPr>
        <p:spPr>
          <a:xfrm>
            <a:off x="5082120" y="2160720"/>
            <a:ext cx="4194720" cy="1850760"/>
          </a:xfrm>
          <a:prstGeom prst="rect">
            <a:avLst/>
          </a:prstGeom>
        </p:spPr>
        <p:txBody>
          <a:bodyPr lIns="0" rIns="0" tIns="0" bIns="0">
            <a:normAutofit/>
          </a:bodyPr>
          <a:p>
            <a:endParaRPr b="0" lang="en-US" sz="1800" spc="-1" strike="noStrike">
              <a:solidFill>
                <a:srgbClr val="404040"/>
              </a:solidFill>
              <a:latin typeface="Trebuchet MS"/>
            </a:endParaRPr>
          </a:p>
        </p:txBody>
      </p:sp>
      <p:sp>
        <p:nvSpPr>
          <p:cNvPr id="43" name="PlaceHolder 4"/>
          <p:cNvSpPr>
            <a:spLocks noGrp="1"/>
          </p:cNvSpPr>
          <p:nvPr>
            <p:ph type="body"/>
          </p:nvPr>
        </p:nvSpPr>
        <p:spPr>
          <a:xfrm>
            <a:off x="677160" y="4187520"/>
            <a:ext cx="4194720" cy="1850760"/>
          </a:xfrm>
          <a:prstGeom prst="rect">
            <a:avLst/>
          </a:prstGeom>
        </p:spPr>
        <p:txBody>
          <a:bodyPr lIns="0" rIns="0" tIns="0" bIns="0">
            <a:normAutofit/>
          </a:bodyPr>
          <a:p>
            <a:endParaRPr b="0" lang="en-US" sz="1800" spc="-1" strike="noStrike">
              <a:solidFill>
                <a:srgbClr val="404040"/>
              </a:solidFill>
              <a:latin typeface="Trebuchet MS"/>
            </a:endParaRPr>
          </a:p>
        </p:txBody>
      </p:sp>
      <p:sp>
        <p:nvSpPr>
          <p:cNvPr id="44" name="PlaceHolder 5"/>
          <p:cNvSpPr>
            <a:spLocks noGrp="1"/>
          </p:cNvSpPr>
          <p:nvPr>
            <p:ph type="body"/>
          </p:nvPr>
        </p:nvSpPr>
        <p:spPr>
          <a:xfrm>
            <a:off x="5082120" y="4187520"/>
            <a:ext cx="4194720" cy="1850760"/>
          </a:xfrm>
          <a:prstGeom prst="rect">
            <a:avLst/>
          </a:prstGeom>
        </p:spPr>
        <p:txBody>
          <a:bodyPr lIns="0" rIns="0" tIns="0" bIns="0">
            <a:normAutofit/>
          </a:bodyPr>
          <a:p>
            <a:endParaRPr b="0" lang="en-US" sz="1800" spc="-1" strike="noStrike">
              <a:solidFill>
                <a:srgbClr val="404040"/>
              </a:solidFill>
              <a:latin typeface="Trebuchet MS"/>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45" name="PlaceHolder 1"/>
          <p:cNvSpPr>
            <a:spLocks noGrp="1"/>
          </p:cNvSpPr>
          <p:nvPr>
            <p:ph type="title"/>
          </p:nvPr>
        </p:nvSpPr>
        <p:spPr>
          <a:xfrm>
            <a:off x="677160" y="609480"/>
            <a:ext cx="8596440" cy="1320480"/>
          </a:xfrm>
          <a:prstGeom prst="rect">
            <a:avLst/>
          </a:prstGeom>
        </p:spPr>
        <p:txBody>
          <a:bodyPr lIns="0" rIns="0" tIns="0" bIns="0" anchor="ctr"/>
          <a:p>
            <a:endParaRPr b="0" lang="en-US" sz="1800" spc="-1" strike="noStrike">
              <a:solidFill>
                <a:srgbClr val="000000"/>
              </a:solidFill>
              <a:latin typeface="Trebuchet MS"/>
            </a:endParaRPr>
          </a:p>
        </p:txBody>
      </p:sp>
      <p:sp>
        <p:nvSpPr>
          <p:cNvPr id="46" name="PlaceHolder 2"/>
          <p:cNvSpPr>
            <a:spLocks noGrp="1"/>
          </p:cNvSpPr>
          <p:nvPr>
            <p:ph type="body"/>
          </p:nvPr>
        </p:nvSpPr>
        <p:spPr>
          <a:xfrm>
            <a:off x="677160" y="2160720"/>
            <a:ext cx="2767680" cy="1850760"/>
          </a:xfrm>
          <a:prstGeom prst="rect">
            <a:avLst/>
          </a:prstGeom>
        </p:spPr>
        <p:txBody>
          <a:bodyPr lIns="0" rIns="0" tIns="0" bIns="0">
            <a:normAutofit/>
          </a:bodyPr>
          <a:p>
            <a:endParaRPr b="0" lang="en-US" sz="1800" spc="-1" strike="noStrike">
              <a:solidFill>
                <a:srgbClr val="404040"/>
              </a:solidFill>
              <a:latin typeface="Trebuchet MS"/>
            </a:endParaRPr>
          </a:p>
        </p:txBody>
      </p:sp>
      <p:sp>
        <p:nvSpPr>
          <p:cNvPr id="47" name="PlaceHolder 3"/>
          <p:cNvSpPr>
            <a:spLocks noGrp="1"/>
          </p:cNvSpPr>
          <p:nvPr>
            <p:ph type="body"/>
          </p:nvPr>
        </p:nvSpPr>
        <p:spPr>
          <a:xfrm>
            <a:off x="3583440" y="2160720"/>
            <a:ext cx="2767680" cy="1850760"/>
          </a:xfrm>
          <a:prstGeom prst="rect">
            <a:avLst/>
          </a:prstGeom>
        </p:spPr>
        <p:txBody>
          <a:bodyPr lIns="0" rIns="0" tIns="0" bIns="0">
            <a:normAutofit/>
          </a:bodyPr>
          <a:p>
            <a:endParaRPr b="0" lang="en-US" sz="1800" spc="-1" strike="noStrike">
              <a:solidFill>
                <a:srgbClr val="404040"/>
              </a:solidFill>
              <a:latin typeface="Trebuchet MS"/>
            </a:endParaRPr>
          </a:p>
        </p:txBody>
      </p:sp>
      <p:sp>
        <p:nvSpPr>
          <p:cNvPr id="48" name="PlaceHolder 4"/>
          <p:cNvSpPr>
            <a:spLocks noGrp="1"/>
          </p:cNvSpPr>
          <p:nvPr>
            <p:ph type="body"/>
          </p:nvPr>
        </p:nvSpPr>
        <p:spPr>
          <a:xfrm>
            <a:off x="6490080" y="2160720"/>
            <a:ext cx="2767680" cy="1850760"/>
          </a:xfrm>
          <a:prstGeom prst="rect">
            <a:avLst/>
          </a:prstGeom>
        </p:spPr>
        <p:txBody>
          <a:bodyPr lIns="0" rIns="0" tIns="0" bIns="0">
            <a:normAutofit/>
          </a:bodyPr>
          <a:p>
            <a:endParaRPr b="0" lang="en-US" sz="1800" spc="-1" strike="noStrike">
              <a:solidFill>
                <a:srgbClr val="404040"/>
              </a:solidFill>
              <a:latin typeface="Trebuchet MS"/>
            </a:endParaRPr>
          </a:p>
        </p:txBody>
      </p:sp>
      <p:sp>
        <p:nvSpPr>
          <p:cNvPr id="49" name="PlaceHolder 5"/>
          <p:cNvSpPr>
            <a:spLocks noGrp="1"/>
          </p:cNvSpPr>
          <p:nvPr>
            <p:ph type="body"/>
          </p:nvPr>
        </p:nvSpPr>
        <p:spPr>
          <a:xfrm>
            <a:off x="677160" y="4187520"/>
            <a:ext cx="2767680" cy="1850760"/>
          </a:xfrm>
          <a:prstGeom prst="rect">
            <a:avLst/>
          </a:prstGeom>
        </p:spPr>
        <p:txBody>
          <a:bodyPr lIns="0" rIns="0" tIns="0" bIns="0">
            <a:normAutofit/>
          </a:bodyPr>
          <a:p>
            <a:endParaRPr b="0" lang="en-US" sz="1800" spc="-1" strike="noStrike">
              <a:solidFill>
                <a:srgbClr val="404040"/>
              </a:solidFill>
              <a:latin typeface="Trebuchet MS"/>
            </a:endParaRPr>
          </a:p>
        </p:txBody>
      </p:sp>
      <p:sp>
        <p:nvSpPr>
          <p:cNvPr id="50" name="PlaceHolder 6"/>
          <p:cNvSpPr>
            <a:spLocks noGrp="1"/>
          </p:cNvSpPr>
          <p:nvPr>
            <p:ph type="body"/>
          </p:nvPr>
        </p:nvSpPr>
        <p:spPr>
          <a:xfrm>
            <a:off x="3583440" y="4187520"/>
            <a:ext cx="2767680" cy="1850760"/>
          </a:xfrm>
          <a:prstGeom prst="rect">
            <a:avLst/>
          </a:prstGeom>
        </p:spPr>
        <p:txBody>
          <a:bodyPr lIns="0" rIns="0" tIns="0" bIns="0">
            <a:normAutofit/>
          </a:bodyPr>
          <a:p>
            <a:endParaRPr b="0" lang="en-US" sz="1800" spc="-1" strike="noStrike">
              <a:solidFill>
                <a:srgbClr val="404040"/>
              </a:solidFill>
              <a:latin typeface="Trebuchet MS"/>
            </a:endParaRPr>
          </a:p>
        </p:txBody>
      </p:sp>
      <p:sp>
        <p:nvSpPr>
          <p:cNvPr id="51" name="PlaceHolder 7"/>
          <p:cNvSpPr>
            <a:spLocks noGrp="1"/>
          </p:cNvSpPr>
          <p:nvPr>
            <p:ph type="body"/>
          </p:nvPr>
        </p:nvSpPr>
        <p:spPr>
          <a:xfrm>
            <a:off x="6490080" y="4187520"/>
            <a:ext cx="2767680" cy="1850760"/>
          </a:xfrm>
          <a:prstGeom prst="rect">
            <a:avLst/>
          </a:prstGeom>
        </p:spPr>
        <p:txBody>
          <a:bodyPr lIns="0" rIns="0" tIns="0" bIns="0">
            <a:normAutofit/>
          </a:bodyPr>
          <a:p>
            <a:endParaRPr b="0" lang="en-US" sz="1800" spc="-1" strike="noStrike">
              <a:solidFill>
                <a:srgbClr val="404040"/>
              </a:solidFill>
              <a:latin typeface="Trebuchet MS"/>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79" name="PlaceHolder 1"/>
          <p:cNvSpPr>
            <a:spLocks noGrp="1"/>
          </p:cNvSpPr>
          <p:nvPr>
            <p:ph type="title"/>
          </p:nvPr>
        </p:nvSpPr>
        <p:spPr>
          <a:xfrm>
            <a:off x="677160" y="609480"/>
            <a:ext cx="8596440" cy="1320480"/>
          </a:xfrm>
          <a:prstGeom prst="rect">
            <a:avLst/>
          </a:prstGeom>
        </p:spPr>
        <p:txBody>
          <a:bodyPr lIns="0" rIns="0" tIns="0" bIns="0" anchor="ctr"/>
          <a:p>
            <a:endParaRPr b="0" lang="en-US" sz="1800" spc="-1" strike="noStrike">
              <a:solidFill>
                <a:srgbClr val="000000"/>
              </a:solidFill>
              <a:latin typeface="Trebuchet MS"/>
            </a:endParaRPr>
          </a:p>
        </p:txBody>
      </p:sp>
      <p:sp>
        <p:nvSpPr>
          <p:cNvPr id="80" name="PlaceHolder 2"/>
          <p:cNvSpPr>
            <a:spLocks noGrp="1"/>
          </p:cNvSpPr>
          <p:nvPr>
            <p:ph type="subTitle"/>
          </p:nvPr>
        </p:nvSpPr>
        <p:spPr>
          <a:xfrm>
            <a:off x="677160" y="2160720"/>
            <a:ext cx="8596440" cy="388044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1" name="PlaceHolder 1"/>
          <p:cNvSpPr>
            <a:spLocks noGrp="1"/>
          </p:cNvSpPr>
          <p:nvPr>
            <p:ph type="title"/>
          </p:nvPr>
        </p:nvSpPr>
        <p:spPr>
          <a:xfrm>
            <a:off x="677160" y="609480"/>
            <a:ext cx="8596440" cy="1320480"/>
          </a:xfrm>
          <a:prstGeom prst="rect">
            <a:avLst/>
          </a:prstGeom>
        </p:spPr>
        <p:txBody>
          <a:bodyPr lIns="0" rIns="0" tIns="0" bIns="0" anchor="ctr"/>
          <a:p>
            <a:endParaRPr b="0" lang="en-US" sz="1800" spc="-1" strike="noStrike">
              <a:solidFill>
                <a:srgbClr val="000000"/>
              </a:solidFill>
              <a:latin typeface="Trebuchet MS"/>
            </a:endParaRPr>
          </a:p>
        </p:txBody>
      </p:sp>
      <p:sp>
        <p:nvSpPr>
          <p:cNvPr id="82" name="PlaceHolder 2"/>
          <p:cNvSpPr>
            <a:spLocks noGrp="1"/>
          </p:cNvSpPr>
          <p:nvPr>
            <p:ph type="body"/>
          </p:nvPr>
        </p:nvSpPr>
        <p:spPr>
          <a:xfrm>
            <a:off x="677160" y="2160720"/>
            <a:ext cx="8596440" cy="3880440"/>
          </a:xfrm>
          <a:prstGeom prst="rect">
            <a:avLst/>
          </a:prstGeom>
        </p:spPr>
        <p:txBody>
          <a:bodyPr lIns="0" rIns="0" tIns="0" bIns="0">
            <a:normAutofit/>
          </a:bodyPr>
          <a:p>
            <a:endParaRPr b="0" lang="en-US" sz="1800" spc="-1" strike="noStrike">
              <a:solidFill>
                <a:srgbClr val="404040"/>
              </a:solidFill>
              <a:latin typeface="Trebuchet MS"/>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83" name="PlaceHolder 1"/>
          <p:cNvSpPr>
            <a:spLocks noGrp="1"/>
          </p:cNvSpPr>
          <p:nvPr>
            <p:ph type="title"/>
          </p:nvPr>
        </p:nvSpPr>
        <p:spPr>
          <a:xfrm>
            <a:off x="677160" y="609480"/>
            <a:ext cx="8596440" cy="1320480"/>
          </a:xfrm>
          <a:prstGeom prst="rect">
            <a:avLst/>
          </a:prstGeom>
        </p:spPr>
        <p:txBody>
          <a:bodyPr lIns="0" rIns="0" tIns="0" bIns="0" anchor="ctr"/>
          <a:p>
            <a:endParaRPr b="0" lang="en-US" sz="1800" spc="-1" strike="noStrike">
              <a:solidFill>
                <a:srgbClr val="000000"/>
              </a:solidFill>
              <a:latin typeface="Trebuchet MS"/>
            </a:endParaRPr>
          </a:p>
        </p:txBody>
      </p:sp>
      <p:sp>
        <p:nvSpPr>
          <p:cNvPr id="84" name="PlaceHolder 2"/>
          <p:cNvSpPr>
            <a:spLocks noGrp="1"/>
          </p:cNvSpPr>
          <p:nvPr>
            <p:ph type="body"/>
          </p:nvPr>
        </p:nvSpPr>
        <p:spPr>
          <a:xfrm>
            <a:off x="677160" y="2160720"/>
            <a:ext cx="4194720" cy="3880440"/>
          </a:xfrm>
          <a:prstGeom prst="rect">
            <a:avLst/>
          </a:prstGeom>
        </p:spPr>
        <p:txBody>
          <a:bodyPr lIns="0" rIns="0" tIns="0" bIns="0">
            <a:normAutofit/>
          </a:bodyPr>
          <a:p>
            <a:endParaRPr b="0" lang="en-US" sz="1800" spc="-1" strike="noStrike">
              <a:solidFill>
                <a:srgbClr val="404040"/>
              </a:solidFill>
              <a:latin typeface="Trebuchet MS"/>
            </a:endParaRPr>
          </a:p>
        </p:txBody>
      </p:sp>
      <p:sp>
        <p:nvSpPr>
          <p:cNvPr id="85" name="PlaceHolder 3"/>
          <p:cNvSpPr>
            <a:spLocks noGrp="1"/>
          </p:cNvSpPr>
          <p:nvPr>
            <p:ph type="body"/>
          </p:nvPr>
        </p:nvSpPr>
        <p:spPr>
          <a:xfrm>
            <a:off x="5082120" y="2160720"/>
            <a:ext cx="4194720" cy="3880440"/>
          </a:xfrm>
          <a:prstGeom prst="rect">
            <a:avLst/>
          </a:prstGeom>
        </p:spPr>
        <p:txBody>
          <a:bodyPr lIns="0" rIns="0" tIns="0" bIns="0">
            <a:normAutofit/>
          </a:bodyPr>
          <a:p>
            <a:endParaRPr b="0" lang="en-US" sz="1800" spc="-1" strike="noStrike">
              <a:solidFill>
                <a:srgbClr val="404040"/>
              </a:solidFill>
              <a:latin typeface="Trebuchet MS"/>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86" name="PlaceHolder 1"/>
          <p:cNvSpPr>
            <a:spLocks noGrp="1"/>
          </p:cNvSpPr>
          <p:nvPr>
            <p:ph type="title"/>
          </p:nvPr>
        </p:nvSpPr>
        <p:spPr>
          <a:xfrm>
            <a:off x="677160" y="609480"/>
            <a:ext cx="8596440" cy="1320480"/>
          </a:xfrm>
          <a:prstGeom prst="rect">
            <a:avLst/>
          </a:prstGeom>
        </p:spPr>
        <p:txBody>
          <a:bodyPr lIns="0" rIns="0" tIns="0" bIns="0" anchor="ctr"/>
          <a:p>
            <a:endParaRPr b="0" lang="en-US" sz="1800" spc="-1" strike="noStrike">
              <a:solidFill>
                <a:srgbClr val="000000"/>
              </a:solidFill>
              <a:latin typeface="Trebuchet MS"/>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87" name="PlaceHolder 1"/>
          <p:cNvSpPr>
            <a:spLocks noGrp="1"/>
          </p:cNvSpPr>
          <p:nvPr>
            <p:ph type="subTitle"/>
          </p:nvPr>
        </p:nvSpPr>
        <p:spPr>
          <a:xfrm>
            <a:off x="677160" y="609480"/>
            <a:ext cx="8596440" cy="612216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88" name="PlaceHolder 1"/>
          <p:cNvSpPr>
            <a:spLocks noGrp="1"/>
          </p:cNvSpPr>
          <p:nvPr>
            <p:ph type="title"/>
          </p:nvPr>
        </p:nvSpPr>
        <p:spPr>
          <a:xfrm>
            <a:off x="677160" y="609480"/>
            <a:ext cx="8596440" cy="1320480"/>
          </a:xfrm>
          <a:prstGeom prst="rect">
            <a:avLst/>
          </a:prstGeom>
        </p:spPr>
        <p:txBody>
          <a:bodyPr lIns="0" rIns="0" tIns="0" bIns="0" anchor="ctr"/>
          <a:p>
            <a:endParaRPr b="0" lang="en-US" sz="1800" spc="-1" strike="noStrike">
              <a:solidFill>
                <a:srgbClr val="000000"/>
              </a:solidFill>
              <a:latin typeface="Trebuchet MS"/>
            </a:endParaRPr>
          </a:p>
        </p:txBody>
      </p:sp>
      <p:sp>
        <p:nvSpPr>
          <p:cNvPr id="89" name="PlaceHolder 2"/>
          <p:cNvSpPr>
            <a:spLocks noGrp="1"/>
          </p:cNvSpPr>
          <p:nvPr>
            <p:ph type="body"/>
          </p:nvPr>
        </p:nvSpPr>
        <p:spPr>
          <a:xfrm>
            <a:off x="677160" y="2160720"/>
            <a:ext cx="4194720" cy="1850760"/>
          </a:xfrm>
          <a:prstGeom prst="rect">
            <a:avLst/>
          </a:prstGeom>
        </p:spPr>
        <p:txBody>
          <a:bodyPr lIns="0" rIns="0" tIns="0" bIns="0">
            <a:normAutofit/>
          </a:bodyPr>
          <a:p>
            <a:endParaRPr b="0" lang="en-US" sz="1800" spc="-1" strike="noStrike">
              <a:solidFill>
                <a:srgbClr val="404040"/>
              </a:solidFill>
              <a:latin typeface="Trebuchet MS"/>
            </a:endParaRPr>
          </a:p>
        </p:txBody>
      </p:sp>
      <p:sp>
        <p:nvSpPr>
          <p:cNvPr id="90" name="PlaceHolder 3"/>
          <p:cNvSpPr>
            <a:spLocks noGrp="1"/>
          </p:cNvSpPr>
          <p:nvPr>
            <p:ph type="body"/>
          </p:nvPr>
        </p:nvSpPr>
        <p:spPr>
          <a:xfrm>
            <a:off x="5082120" y="2160720"/>
            <a:ext cx="4194720" cy="3880440"/>
          </a:xfrm>
          <a:prstGeom prst="rect">
            <a:avLst/>
          </a:prstGeom>
        </p:spPr>
        <p:txBody>
          <a:bodyPr lIns="0" rIns="0" tIns="0" bIns="0">
            <a:normAutofit/>
          </a:bodyPr>
          <a:p>
            <a:endParaRPr b="0" lang="en-US" sz="1800" spc="-1" strike="noStrike">
              <a:solidFill>
                <a:srgbClr val="404040"/>
              </a:solidFill>
              <a:latin typeface="Trebuchet MS"/>
            </a:endParaRPr>
          </a:p>
        </p:txBody>
      </p:sp>
      <p:sp>
        <p:nvSpPr>
          <p:cNvPr id="91" name="PlaceHolder 4"/>
          <p:cNvSpPr>
            <a:spLocks noGrp="1"/>
          </p:cNvSpPr>
          <p:nvPr>
            <p:ph type="body"/>
          </p:nvPr>
        </p:nvSpPr>
        <p:spPr>
          <a:xfrm>
            <a:off x="677160" y="4187520"/>
            <a:ext cx="4194720" cy="1850760"/>
          </a:xfrm>
          <a:prstGeom prst="rect">
            <a:avLst/>
          </a:prstGeom>
        </p:spPr>
        <p:txBody>
          <a:bodyPr lIns="0" rIns="0" tIns="0" bIns="0">
            <a:normAutofit/>
          </a:bodyPr>
          <a:p>
            <a:endParaRPr b="0" lang="en-US" sz="1800" spc="-1" strike="noStrike">
              <a:solidFill>
                <a:srgbClr val="404040"/>
              </a:solidFill>
              <a:latin typeface="Trebuchet MS"/>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92" name="PlaceHolder 1"/>
          <p:cNvSpPr>
            <a:spLocks noGrp="1"/>
          </p:cNvSpPr>
          <p:nvPr>
            <p:ph type="title"/>
          </p:nvPr>
        </p:nvSpPr>
        <p:spPr>
          <a:xfrm>
            <a:off x="677160" y="609480"/>
            <a:ext cx="8596440" cy="1320480"/>
          </a:xfrm>
          <a:prstGeom prst="rect">
            <a:avLst/>
          </a:prstGeom>
        </p:spPr>
        <p:txBody>
          <a:bodyPr lIns="0" rIns="0" tIns="0" bIns="0" anchor="ctr"/>
          <a:p>
            <a:endParaRPr b="0" lang="en-US" sz="1800" spc="-1" strike="noStrike">
              <a:solidFill>
                <a:srgbClr val="000000"/>
              </a:solidFill>
              <a:latin typeface="Trebuchet MS"/>
            </a:endParaRPr>
          </a:p>
        </p:txBody>
      </p:sp>
      <p:sp>
        <p:nvSpPr>
          <p:cNvPr id="93" name="PlaceHolder 2"/>
          <p:cNvSpPr>
            <a:spLocks noGrp="1"/>
          </p:cNvSpPr>
          <p:nvPr>
            <p:ph type="body"/>
          </p:nvPr>
        </p:nvSpPr>
        <p:spPr>
          <a:xfrm>
            <a:off x="677160" y="2160720"/>
            <a:ext cx="4194720" cy="3880440"/>
          </a:xfrm>
          <a:prstGeom prst="rect">
            <a:avLst/>
          </a:prstGeom>
        </p:spPr>
        <p:txBody>
          <a:bodyPr lIns="0" rIns="0" tIns="0" bIns="0">
            <a:normAutofit/>
          </a:bodyPr>
          <a:p>
            <a:endParaRPr b="0" lang="en-US" sz="1800" spc="-1" strike="noStrike">
              <a:solidFill>
                <a:srgbClr val="404040"/>
              </a:solidFill>
              <a:latin typeface="Trebuchet MS"/>
            </a:endParaRPr>
          </a:p>
        </p:txBody>
      </p:sp>
      <p:sp>
        <p:nvSpPr>
          <p:cNvPr id="94" name="PlaceHolder 3"/>
          <p:cNvSpPr>
            <a:spLocks noGrp="1"/>
          </p:cNvSpPr>
          <p:nvPr>
            <p:ph type="body"/>
          </p:nvPr>
        </p:nvSpPr>
        <p:spPr>
          <a:xfrm>
            <a:off x="5082120" y="2160720"/>
            <a:ext cx="4194720" cy="1850760"/>
          </a:xfrm>
          <a:prstGeom prst="rect">
            <a:avLst/>
          </a:prstGeom>
        </p:spPr>
        <p:txBody>
          <a:bodyPr lIns="0" rIns="0" tIns="0" bIns="0">
            <a:normAutofit/>
          </a:bodyPr>
          <a:p>
            <a:endParaRPr b="0" lang="en-US" sz="1800" spc="-1" strike="noStrike">
              <a:solidFill>
                <a:srgbClr val="404040"/>
              </a:solidFill>
              <a:latin typeface="Trebuchet MS"/>
            </a:endParaRPr>
          </a:p>
        </p:txBody>
      </p:sp>
      <p:sp>
        <p:nvSpPr>
          <p:cNvPr id="95" name="PlaceHolder 4"/>
          <p:cNvSpPr>
            <a:spLocks noGrp="1"/>
          </p:cNvSpPr>
          <p:nvPr>
            <p:ph type="body"/>
          </p:nvPr>
        </p:nvSpPr>
        <p:spPr>
          <a:xfrm>
            <a:off x="5082120" y="4187520"/>
            <a:ext cx="4194720" cy="1850760"/>
          </a:xfrm>
          <a:prstGeom prst="rect">
            <a:avLst/>
          </a:prstGeom>
        </p:spPr>
        <p:txBody>
          <a:bodyPr lIns="0" rIns="0" tIns="0" bIns="0">
            <a:normAutofit/>
          </a:bodyPr>
          <a:p>
            <a:endParaRPr b="0" lang="en-US" sz="1800" spc="-1" strike="noStrike">
              <a:solidFill>
                <a:srgbClr val="404040"/>
              </a:solidFill>
              <a:latin typeface="Trebuchet MS"/>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96" name="PlaceHolder 1"/>
          <p:cNvSpPr>
            <a:spLocks noGrp="1"/>
          </p:cNvSpPr>
          <p:nvPr>
            <p:ph type="title"/>
          </p:nvPr>
        </p:nvSpPr>
        <p:spPr>
          <a:xfrm>
            <a:off x="677160" y="609480"/>
            <a:ext cx="8596440" cy="1320480"/>
          </a:xfrm>
          <a:prstGeom prst="rect">
            <a:avLst/>
          </a:prstGeom>
        </p:spPr>
        <p:txBody>
          <a:bodyPr lIns="0" rIns="0" tIns="0" bIns="0" anchor="ctr"/>
          <a:p>
            <a:endParaRPr b="0" lang="en-US" sz="1800" spc="-1" strike="noStrike">
              <a:solidFill>
                <a:srgbClr val="000000"/>
              </a:solidFill>
              <a:latin typeface="Trebuchet MS"/>
            </a:endParaRPr>
          </a:p>
        </p:txBody>
      </p:sp>
      <p:sp>
        <p:nvSpPr>
          <p:cNvPr id="97" name="PlaceHolder 2"/>
          <p:cNvSpPr>
            <a:spLocks noGrp="1"/>
          </p:cNvSpPr>
          <p:nvPr>
            <p:ph type="body"/>
          </p:nvPr>
        </p:nvSpPr>
        <p:spPr>
          <a:xfrm>
            <a:off x="677160" y="2160720"/>
            <a:ext cx="4194720" cy="1850760"/>
          </a:xfrm>
          <a:prstGeom prst="rect">
            <a:avLst/>
          </a:prstGeom>
        </p:spPr>
        <p:txBody>
          <a:bodyPr lIns="0" rIns="0" tIns="0" bIns="0">
            <a:normAutofit/>
          </a:bodyPr>
          <a:p>
            <a:endParaRPr b="0" lang="en-US" sz="1800" spc="-1" strike="noStrike">
              <a:solidFill>
                <a:srgbClr val="404040"/>
              </a:solidFill>
              <a:latin typeface="Trebuchet MS"/>
            </a:endParaRPr>
          </a:p>
        </p:txBody>
      </p:sp>
      <p:sp>
        <p:nvSpPr>
          <p:cNvPr id="98" name="PlaceHolder 3"/>
          <p:cNvSpPr>
            <a:spLocks noGrp="1"/>
          </p:cNvSpPr>
          <p:nvPr>
            <p:ph type="body"/>
          </p:nvPr>
        </p:nvSpPr>
        <p:spPr>
          <a:xfrm>
            <a:off x="5082120" y="2160720"/>
            <a:ext cx="4194720" cy="1850760"/>
          </a:xfrm>
          <a:prstGeom prst="rect">
            <a:avLst/>
          </a:prstGeom>
        </p:spPr>
        <p:txBody>
          <a:bodyPr lIns="0" rIns="0" tIns="0" bIns="0">
            <a:normAutofit/>
          </a:bodyPr>
          <a:p>
            <a:endParaRPr b="0" lang="en-US" sz="1800" spc="-1" strike="noStrike">
              <a:solidFill>
                <a:srgbClr val="404040"/>
              </a:solidFill>
              <a:latin typeface="Trebuchet MS"/>
            </a:endParaRPr>
          </a:p>
        </p:txBody>
      </p:sp>
      <p:sp>
        <p:nvSpPr>
          <p:cNvPr id="99" name="PlaceHolder 4"/>
          <p:cNvSpPr>
            <a:spLocks noGrp="1"/>
          </p:cNvSpPr>
          <p:nvPr>
            <p:ph type="body"/>
          </p:nvPr>
        </p:nvSpPr>
        <p:spPr>
          <a:xfrm>
            <a:off x="677160" y="4187520"/>
            <a:ext cx="8596440" cy="1850760"/>
          </a:xfrm>
          <a:prstGeom prst="rect">
            <a:avLst/>
          </a:prstGeom>
        </p:spPr>
        <p:txBody>
          <a:bodyPr lIns="0" rIns="0" tIns="0" bIns="0">
            <a:normAutofit/>
          </a:bodyPr>
          <a:p>
            <a:endParaRPr b="0" lang="en-US" sz="1800" spc="-1" strike="noStrike">
              <a:solidFill>
                <a:srgbClr val="404040"/>
              </a:solidFill>
              <a:latin typeface="Trebuchet MS"/>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00" name="PlaceHolder 1"/>
          <p:cNvSpPr>
            <a:spLocks noGrp="1"/>
          </p:cNvSpPr>
          <p:nvPr>
            <p:ph type="title"/>
          </p:nvPr>
        </p:nvSpPr>
        <p:spPr>
          <a:xfrm>
            <a:off x="677160" y="609480"/>
            <a:ext cx="8596440" cy="1320480"/>
          </a:xfrm>
          <a:prstGeom prst="rect">
            <a:avLst/>
          </a:prstGeom>
        </p:spPr>
        <p:txBody>
          <a:bodyPr lIns="0" rIns="0" tIns="0" bIns="0" anchor="ctr"/>
          <a:p>
            <a:endParaRPr b="0" lang="en-US" sz="1800" spc="-1" strike="noStrike">
              <a:solidFill>
                <a:srgbClr val="000000"/>
              </a:solidFill>
              <a:latin typeface="Trebuchet MS"/>
            </a:endParaRPr>
          </a:p>
        </p:txBody>
      </p:sp>
      <p:sp>
        <p:nvSpPr>
          <p:cNvPr id="101" name="PlaceHolder 2"/>
          <p:cNvSpPr>
            <a:spLocks noGrp="1"/>
          </p:cNvSpPr>
          <p:nvPr>
            <p:ph type="body"/>
          </p:nvPr>
        </p:nvSpPr>
        <p:spPr>
          <a:xfrm>
            <a:off x="677160" y="2160720"/>
            <a:ext cx="8596440" cy="1850760"/>
          </a:xfrm>
          <a:prstGeom prst="rect">
            <a:avLst/>
          </a:prstGeom>
        </p:spPr>
        <p:txBody>
          <a:bodyPr lIns="0" rIns="0" tIns="0" bIns="0">
            <a:normAutofit/>
          </a:bodyPr>
          <a:p>
            <a:endParaRPr b="0" lang="en-US" sz="1800" spc="-1" strike="noStrike">
              <a:solidFill>
                <a:srgbClr val="404040"/>
              </a:solidFill>
              <a:latin typeface="Trebuchet MS"/>
            </a:endParaRPr>
          </a:p>
        </p:txBody>
      </p:sp>
      <p:sp>
        <p:nvSpPr>
          <p:cNvPr id="102" name="PlaceHolder 3"/>
          <p:cNvSpPr>
            <a:spLocks noGrp="1"/>
          </p:cNvSpPr>
          <p:nvPr>
            <p:ph type="body"/>
          </p:nvPr>
        </p:nvSpPr>
        <p:spPr>
          <a:xfrm>
            <a:off x="677160" y="4187520"/>
            <a:ext cx="8596440" cy="1850760"/>
          </a:xfrm>
          <a:prstGeom prst="rect">
            <a:avLst/>
          </a:prstGeom>
        </p:spPr>
        <p:txBody>
          <a:bodyPr lIns="0" rIns="0" tIns="0" bIns="0">
            <a:normAutofit/>
          </a:bodyPr>
          <a:p>
            <a:endParaRPr b="0" lang="en-US" sz="1800" spc="-1" strike="noStrike">
              <a:solidFill>
                <a:srgbClr val="404040"/>
              </a:solidFill>
              <a:latin typeface="Trebuchet MS"/>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03" name="PlaceHolder 1"/>
          <p:cNvSpPr>
            <a:spLocks noGrp="1"/>
          </p:cNvSpPr>
          <p:nvPr>
            <p:ph type="title"/>
          </p:nvPr>
        </p:nvSpPr>
        <p:spPr>
          <a:xfrm>
            <a:off x="677160" y="609480"/>
            <a:ext cx="8596440" cy="1320480"/>
          </a:xfrm>
          <a:prstGeom prst="rect">
            <a:avLst/>
          </a:prstGeom>
        </p:spPr>
        <p:txBody>
          <a:bodyPr lIns="0" rIns="0" tIns="0" bIns="0" anchor="ctr"/>
          <a:p>
            <a:endParaRPr b="0" lang="en-US" sz="1800" spc="-1" strike="noStrike">
              <a:solidFill>
                <a:srgbClr val="000000"/>
              </a:solidFill>
              <a:latin typeface="Trebuchet MS"/>
            </a:endParaRPr>
          </a:p>
        </p:txBody>
      </p:sp>
      <p:sp>
        <p:nvSpPr>
          <p:cNvPr id="104" name="PlaceHolder 2"/>
          <p:cNvSpPr>
            <a:spLocks noGrp="1"/>
          </p:cNvSpPr>
          <p:nvPr>
            <p:ph type="body"/>
          </p:nvPr>
        </p:nvSpPr>
        <p:spPr>
          <a:xfrm>
            <a:off x="677160" y="2160720"/>
            <a:ext cx="4194720" cy="1850760"/>
          </a:xfrm>
          <a:prstGeom prst="rect">
            <a:avLst/>
          </a:prstGeom>
        </p:spPr>
        <p:txBody>
          <a:bodyPr lIns="0" rIns="0" tIns="0" bIns="0">
            <a:normAutofit/>
          </a:bodyPr>
          <a:p>
            <a:endParaRPr b="0" lang="en-US" sz="1800" spc="-1" strike="noStrike">
              <a:solidFill>
                <a:srgbClr val="404040"/>
              </a:solidFill>
              <a:latin typeface="Trebuchet MS"/>
            </a:endParaRPr>
          </a:p>
        </p:txBody>
      </p:sp>
      <p:sp>
        <p:nvSpPr>
          <p:cNvPr id="105" name="PlaceHolder 3"/>
          <p:cNvSpPr>
            <a:spLocks noGrp="1"/>
          </p:cNvSpPr>
          <p:nvPr>
            <p:ph type="body"/>
          </p:nvPr>
        </p:nvSpPr>
        <p:spPr>
          <a:xfrm>
            <a:off x="5082120" y="2160720"/>
            <a:ext cx="4194720" cy="1850760"/>
          </a:xfrm>
          <a:prstGeom prst="rect">
            <a:avLst/>
          </a:prstGeom>
        </p:spPr>
        <p:txBody>
          <a:bodyPr lIns="0" rIns="0" tIns="0" bIns="0">
            <a:normAutofit/>
          </a:bodyPr>
          <a:p>
            <a:endParaRPr b="0" lang="en-US" sz="1800" spc="-1" strike="noStrike">
              <a:solidFill>
                <a:srgbClr val="404040"/>
              </a:solidFill>
              <a:latin typeface="Trebuchet MS"/>
            </a:endParaRPr>
          </a:p>
        </p:txBody>
      </p:sp>
      <p:sp>
        <p:nvSpPr>
          <p:cNvPr id="106" name="PlaceHolder 4"/>
          <p:cNvSpPr>
            <a:spLocks noGrp="1"/>
          </p:cNvSpPr>
          <p:nvPr>
            <p:ph type="body"/>
          </p:nvPr>
        </p:nvSpPr>
        <p:spPr>
          <a:xfrm>
            <a:off x="677160" y="4187520"/>
            <a:ext cx="4194720" cy="1850760"/>
          </a:xfrm>
          <a:prstGeom prst="rect">
            <a:avLst/>
          </a:prstGeom>
        </p:spPr>
        <p:txBody>
          <a:bodyPr lIns="0" rIns="0" tIns="0" bIns="0">
            <a:normAutofit/>
          </a:bodyPr>
          <a:p>
            <a:endParaRPr b="0" lang="en-US" sz="1800" spc="-1" strike="noStrike">
              <a:solidFill>
                <a:srgbClr val="404040"/>
              </a:solidFill>
              <a:latin typeface="Trebuchet MS"/>
            </a:endParaRPr>
          </a:p>
        </p:txBody>
      </p:sp>
      <p:sp>
        <p:nvSpPr>
          <p:cNvPr id="107" name="PlaceHolder 5"/>
          <p:cNvSpPr>
            <a:spLocks noGrp="1"/>
          </p:cNvSpPr>
          <p:nvPr>
            <p:ph type="body"/>
          </p:nvPr>
        </p:nvSpPr>
        <p:spPr>
          <a:xfrm>
            <a:off x="5082120" y="4187520"/>
            <a:ext cx="4194720" cy="1850760"/>
          </a:xfrm>
          <a:prstGeom prst="rect">
            <a:avLst/>
          </a:prstGeom>
        </p:spPr>
        <p:txBody>
          <a:bodyPr lIns="0" rIns="0" tIns="0" bIns="0">
            <a:normAutofit/>
          </a:bodyPr>
          <a:p>
            <a:endParaRPr b="0" lang="en-US" sz="1800" spc="-1" strike="noStrike">
              <a:solidFill>
                <a:srgbClr val="404040"/>
              </a:solidFill>
              <a:latin typeface="Trebuchet MS"/>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08" name="PlaceHolder 1"/>
          <p:cNvSpPr>
            <a:spLocks noGrp="1"/>
          </p:cNvSpPr>
          <p:nvPr>
            <p:ph type="title"/>
          </p:nvPr>
        </p:nvSpPr>
        <p:spPr>
          <a:xfrm>
            <a:off x="677160" y="609480"/>
            <a:ext cx="8596440" cy="1320480"/>
          </a:xfrm>
          <a:prstGeom prst="rect">
            <a:avLst/>
          </a:prstGeom>
        </p:spPr>
        <p:txBody>
          <a:bodyPr lIns="0" rIns="0" tIns="0" bIns="0" anchor="ctr"/>
          <a:p>
            <a:endParaRPr b="0" lang="en-US" sz="1800" spc="-1" strike="noStrike">
              <a:solidFill>
                <a:srgbClr val="000000"/>
              </a:solidFill>
              <a:latin typeface="Trebuchet MS"/>
            </a:endParaRPr>
          </a:p>
        </p:txBody>
      </p:sp>
      <p:sp>
        <p:nvSpPr>
          <p:cNvPr id="109" name="PlaceHolder 2"/>
          <p:cNvSpPr>
            <a:spLocks noGrp="1"/>
          </p:cNvSpPr>
          <p:nvPr>
            <p:ph type="body"/>
          </p:nvPr>
        </p:nvSpPr>
        <p:spPr>
          <a:xfrm>
            <a:off x="677160" y="2160720"/>
            <a:ext cx="2767680" cy="1850760"/>
          </a:xfrm>
          <a:prstGeom prst="rect">
            <a:avLst/>
          </a:prstGeom>
        </p:spPr>
        <p:txBody>
          <a:bodyPr lIns="0" rIns="0" tIns="0" bIns="0">
            <a:normAutofit/>
          </a:bodyPr>
          <a:p>
            <a:endParaRPr b="0" lang="en-US" sz="1800" spc="-1" strike="noStrike">
              <a:solidFill>
                <a:srgbClr val="404040"/>
              </a:solidFill>
              <a:latin typeface="Trebuchet MS"/>
            </a:endParaRPr>
          </a:p>
        </p:txBody>
      </p:sp>
      <p:sp>
        <p:nvSpPr>
          <p:cNvPr id="110" name="PlaceHolder 3"/>
          <p:cNvSpPr>
            <a:spLocks noGrp="1"/>
          </p:cNvSpPr>
          <p:nvPr>
            <p:ph type="body"/>
          </p:nvPr>
        </p:nvSpPr>
        <p:spPr>
          <a:xfrm>
            <a:off x="3583440" y="2160720"/>
            <a:ext cx="2767680" cy="1850760"/>
          </a:xfrm>
          <a:prstGeom prst="rect">
            <a:avLst/>
          </a:prstGeom>
        </p:spPr>
        <p:txBody>
          <a:bodyPr lIns="0" rIns="0" tIns="0" bIns="0">
            <a:normAutofit/>
          </a:bodyPr>
          <a:p>
            <a:endParaRPr b="0" lang="en-US" sz="1800" spc="-1" strike="noStrike">
              <a:solidFill>
                <a:srgbClr val="404040"/>
              </a:solidFill>
              <a:latin typeface="Trebuchet MS"/>
            </a:endParaRPr>
          </a:p>
        </p:txBody>
      </p:sp>
      <p:sp>
        <p:nvSpPr>
          <p:cNvPr id="111" name="PlaceHolder 4"/>
          <p:cNvSpPr>
            <a:spLocks noGrp="1"/>
          </p:cNvSpPr>
          <p:nvPr>
            <p:ph type="body"/>
          </p:nvPr>
        </p:nvSpPr>
        <p:spPr>
          <a:xfrm>
            <a:off x="6490080" y="2160720"/>
            <a:ext cx="2767680" cy="1850760"/>
          </a:xfrm>
          <a:prstGeom prst="rect">
            <a:avLst/>
          </a:prstGeom>
        </p:spPr>
        <p:txBody>
          <a:bodyPr lIns="0" rIns="0" tIns="0" bIns="0">
            <a:normAutofit/>
          </a:bodyPr>
          <a:p>
            <a:endParaRPr b="0" lang="en-US" sz="1800" spc="-1" strike="noStrike">
              <a:solidFill>
                <a:srgbClr val="404040"/>
              </a:solidFill>
              <a:latin typeface="Trebuchet MS"/>
            </a:endParaRPr>
          </a:p>
        </p:txBody>
      </p:sp>
      <p:sp>
        <p:nvSpPr>
          <p:cNvPr id="112" name="PlaceHolder 5"/>
          <p:cNvSpPr>
            <a:spLocks noGrp="1"/>
          </p:cNvSpPr>
          <p:nvPr>
            <p:ph type="body"/>
          </p:nvPr>
        </p:nvSpPr>
        <p:spPr>
          <a:xfrm>
            <a:off x="677160" y="4187520"/>
            <a:ext cx="2767680" cy="1850760"/>
          </a:xfrm>
          <a:prstGeom prst="rect">
            <a:avLst/>
          </a:prstGeom>
        </p:spPr>
        <p:txBody>
          <a:bodyPr lIns="0" rIns="0" tIns="0" bIns="0">
            <a:normAutofit/>
          </a:bodyPr>
          <a:p>
            <a:endParaRPr b="0" lang="en-US" sz="1800" spc="-1" strike="noStrike">
              <a:solidFill>
                <a:srgbClr val="404040"/>
              </a:solidFill>
              <a:latin typeface="Trebuchet MS"/>
            </a:endParaRPr>
          </a:p>
        </p:txBody>
      </p:sp>
      <p:sp>
        <p:nvSpPr>
          <p:cNvPr id="113" name="PlaceHolder 6"/>
          <p:cNvSpPr>
            <a:spLocks noGrp="1"/>
          </p:cNvSpPr>
          <p:nvPr>
            <p:ph type="body"/>
          </p:nvPr>
        </p:nvSpPr>
        <p:spPr>
          <a:xfrm>
            <a:off x="3583440" y="4187520"/>
            <a:ext cx="2767680" cy="1850760"/>
          </a:xfrm>
          <a:prstGeom prst="rect">
            <a:avLst/>
          </a:prstGeom>
        </p:spPr>
        <p:txBody>
          <a:bodyPr lIns="0" rIns="0" tIns="0" bIns="0">
            <a:normAutofit/>
          </a:bodyPr>
          <a:p>
            <a:endParaRPr b="0" lang="en-US" sz="1800" spc="-1" strike="noStrike">
              <a:solidFill>
                <a:srgbClr val="404040"/>
              </a:solidFill>
              <a:latin typeface="Trebuchet MS"/>
            </a:endParaRPr>
          </a:p>
        </p:txBody>
      </p:sp>
      <p:sp>
        <p:nvSpPr>
          <p:cNvPr id="114" name="PlaceHolder 7"/>
          <p:cNvSpPr>
            <a:spLocks noGrp="1"/>
          </p:cNvSpPr>
          <p:nvPr>
            <p:ph type="body"/>
          </p:nvPr>
        </p:nvSpPr>
        <p:spPr>
          <a:xfrm>
            <a:off x="6490080" y="4187520"/>
            <a:ext cx="2767680" cy="1850760"/>
          </a:xfrm>
          <a:prstGeom prst="rect">
            <a:avLst/>
          </a:prstGeom>
        </p:spPr>
        <p:txBody>
          <a:bodyPr lIns="0" rIns="0" tIns="0" bIns="0">
            <a:normAutofit/>
          </a:bodyPr>
          <a:p>
            <a:endParaRPr b="0" lang="en-US" sz="1800" spc="-1" strike="noStrike">
              <a:solidFill>
                <a:srgbClr val="404040"/>
              </a:solidFill>
              <a:latin typeface="Trebuchet MS"/>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 Id="rId11" Type="http://schemas.openxmlformats.org/officeDocument/2006/relationships/slideLayout" Target="../slideLayouts/slideLayout22.xml"/><Relationship Id="rId12" Type="http://schemas.openxmlformats.org/officeDocument/2006/relationships/slideLayout" Target="../slideLayouts/slideLayout23.xml"/><Relationship Id="rId13" Type="http://schemas.openxmlformats.org/officeDocument/2006/relationships/slideLayout" Target="../slideLayouts/slideLayout24.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grpSp>
        <p:nvGrpSpPr>
          <p:cNvPr id="0" name="Group 1"/>
          <p:cNvGrpSpPr/>
          <p:nvPr/>
        </p:nvGrpSpPr>
        <p:grpSpPr>
          <a:xfrm>
            <a:off x="0" y="-8640"/>
            <a:ext cx="12191760" cy="6866640"/>
            <a:chOff x="0" y="-8640"/>
            <a:chExt cx="12191760" cy="6866640"/>
          </a:xfrm>
        </p:grpSpPr>
        <p:sp>
          <p:nvSpPr>
            <p:cNvPr id="1" name="Line 2"/>
            <p:cNvSpPr/>
            <p:nvPr/>
          </p:nvSpPr>
          <p:spPr>
            <a:xfrm>
              <a:off x="9370800" y="0"/>
              <a:ext cx="1219320" cy="6858000"/>
            </a:xfrm>
            <a:prstGeom prst="line">
              <a:avLst/>
            </a:prstGeom>
            <a:ln w="9360">
              <a:solidFill>
                <a:schemeClr val="bg1">
                  <a:lumMod val="75000"/>
                </a:schemeClr>
              </a:solidFill>
              <a:round/>
            </a:ln>
          </p:spPr>
          <p:style>
            <a:lnRef idx="2">
              <a:schemeClr val="accent1"/>
            </a:lnRef>
            <a:fillRef idx="0">
              <a:schemeClr val="accent1"/>
            </a:fillRef>
            <a:effectRef idx="1">
              <a:schemeClr val="accent1"/>
            </a:effectRef>
            <a:fontRef idx="minor"/>
          </p:style>
        </p:sp>
        <p:sp>
          <p:nvSpPr>
            <p:cNvPr id="2" name="Line 3"/>
            <p:cNvSpPr/>
            <p:nvPr/>
          </p:nvSpPr>
          <p:spPr>
            <a:xfrm flipH="1">
              <a:off x="7425000" y="3681360"/>
              <a:ext cx="4763520" cy="3176640"/>
            </a:xfrm>
            <a:prstGeom prst="line">
              <a:avLst/>
            </a:prstGeom>
            <a:ln w="9360">
              <a:solidFill>
                <a:schemeClr val="bg1">
                  <a:lumMod val="85000"/>
                </a:schemeClr>
              </a:solidFill>
              <a:round/>
            </a:ln>
          </p:spPr>
          <p:style>
            <a:lnRef idx="2">
              <a:schemeClr val="accent1"/>
            </a:lnRef>
            <a:fillRef idx="0">
              <a:schemeClr val="accent1"/>
            </a:fillRef>
            <a:effectRef idx="1">
              <a:schemeClr val="accent1"/>
            </a:effectRef>
            <a:fontRef idx="minor"/>
          </p:style>
        </p:sp>
        <p:sp>
          <p:nvSpPr>
            <p:cNvPr id="3" name="CustomShape 4"/>
            <p:cNvSpPr/>
            <p:nvPr/>
          </p:nvSpPr>
          <p:spPr>
            <a:xfrm>
              <a:off x="9181440" y="-8640"/>
              <a:ext cx="3007080" cy="6866280"/>
            </a:xfrm>
            <a:custGeom>
              <a:avLst/>
              <a:gdLst/>
              <a:ah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a:outerShdw blurRad="38100" dir="5400000" dist="25560" rotWithShape="0">
                <a:srgbClr val="000000">
                  <a:alpha val="35000"/>
                </a:srgbClr>
              </a:outerShdw>
            </a:effectLst>
          </p:spPr>
          <p:style>
            <a:lnRef idx="1">
              <a:schemeClr val="accent1"/>
            </a:lnRef>
            <a:fillRef idx="3">
              <a:schemeClr val="accent1"/>
            </a:fillRef>
            <a:effectRef idx="2">
              <a:schemeClr val="accent1"/>
            </a:effectRef>
            <a:fontRef idx="minor"/>
          </p:style>
        </p:sp>
        <p:sp>
          <p:nvSpPr>
            <p:cNvPr id="4" name="CustomShape 5"/>
            <p:cNvSpPr/>
            <p:nvPr/>
          </p:nvSpPr>
          <p:spPr>
            <a:xfrm>
              <a:off x="9603360" y="-8640"/>
              <a:ext cx="2588040" cy="6866280"/>
            </a:xfrm>
            <a:custGeom>
              <a:avLst/>
              <a:gdLst/>
              <a:ah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a:outerShdw blurRad="38100" dir="5400000" dist="25560" rotWithShape="0">
                <a:srgbClr val="000000">
                  <a:alpha val="35000"/>
                </a:srgbClr>
              </a:outerShdw>
            </a:effectLst>
          </p:spPr>
          <p:style>
            <a:lnRef idx="1">
              <a:schemeClr val="accent1"/>
            </a:lnRef>
            <a:fillRef idx="3">
              <a:schemeClr val="accent1"/>
            </a:fillRef>
            <a:effectRef idx="2">
              <a:schemeClr val="accent1"/>
            </a:effectRef>
            <a:fontRef idx="minor"/>
          </p:style>
        </p:sp>
        <p:sp>
          <p:nvSpPr>
            <p:cNvPr id="5" name="CustomShape 6"/>
            <p:cNvSpPr/>
            <p:nvPr/>
          </p:nvSpPr>
          <p:spPr>
            <a:xfrm>
              <a:off x="8932320" y="3048120"/>
              <a:ext cx="3259440" cy="3809520"/>
            </a:xfrm>
            <a:prstGeom prst="triangle">
              <a:avLst>
                <a:gd name="adj" fmla="val 100000"/>
              </a:avLst>
            </a:prstGeom>
            <a:solidFill>
              <a:schemeClr val="accent2">
                <a:alpha val="72000"/>
              </a:schemeClr>
            </a:solidFill>
            <a:ln>
              <a:noFill/>
            </a:ln>
            <a:effectLst>
              <a:outerShdw blurRad="38100" dir="5400000" dist="25560" rotWithShape="0">
                <a:srgbClr val="000000">
                  <a:alpha val="35000"/>
                </a:srgbClr>
              </a:outerShdw>
            </a:effectLst>
          </p:spPr>
          <p:style>
            <a:lnRef idx="1">
              <a:schemeClr val="accent1"/>
            </a:lnRef>
            <a:fillRef idx="3">
              <a:schemeClr val="accent1"/>
            </a:fillRef>
            <a:effectRef idx="2">
              <a:schemeClr val="accent1"/>
            </a:effectRef>
            <a:fontRef idx="minor"/>
          </p:style>
        </p:sp>
        <p:sp>
          <p:nvSpPr>
            <p:cNvPr id="6" name="CustomShape 7"/>
            <p:cNvSpPr/>
            <p:nvPr/>
          </p:nvSpPr>
          <p:spPr>
            <a:xfrm>
              <a:off x="9334440" y="-8640"/>
              <a:ext cx="2854080" cy="6866280"/>
            </a:xfrm>
            <a:custGeom>
              <a:avLst/>
              <a:gdLst/>
              <a:ah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a:outerShdw blurRad="38100" dir="5400000" dist="25560" rotWithShape="0">
                <a:srgbClr val="000000">
                  <a:alpha val="35000"/>
                </a:srgbClr>
              </a:outerShdw>
            </a:effectLst>
          </p:spPr>
          <p:style>
            <a:lnRef idx="1">
              <a:schemeClr val="accent1"/>
            </a:lnRef>
            <a:fillRef idx="3">
              <a:schemeClr val="accent1"/>
            </a:fillRef>
            <a:effectRef idx="2">
              <a:schemeClr val="accent1"/>
            </a:effectRef>
            <a:fontRef idx="minor"/>
          </p:style>
        </p:sp>
        <p:sp>
          <p:nvSpPr>
            <p:cNvPr id="7" name="CustomShape 8"/>
            <p:cNvSpPr/>
            <p:nvPr/>
          </p:nvSpPr>
          <p:spPr>
            <a:xfrm>
              <a:off x="10898640" y="-8640"/>
              <a:ext cx="1289880" cy="6866280"/>
            </a:xfrm>
            <a:custGeom>
              <a:avLst/>
              <a:gdLst/>
              <a:ah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a:outerShdw blurRad="38100" dir="5400000" dist="25560" rotWithShape="0">
                <a:srgbClr val="000000">
                  <a:alpha val="35000"/>
                </a:srgbClr>
              </a:outerShdw>
            </a:effectLst>
          </p:spPr>
          <p:style>
            <a:lnRef idx="1">
              <a:schemeClr val="accent1"/>
            </a:lnRef>
            <a:fillRef idx="3">
              <a:schemeClr val="accent1"/>
            </a:fillRef>
            <a:effectRef idx="2">
              <a:schemeClr val="accent1"/>
            </a:effectRef>
            <a:fontRef idx="minor"/>
          </p:style>
        </p:sp>
        <p:sp>
          <p:nvSpPr>
            <p:cNvPr id="8" name="CustomShape 9"/>
            <p:cNvSpPr/>
            <p:nvPr/>
          </p:nvSpPr>
          <p:spPr>
            <a:xfrm>
              <a:off x="10938960" y="-8640"/>
              <a:ext cx="1249560" cy="6866280"/>
            </a:xfrm>
            <a:custGeom>
              <a:avLst/>
              <a:gdLst/>
              <a:ah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a:outerShdw blurRad="38100" dir="5400000" dist="25560" rotWithShape="0">
                <a:srgbClr val="000000">
                  <a:alpha val="35000"/>
                </a:srgbClr>
              </a:outerShdw>
            </a:effectLst>
          </p:spPr>
          <p:style>
            <a:lnRef idx="1">
              <a:schemeClr val="accent1"/>
            </a:lnRef>
            <a:fillRef idx="3">
              <a:schemeClr val="accent1"/>
            </a:fillRef>
            <a:effectRef idx="2">
              <a:schemeClr val="accent1"/>
            </a:effectRef>
            <a:fontRef idx="minor"/>
          </p:style>
        </p:sp>
        <p:sp>
          <p:nvSpPr>
            <p:cNvPr id="9" name="CustomShape 10"/>
            <p:cNvSpPr/>
            <p:nvPr/>
          </p:nvSpPr>
          <p:spPr>
            <a:xfrm>
              <a:off x="10371600" y="3589920"/>
              <a:ext cx="1816920" cy="3267720"/>
            </a:xfrm>
            <a:prstGeom prst="triangle">
              <a:avLst>
                <a:gd name="adj" fmla="val 100000"/>
              </a:avLst>
            </a:prstGeom>
            <a:solidFill>
              <a:schemeClr val="accent1">
                <a:alpha val="80000"/>
              </a:schemeClr>
            </a:solidFill>
            <a:ln>
              <a:noFill/>
            </a:ln>
            <a:effectLst>
              <a:outerShdw blurRad="38100" dir="5400000" dist="25560" rotWithShape="0">
                <a:srgbClr val="000000">
                  <a:alpha val="35000"/>
                </a:srgbClr>
              </a:outerShdw>
            </a:effectLst>
          </p:spPr>
          <p:style>
            <a:lnRef idx="1">
              <a:schemeClr val="accent1"/>
            </a:lnRef>
            <a:fillRef idx="3">
              <a:schemeClr val="accent1"/>
            </a:fillRef>
            <a:effectRef idx="2">
              <a:schemeClr val="accent1"/>
            </a:effectRef>
            <a:fontRef idx="minor"/>
          </p:style>
        </p:sp>
        <p:sp>
          <p:nvSpPr>
            <p:cNvPr id="10" name="CustomShape 11"/>
            <p:cNvSpPr/>
            <p:nvPr/>
          </p:nvSpPr>
          <p:spPr>
            <a:xfrm>
              <a:off x="0" y="4013280"/>
              <a:ext cx="448200" cy="2844360"/>
            </a:xfrm>
            <a:prstGeom prst="triangle">
              <a:avLst>
                <a:gd name="adj" fmla="val 0"/>
              </a:avLst>
            </a:prstGeom>
            <a:solidFill>
              <a:schemeClr val="accent1">
                <a:alpha val="85000"/>
              </a:schemeClr>
            </a:solidFill>
            <a:ln>
              <a:noFill/>
            </a:ln>
            <a:effectLst>
              <a:outerShdw blurRad="38100" dir="5400000" dist="25560" rotWithShape="0">
                <a:srgbClr val="000000">
                  <a:alpha val="35000"/>
                </a:srgbClr>
              </a:outerShdw>
            </a:effectLst>
          </p:spPr>
          <p:style>
            <a:lnRef idx="1">
              <a:schemeClr val="accent1"/>
            </a:lnRef>
            <a:fillRef idx="3">
              <a:schemeClr val="accent1"/>
            </a:fillRef>
            <a:effectRef idx="2">
              <a:schemeClr val="accent1"/>
            </a:effectRef>
            <a:fontRef idx="minor"/>
          </p:style>
        </p:sp>
      </p:grpSp>
      <p:sp>
        <p:nvSpPr>
          <p:cNvPr id="11" name="PlaceHolder 12"/>
          <p:cNvSpPr>
            <a:spLocks noGrp="1"/>
          </p:cNvSpPr>
          <p:nvPr>
            <p:ph type="title"/>
          </p:nvPr>
        </p:nvSpPr>
        <p:spPr>
          <a:xfrm>
            <a:off x="677160" y="609480"/>
            <a:ext cx="8596440" cy="1320480"/>
          </a:xfrm>
          <a:prstGeom prst="rect">
            <a:avLst/>
          </a:prstGeom>
        </p:spPr>
        <p:txBody>
          <a:bodyPr>
            <a:normAutofit/>
          </a:bodyPr>
          <a:p>
            <a:pPr>
              <a:lnSpc>
                <a:spcPct val="100000"/>
              </a:lnSpc>
            </a:pPr>
            <a:r>
              <a:rPr b="0" lang="en-US" sz="3600" spc="-1" strike="noStrike">
                <a:solidFill>
                  <a:srgbClr val="90c226"/>
                </a:solidFill>
                <a:latin typeface="Trebuchet MS"/>
              </a:rPr>
              <a:t>Click to edit Master title style</a:t>
            </a:r>
            <a:endParaRPr b="0" lang="en-US" sz="3600" spc="-1" strike="noStrike">
              <a:solidFill>
                <a:srgbClr val="000000"/>
              </a:solidFill>
              <a:latin typeface="Trebuchet MS"/>
            </a:endParaRPr>
          </a:p>
        </p:txBody>
      </p:sp>
      <p:sp>
        <p:nvSpPr>
          <p:cNvPr id="12" name="PlaceHolder 13"/>
          <p:cNvSpPr>
            <a:spLocks noGrp="1"/>
          </p:cNvSpPr>
          <p:nvPr>
            <p:ph type="body"/>
          </p:nvPr>
        </p:nvSpPr>
        <p:spPr>
          <a:xfrm>
            <a:off x="677160" y="2160720"/>
            <a:ext cx="8596440" cy="3880440"/>
          </a:xfrm>
          <a:prstGeom prst="rect">
            <a:avLst/>
          </a:prstGeom>
        </p:spPr>
        <p:txBody>
          <a:bodyPr/>
          <a:p>
            <a:pPr marL="343080" indent="-342720">
              <a:lnSpc>
                <a:spcPct val="100000"/>
              </a:lnSpc>
              <a:spcBef>
                <a:spcPts val="1001"/>
              </a:spcBef>
              <a:buClr>
                <a:srgbClr val="90c226"/>
              </a:buClr>
              <a:buSzPct val="80000"/>
              <a:buFont typeface="Wingdings 3" charset="2"/>
              <a:buChar char=""/>
            </a:pPr>
            <a:r>
              <a:rPr b="0" lang="en-US" sz="1800" spc="-1" strike="noStrike">
                <a:solidFill>
                  <a:srgbClr val="404040"/>
                </a:solidFill>
                <a:latin typeface="Trebuchet MS"/>
              </a:rPr>
              <a:t>Edit Master text styles</a:t>
            </a:r>
            <a:endParaRPr b="0" lang="en-US" sz="1800" spc="-1" strike="noStrike">
              <a:solidFill>
                <a:srgbClr val="404040"/>
              </a:solidFill>
              <a:latin typeface="Trebuchet MS"/>
            </a:endParaRPr>
          </a:p>
          <a:p>
            <a:pPr lvl="1" marL="743040" indent="-285480">
              <a:lnSpc>
                <a:spcPct val="100000"/>
              </a:lnSpc>
              <a:spcBef>
                <a:spcPts val="1001"/>
              </a:spcBef>
              <a:buClr>
                <a:srgbClr val="90c226"/>
              </a:buClr>
              <a:buSzPct val="80000"/>
              <a:buFont typeface="Wingdings 3" charset="2"/>
              <a:buChar char=""/>
            </a:pPr>
            <a:r>
              <a:rPr b="0" lang="en-US" sz="1600" spc="-1" strike="noStrike">
                <a:solidFill>
                  <a:srgbClr val="404040"/>
                </a:solidFill>
                <a:latin typeface="Trebuchet MS"/>
              </a:rPr>
              <a:t>Second level</a:t>
            </a:r>
            <a:endParaRPr b="0" lang="en-US" sz="1600" spc="-1" strike="noStrike">
              <a:solidFill>
                <a:srgbClr val="404040"/>
              </a:solidFill>
              <a:latin typeface="Trebuchet MS"/>
            </a:endParaRPr>
          </a:p>
          <a:p>
            <a:pPr lvl="2" marL="1143000" indent="-228240">
              <a:lnSpc>
                <a:spcPct val="100000"/>
              </a:lnSpc>
              <a:spcBef>
                <a:spcPts val="1001"/>
              </a:spcBef>
              <a:buClr>
                <a:srgbClr val="90c226"/>
              </a:buClr>
              <a:buSzPct val="80000"/>
              <a:buFont typeface="Wingdings 3" charset="2"/>
              <a:buChar char=""/>
            </a:pPr>
            <a:r>
              <a:rPr b="0" lang="en-US" sz="1400" spc="-1" strike="noStrike">
                <a:solidFill>
                  <a:srgbClr val="404040"/>
                </a:solidFill>
                <a:latin typeface="Trebuchet MS"/>
              </a:rPr>
              <a:t>Third level</a:t>
            </a:r>
            <a:endParaRPr b="0" lang="en-US" sz="1400" spc="-1" strike="noStrike">
              <a:solidFill>
                <a:srgbClr val="404040"/>
              </a:solidFill>
              <a:latin typeface="Trebuchet MS"/>
            </a:endParaRPr>
          </a:p>
          <a:p>
            <a:pPr lvl="3" marL="1600200" indent="-228240">
              <a:lnSpc>
                <a:spcPct val="100000"/>
              </a:lnSpc>
              <a:spcBef>
                <a:spcPts val="1001"/>
              </a:spcBef>
              <a:buClr>
                <a:srgbClr val="90c226"/>
              </a:buClr>
              <a:buSzPct val="80000"/>
              <a:buFont typeface="Wingdings 3" charset="2"/>
              <a:buChar char=""/>
            </a:pPr>
            <a:r>
              <a:rPr b="0" lang="en-US" sz="1200" spc="-1" strike="noStrike">
                <a:solidFill>
                  <a:srgbClr val="404040"/>
                </a:solidFill>
                <a:latin typeface="Trebuchet MS"/>
              </a:rPr>
              <a:t>Fourth level</a:t>
            </a:r>
            <a:endParaRPr b="0" lang="en-US" sz="1200" spc="-1" strike="noStrike">
              <a:solidFill>
                <a:srgbClr val="404040"/>
              </a:solidFill>
              <a:latin typeface="Trebuchet MS"/>
            </a:endParaRPr>
          </a:p>
          <a:p>
            <a:pPr lvl="4" marL="2057400" indent="-228240">
              <a:lnSpc>
                <a:spcPct val="100000"/>
              </a:lnSpc>
              <a:spcBef>
                <a:spcPts val="1001"/>
              </a:spcBef>
              <a:buClr>
                <a:srgbClr val="90c226"/>
              </a:buClr>
              <a:buSzPct val="80000"/>
              <a:buFont typeface="Wingdings 3" charset="2"/>
              <a:buChar char=""/>
            </a:pPr>
            <a:r>
              <a:rPr b="0" lang="en-US" sz="1200" spc="-1" strike="noStrike">
                <a:solidFill>
                  <a:srgbClr val="404040"/>
                </a:solidFill>
                <a:latin typeface="Trebuchet MS"/>
              </a:rPr>
              <a:t>Fifth level</a:t>
            </a:r>
            <a:endParaRPr b="0" lang="en-US" sz="1200" spc="-1" strike="noStrike">
              <a:solidFill>
                <a:srgbClr val="404040"/>
              </a:solidFill>
              <a:latin typeface="Trebuchet MS"/>
            </a:endParaRPr>
          </a:p>
        </p:txBody>
      </p:sp>
      <p:sp>
        <p:nvSpPr>
          <p:cNvPr id="13" name="PlaceHolder 14"/>
          <p:cNvSpPr>
            <a:spLocks noGrp="1"/>
          </p:cNvSpPr>
          <p:nvPr>
            <p:ph type="dt"/>
          </p:nvPr>
        </p:nvSpPr>
        <p:spPr>
          <a:xfrm>
            <a:off x="7205040" y="6041520"/>
            <a:ext cx="911520" cy="364680"/>
          </a:xfrm>
          <a:prstGeom prst="rect">
            <a:avLst/>
          </a:prstGeom>
        </p:spPr>
        <p:txBody>
          <a:bodyPr anchor="ctr"/>
          <a:p>
            <a:pPr algn="r">
              <a:lnSpc>
                <a:spcPct val="100000"/>
              </a:lnSpc>
            </a:pPr>
            <a:fld id="{BED5EBB4-3625-4323-9765-3B1D799A0C1A}" type="datetime">
              <a:rPr b="0" lang="en-GB" sz="900" spc="-1" strike="noStrike">
                <a:solidFill>
                  <a:srgbClr val="8b8b8b"/>
                </a:solidFill>
                <a:latin typeface="Trebuchet MS"/>
              </a:rPr>
              <a:t>23/06/19</a:t>
            </a:fld>
            <a:endParaRPr b="0" lang="en-GB" sz="900" spc="-1" strike="noStrike">
              <a:latin typeface="Times New Roman"/>
            </a:endParaRPr>
          </a:p>
        </p:txBody>
      </p:sp>
      <p:sp>
        <p:nvSpPr>
          <p:cNvPr id="14" name="PlaceHolder 15"/>
          <p:cNvSpPr>
            <a:spLocks noGrp="1"/>
          </p:cNvSpPr>
          <p:nvPr>
            <p:ph type="ftr"/>
          </p:nvPr>
        </p:nvSpPr>
        <p:spPr>
          <a:xfrm>
            <a:off x="677160" y="6041520"/>
            <a:ext cx="6297120" cy="364680"/>
          </a:xfrm>
          <a:prstGeom prst="rect">
            <a:avLst/>
          </a:prstGeom>
        </p:spPr>
        <p:txBody>
          <a:bodyPr anchor="ctr"/>
          <a:p>
            <a:endParaRPr b="0" lang="en-GB" sz="2400" spc="-1" strike="noStrike">
              <a:latin typeface="Times New Roman"/>
            </a:endParaRPr>
          </a:p>
        </p:txBody>
      </p:sp>
      <p:sp>
        <p:nvSpPr>
          <p:cNvPr id="15" name="PlaceHolder 16"/>
          <p:cNvSpPr>
            <a:spLocks noGrp="1"/>
          </p:cNvSpPr>
          <p:nvPr>
            <p:ph type="sldNum"/>
          </p:nvPr>
        </p:nvSpPr>
        <p:spPr>
          <a:xfrm>
            <a:off x="8590680" y="6041520"/>
            <a:ext cx="682920" cy="364680"/>
          </a:xfrm>
          <a:prstGeom prst="rect">
            <a:avLst/>
          </a:prstGeom>
        </p:spPr>
        <p:txBody>
          <a:bodyPr anchor="ctr"/>
          <a:p>
            <a:pPr algn="r">
              <a:lnSpc>
                <a:spcPct val="100000"/>
              </a:lnSpc>
            </a:pPr>
            <a:fld id="{A1DDFCAF-8886-4070-A69A-80E1440984DE}" type="slidenum">
              <a:rPr b="0" lang="en-GB" sz="900" spc="-1" strike="noStrike">
                <a:solidFill>
                  <a:srgbClr val="90c226"/>
                </a:solidFill>
                <a:latin typeface="Trebuchet MS"/>
              </a:rPr>
              <a:t>&lt;number&gt;</a:t>
            </a:fld>
            <a:endParaRPr b="0" lang="en-GB" sz="900" spc="-1" strike="noStrike">
              <a:latin typeface="Times New Roman"/>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grpSp>
        <p:nvGrpSpPr>
          <p:cNvPr id="52" name="Group 1"/>
          <p:cNvGrpSpPr/>
          <p:nvPr/>
        </p:nvGrpSpPr>
        <p:grpSpPr>
          <a:xfrm>
            <a:off x="0" y="-8640"/>
            <a:ext cx="12191760" cy="6866640"/>
            <a:chOff x="0" y="-8640"/>
            <a:chExt cx="12191760" cy="6866640"/>
          </a:xfrm>
        </p:grpSpPr>
        <p:sp>
          <p:nvSpPr>
            <p:cNvPr id="53" name="Line 2"/>
            <p:cNvSpPr/>
            <p:nvPr/>
          </p:nvSpPr>
          <p:spPr>
            <a:xfrm>
              <a:off x="9370800" y="0"/>
              <a:ext cx="1219320" cy="6858000"/>
            </a:xfrm>
            <a:prstGeom prst="line">
              <a:avLst/>
            </a:prstGeom>
            <a:ln w="9360">
              <a:solidFill>
                <a:schemeClr val="bg1">
                  <a:lumMod val="75000"/>
                </a:schemeClr>
              </a:solidFill>
              <a:round/>
            </a:ln>
          </p:spPr>
          <p:style>
            <a:lnRef idx="2">
              <a:schemeClr val="accent1"/>
            </a:lnRef>
            <a:fillRef idx="0">
              <a:schemeClr val="accent1"/>
            </a:fillRef>
            <a:effectRef idx="1">
              <a:schemeClr val="accent1"/>
            </a:effectRef>
            <a:fontRef idx="minor"/>
          </p:style>
        </p:sp>
        <p:sp>
          <p:nvSpPr>
            <p:cNvPr id="54" name="Line 3"/>
            <p:cNvSpPr/>
            <p:nvPr/>
          </p:nvSpPr>
          <p:spPr>
            <a:xfrm flipH="1">
              <a:off x="7425000" y="3681360"/>
              <a:ext cx="4763520" cy="3176640"/>
            </a:xfrm>
            <a:prstGeom prst="line">
              <a:avLst/>
            </a:prstGeom>
            <a:ln w="9360">
              <a:solidFill>
                <a:schemeClr val="bg1">
                  <a:lumMod val="85000"/>
                </a:schemeClr>
              </a:solidFill>
              <a:round/>
            </a:ln>
          </p:spPr>
          <p:style>
            <a:lnRef idx="2">
              <a:schemeClr val="accent1"/>
            </a:lnRef>
            <a:fillRef idx="0">
              <a:schemeClr val="accent1"/>
            </a:fillRef>
            <a:effectRef idx="1">
              <a:schemeClr val="accent1"/>
            </a:effectRef>
            <a:fontRef idx="minor"/>
          </p:style>
        </p:sp>
        <p:sp>
          <p:nvSpPr>
            <p:cNvPr id="55" name="CustomShape 4"/>
            <p:cNvSpPr/>
            <p:nvPr/>
          </p:nvSpPr>
          <p:spPr>
            <a:xfrm>
              <a:off x="9181440" y="-8640"/>
              <a:ext cx="3007080" cy="6866280"/>
            </a:xfrm>
            <a:custGeom>
              <a:avLst/>
              <a:gdLst/>
              <a:ah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a:outerShdw blurRad="38100" dir="5400000" dist="25560" rotWithShape="0">
                <a:srgbClr val="000000">
                  <a:alpha val="35000"/>
                </a:srgbClr>
              </a:outerShdw>
            </a:effectLst>
          </p:spPr>
          <p:style>
            <a:lnRef idx="1">
              <a:schemeClr val="accent1"/>
            </a:lnRef>
            <a:fillRef idx="3">
              <a:schemeClr val="accent1"/>
            </a:fillRef>
            <a:effectRef idx="2">
              <a:schemeClr val="accent1"/>
            </a:effectRef>
            <a:fontRef idx="minor"/>
          </p:style>
        </p:sp>
        <p:sp>
          <p:nvSpPr>
            <p:cNvPr id="56" name="CustomShape 5"/>
            <p:cNvSpPr/>
            <p:nvPr/>
          </p:nvSpPr>
          <p:spPr>
            <a:xfrm>
              <a:off x="9603360" y="-8640"/>
              <a:ext cx="2588040" cy="6866280"/>
            </a:xfrm>
            <a:custGeom>
              <a:avLst/>
              <a:gdLst/>
              <a:ah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a:outerShdw blurRad="38100" dir="5400000" dist="25560" rotWithShape="0">
                <a:srgbClr val="000000">
                  <a:alpha val="35000"/>
                </a:srgbClr>
              </a:outerShdw>
            </a:effectLst>
          </p:spPr>
          <p:style>
            <a:lnRef idx="1">
              <a:schemeClr val="accent1"/>
            </a:lnRef>
            <a:fillRef idx="3">
              <a:schemeClr val="accent1"/>
            </a:fillRef>
            <a:effectRef idx="2">
              <a:schemeClr val="accent1"/>
            </a:effectRef>
            <a:fontRef idx="minor"/>
          </p:style>
        </p:sp>
        <p:sp>
          <p:nvSpPr>
            <p:cNvPr id="57" name="CustomShape 6"/>
            <p:cNvSpPr/>
            <p:nvPr/>
          </p:nvSpPr>
          <p:spPr>
            <a:xfrm>
              <a:off x="8932320" y="3048120"/>
              <a:ext cx="3259440" cy="3809520"/>
            </a:xfrm>
            <a:prstGeom prst="triangle">
              <a:avLst>
                <a:gd name="adj" fmla="val 100000"/>
              </a:avLst>
            </a:prstGeom>
            <a:solidFill>
              <a:schemeClr val="accent2">
                <a:alpha val="72000"/>
              </a:schemeClr>
            </a:solidFill>
            <a:ln>
              <a:noFill/>
            </a:ln>
            <a:effectLst>
              <a:outerShdw blurRad="38100" dir="5400000" dist="25560" rotWithShape="0">
                <a:srgbClr val="000000">
                  <a:alpha val="35000"/>
                </a:srgbClr>
              </a:outerShdw>
            </a:effectLst>
          </p:spPr>
          <p:style>
            <a:lnRef idx="1">
              <a:schemeClr val="accent1"/>
            </a:lnRef>
            <a:fillRef idx="3">
              <a:schemeClr val="accent1"/>
            </a:fillRef>
            <a:effectRef idx="2">
              <a:schemeClr val="accent1"/>
            </a:effectRef>
            <a:fontRef idx="minor"/>
          </p:style>
        </p:sp>
        <p:sp>
          <p:nvSpPr>
            <p:cNvPr id="58" name="CustomShape 7"/>
            <p:cNvSpPr/>
            <p:nvPr/>
          </p:nvSpPr>
          <p:spPr>
            <a:xfrm>
              <a:off x="9334440" y="-8640"/>
              <a:ext cx="2854080" cy="6866280"/>
            </a:xfrm>
            <a:custGeom>
              <a:avLst/>
              <a:gdLst/>
              <a:ah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a:outerShdw blurRad="38100" dir="5400000" dist="25560" rotWithShape="0">
                <a:srgbClr val="000000">
                  <a:alpha val="35000"/>
                </a:srgbClr>
              </a:outerShdw>
            </a:effectLst>
          </p:spPr>
          <p:style>
            <a:lnRef idx="1">
              <a:schemeClr val="accent1"/>
            </a:lnRef>
            <a:fillRef idx="3">
              <a:schemeClr val="accent1"/>
            </a:fillRef>
            <a:effectRef idx="2">
              <a:schemeClr val="accent1"/>
            </a:effectRef>
            <a:fontRef idx="minor"/>
          </p:style>
        </p:sp>
        <p:sp>
          <p:nvSpPr>
            <p:cNvPr id="59" name="CustomShape 8"/>
            <p:cNvSpPr/>
            <p:nvPr/>
          </p:nvSpPr>
          <p:spPr>
            <a:xfrm>
              <a:off x="10898640" y="-8640"/>
              <a:ext cx="1289880" cy="6866280"/>
            </a:xfrm>
            <a:custGeom>
              <a:avLst/>
              <a:gdLst/>
              <a:ah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a:outerShdw blurRad="38100" dir="5400000" dist="25560" rotWithShape="0">
                <a:srgbClr val="000000">
                  <a:alpha val="35000"/>
                </a:srgbClr>
              </a:outerShdw>
            </a:effectLst>
          </p:spPr>
          <p:style>
            <a:lnRef idx="1">
              <a:schemeClr val="accent1"/>
            </a:lnRef>
            <a:fillRef idx="3">
              <a:schemeClr val="accent1"/>
            </a:fillRef>
            <a:effectRef idx="2">
              <a:schemeClr val="accent1"/>
            </a:effectRef>
            <a:fontRef idx="minor"/>
          </p:style>
        </p:sp>
        <p:sp>
          <p:nvSpPr>
            <p:cNvPr id="60" name="CustomShape 9"/>
            <p:cNvSpPr/>
            <p:nvPr/>
          </p:nvSpPr>
          <p:spPr>
            <a:xfrm>
              <a:off x="10938960" y="-8640"/>
              <a:ext cx="1249560" cy="6866280"/>
            </a:xfrm>
            <a:custGeom>
              <a:avLst/>
              <a:gdLst/>
              <a:ah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a:outerShdw blurRad="38100" dir="5400000" dist="25560" rotWithShape="0">
                <a:srgbClr val="000000">
                  <a:alpha val="35000"/>
                </a:srgbClr>
              </a:outerShdw>
            </a:effectLst>
          </p:spPr>
          <p:style>
            <a:lnRef idx="1">
              <a:schemeClr val="accent1"/>
            </a:lnRef>
            <a:fillRef idx="3">
              <a:schemeClr val="accent1"/>
            </a:fillRef>
            <a:effectRef idx="2">
              <a:schemeClr val="accent1"/>
            </a:effectRef>
            <a:fontRef idx="minor"/>
          </p:style>
        </p:sp>
        <p:sp>
          <p:nvSpPr>
            <p:cNvPr id="61" name="CustomShape 10"/>
            <p:cNvSpPr/>
            <p:nvPr/>
          </p:nvSpPr>
          <p:spPr>
            <a:xfrm>
              <a:off x="10371600" y="3589920"/>
              <a:ext cx="1816920" cy="3267720"/>
            </a:xfrm>
            <a:prstGeom prst="triangle">
              <a:avLst>
                <a:gd name="adj" fmla="val 100000"/>
              </a:avLst>
            </a:prstGeom>
            <a:solidFill>
              <a:schemeClr val="accent1">
                <a:alpha val="80000"/>
              </a:schemeClr>
            </a:solidFill>
            <a:ln>
              <a:noFill/>
            </a:ln>
            <a:effectLst>
              <a:outerShdw blurRad="38100" dir="5400000" dist="25560" rotWithShape="0">
                <a:srgbClr val="000000">
                  <a:alpha val="35000"/>
                </a:srgbClr>
              </a:outerShdw>
            </a:effectLst>
          </p:spPr>
          <p:style>
            <a:lnRef idx="1">
              <a:schemeClr val="accent1"/>
            </a:lnRef>
            <a:fillRef idx="3">
              <a:schemeClr val="accent1"/>
            </a:fillRef>
            <a:effectRef idx="2">
              <a:schemeClr val="accent1"/>
            </a:effectRef>
            <a:fontRef idx="minor"/>
          </p:style>
        </p:sp>
        <p:sp>
          <p:nvSpPr>
            <p:cNvPr id="62" name="CustomShape 11"/>
            <p:cNvSpPr/>
            <p:nvPr/>
          </p:nvSpPr>
          <p:spPr>
            <a:xfrm>
              <a:off x="0" y="4013280"/>
              <a:ext cx="448200" cy="2844360"/>
            </a:xfrm>
            <a:prstGeom prst="triangle">
              <a:avLst>
                <a:gd name="adj" fmla="val 0"/>
              </a:avLst>
            </a:prstGeom>
            <a:solidFill>
              <a:schemeClr val="accent1">
                <a:alpha val="85000"/>
              </a:schemeClr>
            </a:solidFill>
            <a:ln>
              <a:noFill/>
            </a:ln>
            <a:effectLst>
              <a:outerShdw blurRad="38100" dir="5400000" dist="25560" rotWithShape="0">
                <a:srgbClr val="000000">
                  <a:alpha val="35000"/>
                </a:srgbClr>
              </a:outerShdw>
            </a:effectLst>
          </p:spPr>
          <p:style>
            <a:lnRef idx="1">
              <a:schemeClr val="accent1"/>
            </a:lnRef>
            <a:fillRef idx="3">
              <a:schemeClr val="accent1"/>
            </a:fillRef>
            <a:effectRef idx="2">
              <a:schemeClr val="accent1"/>
            </a:effectRef>
            <a:fontRef idx="minor"/>
          </p:style>
        </p:sp>
      </p:grpSp>
      <p:grpSp>
        <p:nvGrpSpPr>
          <p:cNvPr id="63" name="Group 12"/>
          <p:cNvGrpSpPr/>
          <p:nvPr/>
        </p:nvGrpSpPr>
        <p:grpSpPr>
          <a:xfrm>
            <a:off x="360" y="-8640"/>
            <a:ext cx="12191400" cy="6866640"/>
            <a:chOff x="360" y="-8640"/>
            <a:chExt cx="12191400" cy="6866640"/>
          </a:xfrm>
        </p:grpSpPr>
        <p:sp>
          <p:nvSpPr>
            <p:cNvPr id="64" name="Line 13"/>
            <p:cNvSpPr/>
            <p:nvPr/>
          </p:nvSpPr>
          <p:spPr>
            <a:xfrm>
              <a:off x="9370800" y="0"/>
              <a:ext cx="1219320" cy="6858000"/>
            </a:xfrm>
            <a:prstGeom prst="line">
              <a:avLst/>
            </a:prstGeom>
            <a:ln w="9360">
              <a:solidFill>
                <a:schemeClr val="bg1">
                  <a:lumMod val="75000"/>
                </a:schemeClr>
              </a:solidFill>
              <a:round/>
            </a:ln>
          </p:spPr>
          <p:style>
            <a:lnRef idx="2">
              <a:schemeClr val="accent1"/>
            </a:lnRef>
            <a:fillRef idx="0">
              <a:schemeClr val="accent1"/>
            </a:fillRef>
            <a:effectRef idx="1">
              <a:schemeClr val="accent1"/>
            </a:effectRef>
            <a:fontRef idx="minor"/>
          </p:style>
        </p:sp>
        <p:sp>
          <p:nvSpPr>
            <p:cNvPr id="65" name="Line 14"/>
            <p:cNvSpPr/>
            <p:nvPr/>
          </p:nvSpPr>
          <p:spPr>
            <a:xfrm flipH="1">
              <a:off x="7425000" y="3681360"/>
              <a:ext cx="4763520" cy="3176640"/>
            </a:xfrm>
            <a:prstGeom prst="line">
              <a:avLst/>
            </a:prstGeom>
            <a:ln w="9360">
              <a:solidFill>
                <a:schemeClr val="bg1">
                  <a:lumMod val="85000"/>
                </a:schemeClr>
              </a:solidFill>
              <a:round/>
            </a:ln>
          </p:spPr>
          <p:style>
            <a:lnRef idx="2">
              <a:schemeClr val="accent1"/>
            </a:lnRef>
            <a:fillRef idx="0">
              <a:schemeClr val="accent1"/>
            </a:fillRef>
            <a:effectRef idx="1">
              <a:schemeClr val="accent1"/>
            </a:effectRef>
            <a:fontRef idx="minor"/>
          </p:style>
        </p:sp>
        <p:sp>
          <p:nvSpPr>
            <p:cNvPr id="66" name="CustomShape 15"/>
            <p:cNvSpPr/>
            <p:nvPr/>
          </p:nvSpPr>
          <p:spPr>
            <a:xfrm>
              <a:off x="9181440" y="-8640"/>
              <a:ext cx="3007080" cy="6866280"/>
            </a:xfrm>
            <a:custGeom>
              <a:avLst/>
              <a:gdLst/>
              <a:ah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a:outerShdw blurRad="38100" dir="5400000" dist="25560" rotWithShape="0">
                <a:srgbClr val="000000">
                  <a:alpha val="35000"/>
                </a:srgbClr>
              </a:outerShdw>
            </a:effectLst>
          </p:spPr>
          <p:style>
            <a:lnRef idx="1">
              <a:schemeClr val="accent1"/>
            </a:lnRef>
            <a:fillRef idx="3">
              <a:schemeClr val="accent1"/>
            </a:fillRef>
            <a:effectRef idx="2">
              <a:schemeClr val="accent1"/>
            </a:effectRef>
            <a:fontRef idx="minor"/>
          </p:style>
        </p:sp>
        <p:sp>
          <p:nvSpPr>
            <p:cNvPr id="67" name="CustomShape 16"/>
            <p:cNvSpPr/>
            <p:nvPr/>
          </p:nvSpPr>
          <p:spPr>
            <a:xfrm>
              <a:off x="9603360" y="-8640"/>
              <a:ext cx="2588040" cy="6866280"/>
            </a:xfrm>
            <a:custGeom>
              <a:avLst/>
              <a:gdLst/>
              <a:ah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a:outerShdw blurRad="38100" dir="5400000" dist="25560" rotWithShape="0">
                <a:srgbClr val="000000">
                  <a:alpha val="35000"/>
                </a:srgbClr>
              </a:outerShdw>
            </a:effectLst>
          </p:spPr>
          <p:style>
            <a:lnRef idx="1">
              <a:schemeClr val="accent1"/>
            </a:lnRef>
            <a:fillRef idx="3">
              <a:schemeClr val="accent1"/>
            </a:fillRef>
            <a:effectRef idx="2">
              <a:schemeClr val="accent1"/>
            </a:effectRef>
            <a:fontRef idx="minor"/>
          </p:style>
        </p:sp>
        <p:sp>
          <p:nvSpPr>
            <p:cNvPr id="68" name="CustomShape 17"/>
            <p:cNvSpPr/>
            <p:nvPr/>
          </p:nvSpPr>
          <p:spPr>
            <a:xfrm>
              <a:off x="8932320" y="3048120"/>
              <a:ext cx="3259440" cy="3809520"/>
            </a:xfrm>
            <a:prstGeom prst="triangle">
              <a:avLst>
                <a:gd name="adj" fmla="val 100000"/>
              </a:avLst>
            </a:prstGeom>
            <a:solidFill>
              <a:schemeClr val="accent2">
                <a:alpha val="72000"/>
              </a:schemeClr>
            </a:solidFill>
            <a:ln>
              <a:noFill/>
            </a:ln>
            <a:effectLst>
              <a:outerShdw blurRad="38100" dir="5400000" dist="25560" rotWithShape="0">
                <a:srgbClr val="000000">
                  <a:alpha val="35000"/>
                </a:srgbClr>
              </a:outerShdw>
            </a:effectLst>
          </p:spPr>
          <p:style>
            <a:lnRef idx="1">
              <a:schemeClr val="accent1"/>
            </a:lnRef>
            <a:fillRef idx="3">
              <a:schemeClr val="accent1"/>
            </a:fillRef>
            <a:effectRef idx="2">
              <a:schemeClr val="accent1"/>
            </a:effectRef>
            <a:fontRef idx="minor"/>
          </p:style>
        </p:sp>
        <p:sp>
          <p:nvSpPr>
            <p:cNvPr id="69" name="CustomShape 18"/>
            <p:cNvSpPr/>
            <p:nvPr/>
          </p:nvSpPr>
          <p:spPr>
            <a:xfrm>
              <a:off x="9334440" y="-8640"/>
              <a:ext cx="2854080" cy="6866280"/>
            </a:xfrm>
            <a:custGeom>
              <a:avLst/>
              <a:gdLst/>
              <a:ah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a:outerShdw blurRad="38100" dir="5400000" dist="25560" rotWithShape="0">
                <a:srgbClr val="000000">
                  <a:alpha val="35000"/>
                </a:srgbClr>
              </a:outerShdw>
            </a:effectLst>
          </p:spPr>
          <p:style>
            <a:lnRef idx="1">
              <a:schemeClr val="accent1"/>
            </a:lnRef>
            <a:fillRef idx="3">
              <a:schemeClr val="accent1"/>
            </a:fillRef>
            <a:effectRef idx="2">
              <a:schemeClr val="accent1"/>
            </a:effectRef>
            <a:fontRef idx="minor"/>
          </p:style>
        </p:sp>
        <p:sp>
          <p:nvSpPr>
            <p:cNvPr id="70" name="CustomShape 19"/>
            <p:cNvSpPr/>
            <p:nvPr/>
          </p:nvSpPr>
          <p:spPr>
            <a:xfrm>
              <a:off x="10898640" y="-8640"/>
              <a:ext cx="1289880" cy="6866280"/>
            </a:xfrm>
            <a:custGeom>
              <a:avLst/>
              <a:gdLst/>
              <a:ah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a:outerShdw blurRad="38100" dir="5400000" dist="25560" rotWithShape="0">
                <a:srgbClr val="000000">
                  <a:alpha val="35000"/>
                </a:srgbClr>
              </a:outerShdw>
            </a:effectLst>
          </p:spPr>
          <p:style>
            <a:lnRef idx="1">
              <a:schemeClr val="accent1"/>
            </a:lnRef>
            <a:fillRef idx="3">
              <a:schemeClr val="accent1"/>
            </a:fillRef>
            <a:effectRef idx="2">
              <a:schemeClr val="accent1"/>
            </a:effectRef>
            <a:fontRef idx="minor"/>
          </p:style>
        </p:sp>
        <p:sp>
          <p:nvSpPr>
            <p:cNvPr id="71" name="CustomShape 20"/>
            <p:cNvSpPr/>
            <p:nvPr/>
          </p:nvSpPr>
          <p:spPr>
            <a:xfrm>
              <a:off x="10938960" y="-8640"/>
              <a:ext cx="1249560" cy="6866280"/>
            </a:xfrm>
            <a:custGeom>
              <a:avLst/>
              <a:gdLst/>
              <a:ah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a:outerShdw blurRad="38100" dir="5400000" dist="25560" rotWithShape="0">
                <a:srgbClr val="000000">
                  <a:alpha val="35000"/>
                </a:srgbClr>
              </a:outerShdw>
            </a:effectLst>
          </p:spPr>
          <p:style>
            <a:lnRef idx="1">
              <a:schemeClr val="accent1"/>
            </a:lnRef>
            <a:fillRef idx="3">
              <a:schemeClr val="accent1"/>
            </a:fillRef>
            <a:effectRef idx="2">
              <a:schemeClr val="accent1"/>
            </a:effectRef>
            <a:fontRef idx="minor"/>
          </p:style>
        </p:sp>
        <p:sp>
          <p:nvSpPr>
            <p:cNvPr id="72" name="CustomShape 21"/>
            <p:cNvSpPr/>
            <p:nvPr/>
          </p:nvSpPr>
          <p:spPr>
            <a:xfrm>
              <a:off x="10371600" y="3589920"/>
              <a:ext cx="1816920" cy="3267720"/>
            </a:xfrm>
            <a:prstGeom prst="triangle">
              <a:avLst>
                <a:gd name="adj" fmla="val 100000"/>
              </a:avLst>
            </a:prstGeom>
            <a:solidFill>
              <a:schemeClr val="accent1">
                <a:alpha val="80000"/>
              </a:schemeClr>
            </a:solidFill>
            <a:ln>
              <a:noFill/>
            </a:ln>
            <a:effectLst>
              <a:outerShdw blurRad="38100" dir="5400000" dist="25560" rotWithShape="0">
                <a:srgbClr val="000000">
                  <a:alpha val="35000"/>
                </a:srgbClr>
              </a:outerShdw>
            </a:effectLst>
          </p:spPr>
          <p:style>
            <a:lnRef idx="1">
              <a:schemeClr val="accent1"/>
            </a:lnRef>
            <a:fillRef idx="3">
              <a:schemeClr val="accent1"/>
            </a:fillRef>
            <a:effectRef idx="2">
              <a:schemeClr val="accent1"/>
            </a:effectRef>
            <a:fontRef idx="minor"/>
          </p:style>
        </p:sp>
        <p:sp>
          <p:nvSpPr>
            <p:cNvPr id="73" name="CustomShape 22"/>
            <p:cNvSpPr/>
            <p:nvPr/>
          </p:nvSpPr>
          <p:spPr>
            <a:xfrm rot="10800000">
              <a:off x="360" y="360"/>
              <a:ext cx="842400" cy="5665680"/>
            </a:xfrm>
            <a:prstGeom prst="triangle">
              <a:avLst>
                <a:gd name="adj" fmla="val 100000"/>
              </a:avLst>
            </a:prstGeom>
            <a:solidFill>
              <a:schemeClr val="accent1">
                <a:alpha val="85000"/>
              </a:schemeClr>
            </a:solidFill>
            <a:ln>
              <a:noFill/>
            </a:ln>
            <a:effectLst>
              <a:outerShdw blurRad="38100" dir="5400000" dist="25560" rotWithShape="0">
                <a:srgbClr val="000000">
                  <a:alpha val="35000"/>
                </a:srgbClr>
              </a:outerShdw>
            </a:effectLst>
          </p:spPr>
          <p:style>
            <a:lnRef idx="1">
              <a:schemeClr val="accent1"/>
            </a:lnRef>
            <a:fillRef idx="3">
              <a:schemeClr val="accent1"/>
            </a:fillRef>
            <a:effectRef idx="2">
              <a:schemeClr val="accent1"/>
            </a:effectRef>
            <a:fontRef idx="minor"/>
          </p:style>
        </p:sp>
      </p:grpSp>
      <p:sp>
        <p:nvSpPr>
          <p:cNvPr id="74" name="PlaceHolder 23"/>
          <p:cNvSpPr>
            <a:spLocks noGrp="1"/>
          </p:cNvSpPr>
          <p:nvPr>
            <p:ph type="title"/>
          </p:nvPr>
        </p:nvSpPr>
        <p:spPr>
          <a:xfrm>
            <a:off x="1506960" y="2404440"/>
            <a:ext cx="7766640" cy="1645920"/>
          </a:xfrm>
          <a:prstGeom prst="rect">
            <a:avLst/>
          </a:prstGeom>
        </p:spPr>
        <p:txBody>
          <a:bodyPr anchor="b"/>
          <a:p>
            <a:pPr algn="r">
              <a:lnSpc>
                <a:spcPct val="100000"/>
              </a:lnSpc>
            </a:pPr>
            <a:r>
              <a:rPr b="0" lang="en-US" sz="5400" spc="-1" strike="noStrike">
                <a:solidFill>
                  <a:srgbClr val="90c226"/>
                </a:solidFill>
                <a:latin typeface="Trebuchet MS"/>
              </a:rPr>
              <a:t>Click to edit Master title style</a:t>
            </a:r>
            <a:endParaRPr b="0" lang="en-US" sz="5400" spc="-1" strike="noStrike">
              <a:solidFill>
                <a:srgbClr val="000000"/>
              </a:solidFill>
              <a:latin typeface="Trebuchet MS"/>
            </a:endParaRPr>
          </a:p>
        </p:txBody>
      </p:sp>
      <p:sp>
        <p:nvSpPr>
          <p:cNvPr id="75" name="PlaceHolder 24"/>
          <p:cNvSpPr>
            <a:spLocks noGrp="1"/>
          </p:cNvSpPr>
          <p:nvPr>
            <p:ph type="dt"/>
          </p:nvPr>
        </p:nvSpPr>
        <p:spPr>
          <a:xfrm>
            <a:off x="7205040" y="6041520"/>
            <a:ext cx="911520" cy="364680"/>
          </a:xfrm>
          <a:prstGeom prst="rect">
            <a:avLst/>
          </a:prstGeom>
        </p:spPr>
        <p:txBody>
          <a:bodyPr anchor="ctr"/>
          <a:p>
            <a:pPr algn="r">
              <a:lnSpc>
                <a:spcPct val="100000"/>
              </a:lnSpc>
            </a:pPr>
            <a:fld id="{A5D9EB40-B963-4727-884A-F78DA2445193}" type="datetime">
              <a:rPr b="0" lang="en-GB" sz="900" spc="-1" strike="noStrike">
                <a:solidFill>
                  <a:srgbClr val="8b8b8b"/>
                </a:solidFill>
                <a:latin typeface="Trebuchet MS"/>
              </a:rPr>
              <a:t>23/06/19</a:t>
            </a:fld>
            <a:endParaRPr b="0" lang="en-GB" sz="900" spc="-1" strike="noStrike">
              <a:latin typeface="Times New Roman"/>
            </a:endParaRPr>
          </a:p>
        </p:txBody>
      </p:sp>
      <p:sp>
        <p:nvSpPr>
          <p:cNvPr id="76" name="PlaceHolder 25"/>
          <p:cNvSpPr>
            <a:spLocks noGrp="1"/>
          </p:cNvSpPr>
          <p:nvPr>
            <p:ph type="ftr"/>
          </p:nvPr>
        </p:nvSpPr>
        <p:spPr>
          <a:xfrm>
            <a:off x="677160" y="6041520"/>
            <a:ext cx="6297120" cy="364680"/>
          </a:xfrm>
          <a:prstGeom prst="rect">
            <a:avLst/>
          </a:prstGeom>
        </p:spPr>
        <p:txBody>
          <a:bodyPr anchor="ctr"/>
          <a:p>
            <a:endParaRPr b="0" lang="en-GB" sz="2400" spc="-1" strike="noStrike">
              <a:latin typeface="Times New Roman"/>
            </a:endParaRPr>
          </a:p>
        </p:txBody>
      </p:sp>
      <p:sp>
        <p:nvSpPr>
          <p:cNvPr id="77" name="PlaceHolder 26"/>
          <p:cNvSpPr>
            <a:spLocks noGrp="1"/>
          </p:cNvSpPr>
          <p:nvPr>
            <p:ph type="sldNum"/>
          </p:nvPr>
        </p:nvSpPr>
        <p:spPr>
          <a:xfrm>
            <a:off x="8590680" y="6041520"/>
            <a:ext cx="682920" cy="364680"/>
          </a:xfrm>
          <a:prstGeom prst="rect">
            <a:avLst/>
          </a:prstGeom>
        </p:spPr>
        <p:txBody>
          <a:bodyPr anchor="ctr"/>
          <a:p>
            <a:pPr algn="r">
              <a:lnSpc>
                <a:spcPct val="100000"/>
              </a:lnSpc>
            </a:pPr>
            <a:fld id="{A533DC5E-9CDF-4AC5-8033-D967B1B167B4}" type="slidenum">
              <a:rPr b="0" lang="en-GB" sz="900" spc="-1" strike="noStrike">
                <a:solidFill>
                  <a:srgbClr val="90c226"/>
                </a:solidFill>
                <a:latin typeface="Trebuchet MS"/>
              </a:rPr>
              <a:t>&lt;number&gt;</a:t>
            </a:fld>
            <a:endParaRPr b="0" lang="en-GB" sz="900" spc="-1" strike="noStrike">
              <a:latin typeface="Times New Roman"/>
            </a:endParaRPr>
          </a:p>
        </p:txBody>
      </p:sp>
      <p:sp>
        <p:nvSpPr>
          <p:cNvPr id="78" name="PlaceHolder 27"/>
          <p:cNvSpPr>
            <a:spLocks noGrp="1"/>
          </p:cNvSpPr>
          <p:nvPr>
            <p:ph type="body"/>
          </p:nvPr>
        </p:nvSpPr>
        <p:spPr>
          <a:xfrm>
            <a:off x="609480" y="1604520"/>
            <a:ext cx="109724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US" sz="1800" spc="-1" strike="noStrike">
                <a:solidFill>
                  <a:srgbClr val="404040"/>
                </a:solidFill>
                <a:latin typeface="Trebuchet MS"/>
              </a:rPr>
              <a:t>Click to edit the outline text format</a:t>
            </a:r>
            <a:endParaRPr b="0" lang="en-US" sz="1800" spc="-1" strike="noStrike">
              <a:solidFill>
                <a:srgbClr val="404040"/>
              </a:solidFill>
              <a:latin typeface="Trebuchet MS"/>
            </a:endParaRPr>
          </a:p>
          <a:p>
            <a:pPr lvl="1" marL="864000" indent="-324000">
              <a:spcBef>
                <a:spcPts val="1134"/>
              </a:spcBef>
              <a:buClr>
                <a:srgbClr val="000000"/>
              </a:buClr>
              <a:buSzPct val="75000"/>
              <a:buFont typeface="Symbol" charset="2"/>
              <a:buChar char=""/>
            </a:pPr>
            <a:r>
              <a:rPr b="0" lang="en-US" sz="1400" spc="-1" strike="noStrike">
                <a:solidFill>
                  <a:srgbClr val="404040"/>
                </a:solidFill>
                <a:latin typeface="Trebuchet MS"/>
              </a:rPr>
              <a:t>Second Outline Level</a:t>
            </a:r>
            <a:endParaRPr b="0" lang="en-US" sz="1400" spc="-1" strike="noStrike">
              <a:solidFill>
                <a:srgbClr val="404040"/>
              </a:solidFill>
              <a:latin typeface="Trebuchet MS"/>
            </a:endParaRPr>
          </a:p>
          <a:p>
            <a:pPr lvl="2" marL="1296000" indent="-288000">
              <a:spcBef>
                <a:spcPts val="850"/>
              </a:spcBef>
              <a:buClr>
                <a:srgbClr val="000000"/>
              </a:buClr>
              <a:buSzPct val="45000"/>
              <a:buFont typeface="Wingdings" charset="2"/>
              <a:buChar char=""/>
            </a:pPr>
            <a:r>
              <a:rPr b="0" lang="en-US" sz="1200" spc="-1" strike="noStrike">
                <a:solidFill>
                  <a:srgbClr val="404040"/>
                </a:solidFill>
                <a:latin typeface="Trebuchet MS"/>
              </a:rPr>
              <a:t>Third Outline Level</a:t>
            </a:r>
            <a:endParaRPr b="0" lang="en-US" sz="1200" spc="-1" strike="noStrike">
              <a:solidFill>
                <a:srgbClr val="404040"/>
              </a:solidFill>
              <a:latin typeface="Trebuchet MS"/>
            </a:endParaRPr>
          </a:p>
          <a:p>
            <a:pPr lvl="3" marL="1728000" indent="-216000">
              <a:spcBef>
                <a:spcPts val="567"/>
              </a:spcBef>
              <a:buClr>
                <a:srgbClr val="000000"/>
              </a:buClr>
              <a:buSzPct val="75000"/>
              <a:buFont typeface="Symbol" charset="2"/>
              <a:buChar char=""/>
            </a:pPr>
            <a:r>
              <a:rPr b="0" lang="en-US" sz="1200" spc="-1" strike="noStrike">
                <a:solidFill>
                  <a:srgbClr val="404040"/>
                </a:solidFill>
                <a:latin typeface="Trebuchet MS"/>
              </a:rPr>
              <a:t>Fourth Outline Level</a:t>
            </a:r>
            <a:endParaRPr b="0" lang="en-US" sz="1200" spc="-1" strike="noStrike">
              <a:solidFill>
                <a:srgbClr val="404040"/>
              </a:solidFill>
              <a:latin typeface="Trebuchet MS"/>
            </a:endParaRPr>
          </a:p>
          <a:p>
            <a:pPr lvl="4" marL="2160000" indent="-216000">
              <a:spcBef>
                <a:spcPts val="283"/>
              </a:spcBef>
              <a:buClr>
                <a:srgbClr val="000000"/>
              </a:buClr>
              <a:buSzPct val="45000"/>
              <a:buFont typeface="Wingdings" charset="2"/>
              <a:buChar char=""/>
            </a:pPr>
            <a:r>
              <a:rPr b="0" lang="en-US" sz="2000" spc="-1" strike="noStrike">
                <a:solidFill>
                  <a:srgbClr val="404040"/>
                </a:solidFill>
                <a:latin typeface="Trebuchet MS"/>
              </a:rPr>
              <a:t>Fifth Outline Level</a:t>
            </a:r>
            <a:endParaRPr b="0" lang="en-US" sz="2000" spc="-1" strike="noStrike">
              <a:solidFill>
                <a:srgbClr val="404040"/>
              </a:solidFill>
              <a:latin typeface="Trebuchet MS"/>
            </a:endParaRPr>
          </a:p>
          <a:p>
            <a:pPr lvl="5" marL="2592000" indent="-216000">
              <a:spcBef>
                <a:spcPts val="283"/>
              </a:spcBef>
              <a:buClr>
                <a:srgbClr val="000000"/>
              </a:buClr>
              <a:buSzPct val="45000"/>
              <a:buFont typeface="Wingdings" charset="2"/>
              <a:buChar char=""/>
            </a:pPr>
            <a:r>
              <a:rPr b="0" lang="en-US" sz="2000" spc="-1" strike="noStrike">
                <a:solidFill>
                  <a:srgbClr val="404040"/>
                </a:solidFill>
                <a:latin typeface="Trebuchet MS"/>
              </a:rPr>
              <a:t>Sixth Outline Level</a:t>
            </a:r>
            <a:endParaRPr b="0" lang="en-US" sz="2000" spc="-1" strike="noStrike">
              <a:solidFill>
                <a:srgbClr val="404040"/>
              </a:solidFill>
              <a:latin typeface="Trebuchet MS"/>
            </a:endParaRPr>
          </a:p>
          <a:p>
            <a:pPr lvl="6" marL="3024000" indent="-216000">
              <a:spcBef>
                <a:spcPts val="283"/>
              </a:spcBef>
              <a:buClr>
                <a:srgbClr val="000000"/>
              </a:buClr>
              <a:buSzPct val="45000"/>
              <a:buFont typeface="Wingdings" charset="2"/>
              <a:buChar char=""/>
            </a:pPr>
            <a:r>
              <a:rPr b="0" lang="en-US" sz="2000" spc="-1" strike="noStrike">
                <a:solidFill>
                  <a:srgbClr val="404040"/>
                </a:solidFill>
                <a:latin typeface="Trebuchet MS"/>
              </a:rPr>
              <a:t>Seventh Outline Level</a:t>
            </a:r>
            <a:endParaRPr b="0" lang="en-US" sz="2000" spc="-1" strike="noStrike">
              <a:solidFill>
                <a:srgbClr val="404040"/>
              </a:solidFill>
              <a:latin typeface="Trebuchet MS"/>
            </a:endParaRPr>
          </a:p>
        </p:txBody>
      </p:sp>
    </p:spTree>
  </p:cSld>
  <p:clrMap bg1="lt1" bg2="lt2" tx1="dk1" tx2="dk2" accent1="accent1" accent2="accent2" accent3="accent3" accent4="accent4" accent5="accent5" accent6="accent6" hlink="hlink" folHlink="folHlink"/>
  <p:sldLayoutIdLst>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sldMaster>
</file>

<file path=ppt/slides/_rels/slide1.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 Id="rId3"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4.xml.rels><?xml version="1.0" encoding="UTF-8"?>
<Relationships xmlns="http://schemas.openxmlformats.org/package/2006/relationships"><Relationship Id="rId1" Type="http://schemas.openxmlformats.org/officeDocument/2006/relationships/image" Target="../media/image3.jpeg"/><Relationship Id="rId2" Type="http://schemas.openxmlformats.org/officeDocument/2006/relationships/image" Target="../media/image4.jpeg"/><Relationship Id="rId3" Type="http://schemas.openxmlformats.org/officeDocument/2006/relationships/slideLayout" Target="../slideLayouts/slideLayout1.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14.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13.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14.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15.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16.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17.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18.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19.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20.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21.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22.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23.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24.xml.rels><?xml version="1.0" encoding="UTF-8"?>
<Relationships xmlns="http://schemas.openxmlformats.org/package/2006/relationships"><Relationship Id="rId1" Type="http://schemas.openxmlformats.org/officeDocument/2006/relationships/hyperlink" Target="https://www.chaiiwala.co.uk/menu-2/" TargetMode="External"/><Relationship Id="rId2" Type="http://schemas.openxmlformats.org/officeDocument/2006/relationships/hyperlink" Target="https://www.chaiiwala.co.uk/menu-2/" TargetMode="External"/><Relationship Id="rId3" Type="http://schemas.openxmlformats.org/officeDocument/2006/relationships/hyperlink" Target="https://www.criminallyprolific.com/marketing-communications-strategy/" TargetMode="External"/><Relationship Id="rId4" Type="http://schemas.openxmlformats.org/officeDocument/2006/relationships/hyperlink" Target="https://www.criminallyprolific.com/marketing-communications-strategy/" TargetMode="External"/><Relationship Id="rId5" Type="http://schemas.openxmlformats.org/officeDocument/2006/relationships/hyperlink" Target="https://www.criminallyprolific.com/marketing-communications-strategy/" TargetMode="External"/><Relationship Id="rId6" Type="http://schemas.openxmlformats.org/officeDocument/2006/relationships/hyperlink" Target="http://www.sosyalarastimalar.com/" TargetMode="External"/><Relationship Id="rId7" Type="http://schemas.openxmlformats.org/officeDocument/2006/relationships/hyperlink" Target="https://www.researchgate.net/publication/319085560_Market_Segmentation_Targeting_and_Positioning" TargetMode="External"/><Relationship Id="rId8" Type="http://schemas.openxmlformats.org/officeDocument/2006/relationships/hyperlink" Target="https://smallbusiness.chron.com/marketing-communication-mix-63541.html" TargetMode="External"/><Relationship Id="rId9" Type="http://schemas.openxmlformats.org/officeDocument/2006/relationships/hyperlink" Target="https://smallbusiness.chron.com/marketing-communication-mix-63541.html" TargetMode="External"/><Relationship Id="rId10" Type="http://schemas.openxmlformats.org/officeDocument/2006/relationships/hyperlink" Target="https://blog.oxfordcollegeofmarketing.com/2014/11/04/the-impact-of-micro-and-macro-environment-factors-on-marketing/" TargetMode="External"/><Relationship Id="rId11" Type="http://schemas.openxmlformats.org/officeDocument/2006/relationships/hyperlink" Target="https://www.thebalancesmb.com/target-marketing-2948355" TargetMode="External"/><Relationship Id="rId12" Type="http://schemas.openxmlformats.org/officeDocument/2006/relationships/hyperlink" Target="https://www.thebalancesmb.com/target-marketing-2948355" TargetMode="External"/><Relationship Id="rId13" Type="http://schemas.openxmlformats.org/officeDocument/2006/relationships/hyperlink" Target="https://www.thebalancesmb.com/target-marketing-2948355" TargetMode="External"/><Relationship Id="rId14" Type="http://schemas.openxmlformats.org/officeDocument/2006/relationships/slideLayout" Target="../slideLayouts/slideLayout1.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5" name="TextShape 1"/>
          <p:cNvSpPr txBox="1"/>
          <p:nvPr/>
        </p:nvSpPr>
        <p:spPr>
          <a:xfrm>
            <a:off x="677160" y="609480"/>
            <a:ext cx="8596440" cy="1320480"/>
          </a:xfrm>
          <a:prstGeom prst="rect">
            <a:avLst/>
          </a:prstGeom>
          <a:noFill/>
          <a:ln>
            <a:noFill/>
          </a:ln>
        </p:spPr>
        <p:txBody>
          <a:bodyPr>
            <a:normAutofit/>
          </a:bodyPr>
          <a:p>
            <a:pPr>
              <a:lnSpc>
                <a:spcPct val="100000"/>
              </a:lnSpc>
            </a:pPr>
            <a:r>
              <a:rPr b="1" lang="en-US" sz="4400" spc="-1" strike="noStrike">
                <a:solidFill>
                  <a:srgbClr val="000000"/>
                </a:solidFill>
                <a:latin typeface="Trebuchet MS"/>
              </a:rPr>
              <a:t>Marketing Environmental Audit</a:t>
            </a:r>
            <a:endParaRPr b="0" lang="en-US" sz="4400" spc="-1" strike="noStrike">
              <a:solidFill>
                <a:srgbClr val="000000"/>
              </a:solidFill>
              <a:latin typeface="Trebuchet MS"/>
            </a:endParaRPr>
          </a:p>
        </p:txBody>
      </p:sp>
      <p:sp>
        <p:nvSpPr>
          <p:cNvPr id="116" name="TextShape 2"/>
          <p:cNvSpPr txBox="1"/>
          <p:nvPr/>
        </p:nvSpPr>
        <p:spPr>
          <a:xfrm>
            <a:off x="677160" y="2160720"/>
            <a:ext cx="8596440" cy="3880440"/>
          </a:xfrm>
          <a:prstGeom prst="rect">
            <a:avLst/>
          </a:prstGeom>
          <a:noFill/>
          <a:ln>
            <a:noFill/>
          </a:ln>
        </p:spPr>
        <p:txBody>
          <a:bodyPr/>
          <a:p>
            <a:pPr marL="343080" indent="-342720">
              <a:lnSpc>
                <a:spcPct val="100000"/>
              </a:lnSpc>
              <a:spcBef>
                <a:spcPts val="1001"/>
              </a:spcBef>
              <a:buClr>
                <a:srgbClr val="90c226"/>
              </a:buClr>
              <a:buSzPct val="80000"/>
              <a:buFont typeface="Wingdings 3" charset="2"/>
              <a:buChar char=""/>
            </a:pPr>
            <a:r>
              <a:rPr b="0" lang="en-US" sz="1800" spc="-1" strike="noStrike">
                <a:solidFill>
                  <a:srgbClr val="404040"/>
                </a:solidFill>
                <a:latin typeface="Arial"/>
              </a:rPr>
              <a:t>Title :-CHAIWALA.</a:t>
            </a:r>
            <a:endParaRPr b="0" lang="en-US" sz="1800" spc="-1" strike="noStrike">
              <a:solidFill>
                <a:srgbClr val="404040"/>
              </a:solidFill>
              <a:latin typeface="Trebuchet MS"/>
            </a:endParaRPr>
          </a:p>
          <a:p>
            <a:pPr marL="343080" indent="-342720">
              <a:lnSpc>
                <a:spcPct val="100000"/>
              </a:lnSpc>
              <a:spcBef>
                <a:spcPts val="1001"/>
              </a:spcBef>
              <a:buClr>
                <a:srgbClr val="90c226"/>
              </a:buClr>
              <a:buSzPct val="80000"/>
              <a:buFont typeface="Wingdings 3" charset="2"/>
              <a:buChar char=""/>
            </a:pPr>
            <a:r>
              <a:rPr b="0" lang="en-US" sz="1800" spc="-1" strike="noStrike">
                <a:solidFill>
                  <a:srgbClr val="404040"/>
                </a:solidFill>
                <a:latin typeface="Arial"/>
              </a:rPr>
              <a:t>Student name and Student ID :Aftab shaikh 1816314,</a:t>
            </a:r>
            <a:endParaRPr b="0" lang="en-US" sz="1800" spc="-1" strike="noStrike">
              <a:solidFill>
                <a:srgbClr val="404040"/>
              </a:solidFill>
              <a:latin typeface="Trebuchet MS"/>
            </a:endParaRPr>
          </a:p>
          <a:p>
            <a:pPr marL="343080" indent="-342720">
              <a:lnSpc>
                <a:spcPct val="100000"/>
              </a:lnSpc>
              <a:spcBef>
                <a:spcPts val="1001"/>
              </a:spcBef>
              <a:buClr>
                <a:srgbClr val="90c226"/>
              </a:buClr>
              <a:buSzPct val="80000"/>
              <a:buFont typeface="Wingdings 3" charset="2"/>
              <a:buChar char=""/>
            </a:pPr>
            <a:r>
              <a:rPr b="0" lang="en-US" sz="1800" spc="-1" strike="noStrike">
                <a:solidFill>
                  <a:srgbClr val="404040"/>
                </a:solidFill>
                <a:latin typeface="Arial"/>
              </a:rPr>
              <a:t> </a:t>
            </a:r>
            <a:r>
              <a:rPr b="0" lang="en-US" sz="1800" spc="-1" strike="noStrike">
                <a:solidFill>
                  <a:srgbClr val="404040"/>
                </a:solidFill>
                <a:latin typeface="Arial"/>
              </a:rPr>
              <a:t>Constanta Baranga 1816335,</a:t>
            </a:r>
            <a:endParaRPr b="0" lang="en-US" sz="1800" spc="-1" strike="noStrike">
              <a:solidFill>
                <a:srgbClr val="404040"/>
              </a:solidFill>
              <a:latin typeface="Trebuchet MS"/>
            </a:endParaRPr>
          </a:p>
          <a:p>
            <a:pPr marL="343080" indent="-342720">
              <a:lnSpc>
                <a:spcPct val="100000"/>
              </a:lnSpc>
              <a:spcBef>
                <a:spcPts val="1001"/>
              </a:spcBef>
              <a:buClr>
                <a:srgbClr val="90c226"/>
              </a:buClr>
              <a:buSzPct val="80000"/>
              <a:buFont typeface="Wingdings 3" charset="2"/>
              <a:buChar char=""/>
            </a:pPr>
            <a:r>
              <a:rPr b="0" lang="en-US" sz="1800" spc="-1" strike="noStrike">
                <a:solidFill>
                  <a:srgbClr val="404040"/>
                </a:solidFill>
                <a:latin typeface="Arial"/>
              </a:rPr>
              <a:t> </a:t>
            </a:r>
            <a:r>
              <a:rPr b="0" lang="en-US" sz="1800" spc="-1" strike="noStrike">
                <a:solidFill>
                  <a:srgbClr val="404040"/>
                </a:solidFill>
                <a:latin typeface="Arial"/>
              </a:rPr>
              <a:t>Marimar Florina Nunuca 1815438,</a:t>
            </a:r>
            <a:endParaRPr b="0" lang="en-US" sz="1800" spc="-1" strike="noStrike">
              <a:solidFill>
                <a:srgbClr val="404040"/>
              </a:solidFill>
              <a:latin typeface="Trebuchet MS"/>
            </a:endParaRPr>
          </a:p>
          <a:p>
            <a:pPr marL="343080" indent="-342720">
              <a:lnSpc>
                <a:spcPct val="100000"/>
              </a:lnSpc>
              <a:spcBef>
                <a:spcPts val="1001"/>
              </a:spcBef>
              <a:buClr>
                <a:srgbClr val="90c226"/>
              </a:buClr>
              <a:buSzPct val="80000"/>
              <a:buFont typeface="Wingdings 3" charset="2"/>
              <a:buChar char=""/>
            </a:pPr>
            <a:r>
              <a:rPr b="0" lang="en-US" sz="1800" spc="-1" strike="noStrike">
                <a:solidFill>
                  <a:srgbClr val="404040"/>
                </a:solidFill>
                <a:latin typeface="Arial"/>
              </a:rPr>
              <a:t>Norbet Ibeawuchi orji 1816289</a:t>
            </a:r>
            <a:endParaRPr b="0" lang="en-US" sz="1800" spc="-1" strike="noStrike">
              <a:solidFill>
                <a:srgbClr val="404040"/>
              </a:solidFill>
              <a:latin typeface="Trebuchet MS"/>
            </a:endParaRPr>
          </a:p>
          <a:p>
            <a:pPr marL="343080" indent="-342720">
              <a:lnSpc>
                <a:spcPct val="100000"/>
              </a:lnSpc>
              <a:spcBef>
                <a:spcPts val="1001"/>
              </a:spcBef>
              <a:buClr>
                <a:srgbClr val="90c226"/>
              </a:buClr>
              <a:buSzPct val="80000"/>
              <a:buFont typeface="Wingdings 3" charset="2"/>
              <a:buChar char=""/>
            </a:pPr>
            <a:r>
              <a:rPr b="0" lang="en-US" sz="1800" spc="-1" strike="noStrike">
                <a:solidFill>
                  <a:srgbClr val="404040"/>
                </a:solidFill>
                <a:latin typeface="Arial"/>
              </a:rPr>
              <a:t>Lecturer Name : : Dr. Oluwaseun Adegbite</a:t>
            </a:r>
            <a:endParaRPr b="0" lang="en-US" sz="1800" spc="-1" strike="noStrike">
              <a:solidFill>
                <a:srgbClr val="404040"/>
              </a:solidFill>
              <a:latin typeface="Trebuchet MS"/>
            </a:endParaRPr>
          </a:p>
        </p:txBody>
      </p:sp>
      <p:pic>
        <p:nvPicPr>
          <p:cNvPr id="117" name="Picture 3" descr=""/>
          <p:cNvPicPr/>
          <p:nvPr/>
        </p:nvPicPr>
        <p:blipFill>
          <a:blip r:embed="rId1"/>
          <a:stretch/>
        </p:blipFill>
        <p:spPr>
          <a:xfrm>
            <a:off x="0" y="0"/>
            <a:ext cx="11167920" cy="6857640"/>
          </a:xfrm>
          <a:prstGeom prst="rect">
            <a:avLst/>
          </a:prstGeom>
          <a:ln>
            <a:noFill/>
          </a:ln>
        </p:spPr>
      </p:pic>
      <p:pic>
        <p:nvPicPr>
          <p:cNvPr id="118" name="Picture 7" descr=""/>
          <p:cNvPicPr/>
          <p:nvPr/>
        </p:nvPicPr>
        <p:blipFill>
          <a:blip r:embed="rId2"/>
          <a:stretch/>
        </p:blipFill>
        <p:spPr>
          <a:xfrm>
            <a:off x="0" y="0"/>
            <a:ext cx="10867680" cy="6857640"/>
          </a:xfrm>
          <a:prstGeom prst="rect">
            <a:avLst/>
          </a:prstGeom>
          <a:ln>
            <a:noFill/>
          </a:ln>
        </p:spPr>
      </p:pic>
      <p:sp>
        <p:nvSpPr>
          <p:cNvPr id="119" name="CustomShape 3"/>
          <p:cNvSpPr/>
          <p:nvPr/>
        </p:nvSpPr>
        <p:spPr>
          <a:xfrm>
            <a:off x="254880" y="771480"/>
            <a:ext cx="6035760" cy="1736280"/>
          </a:xfrm>
          <a:prstGeom prst="rect">
            <a:avLst/>
          </a:prstGeom>
          <a:noFill/>
          <a:ln>
            <a:noFill/>
          </a:ln>
        </p:spPr>
        <p:style>
          <a:lnRef idx="0"/>
          <a:fillRef idx="0"/>
          <a:effectRef idx="0"/>
          <a:fontRef idx="minor"/>
        </p:style>
        <p:txBody>
          <a:bodyPr lIns="90000" rIns="90000" tIns="45000" bIns="45000"/>
          <a:p>
            <a:pPr>
              <a:lnSpc>
                <a:spcPct val="100000"/>
              </a:lnSpc>
            </a:pPr>
            <a:r>
              <a:rPr b="1" lang="en-GB" sz="1800" spc="-1" strike="noStrike">
                <a:solidFill>
                  <a:srgbClr val="ffff00"/>
                </a:solidFill>
                <a:latin typeface="Arial"/>
              </a:rPr>
              <a:t>Title :-CHAIIWALA.</a:t>
            </a:r>
            <a:endParaRPr b="0" lang="en-GB" sz="1800" spc="-1" strike="noStrike">
              <a:latin typeface="Arial"/>
            </a:endParaRPr>
          </a:p>
          <a:p>
            <a:pPr>
              <a:lnSpc>
                <a:spcPct val="100000"/>
              </a:lnSpc>
            </a:pPr>
            <a:r>
              <a:rPr b="1" lang="en-GB" sz="1800" spc="-1" strike="noStrike">
                <a:solidFill>
                  <a:srgbClr val="ffff00"/>
                </a:solidFill>
                <a:latin typeface="Arial"/>
              </a:rPr>
              <a:t>Student name and Student ID :Aftab shaikh 1816314,</a:t>
            </a:r>
            <a:endParaRPr b="0" lang="en-GB" sz="1800" spc="-1" strike="noStrike">
              <a:latin typeface="Arial"/>
            </a:endParaRPr>
          </a:p>
          <a:p>
            <a:pPr>
              <a:lnSpc>
                <a:spcPct val="100000"/>
              </a:lnSpc>
            </a:pPr>
            <a:r>
              <a:rPr b="1" lang="en-GB" sz="1800" spc="-1" strike="noStrike">
                <a:solidFill>
                  <a:srgbClr val="ffff00"/>
                </a:solidFill>
                <a:latin typeface="Arial"/>
              </a:rPr>
              <a:t> </a:t>
            </a:r>
            <a:r>
              <a:rPr b="1" lang="en-GB" sz="1800" spc="-1" strike="noStrike">
                <a:solidFill>
                  <a:srgbClr val="ffff00"/>
                </a:solidFill>
                <a:latin typeface="Arial"/>
              </a:rPr>
              <a:t>Constanta Baranga 1816335,</a:t>
            </a:r>
            <a:endParaRPr b="0" lang="en-GB" sz="1800" spc="-1" strike="noStrike">
              <a:latin typeface="Arial"/>
            </a:endParaRPr>
          </a:p>
          <a:p>
            <a:pPr>
              <a:lnSpc>
                <a:spcPct val="100000"/>
              </a:lnSpc>
            </a:pPr>
            <a:r>
              <a:rPr b="1" lang="en-GB" sz="1800" spc="-1" strike="noStrike">
                <a:solidFill>
                  <a:srgbClr val="ffff00"/>
                </a:solidFill>
                <a:latin typeface="Arial"/>
              </a:rPr>
              <a:t> </a:t>
            </a:r>
            <a:r>
              <a:rPr b="1" lang="en-GB" sz="1800" spc="-1" strike="noStrike">
                <a:solidFill>
                  <a:srgbClr val="ffff00"/>
                </a:solidFill>
                <a:latin typeface="Arial"/>
              </a:rPr>
              <a:t>Marimar Florina Nunuca 1815438,</a:t>
            </a:r>
            <a:endParaRPr b="0" lang="en-GB" sz="1800" spc="-1" strike="noStrike">
              <a:latin typeface="Arial"/>
            </a:endParaRPr>
          </a:p>
          <a:p>
            <a:pPr>
              <a:lnSpc>
                <a:spcPct val="100000"/>
              </a:lnSpc>
            </a:pPr>
            <a:r>
              <a:rPr b="1" lang="en-GB" sz="1800" spc="-1" strike="noStrike">
                <a:solidFill>
                  <a:srgbClr val="ffff00"/>
                </a:solidFill>
                <a:latin typeface="Arial"/>
              </a:rPr>
              <a:t>Norbet Ibeawuchi orji 1816289</a:t>
            </a:r>
            <a:endParaRPr b="0" lang="en-GB" sz="1800" spc="-1" strike="noStrike">
              <a:latin typeface="Arial"/>
            </a:endParaRPr>
          </a:p>
          <a:p>
            <a:pPr>
              <a:lnSpc>
                <a:spcPct val="100000"/>
              </a:lnSpc>
            </a:pPr>
            <a:r>
              <a:rPr b="1" lang="en-GB" sz="1800" spc="-1" strike="noStrike">
                <a:solidFill>
                  <a:srgbClr val="ffff00"/>
                </a:solidFill>
                <a:latin typeface="Arial"/>
              </a:rPr>
              <a:t>Lecturer Name: Dr. Oluwaseun Adegbite</a:t>
            </a:r>
            <a:endParaRPr b="0" lang="en-GB" sz="1800" spc="-1" strike="noStrike">
              <a:latin typeface="Arial"/>
            </a:endParaRPr>
          </a:p>
        </p:txBody>
      </p:sp>
      <p:sp>
        <p:nvSpPr>
          <p:cNvPr id="120" name="CustomShape 4"/>
          <p:cNvSpPr/>
          <p:nvPr/>
        </p:nvSpPr>
        <p:spPr>
          <a:xfrm>
            <a:off x="296640" y="0"/>
            <a:ext cx="8052480" cy="699840"/>
          </a:xfrm>
          <a:prstGeom prst="rect">
            <a:avLst/>
          </a:prstGeom>
          <a:noFill/>
          <a:ln>
            <a:noFill/>
          </a:ln>
        </p:spPr>
        <p:style>
          <a:lnRef idx="0"/>
          <a:fillRef idx="0"/>
          <a:effectRef idx="0"/>
          <a:fontRef idx="minor"/>
        </p:style>
        <p:txBody>
          <a:bodyPr lIns="90000" rIns="90000" tIns="45000" bIns="45000"/>
          <a:p>
            <a:pPr>
              <a:lnSpc>
                <a:spcPct val="100000"/>
              </a:lnSpc>
            </a:pPr>
            <a:r>
              <a:rPr b="1" lang="en-GB" sz="4000" spc="-1" strike="noStrike">
                <a:solidFill>
                  <a:srgbClr val="e76618"/>
                </a:solidFill>
                <a:latin typeface="Trebuchet MS"/>
              </a:rPr>
              <a:t>Marketing Environmental Audit</a:t>
            </a:r>
            <a:endParaRPr b="0" lang="en-GB" sz="4000" spc="-1" strike="noStrike">
              <a:latin typeface="Arial"/>
            </a:endParaRPr>
          </a:p>
        </p:txBody>
      </p:sp>
    </p:spTree>
  </p:cSld>
  <mc:AlternateContent>
    <mc:Choice Requires="p14">
      <p:transition spd="slow" p14:dur="2000"/>
    </mc:Choice>
    <mc:Fallback>
      <p:transition spd="slow"/>
    </mc:Fallback>
  </mc:AlternateContent>
  <p:timing>
    <p:tnLst>
      <p:par>
        <p:cTn id="1" dur="indefinite" restart="never" nodeType="tmRoot">
          <p:childTnLst>
            <p:seq>
              <p:cTn id="2" dur="indefinite" nodeType="mainSeq"/>
              <p:prevCondLst>
                <p:cond delay="0" evt="onPrev">
                  <p:tgtEl>
                    <p:sldTgt/>
                  </p:tgtEl>
                </p:cond>
              </p:prevCondLst>
              <p:nextCondLst>
                <p:cond delay="0" evt="onNext">
                  <p:tgtEl>
                    <p:sldTgt/>
                  </p:tgtEl>
                </p:cond>
              </p:nextCondLst>
            </p:seq>
          </p:childTnLst>
        </p:cTn>
      </p:par>
    </p:tnLst>
  </p:timing>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1" name="TextShape 1"/>
          <p:cNvSpPr txBox="1"/>
          <p:nvPr/>
        </p:nvSpPr>
        <p:spPr>
          <a:xfrm>
            <a:off x="677160" y="609480"/>
            <a:ext cx="8596440" cy="1320480"/>
          </a:xfrm>
          <a:prstGeom prst="rect">
            <a:avLst/>
          </a:prstGeom>
          <a:noFill/>
          <a:ln>
            <a:noFill/>
          </a:ln>
        </p:spPr>
        <p:txBody>
          <a:bodyPr>
            <a:normAutofit/>
          </a:bodyPr>
          <a:p>
            <a:pPr>
              <a:lnSpc>
                <a:spcPct val="150000"/>
              </a:lnSpc>
            </a:pPr>
            <a:r>
              <a:rPr b="0" lang="en-US" sz="4400" spc="-1" strike="noStrike">
                <a:solidFill>
                  <a:srgbClr val="000000"/>
                </a:solidFill>
                <a:latin typeface="Trebuchet MS"/>
              </a:rPr>
              <a:t>Executive Summary</a:t>
            </a:r>
            <a:endParaRPr b="0" lang="en-US" sz="4400" spc="-1" strike="noStrike">
              <a:solidFill>
                <a:srgbClr val="000000"/>
              </a:solidFill>
              <a:latin typeface="Trebuchet MS"/>
            </a:endParaRPr>
          </a:p>
        </p:txBody>
      </p:sp>
      <p:sp>
        <p:nvSpPr>
          <p:cNvPr id="122" name="TextShape 2"/>
          <p:cNvSpPr txBox="1"/>
          <p:nvPr/>
        </p:nvSpPr>
        <p:spPr>
          <a:xfrm>
            <a:off x="677160" y="2160720"/>
            <a:ext cx="8596440" cy="3880440"/>
          </a:xfrm>
          <a:prstGeom prst="rect">
            <a:avLst/>
          </a:prstGeom>
          <a:noFill/>
          <a:ln>
            <a:noFill/>
          </a:ln>
        </p:spPr>
        <p:txBody>
          <a:bodyPr/>
          <a:p>
            <a:pPr marL="343080" indent="-342720">
              <a:lnSpc>
                <a:spcPct val="100000"/>
              </a:lnSpc>
              <a:spcBef>
                <a:spcPts val="1001"/>
              </a:spcBef>
              <a:buClr>
                <a:srgbClr val="90c226"/>
              </a:buClr>
              <a:buSzPct val="80000"/>
              <a:buFont typeface="Wingdings 3" charset="2"/>
              <a:buChar char=""/>
            </a:pPr>
            <a:r>
              <a:rPr b="0" lang="en-US" sz="1800" spc="-1" strike="noStrike">
                <a:solidFill>
                  <a:srgbClr val="404040"/>
                </a:solidFill>
                <a:latin typeface="Arial"/>
              </a:rPr>
              <a:t>CHAIWALA  ( tea and coffee shop ), This business has been started by the great grand father owner of the Chaiiwala in Delhi capital of India ,Sip of East come to UK Leicester and the second generation  of Chaiiwala family  open 1st restaurant in Leicester  2015 , The restaurant  was so popular that  they started opening franchise in 2017, They started conquering   world by there special recipes they got from thier great grand  father.</a:t>
            </a:r>
            <a:endParaRPr b="0" lang="en-US" sz="1800" spc="-1" strike="noStrike">
              <a:solidFill>
                <a:srgbClr val="404040"/>
              </a:solidFill>
              <a:latin typeface="Trebuchet MS"/>
            </a:endParaRPr>
          </a:p>
          <a:p>
            <a:pPr marL="343080" indent="-342720">
              <a:lnSpc>
                <a:spcPct val="100000"/>
              </a:lnSpc>
              <a:spcBef>
                <a:spcPts val="1001"/>
              </a:spcBef>
              <a:buClr>
                <a:srgbClr val="90c226"/>
              </a:buClr>
              <a:buSzPct val="80000"/>
              <a:buFont typeface="Wingdings 3" charset="2"/>
              <a:buChar char=""/>
            </a:pPr>
            <a:r>
              <a:rPr b="0" lang="en-US" sz="1800" spc="-1" strike="noStrike">
                <a:solidFill>
                  <a:srgbClr val="404040"/>
                </a:solidFill>
                <a:latin typeface="Arial"/>
              </a:rPr>
              <a:t>This study shows the secret behind business , How its gone so popular and how this business making profit and attracting customer onwards it , while using S.W.O.T Analysis and P.E.S.T.E.L. Analysis.</a:t>
            </a:r>
            <a:endParaRPr b="0" lang="en-US" sz="1800" spc="-1" strike="noStrike">
              <a:solidFill>
                <a:srgbClr val="404040"/>
              </a:solidFill>
              <a:latin typeface="Trebuchet MS"/>
            </a:endParaRPr>
          </a:p>
          <a:p>
            <a:pPr marL="343080" indent="-342720">
              <a:lnSpc>
                <a:spcPct val="100000"/>
              </a:lnSpc>
              <a:spcBef>
                <a:spcPts val="1001"/>
              </a:spcBef>
            </a:pPr>
            <a:endParaRPr b="0" lang="en-US" sz="1800" spc="-1" strike="noStrike">
              <a:solidFill>
                <a:srgbClr val="404040"/>
              </a:solidFill>
              <a:latin typeface="Trebuchet MS"/>
            </a:endParaRPr>
          </a:p>
        </p:txBody>
      </p:sp>
    </p:spTree>
  </p:cSld>
  <mc:AlternateContent>
    <mc:Choice Requires="p14">
      <p:transition spd="slow" p14:dur="2000"/>
    </mc:Choice>
    <mc:Fallback>
      <p:transition spd="slow"/>
    </mc:Fallback>
  </mc:AlternateContent>
  <p:timing>
    <p:tnLst>
      <p:par>
        <p:cTn id="3" dur="indefinite" restart="never" nodeType="tmRoot">
          <p:childTnLst>
            <p:seq>
              <p:cTn id="4" dur="indefinite" nodeType="mainSeq"/>
              <p:prevCondLst>
                <p:cond delay="0" evt="onPrev">
                  <p:tgtEl>
                    <p:sldTgt/>
                  </p:tgtEl>
                </p:cond>
              </p:prevCondLst>
              <p:nextCondLst>
                <p:cond delay="0" evt="onNext">
                  <p:tgtEl>
                    <p:sldTgt/>
                  </p:tgtEl>
                </p:cond>
              </p:nextCondLst>
            </p:seq>
          </p:childTnLst>
        </p:cTn>
      </p:par>
    </p:tnLst>
  </p:timing>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3" name="TextShape 1"/>
          <p:cNvSpPr txBox="1"/>
          <p:nvPr/>
        </p:nvSpPr>
        <p:spPr>
          <a:xfrm>
            <a:off x="677160" y="609480"/>
            <a:ext cx="8596440" cy="1320480"/>
          </a:xfrm>
          <a:prstGeom prst="rect">
            <a:avLst/>
          </a:prstGeom>
          <a:noFill/>
          <a:ln>
            <a:noFill/>
          </a:ln>
        </p:spPr>
        <p:txBody>
          <a:bodyPr>
            <a:normAutofit/>
          </a:bodyPr>
          <a:p>
            <a:pPr>
              <a:lnSpc>
                <a:spcPct val="100000"/>
              </a:lnSpc>
            </a:pPr>
            <a:r>
              <a:rPr b="0" lang="en-US" sz="4000" spc="-1" strike="noStrike">
                <a:solidFill>
                  <a:srgbClr val="000000"/>
                </a:solidFill>
                <a:latin typeface="Arial"/>
              </a:rPr>
              <a:t>BUSINESS OVERVIEW</a:t>
            </a:r>
            <a:endParaRPr b="0" lang="en-US" sz="4000" spc="-1" strike="noStrike">
              <a:solidFill>
                <a:srgbClr val="000000"/>
              </a:solidFill>
              <a:latin typeface="Trebuchet MS"/>
            </a:endParaRPr>
          </a:p>
        </p:txBody>
      </p:sp>
      <p:sp>
        <p:nvSpPr>
          <p:cNvPr id="124" name="TextShape 2"/>
          <p:cNvSpPr txBox="1"/>
          <p:nvPr/>
        </p:nvSpPr>
        <p:spPr>
          <a:xfrm>
            <a:off x="495360" y="1600200"/>
            <a:ext cx="8778240" cy="4440960"/>
          </a:xfrm>
          <a:prstGeom prst="rect">
            <a:avLst/>
          </a:prstGeom>
          <a:noFill/>
          <a:ln>
            <a:noFill/>
          </a:ln>
        </p:spPr>
        <p:txBody>
          <a:bodyPr/>
          <a:p>
            <a:pPr marL="343080" indent="-342720">
              <a:lnSpc>
                <a:spcPct val="100000"/>
              </a:lnSpc>
              <a:spcBef>
                <a:spcPts val="1001"/>
              </a:spcBef>
              <a:buClr>
                <a:srgbClr val="90c226"/>
              </a:buClr>
              <a:buSzPct val="80000"/>
              <a:buFont typeface="Wingdings 3" charset="2"/>
              <a:buChar char=""/>
            </a:pPr>
            <a:r>
              <a:rPr b="0" lang="en-US" sz="1800" spc="-1" strike="noStrike">
                <a:solidFill>
                  <a:srgbClr val="404040"/>
                </a:solidFill>
                <a:latin typeface="Arial"/>
              </a:rPr>
              <a:t>The CHAIIWALA Restaurant is  unique idea for UK street.</a:t>
            </a:r>
            <a:endParaRPr b="0" lang="en-US" sz="1800" spc="-1" strike="noStrike">
              <a:solidFill>
                <a:srgbClr val="404040"/>
              </a:solidFill>
              <a:latin typeface="Trebuchet MS"/>
            </a:endParaRPr>
          </a:p>
          <a:p>
            <a:pPr marL="343080" indent="-342720">
              <a:lnSpc>
                <a:spcPct val="100000"/>
              </a:lnSpc>
              <a:spcBef>
                <a:spcPts val="1001"/>
              </a:spcBef>
              <a:buClr>
                <a:srgbClr val="90c226"/>
              </a:buClr>
              <a:buSzPct val="80000"/>
              <a:buFont typeface="Wingdings 3" charset="2"/>
              <a:buChar char=""/>
            </a:pPr>
            <a:r>
              <a:rPr b="0" lang="en-US" sz="1800" spc="-1" strike="noStrike">
                <a:solidFill>
                  <a:srgbClr val="404040"/>
                </a:solidFill>
                <a:latin typeface="Arial"/>
              </a:rPr>
              <a:t>Menu they selected is totally different than others competitors.</a:t>
            </a:r>
            <a:endParaRPr b="0" lang="en-US" sz="1800" spc="-1" strike="noStrike">
              <a:solidFill>
                <a:srgbClr val="404040"/>
              </a:solidFill>
              <a:latin typeface="Trebuchet MS"/>
            </a:endParaRPr>
          </a:p>
          <a:p>
            <a:pPr marL="343080" indent="-342720">
              <a:lnSpc>
                <a:spcPct val="100000"/>
              </a:lnSpc>
              <a:spcBef>
                <a:spcPts val="1001"/>
              </a:spcBef>
              <a:buClr>
                <a:srgbClr val="90c226"/>
              </a:buClr>
              <a:buSzPct val="80000"/>
              <a:buFont typeface="Wingdings 3" charset="2"/>
              <a:buChar char=""/>
            </a:pPr>
            <a:r>
              <a:rPr b="0" lang="en-US" sz="1800" spc="-1" strike="noStrike">
                <a:solidFill>
                  <a:srgbClr val="404040"/>
                </a:solidFill>
                <a:latin typeface="Arial"/>
              </a:rPr>
              <a:t>Place was choosen by Chaiiwala owner for their 1</a:t>
            </a:r>
            <a:r>
              <a:rPr b="0" lang="en-US" sz="1800" spc="-1" strike="noStrike" baseline="30000">
                <a:solidFill>
                  <a:srgbClr val="404040"/>
                </a:solidFill>
                <a:latin typeface="Arial"/>
              </a:rPr>
              <a:t>st</a:t>
            </a:r>
            <a:r>
              <a:rPr b="0" lang="en-US" sz="1800" spc="-1" strike="noStrike">
                <a:solidFill>
                  <a:srgbClr val="404040"/>
                </a:solidFill>
                <a:latin typeface="Arial"/>
              </a:rPr>
              <a:t> restaurant is Leicester (Asian community around business).</a:t>
            </a:r>
            <a:endParaRPr b="0" lang="en-US" sz="1800" spc="-1" strike="noStrike">
              <a:solidFill>
                <a:srgbClr val="404040"/>
              </a:solidFill>
              <a:latin typeface="Trebuchet MS"/>
            </a:endParaRPr>
          </a:p>
        </p:txBody>
      </p:sp>
    </p:spTree>
  </p:cSld>
  <mc:AlternateContent>
    <mc:Choice Requires="p14">
      <p:transition spd="slow" p14:dur="2000"/>
    </mc:Choice>
    <mc:Fallback>
      <p:transition spd="slow"/>
    </mc:Fallback>
  </mc:AlternateContent>
  <p:timing>
    <p:tnLst>
      <p:par>
        <p:cTn id="5" dur="indefinite" restart="never" nodeType="tmRoot">
          <p:childTnLst>
            <p:seq>
              <p:cTn id="6" dur="indefinite" nodeType="mainSeq"/>
              <p:prevCondLst>
                <p:cond delay="0" evt="onPrev">
                  <p:tgtEl>
                    <p:sldTgt/>
                  </p:tgtEl>
                </p:cond>
              </p:prevCondLst>
              <p:nextCondLst>
                <p:cond delay="0" evt="onNext">
                  <p:tgtEl>
                    <p:sldTgt/>
                  </p:tgtEl>
                </p:cond>
              </p:nextCondLst>
            </p:seq>
          </p:childTnLst>
        </p:cTn>
      </p:par>
    </p:tnLst>
  </p:timing>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5" name="TextShape 1"/>
          <p:cNvSpPr txBox="1"/>
          <p:nvPr/>
        </p:nvSpPr>
        <p:spPr>
          <a:xfrm>
            <a:off x="677160" y="609480"/>
            <a:ext cx="8596440" cy="1320480"/>
          </a:xfrm>
          <a:prstGeom prst="rect">
            <a:avLst/>
          </a:prstGeom>
          <a:noFill/>
          <a:ln>
            <a:noFill/>
          </a:ln>
        </p:spPr>
        <p:txBody>
          <a:bodyPr/>
          <a:p>
            <a:pPr>
              <a:lnSpc>
                <a:spcPct val="100000"/>
              </a:lnSpc>
            </a:pPr>
            <a:r>
              <a:rPr b="0" lang="en-US" sz="3600" spc="-1" strike="noStrike">
                <a:solidFill>
                  <a:srgbClr val="000000"/>
                </a:solidFill>
                <a:latin typeface="Trebuchet MS"/>
              </a:rPr>
              <a:t>PRODUCT AND SERVICES</a:t>
            </a:r>
            <a:endParaRPr b="0" lang="en-US" sz="3600" spc="-1" strike="noStrike">
              <a:solidFill>
                <a:srgbClr val="000000"/>
              </a:solidFill>
              <a:latin typeface="Trebuchet MS"/>
            </a:endParaRPr>
          </a:p>
        </p:txBody>
      </p:sp>
      <p:sp>
        <p:nvSpPr>
          <p:cNvPr id="126" name="TextShape 2"/>
          <p:cNvSpPr txBox="1"/>
          <p:nvPr/>
        </p:nvSpPr>
        <p:spPr>
          <a:xfrm>
            <a:off x="287640" y="1276200"/>
            <a:ext cx="8596440" cy="3880440"/>
          </a:xfrm>
          <a:prstGeom prst="rect">
            <a:avLst/>
          </a:prstGeom>
          <a:noFill/>
          <a:ln>
            <a:noFill/>
          </a:ln>
        </p:spPr>
        <p:txBody>
          <a:bodyPr/>
          <a:p>
            <a:pPr marL="343080" indent="-342720">
              <a:lnSpc>
                <a:spcPct val="100000"/>
              </a:lnSpc>
              <a:spcBef>
                <a:spcPts val="1001"/>
              </a:spcBef>
              <a:buClr>
                <a:srgbClr val="90c226"/>
              </a:buClr>
              <a:buSzPct val="80000"/>
              <a:buFont typeface="Wingdings 3" charset="2"/>
              <a:buChar char=""/>
            </a:pPr>
            <a:r>
              <a:rPr b="0" lang="en-US" sz="1800" spc="-1" strike="noStrike">
                <a:solidFill>
                  <a:srgbClr val="404040"/>
                </a:solidFill>
                <a:latin typeface="Trebuchet MS"/>
              </a:rPr>
              <a:t>CHAIWALA is having unique menu for breakfast, Lunch, Dinner. Variety of teas and meals </a:t>
            </a:r>
            <a:endParaRPr b="0" lang="en-US" sz="1800" spc="-1" strike="noStrike">
              <a:solidFill>
                <a:srgbClr val="404040"/>
              </a:solidFill>
              <a:latin typeface="Trebuchet MS"/>
            </a:endParaRPr>
          </a:p>
          <a:p>
            <a:pPr marL="343080" indent="-342720">
              <a:lnSpc>
                <a:spcPct val="100000"/>
              </a:lnSpc>
              <a:spcBef>
                <a:spcPts val="1001"/>
              </a:spcBef>
              <a:buClr>
                <a:srgbClr val="90c226"/>
              </a:buClr>
              <a:buSzPct val="80000"/>
              <a:buFont typeface="Wingdings 3" charset="2"/>
              <a:buChar char=""/>
            </a:pPr>
            <a:r>
              <a:rPr b="0" lang="en-US" sz="1800" spc="-1" strike="noStrike">
                <a:solidFill>
                  <a:srgbClr val="404040"/>
                </a:solidFill>
                <a:latin typeface="Trebuchet MS"/>
              </a:rPr>
              <a:t>Example: Kadak chai, Masala chai, Desi breakfast meal, etc.</a:t>
            </a:r>
            <a:endParaRPr b="0" lang="en-US" sz="1800" spc="-1" strike="noStrike">
              <a:solidFill>
                <a:srgbClr val="404040"/>
              </a:solidFill>
              <a:latin typeface="Trebuchet MS"/>
            </a:endParaRPr>
          </a:p>
          <a:p>
            <a:pPr marL="343080" indent="-342720">
              <a:lnSpc>
                <a:spcPct val="100000"/>
              </a:lnSpc>
              <a:spcBef>
                <a:spcPts val="1001"/>
              </a:spcBef>
              <a:buClr>
                <a:srgbClr val="90c226"/>
              </a:buClr>
              <a:buSzPct val="80000"/>
              <a:buFont typeface="Wingdings 3" charset="2"/>
              <a:buChar char=""/>
            </a:pPr>
            <a:r>
              <a:rPr b="0" lang="en-US" sz="1800" spc="-1" strike="noStrike">
                <a:solidFill>
                  <a:srgbClr val="404040"/>
                </a:solidFill>
                <a:latin typeface="Trebuchet MS"/>
              </a:rPr>
              <a:t>the service provide by staff is so polite.</a:t>
            </a:r>
            <a:endParaRPr b="0" lang="en-US" sz="1800" spc="-1" strike="noStrike">
              <a:solidFill>
                <a:srgbClr val="404040"/>
              </a:solidFill>
              <a:latin typeface="Trebuchet MS"/>
            </a:endParaRPr>
          </a:p>
          <a:p>
            <a:pPr marL="343080" indent="-342720">
              <a:lnSpc>
                <a:spcPct val="100000"/>
              </a:lnSpc>
              <a:spcBef>
                <a:spcPts val="1001"/>
              </a:spcBef>
              <a:buClr>
                <a:srgbClr val="90c226"/>
              </a:buClr>
              <a:buSzPct val="80000"/>
              <a:buFont typeface="Wingdings 3" charset="2"/>
              <a:buChar char=""/>
            </a:pPr>
            <a:r>
              <a:rPr b="0" lang="en-US" sz="1800" spc="-1" strike="noStrike">
                <a:solidFill>
                  <a:srgbClr val="404040"/>
                </a:solidFill>
                <a:latin typeface="Trebuchet MS"/>
              </a:rPr>
              <a:t> </a:t>
            </a:r>
            <a:r>
              <a:rPr b="0" lang="en-US" sz="1800" spc="-1" strike="noStrike">
                <a:solidFill>
                  <a:srgbClr val="404040"/>
                </a:solidFill>
                <a:latin typeface="Trebuchet MS"/>
              </a:rPr>
              <a:t>nit and clean environment attract customers.</a:t>
            </a:r>
            <a:endParaRPr b="0" lang="en-US" sz="1800" spc="-1" strike="noStrike">
              <a:solidFill>
                <a:srgbClr val="404040"/>
              </a:solidFill>
              <a:latin typeface="Trebuchet MS"/>
            </a:endParaRPr>
          </a:p>
        </p:txBody>
      </p:sp>
      <p:pic>
        <p:nvPicPr>
          <p:cNvPr id="127" name="Picture 3" descr=""/>
          <p:cNvPicPr/>
          <p:nvPr/>
        </p:nvPicPr>
        <p:blipFill>
          <a:blip r:embed="rId1"/>
          <a:stretch/>
        </p:blipFill>
        <p:spPr>
          <a:xfrm flipH="1">
            <a:off x="5874120" y="3871800"/>
            <a:ext cx="4149360" cy="2768400"/>
          </a:xfrm>
          <a:prstGeom prst="rect">
            <a:avLst/>
          </a:prstGeom>
          <a:ln>
            <a:noFill/>
          </a:ln>
        </p:spPr>
      </p:pic>
      <p:pic>
        <p:nvPicPr>
          <p:cNvPr id="128" name="Picture 6" descr=""/>
          <p:cNvPicPr/>
          <p:nvPr/>
        </p:nvPicPr>
        <p:blipFill>
          <a:blip r:embed="rId2"/>
          <a:stretch/>
        </p:blipFill>
        <p:spPr>
          <a:xfrm>
            <a:off x="539640" y="3867480"/>
            <a:ext cx="5021280" cy="2719800"/>
          </a:xfrm>
          <a:prstGeom prst="rect">
            <a:avLst/>
          </a:prstGeom>
          <a:ln>
            <a:noFill/>
          </a:ln>
        </p:spPr>
      </p:pic>
    </p:spTree>
  </p:cSld>
  <mc:AlternateContent>
    <mc:Choice Requires="p14">
      <p:transition spd="slow" p14:dur="2000"/>
    </mc:Choice>
    <mc:Fallback>
      <p:transition spd="slow"/>
    </mc:Fallback>
  </mc:AlternateContent>
  <p:timing>
    <p:tnLst>
      <p:par>
        <p:cTn id="7" dur="indefinite" restart="never" nodeType="tmRoot">
          <p:childTnLst>
            <p:seq>
              <p:cTn id="8" dur="indefinite" nodeType="mainSeq"/>
              <p:prevCondLst>
                <p:cond delay="0" evt="onPrev">
                  <p:tgtEl>
                    <p:sldTgt/>
                  </p:tgtEl>
                </p:cond>
              </p:prevCondLst>
              <p:nextCondLst>
                <p:cond delay="0" evt="onNext">
                  <p:tgtEl>
                    <p:sldTgt/>
                  </p:tgtEl>
                </p:cond>
              </p:nextCondLst>
            </p:seq>
          </p:childTnLst>
        </p:cTn>
      </p:par>
    </p:tnLst>
  </p:timing>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9" name="TextShape 1"/>
          <p:cNvSpPr txBox="1"/>
          <p:nvPr/>
        </p:nvSpPr>
        <p:spPr>
          <a:xfrm>
            <a:off x="677160" y="609480"/>
            <a:ext cx="8596440" cy="1320480"/>
          </a:xfrm>
          <a:prstGeom prst="rect">
            <a:avLst/>
          </a:prstGeom>
          <a:noFill/>
          <a:ln>
            <a:noFill/>
          </a:ln>
        </p:spPr>
        <p:txBody>
          <a:bodyPr/>
          <a:p>
            <a:pPr>
              <a:lnSpc>
                <a:spcPct val="100000"/>
              </a:lnSpc>
            </a:pPr>
            <a:r>
              <a:rPr b="0" lang="en-US" sz="3600" spc="-1" strike="noStrike">
                <a:solidFill>
                  <a:srgbClr val="000000"/>
                </a:solidFill>
                <a:latin typeface="Trebuchet MS"/>
              </a:rPr>
              <a:t>TARGET MARKETING</a:t>
            </a:r>
            <a:endParaRPr b="0" lang="en-US" sz="3600" spc="-1" strike="noStrike">
              <a:solidFill>
                <a:srgbClr val="000000"/>
              </a:solidFill>
              <a:latin typeface="Trebuchet MS"/>
            </a:endParaRPr>
          </a:p>
        </p:txBody>
      </p:sp>
      <p:sp>
        <p:nvSpPr>
          <p:cNvPr id="130" name="TextShape 2"/>
          <p:cNvSpPr txBox="1"/>
          <p:nvPr/>
        </p:nvSpPr>
        <p:spPr>
          <a:xfrm>
            <a:off x="677160" y="2160720"/>
            <a:ext cx="8596440" cy="3880440"/>
          </a:xfrm>
          <a:prstGeom prst="rect">
            <a:avLst/>
          </a:prstGeom>
          <a:noFill/>
          <a:ln>
            <a:noFill/>
          </a:ln>
        </p:spPr>
        <p:txBody>
          <a:bodyPr/>
          <a:p>
            <a:pPr marL="343080" indent="-342720">
              <a:lnSpc>
                <a:spcPct val="100000"/>
              </a:lnSpc>
              <a:spcBef>
                <a:spcPts val="1001"/>
              </a:spcBef>
              <a:buClr>
                <a:srgbClr val="90c226"/>
              </a:buClr>
              <a:buSzPct val="80000"/>
              <a:buFont typeface="Wingdings 3" charset="2"/>
              <a:buChar char=""/>
            </a:pPr>
            <a:r>
              <a:rPr b="0" lang="en-US" sz="1800" spc="-1" strike="noStrike">
                <a:solidFill>
                  <a:srgbClr val="404040"/>
                </a:solidFill>
                <a:latin typeface="Trebuchet MS"/>
              </a:rPr>
              <a:t>When business is not doing profit because of not satisfying customer needs.</a:t>
            </a:r>
            <a:endParaRPr b="0" lang="en-US" sz="1800" spc="-1" strike="noStrike">
              <a:solidFill>
                <a:srgbClr val="404040"/>
              </a:solidFill>
              <a:latin typeface="Trebuchet MS"/>
            </a:endParaRPr>
          </a:p>
          <a:p>
            <a:pPr marL="343080" indent="-342720">
              <a:lnSpc>
                <a:spcPct val="100000"/>
              </a:lnSpc>
              <a:spcBef>
                <a:spcPts val="1001"/>
              </a:spcBef>
              <a:buClr>
                <a:srgbClr val="90c226"/>
              </a:buClr>
              <a:buSzPct val="80000"/>
              <a:buFont typeface="Wingdings 3" charset="2"/>
              <a:buChar char=""/>
            </a:pPr>
            <a:r>
              <a:rPr b="0" lang="en-US" sz="1800" spc="-1" strike="noStrike">
                <a:solidFill>
                  <a:srgbClr val="404040"/>
                </a:solidFill>
                <a:latin typeface="Trebuchet MS"/>
              </a:rPr>
              <a:t>Than many firm use strategy to know as target market,</a:t>
            </a:r>
            <a:endParaRPr b="0" lang="en-US" sz="1800" spc="-1" strike="noStrike">
              <a:solidFill>
                <a:srgbClr val="404040"/>
              </a:solidFill>
              <a:latin typeface="Trebuchet MS"/>
            </a:endParaRPr>
          </a:p>
          <a:p>
            <a:pPr marL="343080" indent="-342720">
              <a:lnSpc>
                <a:spcPct val="100000"/>
              </a:lnSpc>
              <a:spcBef>
                <a:spcPts val="1001"/>
              </a:spcBef>
              <a:buClr>
                <a:srgbClr val="90c226"/>
              </a:buClr>
              <a:buSzPct val="80000"/>
              <a:buFont typeface="Wingdings 3" charset="2"/>
              <a:buChar char=""/>
            </a:pPr>
            <a:r>
              <a:rPr b="0" lang="en-US" sz="1800" spc="-1" strike="noStrike">
                <a:solidFill>
                  <a:srgbClr val="404040"/>
                </a:solidFill>
                <a:latin typeface="Trebuchet MS"/>
              </a:rPr>
              <a:t> </a:t>
            </a:r>
            <a:r>
              <a:rPr b="0" lang="en-US" sz="1800" spc="-1" strike="noStrike">
                <a:solidFill>
                  <a:srgbClr val="404040"/>
                </a:solidFill>
                <a:latin typeface="Trebuchet MS"/>
              </a:rPr>
              <a:t>This strategy separate market into segments and developed product and service</a:t>
            </a:r>
            <a:endParaRPr b="0" lang="en-US" sz="1800" spc="-1" strike="noStrike">
              <a:solidFill>
                <a:srgbClr val="404040"/>
              </a:solidFill>
              <a:latin typeface="Trebuchet MS"/>
            </a:endParaRPr>
          </a:p>
          <a:p>
            <a:pPr marL="343080" indent="-342720">
              <a:lnSpc>
                <a:spcPct val="100000"/>
              </a:lnSpc>
              <a:spcBef>
                <a:spcPts val="1001"/>
              </a:spcBef>
              <a:buClr>
                <a:srgbClr val="90c226"/>
              </a:buClr>
              <a:buSzPct val="80000"/>
              <a:buFont typeface="Wingdings 3" charset="2"/>
              <a:buChar char=""/>
            </a:pPr>
            <a:r>
              <a:rPr b="0" lang="en-US" sz="1800" spc="-1" strike="noStrike">
                <a:solidFill>
                  <a:srgbClr val="404040"/>
                </a:solidFill>
                <a:latin typeface="Trebuchet MS"/>
              </a:rPr>
              <a:t>Target Market is focusing on customer needs (Camilleri,2017)</a:t>
            </a:r>
            <a:endParaRPr b="0" lang="en-US" sz="1800" spc="-1" strike="noStrike">
              <a:solidFill>
                <a:srgbClr val="404040"/>
              </a:solidFill>
              <a:latin typeface="Trebuchet MS"/>
            </a:endParaRPr>
          </a:p>
        </p:txBody>
      </p:sp>
    </p:spTree>
  </p:cSld>
  <mc:AlternateContent>
    <mc:Choice Requires="p14">
      <p:transition spd="slow" p14:dur="2000"/>
    </mc:Choice>
    <mc:Fallback>
      <p:transition spd="slow"/>
    </mc:Fallback>
  </mc:AlternateContent>
  <p:timing>
    <p:tnLst>
      <p:par>
        <p:cTn id="9" dur="indefinite" restart="never" nodeType="tmRoot">
          <p:childTnLst>
            <p:seq>
              <p:cTn id="10" dur="indefinite" nodeType="mainSeq"/>
              <p:prevCondLst>
                <p:cond delay="0" evt="onPrev">
                  <p:tgtEl>
                    <p:sldTgt/>
                  </p:tgtEl>
                </p:cond>
              </p:prevCondLst>
              <p:nextCondLst>
                <p:cond delay="0" evt="onNext">
                  <p:tgtEl>
                    <p:sldTgt/>
                  </p:tgtEl>
                </p:cond>
              </p:nextCondLst>
            </p:seq>
          </p:childTnLst>
        </p:cTn>
      </p:par>
    </p:tnLst>
  </p:timing>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1" name="TextShape 1"/>
          <p:cNvSpPr txBox="1"/>
          <p:nvPr/>
        </p:nvSpPr>
        <p:spPr>
          <a:xfrm>
            <a:off x="677160" y="609480"/>
            <a:ext cx="8596440" cy="1320480"/>
          </a:xfrm>
          <a:prstGeom prst="rect">
            <a:avLst/>
          </a:prstGeom>
          <a:noFill/>
          <a:ln>
            <a:noFill/>
          </a:ln>
        </p:spPr>
        <p:txBody>
          <a:bodyPr/>
          <a:p>
            <a:pPr>
              <a:lnSpc>
                <a:spcPct val="100000"/>
              </a:lnSpc>
            </a:pPr>
            <a:r>
              <a:rPr b="0" lang="en-US" sz="3600" spc="-1" strike="noStrike">
                <a:solidFill>
                  <a:srgbClr val="000000"/>
                </a:solidFill>
                <a:latin typeface="Trebuchet MS"/>
              </a:rPr>
              <a:t>MARKET SEGMENT</a:t>
            </a:r>
            <a:endParaRPr b="0" lang="en-US" sz="3600" spc="-1" strike="noStrike">
              <a:solidFill>
                <a:srgbClr val="000000"/>
              </a:solidFill>
              <a:latin typeface="Trebuchet MS"/>
            </a:endParaRPr>
          </a:p>
        </p:txBody>
      </p:sp>
      <p:sp>
        <p:nvSpPr>
          <p:cNvPr id="132" name="TextShape 2"/>
          <p:cNvSpPr txBox="1"/>
          <p:nvPr/>
        </p:nvSpPr>
        <p:spPr>
          <a:xfrm>
            <a:off x="677160" y="1753920"/>
            <a:ext cx="8596440" cy="4287240"/>
          </a:xfrm>
          <a:prstGeom prst="rect">
            <a:avLst/>
          </a:prstGeom>
          <a:noFill/>
          <a:ln>
            <a:noFill/>
          </a:ln>
        </p:spPr>
        <p:txBody>
          <a:bodyPr/>
          <a:p>
            <a:pPr marL="343080" indent="-342720">
              <a:lnSpc>
                <a:spcPct val="100000"/>
              </a:lnSpc>
              <a:spcBef>
                <a:spcPts val="1001"/>
              </a:spcBef>
              <a:buClr>
                <a:srgbClr val="90c226"/>
              </a:buClr>
              <a:buSzPct val="80000"/>
              <a:buFont typeface="Wingdings 3" charset="2"/>
              <a:buChar char=""/>
            </a:pPr>
            <a:r>
              <a:rPr b="0" lang="en-US" sz="1800" spc="-1" strike="noStrike">
                <a:solidFill>
                  <a:srgbClr val="404040"/>
                </a:solidFill>
                <a:latin typeface="Trebuchet MS"/>
              </a:rPr>
              <a:t>Market Segments is process which firm use to identifying different segments of market.</a:t>
            </a:r>
            <a:endParaRPr b="0" lang="en-US" sz="1800" spc="-1" strike="noStrike">
              <a:solidFill>
                <a:srgbClr val="404040"/>
              </a:solidFill>
              <a:latin typeface="Trebuchet MS"/>
            </a:endParaRPr>
          </a:p>
          <a:p>
            <a:pPr marL="343080" indent="-342720">
              <a:lnSpc>
                <a:spcPct val="100000"/>
              </a:lnSpc>
              <a:spcBef>
                <a:spcPts val="1001"/>
              </a:spcBef>
              <a:buClr>
                <a:srgbClr val="90c226"/>
              </a:buClr>
              <a:buSzPct val="80000"/>
              <a:buFont typeface="Wingdings 3" charset="2"/>
              <a:buChar char=""/>
            </a:pPr>
            <a:r>
              <a:rPr b="0" lang="en-US" sz="1800" spc="-1" strike="noStrike">
                <a:solidFill>
                  <a:srgbClr val="404040"/>
                </a:solidFill>
                <a:latin typeface="Trebuchet MS"/>
              </a:rPr>
              <a:t>This process can is consumer oriented process and can apply on any kind of business (Camilleri,2017).</a:t>
            </a:r>
            <a:endParaRPr b="0" lang="en-US" sz="1800" spc="-1" strike="noStrike">
              <a:solidFill>
                <a:srgbClr val="404040"/>
              </a:solidFill>
              <a:latin typeface="Trebuchet MS"/>
            </a:endParaRPr>
          </a:p>
        </p:txBody>
      </p:sp>
    </p:spTree>
  </p:cSld>
  <mc:AlternateContent>
    <mc:Choice Requires="p14">
      <p:transition spd="slow" p14:dur="2000"/>
    </mc:Choice>
    <mc:Fallback>
      <p:transition spd="slow"/>
    </mc:Fallback>
  </mc:AlternateContent>
  <p:timing>
    <p:tnLst>
      <p:par>
        <p:cTn id="11" dur="indefinite" restart="never" nodeType="tmRoot">
          <p:childTnLst>
            <p:seq>
              <p:cTn id="12" dur="indefinite" nodeType="mainSeq"/>
              <p:prevCondLst>
                <p:cond delay="0" evt="onPrev">
                  <p:tgtEl>
                    <p:sldTgt/>
                  </p:tgtEl>
                </p:cond>
              </p:prevCondLst>
              <p:nextCondLst>
                <p:cond delay="0" evt="onNext">
                  <p:tgtEl>
                    <p:sldTgt/>
                  </p:tgtEl>
                </p:cond>
              </p:nextCondLst>
            </p:seq>
          </p:childTnLst>
        </p:cTn>
      </p:par>
    </p:tnLst>
  </p:timing>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3" name="TextShape 1"/>
          <p:cNvSpPr txBox="1"/>
          <p:nvPr/>
        </p:nvSpPr>
        <p:spPr>
          <a:xfrm>
            <a:off x="677160" y="609480"/>
            <a:ext cx="8596440" cy="1320480"/>
          </a:xfrm>
          <a:prstGeom prst="rect">
            <a:avLst/>
          </a:prstGeom>
          <a:noFill/>
          <a:ln>
            <a:noFill/>
          </a:ln>
        </p:spPr>
        <p:txBody>
          <a:bodyPr/>
          <a:p>
            <a:pPr>
              <a:lnSpc>
                <a:spcPct val="100000"/>
              </a:lnSpc>
            </a:pPr>
            <a:r>
              <a:rPr b="0" lang="en-US" sz="3600" spc="-1" strike="noStrike">
                <a:solidFill>
                  <a:srgbClr val="000000"/>
                </a:solidFill>
                <a:latin typeface="Trebuchet MS"/>
              </a:rPr>
              <a:t>MICRO AND MACROENVIROMENT</a:t>
            </a:r>
            <a:endParaRPr b="0" lang="en-US" sz="3600" spc="-1" strike="noStrike">
              <a:solidFill>
                <a:srgbClr val="000000"/>
              </a:solidFill>
              <a:latin typeface="Trebuchet MS"/>
            </a:endParaRPr>
          </a:p>
        </p:txBody>
      </p:sp>
      <p:sp>
        <p:nvSpPr>
          <p:cNvPr id="134" name="TextShape 2"/>
          <p:cNvSpPr txBox="1"/>
          <p:nvPr/>
        </p:nvSpPr>
        <p:spPr>
          <a:xfrm>
            <a:off x="677160" y="1424160"/>
            <a:ext cx="8596440" cy="4617000"/>
          </a:xfrm>
          <a:prstGeom prst="rect">
            <a:avLst/>
          </a:prstGeom>
          <a:noFill/>
          <a:ln>
            <a:noFill/>
          </a:ln>
        </p:spPr>
        <p:txBody>
          <a:bodyPr/>
          <a:p>
            <a:pPr marL="343080" indent="-342720">
              <a:lnSpc>
                <a:spcPct val="100000"/>
              </a:lnSpc>
              <a:spcBef>
                <a:spcPts val="1001"/>
              </a:spcBef>
              <a:buClr>
                <a:srgbClr val="90c226"/>
              </a:buClr>
              <a:buSzPct val="80000"/>
              <a:buFont typeface="Wingdings 3" charset="2"/>
              <a:buChar char=""/>
            </a:pPr>
            <a:r>
              <a:rPr b="0" lang="en-US" sz="1800" spc="-1" strike="noStrike">
                <a:solidFill>
                  <a:srgbClr val="404040"/>
                </a:solidFill>
                <a:latin typeface="Trebuchet MS"/>
              </a:rPr>
              <a:t>There is two type of external marketing environment MICRO and MACRO,</a:t>
            </a:r>
            <a:endParaRPr b="0" lang="en-US" sz="1800" spc="-1" strike="noStrike">
              <a:solidFill>
                <a:srgbClr val="404040"/>
              </a:solidFill>
              <a:latin typeface="Trebuchet MS"/>
            </a:endParaRPr>
          </a:p>
          <a:p>
            <a:pPr marL="343080" indent="-342720">
              <a:lnSpc>
                <a:spcPct val="100000"/>
              </a:lnSpc>
              <a:spcBef>
                <a:spcPts val="1001"/>
              </a:spcBef>
              <a:buClr>
                <a:srgbClr val="90c226"/>
              </a:buClr>
              <a:buSzPct val="80000"/>
              <a:buFont typeface="Wingdings 3" charset="2"/>
              <a:buChar char=""/>
            </a:pPr>
            <a:r>
              <a:rPr b="0" lang="en-US" sz="1800" spc="-1" strike="noStrike">
                <a:solidFill>
                  <a:srgbClr val="404040"/>
                </a:solidFill>
                <a:latin typeface="Trebuchet MS"/>
              </a:rPr>
              <a:t>Micro and Macro environment have important role on success of marketing campaign,</a:t>
            </a:r>
            <a:endParaRPr b="0" lang="en-US" sz="1800" spc="-1" strike="noStrike">
              <a:solidFill>
                <a:srgbClr val="404040"/>
              </a:solidFill>
              <a:latin typeface="Trebuchet MS"/>
            </a:endParaRPr>
          </a:p>
          <a:p>
            <a:pPr marL="343080" indent="-342720">
              <a:lnSpc>
                <a:spcPct val="100000"/>
              </a:lnSpc>
              <a:spcBef>
                <a:spcPts val="1001"/>
              </a:spcBef>
              <a:buClr>
                <a:srgbClr val="90c226"/>
              </a:buClr>
              <a:buSzPct val="80000"/>
              <a:buFont typeface="Wingdings 3" charset="2"/>
              <a:buChar char=""/>
            </a:pPr>
            <a:r>
              <a:rPr b="0" lang="en-US" sz="1800" spc="-1" strike="noStrike">
                <a:solidFill>
                  <a:srgbClr val="404040"/>
                </a:solidFill>
                <a:latin typeface="Trebuchet MS"/>
              </a:rPr>
              <a:t>This factor will improve success of organisation marketing campaign and reputation of product(OXFORD COLLAGE OF MARKETING)</a:t>
            </a:r>
            <a:endParaRPr b="0" lang="en-US" sz="1800" spc="-1" strike="noStrike">
              <a:solidFill>
                <a:srgbClr val="404040"/>
              </a:solidFill>
              <a:latin typeface="Trebuchet MS"/>
            </a:endParaRPr>
          </a:p>
        </p:txBody>
      </p:sp>
    </p:spTree>
  </p:cSld>
  <mc:AlternateContent>
    <mc:Choice Requires="p14">
      <p:transition spd="slow" p14:dur="2000"/>
    </mc:Choice>
    <mc:Fallback>
      <p:transition spd="slow"/>
    </mc:Fallback>
  </mc:AlternateContent>
  <p:timing>
    <p:tnLst>
      <p:par>
        <p:cTn id="13" dur="indefinite" restart="never" nodeType="tmRoot">
          <p:childTnLst>
            <p:seq>
              <p:cTn id="14" dur="indefinite" nodeType="mainSeq"/>
              <p:prevCondLst>
                <p:cond delay="0" evt="onPrev">
                  <p:tgtEl>
                    <p:sldTgt/>
                  </p:tgtEl>
                </p:cond>
              </p:prevCondLst>
              <p:nextCondLst>
                <p:cond delay="0" evt="onNext">
                  <p:tgtEl>
                    <p:sldTgt/>
                  </p:tgtEl>
                </p:cond>
              </p:nextCondLst>
            </p:seq>
          </p:childTnLst>
        </p:cTn>
      </p:par>
    </p:tnLst>
  </p:timing>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grpSp>
        <p:nvGrpSpPr>
          <p:cNvPr id="135" name="Group 1"/>
          <p:cNvGrpSpPr/>
          <p:nvPr/>
        </p:nvGrpSpPr>
        <p:grpSpPr>
          <a:xfrm>
            <a:off x="2552040" y="93960"/>
            <a:ext cx="6692400" cy="6599880"/>
            <a:chOff x="2552040" y="93960"/>
            <a:chExt cx="6692400" cy="6599880"/>
          </a:xfrm>
        </p:grpSpPr>
        <p:sp>
          <p:nvSpPr>
            <p:cNvPr id="136" name="CustomShape 2"/>
            <p:cNvSpPr/>
            <p:nvPr/>
          </p:nvSpPr>
          <p:spPr>
            <a:xfrm>
              <a:off x="4042080" y="1584000"/>
              <a:ext cx="3712680" cy="3712680"/>
            </a:xfrm>
            <a:prstGeom prst="ellipse">
              <a:avLst/>
            </a:prstGeom>
            <a:solidFill>
              <a:schemeClr val="accent1">
                <a:alpha val="50000"/>
                <a:hueOff val="0"/>
                <a:satOff val="0"/>
                <a:lumOff val="0"/>
                <a:alphaOff val="0"/>
              </a:schemeClr>
            </a:solidFill>
            <a:ln>
              <a:solidFill>
                <a:schemeClr val="lt1">
                  <a:hueOff val="0"/>
                  <a:satOff val="0"/>
                  <a:lumOff val="0"/>
                  <a:alphaOff val="0"/>
                </a:schemeClr>
              </a:solidFill>
              <a:round/>
            </a:ln>
          </p:spPr>
          <p:style>
            <a:lnRef idx="2"/>
            <a:fillRef idx="0"/>
            <a:effectRef idx="0"/>
            <a:fontRef idx="minor"/>
          </p:style>
          <p:txBody>
            <a:bodyPr lIns="40680" rIns="40680" tIns="40680" bIns="40680" anchor="ctr"/>
            <a:p>
              <a:pPr algn="ctr">
                <a:lnSpc>
                  <a:spcPct val="90000"/>
                </a:lnSpc>
                <a:spcAft>
                  <a:spcPts val="1120"/>
                </a:spcAft>
              </a:pPr>
              <a:r>
                <a:rPr b="0" lang="en-GB" sz="3200" spc="-1" strike="noStrike">
                  <a:solidFill>
                    <a:srgbClr val="000000"/>
                  </a:solidFill>
                  <a:latin typeface="Trebuchet MS"/>
                </a:rPr>
                <a:t>SWOT ANALYSIS</a:t>
              </a:r>
              <a:endParaRPr b="0" lang="en-GB" sz="3200" spc="-1" strike="noStrike">
                <a:latin typeface="Arial"/>
              </a:endParaRPr>
            </a:p>
            <a:p>
              <a:pPr algn="ctr">
                <a:lnSpc>
                  <a:spcPct val="90000"/>
                </a:lnSpc>
                <a:spcAft>
                  <a:spcPts val="1120"/>
                </a:spcAft>
              </a:pPr>
              <a:r>
                <a:rPr b="0" lang="en-GB" sz="3200" spc="-1" strike="noStrike">
                  <a:solidFill>
                    <a:srgbClr val="000000"/>
                  </a:solidFill>
                  <a:latin typeface="Trebuchet MS"/>
                </a:rPr>
                <a:t>OF CHAIWALA</a:t>
              </a:r>
              <a:endParaRPr b="0" lang="en-GB" sz="3200" spc="-1" strike="noStrike">
                <a:latin typeface="Arial"/>
              </a:endParaRPr>
            </a:p>
          </p:txBody>
        </p:sp>
        <p:sp>
          <p:nvSpPr>
            <p:cNvPr id="137" name="CustomShape 3"/>
            <p:cNvSpPr/>
            <p:nvPr/>
          </p:nvSpPr>
          <p:spPr>
            <a:xfrm>
              <a:off x="4970160" y="93960"/>
              <a:ext cx="1856160" cy="1856160"/>
            </a:xfrm>
            <a:prstGeom prst="ellipse">
              <a:avLst/>
            </a:prstGeom>
            <a:solidFill>
              <a:srgbClr val="00b050">
                <a:alpha val="50000"/>
              </a:srgbClr>
            </a:solidFill>
            <a:ln>
              <a:solidFill>
                <a:schemeClr val="lt1">
                  <a:hueOff val="0"/>
                  <a:satOff val="0"/>
                  <a:lumOff val="0"/>
                  <a:alphaOff val="0"/>
                </a:schemeClr>
              </a:solidFill>
              <a:round/>
            </a:ln>
          </p:spPr>
          <p:style>
            <a:lnRef idx="2"/>
            <a:fillRef idx="0"/>
            <a:effectRef idx="0"/>
            <a:fontRef idx="minor"/>
          </p:style>
          <p:txBody>
            <a:bodyPr lIns="25560" rIns="25560" tIns="25560" bIns="25560" anchor="ctr"/>
            <a:p>
              <a:pPr algn="ctr">
                <a:lnSpc>
                  <a:spcPct val="90000"/>
                </a:lnSpc>
                <a:spcAft>
                  <a:spcPts val="700"/>
                </a:spcAft>
              </a:pPr>
              <a:r>
                <a:rPr b="0" lang="en-GB" sz="2000" spc="-1" strike="noStrike">
                  <a:solidFill>
                    <a:srgbClr val="000000"/>
                  </a:solidFill>
                  <a:latin typeface="Trebuchet MS"/>
                </a:rPr>
                <a:t>STRENGHT</a:t>
              </a:r>
              <a:endParaRPr b="0" lang="en-GB" sz="2000" spc="-1" strike="noStrike">
                <a:latin typeface="Arial"/>
              </a:endParaRPr>
            </a:p>
          </p:txBody>
        </p:sp>
        <p:sp>
          <p:nvSpPr>
            <p:cNvPr id="138" name="CustomShape 4"/>
            <p:cNvSpPr/>
            <p:nvPr/>
          </p:nvSpPr>
          <p:spPr>
            <a:xfrm>
              <a:off x="7388280" y="2512080"/>
              <a:ext cx="1856160" cy="1856160"/>
            </a:xfrm>
            <a:prstGeom prst="ellipse">
              <a:avLst/>
            </a:prstGeom>
            <a:solidFill>
              <a:srgbClr val="ff0000">
                <a:alpha val="50000"/>
              </a:srgbClr>
            </a:solidFill>
            <a:ln>
              <a:solidFill>
                <a:schemeClr val="lt1">
                  <a:hueOff val="0"/>
                  <a:satOff val="0"/>
                  <a:lumOff val="0"/>
                  <a:alphaOff val="0"/>
                </a:schemeClr>
              </a:solidFill>
              <a:round/>
            </a:ln>
          </p:spPr>
          <p:style>
            <a:lnRef idx="2"/>
            <a:fillRef idx="0"/>
            <a:effectRef idx="0"/>
            <a:fontRef idx="minor"/>
          </p:style>
          <p:txBody>
            <a:bodyPr lIns="25560" rIns="25560" tIns="25560" bIns="25560" anchor="ctr"/>
            <a:p>
              <a:pPr algn="ctr">
                <a:lnSpc>
                  <a:spcPct val="90000"/>
                </a:lnSpc>
                <a:spcAft>
                  <a:spcPts val="700"/>
                </a:spcAft>
              </a:pPr>
              <a:r>
                <a:rPr b="0" lang="en-GB" sz="2000" spc="-1" strike="noStrike">
                  <a:solidFill>
                    <a:srgbClr val="000000"/>
                  </a:solidFill>
                  <a:latin typeface="Trebuchet MS"/>
                </a:rPr>
                <a:t>WEEKNESS</a:t>
              </a:r>
              <a:endParaRPr b="0" lang="en-GB" sz="2000" spc="-1" strike="noStrike">
                <a:latin typeface="Arial"/>
              </a:endParaRPr>
            </a:p>
          </p:txBody>
        </p:sp>
        <p:sp>
          <p:nvSpPr>
            <p:cNvPr id="139" name="CustomShape 5"/>
            <p:cNvSpPr/>
            <p:nvPr/>
          </p:nvSpPr>
          <p:spPr>
            <a:xfrm>
              <a:off x="4495680" y="5211000"/>
              <a:ext cx="2805120" cy="1482840"/>
            </a:xfrm>
            <a:prstGeom prst="ellipse">
              <a:avLst/>
            </a:prstGeom>
            <a:solidFill>
              <a:srgbClr val="00b050">
                <a:alpha val="50000"/>
              </a:srgbClr>
            </a:solidFill>
            <a:ln>
              <a:solidFill>
                <a:schemeClr val="lt1">
                  <a:hueOff val="0"/>
                  <a:satOff val="0"/>
                  <a:lumOff val="0"/>
                  <a:alphaOff val="0"/>
                </a:schemeClr>
              </a:solidFill>
              <a:round/>
            </a:ln>
          </p:spPr>
          <p:style>
            <a:lnRef idx="2"/>
            <a:fillRef idx="0"/>
            <a:effectRef idx="0"/>
            <a:fontRef idx="minor"/>
          </p:style>
          <p:txBody>
            <a:bodyPr lIns="25560" rIns="25560" tIns="25560" bIns="25560" anchor="ctr"/>
            <a:p>
              <a:pPr algn="ctr">
                <a:lnSpc>
                  <a:spcPct val="90000"/>
                </a:lnSpc>
                <a:spcAft>
                  <a:spcPts val="700"/>
                </a:spcAft>
              </a:pPr>
              <a:r>
                <a:rPr b="0" lang="en-GB" sz="2000" spc="-1" strike="noStrike">
                  <a:solidFill>
                    <a:srgbClr val="000000"/>
                  </a:solidFill>
                  <a:latin typeface="Trebuchet MS"/>
                </a:rPr>
                <a:t>OPPORTUNITIES</a:t>
              </a:r>
              <a:endParaRPr b="0" lang="en-GB" sz="2000" spc="-1" strike="noStrike">
                <a:latin typeface="Arial"/>
              </a:endParaRPr>
            </a:p>
          </p:txBody>
        </p:sp>
        <p:sp>
          <p:nvSpPr>
            <p:cNvPr id="140" name="CustomShape 6"/>
            <p:cNvSpPr/>
            <p:nvPr/>
          </p:nvSpPr>
          <p:spPr>
            <a:xfrm>
              <a:off x="2552040" y="2512080"/>
              <a:ext cx="1856160" cy="1856160"/>
            </a:xfrm>
            <a:prstGeom prst="ellipse">
              <a:avLst/>
            </a:prstGeom>
            <a:solidFill>
              <a:srgbClr val="ffff00">
                <a:alpha val="50000"/>
              </a:srgbClr>
            </a:solidFill>
            <a:ln>
              <a:solidFill>
                <a:schemeClr val="lt1">
                  <a:hueOff val="0"/>
                  <a:satOff val="0"/>
                  <a:lumOff val="0"/>
                  <a:alphaOff val="0"/>
                </a:schemeClr>
              </a:solidFill>
              <a:round/>
            </a:ln>
          </p:spPr>
          <p:style>
            <a:lnRef idx="2"/>
            <a:fillRef idx="0"/>
            <a:effectRef idx="0"/>
            <a:fontRef idx="minor"/>
          </p:style>
          <p:txBody>
            <a:bodyPr lIns="25560" rIns="25560" tIns="25560" bIns="25560" anchor="ctr"/>
            <a:p>
              <a:pPr algn="ctr">
                <a:lnSpc>
                  <a:spcPct val="90000"/>
                </a:lnSpc>
                <a:spcAft>
                  <a:spcPts val="700"/>
                </a:spcAft>
              </a:pPr>
              <a:r>
                <a:rPr b="0" lang="en-GB" sz="2000" spc="-1" strike="noStrike">
                  <a:solidFill>
                    <a:srgbClr val="000000"/>
                  </a:solidFill>
                  <a:latin typeface="Trebuchet MS"/>
                </a:rPr>
                <a:t>THREAT</a:t>
              </a:r>
              <a:endParaRPr b="0" lang="en-GB" sz="2000" spc="-1" strike="noStrike">
                <a:latin typeface="Arial"/>
              </a:endParaRPr>
            </a:p>
          </p:txBody>
        </p:sp>
      </p:grpSp>
      <p:grpSp>
        <p:nvGrpSpPr>
          <p:cNvPr id="141" name="Group 7"/>
          <p:cNvGrpSpPr/>
          <p:nvPr/>
        </p:nvGrpSpPr>
        <p:grpSpPr>
          <a:xfrm>
            <a:off x="0" y="0"/>
            <a:ext cx="36000" cy="36000"/>
            <a:chOff x="0" y="0"/>
            <a:chExt cx="36000" cy="36000"/>
          </a:xfrm>
        </p:grpSpPr>
      </p:grpSp>
    </p:spTree>
  </p:cSld>
  <mc:AlternateContent>
    <mc:Choice Requires="p14">
      <p:transition spd="slow" p14:dur="2000"/>
    </mc:Choice>
    <mc:Fallback>
      <p:transition spd="slow"/>
    </mc:Fallback>
  </mc:AlternateContent>
  <p:timing>
    <p:tnLst>
      <p:par>
        <p:cTn id="15" dur="indefinite" restart="never" nodeType="tmRoot">
          <p:childTnLst>
            <p:seq>
              <p:cTn id="16" dur="indefinite" nodeType="mainSeq"/>
              <p:prevCondLst>
                <p:cond delay="0" evt="onPrev">
                  <p:tgtEl>
                    <p:sldTgt/>
                  </p:tgtEl>
                </p:cond>
              </p:prevCondLst>
              <p:nextCondLst>
                <p:cond delay="0" evt="onNext">
                  <p:tgtEl>
                    <p:sldTgt/>
                  </p:tgtEl>
                </p:cond>
              </p:nextCondLst>
            </p:seq>
          </p:childTnLst>
        </p:cTn>
      </p:par>
    </p:tnLst>
  </p:timing>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2" name="TextShape 1"/>
          <p:cNvSpPr txBox="1"/>
          <p:nvPr/>
        </p:nvSpPr>
        <p:spPr>
          <a:xfrm>
            <a:off x="677160" y="609480"/>
            <a:ext cx="8596440" cy="1320480"/>
          </a:xfrm>
          <a:prstGeom prst="rect">
            <a:avLst/>
          </a:prstGeom>
          <a:noFill/>
          <a:ln>
            <a:noFill/>
          </a:ln>
        </p:spPr>
        <p:txBody>
          <a:bodyPr/>
          <a:p>
            <a:pPr>
              <a:lnSpc>
                <a:spcPct val="100000"/>
              </a:lnSpc>
            </a:pPr>
            <a:r>
              <a:rPr b="0" lang="en-US" sz="3600" spc="-1" strike="noStrike">
                <a:solidFill>
                  <a:srgbClr val="90c226"/>
                </a:solidFill>
                <a:latin typeface="Trebuchet MS"/>
              </a:rPr>
              <a:t>SWOT ANALYSIS DEFINITION</a:t>
            </a:r>
            <a:endParaRPr b="0" lang="en-US" sz="3600" spc="-1" strike="noStrike">
              <a:solidFill>
                <a:srgbClr val="000000"/>
              </a:solidFill>
              <a:latin typeface="Trebuchet MS"/>
            </a:endParaRPr>
          </a:p>
        </p:txBody>
      </p:sp>
      <p:sp>
        <p:nvSpPr>
          <p:cNvPr id="143" name="TextShape 2"/>
          <p:cNvSpPr txBox="1"/>
          <p:nvPr/>
        </p:nvSpPr>
        <p:spPr>
          <a:xfrm>
            <a:off x="486720" y="1665360"/>
            <a:ext cx="8596440" cy="3880440"/>
          </a:xfrm>
          <a:prstGeom prst="rect">
            <a:avLst/>
          </a:prstGeom>
          <a:noFill/>
          <a:ln>
            <a:noFill/>
          </a:ln>
        </p:spPr>
        <p:txBody>
          <a:bodyPr/>
          <a:p>
            <a:pPr>
              <a:lnSpc>
                <a:spcPct val="150000"/>
              </a:lnSpc>
              <a:spcBef>
                <a:spcPts val="1001"/>
              </a:spcBef>
            </a:pPr>
            <a:r>
              <a:rPr b="0" lang="en-US" sz="2000" spc="-1" strike="noStrike">
                <a:solidFill>
                  <a:srgbClr val="404040"/>
                </a:solidFill>
                <a:latin typeface="Arial"/>
              </a:rPr>
              <a:t>According to Gurel ,(2017)  SWOT analysis is:</a:t>
            </a:r>
            <a:endParaRPr b="0" lang="en-US" sz="2000" spc="-1" strike="noStrike">
              <a:solidFill>
                <a:srgbClr val="404040"/>
              </a:solidFill>
              <a:latin typeface="Trebuchet MS"/>
            </a:endParaRPr>
          </a:p>
          <a:p>
            <a:pPr>
              <a:lnSpc>
                <a:spcPct val="150000"/>
              </a:lnSpc>
              <a:spcBef>
                <a:spcPts val="1001"/>
              </a:spcBef>
            </a:pPr>
            <a:r>
              <a:rPr b="0" lang="en-US" sz="2000" spc="-1" strike="noStrike">
                <a:solidFill>
                  <a:srgbClr val="404040"/>
                </a:solidFill>
                <a:latin typeface="Arial"/>
              </a:rPr>
              <a:t>a tool used for strategic management in organisation it can be used effectively to built organisation strategy and competitive strategy.</a:t>
            </a:r>
            <a:endParaRPr b="0" lang="en-US" sz="2000" spc="-1" strike="noStrike">
              <a:solidFill>
                <a:srgbClr val="404040"/>
              </a:solidFill>
              <a:latin typeface="Trebuchet MS"/>
            </a:endParaRPr>
          </a:p>
          <a:p>
            <a:pPr>
              <a:lnSpc>
                <a:spcPct val="150000"/>
              </a:lnSpc>
              <a:spcBef>
                <a:spcPts val="1001"/>
              </a:spcBef>
            </a:pPr>
            <a:r>
              <a:rPr b="0" lang="en-US" sz="2000" spc="-1" strike="noStrike">
                <a:solidFill>
                  <a:srgbClr val="404040"/>
                </a:solidFill>
                <a:latin typeface="Arial"/>
              </a:rPr>
              <a:t>In accordance with the system approach organisation are wholes that are in interaction with the environment.</a:t>
            </a:r>
            <a:endParaRPr b="0" lang="en-US" sz="2000" spc="-1" strike="noStrike">
              <a:solidFill>
                <a:srgbClr val="404040"/>
              </a:solidFill>
              <a:latin typeface="Trebuchet MS"/>
            </a:endParaRPr>
          </a:p>
          <a:p>
            <a:pPr>
              <a:lnSpc>
                <a:spcPct val="150000"/>
              </a:lnSpc>
              <a:spcBef>
                <a:spcPts val="1001"/>
              </a:spcBef>
            </a:pPr>
            <a:r>
              <a:rPr b="0" lang="en-US" sz="2000" spc="-1" strike="noStrike">
                <a:solidFill>
                  <a:srgbClr val="404040"/>
                </a:solidFill>
                <a:latin typeface="Arial"/>
              </a:rPr>
              <a:t>It consists of 4 elements through which the organisation assess its internal and external environment.</a:t>
            </a:r>
            <a:endParaRPr b="0" lang="en-US" sz="2000" spc="-1" strike="noStrike">
              <a:solidFill>
                <a:srgbClr val="404040"/>
              </a:solidFill>
              <a:latin typeface="Trebuchet MS"/>
            </a:endParaRPr>
          </a:p>
          <a:p>
            <a:pPr>
              <a:lnSpc>
                <a:spcPct val="150000"/>
              </a:lnSpc>
              <a:spcBef>
                <a:spcPts val="1001"/>
              </a:spcBef>
            </a:pPr>
            <a:r>
              <a:rPr b="0" lang="en-US" sz="2000" spc="-1" strike="noStrike">
                <a:solidFill>
                  <a:srgbClr val="404040"/>
                </a:solidFill>
                <a:latin typeface="Arial"/>
              </a:rPr>
              <a:t>Internal (Strength and Opportunity) and;</a:t>
            </a:r>
            <a:endParaRPr b="0" lang="en-US" sz="2000" spc="-1" strike="noStrike">
              <a:solidFill>
                <a:srgbClr val="404040"/>
              </a:solidFill>
              <a:latin typeface="Trebuchet MS"/>
            </a:endParaRPr>
          </a:p>
          <a:p>
            <a:pPr>
              <a:lnSpc>
                <a:spcPct val="150000"/>
              </a:lnSpc>
              <a:spcBef>
                <a:spcPts val="1001"/>
              </a:spcBef>
            </a:pPr>
            <a:r>
              <a:rPr b="0" lang="en-US" sz="2000" spc="-1" strike="noStrike">
                <a:solidFill>
                  <a:srgbClr val="404040"/>
                </a:solidFill>
                <a:latin typeface="Arial"/>
              </a:rPr>
              <a:t>External( Weakness and Threat).</a:t>
            </a:r>
            <a:endParaRPr b="0" lang="en-US" sz="2000" spc="-1" strike="noStrike">
              <a:solidFill>
                <a:srgbClr val="404040"/>
              </a:solidFill>
              <a:latin typeface="Trebuchet MS"/>
            </a:endParaRPr>
          </a:p>
        </p:txBody>
      </p:sp>
    </p:spTree>
  </p:cSld>
  <mc:AlternateContent>
    <mc:Choice Requires="p14">
      <p:transition spd="slow" p14:dur="2000"/>
    </mc:Choice>
    <mc:Fallback>
      <p:transition spd="slow"/>
    </mc:Fallback>
  </mc:AlternateContent>
  <p:timing>
    <p:tnLst>
      <p:par>
        <p:cTn id="17" dur="indefinite" restart="never" nodeType="tmRoot">
          <p:childTnLst>
            <p:seq>
              <p:cTn id="18" dur="indefinite" nodeType="mainSeq"/>
              <p:prevCondLst>
                <p:cond delay="0" evt="onPrev">
                  <p:tgtEl>
                    <p:sldTgt/>
                  </p:tgtEl>
                </p:cond>
              </p:prevCondLst>
              <p:nextCondLst>
                <p:cond delay="0" evt="onNext">
                  <p:tgtEl>
                    <p:sldTgt/>
                  </p:tgtEl>
                </p:cond>
              </p:nextCondLst>
            </p:seq>
          </p:childTnLst>
        </p:cTn>
      </p:par>
    </p:tnLst>
  </p:timing>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grpSp>
        <p:nvGrpSpPr>
          <p:cNvPr id="144" name="Group 1"/>
          <p:cNvGrpSpPr/>
          <p:nvPr/>
        </p:nvGrpSpPr>
        <p:grpSpPr>
          <a:xfrm>
            <a:off x="2201760" y="360"/>
            <a:ext cx="5756040" cy="6138000"/>
            <a:chOff x="2201760" y="360"/>
            <a:chExt cx="5756040" cy="6138000"/>
          </a:xfrm>
        </p:grpSpPr>
        <p:sp>
          <p:nvSpPr>
            <p:cNvPr id="145" name="CustomShape 2"/>
            <p:cNvSpPr/>
            <p:nvPr/>
          </p:nvSpPr>
          <p:spPr>
            <a:xfrm>
              <a:off x="3367800" y="3069000"/>
              <a:ext cx="764640" cy="1457640"/>
            </a:xfrm>
            <a:custGeom>
              <a:avLst/>
              <a:gdLst/>
              <a:ahLst/>
              <a:rect l="l" t="t" r="r" b="b"/>
              <a:pathLst>
                <a:path w="765081" h="1457854">
                  <a:moveTo>
                    <a:pt x="0" y="0"/>
                  </a:moveTo>
                  <a:lnTo>
                    <a:pt x="382540" y="0"/>
                  </a:lnTo>
                  <a:lnTo>
                    <a:pt x="382540" y="1457854"/>
                  </a:lnTo>
                  <a:lnTo>
                    <a:pt x="765081" y="1457854"/>
                  </a:lnTo>
                </a:path>
              </a:pathLst>
            </a:custGeom>
            <a:noFill/>
            <a:ln>
              <a:solidFill>
                <a:schemeClr val="accent1">
                  <a:shade val="60000"/>
                  <a:hueOff val="0"/>
                  <a:satOff val="0"/>
                  <a:lumOff val="0"/>
                  <a:alphaOff val="0"/>
                </a:schemeClr>
              </a:solidFill>
              <a:round/>
            </a:ln>
          </p:spPr>
          <p:style>
            <a:lnRef idx="2"/>
            <a:fillRef idx="0"/>
            <a:effectRef idx="0"/>
            <a:fontRef idx="minor"/>
          </p:style>
        </p:sp>
        <p:sp>
          <p:nvSpPr>
            <p:cNvPr id="146" name="CustomShape 3"/>
            <p:cNvSpPr/>
            <p:nvPr/>
          </p:nvSpPr>
          <p:spPr>
            <a:xfrm>
              <a:off x="3367800" y="3023280"/>
              <a:ext cx="764640" cy="91080"/>
            </a:xfrm>
            <a:custGeom>
              <a:avLst/>
              <a:gdLst/>
              <a:ahLst/>
              <a:rect l="l" t="t" r="r" b="b"/>
              <a:pathLst>
                <a:path w="765081" h="0">
                  <a:moveTo>
                    <a:pt x="0" y="45720"/>
                  </a:moveTo>
                  <a:lnTo>
                    <a:pt x="765081" y="45720"/>
                  </a:lnTo>
                </a:path>
              </a:pathLst>
            </a:custGeom>
            <a:noFill/>
            <a:ln>
              <a:solidFill>
                <a:schemeClr val="accent1">
                  <a:shade val="60000"/>
                  <a:hueOff val="0"/>
                  <a:satOff val="0"/>
                  <a:lumOff val="0"/>
                  <a:alphaOff val="0"/>
                </a:schemeClr>
              </a:solidFill>
              <a:round/>
            </a:ln>
          </p:spPr>
          <p:style>
            <a:lnRef idx="2"/>
            <a:fillRef idx="0"/>
            <a:effectRef idx="0"/>
            <a:fontRef idx="minor"/>
          </p:style>
        </p:sp>
        <p:sp>
          <p:nvSpPr>
            <p:cNvPr id="147" name="CustomShape 4"/>
            <p:cNvSpPr/>
            <p:nvPr/>
          </p:nvSpPr>
          <p:spPr>
            <a:xfrm>
              <a:off x="3367800" y="1611360"/>
              <a:ext cx="764640" cy="1457640"/>
            </a:xfrm>
            <a:custGeom>
              <a:avLst/>
              <a:gdLst/>
              <a:ahLst/>
              <a:rect l="l" t="t" r="r" b="b"/>
              <a:pathLst>
                <a:path w="765081" h="1457854">
                  <a:moveTo>
                    <a:pt x="0" y="1457854"/>
                  </a:moveTo>
                  <a:lnTo>
                    <a:pt x="382540" y="1457854"/>
                  </a:lnTo>
                  <a:lnTo>
                    <a:pt x="382540" y="0"/>
                  </a:lnTo>
                  <a:lnTo>
                    <a:pt x="765081" y="0"/>
                  </a:lnTo>
                </a:path>
              </a:pathLst>
            </a:custGeom>
            <a:noFill/>
            <a:ln>
              <a:solidFill>
                <a:schemeClr val="accent1">
                  <a:shade val="60000"/>
                  <a:hueOff val="0"/>
                  <a:satOff val="0"/>
                  <a:lumOff val="0"/>
                  <a:alphaOff val="0"/>
                </a:schemeClr>
              </a:solidFill>
              <a:round/>
            </a:ln>
          </p:spPr>
          <p:style>
            <a:lnRef idx="2"/>
            <a:fillRef idx="0"/>
            <a:effectRef idx="0"/>
            <a:fontRef idx="minor"/>
          </p:style>
        </p:sp>
        <p:sp>
          <p:nvSpPr>
            <p:cNvPr id="148" name="CustomShape 5"/>
            <p:cNvSpPr/>
            <p:nvPr/>
          </p:nvSpPr>
          <p:spPr>
            <a:xfrm rot="16200000">
              <a:off x="-284040" y="2486160"/>
              <a:ext cx="6138000" cy="1166040"/>
            </a:xfrm>
            <a:prstGeom prst="rect">
              <a:avLst/>
            </a:prstGeom>
            <a:solidFill>
              <a:schemeClr val="accent1">
                <a:hueOff val="0"/>
                <a:satOff val="0"/>
                <a:lumOff val="0"/>
                <a:alphaOff val="0"/>
              </a:schemeClr>
            </a:solidFill>
            <a:ln>
              <a:solidFill>
                <a:schemeClr val="lt1">
                  <a:hueOff val="0"/>
                  <a:satOff val="0"/>
                  <a:lumOff val="0"/>
                  <a:alphaOff val="0"/>
                </a:schemeClr>
              </a:solidFill>
              <a:round/>
            </a:ln>
          </p:spPr>
          <p:style>
            <a:lnRef idx="2"/>
            <a:fillRef idx="0"/>
            <a:effectRef idx="0"/>
            <a:fontRef idx="minor"/>
          </p:style>
          <p:txBody>
            <a:bodyPr lIns="41400" rIns="41400" tIns="41400" bIns="41400" anchor="ctr"/>
            <a:p>
              <a:pPr algn="ctr">
                <a:lnSpc>
                  <a:spcPct val="90000"/>
                </a:lnSpc>
                <a:spcAft>
                  <a:spcPts val="2276"/>
                </a:spcAft>
              </a:pPr>
              <a:r>
                <a:rPr b="0" lang="en-GB" sz="6500" spc="-1" strike="noStrike">
                  <a:solidFill>
                    <a:srgbClr val="ffffff"/>
                  </a:solidFill>
                  <a:latin typeface="Trebuchet MS"/>
                </a:rPr>
                <a:t>Strength</a:t>
              </a:r>
              <a:endParaRPr b="0" lang="en-GB" sz="6500" spc="-1" strike="noStrike">
                <a:latin typeface="Arial"/>
              </a:endParaRPr>
            </a:p>
          </p:txBody>
        </p:sp>
        <p:sp>
          <p:nvSpPr>
            <p:cNvPr id="149" name="CustomShape 6"/>
            <p:cNvSpPr/>
            <p:nvPr/>
          </p:nvSpPr>
          <p:spPr>
            <a:xfrm>
              <a:off x="4132800" y="1028160"/>
              <a:ext cx="3825000" cy="1166040"/>
            </a:xfrm>
            <a:prstGeom prst="rect">
              <a:avLst/>
            </a:prstGeom>
            <a:solidFill>
              <a:schemeClr val="accent1">
                <a:hueOff val="0"/>
                <a:satOff val="0"/>
                <a:lumOff val="0"/>
                <a:alphaOff val="0"/>
              </a:schemeClr>
            </a:solidFill>
            <a:ln>
              <a:solidFill>
                <a:schemeClr val="lt1">
                  <a:hueOff val="0"/>
                  <a:satOff val="0"/>
                  <a:lumOff val="0"/>
                  <a:alphaOff val="0"/>
                </a:schemeClr>
              </a:solidFill>
              <a:round/>
            </a:ln>
          </p:spPr>
          <p:style>
            <a:lnRef idx="2"/>
            <a:fillRef idx="0"/>
            <a:effectRef idx="0"/>
            <a:fontRef idx="minor"/>
          </p:style>
          <p:txBody>
            <a:bodyPr lIns="17640" rIns="17640" tIns="17640" bIns="17640" anchor="ctr"/>
            <a:p>
              <a:pPr algn="ctr">
                <a:lnSpc>
                  <a:spcPct val="90000"/>
                </a:lnSpc>
                <a:spcAft>
                  <a:spcPts val="981"/>
                </a:spcAft>
              </a:pPr>
              <a:r>
                <a:rPr b="0" lang="en-GB" sz="2800" spc="-1" strike="noStrike">
                  <a:solidFill>
                    <a:srgbClr val="ffffff"/>
                  </a:solidFill>
                  <a:latin typeface="Trebuchet MS"/>
                </a:rPr>
                <a:t>Good Location and Clean Environment</a:t>
              </a:r>
              <a:endParaRPr b="0" lang="en-GB" sz="2800" spc="-1" strike="noStrike">
                <a:latin typeface="Arial"/>
              </a:endParaRPr>
            </a:p>
          </p:txBody>
        </p:sp>
        <p:sp>
          <p:nvSpPr>
            <p:cNvPr id="150" name="CustomShape 7"/>
            <p:cNvSpPr/>
            <p:nvPr/>
          </p:nvSpPr>
          <p:spPr>
            <a:xfrm>
              <a:off x="4132800" y="2486160"/>
              <a:ext cx="3825000" cy="1166040"/>
            </a:xfrm>
            <a:prstGeom prst="rect">
              <a:avLst/>
            </a:prstGeom>
            <a:solidFill>
              <a:schemeClr val="accent1">
                <a:hueOff val="0"/>
                <a:satOff val="0"/>
                <a:lumOff val="0"/>
                <a:alphaOff val="0"/>
              </a:schemeClr>
            </a:solidFill>
            <a:ln>
              <a:solidFill>
                <a:schemeClr val="lt1">
                  <a:hueOff val="0"/>
                  <a:satOff val="0"/>
                  <a:lumOff val="0"/>
                  <a:alphaOff val="0"/>
                </a:schemeClr>
              </a:solidFill>
              <a:round/>
            </a:ln>
          </p:spPr>
          <p:style>
            <a:lnRef idx="2"/>
            <a:fillRef idx="0"/>
            <a:effectRef idx="0"/>
            <a:fontRef idx="minor"/>
          </p:style>
          <p:txBody>
            <a:bodyPr lIns="17640" rIns="17640" tIns="17640" bIns="17640" anchor="ctr"/>
            <a:p>
              <a:pPr algn="ctr">
                <a:lnSpc>
                  <a:spcPct val="90000"/>
                </a:lnSpc>
                <a:spcAft>
                  <a:spcPts val="981"/>
                </a:spcAft>
              </a:pPr>
              <a:r>
                <a:rPr b="0" lang="en-GB" sz="2800" spc="-1" strike="noStrike">
                  <a:solidFill>
                    <a:srgbClr val="ffffff"/>
                  </a:solidFill>
                  <a:latin typeface="Trebuchet MS"/>
                </a:rPr>
                <a:t>Qualified and Experienced Team</a:t>
              </a:r>
              <a:r>
                <a:rPr b="0" lang="en-GB" sz="2800" spc="-1" strike="noStrike">
                  <a:solidFill>
                    <a:srgbClr val="ffffff"/>
                  </a:solidFill>
                  <a:latin typeface="Trebuchet MS"/>
                </a:rPr>
                <a:t>	</a:t>
              </a:r>
              <a:endParaRPr b="0" lang="en-GB" sz="2800" spc="-1" strike="noStrike">
                <a:latin typeface="Arial"/>
              </a:endParaRPr>
            </a:p>
          </p:txBody>
        </p:sp>
        <p:sp>
          <p:nvSpPr>
            <p:cNvPr id="151" name="CustomShape 8"/>
            <p:cNvSpPr/>
            <p:nvPr/>
          </p:nvSpPr>
          <p:spPr>
            <a:xfrm>
              <a:off x="4132800" y="3943800"/>
              <a:ext cx="3825000" cy="1166040"/>
            </a:xfrm>
            <a:prstGeom prst="rect">
              <a:avLst/>
            </a:prstGeom>
            <a:solidFill>
              <a:schemeClr val="accent1">
                <a:hueOff val="0"/>
                <a:satOff val="0"/>
                <a:lumOff val="0"/>
                <a:alphaOff val="0"/>
              </a:schemeClr>
            </a:solidFill>
            <a:ln>
              <a:solidFill>
                <a:schemeClr val="lt1">
                  <a:hueOff val="0"/>
                  <a:satOff val="0"/>
                  <a:lumOff val="0"/>
                  <a:alphaOff val="0"/>
                </a:schemeClr>
              </a:solidFill>
              <a:round/>
            </a:ln>
          </p:spPr>
          <p:style>
            <a:lnRef idx="2"/>
            <a:fillRef idx="0"/>
            <a:effectRef idx="0"/>
            <a:fontRef idx="minor"/>
          </p:style>
          <p:txBody>
            <a:bodyPr lIns="17640" rIns="17640" tIns="17640" bIns="17640" anchor="ctr"/>
            <a:p>
              <a:pPr algn="ctr">
                <a:lnSpc>
                  <a:spcPct val="90000"/>
                </a:lnSpc>
                <a:spcAft>
                  <a:spcPts val="981"/>
                </a:spcAft>
              </a:pPr>
              <a:r>
                <a:rPr b="0" lang="en-GB" sz="2800" spc="-1" strike="noStrike">
                  <a:solidFill>
                    <a:srgbClr val="ffffff"/>
                  </a:solidFill>
                  <a:latin typeface="Trebuchet MS"/>
                </a:rPr>
                <a:t>Innovative and Unique Menu</a:t>
              </a:r>
              <a:endParaRPr b="0" lang="en-GB" sz="2800" spc="-1" strike="noStrike">
                <a:latin typeface="Arial"/>
              </a:endParaRPr>
            </a:p>
          </p:txBody>
        </p:sp>
      </p:grpSp>
      <p:grpSp>
        <p:nvGrpSpPr>
          <p:cNvPr id="152" name="Group 9"/>
          <p:cNvGrpSpPr/>
          <p:nvPr/>
        </p:nvGrpSpPr>
        <p:grpSpPr>
          <a:xfrm>
            <a:off x="0" y="0"/>
            <a:ext cx="36000" cy="36000"/>
            <a:chOff x="0" y="0"/>
            <a:chExt cx="36000" cy="36000"/>
          </a:xfrm>
        </p:grpSpPr>
      </p:grpSp>
    </p:spTree>
  </p:cSld>
  <mc:AlternateContent>
    <mc:Choice Requires="p14">
      <p:transition spd="slow" p14:dur="2000"/>
    </mc:Choice>
    <mc:Fallback>
      <p:transition spd="slow"/>
    </mc:Fallback>
  </mc:AlternateContent>
  <p:timing>
    <p:tnLst>
      <p:par>
        <p:cTn id="19" dur="indefinite" restart="never" nodeType="tmRoot">
          <p:childTnLst>
            <p:seq>
              <p:cTn id="20" dur="indefinite" nodeType="mainSeq"/>
              <p:prevCondLst>
                <p:cond delay="0" evt="onPrev">
                  <p:tgtEl>
                    <p:sldTgt/>
                  </p:tgtEl>
                </p:cond>
              </p:prevCondLst>
              <p:nextCondLst>
                <p:cond delay="0" evt="onNext">
                  <p:tgtEl>
                    <p:sldTgt/>
                  </p:tgtEl>
                </p:cond>
              </p:nextCondLst>
            </p:seq>
          </p:childTnLst>
        </p:cTn>
      </p:par>
    </p:tnLst>
  </p:timing>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grpSp>
        <p:nvGrpSpPr>
          <p:cNvPr id="153" name="Group 1"/>
          <p:cNvGrpSpPr/>
          <p:nvPr/>
        </p:nvGrpSpPr>
        <p:grpSpPr>
          <a:xfrm>
            <a:off x="2460960" y="360"/>
            <a:ext cx="6431400" cy="6857640"/>
            <a:chOff x="2460960" y="360"/>
            <a:chExt cx="6431400" cy="6857640"/>
          </a:xfrm>
        </p:grpSpPr>
        <p:sp>
          <p:nvSpPr>
            <p:cNvPr id="154" name="CustomShape 2"/>
            <p:cNvSpPr/>
            <p:nvPr/>
          </p:nvSpPr>
          <p:spPr>
            <a:xfrm>
              <a:off x="3764160" y="3429000"/>
              <a:ext cx="854280" cy="1628280"/>
            </a:xfrm>
            <a:custGeom>
              <a:avLst/>
              <a:gdLst/>
              <a:ahLst/>
              <a:rect l="l" t="t" r="r" b="b"/>
              <a:pathLst>
                <a:path w="854781" h="1628775">
                  <a:moveTo>
                    <a:pt x="0" y="0"/>
                  </a:moveTo>
                  <a:lnTo>
                    <a:pt x="427390" y="0"/>
                  </a:lnTo>
                  <a:lnTo>
                    <a:pt x="427390" y="1628775"/>
                  </a:lnTo>
                  <a:lnTo>
                    <a:pt x="854781" y="1628775"/>
                  </a:lnTo>
                </a:path>
              </a:pathLst>
            </a:custGeom>
            <a:noFill/>
            <a:ln>
              <a:solidFill>
                <a:schemeClr val="accent1">
                  <a:shade val="60000"/>
                  <a:hueOff val="0"/>
                  <a:satOff val="0"/>
                  <a:lumOff val="0"/>
                  <a:alphaOff val="0"/>
                </a:schemeClr>
              </a:solidFill>
              <a:round/>
            </a:ln>
          </p:spPr>
          <p:style>
            <a:lnRef idx="2"/>
            <a:fillRef idx="0"/>
            <a:effectRef idx="0"/>
            <a:fontRef idx="minor"/>
          </p:style>
        </p:sp>
        <p:sp>
          <p:nvSpPr>
            <p:cNvPr id="155" name="CustomShape 3"/>
            <p:cNvSpPr/>
            <p:nvPr/>
          </p:nvSpPr>
          <p:spPr>
            <a:xfrm>
              <a:off x="3764160" y="3383280"/>
              <a:ext cx="854280" cy="91080"/>
            </a:xfrm>
            <a:custGeom>
              <a:avLst/>
              <a:gdLst/>
              <a:ahLst/>
              <a:rect l="l" t="t" r="r" b="b"/>
              <a:pathLst>
                <a:path w="854781" h="0">
                  <a:moveTo>
                    <a:pt x="0" y="45720"/>
                  </a:moveTo>
                  <a:lnTo>
                    <a:pt x="854781" y="45720"/>
                  </a:lnTo>
                </a:path>
              </a:pathLst>
            </a:custGeom>
            <a:noFill/>
            <a:ln>
              <a:solidFill>
                <a:schemeClr val="accent1">
                  <a:shade val="60000"/>
                  <a:hueOff val="0"/>
                  <a:satOff val="0"/>
                  <a:lumOff val="0"/>
                  <a:alphaOff val="0"/>
                </a:schemeClr>
              </a:solidFill>
              <a:round/>
            </a:ln>
          </p:spPr>
          <p:style>
            <a:lnRef idx="2"/>
            <a:fillRef idx="0"/>
            <a:effectRef idx="0"/>
            <a:fontRef idx="minor"/>
          </p:style>
        </p:sp>
        <p:sp>
          <p:nvSpPr>
            <p:cNvPr id="156" name="CustomShape 4"/>
            <p:cNvSpPr/>
            <p:nvPr/>
          </p:nvSpPr>
          <p:spPr>
            <a:xfrm>
              <a:off x="3764160" y="1800360"/>
              <a:ext cx="854280" cy="1628280"/>
            </a:xfrm>
            <a:custGeom>
              <a:avLst/>
              <a:gdLst/>
              <a:ahLst/>
              <a:rect l="l" t="t" r="r" b="b"/>
              <a:pathLst>
                <a:path w="854781" h="1628775">
                  <a:moveTo>
                    <a:pt x="0" y="1628775"/>
                  </a:moveTo>
                  <a:lnTo>
                    <a:pt x="427390" y="1628775"/>
                  </a:lnTo>
                  <a:lnTo>
                    <a:pt x="427390" y="0"/>
                  </a:lnTo>
                  <a:lnTo>
                    <a:pt x="854781" y="0"/>
                  </a:lnTo>
                </a:path>
              </a:pathLst>
            </a:custGeom>
            <a:noFill/>
            <a:ln>
              <a:solidFill>
                <a:schemeClr val="accent1">
                  <a:shade val="60000"/>
                  <a:hueOff val="0"/>
                  <a:satOff val="0"/>
                  <a:lumOff val="0"/>
                  <a:alphaOff val="0"/>
                </a:schemeClr>
              </a:solidFill>
              <a:round/>
            </a:ln>
          </p:spPr>
          <p:style>
            <a:lnRef idx="2"/>
            <a:fillRef idx="0"/>
            <a:effectRef idx="0"/>
            <a:fontRef idx="minor"/>
          </p:style>
        </p:sp>
        <p:sp>
          <p:nvSpPr>
            <p:cNvPr id="157" name="CustomShape 5"/>
            <p:cNvSpPr/>
            <p:nvPr/>
          </p:nvSpPr>
          <p:spPr>
            <a:xfrm rot="16200000">
              <a:off x="-316080" y="2777760"/>
              <a:ext cx="6857640" cy="1302840"/>
            </a:xfrm>
            <a:prstGeom prst="rect">
              <a:avLst/>
            </a:prstGeom>
            <a:solidFill>
              <a:schemeClr val="accent1">
                <a:hueOff val="0"/>
                <a:satOff val="0"/>
                <a:lumOff val="0"/>
                <a:alphaOff val="0"/>
              </a:schemeClr>
            </a:solidFill>
            <a:ln>
              <a:solidFill>
                <a:schemeClr val="lt1">
                  <a:hueOff val="0"/>
                  <a:satOff val="0"/>
                  <a:lumOff val="0"/>
                  <a:alphaOff val="0"/>
                </a:schemeClr>
              </a:solidFill>
              <a:round/>
            </a:ln>
          </p:spPr>
          <p:style>
            <a:lnRef idx="2"/>
            <a:fillRef idx="0"/>
            <a:effectRef idx="0"/>
            <a:fontRef idx="minor"/>
          </p:style>
          <p:txBody>
            <a:bodyPr lIns="34200" rIns="34200" tIns="34200" bIns="34200" anchor="ctr"/>
            <a:p>
              <a:pPr algn="ctr">
                <a:lnSpc>
                  <a:spcPct val="90000"/>
                </a:lnSpc>
                <a:spcAft>
                  <a:spcPts val="1891"/>
                </a:spcAft>
              </a:pPr>
              <a:r>
                <a:rPr b="0" lang="en-GB" sz="5400" spc="-1" strike="noStrike">
                  <a:solidFill>
                    <a:srgbClr val="ffffff"/>
                  </a:solidFill>
                  <a:latin typeface="Arial"/>
                </a:rPr>
                <a:t>Weakness</a:t>
              </a:r>
              <a:endParaRPr b="0" lang="en-GB" sz="5400" spc="-1" strike="noStrike">
                <a:latin typeface="Arial"/>
              </a:endParaRPr>
            </a:p>
          </p:txBody>
        </p:sp>
        <p:sp>
          <p:nvSpPr>
            <p:cNvPr id="158" name="CustomShape 6"/>
            <p:cNvSpPr/>
            <p:nvPr/>
          </p:nvSpPr>
          <p:spPr>
            <a:xfrm>
              <a:off x="4618800" y="1148760"/>
              <a:ext cx="4273560" cy="1302840"/>
            </a:xfrm>
            <a:prstGeom prst="rect">
              <a:avLst/>
            </a:prstGeom>
            <a:solidFill>
              <a:schemeClr val="accent1">
                <a:hueOff val="0"/>
                <a:satOff val="0"/>
                <a:lumOff val="0"/>
                <a:alphaOff val="0"/>
              </a:schemeClr>
            </a:solidFill>
            <a:ln>
              <a:solidFill>
                <a:schemeClr val="lt1">
                  <a:hueOff val="0"/>
                  <a:satOff val="0"/>
                  <a:lumOff val="0"/>
                  <a:alphaOff val="0"/>
                </a:schemeClr>
              </a:solidFill>
              <a:round/>
            </a:ln>
          </p:spPr>
          <p:style>
            <a:lnRef idx="2"/>
            <a:fillRef idx="0"/>
            <a:effectRef idx="0"/>
            <a:fontRef idx="minor"/>
          </p:style>
          <p:txBody>
            <a:bodyPr lIns="19800" rIns="19800" tIns="19800" bIns="19800" anchor="ctr"/>
            <a:p>
              <a:pPr algn="ctr">
                <a:lnSpc>
                  <a:spcPct val="90000"/>
                </a:lnSpc>
                <a:spcAft>
                  <a:spcPts val="1086"/>
                </a:spcAft>
              </a:pPr>
              <a:r>
                <a:rPr b="0" lang="en-GB" sz="3100" spc="-1" strike="noStrike">
                  <a:solidFill>
                    <a:srgbClr val="ffffff"/>
                  </a:solidFill>
                  <a:latin typeface="Trebuchet MS"/>
                </a:rPr>
                <a:t>Lack of Finance</a:t>
              </a:r>
              <a:endParaRPr b="0" lang="en-GB" sz="3100" spc="-1" strike="noStrike">
                <a:latin typeface="Arial"/>
              </a:endParaRPr>
            </a:p>
          </p:txBody>
        </p:sp>
        <p:sp>
          <p:nvSpPr>
            <p:cNvPr id="159" name="CustomShape 7"/>
            <p:cNvSpPr/>
            <p:nvPr/>
          </p:nvSpPr>
          <p:spPr>
            <a:xfrm>
              <a:off x="4618800" y="2777400"/>
              <a:ext cx="4273560" cy="1302840"/>
            </a:xfrm>
            <a:prstGeom prst="rect">
              <a:avLst/>
            </a:prstGeom>
            <a:solidFill>
              <a:schemeClr val="accent1">
                <a:hueOff val="0"/>
                <a:satOff val="0"/>
                <a:lumOff val="0"/>
                <a:alphaOff val="0"/>
              </a:schemeClr>
            </a:solidFill>
            <a:ln>
              <a:solidFill>
                <a:schemeClr val="lt1">
                  <a:hueOff val="0"/>
                  <a:satOff val="0"/>
                  <a:lumOff val="0"/>
                  <a:alphaOff val="0"/>
                </a:schemeClr>
              </a:solidFill>
              <a:round/>
            </a:ln>
          </p:spPr>
          <p:style>
            <a:lnRef idx="2"/>
            <a:fillRef idx="0"/>
            <a:effectRef idx="0"/>
            <a:fontRef idx="minor"/>
          </p:style>
          <p:txBody>
            <a:bodyPr lIns="19800" rIns="19800" tIns="19800" bIns="19800" anchor="ctr"/>
            <a:p>
              <a:pPr algn="ctr">
                <a:lnSpc>
                  <a:spcPct val="90000"/>
                </a:lnSpc>
                <a:spcAft>
                  <a:spcPts val="1086"/>
                </a:spcAft>
              </a:pPr>
              <a:r>
                <a:rPr b="0" lang="en-GB" sz="3100" spc="-1" strike="noStrike">
                  <a:solidFill>
                    <a:srgbClr val="ffffff"/>
                  </a:solidFill>
                  <a:latin typeface="Trebuchet MS"/>
                </a:rPr>
                <a:t>Lack of Modern Technological Instrument</a:t>
              </a:r>
              <a:endParaRPr b="0" lang="en-GB" sz="3100" spc="-1" strike="noStrike">
                <a:latin typeface="Arial"/>
              </a:endParaRPr>
            </a:p>
          </p:txBody>
        </p:sp>
        <p:sp>
          <p:nvSpPr>
            <p:cNvPr id="160" name="CustomShape 8"/>
            <p:cNvSpPr/>
            <p:nvPr/>
          </p:nvSpPr>
          <p:spPr>
            <a:xfrm>
              <a:off x="4618800" y="4406400"/>
              <a:ext cx="4273560" cy="1302840"/>
            </a:xfrm>
            <a:prstGeom prst="rect">
              <a:avLst/>
            </a:prstGeom>
            <a:solidFill>
              <a:schemeClr val="accent1">
                <a:hueOff val="0"/>
                <a:satOff val="0"/>
                <a:lumOff val="0"/>
                <a:alphaOff val="0"/>
              </a:schemeClr>
            </a:solidFill>
            <a:ln>
              <a:solidFill>
                <a:schemeClr val="lt1">
                  <a:hueOff val="0"/>
                  <a:satOff val="0"/>
                  <a:lumOff val="0"/>
                  <a:alphaOff val="0"/>
                </a:schemeClr>
              </a:solidFill>
              <a:round/>
            </a:ln>
          </p:spPr>
          <p:style>
            <a:lnRef idx="2"/>
            <a:fillRef idx="0"/>
            <a:effectRef idx="0"/>
            <a:fontRef idx="minor"/>
          </p:style>
          <p:txBody>
            <a:bodyPr lIns="19800" rIns="19800" tIns="19800" bIns="19800" anchor="ctr"/>
            <a:p>
              <a:pPr algn="ctr">
                <a:lnSpc>
                  <a:spcPct val="90000"/>
                </a:lnSpc>
                <a:spcAft>
                  <a:spcPts val="1086"/>
                </a:spcAft>
              </a:pPr>
              <a:r>
                <a:rPr b="0" lang="en-GB" sz="3100" spc="-1" strike="noStrike">
                  <a:solidFill>
                    <a:srgbClr val="ffffff"/>
                  </a:solidFill>
                  <a:latin typeface="Trebuchet MS"/>
                </a:rPr>
                <a:t>High Cost of Maintenance</a:t>
              </a:r>
              <a:endParaRPr b="0" lang="en-GB" sz="3100" spc="-1" strike="noStrike">
                <a:latin typeface="Arial"/>
              </a:endParaRPr>
            </a:p>
          </p:txBody>
        </p:sp>
      </p:grpSp>
      <p:grpSp>
        <p:nvGrpSpPr>
          <p:cNvPr id="161" name="Group 9"/>
          <p:cNvGrpSpPr/>
          <p:nvPr/>
        </p:nvGrpSpPr>
        <p:grpSpPr>
          <a:xfrm>
            <a:off x="0" y="0"/>
            <a:ext cx="36000" cy="36000"/>
            <a:chOff x="0" y="0"/>
            <a:chExt cx="36000" cy="36000"/>
          </a:xfrm>
        </p:grpSpPr>
      </p:grpSp>
    </p:spTree>
  </p:cSld>
  <mc:AlternateContent>
    <mc:Choice Requires="p14">
      <p:transition spd="slow" p14:dur="2000"/>
    </mc:Choice>
    <mc:Fallback>
      <p:transition spd="slow"/>
    </mc:Fallback>
  </mc:AlternateContent>
  <p:timing>
    <p:tnLst>
      <p:par>
        <p:cTn id="21" dur="indefinite" restart="never" nodeType="tmRoot">
          <p:childTnLst>
            <p:seq>
              <p:cTn id="22" dur="indefinite" nodeType="mainSeq"/>
              <p:prevCondLst>
                <p:cond delay="0" evt="onPrev">
                  <p:tgtEl>
                    <p:sldTgt/>
                  </p:tgtEl>
                </p:cond>
              </p:prevCondLst>
              <p:nextCondLst>
                <p:cond delay="0" evt="onNext">
                  <p:tgtEl>
                    <p:sldTgt/>
                  </p:tgtEl>
                </p:cond>
              </p:nextCondLst>
            </p:seq>
          </p:childTnLst>
        </p:cTn>
      </p:par>
    </p:tnLst>
  </p:timing>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grpSp>
        <p:nvGrpSpPr>
          <p:cNvPr id="162" name="Group 1"/>
          <p:cNvGrpSpPr/>
          <p:nvPr/>
        </p:nvGrpSpPr>
        <p:grpSpPr>
          <a:xfrm>
            <a:off x="2460960" y="360"/>
            <a:ext cx="6431400" cy="6857640"/>
            <a:chOff x="2460960" y="360"/>
            <a:chExt cx="6431400" cy="6857640"/>
          </a:xfrm>
        </p:grpSpPr>
        <p:sp>
          <p:nvSpPr>
            <p:cNvPr id="163" name="CustomShape 2"/>
            <p:cNvSpPr/>
            <p:nvPr/>
          </p:nvSpPr>
          <p:spPr>
            <a:xfrm>
              <a:off x="3764160" y="3429000"/>
              <a:ext cx="854280" cy="1628280"/>
            </a:xfrm>
            <a:custGeom>
              <a:avLst/>
              <a:gdLst/>
              <a:ahLst/>
              <a:rect l="l" t="t" r="r" b="b"/>
              <a:pathLst>
                <a:path w="854781" h="1628775">
                  <a:moveTo>
                    <a:pt x="0" y="0"/>
                  </a:moveTo>
                  <a:lnTo>
                    <a:pt x="427390" y="0"/>
                  </a:lnTo>
                  <a:lnTo>
                    <a:pt x="427390" y="1628775"/>
                  </a:lnTo>
                  <a:lnTo>
                    <a:pt x="854781" y="1628775"/>
                  </a:lnTo>
                </a:path>
              </a:pathLst>
            </a:custGeom>
            <a:noFill/>
            <a:ln>
              <a:solidFill>
                <a:schemeClr val="accent1">
                  <a:shade val="60000"/>
                  <a:hueOff val="0"/>
                  <a:satOff val="0"/>
                  <a:lumOff val="0"/>
                  <a:alphaOff val="0"/>
                </a:schemeClr>
              </a:solidFill>
              <a:round/>
            </a:ln>
          </p:spPr>
          <p:style>
            <a:lnRef idx="2"/>
            <a:fillRef idx="0"/>
            <a:effectRef idx="0"/>
            <a:fontRef idx="minor"/>
          </p:style>
        </p:sp>
        <p:sp>
          <p:nvSpPr>
            <p:cNvPr id="164" name="CustomShape 3"/>
            <p:cNvSpPr/>
            <p:nvPr/>
          </p:nvSpPr>
          <p:spPr>
            <a:xfrm>
              <a:off x="3764160" y="3383280"/>
              <a:ext cx="854280" cy="91080"/>
            </a:xfrm>
            <a:custGeom>
              <a:avLst/>
              <a:gdLst/>
              <a:ahLst/>
              <a:rect l="l" t="t" r="r" b="b"/>
              <a:pathLst>
                <a:path w="854781" h="0">
                  <a:moveTo>
                    <a:pt x="0" y="45720"/>
                  </a:moveTo>
                  <a:lnTo>
                    <a:pt x="854781" y="45720"/>
                  </a:lnTo>
                </a:path>
              </a:pathLst>
            </a:custGeom>
            <a:noFill/>
            <a:ln>
              <a:solidFill>
                <a:schemeClr val="accent1">
                  <a:shade val="60000"/>
                  <a:hueOff val="0"/>
                  <a:satOff val="0"/>
                  <a:lumOff val="0"/>
                  <a:alphaOff val="0"/>
                </a:schemeClr>
              </a:solidFill>
              <a:round/>
            </a:ln>
          </p:spPr>
          <p:style>
            <a:lnRef idx="2"/>
            <a:fillRef idx="0"/>
            <a:effectRef idx="0"/>
            <a:fontRef idx="minor"/>
          </p:style>
        </p:sp>
        <p:sp>
          <p:nvSpPr>
            <p:cNvPr id="165" name="CustomShape 4"/>
            <p:cNvSpPr/>
            <p:nvPr/>
          </p:nvSpPr>
          <p:spPr>
            <a:xfrm>
              <a:off x="3764160" y="1800360"/>
              <a:ext cx="854280" cy="1628280"/>
            </a:xfrm>
            <a:custGeom>
              <a:avLst/>
              <a:gdLst/>
              <a:ahLst/>
              <a:rect l="l" t="t" r="r" b="b"/>
              <a:pathLst>
                <a:path w="854781" h="1628775">
                  <a:moveTo>
                    <a:pt x="0" y="1628775"/>
                  </a:moveTo>
                  <a:lnTo>
                    <a:pt x="427390" y="1628775"/>
                  </a:lnTo>
                  <a:lnTo>
                    <a:pt x="427390" y="0"/>
                  </a:lnTo>
                  <a:lnTo>
                    <a:pt x="854781" y="0"/>
                  </a:lnTo>
                </a:path>
              </a:pathLst>
            </a:custGeom>
            <a:noFill/>
            <a:ln>
              <a:solidFill>
                <a:schemeClr val="accent1">
                  <a:shade val="60000"/>
                  <a:hueOff val="0"/>
                  <a:satOff val="0"/>
                  <a:lumOff val="0"/>
                  <a:alphaOff val="0"/>
                </a:schemeClr>
              </a:solidFill>
              <a:round/>
            </a:ln>
          </p:spPr>
          <p:style>
            <a:lnRef idx="2"/>
            <a:fillRef idx="0"/>
            <a:effectRef idx="0"/>
            <a:fontRef idx="minor"/>
          </p:style>
        </p:sp>
        <p:sp>
          <p:nvSpPr>
            <p:cNvPr id="166" name="CustomShape 5"/>
            <p:cNvSpPr/>
            <p:nvPr/>
          </p:nvSpPr>
          <p:spPr>
            <a:xfrm rot="16200000">
              <a:off x="-316080" y="2777760"/>
              <a:ext cx="6857640" cy="1302840"/>
            </a:xfrm>
            <a:prstGeom prst="rect">
              <a:avLst/>
            </a:prstGeom>
            <a:solidFill>
              <a:schemeClr val="accent1">
                <a:hueOff val="0"/>
                <a:satOff val="0"/>
                <a:lumOff val="0"/>
                <a:alphaOff val="0"/>
              </a:schemeClr>
            </a:solidFill>
            <a:ln>
              <a:solidFill>
                <a:schemeClr val="lt1">
                  <a:hueOff val="0"/>
                  <a:satOff val="0"/>
                  <a:lumOff val="0"/>
                  <a:alphaOff val="0"/>
                </a:schemeClr>
              </a:solidFill>
              <a:round/>
            </a:ln>
          </p:spPr>
          <p:style>
            <a:lnRef idx="2"/>
            <a:fillRef idx="0"/>
            <a:effectRef idx="0"/>
            <a:fontRef idx="minor"/>
          </p:style>
          <p:txBody>
            <a:bodyPr lIns="34200" rIns="34200" tIns="34200" bIns="34200" anchor="ctr"/>
            <a:p>
              <a:pPr algn="ctr">
                <a:lnSpc>
                  <a:spcPct val="90000"/>
                </a:lnSpc>
                <a:spcAft>
                  <a:spcPts val="1891"/>
                </a:spcAft>
              </a:pPr>
              <a:r>
                <a:rPr b="0" lang="en-GB" sz="5400" spc="-1" strike="noStrike">
                  <a:solidFill>
                    <a:srgbClr val="ffffff"/>
                  </a:solidFill>
                  <a:latin typeface="Arial"/>
                </a:rPr>
                <a:t>Opportunities</a:t>
              </a:r>
              <a:endParaRPr b="0" lang="en-GB" sz="5400" spc="-1" strike="noStrike">
                <a:latin typeface="Arial"/>
              </a:endParaRPr>
            </a:p>
          </p:txBody>
        </p:sp>
        <p:sp>
          <p:nvSpPr>
            <p:cNvPr id="167" name="CustomShape 6"/>
            <p:cNvSpPr/>
            <p:nvPr/>
          </p:nvSpPr>
          <p:spPr>
            <a:xfrm>
              <a:off x="4618800" y="1148760"/>
              <a:ext cx="4273560" cy="1302840"/>
            </a:xfrm>
            <a:prstGeom prst="rect">
              <a:avLst/>
            </a:prstGeom>
            <a:solidFill>
              <a:schemeClr val="accent1">
                <a:hueOff val="0"/>
                <a:satOff val="0"/>
                <a:lumOff val="0"/>
                <a:alphaOff val="0"/>
              </a:schemeClr>
            </a:solidFill>
            <a:ln>
              <a:solidFill>
                <a:schemeClr val="lt1">
                  <a:hueOff val="0"/>
                  <a:satOff val="0"/>
                  <a:lumOff val="0"/>
                  <a:alphaOff val="0"/>
                </a:schemeClr>
              </a:solidFill>
              <a:round/>
            </a:ln>
          </p:spPr>
          <p:style>
            <a:lnRef idx="2"/>
            <a:fillRef idx="0"/>
            <a:effectRef idx="0"/>
            <a:fontRef idx="minor"/>
          </p:style>
          <p:txBody>
            <a:bodyPr lIns="21600" rIns="21600" tIns="21600" bIns="21600" anchor="ctr"/>
            <a:p>
              <a:pPr algn="ctr">
                <a:lnSpc>
                  <a:spcPct val="90000"/>
                </a:lnSpc>
                <a:spcAft>
                  <a:spcPts val="1191"/>
                </a:spcAft>
              </a:pPr>
              <a:r>
                <a:rPr b="0" lang="en-GB" sz="3400" spc="-1" strike="noStrike">
                  <a:solidFill>
                    <a:srgbClr val="ffffff"/>
                  </a:solidFill>
                  <a:latin typeface="Trebuchet MS"/>
                </a:rPr>
                <a:t>Low Tax Opportunities</a:t>
              </a:r>
              <a:endParaRPr b="0" lang="en-GB" sz="3400" spc="-1" strike="noStrike">
                <a:latin typeface="Arial"/>
              </a:endParaRPr>
            </a:p>
          </p:txBody>
        </p:sp>
        <p:sp>
          <p:nvSpPr>
            <p:cNvPr id="168" name="CustomShape 7"/>
            <p:cNvSpPr/>
            <p:nvPr/>
          </p:nvSpPr>
          <p:spPr>
            <a:xfrm>
              <a:off x="4618800" y="2777400"/>
              <a:ext cx="4273560" cy="1302840"/>
            </a:xfrm>
            <a:prstGeom prst="rect">
              <a:avLst/>
            </a:prstGeom>
            <a:solidFill>
              <a:schemeClr val="accent1">
                <a:hueOff val="0"/>
                <a:satOff val="0"/>
                <a:lumOff val="0"/>
                <a:alphaOff val="0"/>
              </a:schemeClr>
            </a:solidFill>
            <a:ln>
              <a:solidFill>
                <a:schemeClr val="lt1">
                  <a:hueOff val="0"/>
                  <a:satOff val="0"/>
                  <a:lumOff val="0"/>
                  <a:alphaOff val="0"/>
                </a:schemeClr>
              </a:solidFill>
              <a:round/>
            </a:ln>
          </p:spPr>
          <p:style>
            <a:lnRef idx="2"/>
            <a:fillRef idx="0"/>
            <a:effectRef idx="0"/>
            <a:fontRef idx="minor"/>
          </p:style>
          <p:txBody>
            <a:bodyPr lIns="21600" rIns="21600" tIns="21600" bIns="21600" anchor="ctr"/>
            <a:p>
              <a:pPr algn="ctr">
                <a:lnSpc>
                  <a:spcPct val="90000"/>
                </a:lnSpc>
                <a:spcAft>
                  <a:spcPts val="1191"/>
                </a:spcAft>
              </a:pPr>
              <a:r>
                <a:rPr b="0" lang="en-GB" sz="3400" spc="-1" strike="noStrike">
                  <a:solidFill>
                    <a:srgbClr val="ffffff"/>
                  </a:solidFill>
                  <a:latin typeface="Trebuchet MS"/>
                </a:rPr>
                <a:t>Online Services / Door to Door Services</a:t>
              </a:r>
              <a:endParaRPr b="0" lang="en-GB" sz="3400" spc="-1" strike="noStrike">
                <a:latin typeface="Arial"/>
              </a:endParaRPr>
            </a:p>
          </p:txBody>
        </p:sp>
        <p:sp>
          <p:nvSpPr>
            <p:cNvPr id="169" name="CustomShape 8"/>
            <p:cNvSpPr/>
            <p:nvPr/>
          </p:nvSpPr>
          <p:spPr>
            <a:xfrm>
              <a:off x="4618800" y="4406400"/>
              <a:ext cx="4273560" cy="1302840"/>
            </a:xfrm>
            <a:prstGeom prst="rect">
              <a:avLst/>
            </a:prstGeom>
            <a:solidFill>
              <a:schemeClr val="accent1">
                <a:hueOff val="0"/>
                <a:satOff val="0"/>
                <a:lumOff val="0"/>
                <a:alphaOff val="0"/>
              </a:schemeClr>
            </a:solidFill>
            <a:ln>
              <a:solidFill>
                <a:schemeClr val="lt1">
                  <a:hueOff val="0"/>
                  <a:satOff val="0"/>
                  <a:lumOff val="0"/>
                  <a:alphaOff val="0"/>
                </a:schemeClr>
              </a:solidFill>
              <a:round/>
            </a:ln>
          </p:spPr>
          <p:style>
            <a:lnRef idx="2"/>
            <a:fillRef idx="0"/>
            <a:effectRef idx="0"/>
            <a:fontRef idx="minor"/>
          </p:style>
          <p:txBody>
            <a:bodyPr lIns="21600" rIns="21600" tIns="21600" bIns="21600" anchor="ctr"/>
            <a:p>
              <a:pPr algn="ctr">
                <a:lnSpc>
                  <a:spcPct val="90000"/>
                </a:lnSpc>
                <a:spcAft>
                  <a:spcPts val="1191"/>
                </a:spcAft>
              </a:pPr>
              <a:r>
                <a:rPr b="0" lang="en-GB" sz="3400" spc="-1" strike="noStrike">
                  <a:solidFill>
                    <a:srgbClr val="ffffff"/>
                  </a:solidFill>
                  <a:latin typeface="Trebuchet MS"/>
                </a:rPr>
                <a:t>Tourist Opportunities</a:t>
              </a:r>
              <a:endParaRPr b="0" lang="en-GB" sz="3400" spc="-1" strike="noStrike">
                <a:latin typeface="Arial"/>
              </a:endParaRPr>
            </a:p>
          </p:txBody>
        </p:sp>
      </p:grpSp>
      <p:grpSp>
        <p:nvGrpSpPr>
          <p:cNvPr id="170" name="Group 9"/>
          <p:cNvGrpSpPr/>
          <p:nvPr/>
        </p:nvGrpSpPr>
        <p:grpSpPr>
          <a:xfrm>
            <a:off x="0" y="0"/>
            <a:ext cx="36000" cy="36000"/>
            <a:chOff x="0" y="0"/>
            <a:chExt cx="36000" cy="36000"/>
          </a:xfrm>
        </p:grpSpPr>
      </p:grpSp>
    </p:spTree>
  </p:cSld>
  <mc:AlternateContent>
    <mc:Choice Requires="p14">
      <p:transition spd="slow" p14:dur="2000"/>
    </mc:Choice>
    <mc:Fallback>
      <p:transition spd="slow"/>
    </mc:Fallback>
  </mc:AlternateContent>
  <p:timing>
    <p:tnLst>
      <p:par>
        <p:cTn id="23" dur="indefinite" restart="never" nodeType="tmRoot">
          <p:childTnLst>
            <p:seq>
              <p:cTn id="24" dur="indefinite" nodeType="mainSeq"/>
              <p:prevCondLst>
                <p:cond delay="0" evt="onPrev">
                  <p:tgtEl>
                    <p:sldTgt/>
                  </p:tgtEl>
                </p:cond>
              </p:prevCondLst>
              <p:nextCondLst>
                <p:cond delay="0" evt="onNext">
                  <p:tgtEl>
                    <p:sldTgt/>
                  </p:tgtEl>
                </p:cond>
              </p:nextCondLst>
            </p:seq>
          </p:childTnLst>
        </p:cTn>
      </p:par>
    </p:tnLst>
  </p:timing>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grpSp>
        <p:nvGrpSpPr>
          <p:cNvPr id="171" name="Group 1"/>
          <p:cNvGrpSpPr/>
          <p:nvPr/>
        </p:nvGrpSpPr>
        <p:grpSpPr>
          <a:xfrm>
            <a:off x="2460960" y="360"/>
            <a:ext cx="6431400" cy="6857640"/>
            <a:chOff x="2460960" y="360"/>
            <a:chExt cx="6431400" cy="6857640"/>
          </a:xfrm>
        </p:grpSpPr>
        <p:sp>
          <p:nvSpPr>
            <p:cNvPr id="172" name="CustomShape 2"/>
            <p:cNvSpPr/>
            <p:nvPr/>
          </p:nvSpPr>
          <p:spPr>
            <a:xfrm>
              <a:off x="3764160" y="3429000"/>
              <a:ext cx="854280" cy="813960"/>
            </a:xfrm>
            <a:custGeom>
              <a:avLst/>
              <a:gdLst/>
              <a:ahLst/>
              <a:rect l="l" t="t" r="r" b="b"/>
              <a:pathLst>
                <a:path w="854781" h="814387">
                  <a:moveTo>
                    <a:pt x="0" y="0"/>
                  </a:moveTo>
                  <a:lnTo>
                    <a:pt x="427390" y="0"/>
                  </a:lnTo>
                  <a:lnTo>
                    <a:pt x="427390" y="814387"/>
                  </a:lnTo>
                  <a:lnTo>
                    <a:pt x="854781" y="814387"/>
                  </a:lnTo>
                </a:path>
              </a:pathLst>
            </a:custGeom>
            <a:noFill/>
            <a:ln>
              <a:solidFill>
                <a:schemeClr val="accent1">
                  <a:shade val="60000"/>
                  <a:hueOff val="0"/>
                  <a:satOff val="0"/>
                  <a:lumOff val="0"/>
                  <a:alphaOff val="0"/>
                </a:schemeClr>
              </a:solidFill>
              <a:round/>
            </a:ln>
          </p:spPr>
          <p:style>
            <a:lnRef idx="2"/>
            <a:fillRef idx="0"/>
            <a:effectRef idx="0"/>
            <a:fontRef idx="minor"/>
          </p:style>
        </p:sp>
        <p:sp>
          <p:nvSpPr>
            <p:cNvPr id="173" name="CustomShape 3"/>
            <p:cNvSpPr/>
            <p:nvPr/>
          </p:nvSpPr>
          <p:spPr>
            <a:xfrm>
              <a:off x="3764160" y="2614680"/>
              <a:ext cx="854280" cy="813960"/>
            </a:xfrm>
            <a:custGeom>
              <a:avLst/>
              <a:gdLst/>
              <a:ahLst/>
              <a:rect l="l" t="t" r="r" b="b"/>
              <a:pathLst>
                <a:path w="854781" h="814387">
                  <a:moveTo>
                    <a:pt x="0" y="814387"/>
                  </a:moveTo>
                  <a:lnTo>
                    <a:pt x="427390" y="814387"/>
                  </a:lnTo>
                  <a:lnTo>
                    <a:pt x="427390" y="0"/>
                  </a:lnTo>
                  <a:lnTo>
                    <a:pt x="854781" y="0"/>
                  </a:lnTo>
                </a:path>
              </a:pathLst>
            </a:custGeom>
            <a:noFill/>
            <a:ln>
              <a:solidFill>
                <a:schemeClr val="accent1">
                  <a:shade val="60000"/>
                  <a:hueOff val="0"/>
                  <a:satOff val="0"/>
                  <a:lumOff val="0"/>
                  <a:alphaOff val="0"/>
                </a:schemeClr>
              </a:solidFill>
              <a:round/>
            </a:ln>
          </p:spPr>
          <p:style>
            <a:lnRef idx="2"/>
            <a:fillRef idx="0"/>
            <a:effectRef idx="0"/>
            <a:fontRef idx="minor"/>
          </p:style>
        </p:sp>
        <p:sp>
          <p:nvSpPr>
            <p:cNvPr id="174" name="CustomShape 4"/>
            <p:cNvSpPr/>
            <p:nvPr/>
          </p:nvSpPr>
          <p:spPr>
            <a:xfrm rot="16200000">
              <a:off x="-316080" y="2777760"/>
              <a:ext cx="6857640" cy="1302840"/>
            </a:xfrm>
            <a:prstGeom prst="rect">
              <a:avLst/>
            </a:prstGeom>
            <a:solidFill>
              <a:schemeClr val="accent1">
                <a:hueOff val="0"/>
                <a:satOff val="0"/>
                <a:lumOff val="0"/>
                <a:alphaOff val="0"/>
              </a:schemeClr>
            </a:solidFill>
            <a:ln>
              <a:solidFill>
                <a:schemeClr val="lt1">
                  <a:hueOff val="0"/>
                  <a:satOff val="0"/>
                  <a:lumOff val="0"/>
                  <a:alphaOff val="0"/>
                </a:schemeClr>
              </a:solidFill>
              <a:round/>
            </a:ln>
          </p:spPr>
          <p:style>
            <a:lnRef idx="2"/>
            <a:fillRef idx="0"/>
            <a:effectRef idx="0"/>
            <a:fontRef idx="minor"/>
          </p:style>
          <p:txBody>
            <a:bodyPr lIns="34200" rIns="34200" tIns="34200" bIns="34200" anchor="ctr"/>
            <a:p>
              <a:pPr algn="ctr">
                <a:lnSpc>
                  <a:spcPct val="90000"/>
                </a:lnSpc>
                <a:spcAft>
                  <a:spcPts val="1891"/>
                </a:spcAft>
              </a:pPr>
              <a:r>
                <a:rPr b="0" lang="en-GB" sz="5400" spc="-1" strike="noStrike">
                  <a:solidFill>
                    <a:srgbClr val="ffffff"/>
                  </a:solidFill>
                  <a:latin typeface="Arial"/>
                </a:rPr>
                <a:t>Threat</a:t>
              </a:r>
              <a:endParaRPr b="0" lang="en-GB" sz="5400" spc="-1" strike="noStrike">
                <a:latin typeface="Arial"/>
              </a:endParaRPr>
            </a:p>
          </p:txBody>
        </p:sp>
        <p:sp>
          <p:nvSpPr>
            <p:cNvPr id="175" name="CustomShape 5"/>
            <p:cNvSpPr/>
            <p:nvPr/>
          </p:nvSpPr>
          <p:spPr>
            <a:xfrm>
              <a:off x="4618800" y="1963080"/>
              <a:ext cx="4273560" cy="1302840"/>
            </a:xfrm>
            <a:prstGeom prst="rect">
              <a:avLst/>
            </a:prstGeom>
            <a:solidFill>
              <a:schemeClr val="accent1">
                <a:hueOff val="0"/>
                <a:satOff val="0"/>
                <a:lumOff val="0"/>
                <a:alphaOff val="0"/>
              </a:schemeClr>
            </a:solidFill>
            <a:ln>
              <a:solidFill>
                <a:schemeClr val="lt1">
                  <a:hueOff val="0"/>
                  <a:satOff val="0"/>
                  <a:lumOff val="0"/>
                  <a:alphaOff val="0"/>
                </a:schemeClr>
              </a:solidFill>
              <a:round/>
            </a:ln>
          </p:spPr>
          <p:style>
            <a:lnRef idx="2"/>
            <a:fillRef idx="0"/>
            <a:effectRef idx="0"/>
            <a:fontRef idx="minor"/>
          </p:style>
          <p:txBody>
            <a:bodyPr lIns="26640" rIns="26640" tIns="26640" bIns="26640" anchor="ctr"/>
            <a:p>
              <a:pPr algn="ctr">
                <a:lnSpc>
                  <a:spcPct val="90000"/>
                </a:lnSpc>
                <a:spcAft>
                  <a:spcPts val="1471"/>
                </a:spcAft>
              </a:pPr>
              <a:r>
                <a:rPr b="0" lang="en-GB" sz="4200" spc="-1" strike="noStrike">
                  <a:solidFill>
                    <a:srgbClr val="ffffff"/>
                  </a:solidFill>
                  <a:latin typeface="Trebuchet MS"/>
                </a:rPr>
                <a:t>Competition Already in Market</a:t>
              </a:r>
              <a:endParaRPr b="0" lang="en-GB" sz="4200" spc="-1" strike="noStrike">
                <a:latin typeface="Arial"/>
              </a:endParaRPr>
            </a:p>
          </p:txBody>
        </p:sp>
        <p:sp>
          <p:nvSpPr>
            <p:cNvPr id="176" name="CustomShape 6"/>
            <p:cNvSpPr/>
            <p:nvPr/>
          </p:nvSpPr>
          <p:spPr>
            <a:xfrm>
              <a:off x="4618800" y="3591720"/>
              <a:ext cx="4273560" cy="1302840"/>
            </a:xfrm>
            <a:prstGeom prst="rect">
              <a:avLst/>
            </a:prstGeom>
            <a:solidFill>
              <a:schemeClr val="accent1">
                <a:hueOff val="0"/>
                <a:satOff val="0"/>
                <a:lumOff val="0"/>
                <a:alphaOff val="0"/>
              </a:schemeClr>
            </a:solidFill>
            <a:ln>
              <a:solidFill>
                <a:schemeClr val="lt1">
                  <a:hueOff val="0"/>
                  <a:satOff val="0"/>
                  <a:lumOff val="0"/>
                  <a:alphaOff val="0"/>
                </a:schemeClr>
              </a:solidFill>
              <a:round/>
            </a:ln>
          </p:spPr>
          <p:style>
            <a:lnRef idx="2"/>
            <a:fillRef idx="0"/>
            <a:effectRef idx="0"/>
            <a:fontRef idx="minor"/>
          </p:style>
          <p:txBody>
            <a:bodyPr lIns="26640" rIns="26640" tIns="26640" bIns="26640" anchor="ctr"/>
            <a:p>
              <a:pPr algn="ctr">
                <a:lnSpc>
                  <a:spcPct val="90000"/>
                </a:lnSpc>
                <a:spcAft>
                  <a:spcPts val="1471"/>
                </a:spcAft>
              </a:pPr>
              <a:r>
                <a:rPr b="0" lang="en-GB" sz="4200" spc="-1" strike="noStrike">
                  <a:solidFill>
                    <a:srgbClr val="ffffff"/>
                  </a:solidFill>
                  <a:latin typeface="Trebuchet MS"/>
                </a:rPr>
                <a:t>Law Effectiveness</a:t>
              </a:r>
              <a:endParaRPr b="0" lang="en-GB" sz="4200" spc="-1" strike="noStrike">
                <a:latin typeface="Arial"/>
              </a:endParaRPr>
            </a:p>
          </p:txBody>
        </p:sp>
      </p:grpSp>
      <p:grpSp>
        <p:nvGrpSpPr>
          <p:cNvPr id="177" name="Group 7"/>
          <p:cNvGrpSpPr/>
          <p:nvPr/>
        </p:nvGrpSpPr>
        <p:grpSpPr>
          <a:xfrm>
            <a:off x="0" y="0"/>
            <a:ext cx="36000" cy="36000"/>
            <a:chOff x="0" y="0"/>
            <a:chExt cx="36000" cy="36000"/>
          </a:xfrm>
        </p:grpSpPr>
      </p:grpSp>
    </p:spTree>
  </p:cSld>
  <mc:AlternateContent>
    <mc:Choice Requires="p14">
      <p:transition spd="slow" p14:dur="2000"/>
    </mc:Choice>
    <mc:Fallback>
      <p:transition spd="slow"/>
    </mc:Fallback>
  </mc:AlternateContent>
  <p:timing>
    <p:tnLst>
      <p:par>
        <p:cTn id="25" dur="indefinite" restart="never" nodeType="tmRoot">
          <p:childTnLst>
            <p:seq>
              <p:cTn id="26" dur="indefinite" nodeType="mainSeq"/>
              <p:prevCondLst>
                <p:cond delay="0" evt="onPrev">
                  <p:tgtEl>
                    <p:sldTgt/>
                  </p:tgtEl>
                </p:cond>
              </p:prevCondLst>
              <p:nextCondLst>
                <p:cond delay="0" evt="onNext">
                  <p:tgtEl>
                    <p:sldTgt/>
                  </p:tgtEl>
                </p:cond>
              </p:nextCondLst>
            </p:seq>
          </p:childTnLst>
        </p:cTn>
      </p:par>
    </p:tnLst>
  </p:timing>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8" name="TextShape 1"/>
          <p:cNvSpPr txBox="1"/>
          <p:nvPr/>
        </p:nvSpPr>
        <p:spPr>
          <a:xfrm>
            <a:off x="677160" y="609480"/>
            <a:ext cx="8596440" cy="1320480"/>
          </a:xfrm>
          <a:prstGeom prst="rect">
            <a:avLst/>
          </a:prstGeom>
          <a:noFill/>
          <a:ln>
            <a:noFill/>
          </a:ln>
        </p:spPr>
        <p:txBody>
          <a:bodyPr/>
          <a:p>
            <a:pPr algn="ctr">
              <a:lnSpc>
                <a:spcPct val="100000"/>
              </a:lnSpc>
            </a:pPr>
            <a:r>
              <a:rPr b="0" lang="en-US" sz="3600" spc="-1" strike="noStrike">
                <a:solidFill>
                  <a:srgbClr val="90c226"/>
                </a:solidFill>
                <a:latin typeface="Trebuchet MS"/>
              </a:rPr>
              <a:t>P.E.S.T.E.L   ANALYSIS</a:t>
            </a:r>
            <a:endParaRPr b="0" lang="en-US" sz="3600" spc="-1" strike="noStrike">
              <a:solidFill>
                <a:srgbClr val="000000"/>
              </a:solidFill>
              <a:latin typeface="Trebuchet MS"/>
            </a:endParaRPr>
          </a:p>
        </p:txBody>
      </p:sp>
      <p:grpSp>
        <p:nvGrpSpPr>
          <p:cNvPr id="179" name="Group 2"/>
          <p:cNvGrpSpPr/>
          <p:nvPr/>
        </p:nvGrpSpPr>
        <p:grpSpPr>
          <a:xfrm>
            <a:off x="1426680" y="1130400"/>
            <a:ext cx="7362720" cy="5516640"/>
            <a:chOff x="1426680" y="1130400"/>
            <a:chExt cx="7362720" cy="5516640"/>
          </a:xfrm>
        </p:grpSpPr>
        <p:sp>
          <p:nvSpPr>
            <p:cNvPr id="180" name="CustomShape 3"/>
            <p:cNvSpPr/>
            <p:nvPr/>
          </p:nvSpPr>
          <p:spPr>
            <a:xfrm rot="5400000">
              <a:off x="4541400" y="1262880"/>
              <a:ext cx="2044800" cy="1779120"/>
            </a:xfrm>
            <a:prstGeom prst="hexagon">
              <a:avLst>
                <a:gd name="adj" fmla="val 25000"/>
                <a:gd name="vf" fmla="val 115470"/>
              </a:avLst>
            </a:prstGeom>
            <a:solidFill>
              <a:schemeClr val="accent1">
                <a:hueOff val="0"/>
                <a:satOff val="0"/>
                <a:lumOff val="0"/>
                <a:alphaOff val="0"/>
              </a:schemeClr>
            </a:solidFill>
            <a:ln>
              <a:solidFill>
                <a:schemeClr val="lt1">
                  <a:hueOff val="0"/>
                  <a:satOff val="0"/>
                  <a:lumOff val="0"/>
                  <a:alphaOff val="0"/>
                </a:schemeClr>
              </a:solidFill>
              <a:round/>
            </a:ln>
          </p:spPr>
          <p:style>
            <a:lnRef idx="2"/>
            <a:fillRef idx="0"/>
            <a:effectRef idx="0"/>
            <a:fontRef idx="minor"/>
          </p:style>
          <p:txBody>
            <a:bodyPr lIns="72360" rIns="72360" tIns="72360" bIns="72360" anchor="ctr" rot="-5400000"/>
            <a:p>
              <a:pPr algn="ctr">
                <a:lnSpc>
                  <a:spcPct val="90000"/>
                </a:lnSpc>
                <a:spcAft>
                  <a:spcPts val="666"/>
                </a:spcAft>
              </a:pPr>
              <a:r>
                <a:rPr b="0" lang="en-GB" sz="1900" spc="-1" strike="noStrike">
                  <a:solidFill>
                    <a:srgbClr val="ffffff"/>
                  </a:solidFill>
                  <a:latin typeface="Trebuchet MS"/>
                </a:rPr>
                <a:t>Economic Factors</a:t>
              </a:r>
              <a:endParaRPr b="0" lang="en-GB" sz="1900" spc="-1" strike="noStrike">
                <a:latin typeface="Arial"/>
              </a:endParaRPr>
            </a:p>
          </p:txBody>
        </p:sp>
        <p:sp>
          <p:nvSpPr>
            <p:cNvPr id="181" name="CustomShape 4"/>
            <p:cNvSpPr/>
            <p:nvPr/>
          </p:nvSpPr>
          <p:spPr>
            <a:xfrm>
              <a:off x="6507360" y="1539360"/>
              <a:ext cx="2282040" cy="1226880"/>
            </a:xfrm>
            <a:prstGeom prst="rect">
              <a:avLst/>
            </a:prstGeom>
            <a:noFill/>
            <a:ln>
              <a:noFill/>
            </a:ln>
          </p:spPr>
          <p:style>
            <a:lnRef idx="0"/>
            <a:fillRef idx="0"/>
            <a:effectRef idx="0"/>
            <a:fontRef idx="minor"/>
          </p:style>
        </p:sp>
        <p:sp>
          <p:nvSpPr>
            <p:cNvPr id="182" name="CustomShape 5"/>
            <p:cNvSpPr/>
            <p:nvPr/>
          </p:nvSpPr>
          <p:spPr>
            <a:xfrm rot="5400000">
              <a:off x="2619360" y="1262880"/>
              <a:ext cx="2044800" cy="1779120"/>
            </a:xfrm>
            <a:prstGeom prst="hexagon">
              <a:avLst>
                <a:gd name="adj" fmla="val 25000"/>
                <a:gd name="vf" fmla="val 115470"/>
              </a:avLst>
            </a:prstGeom>
            <a:solidFill>
              <a:schemeClr val="accent1">
                <a:hueOff val="0"/>
                <a:satOff val="0"/>
                <a:lumOff val="0"/>
                <a:alphaOff val="0"/>
              </a:schemeClr>
            </a:solidFill>
            <a:ln>
              <a:solidFill>
                <a:schemeClr val="lt1">
                  <a:hueOff val="0"/>
                  <a:satOff val="0"/>
                  <a:lumOff val="0"/>
                  <a:alphaOff val="0"/>
                </a:schemeClr>
              </a:solidFill>
              <a:round/>
            </a:ln>
          </p:spPr>
          <p:style>
            <a:lnRef idx="2"/>
            <a:fillRef idx="0"/>
            <a:effectRef idx="0"/>
            <a:fontRef idx="minor"/>
          </p:style>
          <p:txBody>
            <a:bodyPr lIns="0" rIns="0" tIns="0" bIns="0" anchor="ctr" rot="-5400000"/>
            <a:p>
              <a:pPr algn="ctr">
                <a:lnSpc>
                  <a:spcPct val="90000"/>
                </a:lnSpc>
                <a:spcAft>
                  <a:spcPts val="910"/>
                </a:spcAft>
              </a:pPr>
              <a:r>
                <a:rPr b="0" lang="en-GB" sz="2600" spc="-1" strike="noStrike">
                  <a:solidFill>
                    <a:srgbClr val="ffffff"/>
                  </a:solidFill>
                  <a:latin typeface="Trebuchet MS"/>
                </a:rPr>
                <a:t>Political factors</a:t>
              </a:r>
              <a:endParaRPr b="0" lang="en-GB" sz="2600" spc="-1" strike="noStrike">
                <a:latin typeface="Arial"/>
              </a:endParaRPr>
            </a:p>
          </p:txBody>
        </p:sp>
        <p:sp>
          <p:nvSpPr>
            <p:cNvPr id="183" name="CustomShape 6"/>
            <p:cNvSpPr/>
            <p:nvPr/>
          </p:nvSpPr>
          <p:spPr>
            <a:xfrm rot="5400000">
              <a:off x="3576600" y="2999160"/>
              <a:ext cx="2044800" cy="1779120"/>
            </a:xfrm>
            <a:prstGeom prst="hexagon">
              <a:avLst>
                <a:gd name="adj" fmla="val 25000"/>
                <a:gd name="vf" fmla="val 115470"/>
              </a:avLst>
            </a:prstGeom>
            <a:solidFill>
              <a:schemeClr val="accent1">
                <a:hueOff val="0"/>
                <a:satOff val="0"/>
                <a:lumOff val="0"/>
                <a:alphaOff val="0"/>
              </a:schemeClr>
            </a:solidFill>
            <a:ln>
              <a:solidFill>
                <a:schemeClr val="lt1">
                  <a:hueOff val="0"/>
                  <a:satOff val="0"/>
                  <a:lumOff val="0"/>
                  <a:alphaOff val="0"/>
                </a:schemeClr>
              </a:solidFill>
              <a:round/>
            </a:ln>
          </p:spPr>
          <p:style>
            <a:lnRef idx="2"/>
            <a:fillRef idx="0"/>
            <a:effectRef idx="0"/>
            <a:fontRef idx="minor"/>
          </p:style>
          <p:txBody>
            <a:bodyPr lIns="72360" rIns="72360" tIns="72360" bIns="72360" anchor="ctr" rot="-5400000"/>
            <a:p>
              <a:pPr algn="ctr">
                <a:lnSpc>
                  <a:spcPct val="90000"/>
                </a:lnSpc>
                <a:spcAft>
                  <a:spcPts val="666"/>
                </a:spcAft>
              </a:pPr>
              <a:r>
                <a:rPr b="0" lang="en-GB" sz="1900" spc="-1" strike="noStrike">
                  <a:solidFill>
                    <a:srgbClr val="ffffff"/>
                  </a:solidFill>
                  <a:latin typeface="Trebuchet MS"/>
                </a:rPr>
                <a:t>Social Factors</a:t>
              </a:r>
              <a:endParaRPr b="0" lang="en-GB" sz="1900" spc="-1" strike="noStrike">
                <a:latin typeface="Arial"/>
              </a:endParaRPr>
            </a:p>
          </p:txBody>
        </p:sp>
        <p:sp>
          <p:nvSpPr>
            <p:cNvPr id="184" name="CustomShape 7"/>
            <p:cNvSpPr/>
            <p:nvPr/>
          </p:nvSpPr>
          <p:spPr>
            <a:xfrm>
              <a:off x="1426680" y="3275280"/>
              <a:ext cx="2208600" cy="1226880"/>
            </a:xfrm>
            <a:prstGeom prst="rect">
              <a:avLst/>
            </a:prstGeom>
            <a:noFill/>
            <a:ln>
              <a:noFill/>
            </a:ln>
          </p:spPr>
          <p:style>
            <a:lnRef idx="0"/>
            <a:fillRef idx="0"/>
            <a:effectRef idx="0"/>
            <a:fontRef idx="minor"/>
          </p:style>
        </p:sp>
        <p:sp>
          <p:nvSpPr>
            <p:cNvPr id="185" name="CustomShape 8"/>
            <p:cNvSpPr/>
            <p:nvPr/>
          </p:nvSpPr>
          <p:spPr>
            <a:xfrm rot="5400000">
              <a:off x="5498280" y="2999160"/>
              <a:ext cx="2044800" cy="1779120"/>
            </a:xfrm>
            <a:prstGeom prst="hexagon">
              <a:avLst>
                <a:gd name="adj" fmla="val 25000"/>
                <a:gd name="vf" fmla="val 115470"/>
              </a:avLst>
            </a:prstGeom>
            <a:solidFill>
              <a:schemeClr val="accent1">
                <a:hueOff val="0"/>
                <a:satOff val="0"/>
                <a:lumOff val="0"/>
                <a:alphaOff val="0"/>
              </a:schemeClr>
            </a:solidFill>
            <a:ln>
              <a:solidFill>
                <a:schemeClr val="lt1">
                  <a:hueOff val="0"/>
                  <a:satOff val="0"/>
                  <a:lumOff val="0"/>
                  <a:alphaOff val="0"/>
                </a:schemeClr>
              </a:solidFill>
              <a:round/>
            </a:ln>
          </p:spPr>
          <p:style>
            <a:lnRef idx="2"/>
            <a:fillRef idx="0"/>
            <a:effectRef idx="0"/>
            <a:fontRef idx="minor"/>
          </p:style>
          <p:txBody>
            <a:bodyPr lIns="0" rIns="0" tIns="0" bIns="0" anchor="ctr" rot="-5400000"/>
            <a:p>
              <a:pPr algn="ctr">
                <a:lnSpc>
                  <a:spcPct val="90000"/>
                </a:lnSpc>
                <a:spcAft>
                  <a:spcPts val="524"/>
                </a:spcAft>
              </a:pPr>
              <a:r>
                <a:rPr b="0" lang="en-GB" sz="1500" spc="-1" strike="noStrike">
                  <a:solidFill>
                    <a:srgbClr val="ffffff"/>
                  </a:solidFill>
                  <a:latin typeface="Trebuchet MS"/>
                </a:rPr>
                <a:t>Technological Factors</a:t>
              </a:r>
              <a:endParaRPr b="0" lang="en-GB" sz="1500" spc="-1" strike="noStrike">
                <a:latin typeface="Arial"/>
              </a:endParaRPr>
            </a:p>
          </p:txBody>
        </p:sp>
        <p:sp>
          <p:nvSpPr>
            <p:cNvPr id="186" name="CustomShape 9"/>
            <p:cNvSpPr/>
            <p:nvPr/>
          </p:nvSpPr>
          <p:spPr>
            <a:xfrm rot="5400000">
              <a:off x="4541400" y="4735080"/>
              <a:ext cx="2044800" cy="1779120"/>
            </a:xfrm>
            <a:prstGeom prst="hexagon">
              <a:avLst>
                <a:gd name="adj" fmla="val 25000"/>
                <a:gd name="vf" fmla="val 115470"/>
              </a:avLst>
            </a:prstGeom>
            <a:solidFill>
              <a:schemeClr val="accent1">
                <a:hueOff val="0"/>
                <a:satOff val="0"/>
                <a:lumOff val="0"/>
                <a:alphaOff val="0"/>
              </a:schemeClr>
            </a:solidFill>
            <a:ln>
              <a:solidFill>
                <a:schemeClr val="lt1">
                  <a:hueOff val="0"/>
                  <a:satOff val="0"/>
                  <a:lumOff val="0"/>
                  <a:alphaOff val="0"/>
                </a:schemeClr>
              </a:solidFill>
              <a:round/>
            </a:ln>
          </p:spPr>
          <p:style>
            <a:lnRef idx="2"/>
            <a:fillRef idx="0"/>
            <a:effectRef idx="0"/>
            <a:fontRef idx="minor"/>
          </p:style>
          <p:txBody>
            <a:bodyPr lIns="72360" rIns="72360" tIns="72360" bIns="72360" anchor="ctr" rot="-5400000"/>
            <a:p>
              <a:pPr algn="ctr">
                <a:lnSpc>
                  <a:spcPct val="90000"/>
                </a:lnSpc>
                <a:spcAft>
                  <a:spcPts val="666"/>
                </a:spcAft>
              </a:pPr>
              <a:r>
                <a:rPr b="0" lang="en-GB" sz="1900" spc="-1" strike="noStrike">
                  <a:solidFill>
                    <a:srgbClr val="ffffff"/>
                  </a:solidFill>
                  <a:latin typeface="Trebuchet MS"/>
                </a:rPr>
                <a:t>Legal Factors</a:t>
              </a:r>
              <a:endParaRPr b="0" lang="en-GB" sz="1900" spc="-1" strike="noStrike">
                <a:latin typeface="Arial"/>
              </a:endParaRPr>
            </a:p>
          </p:txBody>
        </p:sp>
        <p:sp>
          <p:nvSpPr>
            <p:cNvPr id="187" name="CustomShape 10"/>
            <p:cNvSpPr/>
            <p:nvPr/>
          </p:nvSpPr>
          <p:spPr>
            <a:xfrm>
              <a:off x="6507360" y="5011560"/>
              <a:ext cx="2282040" cy="1226880"/>
            </a:xfrm>
            <a:prstGeom prst="rect">
              <a:avLst/>
            </a:prstGeom>
            <a:noFill/>
            <a:ln>
              <a:noFill/>
            </a:ln>
          </p:spPr>
          <p:style>
            <a:lnRef idx="0"/>
            <a:fillRef idx="0"/>
            <a:effectRef idx="0"/>
            <a:fontRef idx="minor"/>
          </p:style>
        </p:sp>
        <p:sp>
          <p:nvSpPr>
            <p:cNvPr id="188" name="CustomShape 11"/>
            <p:cNvSpPr/>
            <p:nvPr/>
          </p:nvSpPr>
          <p:spPr>
            <a:xfrm rot="5400000">
              <a:off x="2619360" y="4735080"/>
              <a:ext cx="2044800" cy="1779120"/>
            </a:xfrm>
            <a:prstGeom prst="hexagon">
              <a:avLst>
                <a:gd name="adj" fmla="val 25000"/>
                <a:gd name="vf" fmla="val 115470"/>
              </a:avLst>
            </a:prstGeom>
            <a:solidFill>
              <a:schemeClr val="accent1">
                <a:hueOff val="0"/>
                <a:satOff val="0"/>
                <a:lumOff val="0"/>
                <a:alphaOff val="0"/>
              </a:schemeClr>
            </a:solidFill>
            <a:ln>
              <a:solidFill>
                <a:schemeClr val="lt1">
                  <a:hueOff val="0"/>
                  <a:satOff val="0"/>
                  <a:lumOff val="0"/>
                  <a:alphaOff val="0"/>
                </a:schemeClr>
              </a:solidFill>
              <a:round/>
            </a:ln>
          </p:spPr>
          <p:style>
            <a:lnRef idx="2"/>
            <a:fillRef idx="0"/>
            <a:effectRef idx="0"/>
            <a:fontRef idx="minor"/>
          </p:style>
          <p:txBody>
            <a:bodyPr lIns="0" rIns="0" tIns="0" bIns="0" anchor="ctr" rot="-5400000"/>
            <a:p>
              <a:pPr algn="ctr">
                <a:lnSpc>
                  <a:spcPct val="90000"/>
                </a:lnSpc>
                <a:spcAft>
                  <a:spcPts val="490"/>
                </a:spcAft>
              </a:pPr>
              <a:r>
                <a:rPr b="0" lang="en-GB" sz="1400" spc="-1" strike="noStrike">
                  <a:solidFill>
                    <a:srgbClr val="ffffff"/>
                  </a:solidFill>
                  <a:latin typeface="Trebuchet MS"/>
                </a:rPr>
                <a:t>Environmental Factors</a:t>
              </a:r>
              <a:endParaRPr b="0" lang="en-GB" sz="1400" spc="-1" strike="noStrike">
                <a:latin typeface="Arial"/>
              </a:endParaRPr>
            </a:p>
          </p:txBody>
        </p:sp>
      </p:grpSp>
      <p:grpSp>
        <p:nvGrpSpPr>
          <p:cNvPr id="189" name="Group 12"/>
          <p:cNvGrpSpPr/>
          <p:nvPr/>
        </p:nvGrpSpPr>
        <p:grpSpPr>
          <a:xfrm>
            <a:off x="0" y="0"/>
            <a:ext cx="36000" cy="36000"/>
            <a:chOff x="0" y="0"/>
            <a:chExt cx="36000" cy="36000"/>
          </a:xfrm>
        </p:grpSpPr>
      </p:grpSp>
    </p:spTree>
  </p:cSld>
  <mc:AlternateContent>
    <mc:Choice Requires="p14">
      <p:transition spd="slow" p14:dur="2000"/>
    </mc:Choice>
    <mc:Fallback>
      <p:transition spd="slow"/>
    </mc:Fallback>
  </mc:AlternateContent>
  <p:timing>
    <p:tnLst>
      <p:par>
        <p:cTn id="27" dur="indefinite" restart="never" nodeType="tmRoot">
          <p:childTnLst>
            <p:seq>
              <p:cTn id="28" dur="indefinite" nodeType="mainSeq"/>
              <p:prevCondLst>
                <p:cond delay="0" evt="onPrev">
                  <p:tgtEl>
                    <p:sldTgt/>
                  </p:tgtEl>
                </p:cond>
              </p:prevCondLst>
              <p:nextCondLst>
                <p:cond delay="0" evt="onNext">
                  <p:tgtEl>
                    <p:sldTgt/>
                  </p:tgtEl>
                </p:cond>
              </p:nextCondLst>
            </p:seq>
          </p:childTnLst>
        </p:cTn>
      </p:par>
    </p:tnLst>
  </p:timing>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0" name="TextShape 1"/>
          <p:cNvSpPr txBox="1"/>
          <p:nvPr/>
        </p:nvSpPr>
        <p:spPr>
          <a:xfrm>
            <a:off x="677160" y="609480"/>
            <a:ext cx="8596440" cy="1320480"/>
          </a:xfrm>
          <a:prstGeom prst="rect">
            <a:avLst/>
          </a:prstGeom>
          <a:noFill/>
          <a:ln>
            <a:noFill/>
          </a:ln>
        </p:spPr>
        <p:txBody>
          <a:bodyPr/>
          <a:p>
            <a:pPr>
              <a:lnSpc>
                <a:spcPct val="100000"/>
              </a:lnSpc>
            </a:pPr>
            <a:r>
              <a:rPr b="0" lang="en-US" sz="3600" spc="-1" strike="noStrike">
                <a:solidFill>
                  <a:srgbClr val="90c226"/>
                </a:solidFill>
                <a:latin typeface="Trebuchet MS"/>
              </a:rPr>
              <a:t>Political Factor</a:t>
            </a:r>
            <a:endParaRPr b="0" lang="en-US" sz="3600" spc="-1" strike="noStrike">
              <a:solidFill>
                <a:srgbClr val="000000"/>
              </a:solidFill>
              <a:latin typeface="Trebuchet MS"/>
            </a:endParaRPr>
          </a:p>
        </p:txBody>
      </p:sp>
      <p:sp>
        <p:nvSpPr>
          <p:cNvPr id="191" name="TextShape 2"/>
          <p:cNvSpPr txBox="1"/>
          <p:nvPr/>
        </p:nvSpPr>
        <p:spPr>
          <a:xfrm>
            <a:off x="677160" y="2160720"/>
            <a:ext cx="8596440" cy="3880440"/>
          </a:xfrm>
          <a:prstGeom prst="rect">
            <a:avLst/>
          </a:prstGeom>
          <a:noFill/>
          <a:ln>
            <a:noFill/>
          </a:ln>
        </p:spPr>
        <p:txBody>
          <a:bodyPr>
            <a:normAutofit/>
          </a:bodyPr>
          <a:p>
            <a:pPr marL="343080" indent="-342720">
              <a:lnSpc>
                <a:spcPct val="150000"/>
              </a:lnSpc>
              <a:spcBef>
                <a:spcPts val="1001"/>
              </a:spcBef>
              <a:buClr>
                <a:srgbClr val="90c226"/>
              </a:buClr>
              <a:buSzPct val="80000"/>
              <a:buFont typeface="Wingdings 3" charset="2"/>
              <a:buChar char=""/>
            </a:pPr>
            <a:r>
              <a:rPr b="0" lang="en-US" sz="2800" spc="-1" strike="noStrike">
                <a:solidFill>
                  <a:srgbClr val="404040"/>
                </a:solidFill>
                <a:latin typeface="Arial"/>
              </a:rPr>
              <a:t>The Political Factor .Constant changes in government policies affects the business, </a:t>
            </a:r>
            <a:endParaRPr b="0" lang="en-US" sz="2800" spc="-1" strike="noStrike">
              <a:solidFill>
                <a:srgbClr val="404040"/>
              </a:solidFill>
              <a:latin typeface="Trebuchet MS"/>
            </a:endParaRPr>
          </a:p>
          <a:p>
            <a:pPr marL="343080" indent="-342720">
              <a:lnSpc>
                <a:spcPct val="150000"/>
              </a:lnSpc>
              <a:spcBef>
                <a:spcPts val="1001"/>
              </a:spcBef>
              <a:buClr>
                <a:srgbClr val="90c226"/>
              </a:buClr>
              <a:buSzPct val="80000"/>
              <a:buFont typeface="Wingdings 3" charset="2"/>
              <a:buChar char=""/>
            </a:pPr>
            <a:r>
              <a:rPr b="0" lang="en-US" sz="2800" spc="-1" strike="noStrike">
                <a:solidFill>
                  <a:srgbClr val="404040"/>
                </a:solidFill>
                <a:latin typeface="Arial"/>
              </a:rPr>
              <a:t>Example :- Midnight law after 11pm we cant keep open our business in certain area.</a:t>
            </a:r>
            <a:endParaRPr b="0" lang="en-US" sz="2800" spc="-1" strike="noStrike">
              <a:solidFill>
                <a:srgbClr val="404040"/>
              </a:solidFill>
              <a:latin typeface="Trebuchet MS"/>
            </a:endParaRPr>
          </a:p>
        </p:txBody>
      </p:sp>
    </p:spTree>
  </p:cSld>
  <mc:AlternateContent>
    <mc:Choice Requires="p14">
      <p:transition spd="slow" p14:dur="2000"/>
    </mc:Choice>
    <mc:Fallback>
      <p:transition spd="slow"/>
    </mc:Fallback>
  </mc:AlternateContent>
  <p:timing>
    <p:tnLst>
      <p:par>
        <p:cTn id="29" dur="indefinite" restart="never" nodeType="tmRoot">
          <p:childTnLst>
            <p:seq>
              <p:cTn id="30" dur="indefinite" nodeType="mainSeq"/>
              <p:prevCondLst>
                <p:cond delay="0" evt="onPrev">
                  <p:tgtEl>
                    <p:sldTgt/>
                  </p:tgtEl>
                </p:cond>
              </p:prevCondLst>
              <p:nextCondLst>
                <p:cond delay="0" evt="onNext">
                  <p:tgtEl>
                    <p:sldTgt/>
                  </p:tgtEl>
                </p:cond>
              </p:nextCondLst>
            </p:seq>
          </p:childTnLst>
        </p:cTn>
      </p:par>
    </p:tnLst>
  </p:timing>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2" name="TextShape 1"/>
          <p:cNvSpPr txBox="1"/>
          <p:nvPr/>
        </p:nvSpPr>
        <p:spPr>
          <a:xfrm>
            <a:off x="677160" y="609480"/>
            <a:ext cx="8596440" cy="1320480"/>
          </a:xfrm>
          <a:prstGeom prst="rect">
            <a:avLst/>
          </a:prstGeom>
          <a:noFill/>
          <a:ln>
            <a:noFill/>
          </a:ln>
        </p:spPr>
        <p:txBody>
          <a:bodyPr/>
          <a:p>
            <a:pPr>
              <a:lnSpc>
                <a:spcPct val="100000"/>
              </a:lnSpc>
            </a:pPr>
            <a:r>
              <a:rPr b="0" lang="en-US" sz="3600" spc="-1" strike="noStrike">
                <a:solidFill>
                  <a:srgbClr val="90c226"/>
                </a:solidFill>
                <a:latin typeface="Trebuchet MS"/>
              </a:rPr>
              <a:t>Economic Factors </a:t>
            </a:r>
            <a:r>
              <a:rPr b="0" lang="en-US" sz="3600" spc="-1" strike="noStrike">
                <a:solidFill>
                  <a:srgbClr val="90c226"/>
                </a:solidFill>
                <a:latin typeface="Trebuchet MS"/>
              </a:rPr>
              <a:t>	</a:t>
            </a:r>
            <a:endParaRPr b="0" lang="en-US" sz="3600" spc="-1" strike="noStrike">
              <a:solidFill>
                <a:srgbClr val="000000"/>
              </a:solidFill>
              <a:latin typeface="Trebuchet MS"/>
            </a:endParaRPr>
          </a:p>
        </p:txBody>
      </p:sp>
      <p:sp>
        <p:nvSpPr>
          <p:cNvPr id="193" name="TextShape 2"/>
          <p:cNvSpPr txBox="1"/>
          <p:nvPr/>
        </p:nvSpPr>
        <p:spPr>
          <a:xfrm>
            <a:off x="677160" y="2160720"/>
            <a:ext cx="8596440" cy="3880440"/>
          </a:xfrm>
          <a:prstGeom prst="rect">
            <a:avLst/>
          </a:prstGeom>
          <a:noFill/>
          <a:ln>
            <a:noFill/>
          </a:ln>
        </p:spPr>
        <p:txBody>
          <a:bodyPr/>
          <a:p>
            <a:pPr marL="343080" indent="-342720">
              <a:lnSpc>
                <a:spcPct val="150000"/>
              </a:lnSpc>
              <a:spcBef>
                <a:spcPts val="1001"/>
              </a:spcBef>
              <a:buClr>
                <a:srgbClr val="90c226"/>
              </a:buClr>
              <a:buSzPct val="80000"/>
              <a:buFont typeface="Wingdings 3" charset="2"/>
              <a:buChar char=""/>
            </a:pPr>
            <a:r>
              <a:rPr b="0" lang="en-US" sz="2800" spc="-1" strike="noStrike">
                <a:solidFill>
                  <a:srgbClr val="404040"/>
                </a:solidFill>
                <a:latin typeface="Arial"/>
              </a:rPr>
              <a:t>Economies Factors :- positive and negative economic factors effect the business</a:t>
            </a:r>
            <a:endParaRPr b="0" lang="en-US" sz="2800" spc="-1" strike="noStrike">
              <a:solidFill>
                <a:srgbClr val="404040"/>
              </a:solidFill>
              <a:latin typeface="Trebuchet MS"/>
            </a:endParaRPr>
          </a:p>
          <a:p>
            <a:pPr marL="343080" indent="-342720">
              <a:lnSpc>
                <a:spcPct val="150000"/>
              </a:lnSpc>
              <a:spcBef>
                <a:spcPts val="1001"/>
              </a:spcBef>
              <a:buClr>
                <a:srgbClr val="90c226"/>
              </a:buClr>
              <a:buSzPct val="80000"/>
              <a:buFont typeface="Wingdings 3" charset="2"/>
              <a:buChar char=""/>
            </a:pPr>
            <a:r>
              <a:rPr b="0" lang="en-US" sz="2800" spc="-1" strike="noStrike">
                <a:solidFill>
                  <a:srgbClr val="404040"/>
                </a:solidFill>
                <a:latin typeface="Arial"/>
              </a:rPr>
              <a:t>Example :- Increasing worker salary affect the business positively, while economic recession affects the business negatively</a:t>
            </a:r>
            <a:endParaRPr b="0" lang="en-US" sz="2800" spc="-1" strike="noStrike">
              <a:solidFill>
                <a:srgbClr val="404040"/>
              </a:solidFill>
              <a:latin typeface="Trebuchet MS"/>
            </a:endParaRPr>
          </a:p>
          <a:p>
            <a:pPr>
              <a:lnSpc>
                <a:spcPct val="150000"/>
              </a:lnSpc>
              <a:spcBef>
                <a:spcPts val="1001"/>
              </a:spcBef>
            </a:pPr>
            <a:endParaRPr b="0" lang="en-US" sz="2800" spc="-1" strike="noStrike">
              <a:solidFill>
                <a:srgbClr val="404040"/>
              </a:solidFill>
              <a:latin typeface="Trebuchet MS"/>
            </a:endParaRPr>
          </a:p>
        </p:txBody>
      </p:sp>
    </p:spTree>
  </p:cSld>
  <mc:AlternateContent>
    <mc:Choice Requires="p14">
      <p:transition spd="slow" p14:dur="2000"/>
    </mc:Choice>
    <mc:Fallback>
      <p:transition spd="slow"/>
    </mc:Fallback>
  </mc:AlternateContent>
  <p:timing>
    <p:tnLst>
      <p:par>
        <p:cTn id="31" dur="indefinite" restart="never" nodeType="tmRoot">
          <p:childTnLst>
            <p:seq>
              <p:cTn id="32" dur="indefinite" nodeType="mainSeq"/>
              <p:prevCondLst>
                <p:cond delay="0" evt="onPrev">
                  <p:tgtEl>
                    <p:sldTgt/>
                  </p:tgtEl>
                </p:cond>
              </p:prevCondLst>
              <p:nextCondLst>
                <p:cond delay="0" evt="onNext">
                  <p:tgtEl>
                    <p:sldTgt/>
                  </p:tgtEl>
                </p:cond>
              </p:nextCondLst>
            </p:seq>
          </p:childTnLst>
        </p:cTn>
      </p:par>
    </p:tnLst>
  </p:timing>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4" name="TextShape 1"/>
          <p:cNvSpPr txBox="1"/>
          <p:nvPr/>
        </p:nvSpPr>
        <p:spPr>
          <a:xfrm>
            <a:off x="677160" y="609480"/>
            <a:ext cx="8596440" cy="1320480"/>
          </a:xfrm>
          <a:prstGeom prst="rect">
            <a:avLst/>
          </a:prstGeom>
          <a:noFill/>
          <a:ln>
            <a:noFill/>
          </a:ln>
        </p:spPr>
        <p:txBody>
          <a:bodyPr/>
          <a:p>
            <a:pPr>
              <a:lnSpc>
                <a:spcPct val="100000"/>
              </a:lnSpc>
            </a:pPr>
            <a:r>
              <a:rPr b="0" lang="en-US" sz="3600" spc="-1" strike="noStrike">
                <a:solidFill>
                  <a:srgbClr val="90c226"/>
                </a:solidFill>
                <a:latin typeface="Trebuchet MS"/>
              </a:rPr>
              <a:t>Social Factors</a:t>
            </a:r>
            <a:endParaRPr b="0" lang="en-US" sz="3600" spc="-1" strike="noStrike">
              <a:solidFill>
                <a:srgbClr val="000000"/>
              </a:solidFill>
              <a:latin typeface="Trebuchet MS"/>
            </a:endParaRPr>
          </a:p>
        </p:txBody>
      </p:sp>
      <p:sp>
        <p:nvSpPr>
          <p:cNvPr id="195" name="TextShape 2"/>
          <p:cNvSpPr txBox="1"/>
          <p:nvPr/>
        </p:nvSpPr>
        <p:spPr>
          <a:xfrm>
            <a:off x="677160" y="2160720"/>
            <a:ext cx="8596440" cy="3880440"/>
          </a:xfrm>
          <a:prstGeom prst="rect">
            <a:avLst/>
          </a:prstGeom>
          <a:noFill/>
          <a:ln>
            <a:noFill/>
          </a:ln>
        </p:spPr>
        <p:txBody>
          <a:bodyPr>
            <a:normAutofit/>
          </a:bodyPr>
          <a:p>
            <a:pPr marL="343080" indent="-342720">
              <a:lnSpc>
                <a:spcPct val="150000"/>
              </a:lnSpc>
              <a:spcBef>
                <a:spcPts val="1001"/>
              </a:spcBef>
              <a:buClr>
                <a:srgbClr val="90c226"/>
              </a:buClr>
              <a:buSzPct val="80000"/>
              <a:buFont typeface="Wingdings 3" charset="2"/>
              <a:buChar char=""/>
            </a:pPr>
            <a:r>
              <a:rPr b="0" lang="en-US" sz="2800" spc="-1" strike="noStrike">
                <a:solidFill>
                  <a:srgbClr val="404040"/>
                </a:solidFill>
                <a:latin typeface="Arial"/>
              </a:rPr>
              <a:t>Social Factors :- normally sociological factors such as age of the population, ethnic, economic status, e.tc affects the business.</a:t>
            </a:r>
            <a:endParaRPr b="0" lang="en-US" sz="2800" spc="-1" strike="noStrike">
              <a:solidFill>
                <a:srgbClr val="404040"/>
              </a:solidFill>
              <a:latin typeface="Trebuchet MS"/>
            </a:endParaRPr>
          </a:p>
          <a:p>
            <a:pPr marL="343080" indent="-342720">
              <a:lnSpc>
                <a:spcPct val="150000"/>
              </a:lnSpc>
              <a:spcBef>
                <a:spcPts val="1001"/>
              </a:spcBef>
              <a:buClr>
                <a:srgbClr val="90c226"/>
              </a:buClr>
              <a:buSzPct val="80000"/>
              <a:buFont typeface="Wingdings 3" charset="2"/>
              <a:buChar char=""/>
            </a:pPr>
            <a:r>
              <a:rPr b="0" lang="en-US" sz="2800" spc="-1" strike="noStrike">
                <a:solidFill>
                  <a:srgbClr val="404040"/>
                </a:solidFill>
                <a:latin typeface="Arial"/>
              </a:rPr>
              <a:t>Example :- youth population boost the business, compare to old generation affects its negatively</a:t>
            </a:r>
            <a:endParaRPr b="0" lang="en-US" sz="2800" spc="-1" strike="noStrike">
              <a:solidFill>
                <a:srgbClr val="404040"/>
              </a:solidFill>
              <a:latin typeface="Trebuchet MS"/>
            </a:endParaRPr>
          </a:p>
        </p:txBody>
      </p:sp>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6" name="TextShape 1"/>
          <p:cNvSpPr txBox="1"/>
          <p:nvPr/>
        </p:nvSpPr>
        <p:spPr>
          <a:xfrm>
            <a:off x="677160" y="609480"/>
            <a:ext cx="8596440" cy="1320480"/>
          </a:xfrm>
          <a:prstGeom prst="rect">
            <a:avLst/>
          </a:prstGeom>
          <a:noFill/>
          <a:ln>
            <a:noFill/>
          </a:ln>
        </p:spPr>
        <p:txBody>
          <a:bodyPr/>
          <a:p>
            <a:pPr>
              <a:lnSpc>
                <a:spcPct val="100000"/>
              </a:lnSpc>
            </a:pPr>
            <a:r>
              <a:rPr b="0" lang="en-US" sz="3600" spc="-1" strike="noStrike">
                <a:solidFill>
                  <a:srgbClr val="90c226"/>
                </a:solidFill>
                <a:latin typeface="Trebuchet MS"/>
              </a:rPr>
              <a:t>Technology</a:t>
            </a:r>
            <a:endParaRPr b="0" lang="en-US" sz="3600" spc="-1" strike="noStrike">
              <a:solidFill>
                <a:srgbClr val="000000"/>
              </a:solidFill>
              <a:latin typeface="Trebuchet MS"/>
            </a:endParaRPr>
          </a:p>
        </p:txBody>
      </p:sp>
      <p:sp>
        <p:nvSpPr>
          <p:cNvPr id="197" name="TextShape 2"/>
          <p:cNvSpPr txBox="1"/>
          <p:nvPr/>
        </p:nvSpPr>
        <p:spPr>
          <a:xfrm>
            <a:off x="677160" y="2160720"/>
            <a:ext cx="8596440" cy="3880440"/>
          </a:xfrm>
          <a:prstGeom prst="rect">
            <a:avLst/>
          </a:prstGeom>
          <a:noFill/>
          <a:ln>
            <a:noFill/>
          </a:ln>
        </p:spPr>
        <p:txBody>
          <a:bodyPr>
            <a:normAutofit/>
          </a:bodyPr>
          <a:p>
            <a:pPr marL="343080" indent="-342720">
              <a:lnSpc>
                <a:spcPct val="150000"/>
              </a:lnSpc>
              <a:spcBef>
                <a:spcPts val="1001"/>
              </a:spcBef>
              <a:buClr>
                <a:srgbClr val="90c226"/>
              </a:buClr>
              <a:buSzPct val="80000"/>
              <a:buFont typeface="Wingdings 3" charset="2"/>
              <a:buChar char=""/>
            </a:pPr>
            <a:r>
              <a:rPr b="0" lang="en-US" sz="2800" spc="-1" strike="noStrike">
                <a:solidFill>
                  <a:srgbClr val="404040"/>
                </a:solidFill>
                <a:latin typeface="Arial"/>
              </a:rPr>
              <a:t>Technology  could affect us in business positively or negatively. </a:t>
            </a:r>
            <a:endParaRPr b="0" lang="en-US" sz="2800" spc="-1" strike="noStrike">
              <a:solidFill>
                <a:srgbClr val="404040"/>
              </a:solidFill>
              <a:latin typeface="Trebuchet MS"/>
            </a:endParaRPr>
          </a:p>
          <a:p>
            <a:pPr marL="343080" indent="-342720">
              <a:lnSpc>
                <a:spcPct val="150000"/>
              </a:lnSpc>
              <a:spcBef>
                <a:spcPts val="1001"/>
              </a:spcBef>
              <a:buClr>
                <a:srgbClr val="90c226"/>
              </a:buClr>
              <a:buSzPct val="80000"/>
              <a:buFont typeface="Wingdings 3" charset="2"/>
              <a:buChar char=""/>
            </a:pPr>
            <a:r>
              <a:rPr b="0" lang="en-US" sz="2800" spc="-1" strike="noStrike">
                <a:solidFill>
                  <a:srgbClr val="404040"/>
                </a:solidFill>
                <a:latin typeface="Arial"/>
              </a:rPr>
              <a:t>Example :- It helps to reach customer where ever they are and receive response from them, While wrong information or bad news can run the business.</a:t>
            </a:r>
            <a:endParaRPr b="0" lang="en-US" sz="2800" spc="-1" strike="noStrike">
              <a:solidFill>
                <a:srgbClr val="404040"/>
              </a:solidFill>
              <a:latin typeface="Trebuchet MS"/>
            </a:endParaRPr>
          </a:p>
        </p:txBody>
      </p:sp>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8" name="TextShape 1"/>
          <p:cNvSpPr txBox="1"/>
          <p:nvPr/>
        </p:nvSpPr>
        <p:spPr>
          <a:xfrm>
            <a:off x="677160" y="609480"/>
            <a:ext cx="8596440" cy="1320480"/>
          </a:xfrm>
          <a:prstGeom prst="rect">
            <a:avLst/>
          </a:prstGeom>
          <a:noFill/>
          <a:ln>
            <a:noFill/>
          </a:ln>
        </p:spPr>
        <p:txBody>
          <a:bodyPr/>
          <a:p>
            <a:pPr>
              <a:lnSpc>
                <a:spcPct val="100000"/>
              </a:lnSpc>
            </a:pPr>
            <a:r>
              <a:rPr b="0" lang="en-US" sz="3600" spc="-1" strike="noStrike">
                <a:solidFill>
                  <a:srgbClr val="90c226"/>
                </a:solidFill>
                <a:latin typeface="Trebuchet MS"/>
              </a:rPr>
              <a:t>Environmental Factors</a:t>
            </a:r>
            <a:endParaRPr b="0" lang="en-US" sz="3600" spc="-1" strike="noStrike">
              <a:solidFill>
                <a:srgbClr val="000000"/>
              </a:solidFill>
              <a:latin typeface="Trebuchet MS"/>
            </a:endParaRPr>
          </a:p>
        </p:txBody>
      </p:sp>
      <p:sp>
        <p:nvSpPr>
          <p:cNvPr id="199" name="TextShape 2"/>
          <p:cNvSpPr txBox="1"/>
          <p:nvPr/>
        </p:nvSpPr>
        <p:spPr>
          <a:xfrm>
            <a:off x="677160" y="2160720"/>
            <a:ext cx="8596440" cy="3880440"/>
          </a:xfrm>
          <a:prstGeom prst="rect">
            <a:avLst/>
          </a:prstGeom>
          <a:noFill/>
          <a:ln>
            <a:noFill/>
          </a:ln>
        </p:spPr>
        <p:txBody>
          <a:bodyPr>
            <a:normAutofit/>
          </a:bodyPr>
          <a:p>
            <a:pPr marL="343080" indent="-342720">
              <a:lnSpc>
                <a:spcPct val="150000"/>
              </a:lnSpc>
              <a:spcBef>
                <a:spcPts val="1001"/>
              </a:spcBef>
              <a:buClr>
                <a:srgbClr val="90c226"/>
              </a:buClr>
              <a:buSzPct val="80000"/>
              <a:buFont typeface="Wingdings 3" charset="2"/>
              <a:buChar char=""/>
            </a:pPr>
            <a:r>
              <a:rPr b="0" lang="en-US" sz="2800" spc="-1" strike="noStrike">
                <a:solidFill>
                  <a:srgbClr val="404040"/>
                </a:solidFill>
                <a:latin typeface="Arial"/>
              </a:rPr>
              <a:t>Environmental factors changes in bills and regulations on food addictive, how it is grown this is factor that affects business.</a:t>
            </a:r>
            <a:endParaRPr b="0" lang="en-US" sz="2800" spc="-1" strike="noStrike">
              <a:solidFill>
                <a:srgbClr val="404040"/>
              </a:solidFill>
              <a:latin typeface="Trebuchet MS"/>
            </a:endParaRPr>
          </a:p>
          <a:p>
            <a:pPr marL="343080" indent="-342720">
              <a:lnSpc>
                <a:spcPct val="150000"/>
              </a:lnSpc>
              <a:spcBef>
                <a:spcPts val="1001"/>
              </a:spcBef>
              <a:buClr>
                <a:srgbClr val="90c226"/>
              </a:buClr>
              <a:buSzPct val="80000"/>
              <a:buFont typeface="Wingdings 3" charset="2"/>
              <a:buChar char=""/>
            </a:pPr>
            <a:r>
              <a:rPr b="0" lang="en-US" sz="2800" spc="-1" strike="noStrike">
                <a:solidFill>
                  <a:srgbClr val="404040"/>
                </a:solidFill>
                <a:latin typeface="Arial"/>
              </a:rPr>
              <a:t>Example :- Using antibiotics to kill animals.</a:t>
            </a:r>
            <a:endParaRPr b="0" lang="en-US" sz="2800" spc="-1" strike="noStrike">
              <a:solidFill>
                <a:srgbClr val="404040"/>
              </a:solidFill>
              <a:latin typeface="Trebuchet MS"/>
            </a:endParaRPr>
          </a:p>
        </p:txBody>
      </p:sp>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0" name="TextShape 1"/>
          <p:cNvSpPr txBox="1"/>
          <p:nvPr/>
        </p:nvSpPr>
        <p:spPr>
          <a:xfrm>
            <a:off x="677160" y="609480"/>
            <a:ext cx="8596440" cy="1320480"/>
          </a:xfrm>
          <a:prstGeom prst="rect">
            <a:avLst/>
          </a:prstGeom>
          <a:noFill/>
          <a:ln>
            <a:noFill/>
          </a:ln>
        </p:spPr>
        <p:txBody>
          <a:bodyPr/>
          <a:p>
            <a:pPr>
              <a:lnSpc>
                <a:spcPct val="100000"/>
              </a:lnSpc>
            </a:pPr>
            <a:r>
              <a:rPr b="0" lang="en-US" sz="3600" spc="-1" strike="noStrike">
                <a:solidFill>
                  <a:srgbClr val="90c226"/>
                </a:solidFill>
                <a:latin typeface="Trebuchet MS"/>
              </a:rPr>
              <a:t>Legal Factors </a:t>
            </a:r>
            <a:endParaRPr b="0" lang="en-US" sz="3600" spc="-1" strike="noStrike">
              <a:solidFill>
                <a:srgbClr val="000000"/>
              </a:solidFill>
              <a:latin typeface="Trebuchet MS"/>
            </a:endParaRPr>
          </a:p>
        </p:txBody>
      </p:sp>
      <p:sp>
        <p:nvSpPr>
          <p:cNvPr id="201" name="TextShape 2"/>
          <p:cNvSpPr txBox="1"/>
          <p:nvPr/>
        </p:nvSpPr>
        <p:spPr>
          <a:xfrm>
            <a:off x="677160" y="2160720"/>
            <a:ext cx="8596440" cy="3880440"/>
          </a:xfrm>
          <a:prstGeom prst="rect">
            <a:avLst/>
          </a:prstGeom>
          <a:noFill/>
          <a:ln>
            <a:noFill/>
          </a:ln>
        </p:spPr>
        <p:txBody>
          <a:bodyPr>
            <a:normAutofit/>
          </a:bodyPr>
          <a:p>
            <a:pPr marL="343080" indent="-342720">
              <a:lnSpc>
                <a:spcPct val="150000"/>
              </a:lnSpc>
              <a:spcBef>
                <a:spcPts val="1001"/>
              </a:spcBef>
              <a:buClr>
                <a:srgbClr val="90c226"/>
              </a:buClr>
              <a:buSzPct val="80000"/>
              <a:buFont typeface="Wingdings 3" charset="2"/>
              <a:buChar char=""/>
            </a:pPr>
            <a:r>
              <a:rPr b="0" lang="en-US" sz="2800" spc="-1" strike="noStrike">
                <a:solidFill>
                  <a:srgbClr val="404040"/>
                </a:solidFill>
                <a:latin typeface="Arial"/>
              </a:rPr>
              <a:t>Legal Factors. Constant changes in legal requirement affects negatively the business. Food management and nutrition require constant alert on packaging, distribution and waste management. Changes that you are not aware of can bring a negative consequence.  </a:t>
            </a:r>
            <a:endParaRPr b="0" lang="en-US" sz="2800" spc="-1" strike="noStrike">
              <a:solidFill>
                <a:srgbClr val="404040"/>
              </a:solidFill>
              <a:latin typeface="Trebuchet MS"/>
            </a:endParaRPr>
          </a:p>
        </p:txBody>
      </p:sp>
    </p:spTree>
  </p:cSld>
  <mc:AlternateContent>
    <mc:Choice Requires="p14">
      <p:transition spd="slow" p14:dur="2000"/>
    </mc:Choice>
    <mc:Fallback>
      <p:transition spd="slow"/>
    </mc:Fallback>
  </mc:AlternateContent>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2" name="TextShape 1"/>
          <p:cNvSpPr txBox="1"/>
          <p:nvPr/>
        </p:nvSpPr>
        <p:spPr>
          <a:xfrm>
            <a:off x="677160" y="609480"/>
            <a:ext cx="8596440" cy="1320480"/>
          </a:xfrm>
          <a:prstGeom prst="rect">
            <a:avLst/>
          </a:prstGeom>
          <a:noFill/>
          <a:ln>
            <a:noFill/>
          </a:ln>
        </p:spPr>
        <p:txBody>
          <a:bodyPr/>
          <a:p>
            <a:pPr>
              <a:lnSpc>
                <a:spcPct val="100000"/>
              </a:lnSpc>
            </a:pPr>
            <a:r>
              <a:rPr b="0" lang="en-US" sz="3600" spc="-1" strike="noStrike">
                <a:solidFill>
                  <a:srgbClr val="000000"/>
                </a:solidFill>
                <a:latin typeface="Arial"/>
              </a:rPr>
              <a:t>MARKETING COMUNICATION MIX</a:t>
            </a:r>
            <a:endParaRPr b="0" lang="en-US" sz="3600" spc="-1" strike="noStrike">
              <a:solidFill>
                <a:srgbClr val="000000"/>
              </a:solidFill>
              <a:latin typeface="Trebuchet MS"/>
            </a:endParaRPr>
          </a:p>
        </p:txBody>
      </p:sp>
      <p:sp>
        <p:nvSpPr>
          <p:cNvPr id="203" name="TextShape 2"/>
          <p:cNvSpPr txBox="1"/>
          <p:nvPr/>
        </p:nvSpPr>
        <p:spPr>
          <a:xfrm>
            <a:off x="552600" y="1467000"/>
            <a:ext cx="8721360" cy="4574160"/>
          </a:xfrm>
          <a:prstGeom prst="rect">
            <a:avLst/>
          </a:prstGeom>
          <a:noFill/>
          <a:ln>
            <a:noFill/>
          </a:ln>
        </p:spPr>
        <p:txBody>
          <a:bodyPr/>
          <a:p>
            <a:pPr marL="343080" indent="-342720">
              <a:lnSpc>
                <a:spcPct val="150000"/>
              </a:lnSpc>
              <a:spcBef>
                <a:spcPts val="1001"/>
              </a:spcBef>
              <a:buClr>
                <a:srgbClr val="90c226"/>
              </a:buClr>
              <a:buSzPct val="80000"/>
              <a:buFont typeface="Wingdings 3" charset="2"/>
              <a:buChar char=""/>
            </a:pPr>
            <a:r>
              <a:rPr b="0" lang="en-US" sz="1800" spc="-1" strike="noStrike">
                <a:solidFill>
                  <a:srgbClr val="404040"/>
                </a:solidFill>
                <a:latin typeface="Arial"/>
              </a:rPr>
              <a:t>Marketing Communication Mix is a function that includes product research and development, selling and supply processes and pricing, as well as communication or promotion,</a:t>
            </a:r>
            <a:endParaRPr b="0" lang="en-US" sz="1800" spc="-1" strike="noStrike">
              <a:solidFill>
                <a:srgbClr val="404040"/>
              </a:solidFill>
              <a:latin typeface="Trebuchet MS"/>
            </a:endParaRPr>
          </a:p>
          <a:p>
            <a:pPr marL="343080" indent="-342720">
              <a:lnSpc>
                <a:spcPct val="150000"/>
              </a:lnSpc>
              <a:spcBef>
                <a:spcPts val="1001"/>
              </a:spcBef>
              <a:buClr>
                <a:srgbClr val="90c226"/>
              </a:buClr>
              <a:buSzPct val="80000"/>
              <a:buFont typeface="Wingdings 3" charset="2"/>
              <a:buChar char=""/>
            </a:pPr>
            <a:r>
              <a:rPr b="0" lang="en-US" sz="1800" spc="-1" strike="noStrike">
                <a:solidFill>
                  <a:srgbClr val="404040"/>
                </a:solidFill>
                <a:latin typeface="Arial"/>
              </a:rPr>
              <a:t> </a:t>
            </a:r>
            <a:r>
              <a:rPr b="0" lang="en-US" sz="1800" spc="-1" strike="noStrike">
                <a:solidFill>
                  <a:srgbClr val="404040"/>
                </a:solidFill>
                <a:latin typeface="Arial"/>
              </a:rPr>
              <a:t>The communication mix refers to specific methods used to promote the company or its products to targeted customers. Some representation of the promotional mix include five elements, while  event sponsorship (Neil, 2019).</a:t>
            </a:r>
            <a:endParaRPr b="0" lang="en-US" sz="1800" spc="-1" strike="noStrike">
              <a:solidFill>
                <a:srgbClr val="404040"/>
              </a:solidFill>
              <a:latin typeface="Trebuchet MS"/>
            </a:endParaRPr>
          </a:p>
          <a:p>
            <a:pPr marL="343080" indent="-342720">
              <a:lnSpc>
                <a:spcPct val="150000"/>
              </a:lnSpc>
              <a:spcBef>
                <a:spcPts val="1001"/>
              </a:spcBef>
            </a:pPr>
            <a:br/>
            <a:endParaRPr b="0" lang="en-US" sz="1800" spc="-1" strike="noStrike">
              <a:solidFill>
                <a:srgbClr val="404040"/>
              </a:solidFill>
              <a:latin typeface="Trebuchet MS"/>
            </a:endParaRPr>
          </a:p>
        </p:txBody>
      </p:sp>
    </p:spTree>
  </p:cSld>
  <mc:AlternateContent>
    <mc:Choice Requires="p14">
      <p:transition spd="slow" p14:dur="2000"/>
    </mc:Choice>
    <mc:Fallback>
      <p:transition spd="slow"/>
    </mc:Fallback>
  </mc:AlternateContent>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4" name="TextShape 1"/>
          <p:cNvSpPr txBox="1"/>
          <p:nvPr/>
        </p:nvSpPr>
        <p:spPr>
          <a:xfrm>
            <a:off x="677160" y="609480"/>
            <a:ext cx="8596440" cy="1320480"/>
          </a:xfrm>
          <a:prstGeom prst="rect">
            <a:avLst/>
          </a:prstGeom>
          <a:noFill/>
          <a:ln>
            <a:noFill/>
          </a:ln>
        </p:spPr>
        <p:txBody>
          <a:bodyPr/>
          <a:p>
            <a:pPr>
              <a:lnSpc>
                <a:spcPct val="100000"/>
              </a:lnSpc>
            </a:pPr>
            <a:r>
              <a:rPr b="0" lang="en-US" sz="3600" spc="-1" strike="noStrike">
                <a:solidFill>
                  <a:srgbClr val="000000"/>
                </a:solidFill>
                <a:latin typeface="Trebuchet MS"/>
              </a:rPr>
              <a:t>BUSINESS STRATEGY TO ACHIEVE MARKETING COMUNICATOIN MIX</a:t>
            </a:r>
            <a:endParaRPr b="0" lang="en-US" sz="3600" spc="-1" strike="noStrike">
              <a:solidFill>
                <a:srgbClr val="000000"/>
              </a:solidFill>
              <a:latin typeface="Trebuchet MS"/>
            </a:endParaRPr>
          </a:p>
        </p:txBody>
      </p:sp>
      <p:sp>
        <p:nvSpPr>
          <p:cNvPr id="205" name="TextShape 2"/>
          <p:cNvSpPr txBox="1"/>
          <p:nvPr/>
        </p:nvSpPr>
        <p:spPr>
          <a:xfrm>
            <a:off x="476280" y="1733400"/>
            <a:ext cx="8797320" cy="4307400"/>
          </a:xfrm>
          <a:prstGeom prst="rect">
            <a:avLst/>
          </a:prstGeom>
          <a:noFill/>
          <a:ln>
            <a:noFill/>
          </a:ln>
        </p:spPr>
        <p:txBody>
          <a:bodyPr/>
          <a:p>
            <a:pPr marL="343080" indent="-342720">
              <a:lnSpc>
                <a:spcPct val="150000"/>
              </a:lnSpc>
              <a:spcBef>
                <a:spcPts val="1001"/>
              </a:spcBef>
              <a:buClr>
                <a:srgbClr val="90c226"/>
              </a:buClr>
              <a:buSzPct val="80000"/>
              <a:buFont typeface="Wingdings 3" charset="2"/>
              <a:buChar char=""/>
            </a:pPr>
            <a:r>
              <a:rPr b="0" lang="en-US" sz="1800" spc="-1" strike="noStrike">
                <a:solidFill>
                  <a:srgbClr val="404040"/>
                </a:solidFill>
                <a:latin typeface="Arial"/>
              </a:rPr>
              <a:t>Strategy which use by a company or individual to reach their target  market through various type of communication. </a:t>
            </a:r>
            <a:endParaRPr b="0" lang="en-US" sz="1800" spc="-1" strike="noStrike">
              <a:solidFill>
                <a:srgbClr val="404040"/>
              </a:solidFill>
              <a:latin typeface="Trebuchet MS"/>
            </a:endParaRPr>
          </a:p>
          <a:p>
            <a:pPr marL="343080" indent="-342720">
              <a:lnSpc>
                <a:spcPct val="150000"/>
              </a:lnSpc>
              <a:spcBef>
                <a:spcPts val="1001"/>
              </a:spcBef>
              <a:buClr>
                <a:srgbClr val="90c226"/>
              </a:buClr>
              <a:buSzPct val="80000"/>
              <a:buFont typeface="Wingdings 3" charset="2"/>
              <a:buChar char=""/>
            </a:pPr>
            <a:r>
              <a:rPr b="0" lang="en-US" sz="1800" spc="-1" strike="noStrike">
                <a:solidFill>
                  <a:srgbClr val="404040"/>
                </a:solidFill>
                <a:latin typeface="Arial"/>
              </a:rPr>
              <a:t>Where to say , When to say, And where your massage reaching.</a:t>
            </a:r>
            <a:endParaRPr b="0" lang="en-US" sz="1800" spc="-1" strike="noStrike">
              <a:solidFill>
                <a:srgbClr val="404040"/>
              </a:solidFill>
              <a:latin typeface="Trebuchet MS"/>
            </a:endParaRPr>
          </a:p>
          <a:p>
            <a:pPr marL="343080" indent="-342720">
              <a:lnSpc>
                <a:spcPct val="150000"/>
              </a:lnSpc>
              <a:spcBef>
                <a:spcPts val="1001"/>
              </a:spcBef>
              <a:buClr>
                <a:srgbClr val="90c226"/>
              </a:buClr>
              <a:buSzPct val="80000"/>
              <a:buFont typeface="Wingdings 3" charset="2"/>
              <a:buChar char=""/>
            </a:pPr>
            <a:r>
              <a:rPr b="0" lang="en-US" sz="1800" spc="-1" strike="noStrike">
                <a:solidFill>
                  <a:srgbClr val="404040"/>
                </a:solidFill>
                <a:latin typeface="Arial"/>
              </a:rPr>
              <a:t>marketing communications strategy define the entire range of activities you will do to market your products. This includes everything from paid marketing to media relations (Dmitry 2019).</a:t>
            </a:r>
            <a:endParaRPr b="0" lang="en-US" sz="1800" spc="-1" strike="noStrike">
              <a:solidFill>
                <a:srgbClr val="404040"/>
              </a:solidFill>
              <a:latin typeface="Trebuchet MS"/>
            </a:endParaRPr>
          </a:p>
        </p:txBody>
      </p:sp>
    </p:spTree>
  </p:cSld>
  <mc:AlternateContent>
    <mc:Choice Requires="p14">
      <p:transition spd="slow" p14:dur="2000"/>
    </mc:Choice>
    <mc:Fallback>
      <p:transition spd="slow"/>
    </mc:Fallback>
  </mc:AlternateContent>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6" name="TextShape 1"/>
          <p:cNvSpPr txBox="1"/>
          <p:nvPr/>
        </p:nvSpPr>
        <p:spPr>
          <a:xfrm>
            <a:off x="677160" y="609480"/>
            <a:ext cx="8596440" cy="1320480"/>
          </a:xfrm>
          <a:prstGeom prst="rect">
            <a:avLst/>
          </a:prstGeom>
          <a:noFill/>
          <a:ln>
            <a:noFill/>
          </a:ln>
        </p:spPr>
        <p:txBody>
          <a:bodyPr/>
          <a:p>
            <a:pPr>
              <a:lnSpc>
                <a:spcPct val="100000"/>
              </a:lnSpc>
            </a:pPr>
            <a:r>
              <a:rPr b="0" lang="en-US" sz="3600" spc="-1" strike="noStrike">
                <a:solidFill>
                  <a:srgbClr val="000000"/>
                </a:solidFill>
                <a:latin typeface="Arial"/>
              </a:rPr>
              <a:t>CONCLUSION</a:t>
            </a:r>
            <a:endParaRPr b="0" lang="en-US" sz="3600" spc="-1" strike="noStrike">
              <a:solidFill>
                <a:srgbClr val="000000"/>
              </a:solidFill>
              <a:latin typeface="Trebuchet MS"/>
            </a:endParaRPr>
          </a:p>
        </p:txBody>
      </p:sp>
      <p:sp>
        <p:nvSpPr>
          <p:cNvPr id="207" name="TextShape 2"/>
          <p:cNvSpPr txBox="1"/>
          <p:nvPr/>
        </p:nvSpPr>
        <p:spPr>
          <a:xfrm>
            <a:off x="438120" y="1295280"/>
            <a:ext cx="8835480" cy="4745520"/>
          </a:xfrm>
          <a:prstGeom prst="rect">
            <a:avLst/>
          </a:prstGeom>
          <a:noFill/>
          <a:ln>
            <a:noFill/>
          </a:ln>
        </p:spPr>
        <p:txBody>
          <a:bodyPr/>
          <a:p>
            <a:pPr marL="343080" indent="-342720">
              <a:lnSpc>
                <a:spcPct val="150000"/>
              </a:lnSpc>
              <a:spcBef>
                <a:spcPts val="1001"/>
              </a:spcBef>
              <a:buClr>
                <a:srgbClr val="90c226"/>
              </a:buClr>
              <a:buSzPct val="80000"/>
              <a:buFont typeface="Wingdings 3" charset="2"/>
              <a:buChar char=""/>
            </a:pPr>
            <a:r>
              <a:rPr b="0" lang="en-US" sz="1800" spc="-1" strike="noStrike">
                <a:solidFill>
                  <a:srgbClr val="404040"/>
                </a:solidFill>
                <a:latin typeface="Arial"/>
              </a:rPr>
              <a:t>This studies shows how Chaiiwala business used SWOT and PESTEL  analysis to know customer needs and satisfaction for their product,</a:t>
            </a:r>
            <a:endParaRPr b="0" lang="en-US" sz="1800" spc="-1" strike="noStrike">
              <a:solidFill>
                <a:srgbClr val="404040"/>
              </a:solidFill>
              <a:latin typeface="Trebuchet MS"/>
            </a:endParaRPr>
          </a:p>
          <a:p>
            <a:pPr marL="343080" indent="-342720">
              <a:lnSpc>
                <a:spcPct val="150000"/>
              </a:lnSpc>
              <a:spcBef>
                <a:spcPts val="1001"/>
              </a:spcBef>
              <a:buClr>
                <a:srgbClr val="90c226"/>
              </a:buClr>
              <a:buSzPct val="80000"/>
              <a:buFont typeface="Wingdings 3" charset="2"/>
              <a:buChar char=""/>
            </a:pPr>
            <a:r>
              <a:rPr b="0" lang="en-US" sz="1800" spc="-1" strike="noStrike">
                <a:solidFill>
                  <a:srgbClr val="404040"/>
                </a:solidFill>
                <a:latin typeface="Arial"/>
              </a:rPr>
              <a:t>This business have various type of new idea and variety which make them different from the other competitor,</a:t>
            </a:r>
            <a:endParaRPr b="0" lang="en-US" sz="1800" spc="-1" strike="noStrike">
              <a:solidFill>
                <a:srgbClr val="404040"/>
              </a:solidFill>
              <a:latin typeface="Trebuchet MS"/>
            </a:endParaRPr>
          </a:p>
          <a:p>
            <a:pPr marL="343080" indent="-342720">
              <a:lnSpc>
                <a:spcPct val="150000"/>
              </a:lnSpc>
              <a:spcBef>
                <a:spcPts val="1001"/>
              </a:spcBef>
              <a:buClr>
                <a:srgbClr val="90c226"/>
              </a:buClr>
              <a:buSzPct val="80000"/>
              <a:buFont typeface="Wingdings 3" charset="2"/>
              <a:buChar char=""/>
            </a:pPr>
            <a:r>
              <a:rPr b="0" lang="en-US" sz="1800" spc="-1" strike="noStrike">
                <a:solidFill>
                  <a:srgbClr val="404040"/>
                </a:solidFill>
                <a:latin typeface="Arial"/>
              </a:rPr>
              <a:t>They have good grip on customers with there product, price, place.</a:t>
            </a:r>
            <a:endParaRPr b="0" lang="en-US" sz="1800" spc="-1" strike="noStrike">
              <a:solidFill>
                <a:srgbClr val="404040"/>
              </a:solidFill>
              <a:latin typeface="Trebuchet MS"/>
            </a:endParaRPr>
          </a:p>
          <a:p>
            <a:pPr marL="343080" indent="-342720">
              <a:lnSpc>
                <a:spcPct val="150000"/>
              </a:lnSpc>
              <a:spcBef>
                <a:spcPts val="1001"/>
              </a:spcBef>
              <a:buClr>
                <a:srgbClr val="90c226"/>
              </a:buClr>
              <a:buSzPct val="80000"/>
              <a:buFont typeface="Wingdings 3" charset="2"/>
              <a:buChar char=""/>
            </a:pPr>
            <a:r>
              <a:rPr b="0" lang="en-US" sz="1800" spc="-1" strike="noStrike">
                <a:solidFill>
                  <a:srgbClr val="404040"/>
                </a:solidFill>
                <a:latin typeface="Arial"/>
              </a:rPr>
              <a:t>Chaiiwala can increase business in future with some changes, They can sell  Desert ,and curries. </a:t>
            </a:r>
            <a:endParaRPr b="0" lang="en-US" sz="1800" spc="-1" strike="noStrike">
              <a:solidFill>
                <a:srgbClr val="404040"/>
              </a:solidFill>
              <a:latin typeface="Trebuchet MS"/>
            </a:endParaRPr>
          </a:p>
          <a:p>
            <a:pPr>
              <a:lnSpc>
                <a:spcPct val="150000"/>
              </a:lnSpc>
              <a:spcBef>
                <a:spcPts val="1001"/>
              </a:spcBef>
            </a:pPr>
            <a:endParaRPr b="0" lang="en-US" sz="1800" spc="-1" strike="noStrike">
              <a:solidFill>
                <a:srgbClr val="404040"/>
              </a:solidFill>
              <a:latin typeface="Trebuchet MS"/>
            </a:endParaRPr>
          </a:p>
          <a:p>
            <a:pPr marL="343080" indent="-342720">
              <a:lnSpc>
                <a:spcPct val="150000"/>
              </a:lnSpc>
              <a:spcBef>
                <a:spcPts val="1001"/>
              </a:spcBef>
            </a:pPr>
            <a:r>
              <a:rPr b="0" lang="en-US" sz="1800" spc="-1" strike="noStrike">
                <a:solidFill>
                  <a:srgbClr val="404040"/>
                </a:solidFill>
                <a:latin typeface="Arial"/>
              </a:rPr>
              <a:t> </a:t>
            </a:r>
            <a:endParaRPr b="0" lang="en-US" sz="1800" spc="-1" strike="noStrike">
              <a:solidFill>
                <a:srgbClr val="404040"/>
              </a:solidFill>
              <a:latin typeface="Trebuchet MS"/>
            </a:endParaRPr>
          </a:p>
        </p:txBody>
      </p:sp>
    </p:spTree>
  </p:cSld>
  <mc:AlternateContent>
    <mc:Choice Requires="p14">
      <p:transition spd="slow" p14:dur="2000"/>
    </mc:Choice>
    <mc:Fallback>
      <p:transition spd="slow"/>
    </mc:Fallback>
  </mc:AlternateContent>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8" name="TextShape 1"/>
          <p:cNvSpPr txBox="1"/>
          <p:nvPr/>
        </p:nvSpPr>
        <p:spPr>
          <a:xfrm>
            <a:off x="0" y="0"/>
            <a:ext cx="9273600" cy="1929960"/>
          </a:xfrm>
          <a:prstGeom prst="rect">
            <a:avLst/>
          </a:prstGeom>
          <a:noFill/>
          <a:ln>
            <a:noFill/>
          </a:ln>
        </p:spPr>
        <p:txBody>
          <a:bodyPr/>
          <a:p>
            <a:pPr>
              <a:lnSpc>
                <a:spcPct val="100000"/>
              </a:lnSpc>
            </a:pPr>
            <a:r>
              <a:rPr b="0" lang="en-US" sz="3600" spc="-1" strike="noStrike">
                <a:solidFill>
                  <a:srgbClr val="000000"/>
                </a:solidFill>
                <a:latin typeface="Trebuchet MS"/>
              </a:rPr>
              <a:t>REFRENCES</a:t>
            </a:r>
            <a:endParaRPr b="0" lang="en-US" sz="3600" spc="-1" strike="noStrike">
              <a:solidFill>
                <a:srgbClr val="000000"/>
              </a:solidFill>
              <a:latin typeface="Trebuchet MS"/>
            </a:endParaRPr>
          </a:p>
        </p:txBody>
      </p:sp>
      <p:sp>
        <p:nvSpPr>
          <p:cNvPr id="209" name="TextShape 2"/>
          <p:cNvSpPr txBox="1"/>
          <p:nvPr/>
        </p:nvSpPr>
        <p:spPr>
          <a:xfrm>
            <a:off x="0" y="471960"/>
            <a:ext cx="9273600" cy="5569200"/>
          </a:xfrm>
          <a:prstGeom prst="rect">
            <a:avLst/>
          </a:prstGeom>
          <a:noFill/>
          <a:ln>
            <a:noFill/>
          </a:ln>
        </p:spPr>
        <p:txBody>
          <a:bodyPr>
            <a:normAutofit fontScale="45000"/>
          </a:bodyPr>
          <a:p>
            <a:pPr marL="343080" indent="-342720">
              <a:lnSpc>
                <a:spcPct val="170000"/>
              </a:lnSpc>
              <a:spcBef>
                <a:spcPts val="1001"/>
              </a:spcBef>
              <a:buClr>
                <a:srgbClr val="90c226"/>
              </a:buClr>
              <a:buSzPct val="80000"/>
              <a:buFont typeface="Wingdings 3" charset="2"/>
              <a:buChar char=""/>
            </a:pPr>
            <a:r>
              <a:rPr b="1" lang="en-US" sz="1800" spc="-1" strike="noStrike" cap="all">
                <a:solidFill>
                  <a:srgbClr val="404040"/>
                </a:solidFill>
                <a:latin typeface="Arial"/>
              </a:rPr>
              <a:t>(CHAIWALA 2017 )</a:t>
            </a:r>
            <a:endParaRPr b="0" lang="en-US" sz="1800" spc="-1" strike="noStrike">
              <a:solidFill>
                <a:srgbClr val="404040"/>
              </a:solidFill>
              <a:latin typeface="Trebuchet MS"/>
            </a:endParaRPr>
          </a:p>
          <a:p>
            <a:pPr marL="343080" indent="-342720">
              <a:lnSpc>
                <a:spcPct val="170000"/>
              </a:lnSpc>
              <a:spcBef>
                <a:spcPts val="1001"/>
              </a:spcBef>
              <a:buClr>
                <a:srgbClr val="90c226"/>
              </a:buClr>
              <a:buSzPct val="80000"/>
              <a:buFont typeface="Wingdings 3" charset="2"/>
              <a:buChar char=""/>
            </a:pPr>
            <a:r>
              <a:rPr b="1" lang="en-US" sz="1800" spc="-1" strike="noStrike" cap="all">
                <a:solidFill>
                  <a:srgbClr val="404040"/>
                </a:solidFill>
                <a:latin typeface="Arial"/>
              </a:rPr>
              <a:t> </a:t>
            </a:r>
            <a:r>
              <a:rPr b="0" lang="en-US" sz="1800" spc="-1" strike="noStrike" u="sng">
                <a:solidFill>
                  <a:srgbClr val="b2d76d"/>
                </a:solidFill>
                <a:uFillTx/>
                <a:latin typeface="Arial"/>
                <a:hlinkClick r:id="rId1"/>
              </a:rPr>
              <a:t>https://www.chaiiwala.co.uk/menu-2</a:t>
            </a:r>
            <a:r>
              <a:rPr b="0" lang="en-US" sz="1800" spc="-1" strike="noStrike" u="sng">
                <a:solidFill>
                  <a:srgbClr val="b2d76d"/>
                </a:solidFill>
                <a:uFillTx/>
                <a:latin typeface="Arial"/>
                <a:hlinkClick r:id="rId2"/>
              </a:rPr>
              <a:t>/</a:t>
            </a:r>
            <a:r>
              <a:rPr b="0" lang="en-US" sz="1800" spc="-1" strike="noStrike">
                <a:solidFill>
                  <a:srgbClr val="404040"/>
                </a:solidFill>
                <a:latin typeface="Arial"/>
              </a:rPr>
              <a:t>  </a:t>
            </a:r>
            <a:endParaRPr b="0" lang="en-US" sz="1800" spc="-1" strike="noStrike">
              <a:solidFill>
                <a:srgbClr val="404040"/>
              </a:solidFill>
              <a:latin typeface="Trebuchet MS"/>
            </a:endParaRPr>
          </a:p>
          <a:p>
            <a:pPr marL="343080" indent="-342720">
              <a:lnSpc>
                <a:spcPct val="170000"/>
              </a:lnSpc>
              <a:spcBef>
                <a:spcPts val="1001"/>
              </a:spcBef>
              <a:buClr>
                <a:srgbClr val="90c226"/>
              </a:buClr>
              <a:buSzPct val="80000"/>
              <a:buFont typeface="Wingdings 3" charset="2"/>
              <a:buChar char=""/>
            </a:pPr>
            <a:r>
              <a:rPr b="1" lang="en-US" sz="1800" spc="-1" strike="noStrike" cap="all">
                <a:solidFill>
                  <a:srgbClr val="404040"/>
                </a:solidFill>
                <a:latin typeface="Arial"/>
              </a:rPr>
              <a:t>(DMITRY DRAGILEV 2019)</a:t>
            </a:r>
            <a:endParaRPr b="0" lang="en-US" sz="1800" spc="-1" strike="noStrike">
              <a:solidFill>
                <a:srgbClr val="404040"/>
              </a:solidFill>
              <a:latin typeface="Trebuchet MS"/>
            </a:endParaRPr>
          </a:p>
          <a:p>
            <a:pPr marL="343080" indent="-342720">
              <a:lnSpc>
                <a:spcPct val="170000"/>
              </a:lnSpc>
              <a:spcBef>
                <a:spcPts val="1001"/>
              </a:spcBef>
              <a:buClr>
                <a:srgbClr val="90c226"/>
              </a:buClr>
              <a:buSzPct val="80000"/>
              <a:buFont typeface="Wingdings 3" charset="2"/>
              <a:buChar char=""/>
            </a:pPr>
            <a:r>
              <a:rPr b="0" lang="en-US" sz="1800" spc="-1" strike="noStrike" u="sng">
                <a:solidFill>
                  <a:srgbClr val="b2d76d"/>
                </a:solidFill>
                <a:uFillTx/>
                <a:latin typeface="Arial"/>
                <a:hlinkClick r:id="rId3"/>
              </a:rPr>
              <a:t>https</a:t>
            </a:r>
            <a:r>
              <a:rPr b="0" lang="en-US" sz="1800" spc="-1" strike="noStrike" u="sng">
                <a:solidFill>
                  <a:srgbClr val="b2d76d"/>
                </a:solidFill>
                <a:uFillTx/>
                <a:latin typeface="Arial"/>
                <a:hlinkClick r:id="rId4"/>
              </a:rPr>
              <a:t>://www.criminallyprolific.com/marketing-communications-strategy</a:t>
            </a:r>
            <a:r>
              <a:rPr b="0" lang="en-US" sz="1800" spc="-1" strike="noStrike" u="sng">
                <a:solidFill>
                  <a:srgbClr val="b2d76d"/>
                </a:solidFill>
                <a:uFillTx/>
                <a:latin typeface="Arial"/>
                <a:hlinkClick r:id="rId5"/>
              </a:rPr>
              <a:t>/</a:t>
            </a:r>
            <a:endParaRPr b="0" lang="en-US" sz="1800" spc="-1" strike="noStrike">
              <a:solidFill>
                <a:srgbClr val="404040"/>
              </a:solidFill>
              <a:latin typeface="Trebuchet MS"/>
            </a:endParaRPr>
          </a:p>
          <a:p>
            <a:pPr marL="343080" indent="-342720">
              <a:lnSpc>
                <a:spcPct val="170000"/>
              </a:lnSpc>
              <a:spcBef>
                <a:spcPts val="1001"/>
              </a:spcBef>
              <a:buClr>
                <a:srgbClr val="90c226"/>
              </a:buClr>
              <a:buSzPct val="80000"/>
              <a:buFont typeface="Wingdings 3" charset="2"/>
              <a:buChar char=""/>
            </a:pPr>
            <a:r>
              <a:rPr b="0" lang="en-US" sz="1800" spc="-1" strike="noStrike">
                <a:solidFill>
                  <a:srgbClr val="404040"/>
                </a:solidFill>
                <a:latin typeface="Arial"/>
              </a:rPr>
              <a:t>(Gurel E 2017)</a:t>
            </a:r>
            <a:endParaRPr b="0" lang="en-US" sz="1800" spc="-1" strike="noStrike">
              <a:solidFill>
                <a:srgbClr val="404040"/>
              </a:solidFill>
              <a:latin typeface="Trebuchet MS"/>
            </a:endParaRPr>
          </a:p>
          <a:p>
            <a:pPr marL="343080" indent="-342720">
              <a:lnSpc>
                <a:spcPct val="170000"/>
              </a:lnSpc>
              <a:spcBef>
                <a:spcPts val="1001"/>
              </a:spcBef>
              <a:buClr>
                <a:srgbClr val="90c226"/>
              </a:buClr>
              <a:buSzPct val="80000"/>
              <a:buFont typeface="Wingdings 3" charset="2"/>
              <a:buChar char=""/>
            </a:pPr>
            <a:r>
              <a:rPr b="0" lang="en-US" sz="1800" spc="-1" strike="noStrike">
                <a:solidFill>
                  <a:srgbClr val="404040"/>
                </a:solidFill>
                <a:latin typeface="Arial"/>
              </a:rPr>
              <a:t>The journal of international social research,vol 10 issue 51.</a:t>
            </a:r>
            <a:endParaRPr b="0" lang="en-US" sz="1800" spc="-1" strike="noStrike">
              <a:solidFill>
                <a:srgbClr val="404040"/>
              </a:solidFill>
              <a:latin typeface="Trebuchet MS"/>
            </a:endParaRPr>
          </a:p>
          <a:p>
            <a:pPr marL="343080" indent="-342720">
              <a:lnSpc>
                <a:spcPct val="170000"/>
              </a:lnSpc>
              <a:spcBef>
                <a:spcPts val="1001"/>
              </a:spcBef>
              <a:buClr>
                <a:srgbClr val="90c226"/>
              </a:buClr>
              <a:buSzPct val="80000"/>
              <a:buFont typeface="Wingdings 3" charset="2"/>
              <a:buChar char=""/>
            </a:pPr>
            <a:r>
              <a:rPr b="0" lang="en-US" sz="1800" spc="-1" strike="noStrike" u="sng">
                <a:solidFill>
                  <a:srgbClr val="b2d76d"/>
                </a:solidFill>
                <a:uFillTx/>
                <a:latin typeface="Arial"/>
                <a:hlinkClick r:id="rId6"/>
              </a:rPr>
              <a:t>www.sosyalarastimalar.com</a:t>
            </a:r>
            <a:endParaRPr b="0" lang="en-US" sz="1800" spc="-1" strike="noStrike">
              <a:solidFill>
                <a:srgbClr val="404040"/>
              </a:solidFill>
              <a:latin typeface="Trebuchet MS"/>
            </a:endParaRPr>
          </a:p>
          <a:p>
            <a:pPr marL="343080" indent="-342720">
              <a:lnSpc>
                <a:spcPct val="170000"/>
              </a:lnSpc>
              <a:spcBef>
                <a:spcPts val="1001"/>
              </a:spcBef>
              <a:buClr>
                <a:srgbClr val="90c226"/>
              </a:buClr>
              <a:buSzPct val="80000"/>
              <a:buFont typeface="Wingdings 3" charset="2"/>
              <a:buChar char=""/>
            </a:pPr>
            <a:r>
              <a:rPr b="1" lang="en-US" sz="1800" spc="-1" strike="noStrike" cap="all">
                <a:solidFill>
                  <a:srgbClr val="404040"/>
                </a:solidFill>
                <a:latin typeface="Arial"/>
              </a:rPr>
              <a:t>(maRK  CAMILLER 2017)</a:t>
            </a:r>
            <a:endParaRPr b="0" lang="en-US" sz="1800" spc="-1" strike="noStrike">
              <a:solidFill>
                <a:srgbClr val="404040"/>
              </a:solidFill>
              <a:latin typeface="Trebuchet MS"/>
            </a:endParaRPr>
          </a:p>
          <a:p>
            <a:pPr marL="343080" indent="-342720">
              <a:lnSpc>
                <a:spcPct val="170000"/>
              </a:lnSpc>
              <a:spcBef>
                <a:spcPts val="1001"/>
              </a:spcBef>
              <a:buClr>
                <a:srgbClr val="90c226"/>
              </a:buClr>
              <a:buSzPct val="80000"/>
              <a:buFont typeface="Wingdings 3" charset="2"/>
              <a:buChar char=""/>
            </a:pPr>
            <a:r>
              <a:rPr b="0" lang="en-US" sz="1800" spc="-1" strike="noStrike" u="sng">
                <a:solidFill>
                  <a:srgbClr val="b2d76d"/>
                </a:solidFill>
                <a:uFillTx/>
                <a:latin typeface="Arial"/>
                <a:hlinkClick r:id="rId7"/>
              </a:rPr>
              <a:t> https://www.researchgate.net/publication/319085560_Market_Segmentation_Targeting_and_Positioning</a:t>
            </a:r>
            <a:endParaRPr b="0" lang="en-US" sz="1800" spc="-1" strike="noStrike">
              <a:solidFill>
                <a:srgbClr val="404040"/>
              </a:solidFill>
              <a:latin typeface="Trebuchet MS"/>
            </a:endParaRPr>
          </a:p>
          <a:p>
            <a:pPr marL="343080" indent="-342720">
              <a:lnSpc>
                <a:spcPct val="170000"/>
              </a:lnSpc>
              <a:spcBef>
                <a:spcPts val="1001"/>
              </a:spcBef>
              <a:buClr>
                <a:srgbClr val="90c226"/>
              </a:buClr>
              <a:buSzPct val="80000"/>
              <a:buFont typeface="Wingdings 3" charset="2"/>
              <a:buChar char=""/>
            </a:pPr>
            <a:r>
              <a:rPr b="1" lang="en-US" sz="1800" spc="-1" strike="noStrike">
                <a:solidFill>
                  <a:srgbClr val="404040"/>
                </a:solidFill>
                <a:latin typeface="Arial"/>
              </a:rPr>
              <a:t>(Neil Kokemuller; Reviewed by Michelle Seidel, B.Sc., LL.B., MBA; Updated March 08, 2019</a:t>
            </a:r>
            <a:r>
              <a:rPr b="0" i="1" lang="en-US" sz="1800" spc="-1" strike="noStrike">
                <a:solidFill>
                  <a:srgbClr val="404040"/>
                </a:solidFill>
                <a:latin typeface="Arial"/>
              </a:rPr>
              <a:t>) </a:t>
            </a:r>
            <a:endParaRPr b="0" lang="en-US" sz="1800" spc="-1" strike="noStrike">
              <a:solidFill>
                <a:srgbClr val="404040"/>
              </a:solidFill>
              <a:latin typeface="Trebuchet MS"/>
            </a:endParaRPr>
          </a:p>
          <a:p>
            <a:pPr marL="343080" indent="-342720">
              <a:lnSpc>
                <a:spcPct val="170000"/>
              </a:lnSpc>
              <a:spcBef>
                <a:spcPts val="1001"/>
              </a:spcBef>
              <a:buClr>
                <a:srgbClr val="90c226"/>
              </a:buClr>
              <a:buSzPct val="80000"/>
              <a:buFont typeface="Wingdings 3" charset="2"/>
              <a:buChar char=""/>
            </a:pPr>
            <a:r>
              <a:rPr b="0" lang="en-US" sz="1800" spc="-1" strike="noStrike" u="sng">
                <a:solidFill>
                  <a:srgbClr val="b2d76d"/>
                </a:solidFill>
                <a:uFillTx/>
                <a:latin typeface="Arial"/>
                <a:hlinkClick r:id="rId8"/>
              </a:rPr>
              <a:t>https</a:t>
            </a:r>
            <a:r>
              <a:rPr b="0" lang="en-US" sz="1800" spc="-1" strike="noStrike" u="sng">
                <a:solidFill>
                  <a:srgbClr val="b2d76d"/>
                </a:solidFill>
                <a:uFillTx/>
                <a:latin typeface="Arial"/>
                <a:hlinkClick r:id="rId9"/>
              </a:rPr>
              <a:t>://smallbusiness.chron.com/marketing-communication-mix-63541.html</a:t>
            </a:r>
            <a:endParaRPr b="0" lang="en-US" sz="1800" spc="-1" strike="noStrike">
              <a:solidFill>
                <a:srgbClr val="404040"/>
              </a:solidFill>
              <a:latin typeface="Trebuchet MS"/>
            </a:endParaRPr>
          </a:p>
          <a:p>
            <a:pPr marL="343080" indent="-342720">
              <a:lnSpc>
                <a:spcPct val="170000"/>
              </a:lnSpc>
              <a:spcBef>
                <a:spcPts val="1001"/>
              </a:spcBef>
              <a:buClr>
                <a:srgbClr val="90c226"/>
              </a:buClr>
              <a:buSzPct val="80000"/>
              <a:buFont typeface="Wingdings 3" charset="2"/>
              <a:buChar char=""/>
            </a:pPr>
            <a:r>
              <a:rPr b="1" lang="en-US" sz="1800" spc="-1" strike="noStrike">
                <a:solidFill>
                  <a:srgbClr val="404040"/>
                </a:solidFill>
                <a:latin typeface="Arial"/>
              </a:rPr>
              <a:t>(Oxford collage of marketing 2019)</a:t>
            </a:r>
            <a:endParaRPr b="0" lang="en-US" sz="1800" spc="-1" strike="noStrike">
              <a:solidFill>
                <a:srgbClr val="404040"/>
              </a:solidFill>
              <a:latin typeface="Trebuchet MS"/>
            </a:endParaRPr>
          </a:p>
          <a:p>
            <a:pPr marL="343080" indent="-342720">
              <a:lnSpc>
                <a:spcPct val="170000"/>
              </a:lnSpc>
              <a:spcBef>
                <a:spcPts val="1001"/>
              </a:spcBef>
              <a:buClr>
                <a:srgbClr val="90c226"/>
              </a:buClr>
              <a:buSzPct val="80000"/>
              <a:buFont typeface="Wingdings 3" charset="2"/>
              <a:buChar char=""/>
            </a:pPr>
            <a:r>
              <a:rPr b="0" lang="en-US" sz="1800" spc="-1" strike="noStrike">
                <a:solidFill>
                  <a:srgbClr val="404040"/>
                </a:solidFill>
                <a:latin typeface="Arial"/>
              </a:rPr>
              <a:t> </a:t>
            </a:r>
            <a:r>
              <a:rPr b="0" lang="en-US" sz="1800" spc="-1" strike="noStrike" u="sng">
                <a:solidFill>
                  <a:srgbClr val="b2d76d"/>
                </a:solidFill>
                <a:uFillTx/>
                <a:latin typeface="Arial"/>
                <a:hlinkClick r:id="rId10"/>
              </a:rPr>
              <a:t>https://blog.oxfordcollegeofmarketing.com/2014/11/04/the-impact-of-micro-and-macro-environment-factors-on-marketing/</a:t>
            </a:r>
            <a:endParaRPr b="0" lang="en-US" sz="1800" spc="-1" strike="noStrike">
              <a:solidFill>
                <a:srgbClr val="404040"/>
              </a:solidFill>
              <a:latin typeface="Trebuchet MS"/>
            </a:endParaRPr>
          </a:p>
          <a:p>
            <a:pPr marL="343080" indent="-342720">
              <a:lnSpc>
                <a:spcPct val="170000"/>
              </a:lnSpc>
              <a:spcBef>
                <a:spcPts val="1001"/>
              </a:spcBef>
              <a:buClr>
                <a:srgbClr val="90c226"/>
              </a:buClr>
              <a:buSzPct val="80000"/>
              <a:buFont typeface="Wingdings 3" charset="2"/>
              <a:buChar char=""/>
            </a:pPr>
            <a:r>
              <a:rPr b="1" lang="en-US" sz="1800" spc="-1" strike="noStrike">
                <a:solidFill>
                  <a:srgbClr val="404040"/>
                </a:solidFill>
                <a:latin typeface="Arial"/>
              </a:rPr>
              <a:t>(Susan ward 2019)</a:t>
            </a:r>
            <a:r>
              <a:rPr b="1" lang="en-US" sz="1800" spc="-1" strike="noStrike" u="sng">
                <a:solidFill>
                  <a:srgbClr val="b2d76d"/>
                </a:solidFill>
                <a:uFillTx/>
                <a:latin typeface="Arial"/>
                <a:hlinkClick r:id="rId11"/>
              </a:rPr>
              <a:t> </a:t>
            </a:r>
            <a:endParaRPr b="0" lang="en-US" sz="1800" spc="-1" strike="noStrike">
              <a:solidFill>
                <a:srgbClr val="404040"/>
              </a:solidFill>
              <a:latin typeface="Trebuchet MS"/>
            </a:endParaRPr>
          </a:p>
          <a:p>
            <a:pPr marL="343080" indent="-342720">
              <a:lnSpc>
                <a:spcPct val="170000"/>
              </a:lnSpc>
              <a:spcBef>
                <a:spcPts val="1001"/>
              </a:spcBef>
              <a:buClr>
                <a:srgbClr val="90c226"/>
              </a:buClr>
              <a:buSzPct val="80000"/>
              <a:buFont typeface="Wingdings 3" charset="2"/>
              <a:buChar char=""/>
            </a:pPr>
            <a:r>
              <a:rPr b="0" lang="en-US" sz="1800" spc="-1" strike="noStrike" u="sng">
                <a:solidFill>
                  <a:srgbClr val="b2d76d"/>
                </a:solidFill>
                <a:uFillTx/>
                <a:latin typeface="Arial"/>
                <a:hlinkClick r:id="rId12"/>
              </a:rPr>
              <a:t>https</a:t>
            </a:r>
            <a:r>
              <a:rPr b="0" lang="en-US" sz="1800" spc="-1" strike="noStrike" u="sng">
                <a:solidFill>
                  <a:srgbClr val="b2d76d"/>
                </a:solidFill>
                <a:uFillTx/>
                <a:latin typeface="Arial"/>
                <a:hlinkClick r:id="rId13"/>
              </a:rPr>
              <a:t>://www.thebalancesmb.com/target-marketing-2948355</a:t>
            </a:r>
            <a:endParaRPr b="0" lang="en-US" sz="1800" spc="-1" strike="noStrike">
              <a:solidFill>
                <a:srgbClr val="404040"/>
              </a:solidFill>
              <a:latin typeface="Trebuchet MS"/>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506</TotalTime>
  <Application>Neat_Office/6.1.3.2$Windows_x86 LibreOffice_project/</Application>
  <Words>1062</Words>
  <Paragraphs>121</Paragraphs>
  <Company>University of Wales Trinity Saint David</Company>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2019-06-14T10:39:11Z</dcterms:created>
  <dc:creator>UWTSD</dc:creator>
  <dc:description/>
  <dc:language>en-GB</dc:language>
  <cp:lastModifiedBy/>
  <dcterms:modified xsi:type="dcterms:W3CDTF">2019-06-23T20:19:15Z</dcterms:modified>
  <cp:revision>121</cp:revision>
  <dc:subject/>
  <dc:title>PowerPoint Presentation</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12.0000</vt:lpwstr>
  </property>
  <property fmtid="{D5CDD505-2E9C-101B-9397-08002B2CF9AE}" pid="3" name="Company">
    <vt:lpwstr>University of Wales Trinity Saint David</vt:lpwstr>
  </property>
  <property fmtid="{D5CDD505-2E9C-101B-9397-08002B2CF9AE}" pid="4" name="HiddenSlides">
    <vt:i4>0</vt:i4>
  </property>
  <property fmtid="{D5CDD505-2E9C-101B-9397-08002B2CF9AE}" pid="5" name="HyperlinksChanged">
    <vt:bool>0</vt:bool>
  </property>
  <property fmtid="{D5CDD505-2E9C-101B-9397-08002B2CF9AE}" pid="6" name="LinksUpToDate">
    <vt:bool>0</vt:bool>
  </property>
  <property fmtid="{D5CDD505-2E9C-101B-9397-08002B2CF9AE}" pid="7" name="MMClips">
    <vt:i4>0</vt:i4>
  </property>
  <property fmtid="{D5CDD505-2E9C-101B-9397-08002B2CF9AE}" pid="8" name="Notes">
    <vt:i4>0</vt:i4>
  </property>
  <property fmtid="{D5CDD505-2E9C-101B-9397-08002B2CF9AE}" pid="9" name="PresentationFormat">
    <vt:lpwstr>Custom</vt:lpwstr>
  </property>
  <property fmtid="{D5CDD505-2E9C-101B-9397-08002B2CF9AE}" pid="10" name="ScaleCrop">
    <vt:bool>0</vt:bool>
  </property>
  <property fmtid="{D5CDD505-2E9C-101B-9397-08002B2CF9AE}" pid="11" name="ShareDoc">
    <vt:bool>0</vt:bool>
  </property>
  <property fmtid="{D5CDD505-2E9C-101B-9397-08002B2CF9AE}" pid="12" name="Slides">
    <vt:i4>24</vt:i4>
  </property>
</Properties>
</file>