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17"/>
  </p:notesMasterIdLst>
  <p:sldIdLst>
    <p:sldId id="261" r:id="rId2"/>
    <p:sldId id="262" r:id="rId3"/>
    <p:sldId id="292" r:id="rId4"/>
    <p:sldId id="293" r:id="rId5"/>
    <p:sldId id="291" r:id="rId6"/>
    <p:sldId id="294" r:id="rId7"/>
    <p:sldId id="295" r:id="rId8"/>
    <p:sldId id="296" r:id="rId9"/>
    <p:sldId id="297" r:id="rId10"/>
    <p:sldId id="298" r:id="rId11"/>
    <p:sldId id="300" r:id="rId12"/>
    <p:sldId id="299" r:id="rId13"/>
    <p:sldId id="301" r:id="rId14"/>
    <p:sldId id="302" r:id="rId15"/>
    <p:sldId id="27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/>
    <p:restoredTop sz="94697"/>
  </p:normalViewPr>
  <p:slideViewPr>
    <p:cSldViewPr>
      <p:cViewPr varScale="1">
        <p:scale>
          <a:sx n="87" d="100"/>
          <a:sy n="87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tiff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The aims of todays lecture: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Social media </a:t>
            </a:r>
            <a:r>
              <a:rPr lang="mr-IN" dirty="0" smtClean="0"/>
              <a:t>–</a:t>
            </a:r>
            <a:r>
              <a:rPr lang="en-GB" dirty="0" smtClean="0"/>
              <a:t> What makes a successful post, analysis of our posts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Assignment- to understand fully what is required from you in your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749217" y="760236"/>
            <a:ext cx="69847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3 day challenge as some information was not correct:</a:t>
            </a:r>
          </a:p>
          <a:p>
            <a:endParaRPr lang="en-US" sz="2000" dirty="0"/>
          </a:p>
          <a:p>
            <a:r>
              <a:rPr lang="en-US" sz="2000" dirty="0" smtClean="0"/>
              <a:t>3</a:t>
            </a:r>
            <a:r>
              <a:rPr lang="en-US" sz="2000" baseline="30000" dirty="0" smtClean="0"/>
              <a:t>rd</a:t>
            </a:r>
            <a:r>
              <a:rPr lang="en-US" sz="2000" dirty="0" smtClean="0"/>
              <a:t> place- Josh, Christian </a:t>
            </a:r>
            <a:r>
              <a:rPr lang="mr-IN" sz="2000" dirty="0" smtClean="0"/>
              <a:t>–</a:t>
            </a:r>
            <a:r>
              <a:rPr lang="en-US" sz="2000" dirty="0" smtClean="0"/>
              <a:t> 1089</a:t>
            </a:r>
          </a:p>
          <a:p>
            <a:r>
              <a:rPr lang="en-US" sz="2000" dirty="0" smtClean="0"/>
              <a:t>2</a:t>
            </a:r>
            <a:r>
              <a:rPr lang="en-US" sz="2000" baseline="30000" dirty="0" smtClean="0"/>
              <a:t>nd</a:t>
            </a:r>
            <a:r>
              <a:rPr lang="en-US" sz="2000" dirty="0" smtClean="0"/>
              <a:t> place- Sam, Luke, Owen- 4578</a:t>
            </a:r>
          </a:p>
          <a:p>
            <a:r>
              <a:rPr lang="en-US" sz="2000" dirty="0" smtClean="0"/>
              <a:t>1</a:t>
            </a:r>
            <a:r>
              <a:rPr lang="en-US" sz="2000" baseline="30000" dirty="0" smtClean="0"/>
              <a:t>st</a:t>
            </a:r>
            <a:r>
              <a:rPr lang="en-US" sz="2000" dirty="0" smtClean="0"/>
              <a:t> place- Rhys, Theo, </a:t>
            </a:r>
            <a:r>
              <a:rPr lang="en-US" sz="2000" dirty="0" err="1" smtClean="0"/>
              <a:t>Jayan</a:t>
            </a:r>
            <a:r>
              <a:rPr lang="en-US" sz="2000" dirty="0" smtClean="0"/>
              <a:t>- 11470</a:t>
            </a:r>
            <a:endParaRPr lang="en-US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475" y="2767272"/>
            <a:ext cx="5057636" cy="217389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5521" y="385422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69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78520"/>
            <a:ext cx="5267065" cy="659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1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Planning Cycle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4664"/>
            <a:ext cx="4824536" cy="644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17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55575" y="1360135"/>
            <a:ext cx="8808913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200" dirty="0"/>
              <a:t>Students are required to work as an individual to produce a presentation that will be presented to peers and potential funding organizations and partners. </a:t>
            </a:r>
            <a:r>
              <a:rPr lang="en-GB" sz="2200" b="1" dirty="0"/>
              <a:t>Use audio and visual aids</a:t>
            </a:r>
            <a:r>
              <a:rPr lang="en-GB" sz="2200" dirty="0"/>
              <a:t> to support your presentation. Students must </a:t>
            </a:r>
            <a:r>
              <a:rPr lang="en-GB" sz="2200" b="1" dirty="0"/>
              <a:t>be persuasive </a:t>
            </a:r>
            <a:r>
              <a:rPr lang="en-GB" sz="2200" dirty="0"/>
              <a:t>and </a:t>
            </a:r>
            <a:r>
              <a:rPr lang="en-GB" sz="2200" b="1" dirty="0"/>
              <a:t>respond to questions </a:t>
            </a:r>
            <a:r>
              <a:rPr lang="en-GB" sz="2200" dirty="0"/>
              <a:t>from the audience. </a:t>
            </a:r>
          </a:p>
          <a:p>
            <a:pPr fontAlgn="base"/>
            <a:r>
              <a:rPr lang="en-GB" sz="2200" dirty="0"/>
              <a:t> </a:t>
            </a:r>
          </a:p>
          <a:p>
            <a:pPr fontAlgn="base"/>
            <a:r>
              <a:rPr lang="en-GB" sz="2200" b="1" dirty="0"/>
              <a:t>Your task:</a:t>
            </a:r>
          </a:p>
          <a:p>
            <a:pPr fontAlgn="base"/>
            <a:r>
              <a:rPr lang="en-GB" sz="2200" dirty="0"/>
              <a:t> </a:t>
            </a:r>
          </a:p>
          <a:p>
            <a:pPr fontAlgn="base"/>
            <a:r>
              <a:rPr lang="en-GB" sz="2200" dirty="0"/>
              <a:t>You have been asked to develop a new sustainable activity session to engage 7-11 year olds in physical activity / sport at the </a:t>
            </a:r>
            <a:r>
              <a:rPr lang="en-GB" sz="2200" dirty="0" err="1"/>
              <a:t>Llangatwg</a:t>
            </a:r>
            <a:r>
              <a:rPr lang="en-GB" sz="2200" dirty="0"/>
              <a:t> Community School facility. Highlight- your research, ideas for engaging this group, how you will develop the session, potential partners / funding and key recommendations. 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875955" y="262912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 smtClean="0">
                <a:latin typeface="Corsiva Hebrew" charset="-79"/>
                <a:ea typeface="Corsiva Hebrew" charset="-79"/>
                <a:cs typeface="Corsiva Hebrew" charset="-79"/>
              </a:rPr>
              <a:t>A2</a:t>
            </a:r>
            <a:endParaRPr lang="en-US" sz="5400" b="1" dirty="0">
              <a:latin typeface="Corsiva Hebrew" charset="-79"/>
              <a:ea typeface="Corsiva Hebrew" charset="-79"/>
              <a:cs typeface="Corsiva Hebrew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74283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95736" y="43434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u="sng" dirty="0" smtClean="0">
                <a:latin typeface="Corsiva Hebrew" charset="-79"/>
                <a:ea typeface="Corsiva Hebrew" charset="-79"/>
                <a:cs typeface="Corsiva Hebrew" charset="-79"/>
              </a:rPr>
              <a:t>Expectations</a:t>
            </a:r>
            <a:endParaRPr lang="en-US" sz="5400" b="1" u="sng" dirty="0">
              <a:latin typeface="Corsiva Hebrew" charset="-79"/>
              <a:ea typeface="Corsiva Hebrew" charset="-79"/>
              <a:cs typeface="Corsiva Hebrew" charset="-79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-166745" y="135767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latin typeface="Corsiva Hebrew" charset="-79"/>
                <a:ea typeface="Corsiva Hebrew" charset="-79"/>
                <a:cs typeface="Corsiva Hebrew" charset="-79"/>
              </a:rPr>
              <a:t>1. Appearance </a:t>
            </a:r>
            <a:endParaRPr lang="en-US" sz="5400" b="1" dirty="0">
              <a:latin typeface="Corsiva Hebrew" charset="-79"/>
              <a:ea typeface="Corsiva Hebrew" charset="-79"/>
              <a:cs typeface="Corsiva Hebrew" charset="-79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3613" y="2281004"/>
            <a:ext cx="2866099" cy="43029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4108" y="2393963"/>
            <a:ext cx="3261658" cy="407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16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95736" y="43434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u="sng" dirty="0" smtClean="0">
                <a:latin typeface="Corsiva Hebrew" charset="-79"/>
                <a:ea typeface="Corsiva Hebrew" charset="-79"/>
                <a:cs typeface="Corsiva Hebrew" charset="-79"/>
              </a:rPr>
              <a:t>Expectations</a:t>
            </a:r>
            <a:endParaRPr lang="en-US" sz="5400" b="1" u="sng" dirty="0">
              <a:latin typeface="Corsiva Hebrew" charset="-79"/>
              <a:ea typeface="Corsiva Hebrew" charset="-79"/>
              <a:cs typeface="Corsiva Hebrew" charset="-79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547664" y="2813548"/>
            <a:ext cx="57468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latin typeface="Corsiva Hebrew" charset="-79"/>
                <a:ea typeface="Corsiva Hebrew" charset="-79"/>
                <a:cs typeface="Corsiva Hebrew" charset="-79"/>
              </a:rPr>
              <a:t>2. Presentation Skills</a:t>
            </a:r>
            <a:endParaRPr lang="en-US" sz="5400" b="1" dirty="0">
              <a:latin typeface="Corsiva Hebrew" charset="-79"/>
              <a:ea typeface="Corsiva Hebrew" charset="-79"/>
              <a:cs typeface="Corsiva Hebrew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09096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3920" y="0"/>
            <a:ext cx="37837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97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95736" y="43434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u="sng" dirty="0" smtClean="0">
                <a:latin typeface="Corsiva Hebrew" charset="-79"/>
                <a:ea typeface="Corsiva Hebrew" charset="-79"/>
                <a:cs typeface="Corsiva Hebrew" charset="-79"/>
              </a:rPr>
              <a:t>Expectations</a:t>
            </a:r>
            <a:endParaRPr lang="en-US" sz="5400" b="1" u="sng" dirty="0">
              <a:latin typeface="Corsiva Hebrew" charset="-79"/>
              <a:ea typeface="Corsiva Hebrew" charset="-79"/>
              <a:cs typeface="Corsiva Hebrew" charset="-79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27437" y="2398050"/>
            <a:ext cx="66891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Corsiva Hebrew" charset="-79"/>
                <a:ea typeface="Corsiva Hebrew" charset="-79"/>
                <a:cs typeface="Corsiva Hebrew" charset="-79"/>
              </a:rPr>
              <a:t>3</a:t>
            </a:r>
            <a:r>
              <a:rPr lang="en-US" sz="5400" b="1" dirty="0" smtClean="0">
                <a:latin typeface="Corsiva Hebrew" charset="-79"/>
                <a:ea typeface="Corsiva Hebrew" charset="-79"/>
                <a:cs typeface="Corsiva Hebrew" charset="-79"/>
              </a:rPr>
              <a:t>. Quality of materials- Interesting Slides, Visual Aids</a:t>
            </a:r>
            <a:endParaRPr lang="en-US" sz="5400" b="1" dirty="0">
              <a:latin typeface="Corsiva Hebrew" charset="-79"/>
              <a:ea typeface="Corsiva Hebrew" charset="-79"/>
              <a:cs typeface="Corsiva Hebrew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1037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259632" y="548680"/>
            <a:ext cx="66891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Embrace challenges and find your way around </a:t>
            </a:r>
            <a:r>
              <a:rPr lang="en-US" sz="3200" dirty="0" smtClean="0"/>
              <a:t>obstacles to succeed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9395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53BB5D57-6178-4F62-B472-0312F6D95A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036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13017" b="2"/>
          <a:stretch/>
        </p:blipFill>
        <p:spPr>
          <a:xfrm>
            <a:off x="482600" y="643467"/>
            <a:ext cx="8178799" cy="557106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4C61BD32-7542-4D52-BA5A-3ADE869BF8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748037" y="1484784"/>
            <a:ext cx="191336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Embrace challenges and find your way around obstacles to succeed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80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823AC064-BC96-4F32-8AE1-B2FD387548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283551" y="4633546"/>
            <a:ext cx="8579094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="" xmlns:a16="http://schemas.microsoft.com/office/drawing/2014/main" id="{7E7C77BC-7138-40B1-A15B-20F57A49462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657350" y="5738691"/>
            <a:ext cx="582930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="" xmlns:a16="http://schemas.microsoft.com/office/drawing/2014/main" id="{DB146403-F3D6-484B-B2ED-97F9565D037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572000" y="477749"/>
            <a:ext cx="0" cy="3657600"/>
          </a:xfrm>
          <a:prstGeom prst="line">
            <a:avLst/>
          </a:prstGeom>
          <a:ln w="101600" cmpd="dbl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30" y="321960"/>
            <a:ext cx="4091937" cy="39691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032" y="1160807"/>
            <a:ext cx="4091938" cy="2291485"/>
          </a:xfrm>
          <a:prstGeom prst="rect">
            <a:avLst/>
          </a:prstGeom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95653" y="4756638"/>
            <a:ext cx="8354891" cy="930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b="1" u="sng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Presentation</a:t>
            </a:r>
            <a:endParaRPr lang="en-US" sz="4700" b="1" u="sng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10881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https://www.classtools.net/random-name-picker</a:t>
            </a:r>
            <a:r>
              <a:rPr lang="en-GB" dirty="0" smtClean="0"/>
              <a:t>/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7994" y="1690689"/>
            <a:ext cx="4668011" cy="350100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690697" y="5445224"/>
            <a:ext cx="57626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Wheel Of Feedback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2187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27945" y="1360135"/>
            <a:ext cx="87369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sz="3600" b="1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/>
              <a:t>Good luck</a:t>
            </a:r>
          </a:p>
          <a:p>
            <a:endParaRPr lang="en-GB" dirty="0"/>
          </a:p>
          <a:p>
            <a:r>
              <a:rPr lang="en-GB" dirty="0" smtClean="0"/>
              <a:t>Optional support drop in session 8</a:t>
            </a:r>
            <a:r>
              <a:rPr lang="en-GB" baseline="30000" dirty="0" smtClean="0"/>
              <a:t>th</a:t>
            </a:r>
            <a:r>
              <a:rPr lang="en-GB" dirty="0" smtClean="0"/>
              <a:t> December</a:t>
            </a:r>
          </a:p>
          <a:p>
            <a:endParaRPr lang="en-GB" dirty="0"/>
          </a:p>
          <a:p>
            <a:r>
              <a:rPr lang="en-GB" dirty="0" smtClean="0"/>
              <a:t>No lecture 15</a:t>
            </a:r>
            <a:r>
              <a:rPr lang="en-GB" baseline="30000" dirty="0" smtClean="0"/>
              <a:t>th</a:t>
            </a:r>
            <a:r>
              <a:rPr lang="en-GB" dirty="0" smtClean="0"/>
              <a:t> December</a:t>
            </a:r>
          </a:p>
          <a:p>
            <a:endParaRPr lang="en-GB" dirty="0"/>
          </a:p>
          <a:p>
            <a:endParaRPr lang="en-US" b="1" dirty="0" smtClean="0"/>
          </a:p>
        </p:txBody>
      </p:sp>
      <p:pic>
        <p:nvPicPr>
          <p:cNvPr id="1028" name="Picture 4" descr="Image result for sant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207" y="3707100"/>
            <a:ext cx="4434640" cy="2956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42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991</TotalTime>
  <Words>185</Words>
  <Application>Microsoft Office PowerPoint</Application>
  <PresentationFormat>On-screen Show (4:3)</PresentationFormat>
  <Paragraphs>42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Corsiva Hebrew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https://www.classtools.net/random-name-picker/ 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lastModifiedBy>Mark Napieralla</cp:lastModifiedBy>
  <cp:revision>77</cp:revision>
  <dcterms:created xsi:type="dcterms:W3CDTF">2015-11-12T12:40:24Z</dcterms:created>
  <dcterms:modified xsi:type="dcterms:W3CDTF">2017-12-01T09:59:17Z</dcterms:modified>
</cp:coreProperties>
</file>