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7"/>
  </p:notesMasterIdLst>
  <p:handoutMasterIdLst>
    <p:handoutMasterId r:id="rId8"/>
  </p:handoutMasterIdLst>
  <p:sldIdLst>
    <p:sldId id="256" r:id="rId2"/>
    <p:sldId id="294" r:id="rId3"/>
    <p:sldId id="295" r:id="rId4"/>
    <p:sldId id="296" r:id="rId5"/>
    <p:sldId id="293" r:id="rId6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868" autoAdjust="0"/>
    <p:restoredTop sz="93372" autoAdjust="0"/>
  </p:normalViewPr>
  <p:slideViewPr>
    <p:cSldViewPr>
      <p:cViewPr varScale="1">
        <p:scale>
          <a:sx n="62" d="100"/>
          <a:sy n="62" d="100"/>
        </p:scale>
        <p:origin x="1312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B164FB-C17E-44B0-8405-045844A6C61F}" type="slidenum">
              <a:rPr lang="en-GB" altLang="en-US" smtClean="0"/>
              <a:pPr>
                <a:defRPr/>
              </a:pPr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205405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23/06/2023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23/06/2023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23/06/2023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23/06/2023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23/06/2023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23/06/2023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23/06/2023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23/06/2023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23/06/2023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23/06/2023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23/06/2023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23/06/2023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7260" y="1844824"/>
            <a:ext cx="8946740" cy="2664296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dirty="0"/>
              <a:t>Project Management Tools and Techniques</a:t>
            </a:r>
            <a:br>
              <a:rPr lang="en-GB" sz="4000" dirty="0">
                <a:solidFill>
                  <a:srgbClr val="FFFF00"/>
                </a:solidFill>
              </a:rPr>
            </a:br>
            <a:r>
              <a:rPr lang="en-GB" sz="4000" dirty="0">
                <a:solidFill>
                  <a:srgbClr val="FFFF00"/>
                </a:solidFill>
              </a:rPr>
              <a:t>Seminar Activity </a:t>
            </a:r>
            <a:br>
              <a:rPr lang="en-GB" sz="4000" dirty="0">
                <a:solidFill>
                  <a:srgbClr val="FFFF00"/>
                </a:solidFill>
              </a:rPr>
            </a:br>
            <a:endParaRPr lang="en-US" sz="2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BE5AEE-CD75-5F5E-BAC8-ABDD4F0980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Group Activity A: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8B6879-D39C-D1D9-B54D-5E83EEC933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400" dirty="0"/>
              <a:t>In your groups (4/5) Members;</a:t>
            </a:r>
          </a:p>
          <a:p>
            <a:r>
              <a:rPr lang="en-GB" sz="2400" dirty="0"/>
              <a:t>As a group discuss the benefits of Work Breakdown Structure – WBS and Cost Breakdown Structure – CBS. </a:t>
            </a:r>
          </a:p>
          <a:p>
            <a:r>
              <a:rPr lang="en-GB" sz="2400" dirty="0"/>
              <a:t>Develop the WBS and CBS for the following projects:(choose anyone):</a:t>
            </a:r>
          </a:p>
          <a:p>
            <a:pPr marL="0" indent="0">
              <a:buNone/>
            </a:pPr>
            <a:r>
              <a:rPr lang="en-GB" sz="2400" b="1" dirty="0"/>
              <a:t>Project guide: </a:t>
            </a:r>
          </a:p>
          <a:p>
            <a:pPr marL="0" indent="0">
              <a:buNone/>
            </a:pPr>
            <a:r>
              <a:rPr lang="en-GB" sz="2400" dirty="0"/>
              <a:t>Build a three bedroom house</a:t>
            </a:r>
          </a:p>
          <a:p>
            <a:pPr marL="0" indent="0">
              <a:buNone/>
            </a:pPr>
            <a:r>
              <a:rPr lang="en-GB" sz="2400" dirty="0"/>
              <a:t>Moving home</a:t>
            </a:r>
          </a:p>
          <a:p>
            <a:pPr marL="0" indent="0">
              <a:buNone/>
            </a:pPr>
            <a:r>
              <a:rPr lang="en-GB" sz="2400" dirty="0"/>
              <a:t>Refurbish a kitchen </a:t>
            </a:r>
          </a:p>
          <a:p>
            <a:endParaRPr lang="en-GB" sz="3200" dirty="0"/>
          </a:p>
          <a:p>
            <a:endParaRPr lang="en-GB" sz="3200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8A6518-7DF2-D397-D9AC-8296DBF29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23/06/2023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BCECF3-C393-DE86-F510-7E89ECDA35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837013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A2C10B-A1AA-1B74-0F5F-D8620E1668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Group Activity B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71661D-6C61-71B3-AFDA-D00F12C6F2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400" dirty="0"/>
              <a:t>In your groups (4/5) Members;</a:t>
            </a:r>
          </a:p>
          <a:p>
            <a:r>
              <a:rPr lang="en-GB" sz="2400" dirty="0"/>
              <a:t>As a group discuss different cycles of Risk management process. </a:t>
            </a:r>
          </a:p>
          <a:p>
            <a:r>
              <a:rPr lang="en-GB" sz="2400" dirty="0"/>
              <a:t>What could be your strategies for Risk Prioritisation and Risk Response any one of this project?</a:t>
            </a:r>
          </a:p>
          <a:p>
            <a:r>
              <a:rPr lang="en-GB" sz="2400" b="1" dirty="0"/>
              <a:t>Project guide: </a:t>
            </a:r>
          </a:p>
          <a:p>
            <a:pPr marL="0" indent="0">
              <a:buNone/>
            </a:pPr>
            <a:r>
              <a:rPr lang="en-GB" sz="2400" dirty="0"/>
              <a:t>Build a three bedroom house</a:t>
            </a:r>
          </a:p>
          <a:p>
            <a:pPr marL="0" indent="0">
              <a:buNone/>
            </a:pPr>
            <a:r>
              <a:rPr lang="en-GB" sz="2400" dirty="0"/>
              <a:t>Moving home</a:t>
            </a:r>
          </a:p>
          <a:p>
            <a:pPr marL="0" indent="0">
              <a:buNone/>
            </a:pPr>
            <a:r>
              <a:rPr lang="en-GB" sz="2400" dirty="0"/>
              <a:t>Refurbish a kitchen 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725C45-8172-10E8-CF77-2D0FE7884E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23/06/2023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0AB6FE-8784-3AE4-05CF-FBDADD9AEA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982263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D65F40-B926-47D4-FB26-5EC83933CC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Group Activity 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BA9D50-3CC5-F06F-3AB6-72567B0A6A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400" dirty="0"/>
              <a:t>In your groups (4/5) Members;</a:t>
            </a:r>
          </a:p>
          <a:p>
            <a:r>
              <a:rPr lang="en-GB" sz="2400" dirty="0"/>
              <a:t>What are the advantaged of Gantt Chart? As a group Develop a Gantt chart for any one of the following project.</a:t>
            </a:r>
          </a:p>
          <a:p>
            <a:r>
              <a:rPr lang="en-GB" sz="2400" b="1" dirty="0"/>
              <a:t>Project guide: </a:t>
            </a:r>
          </a:p>
          <a:p>
            <a:pPr marL="0" indent="0">
              <a:buNone/>
            </a:pPr>
            <a:r>
              <a:rPr lang="en-GB" sz="2400" dirty="0"/>
              <a:t>Build a three bedroom house</a:t>
            </a:r>
          </a:p>
          <a:p>
            <a:pPr marL="0" indent="0">
              <a:buNone/>
            </a:pPr>
            <a:r>
              <a:rPr lang="en-GB" sz="2400" dirty="0"/>
              <a:t>Moving home</a:t>
            </a:r>
          </a:p>
          <a:p>
            <a:pPr marL="0" indent="0">
              <a:buNone/>
            </a:pPr>
            <a:r>
              <a:rPr lang="en-GB" sz="2400" dirty="0"/>
              <a:t>Refurbish a kitchen 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BEAE4D-C063-254D-B5C3-D9C0561205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23/06/2023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435BE26-2D85-4571-B8B9-AB1170E44E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196355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60E03E-E84E-4B6F-987F-74190C766C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820687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/>
              <a:t>Any Question?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B43ADC-EE41-48A7-8D22-7DF44D9BC1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23/06/2023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84C7E4-A457-4CB9-ABAF-6E09478AB0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7974446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7536</TotalTime>
  <Words>178</Words>
  <Application>Microsoft Office PowerPoint</Application>
  <PresentationFormat>On-screen Show (4:3)</PresentationFormat>
  <Paragraphs>35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Myriad Pro</vt:lpstr>
      <vt:lpstr>Verdana</vt:lpstr>
      <vt:lpstr>20140311PresentationUWTSDTemplate</vt:lpstr>
      <vt:lpstr>Project Management Tools and Techniques Seminar Activity  </vt:lpstr>
      <vt:lpstr>Group Activity A: </vt:lpstr>
      <vt:lpstr>Group Activity B</vt:lpstr>
      <vt:lpstr>Group Activity C</vt:lpstr>
      <vt:lpstr>PowerPoint Presentation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Sadeque Shaikh</cp:lastModifiedBy>
  <cp:revision>156</cp:revision>
  <cp:lastPrinted>2018-07-09T15:27:01Z</cp:lastPrinted>
  <dcterms:created xsi:type="dcterms:W3CDTF">2002-10-07T19:43:58Z</dcterms:created>
  <dcterms:modified xsi:type="dcterms:W3CDTF">2023-06-23T13:43:24Z</dcterms:modified>
</cp:coreProperties>
</file>