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5"/>
  </p:notesMasterIdLst>
  <p:sldIdLst>
    <p:sldId id="256" r:id="rId2"/>
    <p:sldId id="628" r:id="rId3"/>
    <p:sldId id="259" r:id="rId4"/>
    <p:sldId id="266" r:id="rId5"/>
    <p:sldId id="257" r:id="rId6"/>
    <p:sldId id="267" r:id="rId7"/>
    <p:sldId id="270" r:id="rId8"/>
    <p:sldId id="258" r:id="rId9"/>
    <p:sldId id="260" r:id="rId10"/>
    <p:sldId id="261" r:id="rId11"/>
    <p:sldId id="279" r:id="rId12"/>
    <p:sldId id="262" r:id="rId13"/>
    <p:sldId id="263" r:id="rId14"/>
    <p:sldId id="264" r:id="rId15"/>
    <p:sldId id="268" r:id="rId16"/>
    <p:sldId id="632" r:id="rId17"/>
    <p:sldId id="630" r:id="rId18"/>
    <p:sldId id="631" r:id="rId19"/>
    <p:sldId id="265" r:id="rId20"/>
    <p:sldId id="629" r:id="rId21"/>
    <p:sldId id="271" r:id="rId22"/>
    <p:sldId id="272" r:id="rId23"/>
    <p:sldId id="633" r:id="rId24"/>
    <p:sldId id="273" r:id="rId25"/>
    <p:sldId id="635" r:id="rId26"/>
    <p:sldId id="636" r:id="rId27"/>
    <p:sldId id="634" r:id="rId28"/>
    <p:sldId id="637" r:id="rId29"/>
    <p:sldId id="638" r:id="rId30"/>
    <p:sldId id="639" r:id="rId31"/>
    <p:sldId id="642" r:id="rId32"/>
    <p:sldId id="640" r:id="rId33"/>
    <p:sldId id="641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C84BCA-459A-448F-B0DA-DC9918D7330A}" v="308" dt="2026-09-29T12:00:50.685"/>
    <p1510:client id="{02E0C81E-3113-4337-AAFA-85A676144CD5}" v="6" dt="2026-09-29T08:01:48.4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792" autoAdjust="0"/>
  </p:normalViewPr>
  <p:slideViewPr>
    <p:cSldViewPr snapToGrid="0" snapToObjects="1">
      <p:cViewPr varScale="1">
        <p:scale>
          <a:sx n="62" d="100"/>
          <a:sy n="62" d="100"/>
        </p:scale>
        <p:origin x="102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2ee3c1af-825e-450d-8b1e-d59252291e99" providerId="ADAL" clId="{1E4EAF19-4169-4C3E-8260-601B41C80FE8}"/>
    <pc:docChg chg="modSld sldOrd">
      <pc:chgData name="Justin Evans" userId="2ee3c1af-825e-450d-8b1e-d59252291e99" providerId="ADAL" clId="{1E4EAF19-4169-4C3E-8260-601B41C80FE8}" dt="2026-09-29T08:01:48.472" v="11"/>
      <pc:docMkLst>
        <pc:docMk/>
      </pc:docMkLst>
      <pc:sldChg chg="ord">
        <pc:chgData name="Justin Evans" userId="2ee3c1af-825e-450d-8b1e-d59252291e99" providerId="ADAL" clId="{1E4EAF19-4169-4C3E-8260-601B41C80FE8}" dt="2026-09-29T08:01:32.462" v="9"/>
        <pc:sldMkLst>
          <pc:docMk/>
          <pc:sldMk cId="0" sldId="259"/>
        </pc:sldMkLst>
      </pc:sldChg>
      <pc:sldChg chg="ord">
        <pc:chgData name="Justin Evans" userId="2ee3c1af-825e-450d-8b1e-d59252291e99" providerId="ADAL" clId="{1E4EAF19-4169-4C3E-8260-601B41C80FE8}" dt="2026-09-29T08:01:08.838" v="7"/>
        <pc:sldMkLst>
          <pc:docMk/>
          <pc:sldMk cId="0" sldId="266"/>
        </pc:sldMkLst>
      </pc:sldChg>
      <pc:sldChg chg="ord">
        <pc:chgData name="Justin Evans" userId="2ee3c1af-825e-450d-8b1e-d59252291e99" providerId="ADAL" clId="{1E4EAF19-4169-4C3E-8260-601B41C80FE8}" dt="2026-09-29T08:01:05.373" v="5"/>
        <pc:sldMkLst>
          <pc:docMk/>
          <pc:sldMk cId="0" sldId="270"/>
        </pc:sldMkLst>
      </pc:sldChg>
      <pc:sldChg chg="ord">
        <pc:chgData name="Justin Evans" userId="2ee3c1af-825e-450d-8b1e-d59252291e99" providerId="ADAL" clId="{1E4EAF19-4169-4C3E-8260-601B41C80FE8}" dt="2026-09-29T08:01:48.472" v="11"/>
        <pc:sldMkLst>
          <pc:docMk/>
          <pc:sldMk cId="1413529850" sldId="628"/>
        </pc:sldMkLst>
      </pc:sldChg>
    </pc:docChg>
  </pc:docChgLst>
  <pc:docChgLst>
    <pc:chgData name="Justin Evans" userId="2ee3c1af-825e-450d-8b1e-d59252291e99" providerId="ADAL" clId="{3AA4783D-B629-4C18-8A49-DE15C3FB0EA2}"/>
    <pc:docChg chg="undo custSel addSld delSld modSld sldOrd">
      <pc:chgData name="Justin Evans" userId="2ee3c1af-825e-450d-8b1e-d59252291e99" providerId="ADAL" clId="{3AA4783D-B629-4C18-8A49-DE15C3FB0EA2}" dt="2026-09-29T12:01:08.772" v="580" actId="122"/>
      <pc:docMkLst>
        <pc:docMk/>
      </pc:docMkLst>
      <pc:sldChg chg="modNotesTx">
        <pc:chgData name="Justin Evans" userId="2ee3c1af-825e-450d-8b1e-d59252291e99" providerId="ADAL" clId="{3AA4783D-B629-4C18-8A49-DE15C3FB0EA2}" dt="2026-09-28T13:49:54.306" v="123" actId="6549"/>
        <pc:sldMkLst>
          <pc:docMk/>
          <pc:sldMk cId="0" sldId="256"/>
        </pc:sldMkLst>
      </pc:sldChg>
      <pc:sldChg chg="modSp mod ord modNotesTx">
        <pc:chgData name="Justin Evans" userId="2ee3c1af-825e-450d-8b1e-d59252291e99" providerId="ADAL" clId="{3AA4783D-B629-4C18-8A49-DE15C3FB0EA2}" dt="2026-09-28T13:50:04.486" v="126" actId="6549"/>
        <pc:sldMkLst>
          <pc:docMk/>
          <pc:sldMk cId="0" sldId="257"/>
        </pc:sldMkLst>
        <pc:spChg chg="mod">
          <ac:chgData name="Justin Evans" userId="2ee3c1af-825e-450d-8b1e-d59252291e99" providerId="ADAL" clId="{3AA4783D-B629-4C18-8A49-DE15C3FB0EA2}" dt="2026-09-24T13:30:56.270" v="18" actId="20577"/>
          <ac:spMkLst>
            <pc:docMk/>
            <pc:sldMk cId="0" sldId="257"/>
            <ac:spMk id="3" creationId="{00000000-0000-0000-0000-000000000000}"/>
          </ac:spMkLst>
        </pc:spChg>
        <pc:spChg chg="mod">
          <ac:chgData name="Justin Evans" userId="2ee3c1af-825e-450d-8b1e-d59252291e99" providerId="ADAL" clId="{3AA4783D-B629-4C18-8A49-DE15C3FB0EA2}" dt="2026-09-24T13:35:50.293" v="43" actId="14100"/>
          <ac:spMkLst>
            <pc:docMk/>
            <pc:sldMk cId="0" sldId="257"/>
            <ac:spMk id="8" creationId="{4D164D7C-3DD9-6960-7C94-B544C63A0CA0}"/>
          </ac:spMkLst>
        </pc:spChg>
      </pc:sldChg>
      <pc:sldChg chg="modNotesTx">
        <pc:chgData name="Justin Evans" userId="2ee3c1af-825e-450d-8b1e-d59252291e99" providerId="ADAL" clId="{3AA4783D-B629-4C18-8A49-DE15C3FB0EA2}" dt="2026-09-28T13:53:00.019" v="132" actId="6549"/>
        <pc:sldMkLst>
          <pc:docMk/>
          <pc:sldMk cId="0" sldId="258"/>
        </pc:sldMkLst>
      </pc:sldChg>
      <pc:sldChg chg="modNotesTx">
        <pc:chgData name="Justin Evans" userId="2ee3c1af-825e-450d-8b1e-d59252291e99" providerId="ADAL" clId="{3AA4783D-B629-4C18-8A49-DE15C3FB0EA2}" dt="2026-09-28T13:52:55.776" v="131" actId="6549"/>
        <pc:sldMkLst>
          <pc:docMk/>
          <pc:sldMk cId="0" sldId="259"/>
        </pc:sldMkLst>
      </pc:sldChg>
      <pc:sldChg chg="modNotesTx">
        <pc:chgData name="Justin Evans" userId="2ee3c1af-825e-450d-8b1e-d59252291e99" providerId="ADAL" clId="{3AA4783D-B629-4C18-8A49-DE15C3FB0EA2}" dt="2026-09-28T13:52:21.249" v="127" actId="6549"/>
        <pc:sldMkLst>
          <pc:docMk/>
          <pc:sldMk cId="0" sldId="260"/>
        </pc:sldMkLst>
      </pc:sldChg>
      <pc:sldChg chg="modNotesTx">
        <pc:chgData name="Justin Evans" userId="2ee3c1af-825e-450d-8b1e-d59252291e99" providerId="ADAL" clId="{3AA4783D-B629-4C18-8A49-DE15C3FB0EA2}" dt="2026-09-28T13:56:33.304" v="148" actId="6549"/>
        <pc:sldMkLst>
          <pc:docMk/>
          <pc:sldMk cId="0" sldId="261"/>
        </pc:sldMkLst>
      </pc:sldChg>
      <pc:sldChg chg="modNotesTx">
        <pc:chgData name="Justin Evans" userId="2ee3c1af-825e-450d-8b1e-d59252291e99" providerId="ADAL" clId="{3AA4783D-B629-4C18-8A49-DE15C3FB0EA2}" dt="2026-09-28T13:53:15.232" v="134" actId="6549"/>
        <pc:sldMkLst>
          <pc:docMk/>
          <pc:sldMk cId="0" sldId="262"/>
        </pc:sldMkLst>
      </pc:sldChg>
      <pc:sldChg chg="modNotesTx">
        <pc:chgData name="Justin Evans" userId="2ee3c1af-825e-450d-8b1e-d59252291e99" providerId="ADAL" clId="{3AA4783D-B629-4C18-8A49-DE15C3FB0EA2}" dt="2026-09-28T13:53:20.889" v="135" actId="6549"/>
        <pc:sldMkLst>
          <pc:docMk/>
          <pc:sldMk cId="0" sldId="263"/>
        </pc:sldMkLst>
      </pc:sldChg>
      <pc:sldChg chg="modNotesTx">
        <pc:chgData name="Justin Evans" userId="2ee3c1af-825e-450d-8b1e-d59252291e99" providerId="ADAL" clId="{3AA4783D-B629-4C18-8A49-DE15C3FB0EA2}" dt="2026-09-28T13:56:40.124" v="149" actId="6549"/>
        <pc:sldMkLst>
          <pc:docMk/>
          <pc:sldMk cId="0" sldId="264"/>
        </pc:sldMkLst>
      </pc:sldChg>
      <pc:sldChg chg="modSp mod modNotesTx">
        <pc:chgData name="Justin Evans" userId="2ee3c1af-825e-450d-8b1e-d59252291e99" providerId="ADAL" clId="{3AA4783D-B629-4C18-8A49-DE15C3FB0EA2}" dt="2026-09-28T13:56:55.567" v="152" actId="6549"/>
        <pc:sldMkLst>
          <pc:docMk/>
          <pc:sldMk cId="0" sldId="265"/>
        </pc:sldMkLst>
        <pc:spChg chg="mod">
          <ac:chgData name="Justin Evans" userId="2ee3c1af-825e-450d-8b1e-d59252291e99" providerId="ADAL" clId="{3AA4783D-B629-4C18-8A49-DE15C3FB0EA2}" dt="2026-09-24T13:43:16.760" v="88" actId="20577"/>
          <ac:spMkLst>
            <pc:docMk/>
            <pc:sldMk cId="0" sldId="265"/>
            <ac:spMk id="2" creationId="{00000000-0000-0000-0000-000000000000}"/>
          </ac:spMkLst>
        </pc:spChg>
      </pc:sldChg>
      <pc:sldChg chg="ord modNotesTx">
        <pc:chgData name="Justin Evans" userId="2ee3c1af-825e-450d-8b1e-d59252291e99" providerId="ADAL" clId="{3AA4783D-B629-4C18-8A49-DE15C3FB0EA2}" dt="2026-09-28T13:56:11.988" v="147" actId="6549"/>
        <pc:sldMkLst>
          <pc:docMk/>
          <pc:sldMk cId="0" sldId="266"/>
        </pc:sldMkLst>
      </pc:sldChg>
      <pc:sldChg chg="ord modNotesTx">
        <pc:chgData name="Justin Evans" userId="2ee3c1af-825e-450d-8b1e-d59252291e99" providerId="ADAL" clId="{3AA4783D-B629-4C18-8A49-DE15C3FB0EA2}" dt="2026-09-28T13:53:04.174" v="133" actId="6549"/>
        <pc:sldMkLst>
          <pc:docMk/>
          <pc:sldMk cId="0" sldId="267"/>
        </pc:sldMkLst>
      </pc:sldChg>
      <pc:sldChg chg="modSp mod ord modNotesTx">
        <pc:chgData name="Justin Evans" userId="2ee3c1af-825e-450d-8b1e-d59252291e99" providerId="ADAL" clId="{3AA4783D-B629-4C18-8A49-DE15C3FB0EA2}" dt="2026-09-28T13:58:12.049" v="221" actId="20577"/>
        <pc:sldMkLst>
          <pc:docMk/>
          <pc:sldMk cId="0" sldId="268"/>
        </pc:sldMkLst>
        <pc:spChg chg="mod">
          <ac:chgData name="Justin Evans" userId="2ee3c1af-825e-450d-8b1e-d59252291e99" providerId="ADAL" clId="{3AA4783D-B629-4C18-8A49-DE15C3FB0EA2}" dt="2026-09-28T13:58:12.049" v="221" actId="20577"/>
          <ac:spMkLst>
            <pc:docMk/>
            <pc:sldMk cId="0" sldId="268"/>
            <ac:spMk id="4" creationId="{00000000-0000-0000-0000-000000000000}"/>
          </ac:spMkLst>
        </pc:spChg>
      </pc:sldChg>
      <pc:sldChg chg="del modNotesTx">
        <pc:chgData name="Justin Evans" userId="2ee3c1af-825e-450d-8b1e-d59252291e99" providerId="ADAL" clId="{3AA4783D-B629-4C18-8A49-DE15C3FB0EA2}" dt="2026-09-28T13:55:11.203" v="142" actId="2696"/>
        <pc:sldMkLst>
          <pc:docMk/>
          <pc:sldMk cId="0" sldId="269"/>
        </pc:sldMkLst>
      </pc:sldChg>
      <pc:sldChg chg="ord modNotesTx">
        <pc:chgData name="Justin Evans" userId="2ee3c1af-825e-450d-8b1e-d59252291e99" providerId="ADAL" clId="{3AA4783D-B629-4C18-8A49-DE15C3FB0EA2}" dt="2026-09-28T13:52:49.786" v="130" actId="6549"/>
        <pc:sldMkLst>
          <pc:docMk/>
          <pc:sldMk cId="0" sldId="270"/>
        </pc:sldMkLst>
      </pc:sldChg>
      <pc:sldChg chg="modSp mod modNotesTx">
        <pc:chgData name="Justin Evans" userId="2ee3c1af-825e-450d-8b1e-d59252291e99" providerId="ADAL" clId="{3AA4783D-B629-4C18-8A49-DE15C3FB0EA2}" dt="2026-09-28T13:54:35.622" v="138" actId="6549"/>
        <pc:sldMkLst>
          <pc:docMk/>
          <pc:sldMk cId="0" sldId="271"/>
        </pc:sldMkLst>
        <pc:spChg chg="mod">
          <ac:chgData name="Justin Evans" userId="2ee3c1af-825e-450d-8b1e-d59252291e99" providerId="ADAL" clId="{3AA4783D-B629-4C18-8A49-DE15C3FB0EA2}" dt="2026-09-24T13:47:59.796" v="114" actId="20577"/>
          <ac:spMkLst>
            <pc:docMk/>
            <pc:sldMk cId="0" sldId="271"/>
            <ac:spMk id="6" creationId="{00000000-0000-0000-0000-000000000000}"/>
          </ac:spMkLst>
        </pc:spChg>
      </pc:sldChg>
      <pc:sldChg chg="modSp mod modNotesTx">
        <pc:chgData name="Justin Evans" userId="2ee3c1af-825e-450d-8b1e-d59252291e99" providerId="ADAL" clId="{3AA4783D-B629-4C18-8A49-DE15C3FB0EA2}" dt="2026-09-29T09:03:52.887" v="229" actId="5793"/>
        <pc:sldMkLst>
          <pc:docMk/>
          <pc:sldMk cId="0" sldId="272"/>
        </pc:sldMkLst>
        <pc:spChg chg="mod">
          <ac:chgData name="Justin Evans" userId="2ee3c1af-825e-450d-8b1e-d59252291e99" providerId="ADAL" clId="{3AA4783D-B629-4C18-8A49-DE15C3FB0EA2}" dt="2026-09-29T09:03:52.887" v="229" actId="5793"/>
          <ac:spMkLst>
            <pc:docMk/>
            <pc:sldMk cId="0" sldId="272"/>
            <ac:spMk id="5" creationId="{00000000-0000-0000-0000-000000000000}"/>
          </ac:spMkLst>
        </pc:spChg>
      </pc:sldChg>
      <pc:sldChg chg="addSp delSp modSp mod ord modNotesTx">
        <pc:chgData name="Justin Evans" userId="2ee3c1af-825e-450d-8b1e-d59252291e99" providerId="ADAL" clId="{3AA4783D-B629-4C18-8A49-DE15C3FB0EA2}" dt="2026-09-29T11:54:49.394" v="544" actId="1076"/>
        <pc:sldMkLst>
          <pc:docMk/>
          <pc:sldMk cId="0" sldId="273"/>
        </pc:sldMkLst>
        <pc:spChg chg="del mod">
          <ac:chgData name="Justin Evans" userId="2ee3c1af-825e-450d-8b1e-d59252291e99" providerId="ADAL" clId="{3AA4783D-B629-4C18-8A49-DE15C3FB0EA2}" dt="2026-09-29T11:53:49.272" v="538"/>
          <ac:spMkLst>
            <pc:docMk/>
            <pc:sldMk cId="0" sldId="273"/>
            <ac:spMk id="2" creationId="{00000000-0000-0000-0000-000000000000}"/>
          </ac:spMkLst>
        </pc:spChg>
        <pc:spChg chg="del mod">
          <ac:chgData name="Justin Evans" userId="2ee3c1af-825e-450d-8b1e-d59252291e99" providerId="ADAL" clId="{3AA4783D-B629-4C18-8A49-DE15C3FB0EA2}" dt="2026-09-29T11:53:49.256" v="536"/>
          <ac:spMkLst>
            <pc:docMk/>
            <pc:sldMk cId="0" sldId="273"/>
            <ac:spMk id="3" creationId="{00000000-0000-0000-0000-000000000000}"/>
          </ac:spMkLst>
        </pc:spChg>
        <pc:spChg chg="del mod">
          <ac:chgData name="Justin Evans" userId="2ee3c1af-825e-450d-8b1e-d59252291e99" providerId="ADAL" clId="{3AA4783D-B629-4C18-8A49-DE15C3FB0EA2}" dt="2026-09-29T11:53:49.256" v="534"/>
          <ac:spMkLst>
            <pc:docMk/>
            <pc:sldMk cId="0" sldId="273"/>
            <ac:spMk id="4" creationId="{00000000-0000-0000-0000-000000000000}"/>
          </ac:spMkLst>
        </pc:spChg>
        <pc:picChg chg="add mod">
          <ac:chgData name="Justin Evans" userId="2ee3c1af-825e-450d-8b1e-d59252291e99" providerId="ADAL" clId="{3AA4783D-B629-4C18-8A49-DE15C3FB0EA2}" dt="2026-09-29T11:54:49.394" v="544" actId="1076"/>
          <ac:picMkLst>
            <pc:docMk/>
            <pc:sldMk cId="0" sldId="273"/>
            <ac:picMk id="8" creationId="{27215435-56DD-5E79-7913-CC590FBAD241}"/>
          </ac:picMkLst>
        </pc:picChg>
      </pc:sldChg>
      <pc:sldChg chg="modSp add mod ord">
        <pc:chgData name="Justin Evans" userId="2ee3c1af-825e-450d-8b1e-d59252291e99" providerId="ADAL" clId="{3AA4783D-B629-4C18-8A49-DE15C3FB0EA2}" dt="2026-09-28T13:54:22.695" v="137"/>
        <pc:sldMkLst>
          <pc:docMk/>
          <pc:sldMk cId="2459314771" sldId="279"/>
        </pc:sldMkLst>
        <pc:spChg chg="mod">
          <ac:chgData name="Justin Evans" userId="2ee3c1af-825e-450d-8b1e-d59252291e99" providerId="ADAL" clId="{3AA4783D-B629-4C18-8A49-DE15C3FB0EA2}" dt="2026-09-24T13:47:10.254" v="102" actId="20577"/>
          <ac:spMkLst>
            <pc:docMk/>
            <pc:sldMk cId="2459314771" sldId="279"/>
            <ac:spMk id="2" creationId="{5AF547CC-D206-5656-8537-127196F584A6}"/>
          </ac:spMkLst>
        </pc:spChg>
      </pc:sldChg>
      <pc:sldChg chg="add setBg modAnim">
        <pc:chgData name="Justin Evans" userId="2ee3c1af-825e-450d-8b1e-d59252291e99" providerId="ADAL" clId="{3AA4783D-B629-4C18-8A49-DE15C3FB0EA2}" dt="2026-09-24T13:41:47.256" v="61"/>
        <pc:sldMkLst>
          <pc:docMk/>
          <pc:sldMk cId="0" sldId="630"/>
        </pc:sldMkLst>
      </pc:sldChg>
      <pc:sldChg chg="modSp add mod setBg modNotesTx">
        <pc:chgData name="Justin Evans" userId="2ee3c1af-825e-450d-8b1e-d59252291e99" providerId="ADAL" clId="{3AA4783D-B629-4C18-8A49-DE15C3FB0EA2}" dt="2026-09-28T13:56:49.079" v="151" actId="6549"/>
        <pc:sldMkLst>
          <pc:docMk/>
          <pc:sldMk cId="0" sldId="631"/>
        </pc:sldMkLst>
        <pc:spChg chg="mod">
          <ac:chgData name="Justin Evans" userId="2ee3c1af-825e-450d-8b1e-d59252291e99" providerId="ADAL" clId="{3AA4783D-B629-4C18-8A49-DE15C3FB0EA2}" dt="2026-09-24T13:47:19.290" v="105" actId="20577"/>
          <ac:spMkLst>
            <pc:docMk/>
            <pc:sldMk cId="0" sldId="631"/>
            <ac:spMk id="6" creationId="{00000000-0000-0000-0000-000000000000}"/>
          </ac:spMkLst>
        </pc:spChg>
      </pc:sldChg>
      <pc:sldChg chg="modSp add mod ord modAnim">
        <pc:chgData name="Justin Evans" userId="2ee3c1af-825e-450d-8b1e-d59252291e99" providerId="ADAL" clId="{3AA4783D-B629-4C18-8A49-DE15C3FB0EA2}" dt="2026-09-29T10:16:30.716" v="514" actId="255"/>
        <pc:sldMkLst>
          <pc:docMk/>
          <pc:sldMk cId="332912196" sldId="632"/>
        </pc:sldMkLst>
        <pc:spChg chg="mod">
          <ac:chgData name="Justin Evans" userId="2ee3c1af-825e-450d-8b1e-d59252291e99" providerId="ADAL" clId="{3AA4783D-B629-4C18-8A49-DE15C3FB0EA2}" dt="2026-09-29T10:07:07.575" v="348" actId="20577"/>
          <ac:spMkLst>
            <pc:docMk/>
            <pc:sldMk cId="332912196" sldId="632"/>
            <ac:spMk id="2" creationId="{E432E12A-80E7-09FC-98B5-512C473439AA}"/>
          </ac:spMkLst>
        </pc:spChg>
        <pc:spChg chg="mod">
          <ac:chgData name="Justin Evans" userId="2ee3c1af-825e-450d-8b1e-d59252291e99" providerId="ADAL" clId="{3AA4783D-B629-4C18-8A49-DE15C3FB0EA2}" dt="2026-09-29T10:06:23.556" v="231" actId="20577"/>
          <ac:spMkLst>
            <pc:docMk/>
            <pc:sldMk cId="332912196" sldId="632"/>
            <ac:spMk id="3" creationId="{878BEFD3-2A53-69C7-A630-1F51C9113E2C}"/>
          </ac:spMkLst>
        </pc:spChg>
        <pc:spChg chg="mod">
          <ac:chgData name="Justin Evans" userId="2ee3c1af-825e-450d-8b1e-d59252291e99" providerId="ADAL" clId="{3AA4783D-B629-4C18-8A49-DE15C3FB0EA2}" dt="2026-09-29T10:16:30.716" v="514" actId="255"/>
          <ac:spMkLst>
            <pc:docMk/>
            <pc:sldMk cId="332912196" sldId="632"/>
            <ac:spMk id="5" creationId="{72E27F0F-8A5B-4105-FB77-5CDE0DD92394}"/>
          </ac:spMkLst>
        </pc:spChg>
        <pc:spChg chg="mod">
          <ac:chgData name="Justin Evans" userId="2ee3c1af-825e-450d-8b1e-d59252291e99" providerId="ADAL" clId="{3AA4783D-B629-4C18-8A49-DE15C3FB0EA2}" dt="2026-09-29T10:07:14.691" v="350" actId="27636"/>
          <ac:spMkLst>
            <pc:docMk/>
            <pc:sldMk cId="332912196" sldId="632"/>
            <ac:spMk id="6" creationId="{AE193566-2E73-372E-214C-661501BD5DD6}"/>
          </ac:spMkLst>
        </pc:spChg>
      </pc:sldChg>
      <pc:sldChg chg="add">
        <pc:chgData name="Justin Evans" userId="2ee3c1af-825e-450d-8b1e-d59252291e99" providerId="ADAL" clId="{3AA4783D-B629-4C18-8A49-DE15C3FB0EA2}" dt="2026-09-29T11:53:13.215" v="525" actId="2890"/>
        <pc:sldMkLst>
          <pc:docMk/>
          <pc:sldMk cId="4094548388" sldId="633"/>
        </pc:sldMkLst>
      </pc:sldChg>
      <pc:sldChg chg="add del">
        <pc:chgData name="Justin Evans" userId="2ee3c1af-825e-450d-8b1e-d59252291e99" providerId="ADAL" clId="{3AA4783D-B629-4C18-8A49-DE15C3FB0EA2}" dt="2026-09-29T11:53:53.446" v="539" actId="47"/>
        <pc:sldMkLst>
          <pc:docMk/>
          <pc:sldMk cId="2443126367" sldId="634"/>
        </pc:sldMkLst>
      </pc:sldChg>
      <pc:sldChg chg="addSp modSp add mod">
        <pc:chgData name="Justin Evans" userId="2ee3c1af-825e-450d-8b1e-d59252291e99" providerId="ADAL" clId="{3AA4783D-B629-4C18-8A49-DE15C3FB0EA2}" dt="2026-09-29T11:55:51.733" v="550" actId="1076"/>
        <pc:sldMkLst>
          <pc:docMk/>
          <pc:sldMk cId="3199790135" sldId="634"/>
        </pc:sldMkLst>
        <pc:picChg chg="add mod">
          <ac:chgData name="Justin Evans" userId="2ee3c1af-825e-450d-8b1e-d59252291e99" providerId="ADAL" clId="{3AA4783D-B629-4C18-8A49-DE15C3FB0EA2}" dt="2026-09-29T11:55:51.733" v="550" actId="1076"/>
          <ac:picMkLst>
            <pc:docMk/>
            <pc:sldMk cId="3199790135" sldId="634"/>
            <ac:picMk id="3" creationId="{29F72A93-95FD-117A-D616-F0932FC1E9A5}"/>
          </ac:picMkLst>
        </pc:picChg>
      </pc:sldChg>
      <pc:sldChg chg="add del">
        <pc:chgData name="Justin Evans" userId="2ee3c1af-825e-450d-8b1e-d59252291e99" providerId="ADAL" clId="{3AA4783D-B629-4C18-8A49-DE15C3FB0EA2}" dt="2026-09-29T11:53:53.446" v="539" actId="47"/>
        <pc:sldMkLst>
          <pc:docMk/>
          <pc:sldMk cId="666016184" sldId="635"/>
        </pc:sldMkLst>
      </pc:sldChg>
      <pc:sldChg chg="addSp modSp add mod">
        <pc:chgData name="Justin Evans" userId="2ee3c1af-825e-450d-8b1e-d59252291e99" providerId="ADAL" clId="{3AA4783D-B629-4C18-8A49-DE15C3FB0EA2}" dt="2026-09-29T11:55:06.568" v="546" actId="1076"/>
        <pc:sldMkLst>
          <pc:docMk/>
          <pc:sldMk cId="2355109672" sldId="635"/>
        </pc:sldMkLst>
        <pc:picChg chg="add mod">
          <ac:chgData name="Justin Evans" userId="2ee3c1af-825e-450d-8b1e-d59252291e99" providerId="ADAL" clId="{3AA4783D-B629-4C18-8A49-DE15C3FB0EA2}" dt="2026-09-29T11:55:06.568" v="546" actId="1076"/>
          <ac:picMkLst>
            <pc:docMk/>
            <pc:sldMk cId="2355109672" sldId="635"/>
            <ac:picMk id="3" creationId="{4357A1E4-31DB-6B7C-F5FE-9BB4E74B9254}"/>
          </ac:picMkLst>
        </pc:picChg>
      </pc:sldChg>
      <pc:sldChg chg="addSp modSp add mod">
        <pc:chgData name="Justin Evans" userId="2ee3c1af-825e-450d-8b1e-d59252291e99" providerId="ADAL" clId="{3AA4783D-B629-4C18-8A49-DE15C3FB0EA2}" dt="2026-09-29T11:55:29.005" v="548" actId="1076"/>
        <pc:sldMkLst>
          <pc:docMk/>
          <pc:sldMk cId="2696974171" sldId="636"/>
        </pc:sldMkLst>
        <pc:picChg chg="add mod">
          <ac:chgData name="Justin Evans" userId="2ee3c1af-825e-450d-8b1e-d59252291e99" providerId="ADAL" clId="{3AA4783D-B629-4C18-8A49-DE15C3FB0EA2}" dt="2026-09-29T11:55:29.005" v="548" actId="1076"/>
          <ac:picMkLst>
            <pc:docMk/>
            <pc:sldMk cId="2696974171" sldId="636"/>
            <ac:picMk id="3" creationId="{2EAE35C4-85B9-CE84-5057-4D73EC776B8F}"/>
          </ac:picMkLst>
        </pc:picChg>
      </pc:sldChg>
      <pc:sldChg chg="add del">
        <pc:chgData name="Justin Evans" userId="2ee3c1af-825e-450d-8b1e-d59252291e99" providerId="ADAL" clId="{3AA4783D-B629-4C18-8A49-DE15C3FB0EA2}" dt="2026-09-29T11:53:53.446" v="539" actId="47"/>
        <pc:sldMkLst>
          <pc:docMk/>
          <pc:sldMk cId="3738602049" sldId="636"/>
        </pc:sldMkLst>
      </pc:sldChg>
      <pc:sldChg chg="addSp modSp add mod">
        <pc:chgData name="Justin Evans" userId="2ee3c1af-825e-450d-8b1e-d59252291e99" providerId="ADAL" clId="{3AA4783D-B629-4C18-8A49-DE15C3FB0EA2}" dt="2026-09-29T11:56:15.591" v="552" actId="1076"/>
        <pc:sldMkLst>
          <pc:docMk/>
          <pc:sldMk cId="1422662454" sldId="637"/>
        </pc:sldMkLst>
        <pc:picChg chg="add mod">
          <ac:chgData name="Justin Evans" userId="2ee3c1af-825e-450d-8b1e-d59252291e99" providerId="ADAL" clId="{3AA4783D-B629-4C18-8A49-DE15C3FB0EA2}" dt="2026-09-29T11:56:15.591" v="552" actId="1076"/>
          <ac:picMkLst>
            <pc:docMk/>
            <pc:sldMk cId="1422662454" sldId="637"/>
            <ac:picMk id="3" creationId="{42502A7A-3369-D98F-4B89-C5C23E9F27BA}"/>
          </ac:picMkLst>
        </pc:picChg>
      </pc:sldChg>
      <pc:sldChg chg="add del">
        <pc:chgData name="Justin Evans" userId="2ee3c1af-825e-450d-8b1e-d59252291e99" providerId="ADAL" clId="{3AA4783D-B629-4C18-8A49-DE15C3FB0EA2}" dt="2026-09-29T11:53:53.446" v="539" actId="47"/>
        <pc:sldMkLst>
          <pc:docMk/>
          <pc:sldMk cId="3729708612" sldId="637"/>
        </pc:sldMkLst>
      </pc:sldChg>
      <pc:sldChg chg="add del">
        <pc:chgData name="Justin Evans" userId="2ee3c1af-825e-450d-8b1e-d59252291e99" providerId="ADAL" clId="{3AA4783D-B629-4C18-8A49-DE15C3FB0EA2}" dt="2026-09-29T11:53:53.446" v="539" actId="47"/>
        <pc:sldMkLst>
          <pc:docMk/>
          <pc:sldMk cId="588691895" sldId="638"/>
        </pc:sldMkLst>
      </pc:sldChg>
      <pc:sldChg chg="addSp modSp add mod">
        <pc:chgData name="Justin Evans" userId="2ee3c1af-825e-450d-8b1e-d59252291e99" providerId="ADAL" clId="{3AA4783D-B629-4C18-8A49-DE15C3FB0EA2}" dt="2026-09-29T11:56:37.901" v="554" actId="1076"/>
        <pc:sldMkLst>
          <pc:docMk/>
          <pc:sldMk cId="1408746008" sldId="638"/>
        </pc:sldMkLst>
        <pc:picChg chg="add mod">
          <ac:chgData name="Justin Evans" userId="2ee3c1af-825e-450d-8b1e-d59252291e99" providerId="ADAL" clId="{3AA4783D-B629-4C18-8A49-DE15C3FB0EA2}" dt="2026-09-29T11:56:37.901" v="554" actId="1076"/>
          <ac:picMkLst>
            <pc:docMk/>
            <pc:sldMk cId="1408746008" sldId="638"/>
            <ac:picMk id="3" creationId="{B1A58F62-A13D-F9D7-2ECF-B8FE080D10C5}"/>
          </ac:picMkLst>
        </pc:picChg>
      </pc:sldChg>
      <pc:sldChg chg="add del">
        <pc:chgData name="Justin Evans" userId="2ee3c1af-825e-450d-8b1e-d59252291e99" providerId="ADAL" clId="{3AA4783D-B629-4C18-8A49-DE15C3FB0EA2}" dt="2026-09-29T11:53:53.446" v="539" actId="47"/>
        <pc:sldMkLst>
          <pc:docMk/>
          <pc:sldMk cId="2512040063" sldId="639"/>
        </pc:sldMkLst>
      </pc:sldChg>
      <pc:sldChg chg="addSp modSp add mod">
        <pc:chgData name="Justin Evans" userId="2ee3c1af-825e-450d-8b1e-d59252291e99" providerId="ADAL" clId="{3AA4783D-B629-4C18-8A49-DE15C3FB0EA2}" dt="2026-09-29T11:57:07.526" v="556" actId="1076"/>
        <pc:sldMkLst>
          <pc:docMk/>
          <pc:sldMk cId="2898264328" sldId="639"/>
        </pc:sldMkLst>
        <pc:picChg chg="add mod">
          <ac:chgData name="Justin Evans" userId="2ee3c1af-825e-450d-8b1e-d59252291e99" providerId="ADAL" clId="{3AA4783D-B629-4C18-8A49-DE15C3FB0EA2}" dt="2026-09-29T11:57:07.526" v="556" actId="1076"/>
          <ac:picMkLst>
            <pc:docMk/>
            <pc:sldMk cId="2898264328" sldId="639"/>
            <ac:picMk id="3" creationId="{235E1CD6-D01D-2FA9-4523-1335E34137CD}"/>
          </ac:picMkLst>
        </pc:picChg>
      </pc:sldChg>
      <pc:sldChg chg="addSp modSp add mod">
        <pc:chgData name="Justin Evans" userId="2ee3c1af-825e-450d-8b1e-d59252291e99" providerId="ADAL" clId="{3AA4783D-B629-4C18-8A49-DE15C3FB0EA2}" dt="2026-09-29T12:00:28.387" v="566" actId="1076"/>
        <pc:sldMkLst>
          <pc:docMk/>
          <pc:sldMk cId="1233273044" sldId="640"/>
        </pc:sldMkLst>
        <pc:picChg chg="add mod">
          <ac:chgData name="Justin Evans" userId="2ee3c1af-825e-450d-8b1e-d59252291e99" providerId="ADAL" clId="{3AA4783D-B629-4C18-8A49-DE15C3FB0EA2}" dt="2026-09-29T12:00:28.387" v="566" actId="1076"/>
          <ac:picMkLst>
            <pc:docMk/>
            <pc:sldMk cId="1233273044" sldId="640"/>
            <ac:picMk id="3" creationId="{0025B316-0995-8F27-C3F1-C10A9B9A615B}"/>
          </ac:picMkLst>
        </pc:picChg>
      </pc:sldChg>
      <pc:sldChg chg="addSp modSp add mod">
        <pc:chgData name="Justin Evans" userId="2ee3c1af-825e-450d-8b1e-d59252291e99" providerId="ADAL" clId="{3AA4783D-B629-4C18-8A49-DE15C3FB0EA2}" dt="2026-09-29T12:01:08.772" v="580" actId="122"/>
        <pc:sldMkLst>
          <pc:docMk/>
          <pc:sldMk cId="3067157528" sldId="641"/>
        </pc:sldMkLst>
        <pc:spChg chg="add mod">
          <ac:chgData name="Justin Evans" userId="2ee3c1af-825e-450d-8b1e-d59252291e99" providerId="ADAL" clId="{3AA4783D-B629-4C18-8A49-DE15C3FB0EA2}" dt="2026-09-29T12:01:08.772" v="580" actId="122"/>
          <ac:spMkLst>
            <pc:docMk/>
            <pc:sldMk cId="3067157528" sldId="641"/>
            <ac:spMk id="2" creationId="{FCB00CDB-4758-C274-93FB-5EB0154D5744}"/>
          </ac:spMkLst>
        </pc:spChg>
      </pc:sldChg>
      <pc:sldChg chg="addSp delSp modSp add mod ord">
        <pc:chgData name="Justin Evans" userId="2ee3c1af-825e-450d-8b1e-d59252291e99" providerId="ADAL" clId="{3AA4783D-B629-4C18-8A49-DE15C3FB0EA2}" dt="2026-09-29T12:00:20.860" v="564" actId="22"/>
        <pc:sldMkLst>
          <pc:docMk/>
          <pc:sldMk cId="996385257" sldId="642"/>
        </pc:sldMkLst>
        <pc:picChg chg="add mod">
          <ac:chgData name="Justin Evans" userId="2ee3c1af-825e-450d-8b1e-d59252291e99" providerId="ADAL" clId="{3AA4783D-B629-4C18-8A49-DE15C3FB0EA2}" dt="2026-09-29T11:57:39.308" v="560" actId="1076"/>
          <ac:picMkLst>
            <pc:docMk/>
            <pc:sldMk cId="996385257" sldId="642"/>
            <ac:picMk id="3" creationId="{3C2667B9-8209-1CF3-AFFE-43AC7CF30A4F}"/>
          </ac:picMkLst>
        </pc:picChg>
        <pc:picChg chg="add del">
          <ac:chgData name="Justin Evans" userId="2ee3c1af-825e-450d-8b1e-d59252291e99" providerId="ADAL" clId="{3AA4783D-B629-4C18-8A49-DE15C3FB0EA2}" dt="2026-09-29T12:00:20.860" v="564" actId="22"/>
          <ac:picMkLst>
            <pc:docMk/>
            <pc:sldMk cId="996385257" sldId="642"/>
            <ac:picMk id="6" creationId="{9C6205E1-0E07-1CA3-F198-40FB8F277F9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A9E7DC-B519-48E3-8A9A-38449FAEE25C}" type="doc">
      <dgm:prSet loTypeId="urn:microsoft.com/office/officeart/2005/8/layout/arrow5" loCatId="relationship" qsTypeId="urn:microsoft.com/office/officeart/2005/8/quickstyle/simple1#2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5E14155D-0E97-4520-B4C7-F8708E253E67}">
      <dgm:prSet/>
      <dgm:spPr/>
      <dgm:t>
        <a:bodyPr/>
        <a:lstStyle/>
        <a:p>
          <a:r>
            <a:rPr lang="en-US"/>
            <a:t>• Can you identify what matters at an unfolding incident?</a:t>
          </a:r>
        </a:p>
      </dgm:t>
    </dgm:pt>
    <dgm:pt modelId="{408DB2BA-4358-41F5-BCCF-92040267018A}" type="parTrans" cxnId="{DB0B2FBB-1144-4E2E-904D-CD44B3216833}">
      <dgm:prSet/>
      <dgm:spPr/>
      <dgm:t>
        <a:bodyPr/>
        <a:lstStyle/>
        <a:p>
          <a:endParaRPr lang="en-US"/>
        </a:p>
      </dgm:t>
    </dgm:pt>
    <dgm:pt modelId="{023B8F30-4116-4B7F-B444-437CC406515E}" type="sibTrans" cxnId="{DB0B2FBB-1144-4E2E-904D-CD44B3216833}">
      <dgm:prSet/>
      <dgm:spPr/>
      <dgm:t>
        <a:bodyPr/>
        <a:lstStyle/>
        <a:p>
          <a:endParaRPr lang="en-US"/>
        </a:p>
      </dgm:t>
    </dgm:pt>
    <dgm:pt modelId="{07D14DE6-3443-4F44-A8FA-6394D7F96BA3}">
      <dgm:prSet/>
      <dgm:spPr/>
      <dgm:t>
        <a:bodyPr/>
        <a:lstStyle/>
        <a:p>
          <a:r>
            <a:rPr lang="en-US"/>
            <a:t>• Can you prioritise threat, risk, harm and investigative actions?</a:t>
          </a:r>
        </a:p>
      </dgm:t>
    </dgm:pt>
    <dgm:pt modelId="{D2BCB92C-1B4C-4D47-B2D9-1A44D38D8296}" type="parTrans" cxnId="{93992BCB-9C89-456F-83EE-AA602498399E}">
      <dgm:prSet/>
      <dgm:spPr/>
      <dgm:t>
        <a:bodyPr/>
        <a:lstStyle/>
        <a:p>
          <a:endParaRPr lang="en-US"/>
        </a:p>
      </dgm:t>
    </dgm:pt>
    <dgm:pt modelId="{31D6C17C-093A-457B-AD83-8E7828DB2406}" type="sibTrans" cxnId="{93992BCB-9C89-456F-83EE-AA602498399E}">
      <dgm:prSet/>
      <dgm:spPr/>
      <dgm:t>
        <a:bodyPr/>
        <a:lstStyle/>
        <a:p>
          <a:endParaRPr lang="en-US"/>
        </a:p>
      </dgm:t>
    </dgm:pt>
    <dgm:pt modelId="{1469D687-9E00-4243-87D1-6B014D3946F4}">
      <dgm:prSet/>
      <dgm:spPr/>
      <dgm:t>
        <a:bodyPr/>
        <a:lstStyle/>
        <a:p>
          <a:r>
            <a:rPr lang="en-US"/>
            <a:t>• Can you preserve and recognise evidential opportunities?</a:t>
          </a:r>
        </a:p>
      </dgm:t>
    </dgm:pt>
    <dgm:pt modelId="{BB96778F-CA4B-4F0C-B29D-CE424389A01D}" type="parTrans" cxnId="{18BA946F-29F1-4363-A09A-02274093572F}">
      <dgm:prSet/>
      <dgm:spPr/>
      <dgm:t>
        <a:bodyPr/>
        <a:lstStyle/>
        <a:p>
          <a:endParaRPr lang="en-US"/>
        </a:p>
      </dgm:t>
    </dgm:pt>
    <dgm:pt modelId="{FC048675-A5A3-436F-8105-EB65C9F24F48}" type="sibTrans" cxnId="{18BA946F-29F1-4363-A09A-02274093572F}">
      <dgm:prSet/>
      <dgm:spPr/>
      <dgm:t>
        <a:bodyPr/>
        <a:lstStyle/>
        <a:p>
          <a:endParaRPr lang="en-US"/>
        </a:p>
      </dgm:t>
    </dgm:pt>
    <dgm:pt modelId="{9ED40306-9166-4A2F-B27A-7BE950F9B373}">
      <dgm:prSet/>
      <dgm:spPr/>
      <dgm:t>
        <a:bodyPr/>
        <a:lstStyle/>
        <a:p>
          <a:r>
            <a:rPr lang="en-US"/>
            <a:t>• Can you communicate appropriately with victims and witnesses?</a:t>
          </a:r>
        </a:p>
      </dgm:t>
    </dgm:pt>
    <dgm:pt modelId="{8DD91516-2DCA-427A-A492-152403559F36}" type="parTrans" cxnId="{756A437B-D348-4B95-B52C-B35B4E1E7359}">
      <dgm:prSet/>
      <dgm:spPr/>
      <dgm:t>
        <a:bodyPr/>
        <a:lstStyle/>
        <a:p>
          <a:endParaRPr lang="en-US"/>
        </a:p>
      </dgm:t>
    </dgm:pt>
    <dgm:pt modelId="{1F029470-A6BF-4E17-BE00-F61B351AD52C}" type="sibTrans" cxnId="{756A437B-D348-4B95-B52C-B35B4E1E7359}">
      <dgm:prSet/>
      <dgm:spPr/>
      <dgm:t>
        <a:bodyPr/>
        <a:lstStyle/>
        <a:p>
          <a:endParaRPr lang="en-US"/>
        </a:p>
      </dgm:t>
    </dgm:pt>
    <dgm:pt modelId="{0B369D50-1952-48EF-AFD0-6934DC4D853D}">
      <dgm:prSet/>
      <dgm:spPr/>
      <dgm:t>
        <a:bodyPr/>
        <a:lstStyle/>
        <a:p>
          <a:r>
            <a:rPr lang="en-US"/>
            <a:t>• Can you identify intelligence and further lines of enquiry?</a:t>
          </a:r>
        </a:p>
      </dgm:t>
    </dgm:pt>
    <dgm:pt modelId="{5B367444-7803-460C-90F6-A7AE7DEE6C8B}" type="parTrans" cxnId="{02967167-8B37-437F-A99C-5D106D0CD98D}">
      <dgm:prSet/>
      <dgm:spPr/>
      <dgm:t>
        <a:bodyPr/>
        <a:lstStyle/>
        <a:p>
          <a:endParaRPr lang="en-US"/>
        </a:p>
      </dgm:t>
    </dgm:pt>
    <dgm:pt modelId="{EC0EAB6A-FAAC-49BE-B4A5-628998EB582D}" type="sibTrans" cxnId="{02967167-8B37-437F-A99C-5D106D0CD98D}">
      <dgm:prSet/>
      <dgm:spPr/>
      <dgm:t>
        <a:bodyPr/>
        <a:lstStyle/>
        <a:p>
          <a:endParaRPr lang="en-US"/>
        </a:p>
      </dgm:t>
    </dgm:pt>
    <dgm:pt modelId="{8A72C862-2162-4291-AD51-2D5E17BB004F}">
      <dgm:prSet/>
      <dgm:spPr/>
      <dgm:t>
        <a:bodyPr/>
        <a:lstStyle/>
        <a:p>
          <a:r>
            <a:rPr lang="en-US"/>
            <a:t>• Can you explain and justify what you did?</a:t>
          </a:r>
        </a:p>
      </dgm:t>
    </dgm:pt>
    <dgm:pt modelId="{AE859F20-6887-4DAD-871B-E7940AC1E754}" type="parTrans" cxnId="{A7E8CA76-6562-48BD-A4F0-CB5494CB1EB6}">
      <dgm:prSet/>
      <dgm:spPr/>
      <dgm:t>
        <a:bodyPr/>
        <a:lstStyle/>
        <a:p>
          <a:endParaRPr lang="en-US"/>
        </a:p>
      </dgm:t>
    </dgm:pt>
    <dgm:pt modelId="{A3E94C5F-E1F4-47E1-8374-A4F3A3DF2C42}" type="sibTrans" cxnId="{A7E8CA76-6562-48BD-A4F0-CB5494CB1EB6}">
      <dgm:prSet/>
      <dgm:spPr/>
      <dgm:t>
        <a:bodyPr/>
        <a:lstStyle/>
        <a:p>
          <a:endParaRPr lang="en-US"/>
        </a:p>
      </dgm:t>
    </dgm:pt>
    <dgm:pt modelId="{CBBE9FAB-B5A8-4D06-BFCF-638CBAA18A3F}" type="pres">
      <dgm:prSet presAssocID="{02A9E7DC-B519-48E3-8A9A-38449FAEE25C}" presName="diagram" presStyleCnt="0">
        <dgm:presLayoutVars>
          <dgm:dir/>
          <dgm:resizeHandles val="exact"/>
        </dgm:presLayoutVars>
      </dgm:prSet>
      <dgm:spPr/>
    </dgm:pt>
    <dgm:pt modelId="{9C53929E-EE15-446D-8A3F-D2CE474B4D2C}" type="pres">
      <dgm:prSet presAssocID="{5E14155D-0E97-4520-B4C7-F8708E253E67}" presName="arrow" presStyleLbl="node1" presStyleIdx="0" presStyleCnt="6">
        <dgm:presLayoutVars>
          <dgm:bulletEnabled val="1"/>
        </dgm:presLayoutVars>
      </dgm:prSet>
      <dgm:spPr/>
    </dgm:pt>
    <dgm:pt modelId="{0F781B1D-06B0-4104-A220-64E84DE46B71}" type="pres">
      <dgm:prSet presAssocID="{07D14DE6-3443-4F44-A8FA-6394D7F96BA3}" presName="arrow" presStyleLbl="node1" presStyleIdx="1" presStyleCnt="6" custRadScaleRad="112816" custRadScaleInc="-15570">
        <dgm:presLayoutVars>
          <dgm:bulletEnabled val="1"/>
        </dgm:presLayoutVars>
      </dgm:prSet>
      <dgm:spPr/>
    </dgm:pt>
    <dgm:pt modelId="{108FD0F0-F459-4BC0-9AAF-E83D2B2654D9}" type="pres">
      <dgm:prSet presAssocID="{1469D687-9E00-4243-87D1-6B014D3946F4}" presName="arrow" presStyleLbl="node1" presStyleIdx="2" presStyleCnt="6">
        <dgm:presLayoutVars>
          <dgm:bulletEnabled val="1"/>
        </dgm:presLayoutVars>
      </dgm:prSet>
      <dgm:spPr/>
    </dgm:pt>
    <dgm:pt modelId="{6C249D5C-6990-46F2-8F5D-9B56A1EAFE32}" type="pres">
      <dgm:prSet presAssocID="{9ED40306-9166-4A2F-B27A-7BE950F9B373}" presName="arrow" presStyleLbl="node1" presStyleIdx="3" presStyleCnt="6">
        <dgm:presLayoutVars>
          <dgm:bulletEnabled val="1"/>
        </dgm:presLayoutVars>
      </dgm:prSet>
      <dgm:spPr/>
    </dgm:pt>
    <dgm:pt modelId="{912B7B15-40E0-4D09-A9AB-7E6203F0A577}" type="pres">
      <dgm:prSet presAssocID="{0B369D50-1952-48EF-AFD0-6934DC4D853D}" presName="arrow" presStyleLbl="node1" presStyleIdx="4" presStyleCnt="6">
        <dgm:presLayoutVars>
          <dgm:bulletEnabled val="1"/>
        </dgm:presLayoutVars>
      </dgm:prSet>
      <dgm:spPr/>
    </dgm:pt>
    <dgm:pt modelId="{EC04A943-52BA-46BB-925B-E6F6B6601586}" type="pres">
      <dgm:prSet presAssocID="{8A72C862-2162-4291-AD51-2D5E17BB004F}" presName="arrow" presStyleLbl="node1" presStyleIdx="5" presStyleCnt="6">
        <dgm:presLayoutVars>
          <dgm:bulletEnabled val="1"/>
        </dgm:presLayoutVars>
      </dgm:prSet>
      <dgm:spPr/>
    </dgm:pt>
  </dgm:ptLst>
  <dgm:cxnLst>
    <dgm:cxn modelId="{531A711A-0AEE-4299-AFFA-86368B3761F1}" type="presOf" srcId="{07D14DE6-3443-4F44-A8FA-6394D7F96BA3}" destId="{0F781B1D-06B0-4104-A220-64E84DE46B71}" srcOrd="0" destOrd="0" presId="urn:microsoft.com/office/officeart/2005/8/layout/arrow5"/>
    <dgm:cxn modelId="{324C941A-3F90-4EC6-A2C9-A0AADB5F1FDF}" type="presOf" srcId="{5E14155D-0E97-4520-B4C7-F8708E253E67}" destId="{9C53929E-EE15-446D-8A3F-D2CE474B4D2C}" srcOrd="0" destOrd="0" presId="urn:microsoft.com/office/officeart/2005/8/layout/arrow5"/>
    <dgm:cxn modelId="{02967167-8B37-437F-A99C-5D106D0CD98D}" srcId="{02A9E7DC-B519-48E3-8A9A-38449FAEE25C}" destId="{0B369D50-1952-48EF-AFD0-6934DC4D853D}" srcOrd="4" destOrd="0" parTransId="{5B367444-7803-460C-90F6-A7AE7DEE6C8B}" sibTransId="{EC0EAB6A-FAAC-49BE-B4A5-628998EB582D}"/>
    <dgm:cxn modelId="{EC58654B-1952-46FE-AF50-FAF3559A44FD}" type="presOf" srcId="{02A9E7DC-B519-48E3-8A9A-38449FAEE25C}" destId="{CBBE9FAB-B5A8-4D06-BFCF-638CBAA18A3F}" srcOrd="0" destOrd="0" presId="urn:microsoft.com/office/officeart/2005/8/layout/arrow5"/>
    <dgm:cxn modelId="{18BA946F-29F1-4363-A09A-02274093572F}" srcId="{02A9E7DC-B519-48E3-8A9A-38449FAEE25C}" destId="{1469D687-9E00-4243-87D1-6B014D3946F4}" srcOrd="2" destOrd="0" parTransId="{BB96778F-CA4B-4F0C-B29D-CE424389A01D}" sibTransId="{FC048675-A5A3-436F-8105-EB65C9F24F48}"/>
    <dgm:cxn modelId="{46DB7173-C2F4-4115-9549-A8C69E29E6BC}" type="presOf" srcId="{1469D687-9E00-4243-87D1-6B014D3946F4}" destId="{108FD0F0-F459-4BC0-9AAF-E83D2B2654D9}" srcOrd="0" destOrd="0" presId="urn:microsoft.com/office/officeart/2005/8/layout/arrow5"/>
    <dgm:cxn modelId="{A7E8CA76-6562-48BD-A4F0-CB5494CB1EB6}" srcId="{02A9E7DC-B519-48E3-8A9A-38449FAEE25C}" destId="{8A72C862-2162-4291-AD51-2D5E17BB004F}" srcOrd="5" destOrd="0" parTransId="{AE859F20-6887-4DAD-871B-E7940AC1E754}" sibTransId="{A3E94C5F-E1F4-47E1-8374-A4F3A3DF2C42}"/>
    <dgm:cxn modelId="{756A437B-D348-4B95-B52C-B35B4E1E7359}" srcId="{02A9E7DC-B519-48E3-8A9A-38449FAEE25C}" destId="{9ED40306-9166-4A2F-B27A-7BE950F9B373}" srcOrd="3" destOrd="0" parTransId="{8DD91516-2DCA-427A-A492-152403559F36}" sibTransId="{1F029470-A6BF-4E17-BE00-F61B351AD52C}"/>
    <dgm:cxn modelId="{9915E786-8F5D-4627-BF61-7B2B87CA63D4}" type="presOf" srcId="{9ED40306-9166-4A2F-B27A-7BE950F9B373}" destId="{6C249D5C-6990-46F2-8F5D-9B56A1EAFE32}" srcOrd="0" destOrd="0" presId="urn:microsoft.com/office/officeart/2005/8/layout/arrow5"/>
    <dgm:cxn modelId="{DB0B2FBB-1144-4E2E-904D-CD44B3216833}" srcId="{02A9E7DC-B519-48E3-8A9A-38449FAEE25C}" destId="{5E14155D-0E97-4520-B4C7-F8708E253E67}" srcOrd="0" destOrd="0" parTransId="{408DB2BA-4358-41F5-BCCF-92040267018A}" sibTransId="{023B8F30-4116-4B7F-B444-437CC406515E}"/>
    <dgm:cxn modelId="{93992BCB-9C89-456F-83EE-AA602498399E}" srcId="{02A9E7DC-B519-48E3-8A9A-38449FAEE25C}" destId="{07D14DE6-3443-4F44-A8FA-6394D7F96BA3}" srcOrd="1" destOrd="0" parTransId="{D2BCB92C-1B4C-4D47-B2D9-1A44D38D8296}" sibTransId="{31D6C17C-093A-457B-AD83-8E7828DB2406}"/>
    <dgm:cxn modelId="{F7E08FD4-266E-49BC-9C0C-6A202B8D64E8}" type="presOf" srcId="{8A72C862-2162-4291-AD51-2D5E17BB004F}" destId="{EC04A943-52BA-46BB-925B-E6F6B6601586}" srcOrd="0" destOrd="0" presId="urn:microsoft.com/office/officeart/2005/8/layout/arrow5"/>
    <dgm:cxn modelId="{F95AFBED-17D5-4914-BAAA-FBF2666FD760}" type="presOf" srcId="{0B369D50-1952-48EF-AFD0-6934DC4D853D}" destId="{912B7B15-40E0-4D09-A9AB-7E6203F0A577}" srcOrd="0" destOrd="0" presId="urn:microsoft.com/office/officeart/2005/8/layout/arrow5"/>
    <dgm:cxn modelId="{A3B05A35-59CB-4D8D-87F5-EA324D78CEC4}" type="presParOf" srcId="{CBBE9FAB-B5A8-4D06-BFCF-638CBAA18A3F}" destId="{9C53929E-EE15-446D-8A3F-D2CE474B4D2C}" srcOrd="0" destOrd="0" presId="urn:microsoft.com/office/officeart/2005/8/layout/arrow5"/>
    <dgm:cxn modelId="{03DAE421-C2FC-4F9E-AF6C-473C01F43C9A}" type="presParOf" srcId="{CBBE9FAB-B5A8-4D06-BFCF-638CBAA18A3F}" destId="{0F781B1D-06B0-4104-A220-64E84DE46B71}" srcOrd="1" destOrd="0" presId="urn:microsoft.com/office/officeart/2005/8/layout/arrow5"/>
    <dgm:cxn modelId="{D31C569F-FFDF-454C-B9A4-767F5469FB0F}" type="presParOf" srcId="{CBBE9FAB-B5A8-4D06-BFCF-638CBAA18A3F}" destId="{108FD0F0-F459-4BC0-9AAF-E83D2B2654D9}" srcOrd="2" destOrd="0" presId="urn:microsoft.com/office/officeart/2005/8/layout/arrow5"/>
    <dgm:cxn modelId="{F8A54C25-329A-4D80-AAD7-2263252E705C}" type="presParOf" srcId="{CBBE9FAB-B5A8-4D06-BFCF-638CBAA18A3F}" destId="{6C249D5C-6990-46F2-8F5D-9B56A1EAFE32}" srcOrd="3" destOrd="0" presId="urn:microsoft.com/office/officeart/2005/8/layout/arrow5"/>
    <dgm:cxn modelId="{5054B8A6-112F-4584-BA30-85D4D88CA4E5}" type="presParOf" srcId="{CBBE9FAB-B5A8-4D06-BFCF-638CBAA18A3F}" destId="{912B7B15-40E0-4D09-A9AB-7E6203F0A577}" srcOrd="4" destOrd="0" presId="urn:microsoft.com/office/officeart/2005/8/layout/arrow5"/>
    <dgm:cxn modelId="{CB6C401D-D974-4226-ADD2-7CACB59F8EAD}" type="presParOf" srcId="{CBBE9FAB-B5A8-4D06-BFCF-638CBAA18A3F}" destId="{EC04A943-52BA-46BB-925B-E6F6B6601586}" srcOrd="5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53929E-EE15-446D-8A3F-D2CE474B4D2C}">
      <dsp:nvSpPr>
        <dsp:cNvPr id="0" name=""/>
        <dsp:cNvSpPr/>
      </dsp:nvSpPr>
      <dsp:spPr>
        <a:xfrm>
          <a:off x="4553080" y="1035"/>
          <a:ext cx="1409439" cy="1409439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• Can you identify what matters at an unfolding incident?</a:t>
          </a:r>
        </a:p>
      </dsp:txBody>
      <dsp:txXfrm>
        <a:off x="4905440" y="1035"/>
        <a:ext cx="704719" cy="1162787"/>
      </dsp:txXfrm>
    </dsp:sp>
    <dsp:sp modelId="{0F781B1D-06B0-4104-A220-64E84DE46B71}">
      <dsp:nvSpPr>
        <dsp:cNvPr id="0" name=""/>
        <dsp:cNvSpPr/>
      </dsp:nvSpPr>
      <dsp:spPr>
        <a:xfrm rot="3600000">
          <a:off x="5852049" y="425054"/>
          <a:ext cx="1409439" cy="1409439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• Can you prioritise threat, risk, harm and investigative actions?</a:t>
          </a:r>
        </a:p>
      </dsp:txBody>
      <dsp:txXfrm rot="-5400000">
        <a:off x="6082178" y="715751"/>
        <a:ext cx="1162787" cy="704719"/>
      </dsp:txXfrm>
    </dsp:sp>
    <dsp:sp modelId="{108FD0F0-F459-4BC0-9AAF-E83D2B2654D9}">
      <dsp:nvSpPr>
        <dsp:cNvPr id="0" name=""/>
        <dsp:cNvSpPr/>
      </dsp:nvSpPr>
      <dsp:spPr>
        <a:xfrm rot="7200000">
          <a:off x="5842422" y="2234242"/>
          <a:ext cx="1409439" cy="1409439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• Can you preserve and recognise evidential opportunities?</a:t>
          </a:r>
        </a:p>
      </dsp:txBody>
      <dsp:txXfrm rot="-5400000">
        <a:off x="6072551" y="2648265"/>
        <a:ext cx="1162787" cy="704719"/>
      </dsp:txXfrm>
    </dsp:sp>
    <dsp:sp modelId="{6C249D5C-6990-46F2-8F5D-9B56A1EAFE32}">
      <dsp:nvSpPr>
        <dsp:cNvPr id="0" name=""/>
        <dsp:cNvSpPr/>
      </dsp:nvSpPr>
      <dsp:spPr>
        <a:xfrm rot="10800000">
          <a:off x="4553080" y="2978644"/>
          <a:ext cx="1409439" cy="1409439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• Can you communicate appropriately with victims and witnesses?</a:t>
          </a:r>
        </a:p>
      </dsp:txBody>
      <dsp:txXfrm rot="10800000">
        <a:off x="4905440" y="3225296"/>
        <a:ext cx="704719" cy="1162787"/>
      </dsp:txXfrm>
    </dsp:sp>
    <dsp:sp modelId="{912B7B15-40E0-4D09-A9AB-7E6203F0A577}">
      <dsp:nvSpPr>
        <dsp:cNvPr id="0" name=""/>
        <dsp:cNvSpPr/>
      </dsp:nvSpPr>
      <dsp:spPr>
        <a:xfrm rot="14400000">
          <a:off x="3263737" y="2234242"/>
          <a:ext cx="1409439" cy="1409439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• Can you identify intelligence and further lines of enquiry?</a:t>
          </a:r>
        </a:p>
      </dsp:txBody>
      <dsp:txXfrm rot="5400000">
        <a:off x="3280260" y="2648265"/>
        <a:ext cx="1162787" cy="704719"/>
      </dsp:txXfrm>
    </dsp:sp>
    <dsp:sp modelId="{EC04A943-52BA-46BB-925B-E6F6B6601586}">
      <dsp:nvSpPr>
        <dsp:cNvPr id="0" name=""/>
        <dsp:cNvSpPr/>
      </dsp:nvSpPr>
      <dsp:spPr>
        <a:xfrm rot="18000000">
          <a:off x="3263737" y="745437"/>
          <a:ext cx="1409439" cy="1409439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896" tIns="56896" rIns="56896" bIns="56896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/>
            <a:t>• Can you explain and justify what you did?</a:t>
          </a:r>
        </a:p>
      </dsp:txBody>
      <dsp:txXfrm rot="5400000">
        <a:off x="3280260" y="1036134"/>
        <a:ext cx="1162787" cy="704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0371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My Introduction 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>
                <a:latin typeface="Calibri"/>
                <a:ea typeface="Calibri"/>
                <a:cs typeface="Calibri"/>
              </a:rPr>
              <a:t>Relevant areas of Policing experience</a:t>
            </a:r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B01F06-D2B4-44B6-8CAF-364DBA3A7AA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848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36A3FD-45C3-2008-1794-A43CAFDC0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40C862-5E10-FA5A-B647-4252DE6CAE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ACAF3E-521B-4B2B-DA2A-5500851085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368D8F-CA83-2796-E5F7-922B0D3A01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27851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Timing: 15–20 minutes. The aim is co-construction, not a tutor-imposed rule list by me. Remember practical wording such as “arrive ready to start”, “challenge the point not the person”, and “use phones for learning, not distraction”.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F2C6B6-D989-0942-401B-6FB0A0178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1E7C31-69CD-888C-DED2-CDD8FF18EC1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BA60E9-66CB-9E08-FCFF-186D128A9E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7C7AF7-8D98-8756-478B-7DF608E930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14473842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B667E7-34AC-CFA0-FD17-17692590D2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374632-97C8-7DBA-7AB3-F8402C23720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25BF53-4DBB-C940-A816-9C73E300BA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148D38-7C31-FA4B-3A10-1372A6A014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49370928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C5584-C819-30A8-546A-8E118257E0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473221-250A-ECB6-02FC-7B90ECCB2D0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BBA480-3725-776D-5892-A7239F857B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901CB0-3F12-EEF0-D72F-6251CD5A27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43814984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006991-FA45-F1E2-E429-19C99A76FD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0FF921-A526-1DC7-14D8-EC7E1E7A042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A5CCB67-7810-0A20-9920-276BE11487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F700FE-15AC-308D-7D4F-C2109291611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4037721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E451B3-F5E7-BE30-7890-6F44E8DBDE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3F5FE17-2873-B78C-FE8F-0DF30DD4845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F32CB2-3E9E-9984-86DE-6E82CB3B26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BF452E-E3CB-959F-90D6-ECBA05EBD4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99189994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1FF993-1F11-BF5E-3411-CFD3330585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5454F0-A16D-4739-BF28-A32A7AA1E14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2536B9-7CCE-8893-4FDB-26737749FF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508551-E4BD-A218-F28B-759F128E76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412456823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49C3E5-56F2-3ED9-7C11-6294D25EF9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CFA017-B234-3BA1-8612-7965A64BAB4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5CC9F9-9625-06EE-AB6A-9E3D957123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9BCDA-E363-ABA2-462E-C6EC1715D5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93555320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683496-6CC4-A43B-E2EA-E97AEFB1D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731CCE-97B6-10FC-0A8C-DF94B8E173A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A4EBAE-B425-13C4-2B87-48B9F2CFDC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E4AC96-5614-B05B-C1F8-AF4B6EAD5D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274292162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B47F8C-5709-7E8E-A724-23F42DB60A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88C416-67BB-EE93-A00A-0E3B52C4F3C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2C5963-C2CC-3C7A-AAB0-E9A5AB6B58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A5D89B-A1B0-1E93-6E31-096799E286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355022973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237820-F945-D255-2238-751793C8A9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63EAE5-D6E3-C9AE-6C67-0DB35723105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C7CFE3-71A7-7B83-7F14-749022A330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0EB34D-7F4D-6D1E-F610-2031FAFC9D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233908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60914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32F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77240" y="1234440"/>
            <a:ext cx="10698480" cy="1463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D2A037"/>
                </a:solidFill>
              </a:defRPr>
            </a:pPr>
            <a:r>
              <a:t>BMLC6000</a:t>
            </a:r>
          </a:p>
          <a:p>
            <a:pPr>
              <a:defRPr sz="3800" b="1">
                <a:solidFill>
                  <a:srgbClr val="FFFFFF"/>
                </a:solidFill>
              </a:defRPr>
            </a:pPr>
            <a:r>
              <a:t>Conducting Investigations</a:t>
            </a:r>
          </a:p>
          <a:p>
            <a:pPr>
              <a:spcBef>
                <a:spcPts val="1000"/>
              </a:spcBef>
              <a:defRPr sz="2000">
                <a:solidFill>
                  <a:srgbClr val="D2DDE6"/>
                </a:solidFill>
              </a:defRPr>
            </a:pPr>
            <a:r>
              <a:t>Week 1 · Module induction &amp; getting ready to investigate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822960" y="3886200"/>
            <a:ext cx="3291840" cy="132588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822960" y="3886200"/>
            <a:ext cx="82296" cy="1325880"/>
          </a:xfrm>
          <a:prstGeom prst="rect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051560" y="4050791"/>
            <a:ext cx="2880360" cy="1051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Module Lecturer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Justin Evans</a:t>
            </a:r>
            <a:br/>
            <a:r>
              <a:t>j.d.evans@uwtsd.ac.uk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434840" y="3886200"/>
            <a:ext cx="3291840" cy="132588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4434840" y="3886200"/>
            <a:ext cx="82296" cy="132588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663440" y="4050791"/>
            <a:ext cx="2880360" cy="889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rPr dirty="0"/>
              <a:t>Teaching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rPr dirty="0"/>
              <a:t>T</a:t>
            </a:r>
            <a:r>
              <a:rPr lang="en-GB" dirty="0" err="1"/>
              <a:t>ue</a:t>
            </a:r>
            <a:r>
              <a:rPr dirty="0" err="1"/>
              <a:t>sday</a:t>
            </a:r>
            <a:r>
              <a:rPr dirty="0"/>
              <a:t> 09:00–12:00</a:t>
            </a:r>
            <a:br>
              <a:rPr dirty="0"/>
            </a:br>
            <a:r>
              <a:rPr dirty="0"/>
              <a:t>IQ105, IQ Building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046720" y="3886200"/>
            <a:ext cx="3291840" cy="132588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8046720" y="3886200"/>
            <a:ext cx="82296" cy="132588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275320" y="4050791"/>
            <a:ext cx="2880360" cy="889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rPr dirty="0"/>
              <a:t>Online 1-to-1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rPr lang="en-GB" dirty="0"/>
              <a:t>Thursday </a:t>
            </a:r>
            <a:r>
              <a:rPr dirty="0"/>
              <a:t>1</a:t>
            </a:r>
            <a:r>
              <a:rPr lang="en-GB" dirty="0"/>
              <a:t>1</a:t>
            </a:r>
            <a:r>
              <a:rPr dirty="0"/>
              <a:t>:00–1</a:t>
            </a:r>
            <a:r>
              <a:rPr lang="en-GB" dirty="0"/>
              <a:t>2</a:t>
            </a:r>
            <a:r>
              <a:rPr dirty="0"/>
              <a:t>:00</a:t>
            </a:r>
            <a:br>
              <a:rPr dirty="0"/>
            </a:br>
            <a:r>
              <a:rPr dirty="0"/>
              <a:t>Book via Moodle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97ADAC5-1384-278C-E24C-47DA8A0ECA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E061B3-6CAE-AC53-215C-AFD4BFB90B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8DE5C-8FD5-F3C3-4E60-7C6A39A6D4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376776"/>
            <a:ext cx="770768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Justin Evans (MSc Policing).</a:t>
            </a:r>
          </a:p>
          <a:p>
            <a:r>
              <a:rPr lang="en-GB" sz="2400" dirty="0"/>
              <a:t>Former South Wales Police Superintendent.</a:t>
            </a:r>
          </a:p>
          <a:p>
            <a:r>
              <a:rPr lang="en-GB" sz="2400" dirty="0"/>
              <a:t>Deputy head of L&amp;D – Managing Police recruitment &amp; Degree pathways.</a:t>
            </a:r>
          </a:p>
          <a:p>
            <a:r>
              <a:rPr lang="en-GB" sz="2400" dirty="0"/>
              <a:t>Tactical Firearms Commander.</a:t>
            </a:r>
          </a:p>
          <a:p>
            <a:r>
              <a:rPr lang="en-GB" sz="2400" dirty="0"/>
              <a:t>All Wales lead Counter Terrorism Security Coordinator.</a:t>
            </a:r>
          </a:p>
          <a:p>
            <a:r>
              <a:rPr lang="en-GB" sz="2400" dirty="0"/>
              <a:t>Senior Investigating Officer – Former DCI.</a:t>
            </a:r>
          </a:p>
          <a:p>
            <a:r>
              <a:rPr lang="en-GB" sz="2400" dirty="0"/>
              <a:t>Tactical JESIP Multi Agency Commander.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C7E4D85-67B9-4584-C9B0-B1963237D8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951174"/>
            <a:ext cx="12192000" cy="904169"/>
          </a:xfrm>
          <a:prstGeom prst="rect">
            <a:avLst/>
          </a:prstGeom>
        </p:spPr>
      </p:pic>
      <p:pic>
        <p:nvPicPr>
          <p:cNvPr id="9" name="Content Placeholder 8" descr="A person holding a certificate&#10;&#10;AI-generated content may be incorrect.">
            <a:extLst>
              <a:ext uri="{FF2B5EF4-FFF2-40B4-BE49-F238E27FC236}">
                <a16:creationId xmlns:a16="http://schemas.microsoft.com/office/drawing/2014/main" id="{D4A6FD47-5B0C-8EDE-12B6-8B62E738419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8333254" y="865296"/>
            <a:ext cx="3135053" cy="43513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FE8936-7AF5-D0B3-C621-01E1D7CF0325}"/>
              </a:ext>
            </a:extLst>
          </p:cNvPr>
          <p:cNvSpPr txBox="1"/>
          <p:nvPr/>
        </p:nvSpPr>
        <p:spPr>
          <a:xfrm>
            <a:off x="3244418" y="61428"/>
            <a:ext cx="5088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+mj-lt"/>
              </a:rPr>
              <a:t>About me: An introduction</a:t>
            </a:r>
          </a:p>
        </p:txBody>
      </p:sp>
    </p:spTree>
    <p:extLst>
      <p:ext uri="{BB962C8B-B14F-4D97-AF65-F5344CB8AC3E}">
        <p14:creationId xmlns:p14="http://schemas.microsoft.com/office/powerpoint/2010/main" val="14135298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t>Module aim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9559" y="2862250"/>
            <a:ext cx="10326121" cy="1015663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pPr algn="ctr">
              <a:defRPr sz="3000" b="1">
                <a:solidFill>
                  <a:srgbClr val="132F4C"/>
                </a:solidFill>
              </a:defRPr>
            </a:pPr>
            <a:r>
              <a:rPr dirty="0"/>
              <a:t>To critically examine the fundamental principles of conducting investigations from initial contact to post-trial.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4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B44EF9-E799-54C9-E59A-90BC194F4F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E5E47C0E-C9C9-67D4-9451-61A5915712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t>Activity: needs, concerns &amp; expectations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069848"/>
            <a:ext cx="1078992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1F2937"/>
                </a:solidFill>
              </a:defRPr>
            </a:pPr>
            <a:r>
              <a:t>10 minutes · individual → small group → whole class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417320"/>
            <a:ext cx="3520440" cy="347472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731520" y="1417320"/>
            <a:ext cx="82296" cy="347472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60120" y="1581912"/>
            <a:ext cx="3108960" cy="320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NEEDS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What will help you learn effectively?</a:t>
            </a:r>
            <a:br/>
            <a:br/>
            <a:r>
              <a:t>What support or clarity do you need?</a:t>
            </a:r>
            <a:br/>
            <a:br/>
            <a:r>
              <a:t>What competing demands may affect engagement?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43400" y="1417320"/>
            <a:ext cx="3520440" cy="347472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4343400" y="1417320"/>
            <a:ext cx="82296" cy="3474720"/>
          </a:xfrm>
          <a:prstGeom prst="rect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72000" y="1581912"/>
            <a:ext cx="3108960" cy="320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CONCERNS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What worries you about the module?</a:t>
            </a:r>
            <a:br/>
            <a:br/>
            <a:r>
              <a:t>Role play?</a:t>
            </a:r>
            <a:br/>
            <a:r>
              <a:t>Exam?</a:t>
            </a:r>
            <a:br/>
            <a:r>
              <a:t>Academic level?</a:t>
            </a:r>
            <a:br/>
            <a:r>
              <a:t>Workload?</a:t>
            </a:r>
            <a:br/>
            <a:r>
              <a:t>Speaking in class?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955279" y="1417320"/>
            <a:ext cx="3520440" cy="347472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7955279" y="1417320"/>
            <a:ext cx="82296" cy="347472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183879" y="1581912"/>
            <a:ext cx="3108960" cy="320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EXPECTATIONS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What do you want from me?</a:t>
            </a:r>
            <a:br/>
            <a:br/>
            <a:r>
              <a:t>What do you expect from classmates?</a:t>
            </a:r>
            <a:br/>
            <a:br/>
            <a:r>
              <a:t>What do you want to be able to do by the end?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11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5EECE14-1ACA-EF90-0633-D200E9DDB5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t>Today: what we need to achieve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417320"/>
            <a:ext cx="10515600" cy="27084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>
                <a:solidFill>
                  <a:srgbClr val="1F2937"/>
                </a:solidFill>
              </a:defRPr>
            </a:pPr>
            <a:r>
              <a:rPr dirty="0"/>
              <a:t>• Know what BMLC6000 is trying to develop</a:t>
            </a:r>
          </a:p>
          <a:p>
            <a:pPr>
              <a:spcAft>
                <a:spcPts val="1200"/>
              </a:spcAft>
              <a:defRPr sz="2000">
                <a:solidFill>
                  <a:srgbClr val="1F2937"/>
                </a:solidFill>
              </a:defRPr>
            </a:pPr>
            <a:r>
              <a:rPr dirty="0"/>
              <a:t>• Understand how the </a:t>
            </a:r>
            <a:r>
              <a:rPr lang="en-GB" dirty="0"/>
              <a:t>module</a:t>
            </a:r>
            <a:r>
              <a:rPr dirty="0"/>
              <a:t> build</a:t>
            </a:r>
            <a:r>
              <a:rPr lang="en-GB" dirty="0"/>
              <a:t>s</a:t>
            </a:r>
            <a:r>
              <a:rPr dirty="0"/>
              <a:t> towards the assessments</a:t>
            </a:r>
          </a:p>
          <a:p>
            <a:pPr>
              <a:spcAft>
                <a:spcPts val="1200"/>
              </a:spcAft>
              <a:defRPr sz="2000">
                <a:solidFill>
                  <a:srgbClr val="1F2937"/>
                </a:solidFill>
              </a:defRPr>
            </a:pPr>
            <a:r>
              <a:rPr dirty="0"/>
              <a:t>• Know what AC1 and AC2 require</a:t>
            </a:r>
          </a:p>
          <a:p>
            <a:pPr>
              <a:spcAft>
                <a:spcPts val="1200"/>
              </a:spcAft>
              <a:defRPr sz="2000">
                <a:solidFill>
                  <a:srgbClr val="1F2937"/>
                </a:solidFill>
              </a:defRPr>
            </a:pPr>
            <a:r>
              <a:rPr dirty="0"/>
              <a:t>• Tell me what you need, expect and are concerned about</a:t>
            </a:r>
          </a:p>
          <a:p>
            <a:pPr>
              <a:spcAft>
                <a:spcPts val="1200"/>
              </a:spcAft>
              <a:defRPr sz="2000">
                <a:solidFill>
                  <a:srgbClr val="1F2937"/>
                </a:solidFill>
              </a:defRPr>
            </a:pPr>
            <a:r>
              <a:rPr dirty="0"/>
              <a:t>• Agree how we will work together as a class</a:t>
            </a:r>
          </a:p>
          <a:p>
            <a:pPr>
              <a:spcAft>
                <a:spcPts val="1200"/>
              </a:spcAft>
              <a:defRPr sz="2000">
                <a:solidFill>
                  <a:srgbClr val="1F2937"/>
                </a:solidFill>
              </a:defRPr>
            </a:pPr>
            <a:r>
              <a:rPr dirty="0"/>
              <a:t>• Leave knowing exactly what to do before Week 2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2</a:t>
            </a:r>
          </a:p>
        </p:txBody>
      </p:sp>
      <p:pic>
        <p:nvPicPr>
          <p:cNvPr id="7" name="Picture 6" descr="Session QR Code">
            <a:extLst>
              <a:ext uri="{FF2B5EF4-FFF2-40B4-BE49-F238E27FC236}">
                <a16:creationId xmlns:a16="http://schemas.microsoft.com/office/drawing/2014/main" id="{46452913-93A7-ECD1-0EBF-E67600D01E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7304" y="950066"/>
            <a:ext cx="3221736" cy="322173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D164D7C-3DD9-6960-7C94-B544C63A0CA0}"/>
              </a:ext>
            </a:extLst>
          </p:cNvPr>
          <p:cNvSpPr txBox="1"/>
          <p:nvPr/>
        </p:nvSpPr>
        <p:spPr>
          <a:xfrm>
            <a:off x="9473184" y="4404378"/>
            <a:ext cx="1527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VeVox</a:t>
            </a:r>
            <a:r>
              <a:rPr lang="en-GB" dirty="0"/>
              <a:t> Q 1-6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81DA7FE1-1F84-F507-A292-F615858B97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t>Your workload matters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68680" y="1417320"/>
            <a:ext cx="1051560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32F4C"/>
                </a:solidFill>
              </a:defRPr>
            </a:pPr>
            <a:r>
              <a:t>A 20-credit module represents 200 hours of study.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914400" y="2743200"/>
            <a:ext cx="3108960" cy="182880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914400" y="2743200"/>
            <a:ext cx="82296" cy="182880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43000" y="2907792"/>
            <a:ext cx="2697479" cy="1554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Scheduled learning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Teaching sessions and structured activity.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526280" y="2743200"/>
            <a:ext cx="3108960" cy="182880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4526280" y="2743200"/>
            <a:ext cx="82296" cy="1828800"/>
          </a:xfrm>
          <a:prstGeom prst="rect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754880" y="2907792"/>
            <a:ext cx="2697479" cy="1554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Independent learning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Reading, consolidation, assessment preparation and practice.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138160" y="2743200"/>
            <a:ext cx="3108960" cy="182880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8138160" y="2743200"/>
            <a:ext cx="82296" cy="182880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366760" y="2907792"/>
            <a:ext cx="2697479" cy="1554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Plan early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Tell me early if workload or competing commitments are creating barriers.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12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6E303200-10B3-874C-50F2-ECC35F2D5D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t>What a typical session will feel like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594360" y="1828800"/>
            <a:ext cx="2057400" cy="201168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594360" y="1828800"/>
            <a:ext cx="82296" cy="201168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822960" y="1993392"/>
            <a:ext cx="1645920" cy="1737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RETRIEVE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Short knowledge check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2880360" y="1828800"/>
            <a:ext cx="2057400" cy="201168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2880360" y="1828800"/>
            <a:ext cx="82296" cy="201168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3108960" y="1993392"/>
            <a:ext cx="1645920" cy="1737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INPUT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Focused teaching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166360" y="1828800"/>
            <a:ext cx="2057400" cy="201168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5166360" y="1828800"/>
            <a:ext cx="82296" cy="2011680"/>
          </a:xfrm>
          <a:prstGeom prst="rect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5394960" y="1993392"/>
            <a:ext cx="1645920" cy="1737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APPLY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Scenario / decision task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452360" y="1828800"/>
            <a:ext cx="2057400" cy="201168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7452360" y="1828800"/>
            <a:ext cx="82296" cy="2011680"/>
          </a:xfrm>
          <a:prstGeom prst="rect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680960" y="1993392"/>
            <a:ext cx="1645920" cy="1737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CHALLENGE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Discuss &amp; justify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9738360" y="1828800"/>
            <a:ext cx="2057400" cy="201168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9738360" y="1828800"/>
            <a:ext cx="82296" cy="201168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9966960" y="1993392"/>
            <a:ext cx="1645920" cy="1737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RETRIEVE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Exit knowledge check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14400" y="4434840"/>
            <a:ext cx="10241280" cy="731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100" b="1">
                <a:solidFill>
                  <a:srgbClr val="132F4C"/>
                </a:solidFill>
              </a:defRPr>
            </a:pPr>
            <a:r>
              <a:t>Expect to make decisions. Expect to explain them. Expect to change your mind when the evidence changes.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15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C753ECED-64E1-3FD3-C2D0-D1C4B3FBC3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t>What is Conducting Investigations?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822960" y="1417320"/>
            <a:ext cx="5166360" cy="201168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822960" y="1417320"/>
            <a:ext cx="82296" cy="201168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51560" y="1581912"/>
            <a:ext cx="4754880" cy="1737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The module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A Level 6 examination of investigation from initial contact through to post-trial, with particular emphasis on the response officer, evidence, intelligence, victims and witnesses, interviewing and investigative decision-making.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17920" y="1417320"/>
            <a:ext cx="5166360" cy="201168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217920" y="1417320"/>
            <a:ext cx="82296" cy="2011680"/>
          </a:xfrm>
          <a:prstGeom prst="rect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446520" y="1581912"/>
            <a:ext cx="4754880" cy="1737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The approach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You will repeatedly move from knowing the rules to applying them: recognising problems, prioritising actions, explaining decisions and reflecting on what the investigation needs next.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5840" y="4069080"/>
            <a:ext cx="1014984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600" b="1">
                <a:solidFill>
                  <a:srgbClr val="132F4C"/>
                </a:solidFill>
              </a:defRPr>
            </a:pPr>
            <a:r>
              <a:t>The recurring question: “What would a competent investigator do next — and why?”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3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BC8F4B35-FA94-73EB-3FBD-A8C582FF4A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t>What should you be able to do by the end?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325880"/>
            <a:ext cx="3566160" cy="411480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731520" y="1325880"/>
            <a:ext cx="82296" cy="411480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960120" y="1490472"/>
            <a:ext cx="3154679" cy="3840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LO1 · Investigation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Demonstrate a systematic understanding of the role of a response police constable and the structures and processes involved in a wide range of investigations.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15968" y="1325880"/>
            <a:ext cx="3566160" cy="411480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315968" y="1325880"/>
            <a:ext cx="82296" cy="4114800"/>
          </a:xfrm>
          <a:prstGeom prst="rect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544568" y="1490472"/>
            <a:ext cx="3154679" cy="3840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LO2 · People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Demonstrate a systematic understanding of the importance of working efficiently and effectively with victims and witnesses.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900416" y="1325880"/>
            <a:ext cx="3566160" cy="411480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900416" y="1325880"/>
            <a:ext cx="82296" cy="411480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129016" y="1490472"/>
            <a:ext cx="3154679" cy="3840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LO3 · Practice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Undertake a role-play exercise to demonstrate investigation in practice.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5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>
            <a:extLst>
              <a:ext uri="{FF2B5EF4-FFF2-40B4-BE49-F238E27FC236}">
                <a16:creationId xmlns:a16="http://schemas.microsoft.com/office/drawing/2014/main" id="{0B259D66-B810-14F9-F6F8-FA2B856C38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t>The learning journey: Weeks 1–8</a:t>
            </a:r>
          </a:p>
        </p:txBody>
      </p:sp>
      <p:sp>
        <p:nvSpPr>
          <p:cNvPr id="3" name="Oval 2"/>
          <p:cNvSpPr/>
          <p:nvPr/>
        </p:nvSpPr>
        <p:spPr>
          <a:xfrm>
            <a:off x="502920" y="2148840"/>
            <a:ext cx="1051560" cy="1051560"/>
          </a:xfrm>
          <a:prstGeom prst="ellipse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02920" y="2331720"/>
            <a:ext cx="1051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t>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3192" y="3310128"/>
            <a:ext cx="12801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132F4C"/>
                </a:solidFill>
              </a:defRPr>
            </a:pPr>
            <a:r>
              <a:t>Induct</a:t>
            </a:r>
          </a:p>
        </p:txBody>
      </p:sp>
      <p:sp>
        <p:nvSpPr>
          <p:cNvPr id="6" name="Oval 5"/>
          <p:cNvSpPr/>
          <p:nvPr/>
        </p:nvSpPr>
        <p:spPr>
          <a:xfrm>
            <a:off x="1920240" y="2148840"/>
            <a:ext cx="1051560" cy="1051560"/>
          </a:xfrm>
          <a:prstGeom prst="ellipse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1920240" y="2331720"/>
            <a:ext cx="1051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t>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810512" y="3310128"/>
            <a:ext cx="12801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132F4C"/>
                </a:solidFill>
              </a:defRPr>
            </a:pPr>
            <a:r>
              <a:t>Respond</a:t>
            </a:r>
          </a:p>
        </p:txBody>
      </p:sp>
      <p:sp>
        <p:nvSpPr>
          <p:cNvPr id="9" name="Oval 8"/>
          <p:cNvSpPr/>
          <p:nvPr/>
        </p:nvSpPr>
        <p:spPr>
          <a:xfrm>
            <a:off x="3337560" y="2148840"/>
            <a:ext cx="1051560" cy="1051560"/>
          </a:xfrm>
          <a:prstGeom prst="ellipse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337560" y="2331720"/>
            <a:ext cx="1051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t>3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227832" y="3310128"/>
            <a:ext cx="12801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132F4C"/>
                </a:solidFill>
              </a:defRPr>
            </a:pPr>
            <a:r>
              <a:t>Preserve</a:t>
            </a:r>
          </a:p>
        </p:txBody>
      </p:sp>
      <p:sp>
        <p:nvSpPr>
          <p:cNvPr id="12" name="Oval 11"/>
          <p:cNvSpPr/>
          <p:nvPr/>
        </p:nvSpPr>
        <p:spPr>
          <a:xfrm>
            <a:off x="4754880" y="2148840"/>
            <a:ext cx="1051560" cy="1051560"/>
          </a:xfrm>
          <a:prstGeom prst="ellipse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754880" y="2331720"/>
            <a:ext cx="1051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t>4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645152" y="3310128"/>
            <a:ext cx="12801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132F4C"/>
                </a:solidFill>
              </a:defRPr>
            </a:pPr>
            <a:r>
              <a:t>Develop</a:t>
            </a:r>
          </a:p>
        </p:txBody>
      </p:sp>
      <p:sp>
        <p:nvSpPr>
          <p:cNvPr id="15" name="Oval 14"/>
          <p:cNvSpPr/>
          <p:nvPr/>
        </p:nvSpPr>
        <p:spPr>
          <a:xfrm>
            <a:off x="6172200" y="2148840"/>
            <a:ext cx="1051560" cy="1051560"/>
          </a:xfrm>
          <a:prstGeom prst="ellipse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6172200" y="2331720"/>
            <a:ext cx="1051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t>5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062472" y="3310128"/>
            <a:ext cx="12801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132F4C"/>
                </a:solidFill>
              </a:defRPr>
            </a:pPr>
            <a:r>
              <a:t>Safeguard</a:t>
            </a:r>
          </a:p>
        </p:txBody>
      </p:sp>
      <p:sp>
        <p:nvSpPr>
          <p:cNvPr id="18" name="Oval 17"/>
          <p:cNvSpPr/>
          <p:nvPr/>
        </p:nvSpPr>
        <p:spPr>
          <a:xfrm>
            <a:off x="7589520" y="2148840"/>
            <a:ext cx="1051560" cy="1051560"/>
          </a:xfrm>
          <a:prstGeom prst="ellipse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589520" y="2331720"/>
            <a:ext cx="1051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t>6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479792" y="3310128"/>
            <a:ext cx="12801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132F4C"/>
                </a:solidFill>
              </a:defRPr>
            </a:pPr>
            <a:r>
              <a:t>Interview</a:t>
            </a:r>
          </a:p>
        </p:txBody>
      </p:sp>
      <p:sp>
        <p:nvSpPr>
          <p:cNvPr id="21" name="Oval 20"/>
          <p:cNvSpPr/>
          <p:nvPr/>
        </p:nvSpPr>
        <p:spPr>
          <a:xfrm>
            <a:off x="9006840" y="2148840"/>
            <a:ext cx="1051560" cy="1051560"/>
          </a:xfrm>
          <a:prstGeom prst="ellipse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9006840" y="2331720"/>
            <a:ext cx="1051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t>7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897112" y="3310128"/>
            <a:ext cx="12801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132F4C"/>
                </a:solidFill>
              </a:defRPr>
            </a:pPr>
            <a:r>
              <a:t>Integrate</a:t>
            </a:r>
          </a:p>
        </p:txBody>
      </p:sp>
      <p:sp>
        <p:nvSpPr>
          <p:cNvPr id="24" name="Oval 23"/>
          <p:cNvSpPr/>
          <p:nvPr/>
        </p:nvSpPr>
        <p:spPr>
          <a:xfrm>
            <a:off x="10424160" y="2148840"/>
            <a:ext cx="1051560" cy="1051560"/>
          </a:xfrm>
          <a:prstGeom prst="ellipse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10424160" y="2331720"/>
            <a:ext cx="105156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t>8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0314432" y="3310128"/>
            <a:ext cx="12801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300" b="1">
                <a:solidFill>
                  <a:srgbClr val="132F4C"/>
                </a:solidFill>
              </a:defRPr>
            </a:pPr>
            <a:r>
              <a:t>Perform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914400" y="4251960"/>
            <a:ext cx="1033272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200">
                <a:solidFill>
                  <a:srgbClr val="1F2937"/>
                </a:solidFill>
              </a:defRPr>
            </a:pPr>
            <a:r>
              <a:t>Weeks 2–7 progressively build the thinking and skills needed for the Week 8 role play.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6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F547CC-D206-5656-8537-127196F584A6}"/>
              </a:ext>
            </a:extLst>
          </p:cNvPr>
          <p:cNvSpPr txBox="1"/>
          <p:nvPr/>
        </p:nvSpPr>
        <p:spPr>
          <a:xfrm>
            <a:off x="2034727" y="1763475"/>
            <a:ext cx="8122545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9600" dirty="0"/>
              <a:t>Break – 15 mins</a:t>
            </a:r>
          </a:p>
          <a:p>
            <a:pPr algn="ctr"/>
            <a:r>
              <a:rPr lang="en-GB" sz="1400" dirty="0" err="1"/>
              <a:t>Vevox</a:t>
            </a:r>
            <a:r>
              <a:rPr lang="en-GB" sz="1400" dirty="0"/>
              <a:t> 7 - 8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22A2DA-4FBE-F20A-88E2-27576E7AE5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3147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t>Assessment: two equal components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868680" y="1508760"/>
            <a:ext cx="5074920" cy="333756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868680" y="1508760"/>
            <a:ext cx="82296" cy="3337560"/>
          </a:xfrm>
          <a:prstGeom prst="rect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97280" y="1673351"/>
            <a:ext cx="4663440" cy="3063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AC1 · Crime Scene Role Play · 50%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Week 8</a:t>
            </a:r>
            <a:br/>
            <a:br/>
            <a:r>
              <a:t>A practical investigative exercise requiring you to apply investigative principles, make decisions, identify opportunities and demonstrate professional practice.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17920" y="1508760"/>
            <a:ext cx="5074920" cy="333756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217920" y="1508760"/>
            <a:ext cx="82296" cy="333756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446520" y="1673351"/>
            <a:ext cx="4663440" cy="3063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AC2 · Examination · 50%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After Week 12</a:t>
            </a:r>
            <a:br/>
            <a:br/>
            <a:r>
              <a:t>A summative examination drawing on the module's theoretical, legal and practical content. Week 12 is dedicated to revision and preparation.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7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E5D2323-8970-45F6-331E-EEC34ADDB7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8EFB58F-873C-DD83-8B3F-5B73F2F116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graphicFrame>
        <p:nvGraphicFramePr>
          <p:cNvPr id="9" name="TextBox 2">
            <a:extLst>
              <a:ext uri="{FF2B5EF4-FFF2-40B4-BE49-F238E27FC236}">
                <a16:creationId xmlns:a16="http://schemas.microsoft.com/office/drawing/2014/main" id="{AACBA6A3-26F6-0B6D-F7DD-5530983964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7290109"/>
              </p:ext>
            </p:extLst>
          </p:nvPr>
        </p:nvGraphicFramePr>
        <p:xfrm>
          <a:off x="762000" y="868680"/>
          <a:ext cx="10515600" cy="4389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t>AC1: what the role play is really testing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14400" y="5257800"/>
            <a:ext cx="102412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900" b="1">
                <a:solidFill>
                  <a:srgbClr val="AA3237"/>
                </a:solidFill>
              </a:defRPr>
            </a:pPr>
            <a:r>
              <a:t>Preparation ≠ memorising a script. Preparation = developing a repeatable investigative thought process.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8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7420EFB2-434C-3AA5-E06B-781A362FFA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rPr dirty="0"/>
              <a:t>AC2: preparing for the examination starts now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371600"/>
            <a:ext cx="3520440" cy="356616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731520" y="1371600"/>
            <a:ext cx="82296" cy="356616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960120" y="1536192"/>
            <a:ext cx="310896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Every week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Short retrieval and knowledge checks will revisit earlier material. The aim is to prevent Week 12 becoming the first time you revise.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43400" y="1371600"/>
            <a:ext cx="3520440" cy="356616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343400" y="1371600"/>
            <a:ext cx="82296" cy="3566160"/>
          </a:xfrm>
          <a:prstGeom prst="rect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4572000" y="1536192"/>
            <a:ext cx="310896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During activities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You will practise applying law, policy and investigative principles to decisions rather than simply recalling definitions.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955279" y="1371600"/>
            <a:ext cx="3520440" cy="356616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955279" y="1371600"/>
            <a:ext cx="82296" cy="356616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183879" y="1536192"/>
            <a:ext cx="3108960" cy="3291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Week 12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Dedicated consolidation, question analysis and revision. By then you should already have a bank of repeated retrieval practice.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9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B824D89-8E1C-DE01-67F5-000AE4D25A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t>Activity: our class contract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8368" y="1069848"/>
            <a:ext cx="1078992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1F2937"/>
                </a:solidFill>
              </a:defRPr>
            </a:pPr>
            <a:r>
              <a:rPr dirty="0"/>
              <a:t>15 minutes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417320"/>
            <a:ext cx="10515600" cy="2954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  <a:defRPr sz="1800">
                <a:solidFill>
                  <a:srgbClr val="1F2937"/>
                </a:solidFill>
              </a:defRPr>
            </a:pPr>
            <a:r>
              <a:rPr lang="en-GB" dirty="0"/>
              <a:t>Think about a ‘Good’ Police Officer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  <a:defRPr sz="1800">
                <a:solidFill>
                  <a:srgbClr val="1F2937"/>
                </a:solidFill>
              </a:defRPr>
            </a:pPr>
            <a:r>
              <a:rPr dirty="0"/>
              <a:t>What standards should we expect from each other?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  <a:defRPr sz="1800">
                <a:solidFill>
                  <a:srgbClr val="1F2937"/>
                </a:solidFill>
              </a:defRPr>
            </a:pPr>
            <a:r>
              <a:rPr dirty="0"/>
              <a:t>How do we disagree professionally?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  <a:defRPr sz="1800">
                <a:solidFill>
                  <a:srgbClr val="1F2937"/>
                </a:solidFill>
              </a:defRPr>
            </a:pPr>
            <a:r>
              <a:rPr dirty="0"/>
              <a:t>What does useful participation look like?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  <a:defRPr sz="1800">
                <a:solidFill>
                  <a:srgbClr val="1F2937"/>
                </a:solidFill>
              </a:defRPr>
            </a:pPr>
            <a:r>
              <a:rPr dirty="0"/>
              <a:t>How should we handle sensitive cases and real policing experiences?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  <a:defRPr sz="1800">
                <a:solidFill>
                  <a:srgbClr val="1F2937"/>
                </a:solidFill>
              </a:defRPr>
            </a:pPr>
            <a:r>
              <a:rPr dirty="0"/>
              <a:t>What should happen when someone is unsure or gets an answer wrong?</a:t>
            </a:r>
          </a:p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  <a:defRPr sz="1800">
                <a:solidFill>
                  <a:srgbClr val="1F2937"/>
                </a:solidFill>
              </a:defRPr>
            </a:pPr>
            <a:r>
              <a:t>What </a:t>
            </a:r>
            <a:r>
              <a:rPr dirty="0"/>
              <a:t>do preparation, punctuality and constructive feedback look like in practice?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14400" y="5212080"/>
            <a:ext cx="102412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007E8C"/>
                </a:solidFill>
              </a:defRPr>
            </a:pPr>
            <a:r>
              <a:t>Output: 5–7 agreed standards that we will use throughout the module.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13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FD5461-D226-9056-5C1A-1A30C40BDC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E432E12A-80E7-09FC-98B5-512C473439AA}"/>
              </a:ext>
            </a:extLst>
          </p:cNvPr>
          <p:cNvSpPr/>
          <p:nvPr/>
        </p:nvSpPr>
        <p:spPr>
          <a:xfrm>
            <a:off x="566928" y="347472"/>
            <a:ext cx="877824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2263A"/>
                </a:solidFill>
                <a:latin typeface="Aptos Display" pitchFamily="34" charset="0"/>
              </a:rPr>
              <a:t>What are the skills, behaviors &amp; competencies of a Good Police Officer?</a:t>
            </a: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878BEFD3-2A53-69C7-A630-1F51C9113E2C}"/>
              </a:ext>
            </a:extLst>
          </p:cNvPr>
          <p:cNvSpPr/>
          <p:nvPr/>
        </p:nvSpPr>
        <p:spPr>
          <a:xfrm>
            <a:off x="585216" y="841248"/>
            <a:ext cx="9509760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FBD80DE0-9DC0-91C4-28C3-C44EEE5CDC1E}"/>
              </a:ext>
            </a:extLst>
          </p:cNvPr>
          <p:cNvSpPr/>
          <p:nvPr/>
        </p:nvSpPr>
        <p:spPr>
          <a:xfrm>
            <a:off x="566928" y="1161288"/>
            <a:ext cx="10972800" cy="0"/>
          </a:xfrm>
          <a:prstGeom prst="line">
            <a:avLst/>
          </a:prstGeom>
          <a:noFill/>
          <a:ln w="13970">
            <a:solidFill>
              <a:srgbClr val="E4D8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72E27F0F-8A5B-4105-FB77-5CDE0DD92394}"/>
              </a:ext>
            </a:extLst>
          </p:cNvPr>
          <p:cNvSpPr/>
          <p:nvPr/>
        </p:nvSpPr>
        <p:spPr>
          <a:xfrm>
            <a:off x="868680" y="1417320"/>
            <a:ext cx="10241280" cy="30175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2400" dirty="0"/>
              <a:t>Group discussion :-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Honesty, integrity &amp; ownership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Selflessness / public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Impartiality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Report &amp; challenge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Patience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Fitness – ready to go</a:t>
            </a: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AE193566-2E73-372E-214C-661501BD5DD6}"/>
              </a:ext>
            </a:extLst>
          </p:cNvPr>
          <p:cNvSpPr/>
          <p:nvPr/>
        </p:nvSpPr>
        <p:spPr>
          <a:xfrm>
            <a:off x="730657" y="4333048"/>
            <a:ext cx="1024128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endParaRPr lang="en-US" sz="1800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16FD20F4-2A7F-362D-A1CC-1750BEDA58F3}"/>
              </a:ext>
            </a:extLst>
          </p:cNvPr>
          <p:cNvSpPr/>
          <p:nvPr/>
        </p:nvSpPr>
        <p:spPr>
          <a:xfrm>
            <a:off x="566928" y="6556248"/>
            <a:ext cx="5943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B7280"/>
                </a:solidFill>
              </a:rPr>
              <a:t>BMLC6011 Serious &amp; Organised Crime | Week 1</a:t>
            </a:r>
            <a:endParaRPr lang="en-US" sz="750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24AD84C0-7F70-5DFA-DE4F-F8CABF1FF7C4}"/>
              </a:ext>
            </a:extLst>
          </p:cNvPr>
          <p:cNvSpPr/>
          <p:nvPr/>
        </p:nvSpPr>
        <p:spPr>
          <a:xfrm>
            <a:off x="11430000" y="6547104"/>
            <a:ext cx="27432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dirty="0">
                <a:solidFill>
                  <a:srgbClr val="6B7280"/>
                </a:solidFill>
              </a:rPr>
              <a:t>12</a:t>
            </a:r>
            <a:endParaRPr lang="en-US" sz="75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7D4E9FA-C990-8C13-E1B7-F202B93E4D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1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47472"/>
            <a:ext cx="877824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226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Exercise: build the class contract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585216" y="841248"/>
            <a:ext cx="9509760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A65A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Standards we agree to work by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972800" cy="0"/>
          </a:xfrm>
          <a:prstGeom prst="line">
            <a:avLst/>
          </a:prstGeom>
          <a:noFill/>
          <a:ln w="13970">
            <a:solidFill>
              <a:srgbClr val="E4D8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417320"/>
            <a:ext cx="10241280" cy="31089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700" dirty="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Attendance and punctuality: what is reasonable and respectful?</a:t>
            </a:r>
            <a:endParaRPr lang="en-US" sz="1700" dirty="0"/>
          </a:p>
          <a:p>
            <a:r>
              <a:rPr lang="en-US" sz="1700" dirty="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Preparation: what should everyone do before class?</a:t>
            </a:r>
            <a:endParaRPr lang="en-US" sz="1700" dirty="0"/>
          </a:p>
          <a:p>
            <a:r>
              <a:rPr lang="en-US" sz="1700" dirty="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Discussion: how do we challenge ideas without attacking people?</a:t>
            </a:r>
            <a:endParaRPr lang="en-US" sz="1700" dirty="0"/>
          </a:p>
          <a:p>
            <a:r>
              <a:rPr lang="en-US" sz="1700" dirty="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Technology: how should laptops and phones support learning?</a:t>
            </a:r>
            <a:endParaRPr lang="en-US" sz="1700" dirty="0"/>
          </a:p>
          <a:p>
            <a:r>
              <a:rPr lang="en-US" sz="1700" dirty="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Assessment: how do we seek help early and act with academic integrity?</a:t>
            </a:r>
            <a:endParaRPr lang="en-US" sz="1700" dirty="0"/>
          </a:p>
          <a:p>
            <a:r>
              <a:rPr lang="en-US" sz="1700" dirty="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Inclusion: how do we make the room safe for participation?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777240" y="4133778"/>
            <a:ext cx="1033272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A65A3A"/>
                </a:solidFill>
              </a:rPr>
              <a:t>Task: turn these prompts into six agreed class standards written in plain language.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566928" y="6556248"/>
            <a:ext cx="5943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B7280"/>
                </a:solidFill>
              </a:rPr>
              <a:t>BMLC6011 Serious &amp; Organised Crime | Week 1</a:t>
            </a:r>
            <a:endParaRPr lang="en-US" sz="750" dirty="0"/>
          </a:p>
        </p:txBody>
      </p:sp>
      <p:sp>
        <p:nvSpPr>
          <p:cNvPr id="8" name="Text 6"/>
          <p:cNvSpPr/>
          <p:nvPr/>
        </p:nvSpPr>
        <p:spPr>
          <a:xfrm>
            <a:off x="11430000" y="6547104"/>
            <a:ext cx="27432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dirty="0">
                <a:solidFill>
                  <a:srgbClr val="6B7280"/>
                </a:solidFill>
              </a:rPr>
              <a:t>11</a:t>
            </a:r>
            <a:endParaRPr lang="en-US" sz="75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04FC82F-952E-1E0F-39C3-E86AB652DA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47472"/>
            <a:ext cx="877824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12263A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Draft agreed standards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585216" y="841248"/>
            <a:ext cx="9509760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A65A3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 these as a starting point and adapt them as a group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566928" y="1161288"/>
            <a:ext cx="10972800" cy="0"/>
          </a:xfrm>
          <a:prstGeom prst="line">
            <a:avLst/>
          </a:prstGeom>
          <a:noFill/>
          <a:ln w="13970">
            <a:solidFill>
              <a:srgbClr val="E4D8C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68680" y="1417320"/>
            <a:ext cx="10241280" cy="30175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US" sz="1800" dirty="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 arrive prepared and ready to begin.</a:t>
            </a:r>
            <a:endParaRPr lang="en-US" sz="1800" dirty="0"/>
          </a:p>
          <a:p>
            <a:r>
              <a:rPr lang="en-US" sz="1800" dirty="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 respect different experiences, backgrounds and viewpoints.</a:t>
            </a:r>
            <a:endParaRPr lang="en-US" sz="1800" dirty="0"/>
          </a:p>
          <a:p>
            <a:r>
              <a:rPr lang="en-US" sz="1800" dirty="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 challenge ideas professionally and evidence claims where possible.</a:t>
            </a:r>
            <a:endParaRPr lang="en-US" sz="1800" dirty="0"/>
          </a:p>
          <a:p>
            <a:r>
              <a:rPr lang="en-US" sz="1800" dirty="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 use technology to support learning rather than distract from it.</a:t>
            </a:r>
            <a:endParaRPr lang="en-US" sz="1800" dirty="0"/>
          </a:p>
          <a:p>
            <a:r>
              <a:rPr lang="en-US" sz="1800" dirty="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 take responsibility for asking for help early.</a:t>
            </a:r>
            <a:endParaRPr lang="en-US" sz="1800" dirty="0"/>
          </a:p>
          <a:p>
            <a:r>
              <a:rPr lang="en-US" sz="1800" dirty="0">
                <a:solidFill>
                  <a:srgbClr val="36454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We act with academic integrity and acknowledge sources honestly.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730657" y="4333048"/>
            <a:ext cx="10241280" cy="457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12263A"/>
                </a:solidFill>
              </a:rPr>
              <a:t>After the session: agreed standards </a:t>
            </a:r>
            <a:r>
              <a:rPr lang="en-US" b="1" dirty="0">
                <a:solidFill>
                  <a:srgbClr val="12263A"/>
                </a:solidFill>
              </a:rPr>
              <a:t>will </a:t>
            </a:r>
            <a:r>
              <a:rPr lang="en-US" sz="1800" b="1" dirty="0">
                <a:solidFill>
                  <a:srgbClr val="12263A"/>
                </a:solidFill>
              </a:rPr>
              <a:t>be posted on Moodle and revisited before assessment points.</a:t>
            </a:r>
          </a:p>
          <a:p>
            <a:pPr marL="0" indent="0" algn="ctr">
              <a:buNone/>
            </a:pPr>
            <a:r>
              <a:rPr lang="en-US" b="1" dirty="0" err="1">
                <a:solidFill>
                  <a:srgbClr val="12263A"/>
                </a:solidFill>
              </a:rPr>
              <a:t>Vevox</a:t>
            </a:r>
            <a:r>
              <a:rPr lang="en-US" b="1" dirty="0">
                <a:solidFill>
                  <a:srgbClr val="12263A"/>
                </a:solidFill>
              </a:rPr>
              <a:t> 9 - 11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566928" y="6556248"/>
            <a:ext cx="594360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B7280"/>
                </a:solidFill>
              </a:rPr>
              <a:t>BMLC6011 Serious &amp; Organised Crime | Week 1</a:t>
            </a:r>
            <a:endParaRPr lang="en-US" sz="750" dirty="0"/>
          </a:p>
        </p:txBody>
      </p:sp>
      <p:sp>
        <p:nvSpPr>
          <p:cNvPr id="8" name="Text 6"/>
          <p:cNvSpPr/>
          <p:nvPr/>
        </p:nvSpPr>
        <p:spPr>
          <a:xfrm>
            <a:off x="11430000" y="6547104"/>
            <a:ext cx="27432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dirty="0">
                <a:solidFill>
                  <a:srgbClr val="6B7280"/>
                </a:solidFill>
              </a:rPr>
              <a:t>12</a:t>
            </a:r>
            <a:endParaRPr lang="en-US" sz="75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BBC0D54-2E70-A226-F829-A5B3141A7F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7632A23C-E643-19CA-DEC5-EF64021F41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0080" y="411480"/>
            <a:ext cx="803380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rPr dirty="0"/>
              <a:t>What does Level 6 look like in this module?</a:t>
            </a:r>
            <a:r>
              <a:rPr lang="en-GB" dirty="0"/>
              <a:t> </a:t>
            </a:r>
            <a:r>
              <a:rPr lang="en-GB" dirty="0" err="1"/>
              <a:t>Vevox</a:t>
            </a:r>
            <a:r>
              <a:rPr lang="en-GB" dirty="0"/>
              <a:t> 12</a:t>
            </a:r>
            <a:endParaRPr dirty="0"/>
          </a:p>
        </p:txBody>
      </p:sp>
      <p:sp>
        <p:nvSpPr>
          <p:cNvPr id="3" name="Rounded Rectangle 2"/>
          <p:cNvSpPr/>
          <p:nvPr/>
        </p:nvSpPr>
        <p:spPr>
          <a:xfrm>
            <a:off x="822960" y="1325880"/>
            <a:ext cx="4114800" cy="82296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822960" y="1325880"/>
            <a:ext cx="82296" cy="822960"/>
          </a:xfrm>
          <a:prstGeom prst="rect">
            <a:avLst/>
          </a:prstGeom>
          <a:solidFill>
            <a:srgbClr val="D2DD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51560" y="1490472"/>
            <a:ext cx="37033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Describe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5394960" y="1325880"/>
            <a:ext cx="5897880" cy="82296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5394960" y="1325880"/>
            <a:ext cx="82296" cy="822960"/>
          </a:xfrm>
          <a:prstGeom prst="rect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5623560" y="1490472"/>
            <a:ext cx="54864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Analyse &amp; justify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822960" y="2377439"/>
            <a:ext cx="4114800" cy="82296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822960" y="2377439"/>
            <a:ext cx="82296" cy="822960"/>
          </a:xfrm>
          <a:prstGeom prst="rect">
            <a:avLst/>
          </a:prstGeom>
          <a:solidFill>
            <a:srgbClr val="D2DD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51560" y="2542032"/>
            <a:ext cx="37033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Identify a power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5394960" y="2377439"/>
            <a:ext cx="5897880" cy="82296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5394960" y="2377439"/>
            <a:ext cx="82296" cy="822960"/>
          </a:xfrm>
          <a:prstGeom prst="rect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5623560" y="2542032"/>
            <a:ext cx="54864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Explain why the power applies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endParaRPr/>
          </a:p>
        </p:txBody>
      </p:sp>
      <p:sp>
        <p:nvSpPr>
          <p:cNvPr id="15" name="Rounded Rectangle 14"/>
          <p:cNvSpPr/>
          <p:nvPr/>
        </p:nvSpPr>
        <p:spPr>
          <a:xfrm>
            <a:off x="822960" y="3429000"/>
            <a:ext cx="4114800" cy="82296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22960" y="3429000"/>
            <a:ext cx="82296" cy="822960"/>
          </a:xfrm>
          <a:prstGeom prst="rect">
            <a:avLst/>
          </a:prstGeom>
          <a:solidFill>
            <a:srgbClr val="D2DD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051560" y="3593592"/>
            <a:ext cx="37033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List evidence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5394960" y="3429000"/>
            <a:ext cx="5897880" cy="82296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5394960" y="3429000"/>
            <a:ext cx="82296" cy="822960"/>
          </a:xfrm>
          <a:prstGeom prst="rect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623560" y="3593592"/>
            <a:ext cx="54864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Evaluate evidential value and gaps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endParaRPr/>
          </a:p>
        </p:txBody>
      </p:sp>
      <p:sp>
        <p:nvSpPr>
          <p:cNvPr id="21" name="Rounded Rectangle 20"/>
          <p:cNvSpPr/>
          <p:nvPr/>
        </p:nvSpPr>
        <p:spPr>
          <a:xfrm>
            <a:off x="822960" y="4480559"/>
            <a:ext cx="4114800" cy="82296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822960" y="4480559"/>
            <a:ext cx="82296" cy="822960"/>
          </a:xfrm>
          <a:prstGeom prst="rect">
            <a:avLst/>
          </a:prstGeom>
          <a:solidFill>
            <a:srgbClr val="D2DDE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51560" y="4645151"/>
            <a:ext cx="37033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State what happened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endParaRPr/>
          </a:p>
        </p:txBody>
      </p:sp>
      <p:sp>
        <p:nvSpPr>
          <p:cNvPr id="24" name="Rounded Rectangle 23"/>
          <p:cNvSpPr/>
          <p:nvPr/>
        </p:nvSpPr>
        <p:spPr>
          <a:xfrm>
            <a:off x="5394960" y="4480559"/>
            <a:ext cx="5897880" cy="82296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24"/>
          <p:cNvSpPr/>
          <p:nvPr/>
        </p:nvSpPr>
        <p:spPr>
          <a:xfrm>
            <a:off x="5394960" y="4480559"/>
            <a:ext cx="82296" cy="822960"/>
          </a:xfrm>
          <a:prstGeom prst="rect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5623560" y="4645151"/>
            <a:ext cx="54864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Decide what should happen next — and defend it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10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F547CC-D206-5656-8537-127196F584A6}"/>
              </a:ext>
            </a:extLst>
          </p:cNvPr>
          <p:cNvSpPr txBox="1"/>
          <p:nvPr/>
        </p:nvSpPr>
        <p:spPr>
          <a:xfrm>
            <a:off x="1732882" y="1763475"/>
            <a:ext cx="87262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9600" dirty="0"/>
              <a:t>Break – 15 mins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22A2DA-4FBE-F20A-88E2-27576E7AE5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5498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2444EA9-9083-5F42-4CF2-9284A6FD4A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t>A 5-minute taste of the module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731520" y="1234440"/>
            <a:ext cx="10698480" cy="192024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731520" y="1234440"/>
            <a:ext cx="82296" cy="192024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960120" y="1399032"/>
            <a:ext cx="10287000" cy="1645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CONTROL ROOM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You are sent to a report of a disturbance at a house. A caller reports shouting, a smashed window and a male leaving quickly. On arrival the front door is open and a distressed person is standing outside.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184434" y="3566160"/>
            <a:ext cx="7701211" cy="13183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700" b="1">
                <a:solidFill>
                  <a:srgbClr val="132F4C"/>
                </a:solidFill>
              </a:defRPr>
            </a:pPr>
            <a:r>
              <a:rPr dirty="0"/>
              <a:t>In your group: what are your FIRST THREE priorities?</a:t>
            </a:r>
          </a:p>
          <a:p>
            <a:pPr algn="ctr">
              <a:spcBef>
                <a:spcPts val="1000"/>
              </a:spcBef>
              <a:defRPr sz="1800">
                <a:solidFill>
                  <a:srgbClr val="1F2937"/>
                </a:solidFill>
              </a:defRPr>
            </a:pPr>
            <a:r>
              <a:rPr dirty="0"/>
              <a:t>You do not need specialist knowledge yet. I am interested in how you think.</a:t>
            </a:r>
            <a:endParaRPr lang="en-GB" dirty="0"/>
          </a:p>
          <a:p>
            <a:pPr algn="ctr">
              <a:spcBef>
                <a:spcPts val="1000"/>
              </a:spcBef>
              <a:defRPr sz="1800">
                <a:solidFill>
                  <a:srgbClr val="1F2937"/>
                </a:solidFill>
              </a:defRPr>
            </a:pPr>
            <a:r>
              <a:rPr lang="en-GB" dirty="0" err="1"/>
              <a:t>Vevox</a:t>
            </a:r>
            <a:r>
              <a:rPr lang="en-GB" dirty="0"/>
              <a:t> 13</a:t>
            </a:r>
            <a:endParaRPr dirty="0"/>
          </a:p>
        </p:txBody>
      </p:sp>
      <p:sp>
        <p:nvSpPr>
          <p:cNvPr id="7" name="TextBox 6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16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8AE638E1-D9AF-CA50-DDC7-97CF5EC308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t>Next week: the response officer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822960" y="1417320"/>
            <a:ext cx="5029200" cy="347472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822960" y="1417320"/>
            <a:ext cx="82296" cy="3474720"/>
          </a:xfrm>
          <a:prstGeom prst="rect">
            <a:avLst/>
          </a:prstGeom>
          <a:solidFill>
            <a:srgbClr val="007E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51560" y="1581912"/>
            <a:ext cx="4617720" cy="21826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rPr dirty="0"/>
              <a:t>Week 2 focus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rPr dirty="0"/>
              <a:t>The role of the response police officer</a:t>
            </a:r>
            <a:br>
              <a:rPr dirty="0"/>
            </a:br>
            <a:br>
              <a:rPr dirty="0"/>
            </a:br>
            <a:r>
              <a:rPr dirty="0"/>
              <a:t>Code of Ethics</a:t>
            </a:r>
            <a:br>
              <a:rPr dirty="0"/>
            </a:br>
            <a:br>
              <a:rPr dirty="0"/>
            </a:br>
            <a:r>
              <a:rPr dirty="0"/>
              <a:t>Professional judgement and decision-making</a:t>
            </a:r>
            <a:br>
              <a:rPr dirty="0"/>
            </a:br>
            <a:br>
              <a:rPr dirty="0"/>
            </a:br>
            <a:r>
              <a:rPr dirty="0"/>
              <a:t>Qualities, skills and competencies of an effective response officer</a:t>
            </a:r>
            <a:r>
              <a:rPr lang="en-GB" dirty="0"/>
              <a:t> – CVF.</a:t>
            </a:r>
            <a:endParaRPr dirty="0"/>
          </a:p>
        </p:txBody>
      </p:sp>
      <p:sp>
        <p:nvSpPr>
          <p:cNvPr id="6" name="Rounded Rectangle 5"/>
          <p:cNvSpPr/>
          <p:nvPr/>
        </p:nvSpPr>
        <p:spPr>
          <a:xfrm>
            <a:off x="6309360" y="1417320"/>
            <a:ext cx="5029200" cy="3474720"/>
          </a:xfrm>
          <a:prstGeom prst="roundRect">
            <a:avLst/>
          </a:prstGeom>
          <a:solidFill>
            <a:srgbClr val="F1F5F8"/>
          </a:solidFill>
          <a:ln>
            <a:solidFill>
              <a:srgbClr val="D2DD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309360" y="1417320"/>
            <a:ext cx="82296" cy="3474720"/>
          </a:xfrm>
          <a:prstGeom prst="rect">
            <a:avLst/>
          </a:prstGeom>
          <a:solidFill>
            <a:srgbClr val="D2A0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537960" y="1581912"/>
            <a:ext cx="4617720" cy="3200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 b="1">
                <a:solidFill>
                  <a:srgbClr val="132F4C"/>
                </a:solidFill>
              </a:defRPr>
            </a:pPr>
            <a:r>
              <a:t>Come ready to discuss</a:t>
            </a:r>
          </a:p>
          <a:p>
            <a:pPr>
              <a:spcBef>
                <a:spcPts val="700"/>
              </a:spcBef>
              <a:defRPr sz="1400">
                <a:solidFill>
                  <a:srgbClr val="1F2937"/>
                </a:solidFill>
              </a:defRPr>
            </a:pPr>
            <a:r>
              <a:t>What separates an adequate first response from an excellent one?</a:t>
            </a:r>
            <a:br/>
            <a:br/>
            <a:r>
              <a:t>Which decisions made in the first minutes can shape the entire investigation?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17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0A0251-15CD-0033-3563-455B3617A8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65BF81-6C71-0A97-FF08-7E288E2AEF11}"/>
              </a:ext>
            </a:extLst>
          </p:cNvPr>
          <p:cNvSpPr txBox="1"/>
          <p:nvPr/>
        </p:nvSpPr>
        <p:spPr>
          <a:xfrm>
            <a:off x="640080" y="41148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32F4C"/>
                </a:solidFill>
              </a:defRPr>
            </a:pPr>
            <a:r>
              <a:t>Before you leave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F53452-709D-8533-E0FB-764A66430BC4}"/>
              </a:ext>
            </a:extLst>
          </p:cNvPr>
          <p:cNvSpPr txBox="1"/>
          <p:nvPr/>
        </p:nvSpPr>
        <p:spPr>
          <a:xfrm>
            <a:off x="822960" y="1417320"/>
            <a:ext cx="10515600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• Check you can access the BMLC6000 Moodle page</a:t>
            </a:r>
          </a:p>
          <a:p>
            <a:pPr>
              <a:spcAft>
                <a:spcPts val="12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• Read the assessment information available on Moodle</a:t>
            </a:r>
          </a:p>
          <a:p>
            <a:pPr>
              <a:spcAft>
                <a:spcPts val="12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• Note the Week 8 role-play assessment point</a:t>
            </a:r>
          </a:p>
          <a:p>
            <a:pPr>
              <a:spcAft>
                <a:spcPts val="12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• Add the </a:t>
            </a:r>
            <a:r>
              <a:rPr lang="en-GB" dirty="0"/>
              <a:t>Thursday</a:t>
            </a:r>
            <a:r>
              <a:rPr dirty="0"/>
              <a:t> online 1-to-1 slot to your calendar if useful</a:t>
            </a:r>
          </a:p>
          <a:p>
            <a:pPr>
              <a:spcAft>
                <a:spcPts val="1200"/>
              </a:spcAft>
              <a:defRPr sz="1800">
                <a:solidFill>
                  <a:srgbClr val="1F2937"/>
                </a:solidFill>
              </a:defRPr>
            </a:pPr>
            <a:r>
              <a:rPr dirty="0"/>
              <a:t>• Complete the exit question / </a:t>
            </a:r>
            <a:r>
              <a:rPr dirty="0" err="1"/>
              <a:t>Vevox</a:t>
            </a:r>
            <a:r>
              <a:rPr dirty="0"/>
              <a:t> check</a:t>
            </a:r>
            <a:r>
              <a:rPr lang="en-GB" dirty="0"/>
              <a:t> </a:t>
            </a:r>
            <a:endParaRPr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0F7A19-8234-3119-9862-739A2CA18FB9}"/>
              </a:ext>
            </a:extLst>
          </p:cNvPr>
          <p:cNvSpPr txBox="1"/>
          <p:nvPr/>
        </p:nvSpPr>
        <p:spPr>
          <a:xfrm>
            <a:off x="914400" y="5257800"/>
            <a:ext cx="1024128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100" b="1">
                <a:solidFill>
                  <a:srgbClr val="007E8C"/>
                </a:solidFill>
              </a:defRPr>
            </a:pPr>
            <a:r>
              <a:t>What is the ONE thing about this module that is still unclear?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3D7206-9BF4-E22A-A0ED-141975B66FD4}"/>
              </a:ext>
            </a:extLst>
          </p:cNvPr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783725-D9A4-83E9-E289-FD0E94CD92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5483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A18AEE8-3656-2B00-0992-D0BA96C1CA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7215435-56DD-5E79-7913-CC590FBAD2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03043" y="1078328"/>
            <a:ext cx="9754961" cy="3410426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21A4CC-EDF0-E518-C477-541948CE9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4EA321-F3BE-3DCD-B948-2C0A7D71763F}"/>
              </a:ext>
            </a:extLst>
          </p:cNvPr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32E2B0-6918-F98B-C26E-8500AF9429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357A1E4-31DB-6B7C-F5FE-9BB4E74B92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6648" y="833068"/>
            <a:ext cx="9669224" cy="3562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1096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C6FF05-9E71-E9D8-E3F6-8DC79D72C2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CB9B60F-3722-44BB-A5BD-9A4A638814E2}"/>
              </a:ext>
            </a:extLst>
          </p:cNvPr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C028DB9-450E-8C1A-7B3F-41FEBAB945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EAE35C4-85B9-CE84-5057-4D73EC776B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7726" y="278612"/>
            <a:ext cx="9697803" cy="5363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9741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0EF17B-17F2-9444-CDEF-3D7CC99AE6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DB55C7D-0186-D6E9-3994-980C28E86C40}"/>
              </a:ext>
            </a:extLst>
          </p:cNvPr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83C598A-3716-7E5B-C4B8-BB40A31E85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9F72A93-95FD-117A-D616-F0932FC1E9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2894" y="822131"/>
            <a:ext cx="9107171" cy="3962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7901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172662-7575-1BAA-02E8-8F591ADF7B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C904979-6984-BDB6-34C2-C0906F8BEE21}"/>
              </a:ext>
            </a:extLst>
          </p:cNvPr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6189A3C-AAB1-1407-B607-60DB5AA4E1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2502A7A-3369-D98F-4B89-C5C23E9F27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3122" y="950486"/>
            <a:ext cx="9002381" cy="3620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6624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0DA428-1CC9-3D40-6869-02BBCEC062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454883D-7643-D539-F947-5A1715482DF1}"/>
              </a:ext>
            </a:extLst>
          </p:cNvPr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D65BFB-8DB7-043C-862B-EBB4C190E9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1A58F62-A13D-F9D7-2ECF-B8FE080D10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5263" y="340353"/>
            <a:ext cx="9202434" cy="4963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7460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EE2D24-2268-6609-D391-79C9A00928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098299F-1C5B-E51B-5786-71ABB949D14F}"/>
              </a:ext>
            </a:extLst>
          </p:cNvPr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D9732BD-D4EB-F37C-AFD0-9E42172099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35E1CD6-D01D-2FA9-4523-1335E34137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4388" y="294011"/>
            <a:ext cx="8583223" cy="5268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2643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80149F-B491-5232-AD86-060D86BD33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5A8FA89-D812-6374-27AF-0297EE0F0CFB}"/>
              </a:ext>
            </a:extLst>
          </p:cNvPr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470D5D-C8B3-E28C-65C6-969548F904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C2667B9-8209-1CF3-AFFE-43AC7CF30A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0079" y="494064"/>
            <a:ext cx="8792802" cy="5068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3852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4746A9-707A-21BB-D3A7-91AC5B5276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C502ED3-41EA-D64B-E4B0-FDA3EC99D99E}"/>
              </a:ext>
            </a:extLst>
          </p:cNvPr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051BDE-9A49-8194-686A-EEFA574A3A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025B316-0995-8F27-C3F1-C10A9B9A61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2894" y="1333563"/>
            <a:ext cx="9107171" cy="3115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2730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7C5827-E92B-7E03-AA81-15FB47DD53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927B8C2-212D-4776-2685-A9AF4D5260A7}"/>
              </a:ext>
            </a:extLst>
          </p:cNvPr>
          <p:cNvSpPr txBox="1"/>
          <p:nvPr/>
        </p:nvSpPr>
        <p:spPr>
          <a:xfrm>
            <a:off x="640080" y="6473952"/>
            <a:ext cx="109728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800">
                <a:solidFill>
                  <a:srgbClr val="69737D"/>
                </a:solidFill>
              </a:defRPr>
            </a:pPr>
            <a:r>
              <a:t>BMLC6000 Conducting Investigations  |  Week 1  |  18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066188-8D6B-21A7-5D1C-9450A04F2E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5744951"/>
            <a:ext cx="12192000" cy="111304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CB00CDB-4758-C274-93FB-5EB0154D5744}"/>
              </a:ext>
            </a:extLst>
          </p:cNvPr>
          <p:cNvSpPr txBox="1"/>
          <p:nvPr/>
        </p:nvSpPr>
        <p:spPr>
          <a:xfrm>
            <a:off x="2451207" y="1921008"/>
            <a:ext cx="74458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Thank you!!</a:t>
            </a:r>
          </a:p>
        </p:txBody>
      </p:sp>
    </p:spTree>
    <p:extLst>
      <p:ext uri="{BB962C8B-B14F-4D97-AF65-F5344CB8AC3E}">
        <p14:creationId xmlns:p14="http://schemas.microsoft.com/office/powerpoint/2010/main" val="3067157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</TotalTime>
  <Words>1696</Words>
  <Application>Microsoft Office PowerPoint</Application>
  <PresentationFormat>Widescreen</PresentationFormat>
  <Paragraphs>215</Paragraphs>
  <Slides>33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Justin Evans</dc:creator>
  <cp:keywords/>
  <dc:description>generated using python-pptx</dc:description>
  <cp:lastModifiedBy>Justin Evans</cp:lastModifiedBy>
  <cp:revision>2</cp:revision>
  <dcterms:created xsi:type="dcterms:W3CDTF">2013-01-27T09:14:16Z</dcterms:created>
  <dcterms:modified xsi:type="dcterms:W3CDTF">2026-09-29T12:01:17Z</dcterms:modified>
  <cp:category/>
</cp:coreProperties>
</file>