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226" r:id="rId2"/>
    <p:sldId id="2470" r:id="rId3"/>
    <p:sldId id="2496" r:id="rId4"/>
    <p:sldId id="2387" r:id="rId5"/>
    <p:sldId id="2527" r:id="rId6"/>
    <p:sldId id="2528" r:id="rId7"/>
    <p:sldId id="2530" r:id="rId8"/>
    <p:sldId id="2531" r:id="rId9"/>
  </p:sldIdLst>
  <p:sldSz cx="24377650" cy="13716000"/>
  <p:notesSz cx="6858000" cy="9144000"/>
  <p:defaultTextStyle>
    <a:defPPr>
      <a:defRPr lang="en-US"/>
    </a:defPPr>
    <a:lvl1pPr marL="0" algn="l" defTabSz="1828434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1pPr>
    <a:lvl2pPr marL="914217" algn="l" defTabSz="1828434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2pPr>
    <a:lvl3pPr marL="1828434" algn="l" defTabSz="1828434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3pPr>
    <a:lvl4pPr marL="2742651" algn="l" defTabSz="1828434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4pPr>
    <a:lvl5pPr marL="3656868" algn="l" defTabSz="1828434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5pPr>
    <a:lvl6pPr marL="4571086" algn="l" defTabSz="1828434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6pPr>
    <a:lvl7pPr marL="5485303" algn="l" defTabSz="1828434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7pPr>
    <a:lvl8pPr marL="6399520" algn="l" defTabSz="1828434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8pPr>
    <a:lvl9pPr marL="7313737" algn="l" defTabSz="1828434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1" orient="horz" pos="4320" userDrawn="1">
          <p15:clr>
            <a:srgbClr val="A4A3A4"/>
          </p15:clr>
        </p15:guide>
        <p15:guide id="23" pos="806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clrMru>
    <a:srgbClr val="FAF8FC"/>
    <a:srgbClr val="000000"/>
    <a:srgbClr val="B8BBC1"/>
    <a:srgbClr val="F4F3F5"/>
    <a:srgbClr val="F3F3F3"/>
    <a:srgbClr val="AA8A78"/>
    <a:srgbClr val="55677C"/>
    <a:srgbClr val="3C3B41"/>
    <a:srgbClr val="FAF8FB"/>
    <a:srgbClr val="EAEA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784" autoAdjust="0"/>
    <p:restoredTop sz="96117" autoAdjust="0"/>
  </p:normalViewPr>
  <p:slideViewPr>
    <p:cSldViewPr snapToGrid="0" snapToObjects="1">
      <p:cViewPr varScale="1">
        <p:scale>
          <a:sx n="41" d="100"/>
          <a:sy n="41" d="100"/>
        </p:scale>
        <p:origin x="317" y="58"/>
      </p:cViewPr>
      <p:guideLst>
        <p:guide orient="horz" pos="4320"/>
        <p:guide pos="806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notesViewPr>
    <p:cSldViewPr snapToGrid="0" snapToObjects="1" showGuides="1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 Light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 Light"/>
              </a:defRPr>
            </a:lvl1pPr>
          </a:lstStyle>
          <a:p>
            <a:fld id="{EFC10EE1-B198-C942-8235-326C972CBB30}" type="datetimeFigureOut">
              <a:rPr lang="en-US" smtClean="0"/>
              <a:pPr/>
              <a:t>12/5/2017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 Light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 Light"/>
              </a:defRPr>
            </a:lvl1pPr>
          </a:lstStyle>
          <a:p>
            <a:fld id="{006BE02D-20C0-F840-AFAC-BEA99C74FDC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3289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217" rtl="0" eaLnBrk="1" latinLnBrk="0" hangingPunct="1">
      <a:defRPr sz="2400" kern="1200">
        <a:solidFill>
          <a:schemeClr val="tx1"/>
        </a:solidFill>
        <a:latin typeface="Calibri Light"/>
        <a:ea typeface="+mn-ea"/>
        <a:cs typeface="+mn-cs"/>
      </a:defRPr>
    </a:lvl1pPr>
    <a:lvl2pPr marL="914217" algn="l" defTabSz="914217" rtl="0" eaLnBrk="1" latinLnBrk="0" hangingPunct="1">
      <a:defRPr sz="2400" kern="1200">
        <a:solidFill>
          <a:schemeClr val="tx1"/>
        </a:solidFill>
        <a:latin typeface="Calibri Light"/>
        <a:ea typeface="+mn-ea"/>
        <a:cs typeface="+mn-cs"/>
      </a:defRPr>
    </a:lvl2pPr>
    <a:lvl3pPr marL="1828434" algn="l" defTabSz="914217" rtl="0" eaLnBrk="1" latinLnBrk="0" hangingPunct="1">
      <a:defRPr sz="2400" kern="1200">
        <a:solidFill>
          <a:schemeClr val="tx1"/>
        </a:solidFill>
        <a:latin typeface="Calibri Light"/>
        <a:ea typeface="+mn-ea"/>
        <a:cs typeface="+mn-cs"/>
      </a:defRPr>
    </a:lvl3pPr>
    <a:lvl4pPr marL="2742651" algn="l" defTabSz="914217" rtl="0" eaLnBrk="1" latinLnBrk="0" hangingPunct="1">
      <a:defRPr sz="2400" kern="1200">
        <a:solidFill>
          <a:schemeClr val="tx1"/>
        </a:solidFill>
        <a:latin typeface="Calibri Light"/>
        <a:ea typeface="+mn-ea"/>
        <a:cs typeface="+mn-cs"/>
      </a:defRPr>
    </a:lvl4pPr>
    <a:lvl5pPr marL="3656868" algn="l" defTabSz="914217" rtl="0" eaLnBrk="1" latinLnBrk="0" hangingPunct="1">
      <a:defRPr sz="2400" kern="1200">
        <a:solidFill>
          <a:schemeClr val="tx1"/>
        </a:solidFill>
        <a:latin typeface="Calibri Light"/>
        <a:ea typeface="+mn-ea"/>
        <a:cs typeface="+mn-cs"/>
      </a:defRPr>
    </a:lvl5pPr>
    <a:lvl6pPr marL="4571086" algn="l" defTabSz="91421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5485303" algn="l" defTabSz="91421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6399520" algn="l" defTabSz="91421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7313737" algn="l" defTabSz="91421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BE02D-20C0-F840-AFAC-BEA99C74FDC2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00901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BE02D-20C0-F840-AFAC-BEA99C74FDC2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27814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BE02D-20C0-F840-AFAC-BEA99C74FDC2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7212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BE02D-20C0-F840-AFAC-BEA99C74FDC2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1620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BE02D-20C0-F840-AFAC-BEA99C74FDC2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531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4876800" cy="309154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621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24377650" cy="1371599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1651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laceholder-mi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15288768" y="2560321"/>
            <a:ext cx="5669280" cy="859536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720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laceholder-mi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2"/>
          <p:cNvSpPr>
            <a:spLocks noGrp="1"/>
          </p:cNvSpPr>
          <p:nvPr>
            <p:ph type="pic" sz="quarter" idx="11"/>
          </p:nvPr>
        </p:nvSpPr>
        <p:spPr>
          <a:xfrm>
            <a:off x="17040127" y="6905371"/>
            <a:ext cx="4345051" cy="429768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12150724" y="6905371"/>
            <a:ext cx="4345051" cy="429768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8896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Placeholder-mi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10704176" y="3297336"/>
            <a:ext cx="10553700" cy="905111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919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Placeholder-mi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2203569" y="2340864"/>
            <a:ext cx="10524877" cy="9034272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596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Placeholder-mi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12188825" y="0"/>
            <a:ext cx="12188825" cy="1371084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1529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2"/>
          <p:cNvSpPr>
            <a:spLocks noGrp="1"/>
          </p:cNvSpPr>
          <p:nvPr>
            <p:ph type="pic" sz="quarter" idx="11"/>
          </p:nvPr>
        </p:nvSpPr>
        <p:spPr>
          <a:xfrm>
            <a:off x="1673225" y="2220686"/>
            <a:ext cx="8753554" cy="11495314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7620000" y="566057"/>
            <a:ext cx="13489668" cy="6291943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090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12426664" y="0"/>
            <a:ext cx="5669280" cy="8513787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  <p:sp>
        <p:nvSpPr>
          <p:cNvPr id="10" name="Picture Placeholder 2"/>
          <p:cNvSpPr>
            <a:spLocks noGrp="1"/>
          </p:cNvSpPr>
          <p:nvPr>
            <p:ph type="pic" sz="quarter" idx="11"/>
          </p:nvPr>
        </p:nvSpPr>
        <p:spPr>
          <a:xfrm>
            <a:off x="18708370" y="2066309"/>
            <a:ext cx="5743745" cy="8513787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  <p:sp>
        <p:nvSpPr>
          <p:cNvPr id="11" name="Picture Placeholder 2"/>
          <p:cNvSpPr>
            <a:spLocks noGrp="1"/>
          </p:cNvSpPr>
          <p:nvPr>
            <p:ph type="pic" sz="quarter" idx="12"/>
          </p:nvPr>
        </p:nvSpPr>
        <p:spPr>
          <a:xfrm>
            <a:off x="9556745" y="9108147"/>
            <a:ext cx="8613664" cy="302547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821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1711325" y="1187834"/>
            <a:ext cx="9411820" cy="12528166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785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437322" y="3776870"/>
            <a:ext cx="8786191" cy="8786191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  <p:sp>
        <p:nvSpPr>
          <p:cNvPr id="13" name="Picture Placeholder 2"/>
          <p:cNvSpPr>
            <a:spLocks noGrp="1"/>
          </p:cNvSpPr>
          <p:nvPr>
            <p:ph type="pic" sz="quarter" idx="11"/>
          </p:nvPr>
        </p:nvSpPr>
        <p:spPr>
          <a:xfrm>
            <a:off x="9667185" y="-92214"/>
            <a:ext cx="7587145" cy="645325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  <p:sp>
        <p:nvSpPr>
          <p:cNvPr id="14" name="Picture Placeholder 2"/>
          <p:cNvSpPr>
            <a:spLocks noGrp="1"/>
          </p:cNvSpPr>
          <p:nvPr>
            <p:ph type="pic" sz="quarter" idx="13"/>
          </p:nvPr>
        </p:nvSpPr>
        <p:spPr>
          <a:xfrm>
            <a:off x="15117279" y="7342256"/>
            <a:ext cx="7587145" cy="6373744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0195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2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24377650" cy="752301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2099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1_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sz="quarter" idx="24"/>
          </p:nvPr>
        </p:nvSpPr>
        <p:spPr>
          <a:xfrm>
            <a:off x="0" y="0"/>
            <a:ext cx="11874826" cy="1374648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sz="quarter" idx="25"/>
          </p:nvPr>
        </p:nvSpPr>
        <p:spPr>
          <a:xfrm>
            <a:off x="12502824" y="15240"/>
            <a:ext cx="11874826" cy="1370076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4758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4_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24"/>
          </p:nvPr>
        </p:nvSpPr>
        <p:spPr>
          <a:xfrm>
            <a:off x="0" y="0"/>
            <a:ext cx="11874826" cy="1374648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8085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2_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2"/>
          <p:cNvSpPr>
            <a:spLocks noGrp="1"/>
          </p:cNvSpPr>
          <p:nvPr>
            <p:ph type="pic" sz="quarter" idx="24"/>
          </p:nvPr>
        </p:nvSpPr>
        <p:spPr>
          <a:xfrm>
            <a:off x="0" y="0"/>
            <a:ext cx="5796578" cy="8450317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  <p:sp>
        <p:nvSpPr>
          <p:cNvPr id="19" name="Picture Placeholder 2"/>
          <p:cNvSpPr>
            <a:spLocks noGrp="1"/>
          </p:cNvSpPr>
          <p:nvPr>
            <p:ph type="pic" sz="quarter" idx="25"/>
          </p:nvPr>
        </p:nvSpPr>
        <p:spPr>
          <a:xfrm>
            <a:off x="6193691" y="0"/>
            <a:ext cx="5796578" cy="8450317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  <p:sp>
        <p:nvSpPr>
          <p:cNvPr id="20" name="Picture Placeholder 2"/>
          <p:cNvSpPr>
            <a:spLocks noGrp="1"/>
          </p:cNvSpPr>
          <p:nvPr>
            <p:ph type="pic" sz="quarter" idx="26"/>
          </p:nvPr>
        </p:nvSpPr>
        <p:spPr>
          <a:xfrm>
            <a:off x="12387380" y="0"/>
            <a:ext cx="5796578" cy="8450317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  <p:sp>
        <p:nvSpPr>
          <p:cNvPr id="21" name="Picture Placeholder 2"/>
          <p:cNvSpPr>
            <a:spLocks noGrp="1"/>
          </p:cNvSpPr>
          <p:nvPr>
            <p:ph type="pic" sz="quarter" idx="27"/>
          </p:nvPr>
        </p:nvSpPr>
        <p:spPr>
          <a:xfrm>
            <a:off x="18581071" y="0"/>
            <a:ext cx="5796578" cy="8450317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  <p:sp>
        <p:nvSpPr>
          <p:cNvPr id="22" name="Picture Placeholder 2"/>
          <p:cNvSpPr>
            <a:spLocks noGrp="1"/>
          </p:cNvSpPr>
          <p:nvPr>
            <p:ph type="pic" sz="quarter" idx="28"/>
          </p:nvPr>
        </p:nvSpPr>
        <p:spPr>
          <a:xfrm>
            <a:off x="-1" y="8924335"/>
            <a:ext cx="11990270" cy="4791666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  <p:sp>
        <p:nvSpPr>
          <p:cNvPr id="23" name="Picture Placeholder 2"/>
          <p:cNvSpPr>
            <a:spLocks noGrp="1"/>
          </p:cNvSpPr>
          <p:nvPr>
            <p:ph type="pic" sz="quarter" idx="29"/>
          </p:nvPr>
        </p:nvSpPr>
        <p:spPr>
          <a:xfrm>
            <a:off x="12387380" y="8924334"/>
            <a:ext cx="11990270" cy="4791666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6883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_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2"/>
          <p:cNvSpPr>
            <a:spLocks noGrp="1"/>
          </p:cNvSpPr>
          <p:nvPr>
            <p:ph type="pic" sz="quarter" idx="25"/>
          </p:nvPr>
        </p:nvSpPr>
        <p:spPr>
          <a:xfrm>
            <a:off x="0" y="0"/>
            <a:ext cx="24377650" cy="685800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  <p:sp>
        <p:nvSpPr>
          <p:cNvPr id="16" name="Picture Placeholder 2"/>
          <p:cNvSpPr>
            <a:spLocks noGrp="1"/>
          </p:cNvSpPr>
          <p:nvPr>
            <p:ph type="pic" sz="quarter" idx="26"/>
          </p:nvPr>
        </p:nvSpPr>
        <p:spPr>
          <a:xfrm>
            <a:off x="0" y="9015566"/>
            <a:ext cx="4703604" cy="4700434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  <p:sp>
        <p:nvSpPr>
          <p:cNvPr id="17" name="Picture Placeholder 2"/>
          <p:cNvSpPr>
            <a:spLocks noGrp="1"/>
          </p:cNvSpPr>
          <p:nvPr>
            <p:ph type="pic" sz="quarter" idx="27"/>
          </p:nvPr>
        </p:nvSpPr>
        <p:spPr>
          <a:xfrm>
            <a:off x="4918512" y="9015566"/>
            <a:ext cx="4703604" cy="4700434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  <p:sp>
        <p:nvSpPr>
          <p:cNvPr id="18" name="Picture Placeholder 2"/>
          <p:cNvSpPr>
            <a:spLocks noGrp="1"/>
          </p:cNvSpPr>
          <p:nvPr>
            <p:ph type="pic" sz="quarter" idx="28"/>
          </p:nvPr>
        </p:nvSpPr>
        <p:spPr>
          <a:xfrm>
            <a:off x="9837023" y="9015566"/>
            <a:ext cx="4703604" cy="4700434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  <p:sp>
        <p:nvSpPr>
          <p:cNvPr id="19" name="Picture Placeholder 2"/>
          <p:cNvSpPr>
            <a:spLocks noGrp="1"/>
          </p:cNvSpPr>
          <p:nvPr>
            <p:ph type="pic" sz="quarter" idx="29"/>
          </p:nvPr>
        </p:nvSpPr>
        <p:spPr>
          <a:xfrm>
            <a:off x="14755535" y="9015566"/>
            <a:ext cx="4703604" cy="4700434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 dirty="0"/>
          </a:p>
        </p:txBody>
      </p:sp>
      <p:sp>
        <p:nvSpPr>
          <p:cNvPr id="20" name="Picture Placeholder 2"/>
          <p:cNvSpPr>
            <a:spLocks noGrp="1"/>
          </p:cNvSpPr>
          <p:nvPr>
            <p:ph type="pic" sz="quarter" idx="30"/>
          </p:nvPr>
        </p:nvSpPr>
        <p:spPr>
          <a:xfrm>
            <a:off x="19674046" y="9015566"/>
            <a:ext cx="4703604" cy="4700434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96589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2"/>
          <p:cNvSpPr>
            <a:spLocks noGrp="1"/>
          </p:cNvSpPr>
          <p:nvPr>
            <p:ph type="pic" sz="quarter" idx="24"/>
          </p:nvPr>
        </p:nvSpPr>
        <p:spPr>
          <a:xfrm>
            <a:off x="0" y="0"/>
            <a:ext cx="16396138" cy="1371600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5546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2"/>
          <p:cNvSpPr>
            <a:spLocks noGrp="1"/>
          </p:cNvSpPr>
          <p:nvPr>
            <p:ph type="pic" sz="quarter" idx="24"/>
          </p:nvPr>
        </p:nvSpPr>
        <p:spPr>
          <a:xfrm>
            <a:off x="1981200" y="5158739"/>
            <a:ext cx="6461760" cy="402336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  <p:sp>
        <p:nvSpPr>
          <p:cNvPr id="19" name="Picture Placeholder 2"/>
          <p:cNvSpPr>
            <a:spLocks noGrp="1"/>
          </p:cNvSpPr>
          <p:nvPr>
            <p:ph type="pic" sz="quarter" idx="25"/>
          </p:nvPr>
        </p:nvSpPr>
        <p:spPr>
          <a:xfrm>
            <a:off x="9027855" y="5158739"/>
            <a:ext cx="6461760" cy="402336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  <p:sp>
        <p:nvSpPr>
          <p:cNvPr id="20" name="Picture Placeholder 2"/>
          <p:cNvSpPr>
            <a:spLocks noGrp="1"/>
          </p:cNvSpPr>
          <p:nvPr>
            <p:ph type="pic" sz="quarter" idx="26"/>
          </p:nvPr>
        </p:nvSpPr>
        <p:spPr>
          <a:xfrm>
            <a:off x="16074510" y="5158739"/>
            <a:ext cx="6461760" cy="402336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288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Big Image 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2"/>
          <p:cNvSpPr>
            <a:spLocks noGrp="1"/>
          </p:cNvSpPr>
          <p:nvPr>
            <p:ph type="pic" sz="quarter" idx="20"/>
          </p:nvPr>
        </p:nvSpPr>
        <p:spPr>
          <a:xfrm>
            <a:off x="3886670" y="2066657"/>
            <a:ext cx="5018049" cy="8906256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6267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Big Image 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2"/>
          <p:cNvSpPr>
            <a:spLocks noGrp="1"/>
          </p:cNvSpPr>
          <p:nvPr>
            <p:ph type="pic" sz="quarter" idx="20"/>
          </p:nvPr>
        </p:nvSpPr>
        <p:spPr>
          <a:xfrm>
            <a:off x="15598076" y="3314699"/>
            <a:ext cx="6126480" cy="7756072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88798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Big Image 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2"/>
          <p:cNvSpPr>
            <a:spLocks noGrp="1"/>
          </p:cNvSpPr>
          <p:nvPr>
            <p:ph type="pic" sz="quarter" idx="20"/>
          </p:nvPr>
        </p:nvSpPr>
        <p:spPr>
          <a:xfrm>
            <a:off x="1770135" y="3888613"/>
            <a:ext cx="9105900" cy="5138928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594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Big Image 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sz="quarter" idx="21"/>
          </p:nvPr>
        </p:nvSpPr>
        <p:spPr>
          <a:xfrm>
            <a:off x="14320158" y="7119782"/>
            <a:ext cx="7106756" cy="4501833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  <p:sp>
        <p:nvSpPr>
          <p:cNvPr id="6" name="Picture Placeholder 2"/>
          <p:cNvSpPr>
            <a:spLocks noGrp="1"/>
          </p:cNvSpPr>
          <p:nvPr>
            <p:ph type="pic" sz="quarter" idx="20"/>
          </p:nvPr>
        </p:nvSpPr>
        <p:spPr>
          <a:xfrm>
            <a:off x="2960496" y="7119782"/>
            <a:ext cx="7106756" cy="4501833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331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Big Image 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2"/>
          <p:cNvSpPr>
            <a:spLocks noGrp="1"/>
          </p:cNvSpPr>
          <p:nvPr>
            <p:ph type="pic" sz="quarter" idx="20"/>
          </p:nvPr>
        </p:nvSpPr>
        <p:spPr>
          <a:xfrm>
            <a:off x="2165684" y="3633537"/>
            <a:ext cx="7094766" cy="10082463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85453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Big Image 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sz="quarter" idx="21"/>
          </p:nvPr>
        </p:nvSpPr>
        <p:spPr>
          <a:xfrm>
            <a:off x="17433269" y="2618563"/>
            <a:ext cx="4681728" cy="8366262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  <p:sp>
        <p:nvSpPr>
          <p:cNvPr id="12" name="Picture Placeholder 2"/>
          <p:cNvSpPr>
            <a:spLocks noGrp="1"/>
          </p:cNvSpPr>
          <p:nvPr>
            <p:ph type="pic" sz="quarter" idx="20"/>
          </p:nvPr>
        </p:nvSpPr>
        <p:spPr>
          <a:xfrm>
            <a:off x="13369929" y="2618563"/>
            <a:ext cx="4681728" cy="8366262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95316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7_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sz="quarter" idx="26"/>
          </p:nvPr>
        </p:nvSpPr>
        <p:spPr>
          <a:xfrm>
            <a:off x="0" y="8382000"/>
            <a:ext cx="24377649" cy="4457642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0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22605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lide with Placehol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16643185" y="0"/>
            <a:ext cx="7734465" cy="1371600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>
              <a:defRPr sz="28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748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75964" y="3651250"/>
            <a:ext cx="21025723" cy="8702676"/>
          </a:xfrm>
          <a:prstGeom prst="rect">
            <a:avLst/>
          </a:prstGeom>
        </p:spPr>
        <p:txBody>
          <a:bodyPr vert="horz" lIns="182843" tIns="91422" rIns="182843" bIns="91422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itle Placeholder 3"/>
          <p:cNvSpPr>
            <a:spLocks noGrp="1"/>
          </p:cNvSpPr>
          <p:nvPr>
            <p:ph type="title"/>
          </p:nvPr>
        </p:nvSpPr>
        <p:spPr>
          <a:xfrm>
            <a:off x="1676400" y="730250"/>
            <a:ext cx="21024850" cy="2651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TextBox 9"/>
          <p:cNvSpPr txBox="1"/>
          <p:nvPr userDrawn="1"/>
        </p:nvSpPr>
        <p:spPr>
          <a:xfrm>
            <a:off x="22462802" y="690390"/>
            <a:ext cx="1021680" cy="615517"/>
          </a:xfrm>
          <a:prstGeom prst="rect">
            <a:avLst/>
          </a:prstGeom>
          <a:noFill/>
        </p:spPr>
        <p:txBody>
          <a:bodyPr wrap="none" lIns="182843" tIns="91422" rIns="182843" bIns="91422" rtlCol="0">
            <a:spAutoFit/>
          </a:bodyPr>
          <a:lstStyle/>
          <a:p>
            <a:pPr algn="ctr"/>
            <a:fld id="{260E2A6B-A809-4840-BF14-8648BC0BDF87}" type="slidenum">
              <a:rPr lang="id-ID" sz="2800" b="0" i="0" smtClean="0">
                <a:solidFill>
                  <a:schemeClr val="tx2"/>
                </a:solidFill>
                <a:latin typeface="Montserrat Light" charset="0"/>
                <a:ea typeface="Montserrat Light" charset="0"/>
                <a:cs typeface="Montserrat Light" charset="0"/>
              </a:rPr>
              <a:pPr algn="ctr"/>
              <a:t>‹#›</a:t>
            </a:fld>
            <a:r>
              <a:rPr lang="id-ID" sz="2800" b="0" i="0" dirty="0">
                <a:solidFill>
                  <a:schemeClr val="tx2"/>
                </a:solidFill>
                <a:latin typeface="Montserrat Light" charset="0"/>
                <a:ea typeface="Montserrat Light" charset="0"/>
                <a:cs typeface="Montserrat Light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422848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01" r:id="rId2"/>
    <p:sldLayoutId id="2147483966" r:id="rId3"/>
    <p:sldLayoutId id="2147483967" r:id="rId4"/>
    <p:sldLayoutId id="2147483968" r:id="rId5"/>
    <p:sldLayoutId id="2147483969" r:id="rId6"/>
    <p:sldLayoutId id="2147483972" r:id="rId7"/>
    <p:sldLayoutId id="2147483939" r:id="rId8"/>
    <p:sldLayoutId id="2147483970" r:id="rId9"/>
    <p:sldLayoutId id="2147483971" r:id="rId10"/>
    <p:sldLayoutId id="2147483944" r:id="rId11"/>
    <p:sldLayoutId id="2147483948" r:id="rId12"/>
    <p:sldLayoutId id="2147483953" r:id="rId13"/>
    <p:sldLayoutId id="2147483956" r:id="rId14"/>
    <p:sldLayoutId id="2147483954" r:id="rId15"/>
    <p:sldLayoutId id="2147483952" r:id="rId16"/>
    <p:sldLayoutId id="2147483904" r:id="rId17"/>
    <p:sldLayoutId id="2147483949" r:id="rId18"/>
    <p:sldLayoutId id="2147483906" r:id="rId19"/>
    <p:sldLayoutId id="2147483959" r:id="rId20"/>
    <p:sldLayoutId id="2147483960" r:id="rId21"/>
    <p:sldLayoutId id="2147483963" r:id="rId22"/>
    <p:sldLayoutId id="2147483965" r:id="rId23"/>
    <p:sldLayoutId id="2147483907" r:id="rId24"/>
    <p:sldLayoutId id="2147483923" r:id="rId25"/>
    <p:sldLayoutId id="2147483976" r:id="rId26"/>
  </p:sldLayoutIdLst>
  <p:hf hdr="0" ftr="0" dt="0"/>
  <p:txStyles>
    <p:titleStyle>
      <a:lvl1pPr algn="l" defTabSz="1828434" rtl="0" eaLnBrk="1" latinLnBrk="0" hangingPunct="1">
        <a:lnSpc>
          <a:spcPct val="90000"/>
        </a:lnSpc>
        <a:spcBef>
          <a:spcPct val="0"/>
        </a:spcBef>
        <a:buNone/>
        <a:defRPr lang="en-US" sz="6000" kern="1200">
          <a:solidFill>
            <a:schemeClr val="tx1"/>
          </a:solidFill>
          <a:latin typeface="Montserrat Hairline" charset="0"/>
          <a:ea typeface="Montserrat Hairline" charset="0"/>
          <a:cs typeface="Montserrat Hairline" charset="0"/>
        </a:defRPr>
      </a:lvl1pPr>
    </p:titleStyle>
    <p:bodyStyle>
      <a:lvl1pPr marL="0" indent="0" algn="l" defTabSz="1828434" rtl="0" eaLnBrk="1" latinLnBrk="0" hangingPunct="1">
        <a:lnSpc>
          <a:spcPct val="90000"/>
        </a:lnSpc>
        <a:spcBef>
          <a:spcPts val="2000"/>
        </a:spcBef>
        <a:buFont typeface="Arial" charset="0"/>
        <a:buNone/>
        <a:defRPr lang="en-US" sz="4800" kern="1200" dirty="0" smtClean="0">
          <a:solidFill>
            <a:schemeClr val="tx1"/>
          </a:solidFill>
          <a:effectLst/>
          <a:latin typeface="Montserrat Hairline" charset="0"/>
          <a:ea typeface="Montserrat Hairline" charset="0"/>
          <a:cs typeface="Montserrat Hairline" charset="0"/>
        </a:defRPr>
      </a:lvl1pPr>
      <a:lvl2pPr marL="914217" indent="0" algn="l" defTabSz="1828434" rtl="0" eaLnBrk="1" latinLnBrk="0" hangingPunct="1">
        <a:lnSpc>
          <a:spcPct val="90000"/>
        </a:lnSpc>
        <a:spcBef>
          <a:spcPts val="1000"/>
        </a:spcBef>
        <a:buFont typeface="Arial" charset="0"/>
        <a:buNone/>
        <a:defRPr lang="en-US" sz="4000" kern="1200" dirty="0" smtClean="0">
          <a:solidFill>
            <a:schemeClr val="tx1"/>
          </a:solidFill>
          <a:effectLst/>
          <a:latin typeface="Montserrat Hairline" charset="0"/>
          <a:ea typeface="Montserrat Hairline" charset="0"/>
          <a:cs typeface="Montserrat Hairline" charset="0"/>
        </a:defRPr>
      </a:lvl2pPr>
      <a:lvl3pPr marL="1828434" indent="0" algn="l" defTabSz="1828434" rtl="0" eaLnBrk="1" latinLnBrk="0" hangingPunct="1">
        <a:lnSpc>
          <a:spcPct val="90000"/>
        </a:lnSpc>
        <a:spcBef>
          <a:spcPts val="1000"/>
        </a:spcBef>
        <a:buFont typeface="Arial" charset="0"/>
        <a:buNone/>
        <a:defRPr lang="en-US" sz="3600" kern="1200" dirty="0" smtClean="0">
          <a:solidFill>
            <a:schemeClr val="tx1"/>
          </a:solidFill>
          <a:effectLst/>
          <a:latin typeface="Montserrat Hairline" charset="0"/>
          <a:ea typeface="Montserrat Hairline" charset="0"/>
          <a:cs typeface="Montserrat Hairline" charset="0"/>
        </a:defRPr>
      </a:lvl3pPr>
      <a:lvl4pPr marL="2742651" indent="0" algn="l" defTabSz="1828434" rtl="0" eaLnBrk="1" latinLnBrk="0" hangingPunct="1">
        <a:lnSpc>
          <a:spcPct val="90000"/>
        </a:lnSpc>
        <a:spcBef>
          <a:spcPts val="1000"/>
        </a:spcBef>
        <a:buFont typeface="Arial" charset="0"/>
        <a:buNone/>
        <a:defRPr lang="en-US" sz="3200" kern="1200" dirty="0" smtClean="0">
          <a:solidFill>
            <a:schemeClr val="tx1"/>
          </a:solidFill>
          <a:effectLst/>
          <a:latin typeface="Montserrat Hairline" charset="0"/>
          <a:ea typeface="Montserrat Hairline" charset="0"/>
          <a:cs typeface="Montserrat Hairline" charset="0"/>
        </a:defRPr>
      </a:lvl4pPr>
      <a:lvl5pPr marL="3656868" indent="0" algn="l" defTabSz="1828434" rtl="0" eaLnBrk="1" latinLnBrk="0" hangingPunct="1">
        <a:lnSpc>
          <a:spcPct val="90000"/>
        </a:lnSpc>
        <a:spcBef>
          <a:spcPts val="1000"/>
        </a:spcBef>
        <a:buFont typeface="Arial" charset="0"/>
        <a:buNone/>
        <a:defRPr lang="en-US" sz="3200" kern="1200" dirty="0">
          <a:solidFill>
            <a:schemeClr val="tx1"/>
          </a:solidFill>
          <a:effectLst/>
          <a:latin typeface="Montserrat Hairline" charset="0"/>
          <a:ea typeface="Montserrat Hairline" charset="0"/>
          <a:cs typeface="Montserrat Hairline" charset="0"/>
        </a:defRPr>
      </a:lvl5pPr>
      <a:lvl6pPr marL="5028194" indent="-457109" algn="l" defTabSz="1828434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6pPr>
      <a:lvl7pPr marL="5942411" indent="-457109" algn="l" defTabSz="1828434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7pPr>
      <a:lvl8pPr marL="6856628" indent="-457109" algn="l" defTabSz="1828434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8pPr>
      <a:lvl9pPr marL="7770846" indent="-457109" algn="l" defTabSz="1828434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828434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1pPr>
      <a:lvl2pPr marL="914217" algn="l" defTabSz="1828434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828434" algn="l" defTabSz="1828434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742651" algn="l" defTabSz="1828434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4pPr>
      <a:lvl5pPr marL="3656868" algn="l" defTabSz="1828434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5pPr>
      <a:lvl6pPr marL="4571086" algn="l" defTabSz="1828434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6pPr>
      <a:lvl7pPr marL="5485303" algn="l" defTabSz="1828434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7pPr>
      <a:lvl8pPr marL="6399520" algn="l" defTabSz="1828434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8pPr>
      <a:lvl9pPr marL="7313737" algn="l" defTabSz="1828434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5225144" y="2826462"/>
            <a:ext cx="1477969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6000" b="1" dirty="0">
                <a:solidFill>
                  <a:schemeClr val="tx2"/>
                </a:solidFill>
              </a:rPr>
              <a:t>International Business Communications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211347" y="10415107"/>
            <a:ext cx="9976727" cy="8374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zh-CN" sz="5400" baseline="-25000" dirty="0">
                <a:solidFill>
                  <a:schemeClr val="tx2"/>
                </a:solidFill>
                <a:latin typeface="Montserrat Hairline" charset="0"/>
                <a:ea typeface="Montserrat Hairline" charset="0"/>
                <a:cs typeface="Montserrat Hairline" charset="0"/>
              </a:rPr>
              <a:t>The analysis of </a:t>
            </a:r>
            <a:r>
              <a:rPr lang="en-US" altLang="zh-CN" sz="5400" baseline="-25000" dirty="0" err="1">
                <a:solidFill>
                  <a:schemeClr val="tx2"/>
                </a:solidFill>
                <a:latin typeface="Montserrat Hairline" charset="0"/>
                <a:ea typeface="Montserrat Hairline" charset="0"/>
                <a:cs typeface="Montserrat Hairline" charset="0"/>
              </a:rPr>
              <a:t>tesco</a:t>
            </a:r>
            <a:r>
              <a:rPr lang="en-US" altLang="zh-CN" sz="5400" baseline="-25000" dirty="0">
                <a:solidFill>
                  <a:schemeClr val="tx2"/>
                </a:solidFill>
                <a:latin typeface="Montserrat Hairline" charset="0"/>
                <a:ea typeface="Montserrat Hairline" charset="0"/>
                <a:cs typeface="Montserrat Hairline" charset="0"/>
              </a:rPr>
              <a:t> fail in the US</a:t>
            </a:r>
            <a:endParaRPr lang="en-US" sz="5400" baseline="-25000" dirty="0">
              <a:solidFill>
                <a:schemeClr val="tx2"/>
              </a:solidFill>
              <a:latin typeface="Montserrat Hairline" charset="0"/>
              <a:ea typeface="Montserrat Hairline" charset="0"/>
              <a:cs typeface="Montserrat Hairline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0441204" y="1879527"/>
            <a:ext cx="3419042" cy="10972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41204" y="11805321"/>
            <a:ext cx="3419042" cy="10972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相关图片">
            <a:extLst>
              <a:ext uri="{FF2B5EF4-FFF2-40B4-BE49-F238E27FC236}">
                <a16:creationId xmlns:a16="http://schemas.microsoft.com/office/drawing/2014/main" id="{56D09047-2C5A-4590-9342-FF0C39DD00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4390" y="5632818"/>
            <a:ext cx="5148870" cy="2352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5228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3759329" y="2186642"/>
            <a:ext cx="173442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8000" b="1" spc="600" dirty="0">
                <a:solidFill>
                  <a:schemeClr val="tx2"/>
                </a:solidFill>
                <a:latin typeface="Montserrat Extra" charset="0"/>
                <a:ea typeface="Montserrat Extra" charset="0"/>
                <a:cs typeface="Montserrat Extra" charset="0"/>
              </a:rPr>
              <a:t>History of TESCO in US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17504224" y="2015381"/>
            <a:ext cx="0" cy="16659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/>
          <p:cNvCxnSpPr/>
          <p:nvPr/>
        </p:nvCxnSpPr>
        <p:spPr>
          <a:xfrm>
            <a:off x="3836105" y="4511540"/>
            <a:ext cx="17190720" cy="0"/>
          </a:xfrm>
          <a:prstGeom prst="line">
            <a:avLst/>
          </a:prstGeom>
          <a:ln>
            <a:solidFill>
              <a:schemeClr val="tx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3759329" y="4871172"/>
            <a:ext cx="7883035" cy="27222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altLang="zh-CN" sz="3200" dirty="0"/>
              <a:t>Tesco opened the first of its Fresh &amp; Easy stores in November 2007, in Hemet, near Los Angeles.</a:t>
            </a:r>
          </a:p>
          <a:p>
            <a:pPr>
              <a:lnSpc>
                <a:spcPct val="150000"/>
              </a:lnSpc>
            </a:pPr>
            <a:endParaRPr lang="en-US" sz="2000" dirty="0">
              <a:latin typeface="Montserrat Light" charset="0"/>
              <a:ea typeface="Montserrat Light" charset="0"/>
              <a:cs typeface="Montserrat Light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 rot="16200000">
            <a:off x="-1120596" y="3891564"/>
            <a:ext cx="61870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spc="600" dirty="0">
                <a:latin typeface="Montserrat" charset="0"/>
                <a:ea typeface="Montserrat" charset="0"/>
                <a:cs typeface="Montserrat" charset="0"/>
              </a:rPr>
              <a:t>Background of TESCO </a:t>
            </a:r>
          </a:p>
        </p:txBody>
      </p:sp>
      <p:pic>
        <p:nvPicPr>
          <p:cNvPr id="2058" name="Picture 10" descr="https://static.independent.co.uk/s3fs-public/styles/article_small/public/thumbnails/image/2012/12/07/19/TescoGETAP.jpg">
            <a:extLst>
              <a:ext uri="{FF2B5EF4-FFF2-40B4-BE49-F238E27FC236}">
                <a16:creationId xmlns:a16="http://schemas.microsoft.com/office/drawing/2014/main" id="{DAB375AE-73B9-45DD-8C97-410B5B8FD2E7}"/>
              </a:ext>
            </a:extLst>
          </p:cNvPr>
          <p:cNvPicPr>
            <a:picLocks noGrp="1" noChangeAspect="1" noChangeArrowheads="1"/>
          </p:cNvPicPr>
          <p:nvPr>
            <p:ph type="pic" sz="quarter"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84" r="12084"/>
          <a:stretch>
            <a:fillRect/>
          </a:stretch>
        </p:blipFill>
        <p:spPr bwMode="auto">
          <a:xfrm>
            <a:off x="13502145" y="4872574"/>
            <a:ext cx="7883034" cy="7797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矩形 19">
            <a:extLst>
              <a:ext uri="{FF2B5EF4-FFF2-40B4-BE49-F238E27FC236}">
                <a16:creationId xmlns:a16="http://schemas.microsoft.com/office/drawing/2014/main" id="{7DA89128-48B4-447F-93D5-F82F2A3584FA}"/>
              </a:ext>
            </a:extLst>
          </p:cNvPr>
          <p:cNvSpPr/>
          <p:nvPr/>
        </p:nvSpPr>
        <p:spPr>
          <a:xfrm>
            <a:off x="3836105" y="7724087"/>
            <a:ext cx="8650385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altLang="zh-CN" sz="3200" dirty="0"/>
              <a:t>In 2012, because of the huge loss, Tesco announced a </a:t>
            </a:r>
            <a:r>
              <a:rPr lang="en-GB" altLang="zh-CN" sz="3200" dirty="0" err="1"/>
              <a:t>reexamination</a:t>
            </a:r>
            <a:r>
              <a:rPr lang="en-GB" altLang="zh-CN" sz="3200" dirty="0"/>
              <a:t> of the US business.</a:t>
            </a:r>
          </a:p>
          <a:p>
            <a:pPr>
              <a:lnSpc>
                <a:spcPct val="150000"/>
              </a:lnSpc>
            </a:pPr>
            <a:endParaRPr lang="en-GB" altLang="zh-CN" sz="3200" dirty="0"/>
          </a:p>
          <a:p>
            <a:pPr>
              <a:lnSpc>
                <a:spcPct val="150000"/>
              </a:lnSpc>
            </a:pPr>
            <a:r>
              <a:rPr lang="en-GB" altLang="zh-CN" sz="3200" dirty="0"/>
              <a:t>In April 2013, Tesco dropped out of the United States market.</a:t>
            </a:r>
            <a:endParaRPr lang="zh-CN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006138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1711324" y="1470838"/>
            <a:ext cx="10623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solidFill>
                  <a:schemeClr val="tx2"/>
                </a:solidFill>
                <a:latin typeface="Montserrat" charset="0"/>
                <a:ea typeface="Montserrat" charset="0"/>
                <a:cs typeface="Montserrat" charset="0"/>
              </a:rPr>
              <a:t>The </a:t>
            </a:r>
            <a:r>
              <a:rPr lang="en-US" altLang="zh-CN" sz="3200" b="1" cap="all" dirty="0"/>
              <a:t>COMPARISON</a:t>
            </a:r>
            <a:r>
              <a:rPr lang="en-US" altLang="zh-CN" sz="3200" b="1" dirty="0">
                <a:solidFill>
                  <a:schemeClr val="tx2"/>
                </a:solidFill>
                <a:latin typeface="Montserrat" charset="0"/>
                <a:ea typeface="Montserrat" charset="0"/>
                <a:cs typeface="Montserrat" charset="0"/>
              </a:rPr>
              <a:t> of UK &amp; US</a:t>
            </a:r>
            <a:endParaRPr lang="en-US" sz="3200" b="1" dirty="0">
              <a:solidFill>
                <a:schemeClr val="tx2"/>
              </a:solidFill>
              <a:latin typeface="Montserrat" charset="0"/>
              <a:ea typeface="Montserrat" charset="0"/>
              <a:cs typeface="Montserrat" charset="0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FA2859BE-339F-4FDA-818A-F5E5F43F46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854" y="2436156"/>
            <a:ext cx="18386407" cy="9641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2202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 rot="16200000">
            <a:off x="-8799811" y="2954093"/>
            <a:ext cx="19830062" cy="4508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700" b="1" dirty="0">
                <a:solidFill>
                  <a:schemeClr val="bg2">
                    <a:lumMod val="95000"/>
                  </a:schemeClr>
                </a:solidFill>
                <a:latin typeface="Montserrat" charset="0"/>
                <a:ea typeface="Montserrat" charset="0"/>
                <a:cs typeface="Montserrat" charset="0"/>
              </a:rPr>
              <a:t>    TESCO</a:t>
            </a:r>
            <a:endParaRPr lang="en-US" sz="28700" b="1" dirty="0">
              <a:solidFill>
                <a:schemeClr val="bg2">
                  <a:lumMod val="95000"/>
                </a:schemeClr>
              </a:solidFill>
              <a:latin typeface="Montserrat" charset="0"/>
              <a:ea typeface="Montserrat" charset="0"/>
              <a:cs typeface="Montserrat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944491" y="1756152"/>
            <a:ext cx="5964619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500" b="1" spc="600" dirty="0">
                <a:solidFill>
                  <a:schemeClr val="tx2"/>
                </a:solidFill>
                <a:latin typeface="Montserrat" charset="0"/>
                <a:ea typeface="Montserrat" charset="0"/>
                <a:cs typeface="Montserrat" charset="0"/>
              </a:rPr>
              <a:t>TESCO </a:t>
            </a:r>
            <a:endParaRPr lang="en-US" sz="11500" b="1" spc="600" dirty="0">
              <a:solidFill>
                <a:schemeClr val="tx2"/>
              </a:solidFill>
              <a:latin typeface="Montserrat" charset="0"/>
              <a:ea typeface="Montserrat" charset="0"/>
              <a:cs typeface="Montserrat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369684" y="1202154"/>
            <a:ext cx="94692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spc="600" dirty="0">
                <a:solidFill>
                  <a:schemeClr val="tx2"/>
                </a:solidFill>
                <a:latin typeface="Montserrat Extra" charset="0"/>
                <a:ea typeface="Montserrat Extra" charset="0"/>
                <a:cs typeface="Montserrat Extra" charset="0"/>
              </a:rPr>
              <a:t>The main reason of </a:t>
            </a:r>
            <a:r>
              <a:rPr lang="en-US" altLang="zh-CN" sz="3200" b="1" spc="600" dirty="0" err="1">
                <a:solidFill>
                  <a:schemeClr val="tx2"/>
                </a:solidFill>
                <a:latin typeface="Montserrat Extra" charset="0"/>
                <a:ea typeface="Montserrat Extra" charset="0"/>
                <a:cs typeface="Montserrat Extra" charset="0"/>
              </a:rPr>
              <a:t>tesco</a:t>
            </a:r>
            <a:r>
              <a:rPr lang="en-US" altLang="zh-CN" sz="3200" b="1" spc="600" dirty="0">
                <a:solidFill>
                  <a:schemeClr val="tx2"/>
                </a:solidFill>
                <a:latin typeface="Montserrat Extra" charset="0"/>
                <a:ea typeface="Montserrat Extra" charset="0"/>
                <a:cs typeface="Montserrat Extra" charset="0"/>
              </a:rPr>
              <a:t> fail in US</a:t>
            </a:r>
            <a:endParaRPr lang="en-US" sz="3200" b="1" spc="600" dirty="0">
              <a:solidFill>
                <a:schemeClr val="tx2"/>
              </a:solidFill>
              <a:latin typeface="Montserrat Extra" charset="0"/>
              <a:ea typeface="Montserrat Extra" charset="0"/>
              <a:cs typeface="Montserrat Extra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944491" y="3572481"/>
            <a:ext cx="4359754" cy="4571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2615DC65-FA52-4A9C-9E54-AD09ADA9816A}"/>
              </a:ext>
            </a:extLst>
          </p:cNvPr>
          <p:cNvSpPr txBox="1"/>
          <p:nvPr/>
        </p:nvSpPr>
        <p:spPr>
          <a:xfrm>
            <a:off x="5019870" y="4580886"/>
            <a:ext cx="121297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Key 1</a:t>
            </a:r>
            <a:r>
              <a:rPr lang="zh-CN" altLang="en-US" dirty="0"/>
              <a:t>：</a:t>
            </a:r>
            <a:r>
              <a:rPr lang="en-US" altLang="zh-CN" dirty="0"/>
              <a:t>Long term orientation</a:t>
            </a:r>
            <a:endParaRPr lang="zh-CN" altLang="en-US" dirty="0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B3653298-0DE8-40EA-BDF5-11295BEE9F6E}"/>
              </a:ext>
            </a:extLst>
          </p:cNvPr>
          <p:cNvSpPr/>
          <p:nvPr/>
        </p:nvSpPr>
        <p:spPr>
          <a:xfrm>
            <a:off x="4526870" y="5971592"/>
            <a:ext cx="12622795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zh-CN" dirty="0">
                <a:solidFill>
                  <a:schemeClr val="tx2"/>
                </a:solidFill>
              </a:rPr>
              <a:t>The long-term orientation of culture and society is mainly towards the future, and more attention is paid to future considerations.</a:t>
            </a:r>
          </a:p>
          <a:p>
            <a:endParaRPr lang="en-GB" altLang="zh-CN" dirty="0">
              <a:solidFill>
                <a:schemeClr val="tx2"/>
              </a:solidFill>
            </a:endParaRPr>
          </a:p>
          <a:p>
            <a:endParaRPr lang="en-GB" altLang="zh-CN" dirty="0">
              <a:solidFill>
                <a:schemeClr val="tx2"/>
              </a:solidFill>
            </a:endParaRPr>
          </a:p>
          <a:p>
            <a:r>
              <a:rPr lang="en-GB" altLang="zh-CN" dirty="0">
                <a:solidFill>
                  <a:schemeClr val="tx2"/>
                </a:solidFill>
              </a:rPr>
              <a:t>The short-term oriented culture and society are oriented to the past and the present, focus on the immediate interests, and pay attention to the respect for the tradition.</a:t>
            </a:r>
            <a:endParaRPr lang="zh-CN" alt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11865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 rot="16200000">
            <a:off x="-8799811" y="2954093"/>
            <a:ext cx="19830062" cy="4508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700" b="1" dirty="0">
                <a:solidFill>
                  <a:schemeClr val="bg2">
                    <a:lumMod val="95000"/>
                  </a:schemeClr>
                </a:solidFill>
                <a:latin typeface="Montserrat" charset="0"/>
                <a:ea typeface="Montserrat" charset="0"/>
                <a:cs typeface="Montserrat" charset="0"/>
              </a:rPr>
              <a:t>    TESCO</a:t>
            </a:r>
            <a:endParaRPr lang="en-US" sz="28700" b="1" dirty="0">
              <a:solidFill>
                <a:schemeClr val="bg2">
                  <a:lumMod val="95000"/>
                </a:schemeClr>
              </a:solidFill>
              <a:latin typeface="Montserrat" charset="0"/>
              <a:ea typeface="Montserrat" charset="0"/>
              <a:cs typeface="Montserrat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944491" y="1756152"/>
            <a:ext cx="5964619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500" b="1" spc="600" dirty="0">
                <a:solidFill>
                  <a:schemeClr val="tx2"/>
                </a:solidFill>
                <a:latin typeface="Montserrat" charset="0"/>
                <a:ea typeface="Montserrat" charset="0"/>
                <a:cs typeface="Montserrat" charset="0"/>
              </a:rPr>
              <a:t>TESCO</a:t>
            </a:r>
            <a:endParaRPr lang="en-US" sz="11500" b="1" spc="600" dirty="0">
              <a:solidFill>
                <a:schemeClr val="tx2"/>
              </a:solidFill>
              <a:latin typeface="Montserrat" charset="0"/>
              <a:ea typeface="Montserrat" charset="0"/>
              <a:cs typeface="Montserrat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944491" y="3572481"/>
            <a:ext cx="4359754" cy="4571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https://timgsa.baidu.com/timg?image&amp;quality=80&amp;size=b9999_10000&amp;sec=1512474122427&amp;di=8179288f1ea8cf8e845ac552abb5775f&amp;imgtype=0&amp;src=http%3A%2F%2Fupload.chinaz.com%2F2017%2F0307%2F6362447671903985271106132.jpeg">
            <a:extLst>
              <a:ext uri="{FF2B5EF4-FFF2-40B4-BE49-F238E27FC236}">
                <a16:creationId xmlns:a16="http://schemas.microsoft.com/office/drawing/2014/main" id="{E87A56B6-AB45-4B94-AD80-F13F472280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4491" y="5208556"/>
            <a:ext cx="8236139" cy="5070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https://static.independent.co.uk/s3fs-public/styles/article_small/public/thumbnails/image/2012/12/07/19/TescoGETAP.jpg">
            <a:extLst>
              <a:ext uri="{FF2B5EF4-FFF2-40B4-BE49-F238E27FC236}">
                <a16:creationId xmlns:a16="http://schemas.microsoft.com/office/drawing/2014/main" id="{9E371DE8-2C22-473D-952F-9B31378F94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84" r="12084"/>
          <a:stretch>
            <a:fillRect/>
          </a:stretch>
        </p:blipFill>
        <p:spPr bwMode="auto">
          <a:xfrm>
            <a:off x="15312047" y="4872575"/>
            <a:ext cx="6073131" cy="6006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78558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 rot="16200000">
            <a:off x="-8799811" y="2954093"/>
            <a:ext cx="19830062" cy="4508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700" b="1" dirty="0">
                <a:solidFill>
                  <a:schemeClr val="bg2">
                    <a:lumMod val="95000"/>
                  </a:schemeClr>
                </a:solidFill>
                <a:latin typeface="Montserrat" charset="0"/>
                <a:ea typeface="Montserrat" charset="0"/>
                <a:cs typeface="Montserrat" charset="0"/>
              </a:rPr>
              <a:t>    TESCO</a:t>
            </a:r>
            <a:endParaRPr lang="en-US" sz="28700" b="1" dirty="0">
              <a:solidFill>
                <a:schemeClr val="bg2">
                  <a:lumMod val="95000"/>
                </a:schemeClr>
              </a:solidFill>
              <a:latin typeface="Montserrat" charset="0"/>
              <a:ea typeface="Montserrat" charset="0"/>
              <a:cs typeface="Montserrat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944491" y="1756152"/>
            <a:ext cx="5964619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500" b="1" spc="600" dirty="0">
                <a:solidFill>
                  <a:schemeClr val="tx2"/>
                </a:solidFill>
                <a:latin typeface="Montserrat" charset="0"/>
                <a:ea typeface="Montserrat" charset="0"/>
                <a:cs typeface="Montserrat" charset="0"/>
              </a:rPr>
              <a:t>TESCO</a:t>
            </a:r>
            <a:endParaRPr lang="en-US" sz="11500" b="1" spc="600" dirty="0">
              <a:solidFill>
                <a:schemeClr val="tx2"/>
              </a:solidFill>
              <a:latin typeface="Montserrat" charset="0"/>
              <a:ea typeface="Montserrat" charset="0"/>
              <a:cs typeface="Montserrat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974107" y="1463764"/>
            <a:ext cx="10182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spc="600" dirty="0">
                <a:solidFill>
                  <a:schemeClr val="tx2"/>
                </a:solidFill>
                <a:latin typeface="Montserrat Extra" charset="0"/>
                <a:ea typeface="Montserrat Extra" charset="0"/>
                <a:cs typeface="Montserrat Extra" charset="0"/>
              </a:rPr>
              <a:t>The main reason of </a:t>
            </a:r>
            <a:r>
              <a:rPr lang="en-US" altLang="zh-CN" sz="3200" b="1" spc="600" dirty="0" err="1">
                <a:solidFill>
                  <a:schemeClr val="tx2"/>
                </a:solidFill>
                <a:latin typeface="Montserrat Extra" charset="0"/>
                <a:ea typeface="Montserrat Extra" charset="0"/>
                <a:cs typeface="Montserrat Extra" charset="0"/>
              </a:rPr>
              <a:t>tesco</a:t>
            </a:r>
            <a:r>
              <a:rPr lang="en-US" altLang="zh-CN" sz="3200" b="1" spc="600" dirty="0">
                <a:solidFill>
                  <a:schemeClr val="tx2"/>
                </a:solidFill>
                <a:latin typeface="Montserrat Extra" charset="0"/>
                <a:ea typeface="Montserrat Extra" charset="0"/>
                <a:cs typeface="Montserrat Extra" charset="0"/>
              </a:rPr>
              <a:t> fail in US</a:t>
            </a:r>
          </a:p>
        </p:txBody>
      </p:sp>
      <p:sp>
        <p:nvSpPr>
          <p:cNvPr id="3" name="Rectangle 2"/>
          <p:cNvSpPr/>
          <p:nvPr/>
        </p:nvSpPr>
        <p:spPr>
          <a:xfrm>
            <a:off x="3944491" y="3572481"/>
            <a:ext cx="4359754" cy="4571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DEAA7AC5-5957-45EF-AA5D-B092EF202516}"/>
              </a:ext>
            </a:extLst>
          </p:cNvPr>
          <p:cNvSpPr/>
          <p:nvPr/>
        </p:nvSpPr>
        <p:spPr>
          <a:xfrm>
            <a:off x="4452137" y="4818976"/>
            <a:ext cx="77366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/>
              <a:t>Key 2</a:t>
            </a:r>
            <a:r>
              <a:rPr lang="zh-CN" altLang="en-US" dirty="0"/>
              <a:t>：</a:t>
            </a:r>
            <a:r>
              <a:rPr lang="en-US" altLang="zh-CN" dirty="0"/>
              <a:t>Buying habits and service</a:t>
            </a:r>
            <a:endParaRPr lang="zh-CN" altLang="en-US" dirty="0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7BCE7E10-3C9C-4B81-B2ED-C26E4D78F1EA}"/>
              </a:ext>
            </a:extLst>
          </p:cNvPr>
          <p:cNvSpPr/>
          <p:nvPr/>
        </p:nvSpPr>
        <p:spPr>
          <a:xfrm>
            <a:off x="4452137" y="10367198"/>
            <a:ext cx="76495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zh-CN" sz="3200" dirty="0">
                <a:solidFill>
                  <a:schemeClr val="tx2"/>
                </a:solidFill>
              </a:rPr>
              <a:t>A one-off purchase for a long time</a:t>
            </a:r>
            <a:endParaRPr lang="zh-CN" altLang="en-US" sz="3200" dirty="0">
              <a:solidFill>
                <a:schemeClr val="tx2"/>
              </a:solidFill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3DA1A8A0-5FF9-49B0-871B-09B38D3F18F4}"/>
              </a:ext>
            </a:extLst>
          </p:cNvPr>
          <p:cNvSpPr/>
          <p:nvPr/>
        </p:nvSpPr>
        <p:spPr>
          <a:xfrm>
            <a:off x="15585751" y="10367197"/>
            <a:ext cx="47986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zh-CN" sz="3200" dirty="0">
                <a:solidFill>
                  <a:schemeClr val="tx2"/>
                </a:solidFill>
              </a:rPr>
              <a:t>Buy fresh items every day</a:t>
            </a:r>
            <a:endParaRPr lang="zh-CN" altLang="en-US" sz="3200" dirty="0">
              <a:solidFill>
                <a:schemeClr val="tx2"/>
              </a:solidFill>
            </a:endParaRPr>
          </a:p>
        </p:txBody>
      </p:sp>
      <p:pic>
        <p:nvPicPr>
          <p:cNvPr id="3076" name="Picture 4" descr="https://ss1.bdstatic.com/70cFuXSh_Q1YnxGkpoWK1HF6hhy/it/u=3831184173,153093320&amp;fm=27&amp;gp=0.jpg">
            <a:extLst>
              <a:ext uri="{FF2B5EF4-FFF2-40B4-BE49-F238E27FC236}">
                <a16:creationId xmlns:a16="http://schemas.microsoft.com/office/drawing/2014/main" id="{9418C69E-9439-4BEA-B97F-D878442C86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234"/>
          <a:stretch/>
        </p:blipFill>
        <p:spPr bwMode="auto">
          <a:xfrm>
            <a:off x="5851395" y="5640300"/>
            <a:ext cx="2975364" cy="4551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s://timgsa.baidu.com/timg?image&amp;quality=80&amp;size=b9999_10000&amp;sec=1512474039463&amp;di=3e3a1cb223a390b1907a838e5baa4c58&amp;imgtype=0&amp;src=http%3A%2F%2Fwww.ce.cn%2Fxwzx%2Fgjss%2Fgdxw%2F200610%2F10%2FW020061010273371991948.jpg">
            <a:extLst>
              <a:ext uri="{FF2B5EF4-FFF2-40B4-BE49-F238E27FC236}">
                <a16:creationId xmlns:a16="http://schemas.microsoft.com/office/drawing/2014/main" id="{80C50B2D-679C-4C73-8B68-179504FA7D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01445" y="5991910"/>
            <a:ext cx="4851281" cy="384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5025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 rot="16200000">
            <a:off x="-8799811" y="2954093"/>
            <a:ext cx="19830062" cy="4508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700" b="1" dirty="0">
                <a:solidFill>
                  <a:schemeClr val="bg2">
                    <a:lumMod val="95000"/>
                  </a:schemeClr>
                </a:solidFill>
                <a:latin typeface="Montserrat" charset="0"/>
                <a:ea typeface="Montserrat" charset="0"/>
                <a:cs typeface="Montserrat" charset="0"/>
              </a:rPr>
              <a:t>    TESCO</a:t>
            </a:r>
            <a:endParaRPr lang="en-US" sz="28700" b="1" dirty="0">
              <a:solidFill>
                <a:schemeClr val="bg2">
                  <a:lumMod val="95000"/>
                </a:schemeClr>
              </a:solidFill>
              <a:latin typeface="Montserrat" charset="0"/>
              <a:ea typeface="Montserrat" charset="0"/>
              <a:cs typeface="Montserrat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944491" y="1756152"/>
            <a:ext cx="5964619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500" b="1" spc="600" dirty="0">
                <a:solidFill>
                  <a:schemeClr val="tx2"/>
                </a:solidFill>
                <a:latin typeface="Montserrat" charset="0"/>
                <a:ea typeface="Montserrat" charset="0"/>
                <a:cs typeface="Montserrat" charset="0"/>
              </a:rPr>
              <a:t>TESCO</a:t>
            </a:r>
            <a:endParaRPr lang="en-US" sz="11500" b="1" spc="600" dirty="0">
              <a:solidFill>
                <a:schemeClr val="tx2"/>
              </a:solidFill>
              <a:latin typeface="Montserrat" charset="0"/>
              <a:ea typeface="Montserrat" charset="0"/>
              <a:cs typeface="Montserrat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974107" y="1463764"/>
            <a:ext cx="10182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spc="600" dirty="0">
                <a:solidFill>
                  <a:schemeClr val="tx2"/>
                </a:solidFill>
                <a:latin typeface="Montserrat Extra" charset="0"/>
                <a:ea typeface="Montserrat Extra" charset="0"/>
                <a:cs typeface="Montserrat Extra" charset="0"/>
              </a:rPr>
              <a:t>The main reason of </a:t>
            </a:r>
            <a:r>
              <a:rPr lang="en-US" altLang="zh-CN" sz="3200" b="1" spc="600" dirty="0" err="1">
                <a:solidFill>
                  <a:schemeClr val="tx2"/>
                </a:solidFill>
                <a:latin typeface="Montserrat Extra" charset="0"/>
                <a:ea typeface="Montserrat Extra" charset="0"/>
                <a:cs typeface="Montserrat Extra" charset="0"/>
              </a:rPr>
              <a:t>tesco</a:t>
            </a:r>
            <a:r>
              <a:rPr lang="en-US" altLang="zh-CN" sz="3200" b="1" spc="600" dirty="0">
                <a:solidFill>
                  <a:schemeClr val="tx2"/>
                </a:solidFill>
                <a:latin typeface="Montserrat Extra" charset="0"/>
                <a:ea typeface="Montserrat Extra" charset="0"/>
                <a:cs typeface="Montserrat Extra" charset="0"/>
              </a:rPr>
              <a:t> fail in US</a:t>
            </a:r>
          </a:p>
        </p:txBody>
      </p:sp>
      <p:sp>
        <p:nvSpPr>
          <p:cNvPr id="3" name="Rectangle 2"/>
          <p:cNvSpPr/>
          <p:nvPr/>
        </p:nvSpPr>
        <p:spPr>
          <a:xfrm>
            <a:off x="3944491" y="3572481"/>
            <a:ext cx="4359754" cy="4571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https://timgsa.baidu.com/timg?image&amp;quality=80&amp;size=b9999_10000&amp;sec=1512474289417&amp;di=fd8c64e3497c86260c39b8f3589b4a5f&amp;imgtype=0&amp;src=http%3A%2F%2Fimgsrc.baidu.com%2Fimgad%2Fpic%2Fitem%2F11385343fbf2b2119e2cfc72c18065380cd78e8f.jpg">
            <a:extLst>
              <a:ext uri="{FF2B5EF4-FFF2-40B4-BE49-F238E27FC236}">
                <a16:creationId xmlns:a16="http://schemas.microsoft.com/office/drawing/2014/main" id="{98B3D520-B22C-468A-B635-E420E58244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351"/>
          <a:stretch/>
        </p:blipFill>
        <p:spPr bwMode="auto">
          <a:xfrm>
            <a:off x="3844001" y="5987743"/>
            <a:ext cx="8344824" cy="5042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s://timgsa.baidu.com/timg?image&amp;quality=80&amp;size=b9999_10000&amp;sec=1512474343945&amp;di=2895cca1dce2588f177504e39c5a4cb0&amp;imgtype=0&amp;src=http%3A%2F%2Fwww.aohaidichan.com%2Fuploadfile%2F20121013153543158.jpg">
            <a:extLst>
              <a:ext uri="{FF2B5EF4-FFF2-40B4-BE49-F238E27FC236}">
                <a16:creationId xmlns:a16="http://schemas.microsoft.com/office/drawing/2014/main" id="{70D33A32-C787-4573-BC37-3D7E8A1863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77577" y="5987743"/>
            <a:ext cx="7698652" cy="5042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0694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48130543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Theme">
  <a:themeElements>
    <a:clrScheme name="minus 2">
      <a:dk1>
        <a:srgbClr val="7F7F7F"/>
      </a:dk1>
      <a:lt1>
        <a:srgbClr val="FFFFFF"/>
      </a:lt1>
      <a:dk2>
        <a:srgbClr val="000000"/>
      </a:dk2>
      <a:lt2>
        <a:srgbClr val="FFFFFF"/>
      </a:lt2>
      <a:accent1>
        <a:srgbClr val="000000"/>
      </a:accent1>
      <a:accent2>
        <a:srgbClr val="ECE1D7"/>
      </a:accent2>
      <a:accent3>
        <a:srgbClr val="545557"/>
      </a:accent3>
      <a:accent4>
        <a:srgbClr val="91969B"/>
      </a:accent4>
      <a:accent5>
        <a:srgbClr val="4B5050"/>
      </a:accent5>
      <a:accent6>
        <a:srgbClr val="91969B"/>
      </a:accent6>
      <a:hlink>
        <a:srgbClr val="4B5050"/>
      </a:hlink>
      <a:folHlink>
        <a:srgbClr val="19BB9B"/>
      </a:folHlink>
    </a:clrScheme>
    <a:fontScheme name="Custom 1">
      <a:majorFont>
        <a:latin typeface="Lato"/>
        <a:ea typeface=""/>
        <a:cs typeface=""/>
      </a:majorFont>
      <a:minorFont>
        <a:latin typeface="Lat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>
            <a:lumMod val="85000"/>
          </a:schemeClr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32128</TotalTime>
  <Words>196</Words>
  <Application>Microsoft Office PowerPoint</Application>
  <PresentationFormat>自定义</PresentationFormat>
  <Paragraphs>33</Paragraphs>
  <Slides>8</Slides>
  <Notes>5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8</vt:i4>
      </vt:variant>
    </vt:vector>
  </HeadingPairs>
  <TitlesOfParts>
    <vt:vector size="16" baseType="lpstr">
      <vt:lpstr>Lato Light</vt:lpstr>
      <vt:lpstr>Montserrat</vt:lpstr>
      <vt:lpstr>Montserrat Extra</vt:lpstr>
      <vt:lpstr>Montserrat Hairline</vt:lpstr>
      <vt:lpstr>Montserrat Light</vt:lpstr>
      <vt:lpstr>Arial</vt:lpstr>
      <vt:lpstr>Calibri Light</vt:lpstr>
      <vt:lpstr>Default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Manager>Awesome PPT</Manager>
  <Company>Awesome PPT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Awesome PPT</dc:title>
  <dc:subject>Awesome PPT</dc:subject>
  <dc:creator>Awesome PPT</dc:creator>
  <cp:keywords>Awesome PPT</cp:keywords>
  <dc:description>Awesome PPT</dc:description>
  <cp:lastModifiedBy>jw y</cp:lastModifiedBy>
  <cp:revision>6286</cp:revision>
  <dcterms:created xsi:type="dcterms:W3CDTF">2014-11-12T21:47:38Z</dcterms:created>
  <dcterms:modified xsi:type="dcterms:W3CDTF">2017-12-05T09:00:05Z</dcterms:modified>
  <cp:category>Awesome PPT</cp:category>
</cp:coreProperties>
</file>