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6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128316-8F02-4849-9E40-D311A2AA2A0C}" v="1" dt="2026-06-22T10:09:35.1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8"/>
    <p:restoredTop sz="94646"/>
  </p:normalViewPr>
  <p:slideViewPr>
    <p:cSldViewPr snapToGrid="0">
      <p:cViewPr varScale="1">
        <p:scale>
          <a:sx n="108" d="100"/>
          <a:sy n="108" d="100"/>
        </p:scale>
        <p:origin x="76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dijah Mohmedyusuf Pathan (2504699)" userId="ae8cc245-d8c9-4695-a36b-fd37a0ab615c" providerId="ADAL" clId="{75C8D4ED-E1B4-5491-BF21-B1426E681887}"/>
    <pc:docChg chg="undo custSel addSld modSld">
      <pc:chgData name="Khadijah Mohmedyusuf Pathan (2504699)" userId="ae8cc245-d8c9-4695-a36b-fd37a0ab615c" providerId="ADAL" clId="{75C8D4ED-E1B4-5491-BF21-B1426E681887}" dt="2026-06-22T10:32:41.273" v="6229" actId="20577"/>
      <pc:docMkLst>
        <pc:docMk/>
      </pc:docMkLst>
      <pc:sldChg chg="modSp mod">
        <pc:chgData name="Khadijah Mohmedyusuf Pathan (2504699)" userId="ae8cc245-d8c9-4695-a36b-fd37a0ab615c" providerId="ADAL" clId="{75C8D4ED-E1B4-5491-BF21-B1426E681887}" dt="2026-06-22T09:10:54.294" v="718" actId="20577"/>
        <pc:sldMkLst>
          <pc:docMk/>
          <pc:sldMk cId="4217661589" sldId="256"/>
        </pc:sldMkLst>
        <pc:spChg chg="mod">
          <ac:chgData name="Khadijah Mohmedyusuf Pathan (2504699)" userId="ae8cc245-d8c9-4695-a36b-fd37a0ab615c" providerId="ADAL" clId="{75C8D4ED-E1B4-5491-BF21-B1426E681887}" dt="2026-06-22T09:10:54.294" v="718" actId="20577"/>
          <ac:spMkLst>
            <pc:docMk/>
            <pc:sldMk cId="4217661589" sldId="256"/>
            <ac:spMk id="2" creationId="{FC5A5F78-104A-C3BE-0153-A82C69488145}"/>
          </ac:spMkLst>
        </pc:spChg>
      </pc:sldChg>
      <pc:sldChg chg="addSp delSp modSp mod setBg">
        <pc:chgData name="Khadijah Mohmedyusuf Pathan (2504699)" userId="ae8cc245-d8c9-4695-a36b-fd37a0ab615c" providerId="ADAL" clId="{75C8D4ED-E1B4-5491-BF21-B1426E681887}" dt="2026-06-22T10:31:55.371" v="6225" actId="20577"/>
        <pc:sldMkLst>
          <pc:docMk/>
          <pc:sldMk cId="1850917770" sldId="257"/>
        </pc:sldMkLst>
        <pc:spChg chg="mod">
          <ac:chgData name="Khadijah Mohmedyusuf Pathan (2504699)" userId="ae8cc245-d8c9-4695-a36b-fd37a0ab615c" providerId="ADAL" clId="{75C8D4ED-E1B4-5491-BF21-B1426E681887}" dt="2026-06-22T09:10:34.220" v="717" actId="26606"/>
          <ac:spMkLst>
            <pc:docMk/>
            <pc:sldMk cId="1850917770" sldId="257"/>
            <ac:spMk id="2" creationId="{E3E256E1-0FA1-8BC4-F7AA-DBB9452CC9DA}"/>
          </ac:spMkLst>
        </pc:spChg>
        <pc:spChg chg="mod">
          <ac:chgData name="Khadijah Mohmedyusuf Pathan (2504699)" userId="ae8cc245-d8c9-4695-a36b-fd37a0ab615c" providerId="ADAL" clId="{75C8D4ED-E1B4-5491-BF21-B1426E681887}" dt="2026-06-22T10:31:55.371" v="6225" actId="20577"/>
          <ac:spMkLst>
            <pc:docMk/>
            <pc:sldMk cId="1850917770" sldId="257"/>
            <ac:spMk id="3" creationId="{C4C2909D-B918-A597-B7DB-4BFAC0221B14}"/>
          </ac:spMkLst>
        </pc:spChg>
        <pc:spChg chg="add del">
          <ac:chgData name="Khadijah Mohmedyusuf Pathan (2504699)" userId="ae8cc245-d8c9-4695-a36b-fd37a0ab615c" providerId="ADAL" clId="{75C8D4ED-E1B4-5491-BF21-B1426E681887}" dt="2026-06-22T09:08:10.189" v="548" actId="26606"/>
          <ac:spMkLst>
            <pc:docMk/>
            <pc:sldMk cId="1850917770" sldId="257"/>
            <ac:spMk id="8" creationId="{907EF6B7-1338-4443-8C46-6A318D952DFD}"/>
          </ac:spMkLst>
        </pc:spChg>
        <pc:spChg chg="add del">
          <ac:chgData name="Khadijah Mohmedyusuf Pathan (2504699)" userId="ae8cc245-d8c9-4695-a36b-fd37a0ab615c" providerId="ADAL" clId="{75C8D4ED-E1B4-5491-BF21-B1426E681887}" dt="2026-06-22T09:08:10.189" v="548" actId="26606"/>
          <ac:spMkLst>
            <pc:docMk/>
            <pc:sldMk cId="1850917770" sldId="257"/>
            <ac:spMk id="10" creationId="{DAAE4CDD-124C-4DCF-9584-B6033B545DD5}"/>
          </ac:spMkLst>
        </pc:spChg>
        <pc:spChg chg="add del">
          <ac:chgData name="Khadijah Mohmedyusuf Pathan (2504699)" userId="ae8cc245-d8c9-4695-a36b-fd37a0ab615c" providerId="ADAL" clId="{75C8D4ED-E1B4-5491-BF21-B1426E681887}" dt="2026-06-22T09:08:10.189" v="548" actId="26606"/>
          <ac:spMkLst>
            <pc:docMk/>
            <pc:sldMk cId="1850917770" sldId="257"/>
            <ac:spMk id="12" creationId="{081E4A58-353D-44AE-B2FC-2A74E2E400F7}"/>
          </ac:spMkLst>
        </pc:spChg>
        <pc:spChg chg="add del">
          <ac:chgData name="Khadijah Mohmedyusuf Pathan (2504699)" userId="ae8cc245-d8c9-4695-a36b-fd37a0ab615c" providerId="ADAL" clId="{75C8D4ED-E1B4-5491-BF21-B1426E681887}" dt="2026-06-22T09:10:34.220" v="717" actId="26606"/>
          <ac:spMkLst>
            <pc:docMk/>
            <pc:sldMk cId="1850917770" sldId="257"/>
            <ac:spMk id="17" creationId="{1BB867FF-FC45-48F7-8104-F89BE54909F1}"/>
          </ac:spMkLst>
        </pc:spChg>
        <pc:spChg chg="add del">
          <ac:chgData name="Khadijah Mohmedyusuf Pathan (2504699)" userId="ae8cc245-d8c9-4695-a36b-fd37a0ab615c" providerId="ADAL" clId="{75C8D4ED-E1B4-5491-BF21-B1426E681887}" dt="2026-06-22T09:10:34.220" v="717" actId="26606"/>
          <ac:spMkLst>
            <pc:docMk/>
            <pc:sldMk cId="1850917770" sldId="257"/>
            <ac:spMk id="19" creationId="{8BB56887-D0D5-4F0C-9E19-7247EB83C8B7}"/>
          </ac:spMkLst>
        </pc:spChg>
        <pc:spChg chg="add del">
          <ac:chgData name="Khadijah Mohmedyusuf Pathan (2504699)" userId="ae8cc245-d8c9-4695-a36b-fd37a0ab615c" providerId="ADAL" clId="{75C8D4ED-E1B4-5491-BF21-B1426E681887}" dt="2026-06-22T09:10:34.220" v="717" actId="26606"/>
          <ac:spMkLst>
            <pc:docMk/>
            <pc:sldMk cId="1850917770" sldId="257"/>
            <ac:spMk id="21" creationId="{081E4A58-353D-44AE-B2FC-2A74E2E400F7}"/>
          </ac:spMkLst>
        </pc:spChg>
        <pc:spChg chg="add">
          <ac:chgData name="Khadijah Mohmedyusuf Pathan (2504699)" userId="ae8cc245-d8c9-4695-a36b-fd37a0ab615c" providerId="ADAL" clId="{75C8D4ED-E1B4-5491-BF21-B1426E681887}" dt="2026-06-22T09:10:34.220" v="717" actId="26606"/>
          <ac:spMkLst>
            <pc:docMk/>
            <pc:sldMk cId="1850917770" sldId="257"/>
            <ac:spMk id="26" creationId="{1B15ED52-F352-441B-82BF-E0EA34836D08}"/>
          </ac:spMkLst>
        </pc:spChg>
        <pc:spChg chg="add">
          <ac:chgData name="Khadijah Mohmedyusuf Pathan (2504699)" userId="ae8cc245-d8c9-4695-a36b-fd37a0ab615c" providerId="ADAL" clId="{75C8D4ED-E1B4-5491-BF21-B1426E681887}" dt="2026-06-22T09:10:34.220" v="717" actId="26606"/>
          <ac:spMkLst>
            <pc:docMk/>
            <pc:sldMk cId="1850917770" sldId="257"/>
            <ac:spMk id="28" creationId="{3B2E3793-BFE6-45A2-9B7B-E18844431C99}"/>
          </ac:spMkLst>
        </pc:spChg>
        <pc:spChg chg="add">
          <ac:chgData name="Khadijah Mohmedyusuf Pathan (2504699)" userId="ae8cc245-d8c9-4695-a36b-fd37a0ab615c" providerId="ADAL" clId="{75C8D4ED-E1B4-5491-BF21-B1426E681887}" dt="2026-06-22T09:10:34.220" v="717" actId="26606"/>
          <ac:spMkLst>
            <pc:docMk/>
            <pc:sldMk cId="1850917770" sldId="257"/>
            <ac:spMk id="30" creationId="{BC4C4868-CB8F-4AF9-9CDB-8108F2C19B67}"/>
          </ac:spMkLst>
        </pc:spChg>
        <pc:spChg chg="add">
          <ac:chgData name="Khadijah Mohmedyusuf Pathan (2504699)" userId="ae8cc245-d8c9-4695-a36b-fd37a0ab615c" providerId="ADAL" clId="{75C8D4ED-E1B4-5491-BF21-B1426E681887}" dt="2026-06-22T09:10:34.220" v="717" actId="26606"/>
          <ac:spMkLst>
            <pc:docMk/>
            <pc:sldMk cId="1850917770" sldId="257"/>
            <ac:spMk id="32" creationId="{375E0459-6403-40CD-989D-56A4407CA12E}"/>
          </ac:spMkLst>
        </pc:spChg>
        <pc:spChg chg="add">
          <ac:chgData name="Khadijah Mohmedyusuf Pathan (2504699)" userId="ae8cc245-d8c9-4695-a36b-fd37a0ab615c" providerId="ADAL" clId="{75C8D4ED-E1B4-5491-BF21-B1426E681887}" dt="2026-06-22T09:10:34.220" v="717" actId="26606"/>
          <ac:spMkLst>
            <pc:docMk/>
            <pc:sldMk cId="1850917770" sldId="257"/>
            <ac:spMk id="34" creationId="{53E5B1A8-3AC9-4BD1-9BBC-78CA94F2D1BA}"/>
          </ac:spMkLst>
        </pc:spChg>
      </pc:sldChg>
      <pc:sldChg chg="addSp delSp modSp new mod setBg">
        <pc:chgData name="Khadijah Mohmedyusuf Pathan (2504699)" userId="ae8cc245-d8c9-4695-a36b-fd37a0ab615c" providerId="ADAL" clId="{75C8D4ED-E1B4-5491-BF21-B1426E681887}" dt="2026-06-22T10:32:01.513" v="6226" actId="20577"/>
        <pc:sldMkLst>
          <pc:docMk/>
          <pc:sldMk cId="3824333558" sldId="258"/>
        </pc:sldMkLst>
        <pc:spChg chg="mod">
          <ac:chgData name="Khadijah Mohmedyusuf Pathan (2504699)" userId="ae8cc245-d8c9-4695-a36b-fd37a0ab615c" providerId="ADAL" clId="{75C8D4ED-E1B4-5491-BF21-B1426E681887}" dt="2026-06-22T09:19:39.440" v="1397" actId="26606"/>
          <ac:spMkLst>
            <pc:docMk/>
            <pc:sldMk cId="3824333558" sldId="258"/>
            <ac:spMk id="2" creationId="{6D4C5ACD-88D3-9520-CA87-3A78D44C08FD}"/>
          </ac:spMkLst>
        </pc:spChg>
        <pc:spChg chg="mod">
          <ac:chgData name="Khadijah Mohmedyusuf Pathan (2504699)" userId="ae8cc245-d8c9-4695-a36b-fd37a0ab615c" providerId="ADAL" clId="{75C8D4ED-E1B4-5491-BF21-B1426E681887}" dt="2026-06-22T10:32:01.513" v="6226" actId="20577"/>
          <ac:spMkLst>
            <pc:docMk/>
            <pc:sldMk cId="3824333558" sldId="258"/>
            <ac:spMk id="3" creationId="{75F4BFF9-E410-E78F-4F11-243E5835B06F}"/>
          </ac:spMkLst>
        </pc:spChg>
        <pc:spChg chg="add del">
          <ac:chgData name="Khadijah Mohmedyusuf Pathan (2504699)" userId="ae8cc245-d8c9-4695-a36b-fd37a0ab615c" providerId="ADAL" clId="{75C8D4ED-E1B4-5491-BF21-B1426E681887}" dt="2026-06-22T09:19:39.440" v="1397" actId="26606"/>
          <ac:spMkLst>
            <pc:docMk/>
            <pc:sldMk cId="3824333558" sldId="258"/>
            <ac:spMk id="8" creationId="{100EDD19-6802-4EC3-95CE-CFFAB042CFD6}"/>
          </ac:spMkLst>
        </pc:spChg>
        <pc:spChg chg="add del">
          <ac:chgData name="Khadijah Mohmedyusuf Pathan (2504699)" userId="ae8cc245-d8c9-4695-a36b-fd37a0ab615c" providerId="ADAL" clId="{75C8D4ED-E1B4-5491-BF21-B1426E681887}" dt="2026-06-22T09:17:34.665" v="1222" actId="26606"/>
          <ac:spMkLst>
            <pc:docMk/>
            <pc:sldMk cId="3824333558" sldId="258"/>
            <ac:spMk id="10" creationId="{245A9F99-D9B1-4094-A2E2-B90AC1DB7B9C}"/>
          </ac:spMkLst>
        </pc:spChg>
        <pc:spChg chg="add del">
          <ac:chgData name="Khadijah Mohmedyusuf Pathan (2504699)" userId="ae8cc245-d8c9-4695-a36b-fd37a0ab615c" providerId="ADAL" clId="{75C8D4ED-E1B4-5491-BF21-B1426E681887}" dt="2026-06-22T09:17:34.665" v="1222" actId="26606"/>
          <ac:spMkLst>
            <pc:docMk/>
            <pc:sldMk cId="3824333558" sldId="258"/>
            <ac:spMk id="12" creationId="{B7FAF607-473A-4A43-A23D-BBFF5C4117BB}"/>
          </ac:spMkLst>
        </pc:spChg>
        <pc:spChg chg="add del">
          <ac:chgData name="Khadijah Mohmedyusuf Pathan (2504699)" userId="ae8cc245-d8c9-4695-a36b-fd37a0ab615c" providerId="ADAL" clId="{75C8D4ED-E1B4-5491-BF21-B1426E681887}" dt="2026-06-22T09:19:39.440" v="1397" actId="26606"/>
          <ac:spMkLst>
            <pc:docMk/>
            <pc:sldMk cId="3824333558" sldId="258"/>
            <ac:spMk id="19" creationId="{DB17E863-922E-4C26-BD64-E8FD41D28661}"/>
          </ac:spMkLst>
        </pc:spChg>
        <pc:spChg chg="add">
          <ac:chgData name="Khadijah Mohmedyusuf Pathan (2504699)" userId="ae8cc245-d8c9-4695-a36b-fd37a0ab615c" providerId="ADAL" clId="{75C8D4ED-E1B4-5491-BF21-B1426E681887}" dt="2026-06-22T09:19:39.440" v="1397" actId="26606"/>
          <ac:spMkLst>
            <pc:docMk/>
            <pc:sldMk cId="3824333558" sldId="258"/>
            <ac:spMk id="26" creationId="{E02239D2-A05D-4A1C-9F06-FBA7FC730E1B}"/>
          </ac:spMkLst>
        </pc:spChg>
        <pc:grpChg chg="add del">
          <ac:chgData name="Khadijah Mohmedyusuf Pathan (2504699)" userId="ae8cc245-d8c9-4695-a36b-fd37a0ab615c" providerId="ADAL" clId="{75C8D4ED-E1B4-5491-BF21-B1426E681887}" dt="2026-06-22T09:17:34.665" v="1222" actId="26606"/>
          <ac:grpSpMkLst>
            <pc:docMk/>
            <pc:sldMk cId="3824333558" sldId="258"/>
            <ac:grpSpMk id="14" creationId="{C5F6476F-D303-44D3-B30F-1BA348F0F64A}"/>
          </ac:grpSpMkLst>
        </pc:grpChg>
        <pc:picChg chg="add del">
          <ac:chgData name="Khadijah Mohmedyusuf Pathan (2504699)" userId="ae8cc245-d8c9-4695-a36b-fd37a0ab615c" providerId="ADAL" clId="{75C8D4ED-E1B4-5491-BF21-B1426E681887}" dt="2026-06-22T09:17:34.665" v="1222" actId="26606"/>
          <ac:picMkLst>
            <pc:docMk/>
            <pc:sldMk cId="3824333558" sldId="258"/>
            <ac:picMk id="7" creationId="{4482A45D-F5FA-E694-7473-4E70929B0086}"/>
          </ac:picMkLst>
        </pc:picChg>
        <pc:picChg chg="add">
          <ac:chgData name="Khadijah Mohmedyusuf Pathan (2504699)" userId="ae8cc245-d8c9-4695-a36b-fd37a0ab615c" providerId="ADAL" clId="{75C8D4ED-E1B4-5491-BF21-B1426E681887}" dt="2026-06-22T09:19:39.440" v="1397" actId="26606"/>
          <ac:picMkLst>
            <pc:docMk/>
            <pc:sldMk cId="3824333558" sldId="258"/>
            <ac:picMk id="23" creationId="{63F1C5AD-DBAF-97CC-6124-E7C0CE03F89C}"/>
          </ac:picMkLst>
        </pc:picChg>
      </pc:sldChg>
      <pc:sldChg chg="addSp delSp modSp new mod setBg">
        <pc:chgData name="Khadijah Mohmedyusuf Pathan (2504699)" userId="ae8cc245-d8c9-4695-a36b-fd37a0ab615c" providerId="ADAL" clId="{75C8D4ED-E1B4-5491-BF21-B1426E681887}" dt="2026-06-22T10:32:13.190" v="6228" actId="20577"/>
        <pc:sldMkLst>
          <pc:docMk/>
          <pc:sldMk cId="2955261181" sldId="259"/>
        </pc:sldMkLst>
        <pc:spChg chg="mod">
          <ac:chgData name="Khadijah Mohmedyusuf Pathan (2504699)" userId="ae8cc245-d8c9-4695-a36b-fd37a0ab615c" providerId="ADAL" clId="{75C8D4ED-E1B4-5491-BF21-B1426E681887}" dt="2026-06-22T09:26:55.866" v="1978" actId="26606"/>
          <ac:spMkLst>
            <pc:docMk/>
            <pc:sldMk cId="2955261181" sldId="259"/>
            <ac:spMk id="2" creationId="{7047A7C3-FE1B-3A4D-2450-C5A15022C247}"/>
          </ac:spMkLst>
        </pc:spChg>
        <pc:spChg chg="mod">
          <ac:chgData name="Khadijah Mohmedyusuf Pathan (2504699)" userId="ae8cc245-d8c9-4695-a36b-fd37a0ab615c" providerId="ADAL" clId="{75C8D4ED-E1B4-5491-BF21-B1426E681887}" dt="2026-06-22T10:32:13.190" v="6228" actId="20577"/>
          <ac:spMkLst>
            <pc:docMk/>
            <pc:sldMk cId="2955261181" sldId="259"/>
            <ac:spMk id="3" creationId="{DA1460F2-2629-2954-704C-83C8F456B7BA}"/>
          </ac:spMkLst>
        </pc:spChg>
        <pc:spChg chg="add del">
          <ac:chgData name="Khadijah Mohmedyusuf Pathan (2504699)" userId="ae8cc245-d8c9-4695-a36b-fd37a0ab615c" providerId="ADAL" clId="{75C8D4ED-E1B4-5491-BF21-B1426E681887}" dt="2026-06-22T09:26:53.707" v="1975" actId="26606"/>
          <ac:spMkLst>
            <pc:docMk/>
            <pc:sldMk cId="2955261181" sldId="259"/>
            <ac:spMk id="8" creationId="{70DFC902-7D23-471A-B557-B6B6917D7A0D}"/>
          </ac:spMkLst>
        </pc:spChg>
        <pc:spChg chg="add del">
          <ac:chgData name="Khadijah Mohmedyusuf Pathan (2504699)" userId="ae8cc245-d8c9-4695-a36b-fd37a0ab615c" providerId="ADAL" clId="{75C8D4ED-E1B4-5491-BF21-B1426E681887}" dt="2026-06-22T09:26:53.707" v="1975" actId="26606"/>
          <ac:spMkLst>
            <pc:docMk/>
            <pc:sldMk cId="2955261181" sldId="259"/>
            <ac:spMk id="10" creationId="{A55D5633-D557-4DCA-982C-FF36EB7A1C00}"/>
          </ac:spMkLst>
        </pc:spChg>
        <pc:spChg chg="add del">
          <ac:chgData name="Khadijah Mohmedyusuf Pathan (2504699)" userId="ae8cc245-d8c9-4695-a36b-fd37a0ab615c" providerId="ADAL" clId="{75C8D4ED-E1B4-5491-BF21-B1426E681887}" dt="2026-06-22T09:26:53.707" v="1975" actId="26606"/>
          <ac:spMkLst>
            <pc:docMk/>
            <pc:sldMk cId="2955261181" sldId="259"/>
            <ac:spMk id="12" creationId="{450D3AD2-FA80-415F-A9CE-54D884561CD7}"/>
          </ac:spMkLst>
        </pc:spChg>
        <pc:spChg chg="add del">
          <ac:chgData name="Khadijah Mohmedyusuf Pathan (2504699)" userId="ae8cc245-d8c9-4695-a36b-fd37a0ab615c" providerId="ADAL" clId="{75C8D4ED-E1B4-5491-BF21-B1426E681887}" dt="2026-06-22T09:26:55.860" v="1977" actId="26606"/>
          <ac:spMkLst>
            <pc:docMk/>
            <pc:sldMk cId="2955261181" sldId="259"/>
            <ac:spMk id="14" creationId="{375E0459-6403-40CD-989D-56A4407CA12E}"/>
          </ac:spMkLst>
        </pc:spChg>
        <pc:spChg chg="add del">
          <ac:chgData name="Khadijah Mohmedyusuf Pathan (2504699)" userId="ae8cc245-d8c9-4695-a36b-fd37a0ab615c" providerId="ADAL" clId="{75C8D4ED-E1B4-5491-BF21-B1426E681887}" dt="2026-06-22T09:26:55.860" v="1977" actId="26606"/>
          <ac:spMkLst>
            <pc:docMk/>
            <pc:sldMk cId="2955261181" sldId="259"/>
            <ac:spMk id="15" creationId="{1B15ED52-F352-441B-82BF-E0EA34836D08}"/>
          </ac:spMkLst>
        </pc:spChg>
        <pc:spChg chg="add del">
          <ac:chgData name="Khadijah Mohmedyusuf Pathan (2504699)" userId="ae8cc245-d8c9-4695-a36b-fd37a0ab615c" providerId="ADAL" clId="{75C8D4ED-E1B4-5491-BF21-B1426E681887}" dt="2026-06-22T09:26:55.860" v="1977" actId="26606"/>
          <ac:spMkLst>
            <pc:docMk/>
            <pc:sldMk cId="2955261181" sldId="259"/>
            <ac:spMk id="16" creationId="{53E5B1A8-3AC9-4BD1-9BBC-78CA94F2D1BA}"/>
          </ac:spMkLst>
        </pc:spChg>
        <pc:spChg chg="add del">
          <ac:chgData name="Khadijah Mohmedyusuf Pathan (2504699)" userId="ae8cc245-d8c9-4695-a36b-fd37a0ab615c" providerId="ADAL" clId="{75C8D4ED-E1B4-5491-BF21-B1426E681887}" dt="2026-06-22T09:26:55.860" v="1977" actId="26606"/>
          <ac:spMkLst>
            <pc:docMk/>
            <pc:sldMk cId="2955261181" sldId="259"/>
            <ac:spMk id="17" creationId="{3B2E3793-BFE6-45A2-9B7B-E18844431C99}"/>
          </ac:spMkLst>
        </pc:spChg>
        <pc:spChg chg="add del">
          <ac:chgData name="Khadijah Mohmedyusuf Pathan (2504699)" userId="ae8cc245-d8c9-4695-a36b-fd37a0ab615c" providerId="ADAL" clId="{75C8D4ED-E1B4-5491-BF21-B1426E681887}" dt="2026-06-22T09:26:55.860" v="1977" actId="26606"/>
          <ac:spMkLst>
            <pc:docMk/>
            <pc:sldMk cId="2955261181" sldId="259"/>
            <ac:spMk id="18" creationId="{BC4C4868-CB8F-4AF9-9CDB-8108F2C19B67}"/>
          </ac:spMkLst>
        </pc:spChg>
        <pc:spChg chg="add">
          <ac:chgData name="Khadijah Mohmedyusuf Pathan (2504699)" userId="ae8cc245-d8c9-4695-a36b-fd37a0ab615c" providerId="ADAL" clId="{75C8D4ED-E1B4-5491-BF21-B1426E681887}" dt="2026-06-22T09:26:55.866" v="1978" actId="26606"/>
          <ac:spMkLst>
            <pc:docMk/>
            <pc:sldMk cId="2955261181" sldId="259"/>
            <ac:spMk id="20" creationId="{70DFC902-7D23-471A-B557-B6B6917D7A0D}"/>
          </ac:spMkLst>
        </pc:spChg>
        <pc:spChg chg="add">
          <ac:chgData name="Khadijah Mohmedyusuf Pathan (2504699)" userId="ae8cc245-d8c9-4695-a36b-fd37a0ab615c" providerId="ADAL" clId="{75C8D4ED-E1B4-5491-BF21-B1426E681887}" dt="2026-06-22T09:26:55.866" v="1978" actId="26606"/>
          <ac:spMkLst>
            <pc:docMk/>
            <pc:sldMk cId="2955261181" sldId="259"/>
            <ac:spMk id="21" creationId="{A55D5633-D557-4DCA-982C-FF36EB7A1C00}"/>
          </ac:spMkLst>
        </pc:spChg>
        <pc:spChg chg="add">
          <ac:chgData name="Khadijah Mohmedyusuf Pathan (2504699)" userId="ae8cc245-d8c9-4695-a36b-fd37a0ab615c" providerId="ADAL" clId="{75C8D4ED-E1B4-5491-BF21-B1426E681887}" dt="2026-06-22T09:26:55.866" v="1978" actId="26606"/>
          <ac:spMkLst>
            <pc:docMk/>
            <pc:sldMk cId="2955261181" sldId="259"/>
            <ac:spMk id="22" creationId="{450D3AD2-FA80-415F-A9CE-54D884561CD7}"/>
          </ac:spMkLst>
        </pc:spChg>
      </pc:sldChg>
      <pc:sldChg chg="addSp delSp modSp new mod setBg">
        <pc:chgData name="Khadijah Mohmedyusuf Pathan (2504699)" userId="ae8cc245-d8c9-4695-a36b-fd37a0ab615c" providerId="ADAL" clId="{75C8D4ED-E1B4-5491-BF21-B1426E681887}" dt="2026-06-22T09:34:55.208" v="2624" actId="26606"/>
        <pc:sldMkLst>
          <pc:docMk/>
          <pc:sldMk cId="2951653430" sldId="260"/>
        </pc:sldMkLst>
        <pc:spChg chg="mod">
          <ac:chgData name="Khadijah Mohmedyusuf Pathan (2504699)" userId="ae8cc245-d8c9-4695-a36b-fd37a0ab615c" providerId="ADAL" clId="{75C8D4ED-E1B4-5491-BF21-B1426E681887}" dt="2026-06-22T09:34:55.208" v="2624" actId="26606"/>
          <ac:spMkLst>
            <pc:docMk/>
            <pc:sldMk cId="2951653430" sldId="260"/>
            <ac:spMk id="2" creationId="{742E1C53-66A0-E9E9-CC45-194C914B56B4}"/>
          </ac:spMkLst>
        </pc:spChg>
        <pc:spChg chg="mod">
          <ac:chgData name="Khadijah Mohmedyusuf Pathan (2504699)" userId="ae8cc245-d8c9-4695-a36b-fd37a0ab615c" providerId="ADAL" clId="{75C8D4ED-E1B4-5491-BF21-B1426E681887}" dt="2026-06-22T09:34:55.208" v="2624" actId="26606"/>
          <ac:spMkLst>
            <pc:docMk/>
            <pc:sldMk cId="2951653430" sldId="260"/>
            <ac:spMk id="3" creationId="{C0F237C9-9B22-F757-4695-6D54BC41AA48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46.871" v="2619" actId="26606"/>
          <ac:spMkLst>
            <pc:docMk/>
            <pc:sldMk cId="2951653430" sldId="260"/>
            <ac:spMk id="8" creationId="{1B15ED52-F352-441B-82BF-E0EA34836D08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46.871" v="2619" actId="26606"/>
          <ac:spMkLst>
            <pc:docMk/>
            <pc:sldMk cId="2951653430" sldId="260"/>
            <ac:spMk id="10" creationId="{3B2E3793-BFE6-45A2-9B7B-E18844431C99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46.871" v="2619" actId="26606"/>
          <ac:spMkLst>
            <pc:docMk/>
            <pc:sldMk cId="2951653430" sldId="260"/>
            <ac:spMk id="12" creationId="{BC4C4868-CB8F-4AF9-9CDB-8108F2C19B67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46.871" v="2619" actId="26606"/>
          <ac:spMkLst>
            <pc:docMk/>
            <pc:sldMk cId="2951653430" sldId="260"/>
            <ac:spMk id="14" creationId="{375E0459-6403-40CD-989D-56A4407CA12E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46.871" v="2619" actId="26606"/>
          <ac:spMkLst>
            <pc:docMk/>
            <pc:sldMk cId="2951653430" sldId="260"/>
            <ac:spMk id="16" creationId="{53E5B1A8-3AC9-4BD1-9BBC-78CA94F2D1BA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54.356" v="2621" actId="26606"/>
          <ac:spMkLst>
            <pc:docMk/>
            <pc:sldMk cId="2951653430" sldId="260"/>
            <ac:spMk id="18" creationId="{70DFC902-7D23-471A-B557-B6B6917D7A0D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54.356" v="2621" actId="26606"/>
          <ac:spMkLst>
            <pc:docMk/>
            <pc:sldMk cId="2951653430" sldId="260"/>
            <ac:spMk id="19" creationId="{A55D5633-D557-4DCA-982C-FF36EB7A1C00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54.356" v="2621" actId="26606"/>
          <ac:spMkLst>
            <pc:docMk/>
            <pc:sldMk cId="2951653430" sldId="260"/>
            <ac:spMk id="20" creationId="{450D3AD2-FA80-415F-A9CE-54D884561CD7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55.202" v="2623" actId="26606"/>
          <ac:spMkLst>
            <pc:docMk/>
            <pc:sldMk cId="2951653430" sldId="260"/>
            <ac:spMk id="22" creationId="{1B15ED52-F352-441B-82BF-E0EA34836D08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55.202" v="2623" actId="26606"/>
          <ac:spMkLst>
            <pc:docMk/>
            <pc:sldMk cId="2951653430" sldId="260"/>
            <ac:spMk id="23" creationId="{3B2E3793-BFE6-45A2-9B7B-E18844431C99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55.202" v="2623" actId="26606"/>
          <ac:spMkLst>
            <pc:docMk/>
            <pc:sldMk cId="2951653430" sldId="260"/>
            <ac:spMk id="24" creationId="{BC4C4868-CB8F-4AF9-9CDB-8108F2C19B67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55.202" v="2623" actId="26606"/>
          <ac:spMkLst>
            <pc:docMk/>
            <pc:sldMk cId="2951653430" sldId="260"/>
            <ac:spMk id="25" creationId="{375E0459-6403-40CD-989D-56A4407CA12E}"/>
          </ac:spMkLst>
        </pc:spChg>
        <pc:spChg chg="add del">
          <ac:chgData name="Khadijah Mohmedyusuf Pathan (2504699)" userId="ae8cc245-d8c9-4695-a36b-fd37a0ab615c" providerId="ADAL" clId="{75C8D4ED-E1B4-5491-BF21-B1426E681887}" dt="2026-06-22T09:34:55.202" v="2623" actId="26606"/>
          <ac:spMkLst>
            <pc:docMk/>
            <pc:sldMk cId="2951653430" sldId="260"/>
            <ac:spMk id="26" creationId="{53E5B1A8-3AC9-4BD1-9BBC-78CA94F2D1BA}"/>
          </ac:spMkLst>
        </pc:spChg>
        <pc:spChg chg="add">
          <ac:chgData name="Khadijah Mohmedyusuf Pathan (2504699)" userId="ae8cc245-d8c9-4695-a36b-fd37a0ab615c" providerId="ADAL" clId="{75C8D4ED-E1B4-5491-BF21-B1426E681887}" dt="2026-06-22T09:34:55.208" v="2624" actId="26606"/>
          <ac:spMkLst>
            <pc:docMk/>
            <pc:sldMk cId="2951653430" sldId="260"/>
            <ac:spMk id="28" creationId="{70DFC902-7D23-471A-B557-B6B6917D7A0D}"/>
          </ac:spMkLst>
        </pc:spChg>
        <pc:spChg chg="add">
          <ac:chgData name="Khadijah Mohmedyusuf Pathan (2504699)" userId="ae8cc245-d8c9-4695-a36b-fd37a0ab615c" providerId="ADAL" clId="{75C8D4ED-E1B4-5491-BF21-B1426E681887}" dt="2026-06-22T09:34:55.208" v="2624" actId="26606"/>
          <ac:spMkLst>
            <pc:docMk/>
            <pc:sldMk cId="2951653430" sldId="260"/>
            <ac:spMk id="29" creationId="{A55D5633-D557-4DCA-982C-FF36EB7A1C00}"/>
          </ac:spMkLst>
        </pc:spChg>
        <pc:spChg chg="add">
          <ac:chgData name="Khadijah Mohmedyusuf Pathan (2504699)" userId="ae8cc245-d8c9-4695-a36b-fd37a0ab615c" providerId="ADAL" clId="{75C8D4ED-E1B4-5491-BF21-B1426E681887}" dt="2026-06-22T09:34:55.208" v="2624" actId="26606"/>
          <ac:spMkLst>
            <pc:docMk/>
            <pc:sldMk cId="2951653430" sldId="260"/>
            <ac:spMk id="30" creationId="{450D3AD2-FA80-415F-A9CE-54D884561CD7}"/>
          </ac:spMkLst>
        </pc:spChg>
      </pc:sldChg>
      <pc:sldChg chg="addSp modSp new mod setBg">
        <pc:chgData name="Khadijah Mohmedyusuf Pathan (2504699)" userId="ae8cc245-d8c9-4695-a36b-fd37a0ab615c" providerId="ADAL" clId="{75C8D4ED-E1B4-5491-BF21-B1426E681887}" dt="2026-06-22T09:43:10.456" v="3238" actId="26606"/>
        <pc:sldMkLst>
          <pc:docMk/>
          <pc:sldMk cId="3195854692" sldId="261"/>
        </pc:sldMkLst>
        <pc:spChg chg="mod">
          <ac:chgData name="Khadijah Mohmedyusuf Pathan (2504699)" userId="ae8cc245-d8c9-4695-a36b-fd37a0ab615c" providerId="ADAL" clId="{75C8D4ED-E1B4-5491-BF21-B1426E681887}" dt="2026-06-22T09:43:10.456" v="3238" actId="26606"/>
          <ac:spMkLst>
            <pc:docMk/>
            <pc:sldMk cId="3195854692" sldId="261"/>
            <ac:spMk id="2" creationId="{17B81868-806C-192D-CAA0-149EBDB2616A}"/>
          </ac:spMkLst>
        </pc:spChg>
        <pc:spChg chg="mod">
          <ac:chgData name="Khadijah Mohmedyusuf Pathan (2504699)" userId="ae8cc245-d8c9-4695-a36b-fd37a0ab615c" providerId="ADAL" clId="{75C8D4ED-E1B4-5491-BF21-B1426E681887}" dt="2026-06-22T09:43:10.456" v="3238" actId="26606"/>
          <ac:spMkLst>
            <pc:docMk/>
            <pc:sldMk cId="3195854692" sldId="261"/>
            <ac:spMk id="3" creationId="{5AF915E0-2560-6408-CFE7-A0C0A0C965BB}"/>
          </ac:spMkLst>
        </pc:spChg>
        <pc:spChg chg="add">
          <ac:chgData name="Khadijah Mohmedyusuf Pathan (2504699)" userId="ae8cc245-d8c9-4695-a36b-fd37a0ab615c" providerId="ADAL" clId="{75C8D4ED-E1B4-5491-BF21-B1426E681887}" dt="2026-06-22T09:43:10.456" v="3238" actId="26606"/>
          <ac:spMkLst>
            <pc:docMk/>
            <pc:sldMk cId="3195854692" sldId="261"/>
            <ac:spMk id="8" creationId="{327D73B4-9F5C-4A64-A179-51B9500CB8B5}"/>
          </ac:spMkLst>
        </pc:spChg>
        <pc:spChg chg="add">
          <ac:chgData name="Khadijah Mohmedyusuf Pathan (2504699)" userId="ae8cc245-d8c9-4695-a36b-fd37a0ab615c" providerId="ADAL" clId="{75C8D4ED-E1B4-5491-BF21-B1426E681887}" dt="2026-06-22T09:43:10.456" v="3238" actId="26606"/>
          <ac:spMkLst>
            <pc:docMk/>
            <pc:sldMk cId="3195854692" sldId="261"/>
            <ac:spMk id="10" creationId="{C1F06963-6374-4B48-844F-071A9BAAAE02}"/>
          </ac:spMkLst>
        </pc:spChg>
        <pc:spChg chg="add">
          <ac:chgData name="Khadijah Mohmedyusuf Pathan (2504699)" userId="ae8cc245-d8c9-4695-a36b-fd37a0ab615c" providerId="ADAL" clId="{75C8D4ED-E1B4-5491-BF21-B1426E681887}" dt="2026-06-22T09:43:10.456" v="3238" actId="26606"/>
          <ac:spMkLst>
            <pc:docMk/>
            <pc:sldMk cId="3195854692" sldId="261"/>
            <ac:spMk id="12" creationId="{6CB927A4-E432-4310-9CD5-E89FF5063179}"/>
          </ac:spMkLst>
        </pc:spChg>
        <pc:spChg chg="add">
          <ac:chgData name="Khadijah Mohmedyusuf Pathan (2504699)" userId="ae8cc245-d8c9-4695-a36b-fd37a0ab615c" providerId="ADAL" clId="{75C8D4ED-E1B4-5491-BF21-B1426E681887}" dt="2026-06-22T09:43:10.456" v="3238" actId="26606"/>
          <ac:spMkLst>
            <pc:docMk/>
            <pc:sldMk cId="3195854692" sldId="261"/>
            <ac:spMk id="14" creationId="{1453BF6C-B012-48B7-B4E8-6D7AC7C27D02}"/>
          </ac:spMkLst>
        </pc:spChg>
        <pc:spChg chg="add">
          <ac:chgData name="Khadijah Mohmedyusuf Pathan (2504699)" userId="ae8cc245-d8c9-4695-a36b-fd37a0ab615c" providerId="ADAL" clId="{75C8D4ED-E1B4-5491-BF21-B1426E681887}" dt="2026-06-22T09:43:10.456" v="3238" actId="26606"/>
          <ac:spMkLst>
            <pc:docMk/>
            <pc:sldMk cId="3195854692" sldId="261"/>
            <ac:spMk id="16" creationId="{E3020543-B24B-4EC4-8FFC-8DD88EEA91A8}"/>
          </ac:spMkLst>
        </pc:spChg>
        <pc:cxnChg chg="add">
          <ac:chgData name="Khadijah Mohmedyusuf Pathan (2504699)" userId="ae8cc245-d8c9-4695-a36b-fd37a0ab615c" providerId="ADAL" clId="{75C8D4ED-E1B4-5491-BF21-B1426E681887}" dt="2026-06-22T09:43:10.456" v="3238" actId="26606"/>
          <ac:cxnSpMkLst>
            <pc:docMk/>
            <pc:sldMk cId="3195854692" sldId="261"/>
            <ac:cxnSpMk id="18" creationId="{C49DA8F6-BCC1-4447-B54C-57856834B94B}"/>
          </ac:cxnSpMkLst>
        </pc:cxnChg>
      </pc:sldChg>
      <pc:sldChg chg="addSp delSp modSp new mod setBg">
        <pc:chgData name="Khadijah Mohmedyusuf Pathan (2504699)" userId="ae8cc245-d8c9-4695-a36b-fd37a0ab615c" providerId="ADAL" clId="{75C8D4ED-E1B4-5491-BF21-B1426E681887}" dt="2026-06-22T09:51:02.179" v="3776" actId="20577"/>
        <pc:sldMkLst>
          <pc:docMk/>
          <pc:sldMk cId="505948237" sldId="262"/>
        </pc:sldMkLst>
        <pc:spChg chg="mod">
          <ac:chgData name="Khadijah Mohmedyusuf Pathan (2504699)" userId="ae8cc245-d8c9-4695-a36b-fd37a0ab615c" providerId="ADAL" clId="{75C8D4ED-E1B4-5491-BF21-B1426E681887}" dt="2026-06-22T09:50:39.785" v="3773" actId="26606"/>
          <ac:spMkLst>
            <pc:docMk/>
            <pc:sldMk cId="505948237" sldId="262"/>
            <ac:spMk id="2" creationId="{E179E859-6BAD-63D9-1B8F-012F39E7F5D1}"/>
          </ac:spMkLst>
        </pc:spChg>
        <pc:spChg chg="mod">
          <ac:chgData name="Khadijah Mohmedyusuf Pathan (2504699)" userId="ae8cc245-d8c9-4695-a36b-fd37a0ab615c" providerId="ADAL" clId="{75C8D4ED-E1B4-5491-BF21-B1426E681887}" dt="2026-06-22T09:51:02.179" v="3776" actId="20577"/>
          <ac:spMkLst>
            <pc:docMk/>
            <pc:sldMk cId="505948237" sldId="262"/>
            <ac:spMk id="3" creationId="{4BF0BF86-33D2-AA6B-D3C9-B2F9A7B71F59}"/>
          </ac:spMkLst>
        </pc:spChg>
        <pc:spChg chg="add del">
          <ac:chgData name="Khadijah Mohmedyusuf Pathan (2504699)" userId="ae8cc245-d8c9-4695-a36b-fd37a0ab615c" providerId="ADAL" clId="{75C8D4ED-E1B4-5491-BF21-B1426E681887}" dt="2026-06-22T09:50:31.324" v="3768" actId="26606"/>
          <ac:spMkLst>
            <pc:docMk/>
            <pc:sldMk cId="505948237" sldId="262"/>
            <ac:spMk id="8" creationId="{70DFC902-7D23-471A-B557-B6B6917D7A0D}"/>
          </ac:spMkLst>
        </pc:spChg>
        <pc:spChg chg="add del">
          <ac:chgData name="Khadijah Mohmedyusuf Pathan (2504699)" userId="ae8cc245-d8c9-4695-a36b-fd37a0ab615c" providerId="ADAL" clId="{75C8D4ED-E1B4-5491-BF21-B1426E681887}" dt="2026-06-22T09:50:31.324" v="3768" actId="26606"/>
          <ac:spMkLst>
            <pc:docMk/>
            <pc:sldMk cId="505948237" sldId="262"/>
            <ac:spMk id="10" creationId="{A55D5633-D557-4DCA-982C-FF36EB7A1C00}"/>
          </ac:spMkLst>
        </pc:spChg>
        <pc:spChg chg="add del">
          <ac:chgData name="Khadijah Mohmedyusuf Pathan (2504699)" userId="ae8cc245-d8c9-4695-a36b-fd37a0ab615c" providerId="ADAL" clId="{75C8D4ED-E1B4-5491-BF21-B1426E681887}" dt="2026-06-22T09:50:31.324" v="3768" actId="26606"/>
          <ac:spMkLst>
            <pc:docMk/>
            <pc:sldMk cId="505948237" sldId="262"/>
            <ac:spMk id="12" creationId="{450D3AD2-FA80-415F-A9CE-54D884561CD7}"/>
          </ac:spMkLst>
        </pc:spChg>
        <pc:spChg chg="add del">
          <ac:chgData name="Khadijah Mohmedyusuf Pathan (2504699)" userId="ae8cc245-d8c9-4695-a36b-fd37a0ab615c" providerId="ADAL" clId="{75C8D4ED-E1B4-5491-BF21-B1426E681887}" dt="2026-06-22T09:50:33.654" v="3770" actId="26606"/>
          <ac:spMkLst>
            <pc:docMk/>
            <pc:sldMk cId="505948237" sldId="262"/>
            <ac:spMk id="14" creationId="{375E0459-6403-40CD-989D-56A4407CA12E}"/>
          </ac:spMkLst>
        </pc:spChg>
        <pc:spChg chg="add del">
          <ac:chgData name="Khadijah Mohmedyusuf Pathan (2504699)" userId="ae8cc245-d8c9-4695-a36b-fd37a0ab615c" providerId="ADAL" clId="{75C8D4ED-E1B4-5491-BF21-B1426E681887}" dt="2026-06-22T09:50:33.654" v="3770" actId="26606"/>
          <ac:spMkLst>
            <pc:docMk/>
            <pc:sldMk cId="505948237" sldId="262"/>
            <ac:spMk id="15" creationId="{1B15ED52-F352-441B-82BF-E0EA34836D08}"/>
          </ac:spMkLst>
        </pc:spChg>
        <pc:spChg chg="add del">
          <ac:chgData name="Khadijah Mohmedyusuf Pathan (2504699)" userId="ae8cc245-d8c9-4695-a36b-fd37a0ab615c" providerId="ADAL" clId="{75C8D4ED-E1B4-5491-BF21-B1426E681887}" dt="2026-06-22T09:50:33.654" v="3770" actId="26606"/>
          <ac:spMkLst>
            <pc:docMk/>
            <pc:sldMk cId="505948237" sldId="262"/>
            <ac:spMk id="16" creationId="{53E5B1A8-3AC9-4BD1-9BBC-78CA94F2D1BA}"/>
          </ac:spMkLst>
        </pc:spChg>
        <pc:spChg chg="add del">
          <ac:chgData name="Khadijah Mohmedyusuf Pathan (2504699)" userId="ae8cc245-d8c9-4695-a36b-fd37a0ab615c" providerId="ADAL" clId="{75C8D4ED-E1B4-5491-BF21-B1426E681887}" dt="2026-06-22T09:50:33.654" v="3770" actId="26606"/>
          <ac:spMkLst>
            <pc:docMk/>
            <pc:sldMk cId="505948237" sldId="262"/>
            <ac:spMk id="17" creationId="{3B2E3793-BFE6-45A2-9B7B-E18844431C99}"/>
          </ac:spMkLst>
        </pc:spChg>
        <pc:spChg chg="add del">
          <ac:chgData name="Khadijah Mohmedyusuf Pathan (2504699)" userId="ae8cc245-d8c9-4695-a36b-fd37a0ab615c" providerId="ADAL" clId="{75C8D4ED-E1B4-5491-BF21-B1426E681887}" dt="2026-06-22T09:50:33.654" v="3770" actId="26606"/>
          <ac:spMkLst>
            <pc:docMk/>
            <pc:sldMk cId="505948237" sldId="262"/>
            <ac:spMk id="18" creationId="{BC4C4868-CB8F-4AF9-9CDB-8108F2C19B67}"/>
          </ac:spMkLst>
        </pc:spChg>
        <pc:spChg chg="add del">
          <ac:chgData name="Khadijah Mohmedyusuf Pathan (2504699)" userId="ae8cc245-d8c9-4695-a36b-fd37a0ab615c" providerId="ADAL" clId="{75C8D4ED-E1B4-5491-BF21-B1426E681887}" dt="2026-06-22T09:50:39.778" v="3772" actId="26606"/>
          <ac:spMkLst>
            <pc:docMk/>
            <pc:sldMk cId="505948237" sldId="262"/>
            <ac:spMk id="20" creationId="{70DFC902-7D23-471A-B557-B6B6917D7A0D}"/>
          </ac:spMkLst>
        </pc:spChg>
        <pc:spChg chg="add del">
          <ac:chgData name="Khadijah Mohmedyusuf Pathan (2504699)" userId="ae8cc245-d8c9-4695-a36b-fd37a0ab615c" providerId="ADAL" clId="{75C8D4ED-E1B4-5491-BF21-B1426E681887}" dt="2026-06-22T09:50:39.778" v="3772" actId="26606"/>
          <ac:spMkLst>
            <pc:docMk/>
            <pc:sldMk cId="505948237" sldId="262"/>
            <ac:spMk id="21" creationId="{A55D5633-D557-4DCA-982C-FF36EB7A1C00}"/>
          </ac:spMkLst>
        </pc:spChg>
        <pc:spChg chg="add del">
          <ac:chgData name="Khadijah Mohmedyusuf Pathan (2504699)" userId="ae8cc245-d8c9-4695-a36b-fd37a0ab615c" providerId="ADAL" clId="{75C8D4ED-E1B4-5491-BF21-B1426E681887}" dt="2026-06-22T09:50:39.778" v="3772" actId="26606"/>
          <ac:spMkLst>
            <pc:docMk/>
            <pc:sldMk cId="505948237" sldId="262"/>
            <ac:spMk id="22" creationId="{450D3AD2-FA80-415F-A9CE-54D884561CD7}"/>
          </ac:spMkLst>
        </pc:spChg>
        <pc:spChg chg="add">
          <ac:chgData name="Khadijah Mohmedyusuf Pathan (2504699)" userId="ae8cc245-d8c9-4695-a36b-fd37a0ab615c" providerId="ADAL" clId="{75C8D4ED-E1B4-5491-BF21-B1426E681887}" dt="2026-06-22T09:50:39.785" v="3773" actId="26606"/>
          <ac:spMkLst>
            <pc:docMk/>
            <pc:sldMk cId="505948237" sldId="262"/>
            <ac:spMk id="24" creationId="{DEE2AD96-B495-4E06-9291-B71706F728CB}"/>
          </ac:spMkLst>
        </pc:spChg>
        <pc:spChg chg="add">
          <ac:chgData name="Khadijah Mohmedyusuf Pathan (2504699)" userId="ae8cc245-d8c9-4695-a36b-fd37a0ab615c" providerId="ADAL" clId="{75C8D4ED-E1B4-5491-BF21-B1426E681887}" dt="2026-06-22T09:50:39.785" v="3773" actId="26606"/>
          <ac:spMkLst>
            <pc:docMk/>
            <pc:sldMk cId="505948237" sldId="262"/>
            <ac:spMk id="25" creationId="{53CF6D67-C5A8-4ADD-9E8E-1E38CA1D3166}"/>
          </ac:spMkLst>
        </pc:spChg>
        <pc:spChg chg="add">
          <ac:chgData name="Khadijah Mohmedyusuf Pathan (2504699)" userId="ae8cc245-d8c9-4695-a36b-fd37a0ab615c" providerId="ADAL" clId="{75C8D4ED-E1B4-5491-BF21-B1426E681887}" dt="2026-06-22T09:50:39.785" v="3773" actId="26606"/>
          <ac:spMkLst>
            <pc:docMk/>
            <pc:sldMk cId="505948237" sldId="262"/>
            <ac:spMk id="26" creationId="{86909FA0-B515-4681-B7A8-FA281D133B94}"/>
          </ac:spMkLst>
        </pc:spChg>
        <pc:spChg chg="add">
          <ac:chgData name="Khadijah Mohmedyusuf Pathan (2504699)" userId="ae8cc245-d8c9-4695-a36b-fd37a0ab615c" providerId="ADAL" clId="{75C8D4ED-E1B4-5491-BF21-B1426E681887}" dt="2026-06-22T09:50:39.785" v="3773" actId="26606"/>
          <ac:spMkLst>
            <pc:docMk/>
            <pc:sldMk cId="505948237" sldId="262"/>
            <ac:spMk id="27" creationId="{21C9FE86-FCC3-4A31-AA1C-C882262B7FE7}"/>
          </ac:spMkLst>
        </pc:spChg>
        <pc:spChg chg="add">
          <ac:chgData name="Khadijah Mohmedyusuf Pathan (2504699)" userId="ae8cc245-d8c9-4695-a36b-fd37a0ab615c" providerId="ADAL" clId="{75C8D4ED-E1B4-5491-BF21-B1426E681887}" dt="2026-06-22T09:50:39.785" v="3773" actId="26606"/>
          <ac:spMkLst>
            <pc:docMk/>
            <pc:sldMk cId="505948237" sldId="262"/>
            <ac:spMk id="28" creationId="{7D96243B-ECED-4B71-8E06-AE9A285EAD20}"/>
          </ac:spMkLst>
        </pc:spChg>
        <pc:spChg chg="add">
          <ac:chgData name="Khadijah Mohmedyusuf Pathan (2504699)" userId="ae8cc245-d8c9-4695-a36b-fd37a0ab615c" providerId="ADAL" clId="{75C8D4ED-E1B4-5491-BF21-B1426E681887}" dt="2026-06-22T09:50:39.785" v="3773" actId="26606"/>
          <ac:spMkLst>
            <pc:docMk/>
            <pc:sldMk cId="505948237" sldId="262"/>
            <ac:spMk id="29" creationId="{A09989E4-EFDC-4A90-A633-E0525FB4139E}"/>
          </ac:spMkLst>
        </pc:spChg>
      </pc:sldChg>
      <pc:sldChg chg="addSp modSp new mod setBg">
        <pc:chgData name="Khadijah Mohmedyusuf Pathan (2504699)" userId="ae8cc245-d8c9-4695-a36b-fd37a0ab615c" providerId="ADAL" clId="{75C8D4ED-E1B4-5491-BF21-B1426E681887}" dt="2026-06-22T10:32:41.273" v="6229" actId="20577"/>
        <pc:sldMkLst>
          <pc:docMk/>
          <pc:sldMk cId="1521919159" sldId="263"/>
        </pc:sldMkLst>
        <pc:spChg chg="mod">
          <ac:chgData name="Khadijah Mohmedyusuf Pathan (2504699)" userId="ae8cc245-d8c9-4695-a36b-fd37a0ab615c" providerId="ADAL" clId="{75C8D4ED-E1B4-5491-BF21-B1426E681887}" dt="2026-06-22T09:56:30.814" v="4306" actId="26606"/>
          <ac:spMkLst>
            <pc:docMk/>
            <pc:sldMk cId="1521919159" sldId="263"/>
            <ac:spMk id="2" creationId="{D2DF0FA9-D47E-487F-97FE-10AB6348DD79}"/>
          </ac:spMkLst>
        </pc:spChg>
        <pc:spChg chg="mod">
          <ac:chgData name="Khadijah Mohmedyusuf Pathan (2504699)" userId="ae8cc245-d8c9-4695-a36b-fd37a0ab615c" providerId="ADAL" clId="{75C8D4ED-E1B4-5491-BF21-B1426E681887}" dt="2026-06-22T10:32:41.273" v="6229" actId="20577"/>
          <ac:spMkLst>
            <pc:docMk/>
            <pc:sldMk cId="1521919159" sldId="263"/>
            <ac:spMk id="3" creationId="{0A54EDFB-1E35-BF41-7D29-A705E80F8BD2}"/>
          </ac:spMkLst>
        </pc:spChg>
        <pc:spChg chg="add">
          <ac:chgData name="Khadijah Mohmedyusuf Pathan (2504699)" userId="ae8cc245-d8c9-4695-a36b-fd37a0ab615c" providerId="ADAL" clId="{75C8D4ED-E1B4-5491-BF21-B1426E681887}" dt="2026-06-22T09:56:30.814" v="4306" actId="26606"/>
          <ac:spMkLst>
            <pc:docMk/>
            <pc:sldMk cId="1521919159" sldId="263"/>
            <ac:spMk id="8" creationId="{09588DA8-065E-4F6F-8EFD-43104AB2E0CF}"/>
          </ac:spMkLst>
        </pc:spChg>
        <pc:spChg chg="add">
          <ac:chgData name="Khadijah Mohmedyusuf Pathan (2504699)" userId="ae8cc245-d8c9-4695-a36b-fd37a0ab615c" providerId="ADAL" clId="{75C8D4ED-E1B4-5491-BF21-B1426E681887}" dt="2026-06-22T09:56:30.814" v="4306" actId="26606"/>
          <ac:spMkLst>
            <pc:docMk/>
            <pc:sldMk cId="1521919159" sldId="263"/>
            <ac:spMk id="10" creationId="{C4285719-470E-454C-AF62-8323075F1F5B}"/>
          </ac:spMkLst>
        </pc:spChg>
        <pc:spChg chg="add">
          <ac:chgData name="Khadijah Mohmedyusuf Pathan (2504699)" userId="ae8cc245-d8c9-4695-a36b-fd37a0ab615c" providerId="ADAL" clId="{75C8D4ED-E1B4-5491-BF21-B1426E681887}" dt="2026-06-22T09:56:30.814" v="4306" actId="26606"/>
          <ac:spMkLst>
            <pc:docMk/>
            <pc:sldMk cId="1521919159" sldId="263"/>
            <ac:spMk id="12" creationId="{CD9FE4EF-C4D8-49A0-B2FF-81D8DB7D8A24}"/>
          </ac:spMkLst>
        </pc:spChg>
        <pc:spChg chg="add">
          <ac:chgData name="Khadijah Mohmedyusuf Pathan (2504699)" userId="ae8cc245-d8c9-4695-a36b-fd37a0ab615c" providerId="ADAL" clId="{75C8D4ED-E1B4-5491-BF21-B1426E681887}" dt="2026-06-22T09:56:30.814" v="4306" actId="26606"/>
          <ac:spMkLst>
            <pc:docMk/>
            <pc:sldMk cId="1521919159" sldId="263"/>
            <ac:spMk id="14" creationId="{4300840D-0A0B-4512-BACA-B439D5B9C57C}"/>
          </ac:spMkLst>
        </pc:spChg>
        <pc:spChg chg="add">
          <ac:chgData name="Khadijah Mohmedyusuf Pathan (2504699)" userId="ae8cc245-d8c9-4695-a36b-fd37a0ab615c" providerId="ADAL" clId="{75C8D4ED-E1B4-5491-BF21-B1426E681887}" dt="2026-06-22T09:56:30.814" v="4306" actId="26606"/>
          <ac:spMkLst>
            <pc:docMk/>
            <pc:sldMk cId="1521919159" sldId="263"/>
            <ac:spMk id="16" creationId="{D2B78728-A580-49A7-84F9-6EF6F583ADE0}"/>
          </ac:spMkLst>
        </pc:spChg>
        <pc:spChg chg="add">
          <ac:chgData name="Khadijah Mohmedyusuf Pathan (2504699)" userId="ae8cc245-d8c9-4695-a36b-fd37a0ab615c" providerId="ADAL" clId="{75C8D4ED-E1B4-5491-BF21-B1426E681887}" dt="2026-06-22T09:56:30.814" v="4306" actId="26606"/>
          <ac:spMkLst>
            <pc:docMk/>
            <pc:sldMk cId="1521919159" sldId="263"/>
            <ac:spMk id="18" creationId="{38FAA1A1-D861-433F-88FA-1E9D6FD31D11}"/>
          </ac:spMkLst>
        </pc:spChg>
        <pc:spChg chg="add">
          <ac:chgData name="Khadijah Mohmedyusuf Pathan (2504699)" userId="ae8cc245-d8c9-4695-a36b-fd37a0ab615c" providerId="ADAL" clId="{75C8D4ED-E1B4-5491-BF21-B1426E681887}" dt="2026-06-22T09:56:30.814" v="4306" actId="26606"/>
          <ac:spMkLst>
            <pc:docMk/>
            <pc:sldMk cId="1521919159" sldId="263"/>
            <ac:spMk id="20" creationId="{8D71EDA1-87BF-4D5D-AB79-F346FD19278A}"/>
          </ac:spMkLst>
        </pc:spChg>
      </pc:sldChg>
      <pc:sldChg chg="addSp delSp modSp new mod setBg">
        <pc:chgData name="Khadijah Mohmedyusuf Pathan (2504699)" userId="ae8cc245-d8c9-4695-a36b-fd37a0ab615c" providerId="ADAL" clId="{75C8D4ED-E1B4-5491-BF21-B1426E681887}" dt="2026-06-22T10:03:45.779" v="4936" actId="26606"/>
        <pc:sldMkLst>
          <pc:docMk/>
          <pc:sldMk cId="4207160007" sldId="264"/>
        </pc:sldMkLst>
        <pc:spChg chg="mod">
          <ac:chgData name="Khadijah Mohmedyusuf Pathan (2504699)" userId="ae8cc245-d8c9-4695-a36b-fd37a0ab615c" providerId="ADAL" clId="{75C8D4ED-E1B4-5491-BF21-B1426E681887}" dt="2026-06-22T10:03:45.779" v="4936" actId="26606"/>
          <ac:spMkLst>
            <pc:docMk/>
            <pc:sldMk cId="4207160007" sldId="264"/>
            <ac:spMk id="2" creationId="{39873A61-F40F-4D45-E48D-421A13E4F8C0}"/>
          </ac:spMkLst>
        </pc:spChg>
        <pc:spChg chg="mod">
          <ac:chgData name="Khadijah Mohmedyusuf Pathan (2504699)" userId="ae8cc245-d8c9-4695-a36b-fd37a0ab615c" providerId="ADAL" clId="{75C8D4ED-E1B4-5491-BF21-B1426E681887}" dt="2026-06-22T10:03:45.779" v="4936" actId="26606"/>
          <ac:spMkLst>
            <pc:docMk/>
            <pc:sldMk cId="4207160007" sldId="264"/>
            <ac:spMk id="3" creationId="{4C70D28F-6AFD-9CE1-112C-047D0FF16B30}"/>
          </ac:spMkLst>
        </pc:spChg>
        <pc:spChg chg="add del">
          <ac:chgData name="Khadijah Mohmedyusuf Pathan (2504699)" userId="ae8cc245-d8c9-4695-a36b-fd37a0ab615c" providerId="ADAL" clId="{75C8D4ED-E1B4-5491-BF21-B1426E681887}" dt="2026-06-22T10:03:45.774" v="4935" actId="26606"/>
          <ac:spMkLst>
            <pc:docMk/>
            <pc:sldMk cId="4207160007" sldId="264"/>
            <ac:spMk id="8" creationId="{100EDD19-6802-4EC3-95CE-CFFAB042CFD6}"/>
          </ac:spMkLst>
        </pc:spChg>
        <pc:spChg chg="add del">
          <ac:chgData name="Khadijah Mohmedyusuf Pathan (2504699)" userId="ae8cc245-d8c9-4695-a36b-fd37a0ab615c" providerId="ADAL" clId="{75C8D4ED-E1B4-5491-BF21-B1426E681887}" dt="2026-06-22T10:03:45.774" v="4935" actId="26606"/>
          <ac:spMkLst>
            <pc:docMk/>
            <pc:sldMk cId="4207160007" sldId="264"/>
            <ac:spMk id="10" creationId="{DB17E863-922E-4C26-BD64-E8FD41D28661}"/>
          </ac:spMkLst>
        </pc:spChg>
        <pc:spChg chg="add">
          <ac:chgData name="Khadijah Mohmedyusuf Pathan (2504699)" userId="ae8cc245-d8c9-4695-a36b-fd37a0ab615c" providerId="ADAL" clId="{75C8D4ED-E1B4-5491-BF21-B1426E681887}" dt="2026-06-22T10:03:45.779" v="4936" actId="26606"/>
          <ac:spMkLst>
            <pc:docMk/>
            <pc:sldMk cId="4207160007" sldId="264"/>
            <ac:spMk id="12" creationId="{081E4A58-353D-44AE-B2FC-2A74E2E400F7}"/>
          </ac:spMkLst>
        </pc:spChg>
        <pc:spChg chg="add">
          <ac:chgData name="Khadijah Mohmedyusuf Pathan (2504699)" userId="ae8cc245-d8c9-4695-a36b-fd37a0ab615c" providerId="ADAL" clId="{75C8D4ED-E1B4-5491-BF21-B1426E681887}" dt="2026-06-22T10:03:45.779" v="4936" actId="26606"/>
          <ac:spMkLst>
            <pc:docMk/>
            <pc:sldMk cId="4207160007" sldId="264"/>
            <ac:spMk id="13" creationId="{1BB867FF-FC45-48F7-8104-F89BE54909F1}"/>
          </ac:spMkLst>
        </pc:spChg>
        <pc:spChg chg="add">
          <ac:chgData name="Khadijah Mohmedyusuf Pathan (2504699)" userId="ae8cc245-d8c9-4695-a36b-fd37a0ab615c" providerId="ADAL" clId="{75C8D4ED-E1B4-5491-BF21-B1426E681887}" dt="2026-06-22T10:03:45.779" v="4936" actId="26606"/>
          <ac:spMkLst>
            <pc:docMk/>
            <pc:sldMk cId="4207160007" sldId="264"/>
            <ac:spMk id="14" creationId="{8BB56887-D0D5-4F0C-9E19-7247EB83C8B7}"/>
          </ac:spMkLst>
        </pc:spChg>
      </pc:sldChg>
      <pc:sldChg chg="modSp new mod">
        <pc:chgData name="Khadijah Mohmedyusuf Pathan (2504699)" userId="ae8cc245-d8c9-4695-a36b-fd37a0ab615c" providerId="ADAL" clId="{75C8D4ED-E1B4-5491-BF21-B1426E681887}" dt="2026-06-22T10:10:00.222" v="4963" actId="20577"/>
        <pc:sldMkLst>
          <pc:docMk/>
          <pc:sldMk cId="1470601044" sldId="265"/>
        </pc:sldMkLst>
        <pc:spChg chg="mod">
          <ac:chgData name="Khadijah Mohmedyusuf Pathan (2504699)" userId="ae8cc245-d8c9-4695-a36b-fd37a0ab615c" providerId="ADAL" clId="{75C8D4ED-E1B4-5491-BF21-B1426E681887}" dt="2026-06-22T10:03:58.960" v="4955" actId="20577"/>
          <ac:spMkLst>
            <pc:docMk/>
            <pc:sldMk cId="1470601044" sldId="265"/>
            <ac:spMk id="2" creationId="{EFBAF753-A4DA-A1AB-AFE1-89729E451A98}"/>
          </ac:spMkLst>
        </pc:spChg>
        <pc:spChg chg="mod">
          <ac:chgData name="Khadijah Mohmedyusuf Pathan (2504699)" userId="ae8cc245-d8c9-4695-a36b-fd37a0ab615c" providerId="ADAL" clId="{75C8D4ED-E1B4-5491-BF21-B1426E681887}" dt="2026-06-22T10:10:00.222" v="4963" actId="20577"/>
          <ac:spMkLst>
            <pc:docMk/>
            <pc:sldMk cId="1470601044" sldId="265"/>
            <ac:spMk id="3" creationId="{E79478AC-9202-3EEE-2E7C-4877E2AC4015}"/>
          </ac:spMkLst>
        </pc:spChg>
      </pc:sldChg>
      <pc:sldChg chg="addSp modSp new mod setBg">
        <pc:chgData name="Khadijah Mohmedyusuf Pathan (2504699)" userId="ae8cc245-d8c9-4695-a36b-fd37a0ab615c" providerId="ADAL" clId="{75C8D4ED-E1B4-5491-BF21-B1426E681887}" dt="2026-06-22T10:25:17.308" v="5749" actId="20577"/>
        <pc:sldMkLst>
          <pc:docMk/>
          <pc:sldMk cId="365414012" sldId="266"/>
        </pc:sldMkLst>
        <pc:spChg chg="mod">
          <ac:chgData name="Khadijah Mohmedyusuf Pathan (2504699)" userId="ae8cc245-d8c9-4695-a36b-fd37a0ab615c" providerId="ADAL" clId="{75C8D4ED-E1B4-5491-BF21-B1426E681887}" dt="2026-06-22T10:23:17.218" v="5738" actId="26606"/>
          <ac:spMkLst>
            <pc:docMk/>
            <pc:sldMk cId="365414012" sldId="266"/>
            <ac:spMk id="2" creationId="{EE702DEF-C23D-1BCB-E7F1-F038E8746886}"/>
          </ac:spMkLst>
        </pc:spChg>
        <pc:spChg chg="mod">
          <ac:chgData name="Khadijah Mohmedyusuf Pathan (2504699)" userId="ae8cc245-d8c9-4695-a36b-fd37a0ab615c" providerId="ADAL" clId="{75C8D4ED-E1B4-5491-BF21-B1426E681887}" dt="2026-06-22T10:25:17.308" v="5749" actId="20577"/>
          <ac:spMkLst>
            <pc:docMk/>
            <pc:sldMk cId="365414012" sldId="266"/>
            <ac:spMk id="3" creationId="{CD789208-EAB1-AEBC-6364-327A77713334}"/>
          </ac:spMkLst>
        </pc:spChg>
        <pc:spChg chg="add">
          <ac:chgData name="Khadijah Mohmedyusuf Pathan (2504699)" userId="ae8cc245-d8c9-4695-a36b-fd37a0ab615c" providerId="ADAL" clId="{75C8D4ED-E1B4-5491-BF21-B1426E681887}" dt="2026-06-22T10:23:17.218" v="5738" actId="26606"/>
          <ac:spMkLst>
            <pc:docMk/>
            <pc:sldMk cId="365414012" sldId="266"/>
            <ac:spMk id="8" creationId="{09588DA8-065E-4F6F-8EFD-43104AB2E0CF}"/>
          </ac:spMkLst>
        </pc:spChg>
        <pc:spChg chg="add">
          <ac:chgData name="Khadijah Mohmedyusuf Pathan (2504699)" userId="ae8cc245-d8c9-4695-a36b-fd37a0ab615c" providerId="ADAL" clId="{75C8D4ED-E1B4-5491-BF21-B1426E681887}" dt="2026-06-22T10:23:17.218" v="5738" actId="26606"/>
          <ac:spMkLst>
            <pc:docMk/>
            <pc:sldMk cId="365414012" sldId="266"/>
            <ac:spMk id="10" creationId="{C4285719-470E-454C-AF62-8323075F1F5B}"/>
          </ac:spMkLst>
        </pc:spChg>
        <pc:spChg chg="add">
          <ac:chgData name="Khadijah Mohmedyusuf Pathan (2504699)" userId="ae8cc245-d8c9-4695-a36b-fd37a0ab615c" providerId="ADAL" clId="{75C8D4ED-E1B4-5491-BF21-B1426E681887}" dt="2026-06-22T10:23:17.218" v="5738" actId="26606"/>
          <ac:spMkLst>
            <pc:docMk/>
            <pc:sldMk cId="365414012" sldId="266"/>
            <ac:spMk id="12" creationId="{CD9FE4EF-C4D8-49A0-B2FF-81D8DB7D8A24}"/>
          </ac:spMkLst>
        </pc:spChg>
        <pc:spChg chg="add">
          <ac:chgData name="Khadijah Mohmedyusuf Pathan (2504699)" userId="ae8cc245-d8c9-4695-a36b-fd37a0ab615c" providerId="ADAL" clId="{75C8D4ED-E1B4-5491-BF21-B1426E681887}" dt="2026-06-22T10:23:17.218" v="5738" actId="26606"/>
          <ac:spMkLst>
            <pc:docMk/>
            <pc:sldMk cId="365414012" sldId="266"/>
            <ac:spMk id="14" creationId="{4300840D-0A0B-4512-BACA-B439D5B9C57C}"/>
          </ac:spMkLst>
        </pc:spChg>
        <pc:spChg chg="add">
          <ac:chgData name="Khadijah Mohmedyusuf Pathan (2504699)" userId="ae8cc245-d8c9-4695-a36b-fd37a0ab615c" providerId="ADAL" clId="{75C8D4ED-E1B4-5491-BF21-B1426E681887}" dt="2026-06-22T10:23:17.218" v="5738" actId="26606"/>
          <ac:spMkLst>
            <pc:docMk/>
            <pc:sldMk cId="365414012" sldId="266"/>
            <ac:spMk id="16" creationId="{D2B78728-A580-49A7-84F9-6EF6F583ADE0}"/>
          </ac:spMkLst>
        </pc:spChg>
        <pc:spChg chg="add">
          <ac:chgData name="Khadijah Mohmedyusuf Pathan (2504699)" userId="ae8cc245-d8c9-4695-a36b-fd37a0ab615c" providerId="ADAL" clId="{75C8D4ED-E1B4-5491-BF21-B1426E681887}" dt="2026-06-22T10:23:17.218" v="5738" actId="26606"/>
          <ac:spMkLst>
            <pc:docMk/>
            <pc:sldMk cId="365414012" sldId="266"/>
            <ac:spMk id="18" creationId="{38FAA1A1-D861-433F-88FA-1E9D6FD31D11}"/>
          </ac:spMkLst>
        </pc:spChg>
        <pc:spChg chg="add">
          <ac:chgData name="Khadijah Mohmedyusuf Pathan (2504699)" userId="ae8cc245-d8c9-4695-a36b-fd37a0ab615c" providerId="ADAL" clId="{75C8D4ED-E1B4-5491-BF21-B1426E681887}" dt="2026-06-22T10:23:17.218" v="5738" actId="26606"/>
          <ac:spMkLst>
            <pc:docMk/>
            <pc:sldMk cId="365414012" sldId="266"/>
            <ac:spMk id="20" creationId="{8D71EDA1-87BF-4D5D-AB79-F346FD19278A}"/>
          </ac:spMkLst>
        </pc:spChg>
      </pc:sldChg>
      <pc:sldChg chg="addSp delSp modSp new mod setBg">
        <pc:chgData name="Khadijah Mohmedyusuf Pathan (2504699)" userId="ae8cc245-d8c9-4695-a36b-fd37a0ab615c" providerId="ADAL" clId="{75C8D4ED-E1B4-5491-BF21-B1426E681887}" dt="2026-06-22T10:30:55.588" v="6224" actId="26606"/>
        <pc:sldMkLst>
          <pc:docMk/>
          <pc:sldMk cId="1395308472" sldId="267"/>
        </pc:sldMkLst>
        <pc:spChg chg="mod">
          <ac:chgData name="Khadijah Mohmedyusuf Pathan (2504699)" userId="ae8cc245-d8c9-4695-a36b-fd37a0ab615c" providerId="ADAL" clId="{75C8D4ED-E1B4-5491-BF21-B1426E681887}" dt="2026-06-22T10:30:55.588" v="6224" actId="26606"/>
          <ac:spMkLst>
            <pc:docMk/>
            <pc:sldMk cId="1395308472" sldId="267"/>
            <ac:spMk id="2" creationId="{6B5FC9E0-9542-559E-F46A-FBB9907224C5}"/>
          </ac:spMkLst>
        </pc:spChg>
        <pc:spChg chg="mod">
          <ac:chgData name="Khadijah Mohmedyusuf Pathan (2504699)" userId="ae8cc245-d8c9-4695-a36b-fd37a0ab615c" providerId="ADAL" clId="{75C8D4ED-E1B4-5491-BF21-B1426E681887}" dt="2026-06-22T10:30:55.588" v="6224" actId="26606"/>
          <ac:spMkLst>
            <pc:docMk/>
            <pc:sldMk cId="1395308472" sldId="267"/>
            <ac:spMk id="3" creationId="{8DD1B076-4B6A-71CC-D777-C069AC8284C2}"/>
          </ac:spMkLst>
        </pc:spChg>
        <pc:spChg chg="add del">
          <ac:chgData name="Khadijah Mohmedyusuf Pathan (2504699)" userId="ae8cc245-d8c9-4695-a36b-fd37a0ab615c" providerId="ADAL" clId="{75C8D4ED-E1B4-5491-BF21-B1426E681887}" dt="2026-06-22T10:30:55.588" v="6224" actId="26606"/>
          <ac:spMkLst>
            <pc:docMk/>
            <pc:sldMk cId="1395308472" sldId="267"/>
            <ac:spMk id="8" creationId="{1BB867FF-FC45-48F7-8104-F89BE54909F1}"/>
          </ac:spMkLst>
        </pc:spChg>
        <pc:spChg chg="add del">
          <ac:chgData name="Khadijah Mohmedyusuf Pathan (2504699)" userId="ae8cc245-d8c9-4695-a36b-fd37a0ab615c" providerId="ADAL" clId="{75C8D4ED-E1B4-5491-BF21-B1426E681887}" dt="2026-06-22T10:30:55.588" v="6224" actId="26606"/>
          <ac:spMkLst>
            <pc:docMk/>
            <pc:sldMk cId="1395308472" sldId="267"/>
            <ac:spMk id="10" creationId="{8BB56887-D0D5-4F0C-9E19-7247EB83C8B7}"/>
          </ac:spMkLst>
        </pc:spChg>
        <pc:spChg chg="add del">
          <ac:chgData name="Khadijah Mohmedyusuf Pathan (2504699)" userId="ae8cc245-d8c9-4695-a36b-fd37a0ab615c" providerId="ADAL" clId="{75C8D4ED-E1B4-5491-BF21-B1426E681887}" dt="2026-06-22T10:30:55.588" v="6224" actId="26606"/>
          <ac:spMkLst>
            <pc:docMk/>
            <pc:sldMk cId="1395308472" sldId="267"/>
            <ac:spMk id="12" creationId="{081E4A58-353D-44AE-B2FC-2A74E2E400F7}"/>
          </ac:spMkLst>
        </pc:spChg>
        <pc:spChg chg="add">
          <ac:chgData name="Khadijah Mohmedyusuf Pathan (2504699)" userId="ae8cc245-d8c9-4695-a36b-fd37a0ab615c" providerId="ADAL" clId="{75C8D4ED-E1B4-5491-BF21-B1426E681887}" dt="2026-06-22T10:30:55.588" v="6224" actId="26606"/>
          <ac:spMkLst>
            <pc:docMk/>
            <pc:sldMk cId="1395308472" sldId="267"/>
            <ac:spMk id="17" creationId="{100EDD19-6802-4EC3-95CE-CFFAB042CFD6}"/>
          </ac:spMkLst>
        </pc:spChg>
        <pc:spChg chg="add">
          <ac:chgData name="Khadijah Mohmedyusuf Pathan (2504699)" userId="ae8cc245-d8c9-4695-a36b-fd37a0ab615c" providerId="ADAL" clId="{75C8D4ED-E1B4-5491-BF21-B1426E681887}" dt="2026-06-22T10:30:55.588" v="6224" actId="26606"/>
          <ac:spMkLst>
            <pc:docMk/>
            <pc:sldMk cId="1395308472" sldId="267"/>
            <ac:spMk id="19" creationId="{DB17E863-922E-4C26-BD64-E8FD41D2866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D8A95-AAFA-9BF7-928E-16E7D7D85B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BAEAFE-7892-3B31-63F5-800E1B5CF1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58334-2976-EFF0-780B-1493235A2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ABE2-71EB-AA4C-BB65-F8AFC5C22A81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00D8FE-68CB-5C61-0620-F4CE0775F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856F42-DD95-B2EF-12B3-CFDF6B93C6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D4E2-3DDE-E842-818D-6FEE0EDDA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324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DC00E-9937-0240-540A-3B935B789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114A4-8DDB-CD71-D33E-E35C436C9B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B20872-3216-740D-5877-10C59A1EF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ABE2-71EB-AA4C-BB65-F8AFC5C22A81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AAF23-9BC0-8539-ECF3-C4D9CA85D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A8715-92F3-D11C-97DF-2AFE08CD8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D4E2-3DDE-E842-818D-6FEE0EDDA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21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7B1-7036-F492-033A-F5EA57933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BCB32-4CC0-EF74-EDDE-C57816F20E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15900-80EE-8CE7-4FC8-F1B5848FD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ABE2-71EB-AA4C-BB65-F8AFC5C22A81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1A3BA-DB2D-41BE-1F18-6349C53CC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502D2D-398F-0064-F17C-02587B12E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D4E2-3DDE-E842-818D-6FEE0EDDA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888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FBC09-D435-5E14-86F9-864E2084C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D8572-C3D8-A399-3DD5-FBEFBCBD4D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EC784C-76CD-1743-D429-1A5DE0BE93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D208D1-207E-EA8D-B3BA-85165C583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ABE2-71EB-AA4C-BB65-F8AFC5C22A81}" type="datetimeFigureOut">
              <a:rPr lang="en-US" smtClean="0"/>
              <a:t>6/22/26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9B0FA9-5D2D-83D4-C750-C936CC6E0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56C3BC-5F65-E23B-4AFA-5171A72BF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D4E2-3DDE-E842-818D-6FEE0EDDA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250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E0FBC-1DBF-1479-88B8-8103A6233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02A452-7D9F-36C2-0F89-0F2510071A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356240-4B23-1C0C-F730-12AF4B2B24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9C4314-C4D5-E8FD-5013-B128E677E0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BC667E-F6E3-6623-DC37-DB9BA798D5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686E68-0E2B-ACAB-3414-2560A03BF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ABE2-71EB-AA4C-BB65-F8AFC5C22A81}" type="datetimeFigureOut">
              <a:rPr lang="en-US" smtClean="0"/>
              <a:t>6/22/26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0D6F67-B464-E1FD-5989-A32AAC9F1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5EA2DD-68C0-0726-547B-53D317077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D4E2-3DDE-E842-818D-6FEE0EDDA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085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B64D1-7B9A-EF0E-5242-63939ED39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CF25DC-C81F-78BB-4201-7BD779705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ABE2-71EB-AA4C-BB65-F8AFC5C22A81}" type="datetimeFigureOut">
              <a:rPr lang="en-US" smtClean="0"/>
              <a:t>6/22/26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9F91A0-D7A5-7365-6CDD-E670FBAE1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247477-4E59-5FB9-4FCE-458665028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D4E2-3DDE-E842-818D-6FEE0EDDA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03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B74BDF-B868-DB9D-D1F4-6533F4A9C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ABE2-71EB-AA4C-BB65-F8AFC5C22A81}" type="datetimeFigureOut">
              <a:rPr lang="en-US" smtClean="0"/>
              <a:t>6/22/26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6057A4-C497-48DA-92B9-80984FE42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E7B8E4-1D36-A7F0-9A8B-172CA7F19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D4E2-3DDE-E842-818D-6FEE0EDDA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646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261D2-DD1B-3477-8A02-C3AB802D0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38E0D-18F4-3B2E-102D-A6ABA750B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2DD760-4E8F-8D43-E9D4-8CD9EA4356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755D32-A152-2841-1B38-AAA2B1CF8F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ABE2-71EB-AA4C-BB65-F8AFC5C22A81}" type="datetimeFigureOut">
              <a:rPr lang="en-US" smtClean="0"/>
              <a:t>6/22/26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A1E4D9-F04D-8B85-A580-125AB7304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A82422-45DA-3349-E0FA-2F54320F9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D4E2-3DDE-E842-818D-6FEE0EDDA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349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464A2-6B1B-5C3F-01AB-93C9C67F7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27C623-04ED-5543-E2C0-E1CD47E940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4A384D-24B9-FCA5-B78E-DA018DEB04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457964-9C1F-B029-8D56-0D8E9F4B6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ABE2-71EB-AA4C-BB65-F8AFC5C22A81}" type="datetimeFigureOut">
              <a:rPr lang="en-US" smtClean="0"/>
              <a:t>6/22/26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56E68B-F478-5810-D4CD-5273FAF98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ABF2C4-C34E-32D4-174D-464C43CB3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D4E2-3DDE-E842-818D-6FEE0EDDA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890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D5C93-97A6-0A17-5913-E8E1908D4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2A2AF3-264D-1F6B-9226-6ACD62D50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53B85C-74C0-BACF-F879-D10D0C1D2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ABE2-71EB-AA4C-BB65-F8AFC5C22A81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006146-CB07-997C-D544-E7E7418C7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FFA06F-F2B1-E60E-6A28-8A428AE86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D4E2-3DDE-E842-818D-6FEE0EDDA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338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F258FD-2614-8D98-947A-B53CD4485C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022B49-7E5A-5A57-158E-7EA0AE5C73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47B5E-E38A-0C91-8F88-5182A5F6F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7ABE2-71EB-AA4C-BB65-F8AFC5C22A81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CA4E4A-D208-E58E-C32A-7E173715D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9CC103-24FC-A7C4-44DE-A87087617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ED4E2-3DDE-E842-818D-6FEE0EDDA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613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482B6F-CCCB-E37A-7B66-4174A0483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2C0F9F-4DFC-44CD-A397-97B4D05EDE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42AF2-2670-3CE4-0D1E-AF711959CD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B7ABE2-71EB-AA4C-BB65-F8AFC5C22A81}" type="datetimeFigureOut">
              <a:rPr lang="en-US" smtClean="0"/>
              <a:t>6/22/26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74E84-EBA8-05CE-8A46-5F4717480C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F31D7-1F46-384D-4F51-2B8891F2E6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EED4E2-3DDE-E842-818D-6FEE0EDDA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845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A5F78-104A-C3BE-0153-A82C694881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Applying </a:t>
            </a:r>
            <a:r>
              <a:rPr lang="en-US" sz="4800" dirty="0" err="1">
                <a:solidFill>
                  <a:srgbClr val="FFFFFF"/>
                </a:solidFill>
              </a:rPr>
              <a:t>Bowlbys</a:t>
            </a:r>
            <a:r>
              <a:rPr lang="en-US" sz="4800" dirty="0">
                <a:solidFill>
                  <a:srgbClr val="FFFFFF"/>
                </a:solidFill>
              </a:rPr>
              <a:t> attachment theory to Isaacs early development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5A9657-E35A-E3DE-49C0-486DB30AF5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LCHS4010 Assessment component 1 </a:t>
            </a:r>
            <a:endParaRPr lang="en-US"/>
          </a:p>
          <a:p>
            <a:pPr algn="l"/>
            <a:r>
              <a:rPr lang="en-US" dirty="0"/>
              <a:t>Khadijah Pathan </a:t>
            </a:r>
            <a:endParaRPr lang="en-US"/>
          </a:p>
          <a:p>
            <a:pPr algn="l"/>
            <a:r>
              <a:rPr lang="en-US" dirty="0"/>
              <a:t>2504699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661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256E1-0FA1-8BC4-F7AA-DBB9452CC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Introduction to the case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2909D-B918-A597-B7DB-4BFAC0221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 lnSpcReduction="10000"/>
          </a:bodyPr>
          <a:lstStyle/>
          <a:p>
            <a:r>
              <a:rPr lang="en-US" sz="2000" dirty="0"/>
              <a:t>Isaac is a 4 year old boy attending a </a:t>
            </a:r>
            <a:r>
              <a:rPr lang="en-US" sz="2000" dirty="0" err="1"/>
              <a:t>childrens</a:t>
            </a:r>
            <a:r>
              <a:rPr lang="en-US" sz="2000" dirty="0"/>
              <a:t> Centre in London and lives with a single mother experiencing post natal depression.</a:t>
            </a:r>
          </a:p>
          <a:p>
            <a:r>
              <a:rPr lang="en-US" sz="2000" dirty="0"/>
              <a:t>His family recently moved to London and experienced disrupted childcare arrangements </a:t>
            </a:r>
          </a:p>
          <a:p>
            <a:r>
              <a:rPr lang="en-US" sz="2000" dirty="0"/>
              <a:t> observed </a:t>
            </a:r>
            <a:r>
              <a:rPr lang="en-US" sz="2000" dirty="0" err="1"/>
              <a:t>behaviours</a:t>
            </a:r>
            <a:r>
              <a:rPr lang="en-US" sz="2000" dirty="0"/>
              <a:t>: quiet and withdrawn during free play, distressed when separated from mother, language development delays, difficulty sleeping, clingy </a:t>
            </a:r>
            <a:r>
              <a:rPr lang="en-US" sz="2000" dirty="0" err="1"/>
              <a:t>behaviour</a:t>
            </a:r>
            <a:r>
              <a:rPr lang="en-US" sz="2000" dirty="0"/>
              <a:t>, rarely plays independently</a:t>
            </a:r>
          </a:p>
          <a:p>
            <a:pPr marL="0" indent="0">
              <a:buNone/>
            </a:pPr>
            <a:r>
              <a:rPr lang="en-US" sz="2000" dirty="0"/>
              <a:t>Aim </a:t>
            </a:r>
          </a:p>
          <a:p>
            <a:r>
              <a:rPr lang="en-US" sz="2000" dirty="0"/>
              <a:t>To </a:t>
            </a:r>
            <a:r>
              <a:rPr lang="en-US" sz="2000" dirty="0" err="1"/>
              <a:t>analyse</a:t>
            </a:r>
            <a:r>
              <a:rPr lang="en-US" sz="2000" dirty="0"/>
              <a:t> Isaacs development using </a:t>
            </a:r>
            <a:r>
              <a:rPr lang="en-US" sz="2000" dirty="0" err="1"/>
              <a:t>Bowlys</a:t>
            </a:r>
            <a:r>
              <a:rPr lang="en-US" sz="2000" dirty="0"/>
              <a:t> Attachment Theory and propose an early help support plan.</a:t>
            </a:r>
          </a:p>
          <a:p>
            <a:r>
              <a:rPr lang="en-US" sz="2000" dirty="0"/>
              <a:t> (Bowlby, 1969)</a:t>
            </a:r>
          </a:p>
        </p:txBody>
      </p:sp>
    </p:spTree>
    <p:extLst>
      <p:ext uri="{BB962C8B-B14F-4D97-AF65-F5344CB8AC3E}">
        <p14:creationId xmlns:p14="http://schemas.microsoft.com/office/powerpoint/2010/main" val="1850917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02239D2-A05D-4A1C-9F06-FBA7FC730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4C5ACD-88D3-9520-CA87-3A78D44C0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538956"/>
            <a:ext cx="8985250" cy="1118394"/>
          </a:xfrm>
        </p:spPr>
        <p:txBody>
          <a:bodyPr anchor="t">
            <a:normAutofit/>
          </a:bodyPr>
          <a:lstStyle/>
          <a:p>
            <a:r>
              <a:rPr lang="en-US" sz="4000"/>
              <a:t>Bowlbys attachment theory </a:t>
            </a:r>
          </a:p>
        </p:txBody>
      </p:sp>
      <p:pic>
        <p:nvPicPr>
          <p:cNvPr id="23" name="Graphic 22" descr="Parent and Child">
            <a:extLst>
              <a:ext uri="{FF2B5EF4-FFF2-40B4-BE49-F238E27FC236}">
                <a16:creationId xmlns:a16="http://schemas.microsoft.com/office/drawing/2014/main" id="{63F1C5AD-DBAF-97CC-6124-E7C0CE03F8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4900" y="538956"/>
            <a:ext cx="749300" cy="7493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4BFF9-E410-E78F-4F11-243E5835B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650" y="1847849"/>
            <a:ext cx="9994900" cy="425450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1900" dirty="0"/>
              <a:t>Key concepts: attachment is the emotional bond between a child and a caregiver</a:t>
            </a:r>
          </a:p>
          <a:p>
            <a:pPr marL="0" indent="0">
              <a:buNone/>
            </a:pPr>
            <a:r>
              <a:rPr lang="en-US" sz="1900" dirty="0"/>
              <a:t>Bowlby proposed that:</a:t>
            </a:r>
          </a:p>
          <a:p>
            <a:r>
              <a:rPr lang="en-US" sz="1900" dirty="0"/>
              <a:t>Children are biologically programmed to seek proximity to caregivers</a:t>
            </a:r>
          </a:p>
          <a:p>
            <a:r>
              <a:rPr lang="en-US" sz="1900" dirty="0"/>
              <a:t>Early attachments influence future relationships</a:t>
            </a:r>
          </a:p>
          <a:p>
            <a:r>
              <a:rPr lang="en-US" sz="1900" dirty="0"/>
              <a:t>Secure attachment promotes healthy emotional development</a:t>
            </a:r>
          </a:p>
          <a:p>
            <a:r>
              <a:rPr lang="en-US" sz="1900" dirty="0"/>
              <a:t>Inconsistent or disrupted caregiving may result in insecure attachment </a:t>
            </a:r>
          </a:p>
          <a:p>
            <a:pPr marL="0" indent="0">
              <a:buNone/>
            </a:pPr>
            <a:r>
              <a:rPr lang="en-US" sz="1900" dirty="0"/>
              <a:t>Children develop expectations about:</a:t>
            </a:r>
          </a:p>
          <a:p>
            <a:r>
              <a:rPr lang="en-US" sz="1900" dirty="0"/>
              <a:t>Themselves </a:t>
            </a:r>
          </a:p>
          <a:p>
            <a:r>
              <a:rPr lang="en-US" sz="1900" dirty="0"/>
              <a:t>Others </a:t>
            </a:r>
          </a:p>
          <a:p>
            <a:r>
              <a:rPr lang="en-US" sz="1900" dirty="0"/>
              <a:t>Relationships</a:t>
            </a:r>
          </a:p>
          <a:p>
            <a:pPr marL="0" indent="0">
              <a:buNone/>
            </a:pPr>
            <a:r>
              <a:rPr lang="en-US" sz="1900" dirty="0"/>
              <a:t>Based on early caregiving experiences  </a:t>
            </a:r>
          </a:p>
          <a:p>
            <a:pPr marL="0" indent="0">
              <a:buNone/>
            </a:pPr>
            <a:r>
              <a:rPr lang="en-US" sz="1900" dirty="0"/>
              <a:t>(Bowlby, 1969; 1988)</a:t>
            </a:r>
          </a:p>
        </p:txBody>
      </p:sp>
    </p:spTree>
    <p:extLst>
      <p:ext uri="{BB962C8B-B14F-4D97-AF65-F5344CB8AC3E}">
        <p14:creationId xmlns:p14="http://schemas.microsoft.com/office/powerpoint/2010/main" val="3824333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47A7C3-FE1B-3A4D-2450-C5A15022C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Why Bowlbys theory fits Isaacs situation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460F2-2629-2954-704C-83C8F456B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Isaacs experiences reflect factors linked to attachment difficulties:</a:t>
            </a:r>
          </a:p>
          <a:p>
            <a:r>
              <a:rPr lang="en-US" sz="2000" dirty="0"/>
              <a:t>Maternal post natal depression </a:t>
            </a:r>
          </a:p>
          <a:p>
            <a:r>
              <a:rPr lang="en-US" sz="2000" dirty="0"/>
              <a:t>Limited social support </a:t>
            </a:r>
          </a:p>
          <a:p>
            <a:r>
              <a:rPr lang="en-US" sz="2000" dirty="0"/>
              <a:t>Frequent childcare changes </a:t>
            </a:r>
          </a:p>
          <a:p>
            <a:r>
              <a:rPr lang="en-US" sz="2000" dirty="0"/>
              <a:t>Family relocation </a:t>
            </a:r>
          </a:p>
          <a:p>
            <a:r>
              <a:rPr lang="en-US" sz="2000" dirty="0"/>
              <a:t>Separation anxiety </a:t>
            </a:r>
          </a:p>
          <a:p>
            <a:pPr marL="0" indent="0">
              <a:buNone/>
            </a:pPr>
            <a:r>
              <a:rPr lang="en-US" sz="2000" dirty="0"/>
              <a:t>Bowlby argued that sensitive and responsive caregivers helps children feel safe enough to explore their environment confidently </a:t>
            </a:r>
          </a:p>
          <a:p>
            <a:pPr marL="0" indent="0">
              <a:buNone/>
            </a:pPr>
            <a:r>
              <a:rPr lang="en-US" sz="2000" dirty="0"/>
              <a:t>Isaacs </a:t>
            </a:r>
            <a:r>
              <a:rPr lang="en-US" sz="2000" dirty="0" err="1"/>
              <a:t>behaviours</a:t>
            </a:r>
            <a:r>
              <a:rPr lang="en-US" sz="2000" dirty="0"/>
              <a:t> suggest difficulties achieving this sense of security. </a:t>
            </a:r>
          </a:p>
          <a:p>
            <a:pPr marL="0" indent="0">
              <a:buNone/>
            </a:pPr>
            <a:r>
              <a:rPr lang="en-US" sz="2000" dirty="0"/>
              <a:t>(Bowlby, 1968)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55261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2E1C53-66A0-E9E9-CC45-194C914B5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Applying the theory to isaac 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237C9-9B22-F757-4695-6D54BC41A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/>
              <a:t>Isaac becomes distressed when separated with his mother.</a:t>
            </a:r>
          </a:p>
          <a:p>
            <a:pPr marL="0" indent="0">
              <a:buNone/>
            </a:pPr>
            <a:r>
              <a:rPr lang="en-US" sz="1700"/>
              <a:t>According to Bowlby: </a:t>
            </a:r>
          </a:p>
          <a:p>
            <a:r>
              <a:rPr lang="en-US" sz="1700"/>
              <a:t>Attachment figures provide a “secure base”</a:t>
            </a:r>
          </a:p>
          <a:p>
            <a:r>
              <a:rPr lang="en-US" sz="1700"/>
              <a:t>Seperation can trigger anxiety when attachment security is threatened </a:t>
            </a:r>
          </a:p>
          <a:p>
            <a:pPr marL="0" indent="0">
              <a:buNone/>
            </a:pPr>
            <a:r>
              <a:rPr lang="en-US" sz="1700"/>
              <a:t>His clingy behaviour may reflect: </a:t>
            </a:r>
          </a:p>
          <a:p>
            <a:r>
              <a:rPr lang="en-US" sz="1700"/>
              <a:t>Fear of separation </a:t>
            </a:r>
          </a:p>
          <a:p>
            <a:r>
              <a:rPr lang="en-US" sz="1700"/>
              <a:t>Uncertainty about caregiver availability</a:t>
            </a:r>
          </a:p>
          <a:p>
            <a:pPr marL="0" indent="0">
              <a:buNone/>
            </a:pPr>
            <a:r>
              <a:rPr lang="en-US" sz="1700"/>
              <a:t>Withdrawn behaviour </a:t>
            </a:r>
          </a:p>
          <a:p>
            <a:pPr marL="0" indent="0">
              <a:buNone/>
            </a:pPr>
            <a:r>
              <a:rPr lang="en-US" sz="1700"/>
              <a:t>Isaac may avoid peer interactions because emotional energy is focused on maintaining security with his caregiver.</a:t>
            </a:r>
          </a:p>
          <a:p>
            <a:pPr marL="0" indent="0">
              <a:buNone/>
            </a:pPr>
            <a:r>
              <a:rPr lang="en-US" sz="1700"/>
              <a:t>(Bowlby, 1969; Ainsworth et al., 1978)</a:t>
            </a:r>
          </a:p>
          <a:p>
            <a:pPr marL="0" indent="0">
              <a:buNone/>
            </a:pPr>
            <a:endParaRPr lang="en-US" sz="1700"/>
          </a:p>
          <a:p>
            <a:pPr marL="0" indent="0">
              <a:buNone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951653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81868-806C-192D-CAA0-149EBDB26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4800">
                <a:solidFill>
                  <a:srgbClr val="FFFFFF"/>
                </a:solidFill>
              </a:rPr>
              <a:t>Effects of maternal mental health and childcare disruption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915E0-2560-6408-CFE7-A0C0A0C96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chemeClr val="tx1">
                    <a:alpha val="80000"/>
                  </a:schemeClr>
                </a:solidFill>
              </a:rPr>
              <a:t>Maternal post natal depression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Research shows paternal depression can affect: 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Sensitivity to </a:t>
            </a:r>
            <a:r>
              <a:rPr lang="en-US" sz="1700" dirty="0" err="1">
                <a:solidFill>
                  <a:schemeClr val="tx1">
                    <a:alpha val="80000"/>
                  </a:schemeClr>
                </a:solidFill>
              </a:rPr>
              <a:t>childrens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 needs 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Emotional availability 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Attachment formation</a:t>
            </a:r>
          </a:p>
          <a:p>
            <a:pPr marL="0" indent="0">
              <a:buNone/>
            </a:pPr>
            <a:r>
              <a:rPr lang="en-US" sz="1700" b="1" dirty="0">
                <a:solidFill>
                  <a:schemeClr val="tx1">
                    <a:alpha val="80000"/>
                  </a:schemeClr>
                </a:solidFill>
              </a:rPr>
              <a:t>Disrupted childcare 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Multiple childcare changes may have: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Reduced consistency 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Disrupted relationships with trusted adults 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Increased insecurity </a:t>
            </a:r>
          </a:p>
          <a:p>
            <a:pPr marL="0" indent="0">
              <a:buNone/>
            </a:pPr>
            <a:r>
              <a:rPr lang="en-US" sz="1700" b="1" dirty="0">
                <a:solidFill>
                  <a:schemeClr val="tx1">
                    <a:alpha val="80000"/>
                  </a:schemeClr>
                </a:solidFill>
              </a:rPr>
              <a:t>Impact on development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Possible consequences: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Anxiety 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Reduced confidence </a:t>
            </a: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social withdrawal 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(Murray et al., 1996; Bowlby, 1988)</a:t>
            </a:r>
          </a:p>
          <a:p>
            <a:endParaRPr lang="en-US" sz="17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17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5854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79E859-6BAD-63D9-1B8F-012F39E7F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Nature and Nurture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0BF86-33D2-AA6B-D3C9-B2F9A7B71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 b="1" dirty="0"/>
              <a:t>Nature 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Biological influences:</a:t>
            </a:r>
          </a:p>
          <a:p>
            <a:r>
              <a:rPr lang="en-US" sz="1600" dirty="0"/>
              <a:t>Temperament </a:t>
            </a:r>
          </a:p>
          <a:p>
            <a:r>
              <a:rPr lang="en-US" sz="1600" dirty="0"/>
              <a:t>Brain development</a:t>
            </a:r>
          </a:p>
          <a:p>
            <a:pPr marL="0" indent="0">
              <a:buNone/>
            </a:pPr>
            <a:r>
              <a:rPr lang="en-US" sz="1600" dirty="0"/>
              <a:t>Some children are naturally more sensitive to stress</a:t>
            </a:r>
          </a:p>
          <a:p>
            <a:pPr marL="0" indent="0">
              <a:buNone/>
            </a:pPr>
            <a:r>
              <a:rPr lang="en-US" sz="1600" b="1" dirty="0"/>
              <a:t>Nurture </a:t>
            </a:r>
          </a:p>
          <a:p>
            <a:pPr marL="0" indent="0">
              <a:buNone/>
            </a:pPr>
            <a:r>
              <a:rPr lang="en-US" sz="1600" dirty="0" err="1"/>
              <a:t>Enviromental</a:t>
            </a:r>
            <a:r>
              <a:rPr lang="en-US" sz="1600" dirty="0"/>
              <a:t> influences:</a:t>
            </a:r>
          </a:p>
          <a:p>
            <a:r>
              <a:rPr lang="en-US" sz="1600" dirty="0"/>
              <a:t>Caregiver responsiveness </a:t>
            </a:r>
          </a:p>
          <a:p>
            <a:r>
              <a:rPr lang="en-US" sz="1600" dirty="0"/>
              <a:t>Emotional warmth </a:t>
            </a:r>
          </a:p>
          <a:p>
            <a:r>
              <a:rPr lang="en-US" sz="1600" dirty="0"/>
              <a:t>Childcare stability </a:t>
            </a:r>
          </a:p>
          <a:p>
            <a:r>
              <a:rPr lang="en-US" sz="1600" dirty="0"/>
              <a:t>Social interactions </a:t>
            </a:r>
          </a:p>
          <a:p>
            <a:pPr marL="0" indent="0">
              <a:buNone/>
            </a:pPr>
            <a:r>
              <a:rPr lang="en-US" sz="1600" b="1" dirty="0"/>
              <a:t>Application to Isaac </a:t>
            </a:r>
          </a:p>
          <a:p>
            <a:pPr marL="0" indent="0">
              <a:buNone/>
            </a:pPr>
            <a:r>
              <a:rPr lang="en-US" sz="1600" dirty="0"/>
              <a:t>Although biology may contribute to his temperament, </a:t>
            </a:r>
            <a:r>
              <a:rPr lang="en-US" sz="1600" dirty="0" err="1"/>
              <a:t>enviromental</a:t>
            </a:r>
            <a:r>
              <a:rPr lang="en-US" sz="1600" dirty="0"/>
              <a:t> experiences appear highly significant in shaping his current </a:t>
            </a:r>
            <a:r>
              <a:rPr lang="en-US" sz="1600" dirty="0" err="1"/>
              <a:t>behaviour</a:t>
            </a:r>
            <a:r>
              <a:rPr lang="en-US" sz="1600" dirty="0"/>
              <a:t>.</a:t>
            </a:r>
          </a:p>
          <a:p>
            <a:pPr marL="0" indent="0">
              <a:buNone/>
            </a:pPr>
            <a:r>
              <a:rPr lang="en-US" sz="1600" dirty="0"/>
              <a:t>(Bronfenbrenner, 1979; Bowlby, 1969)</a:t>
            </a:r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505948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F0FA9-D47E-487F-97FE-10AB6348D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Support plan for Isaac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4EDFB-1E35-BF41-7D29-A705E80F8B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 b="1" dirty="0"/>
              <a:t>Attachment based approaches </a:t>
            </a:r>
          </a:p>
          <a:p>
            <a:r>
              <a:rPr lang="en-US" sz="1700" dirty="0"/>
              <a:t>Assign a key worker </a:t>
            </a:r>
          </a:p>
          <a:p>
            <a:r>
              <a:rPr lang="en-US" sz="1700" dirty="0"/>
              <a:t>Consistent daily routines </a:t>
            </a:r>
          </a:p>
          <a:p>
            <a:r>
              <a:rPr lang="en-US" sz="1700" dirty="0"/>
              <a:t>Predictable transitions </a:t>
            </a:r>
          </a:p>
          <a:p>
            <a:pPr marL="0" indent="0">
              <a:buNone/>
            </a:pPr>
            <a:r>
              <a:rPr lang="en-US" sz="1700" b="1" dirty="0"/>
              <a:t>Emotional regulation strategies </a:t>
            </a:r>
          </a:p>
          <a:p>
            <a:r>
              <a:rPr lang="en-US" sz="1700" dirty="0"/>
              <a:t>Emotion cards </a:t>
            </a:r>
          </a:p>
          <a:p>
            <a:r>
              <a:rPr lang="en-US" sz="1700" dirty="0"/>
              <a:t>Feelings discussed </a:t>
            </a:r>
          </a:p>
          <a:p>
            <a:r>
              <a:rPr lang="en-US" sz="1700" dirty="0"/>
              <a:t>Calm spaces </a:t>
            </a:r>
          </a:p>
          <a:p>
            <a:pPr marL="0" indent="0">
              <a:buNone/>
            </a:pPr>
            <a:r>
              <a:rPr lang="en-US" sz="1700" b="1" dirty="0"/>
              <a:t>Play based learning</a:t>
            </a:r>
          </a:p>
          <a:p>
            <a:r>
              <a:rPr lang="en-US" sz="1700" dirty="0"/>
              <a:t>Small group activities </a:t>
            </a:r>
          </a:p>
          <a:p>
            <a:r>
              <a:rPr lang="en-US" sz="1700" dirty="0"/>
              <a:t>Supported peer interaction </a:t>
            </a:r>
          </a:p>
          <a:p>
            <a:r>
              <a:rPr lang="en-US" sz="1700" dirty="0"/>
              <a:t>Child led play opportunities </a:t>
            </a:r>
          </a:p>
          <a:p>
            <a:pPr marL="0" indent="0">
              <a:buNone/>
            </a:pPr>
            <a:r>
              <a:rPr lang="en-US" sz="1700" dirty="0"/>
              <a:t>These approaches help strengthen feelings of safety and security</a:t>
            </a:r>
          </a:p>
          <a:p>
            <a:pPr marL="0" indent="0">
              <a:buNone/>
            </a:pPr>
            <a:r>
              <a:rPr lang="en-US" sz="1700" dirty="0"/>
              <a:t>(Department for Education, 2024)</a:t>
            </a:r>
          </a:p>
        </p:txBody>
      </p:sp>
    </p:spTree>
    <p:extLst>
      <p:ext uri="{BB962C8B-B14F-4D97-AF65-F5344CB8AC3E}">
        <p14:creationId xmlns:p14="http://schemas.microsoft.com/office/powerpoint/2010/main" val="1521919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5FC9E0-9542-559E-F46A-FBB990722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Further interventions 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1B076-4B6A-71CC-D777-C069AC828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/>
              <a:t>Language rich environment </a:t>
            </a:r>
          </a:p>
          <a:p>
            <a:r>
              <a:rPr lang="en-US" sz="1200"/>
              <a:t>Daily storytelling </a:t>
            </a:r>
          </a:p>
          <a:p>
            <a:r>
              <a:rPr lang="en-US" sz="1200"/>
              <a:t>Singing and rhymes </a:t>
            </a:r>
          </a:p>
          <a:p>
            <a:r>
              <a:rPr lang="en-US" sz="1200"/>
              <a:t>Open ended questions</a:t>
            </a:r>
          </a:p>
          <a:p>
            <a:pPr marL="0" indent="0">
              <a:buNone/>
            </a:pPr>
            <a:r>
              <a:rPr lang="en-US" sz="1200"/>
              <a:t>Parent support </a:t>
            </a:r>
          </a:p>
          <a:p>
            <a:r>
              <a:rPr lang="en-US" sz="1200"/>
              <a:t>Parent support groups </a:t>
            </a:r>
          </a:p>
          <a:p>
            <a:r>
              <a:rPr lang="en-US" sz="1200"/>
              <a:t>Emotional wellbeing services </a:t>
            </a:r>
          </a:p>
          <a:p>
            <a:r>
              <a:rPr lang="en-US" sz="1200"/>
              <a:t>Modelling positive interactions</a:t>
            </a:r>
          </a:p>
          <a:p>
            <a:pPr marL="0" indent="0">
              <a:buNone/>
            </a:pPr>
            <a:r>
              <a:rPr lang="en-US" sz="1200"/>
              <a:t>Muti agency collaboration </a:t>
            </a:r>
          </a:p>
          <a:p>
            <a:pPr marL="0" indent="0">
              <a:buNone/>
            </a:pPr>
            <a:r>
              <a:rPr lang="en-US" sz="1200"/>
              <a:t>Work with:</a:t>
            </a:r>
          </a:p>
          <a:p>
            <a:r>
              <a:rPr lang="en-US" sz="1200"/>
              <a:t>Health visitor </a:t>
            </a:r>
          </a:p>
          <a:p>
            <a:r>
              <a:rPr lang="en-US" sz="1200"/>
              <a:t>Speech and language therapist </a:t>
            </a:r>
          </a:p>
          <a:p>
            <a:r>
              <a:rPr lang="en-US" sz="1200"/>
              <a:t>Family support services </a:t>
            </a:r>
          </a:p>
          <a:p>
            <a:pPr marL="0" indent="0">
              <a:buNone/>
            </a:pPr>
            <a:r>
              <a:rPr lang="en-US" sz="1200"/>
              <a:t>These interventions address both Isaacs developmental needs and family circumstances </a:t>
            </a:r>
          </a:p>
        </p:txBody>
      </p:sp>
    </p:spTree>
    <p:extLst>
      <p:ext uri="{BB962C8B-B14F-4D97-AF65-F5344CB8AC3E}">
        <p14:creationId xmlns:p14="http://schemas.microsoft.com/office/powerpoint/2010/main" val="13953084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02DEF-C23D-1BCB-E7F1-F038E8746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Critical evaluation of Bowlbys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89208-EAB1-AEBC-6364-327A77713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300" b="1" dirty="0"/>
              <a:t>Strengths </a:t>
            </a:r>
          </a:p>
          <a:p>
            <a:r>
              <a:rPr lang="en-US" sz="1300" dirty="0"/>
              <a:t>Explains importance of early relationships </a:t>
            </a:r>
          </a:p>
          <a:p>
            <a:r>
              <a:rPr lang="en-US" sz="1300" dirty="0"/>
              <a:t>Strong research evidence </a:t>
            </a:r>
          </a:p>
          <a:p>
            <a:r>
              <a:rPr lang="en-US" sz="1300" dirty="0"/>
              <a:t>Widely used in early years practice </a:t>
            </a:r>
          </a:p>
          <a:p>
            <a:r>
              <a:rPr lang="en-US" sz="1300" dirty="0"/>
              <a:t>Useful for understanding Isaacs </a:t>
            </a:r>
            <a:r>
              <a:rPr lang="en-US" sz="1300" dirty="0" err="1"/>
              <a:t>behaviour</a:t>
            </a:r>
            <a:r>
              <a:rPr lang="en-US" sz="1300" dirty="0"/>
              <a:t> </a:t>
            </a:r>
          </a:p>
          <a:p>
            <a:pPr marL="0" indent="0">
              <a:buNone/>
            </a:pPr>
            <a:r>
              <a:rPr lang="en-US" sz="1300" b="1" dirty="0"/>
              <a:t>Limitations </a:t>
            </a:r>
          </a:p>
          <a:p>
            <a:r>
              <a:rPr lang="en-US" sz="1300" dirty="0"/>
              <a:t>Focuses heavily on mother and child relationships </a:t>
            </a:r>
          </a:p>
          <a:p>
            <a:r>
              <a:rPr lang="en-US" sz="1300" dirty="0"/>
              <a:t>May underestimate cultural differences </a:t>
            </a:r>
          </a:p>
          <a:p>
            <a:r>
              <a:rPr lang="en-US" sz="1300" dirty="0" err="1"/>
              <a:t>Childrens</a:t>
            </a:r>
            <a:r>
              <a:rPr lang="en-US" sz="1300" dirty="0"/>
              <a:t> outcomes are influenced by many factors beyond attachment </a:t>
            </a:r>
          </a:p>
          <a:p>
            <a:pPr marL="0" indent="0">
              <a:buNone/>
            </a:pPr>
            <a:r>
              <a:rPr lang="en-US" sz="1300" b="1" dirty="0"/>
              <a:t>Relevance to London</a:t>
            </a:r>
          </a:p>
          <a:p>
            <a:pPr marL="0" indent="0">
              <a:buNone/>
            </a:pPr>
            <a:r>
              <a:rPr lang="en-US" sz="1300" dirty="0"/>
              <a:t>Useful because many families experience:</a:t>
            </a:r>
          </a:p>
          <a:p>
            <a:r>
              <a:rPr lang="en-US" sz="1300" dirty="0"/>
              <a:t>Relocation </a:t>
            </a:r>
          </a:p>
          <a:p>
            <a:r>
              <a:rPr lang="en-US" sz="1300" dirty="0"/>
              <a:t>Childcare changes </a:t>
            </a:r>
          </a:p>
          <a:p>
            <a:r>
              <a:rPr lang="en-US" sz="1300" dirty="0"/>
              <a:t>Social disadvantage</a:t>
            </a:r>
          </a:p>
          <a:p>
            <a:r>
              <a:rPr lang="en-US" sz="1300" dirty="0"/>
              <a:t>Diverse family structure </a:t>
            </a:r>
          </a:p>
          <a:p>
            <a:pPr marL="0" indent="0">
              <a:buNone/>
            </a:pPr>
            <a:r>
              <a:rPr lang="en-US" sz="1300" dirty="0"/>
              <a:t>Therefore </a:t>
            </a:r>
            <a:r>
              <a:rPr lang="en-US" sz="1300" dirty="0" err="1"/>
              <a:t>Bowlbys</a:t>
            </a:r>
            <a:r>
              <a:rPr lang="en-US" sz="1300" dirty="0"/>
              <a:t> theory remains valuable but should be considered alongside broader social and cultural influences.</a:t>
            </a:r>
          </a:p>
          <a:p>
            <a:pPr marL="0" indent="0">
              <a:buNone/>
            </a:pPr>
            <a:r>
              <a:rPr lang="en-US" sz="1300" dirty="0"/>
              <a:t>(Rutter, 1995)</a:t>
            </a:r>
          </a:p>
          <a:p>
            <a:pPr marL="0" indent="0">
              <a:buNone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3654140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73A61-F40F-4D45-E48D-421A13E4F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Conclusion </a:t>
            </a:r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0D28F-6AFD-9CE1-112C-047D0FF16B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US" sz="2600" dirty="0" err="1"/>
              <a:t>Bowblys</a:t>
            </a:r>
            <a:r>
              <a:rPr lang="en-US" sz="2600" dirty="0"/>
              <a:t> attachment theory provides a strong explanation for </a:t>
            </a:r>
            <a:r>
              <a:rPr lang="en-US" sz="2600" dirty="0" err="1"/>
              <a:t>isaacs</a:t>
            </a:r>
            <a:r>
              <a:rPr lang="en-US" sz="2600" dirty="0"/>
              <a:t> experiences </a:t>
            </a:r>
          </a:p>
          <a:p>
            <a:r>
              <a:rPr lang="en-US" sz="2600" dirty="0"/>
              <a:t>Maternal depression and disrupted childcare may have affected attachment security</a:t>
            </a:r>
          </a:p>
          <a:p>
            <a:r>
              <a:rPr lang="en-US" sz="2600" dirty="0"/>
              <a:t>His withdrawal, clinginess and separation distress can be understood through attachment processes</a:t>
            </a:r>
          </a:p>
          <a:p>
            <a:r>
              <a:rPr lang="en-US" sz="2600" dirty="0"/>
              <a:t>Early intervention should focus on secure relationships, emotional support, language development and multi agency working </a:t>
            </a:r>
          </a:p>
          <a:p>
            <a:pPr marL="0" indent="0">
              <a:buNone/>
            </a:pPr>
            <a:r>
              <a:rPr lang="en-US" sz="2600" dirty="0"/>
              <a:t>Supporting secure attachments can significantly improve </a:t>
            </a:r>
            <a:r>
              <a:rPr lang="en-US" sz="2600" dirty="0" err="1"/>
              <a:t>isaacs</a:t>
            </a:r>
            <a:r>
              <a:rPr lang="en-US" sz="2600" dirty="0"/>
              <a:t> emotional wellbeing, confidence and development outcomes </a:t>
            </a:r>
          </a:p>
        </p:txBody>
      </p:sp>
    </p:spTree>
    <p:extLst>
      <p:ext uri="{BB962C8B-B14F-4D97-AF65-F5344CB8AC3E}">
        <p14:creationId xmlns:p14="http://schemas.microsoft.com/office/powerpoint/2010/main" val="4207160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AF753-A4DA-A1AB-AFE1-89729E451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478AC-9202-3EEE-2E7C-4877E2AC40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Ainsworth, M.D.S., </a:t>
            </a:r>
            <a:r>
              <a:rPr lang="en-US" dirty="0" err="1"/>
              <a:t>Blehar</a:t>
            </a:r>
            <a:r>
              <a:rPr lang="en-US" dirty="0"/>
              <a:t>, M.C., Waters, E. and Wall, S. (1978) Patterns of Attachment. Hillsdale, NJ: Erlbaum.</a:t>
            </a:r>
          </a:p>
          <a:p>
            <a:endParaRPr lang="en-US" dirty="0"/>
          </a:p>
          <a:p>
            <a:r>
              <a:rPr lang="en-US" dirty="0"/>
              <a:t>Bowlby, J. (1969) Attachment and Loss: Volume 1. Attachment. London: Penguin.</a:t>
            </a:r>
          </a:p>
          <a:p>
            <a:endParaRPr lang="en-US" dirty="0"/>
          </a:p>
          <a:p>
            <a:r>
              <a:rPr lang="en-US" dirty="0"/>
              <a:t>Bowlby, J. (1988) A Secure Base: Parent-Child Attachment and Healthy Human Development. London: Routledge.</a:t>
            </a:r>
          </a:p>
          <a:p>
            <a:endParaRPr lang="en-US" dirty="0"/>
          </a:p>
          <a:p>
            <a:r>
              <a:rPr lang="en-US" dirty="0"/>
              <a:t>Bronfenbrenner, U. (1979) The Ecology of Human Development. Cambridge, MA: Harvard University Press.</a:t>
            </a:r>
          </a:p>
          <a:p>
            <a:endParaRPr lang="en-US" dirty="0"/>
          </a:p>
          <a:p>
            <a:r>
              <a:rPr lang="en-US" dirty="0"/>
              <a:t>Department for Education (2024) Early Years Foundation Stage Framework. London: DfE.</a:t>
            </a:r>
          </a:p>
          <a:p>
            <a:endParaRPr lang="en-US" dirty="0"/>
          </a:p>
          <a:p>
            <a:r>
              <a:rPr lang="en-US" dirty="0"/>
              <a:t>Murray, L., Fiori-Cowley, A., Hooper, R. and Cooper, P. (1996) ‘The impact of postnatal depression and associated adversity on early mother-infant interactions and later infant outcome’, Child Development, 67(5), pp. 2512–2526.</a:t>
            </a:r>
          </a:p>
          <a:p>
            <a:endParaRPr lang="en-US" dirty="0"/>
          </a:p>
          <a:p>
            <a:r>
              <a:rPr lang="en-US" dirty="0"/>
              <a:t>Rutter, M. (1995) ‘Clinical implications of attachment concepts’, Journal of Child Psychology and Psychiatry, 36(4), pp. 549–571. </a:t>
            </a:r>
          </a:p>
        </p:txBody>
      </p:sp>
    </p:spTree>
    <p:extLst>
      <p:ext uri="{BB962C8B-B14F-4D97-AF65-F5344CB8AC3E}">
        <p14:creationId xmlns:p14="http://schemas.microsoft.com/office/powerpoint/2010/main" val="14706010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886</Words>
  <Application>Microsoft Macintosh PowerPoint</Application>
  <PresentationFormat>Widescreen</PresentationFormat>
  <Paragraphs>145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Applying Bowlbys attachment theory to Isaacs early development </vt:lpstr>
      <vt:lpstr>Introduction to the case </vt:lpstr>
      <vt:lpstr>Bowlbys attachment theory </vt:lpstr>
      <vt:lpstr>Why Bowlbys theory fits Isaacs situation </vt:lpstr>
      <vt:lpstr>Applying the theory to isaac </vt:lpstr>
      <vt:lpstr>Effects of maternal mental health and childcare disruption </vt:lpstr>
      <vt:lpstr>Nature and Nurture </vt:lpstr>
      <vt:lpstr>Support plan for Isaac </vt:lpstr>
      <vt:lpstr>Further interventions </vt:lpstr>
      <vt:lpstr>Critical evaluation of Bowlbys theory </vt:lpstr>
      <vt:lpstr>Conclusion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Khadijah Mohmedyusuf Pathan (2504699)</dc:creator>
  <cp:lastModifiedBy>Khadijah Mohmedyusuf Pathan (2504699)</cp:lastModifiedBy>
  <cp:revision>1</cp:revision>
  <dcterms:created xsi:type="dcterms:W3CDTF">2026-06-22T08:50:30Z</dcterms:created>
  <dcterms:modified xsi:type="dcterms:W3CDTF">2026-06-22T10:32:51Z</dcterms:modified>
</cp:coreProperties>
</file>