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73"/>
  </p:notesMasterIdLst>
  <p:sldIdLst>
    <p:sldId id="260" r:id="rId6"/>
    <p:sldId id="261" r:id="rId7"/>
    <p:sldId id="262" r:id="rId8"/>
    <p:sldId id="263" r:id="rId9"/>
    <p:sldId id="264" r:id="rId10"/>
    <p:sldId id="329" r:id="rId11"/>
    <p:sldId id="283" r:id="rId12"/>
    <p:sldId id="265" r:id="rId13"/>
    <p:sldId id="282" r:id="rId14"/>
    <p:sldId id="266" r:id="rId15"/>
    <p:sldId id="267" r:id="rId16"/>
    <p:sldId id="268" r:id="rId17"/>
    <p:sldId id="269" r:id="rId18"/>
    <p:sldId id="270" r:id="rId19"/>
    <p:sldId id="271" r:id="rId20"/>
    <p:sldId id="272" r:id="rId21"/>
    <p:sldId id="273" r:id="rId22"/>
    <p:sldId id="278" r:id="rId23"/>
    <p:sldId id="274" r:id="rId24"/>
    <p:sldId id="275" r:id="rId25"/>
    <p:sldId id="276" r:id="rId26"/>
    <p:sldId id="277" r:id="rId27"/>
    <p:sldId id="279" r:id="rId28"/>
    <p:sldId id="285" r:id="rId29"/>
    <p:sldId id="286" r:id="rId30"/>
    <p:sldId id="287" r:id="rId31"/>
    <p:sldId id="296" r:id="rId32"/>
    <p:sldId id="297" r:id="rId33"/>
    <p:sldId id="288" r:id="rId34"/>
    <p:sldId id="289" r:id="rId35"/>
    <p:sldId id="290" r:id="rId36"/>
    <p:sldId id="291" r:id="rId37"/>
    <p:sldId id="292" r:id="rId38"/>
    <p:sldId id="295" r:id="rId39"/>
    <p:sldId id="293" r:id="rId40"/>
    <p:sldId id="294" r:id="rId41"/>
    <p:sldId id="298" r:id="rId42"/>
    <p:sldId id="299" r:id="rId43"/>
    <p:sldId id="300" r:id="rId44"/>
    <p:sldId id="301" r:id="rId45"/>
    <p:sldId id="302" r:id="rId46"/>
    <p:sldId id="304" r:id="rId47"/>
    <p:sldId id="305" r:id="rId48"/>
    <p:sldId id="317" r:id="rId49"/>
    <p:sldId id="318" r:id="rId50"/>
    <p:sldId id="319" r:id="rId51"/>
    <p:sldId id="306" r:id="rId52"/>
    <p:sldId id="307" r:id="rId53"/>
    <p:sldId id="303" r:id="rId54"/>
    <p:sldId id="308" r:id="rId55"/>
    <p:sldId id="309" r:id="rId56"/>
    <p:sldId id="310" r:id="rId57"/>
    <p:sldId id="311" r:id="rId58"/>
    <p:sldId id="312" r:id="rId59"/>
    <p:sldId id="313" r:id="rId60"/>
    <p:sldId id="314" r:id="rId61"/>
    <p:sldId id="320" r:id="rId62"/>
    <p:sldId id="321" r:id="rId63"/>
    <p:sldId id="322" r:id="rId64"/>
    <p:sldId id="323" r:id="rId65"/>
    <p:sldId id="324" r:id="rId66"/>
    <p:sldId id="325" r:id="rId67"/>
    <p:sldId id="326" r:id="rId68"/>
    <p:sldId id="327" r:id="rId69"/>
    <p:sldId id="315" r:id="rId70"/>
    <p:sldId id="316" r:id="rId71"/>
    <p:sldId id="328"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15" dt="2026-09-21T12:49:35.723"/>
    <p1510:client id="{64DA9621-172C-F9A2-C04A-95D11CE0CEBC}" v="3034" dt="2026-09-22T18:20:46.272"/>
    <p1510:client id="{D6ADD0CA-0C5F-98C3-3AE3-B93719886488}" v="1392" dt="2026-09-21T14:56:53.967"/>
    <p1510:client id="{DA971125-5419-315A-380A-46837C734077}" v="658" dt="2026-09-21T12:06:58.9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92" d="100"/>
          <a:sy n="92" d="100"/>
        </p:scale>
        <p:origin x="7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heme" Target="theme/theme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DA971125-5419-315A-380A-46837C734077}"/>
    <pc:docChg chg="addSld delSld modSld">
      <pc:chgData name="Rebecca Francis-Davies" userId="S::r.francis-davies@uwtsd.ac.uk::caf69e2c-2198-47a4-8268-c57958bd4ca9" providerId="AD" clId="Web-{DA971125-5419-315A-380A-46837C734077}" dt="2026-09-21T12:06:58.984" v="700" actId="20577"/>
      <pc:docMkLst>
        <pc:docMk/>
      </pc:docMkLst>
      <pc:sldChg chg="modSp">
        <pc:chgData name="Rebecca Francis-Davies" userId="S::r.francis-davies@uwtsd.ac.uk::caf69e2c-2198-47a4-8268-c57958bd4ca9" providerId="AD" clId="Web-{DA971125-5419-315A-380A-46837C734077}" dt="2026-09-21T09:31:55.220" v="101" actId="20577"/>
        <pc:sldMkLst>
          <pc:docMk/>
          <pc:sldMk cId="522104083" sldId="275"/>
        </pc:sldMkLst>
        <pc:spChg chg="mod">
          <ac:chgData name="Rebecca Francis-Davies" userId="S::r.francis-davies@uwtsd.ac.uk::caf69e2c-2198-47a4-8268-c57958bd4ca9" providerId="AD" clId="Web-{DA971125-5419-315A-380A-46837C734077}" dt="2026-09-21T09:31:55.220" v="101" actId="20577"/>
          <ac:spMkLst>
            <pc:docMk/>
            <pc:sldMk cId="522104083" sldId="275"/>
            <ac:spMk id="3" creationId="{7E1C53C0-E2CF-532D-2B90-7A46F151719F}"/>
          </ac:spMkLst>
        </pc:spChg>
      </pc:sldChg>
      <pc:sldChg chg="modSp">
        <pc:chgData name="Rebecca Francis-Davies" userId="S::r.francis-davies@uwtsd.ac.uk::caf69e2c-2198-47a4-8268-c57958bd4ca9" providerId="AD" clId="Web-{DA971125-5419-315A-380A-46837C734077}" dt="2026-09-21T11:10:40.496" v="125" actId="20577"/>
        <pc:sldMkLst>
          <pc:docMk/>
          <pc:sldMk cId="3074345812" sldId="277"/>
        </pc:sldMkLst>
        <pc:spChg chg="mod">
          <ac:chgData name="Rebecca Francis-Davies" userId="S::r.francis-davies@uwtsd.ac.uk::caf69e2c-2198-47a4-8268-c57958bd4ca9" providerId="AD" clId="Web-{DA971125-5419-315A-380A-46837C734077}" dt="2026-09-21T11:10:40.496" v="125" actId="20577"/>
          <ac:spMkLst>
            <pc:docMk/>
            <pc:sldMk cId="3074345812" sldId="277"/>
            <ac:spMk id="3" creationId="{9BC7580D-7F2C-84AC-BB30-AE729903D3A4}"/>
          </ac:spMkLst>
        </pc:spChg>
      </pc:sldChg>
      <pc:sldChg chg="addSp delSp modSp new del mod modClrScheme chgLayout">
        <pc:chgData name="Rebecca Francis-Davies" userId="S::r.francis-davies@uwtsd.ac.uk::caf69e2c-2198-47a4-8268-c57958bd4ca9" providerId="AD" clId="Web-{DA971125-5419-315A-380A-46837C734077}" dt="2026-09-21T09:21:21.978" v="25"/>
        <pc:sldMkLst>
          <pc:docMk/>
          <pc:sldMk cId="2747786379" sldId="280"/>
        </pc:sldMkLst>
        <pc:spChg chg="add del">
          <ac:chgData name="Rebecca Francis-Davies" userId="S::r.francis-davies@uwtsd.ac.uk::caf69e2c-2198-47a4-8268-c57958bd4ca9" providerId="AD" clId="Web-{DA971125-5419-315A-380A-46837C734077}" dt="2026-09-21T09:18:53.770" v="4"/>
          <ac:spMkLst>
            <pc:docMk/>
            <pc:sldMk cId="2747786379" sldId="280"/>
            <ac:spMk id="2" creationId="{FC1E3FED-12D8-AD00-1F1B-9AC862F2AB80}"/>
          </ac:spMkLst>
        </pc:spChg>
        <pc:spChg chg="del">
          <ac:chgData name="Rebecca Francis-Davies" userId="S::r.francis-davies@uwtsd.ac.uk::caf69e2c-2198-47a4-8268-c57958bd4ca9" providerId="AD" clId="Web-{DA971125-5419-315A-380A-46837C734077}" dt="2026-09-21T09:18:39.675" v="1"/>
          <ac:spMkLst>
            <pc:docMk/>
            <pc:sldMk cId="2747786379" sldId="280"/>
            <ac:spMk id="3" creationId="{4275A007-5497-2012-67D7-0E02FCE28C9C}"/>
          </ac:spMkLst>
        </pc:spChg>
        <pc:spChg chg="add del mod">
          <ac:chgData name="Rebecca Francis-Davies" userId="S::r.francis-davies@uwtsd.ac.uk::caf69e2c-2198-47a4-8268-c57958bd4ca9" providerId="AD" clId="Web-{DA971125-5419-315A-380A-46837C734077}" dt="2026-09-21T09:18:53.770" v="3"/>
          <ac:spMkLst>
            <pc:docMk/>
            <pc:sldMk cId="2747786379" sldId="280"/>
            <ac:spMk id="9" creationId="{54493B95-0879-8199-4E65-ABD7707DB7AA}"/>
          </ac:spMkLst>
        </pc:spChg>
        <pc:spChg chg="add mod">
          <ac:chgData name="Rebecca Francis-Davies" userId="S::r.francis-davies@uwtsd.ac.uk::caf69e2c-2198-47a4-8268-c57958bd4ca9" providerId="AD" clId="Web-{DA971125-5419-315A-380A-46837C734077}" dt="2026-09-21T09:18:53.770" v="4"/>
          <ac:spMkLst>
            <pc:docMk/>
            <pc:sldMk cId="2747786379" sldId="280"/>
            <ac:spMk id="11" creationId="{1A1CB4A6-67BD-DBDB-B2D3-FE9E4F0A9F62}"/>
          </ac:spMkLst>
        </pc:spChg>
        <pc:picChg chg="add mod ord">
          <ac:chgData name="Rebecca Francis-Davies" userId="S::r.francis-davies@uwtsd.ac.uk::caf69e2c-2198-47a4-8268-c57958bd4ca9" providerId="AD" clId="Web-{DA971125-5419-315A-380A-46837C734077}" dt="2026-09-21T09:19:50.069" v="15" actId="14100"/>
          <ac:picMkLst>
            <pc:docMk/>
            <pc:sldMk cId="2747786379" sldId="280"/>
            <ac:picMk id="4" creationId="{2505DB38-2927-630F-2FCF-D164BEEA5F17}"/>
          </ac:picMkLst>
        </pc:picChg>
      </pc:sldChg>
      <pc:sldChg chg="new del">
        <pc:chgData name="Rebecca Francis-Davies" userId="S::r.francis-davies@uwtsd.ac.uk::caf69e2c-2198-47a4-8268-c57958bd4ca9" providerId="AD" clId="Web-{DA971125-5419-315A-380A-46837C734077}" dt="2026-09-21T09:21:19.666" v="24"/>
        <pc:sldMkLst>
          <pc:docMk/>
          <pc:sldMk cId="2513356593" sldId="281"/>
        </pc:sldMkLst>
      </pc:sldChg>
      <pc:sldChg chg="addSp delSp modSp new">
        <pc:chgData name="Rebecca Francis-Davies" userId="S::r.francis-davies@uwtsd.ac.uk::caf69e2c-2198-47a4-8268-c57958bd4ca9" providerId="AD" clId="Web-{DA971125-5419-315A-380A-46837C734077}" dt="2026-09-21T09:21:17.259" v="23" actId="14100"/>
        <pc:sldMkLst>
          <pc:docMk/>
          <pc:sldMk cId="2571920159" sldId="282"/>
        </pc:sldMkLst>
        <pc:spChg chg="del">
          <ac:chgData name="Rebecca Francis-Davies" userId="S::r.francis-davies@uwtsd.ac.uk::caf69e2c-2198-47a4-8268-c57958bd4ca9" providerId="AD" clId="Web-{DA971125-5419-315A-380A-46837C734077}" dt="2026-09-21T09:21:02.384" v="18"/>
          <ac:spMkLst>
            <pc:docMk/>
            <pc:sldMk cId="2571920159" sldId="282"/>
            <ac:spMk id="3" creationId="{493DD35C-7E2F-4FC3-F826-D7B455568D7E}"/>
          </ac:spMkLst>
        </pc:spChg>
        <pc:picChg chg="add mod ord">
          <ac:chgData name="Rebecca Francis-Davies" userId="S::r.francis-davies@uwtsd.ac.uk::caf69e2c-2198-47a4-8268-c57958bd4ca9" providerId="AD" clId="Web-{DA971125-5419-315A-380A-46837C734077}" dt="2026-09-21T09:21:17.259" v="23" actId="14100"/>
          <ac:picMkLst>
            <pc:docMk/>
            <pc:sldMk cId="2571920159" sldId="282"/>
            <ac:picMk id="4" creationId="{0C3338E5-7E28-A40A-1F7A-EECCBB54D408}"/>
          </ac:picMkLst>
        </pc:picChg>
      </pc:sldChg>
      <pc:sldChg chg="addSp delSp modSp new">
        <pc:chgData name="Rebecca Francis-Davies" userId="S::r.francis-davies@uwtsd.ac.uk::caf69e2c-2198-47a4-8268-c57958bd4ca9" providerId="AD" clId="Web-{DA971125-5419-315A-380A-46837C734077}" dt="2026-09-21T09:30:22.670" v="74"/>
        <pc:sldMkLst>
          <pc:docMk/>
          <pc:sldMk cId="337083412" sldId="283"/>
        </pc:sldMkLst>
        <pc:spChg chg="mod">
          <ac:chgData name="Rebecca Francis-Davies" userId="S::r.francis-davies@uwtsd.ac.uk::caf69e2c-2198-47a4-8268-c57958bd4ca9" providerId="AD" clId="Web-{DA971125-5419-315A-380A-46837C734077}" dt="2026-09-21T09:30:22.670" v="74"/>
          <ac:spMkLst>
            <pc:docMk/>
            <pc:sldMk cId="337083412" sldId="283"/>
            <ac:spMk id="2" creationId="{816E38A3-C5C6-3768-1195-66D7F5C1F95D}"/>
          </ac:spMkLst>
        </pc:spChg>
        <pc:spChg chg="del">
          <ac:chgData name="Rebecca Francis-Davies" userId="S::r.francis-davies@uwtsd.ac.uk::caf69e2c-2198-47a4-8268-c57958bd4ca9" providerId="AD" clId="Web-{DA971125-5419-315A-380A-46837C734077}" dt="2026-09-21T09:30:22.670" v="74"/>
          <ac:spMkLst>
            <pc:docMk/>
            <pc:sldMk cId="337083412" sldId="283"/>
            <ac:spMk id="3" creationId="{8AE4A651-0419-0189-AD43-0BFB4A5A3775}"/>
          </ac:spMkLst>
        </pc:spChg>
        <pc:picChg chg="add">
          <ac:chgData name="Rebecca Francis-Davies" userId="S::r.francis-davies@uwtsd.ac.uk::caf69e2c-2198-47a4-8268-c57958bd4ca9" providerId="AD" clId="Web-{DA971125-5419-315A-380A-46837C734077}" dt="2026-09-21T09:30:22.670" v="74"/>
          <ac:picMkLst>
            <pc:docMk/>
            <pc:sldMk cId="337083412" sldId="283"/>
            <ac:picMk id="5" creationId="{DA442115-7CD8-9909-F632-7BDBBD0E36AD}"/>
          </ac:picMkLst>
        </pc:picChg>
      </pc:sldChg>
      <pc:sldChg chg="modSp new modNotes">
        <pc:chgData name="Rebecca Francis-Davies" userId="S::r.francis-davies@uwtsd.ac.uk::caf69e2c-2198-47a4-8268-c57958bd4ca9" providerId="AD" clId="Web-{DA971125-5419-315A-380A-46837C734077}" dt="2026-09-21T09:35:13.805" v="122"/>
        <pc:sldMkLst>
          <pc:docMk/>
          <pc:sldMk cId="2851619372" sldId="284"/>
        </pc:sldMkLst>
        <pc:spChg chg="mod">
          <ac:chgData name="Rebecca Francis-Davies" userId="S::r.francis-davies@uwtsd.ac.uk::caf69e2c-2198-47a4-8268-c57958bd4ca9" providerId="AD" clId="Web-{DA971125-5419-315A-380A-46837C734077}" dt="2026-09-21T09:34:50.867" v="121" actId="20577"/>
          <ac:spMkLst>
            <pc:docMk/>
            <pc:sldMk cId="2851619372" sldId="284"/>
            <ac:spMk id="2" creationId="{1E4A640F-88E7-0555-CDD2-AC7A81E39457}"/>
          </ac:spMkLst>
        </pc:spChg>
      </pc:sldChg>
      <pc:sldChg chg="addSp delSp modSp new modNotes">
        <pc:chgData name="Rebecca Francis-Davies" userId="S::r.francis-davies@uwtsd.ac.uk::caf69e2c-2198-47a4-8268-c57958bd4ca9" providerId="AD" clId="Web-{DA971125-5419-315A-380A-46837C734077}" dt="2026-09-21T11:12:08.765" v="177"/>
        <pc:sldMkLst>
          <pc:docMk/>
          <pc:sldMk cId="4057802505" sldId="285"/>
        </pc:sldMkLst>
        <pc:spChg chg="mod">
          <ac:chgData name="Rebecca Francis-Davies" userId="S::r.francis-davies@uwtsd.ac.uk::caf69e2c-2198-47a4-8268-c57958bd4ca9" providerId="AD" clId="Web-{DA971125-5419-315A-380A-46837C734077}" dt="2026-09-21T11:12:08.765" v="177"/>
          <ac:spMkLst>
            <pc:docMk/>
            <pc:sldMk cId="4057802505" sldId="285"/>
            <ac:spMk id="2" creationId="{10BC8DF1-8313-EDCA-2D6F-2B19C08722AE}"/>
          </ac:spMkLst>
        </pc:spChg>
        <pc:spChg chg="del">
          <ac:chgData name="Rebecca Francis-Davies" userId="S::r.francis-davies@uwtsd.ac.uk::caf69e2c-2198-47a4-8268-c57958bd4ca9" providerId="AD" clId="Web-{DA971125-5419-315A-380A-46837C734077}" dt="2026-09-21T11:12:08.765" v="177"/>
          <ac:spMkLst>
            <pc:docMk/>
            <pc:sldMk cId="4057802505" sldId="285"/>
            <ac:spMk id="3" creationId="{7CA4F649-ABFD-9CC5-D691-A9BEB5E19714}"/>
          </ac:spMkLst>
        </pc:spChg>
        <pc:picChg chg="add">
          <ac:chgData name="Rebecca Francis-Davies" userId="S::r.francis-davies@uwtsd.ac.uk::caf69e2c-2198-47a4-8268-c57958bd4ca9" providerId="AD" clId="Web-{DA971125-5419-315A-380A-46837C734077}" dt="2026-09-21T11:12:08.765" v="177"/>
          <ac:picMkLst>
            <pc:docMk/>
            <pc:sldMk cId="4057802505" sldId="285"/>
            <ac:picMk id="5" creationId="{78FB7126-B0D3-ADF0-A2EF-9B8FAAAE7E91}"/>
          </ac:picMkLst>
        </pc:picChg>
      </pc:sldChg>
      <pc:sldChg chg="addSp delSp modSp new modNotes">
        <pc:chgData name="Rebecca Francis-Davies" userId="S::r.francis-davies@uwtsd.ac.uk::caf69e2c-2198-47a4-8268-c57958bd4ca9" providerId="AD" clId="Web-{DA971125-5419-315A-380A-46837C734077}" dt="2026-09-21T11:16:08.072" v="201"/>
        <pc:sldMkLst>
          <pc:docMk/>
          <pc:sldMk cId="1132641022" sldId="286"/>
        </pc:sldMkLst>
        <pc:spChg chg="mod">
          <ac:chgData name="Rebecca Francis-Davies" userId="S::r.francis-davies@uwtsd.ac.uk::caf69e2c-2198-47a4-8268-c57958bd4ca9" providerId="AD" clId="Web-{DA971125-5419-315A-380A-46837C734077}" dt="2026-09-21T11:14:25.396" v="189"/>
          <ac:spMkLst>
            <pc:docMk/>
            <pc:sldMk cId="1132641022" sldId="286"/>
            <ac:spMk id="2" creationId="{908B8E10-F4E7-DF4A-E6AF-5C3B4DD42133}"/>
          </ac:spMkLst>
        </pc:spChg>
        <pc:spChg chg="del">
          <ac:chgData name="Rebecca Francis-Davies" userId="S::r.francis-davies@uwtsd.ac.uk::caf69e2c-2198-47a4-8268-c57958bd4ca9" providerId="AD" clId="Web-{DA971125-5419-315A-380A-46837C734077}" dt="2026-09-21T11:14:25.396" v="189"/>
          <ac:spMkLst>
            <pc:docMk/>
            <pc:sldMk cId="1132641022" sldId="286"/>
            <ac:spMk id="3" creationId="{85FE3FA8-DF73-CBC7-49B9-4DD96108BCC6}"/>
          </ac:spMkLst>
        </pc:spChg>
        <pc:picChg chg="add">
          <ac:chgData name="Rebecca Francis-Davies" userId="S::r.francis-davies@uwtsd.ac.uk::caf69e2c-2198-47a4-8268-c57958bd4ca9" providerId="AD" clId="Web-{DA971125-5419-315A-380A-46837C734077}" dt="2026-09-21T11:14:25.396" v="189"/>
          <ac:picMkLst>
            <pc:docMk/>
            <pc:sldMk cId="1132641022" sldId="286"/>
            <ac:picMk id="5" creationId="{99FAF729-525E-4895-6EC5-60827BC66C6B}"/>
          </ac:picMkLst>
        </pc:picChg>
      </pc:sldChg>
      <pc:sldChg chg="addSp delSp modSp new">
        <pc:chgData name="Rebecca Francis-Davies" userId="S::r.francis-davies@uwtsd.ac.uk::caf69e2c-2198-47a4-8268-c57958bd4ca9" providerId="AD" clId="Web-{DA971125-5419-315A-380A-46837C734077}" dt="2026-09-21T11:17:42.951" v="278"/>
        <pc:sldMkLst>
          <pc:docMk/>
          <pc:sldMk cId="3248928307" sldId="287"/>
        </pc:sldMkLst>
        <pc:spChg chg="mod">
          <ac:chgData name="Rebecca Francis-Davies" userId="S::r.francis-davies@uwtsd.ac.uk::caf69e2c-2198-47a4-8268-c57958bd4ca9" providerId="AD" clId="Web-{DA971125-5419-315A-380A-46837C734077}" dt="2026-09-21T11:17:42.951" v="278"/>
          <ac:spMkLst>
            <pc:docMk/>
            <pc:sldMk cId="3248928307" sldId="287"/>
            <ac:spMk id="2" creationId="{6E5AE82D-6D54-8691-BE76-8B1ACB52D13D}"/>
          </ac:spMkLst>
        </pc:spChg>
        <pc:spChg chg="del mod">
          <ac:chgData name="Rebecca Francis-Davies" userId="S::r.francis-davies@uwtsd.ac.uk::caf69e2c-2198-47a4-8268-c57958bd4ca9" providerId="AD" clId="Web-{DA971125-5419-315A-380A-46837C734077}" dt="2026-09-21T11:17:42.951" v="278"/>
          <ac:spMkLst>
            <pc:docMk/>
            <pc:sldMk cId="3248928307" sldId="287"/>
            <ac:spMk id="3" creationId="{F2DA9378-A1F0-6041-387E-A23913305F54}"/>
          </ac:spMkLst>
        </pc:spChg>
        <pc:graphicFrameChg chg="add">
          <ac:chgData name="Rebecca Francis-Davies" userId="S::r.francis-davies@uwtsd.ac.uk::caf69e2c-2198-47a4-8268-c57958bd4ca9" providerId="AD" clId="Web-{DA971125-5419-315A-380A-46837C734077}" dt="2026-09-21T11:17:42.951" v="278"/>
          <ac:graphicFrameMkLst>
            <pc:docMk/>
            <pc:sldMk cId="3248928307" sldId="287"/>
            <ac:graphicFrameMk id="5" creationId="{1583ADAB-3A3F-1D49-C5BC-447A1D13E122}"/>
          </ac:graphicFrameMkLst>
        </pc:graphicFrameChg>
      </pc:sldChg>
      <pc:sldChg chg="modSp new">
        <pc:chgData name="Rebecca Francis-Davies" userId="S::r.francis-davies@uwtsd.ac.uk::caf69e2c-2198-47a4-8268-c57958bd4ca9" providerId="AD" clId="Web-{DA971125-5419-315A-380A-46837C734077}" dt="2026-09-21T11:45:03.987" v="421" actId="20577"/>
        <pc:sldMkLst>
          <pc:docMk/>
          <pc:sldMk cId="1124715707" sldId="288"/>
        </pc:sldMkLst>
        <pc:spChg chg="mod">
          <ac:chgData name="Rebecca Francis-Davies" userId="S::r.francis-davies@uwtsd.ac.uk::caf69e2c-2198-47a4-8268-c57958bd4ca9" providerId="AD" clId="Web-{DA971125-5419-315A-380A-46837C734077}" dt="2026-09-21T11:21:25.507" v="287" actId="20577"/>
          <ac:spMkLst>
            <pc:docMk/>
            <pc:sldMk cId="1124715707" sldId="288"/>
            <ac:spMk id="2" creationId="{D20F159D-8CD7-2638-4578-30B9694C762D}"/>
          </ac:spMkLst>
        </pc:spChg>
        <pc:spChg chg="mod">
          <ac:chgData name="Rebecca Francis-Davies" userId="S::r.francis-davies@uwtsd.ac.uk::caf69e2c-2198-47a4-8268-c57958bd4ca9" providerId="AD" clId="Web-{DA971125-5419-315A-380A-46837C734077}" dt="2026-09-21T11:45:03.987" v="421" actId="20577"/>
          <ac:spMkLst>
            <pc:docMk/>
            <pc:sldMk cId="1124715707" sldId="288"/>
            <ac:spMk id="3" creationId="{D11CDF0E-EFB2-1B79-E7C9-B8357DB516A1}"/>
          </ac:spMkLst>
        </pc:spChg>
      </pc:sldChg>
      <pc:sldChg chg="modSp new">
        <pc:chgData name="Rebecca Francis-Davies" userId="S::r.francis-davies@uwtsd.ac.uk::caf69e2c-2198-47a4-8268-c57958bd4ca9" providerId="AD" clId="Web-{DA971125-5419-315A-380A-46837C734077}" dt="2026-09-21T12:04:30.519" v="600" actId="20577"/>
        <pc:sldMkLst>
          <pc:docMk/>
          <pc:sldMk cId="564534883" sldId="289"/>
        </pc:sldMkLst>
        <pc:spChg chg="mod">
          <ac:chgData name="Rebecca Francis-Davies" userId="S::r.francis-davies@uwtsd.ac.uk::caf69e2c-2198-47a4-8268-c57958bd4ca9" providerId="AD" clId="Web-{DA971125-5419-315A-380A-46837C734077}" dt="2026-09-21T12:02:30.509" v="432" actId="20577"/>
          <ac:spMkLst>
            <pc:docMk/>
            <pc:sldMk cId="564534883" sldId="289"/>
            <ac:spMk id="2" creationId="{24BD447F-34D2-8448-6CCF-62A97F8CD9A4}"/>
          </ac:spMkLst>
        </pc:spChg>
        <pc:spChg chg="mod">
          <ac:chgData name="Rebecca Francis-Davies" userId="S::r.francis-davies@uwtsd.ac.uk::caf69e2c-2198-47a4-8268-c57958bd4ca9" providerId="AD" clId="Web-{DA971125-5419-315A-380A-46837C734077}" dt="2026-09-21T12:04:30.519" v="600" actId="20577"/>
          <ac:spMkLst>
            <pc:docMk/>
            <pc:sldMk cId="564534883" sldId="289"/>
            <ac:spMk id="3" creationId="{7FA4F484-0265-996A-9A7D-D1A49937B04C}"/>
          </ac:spMkLst>
        </pc:spChg>
      </pc:sldChg>
      <pc:sldChg chg="modSp new">
        <pc:chgData name="Rebecca Francis-Davies" userId="S::r.francis-davies@uwtsd.ac.uk::caf69e2c-2198-47a4-8268-c57958bd4ca9" providerId="AD" clId="Web-{DA971125-5419-315A-380A-46837C734077}" dt="2026-09-21T12:06:58.984" v="700" actId="20577"/>
        <pc:sldMkLst>
          <pc:docMk/>
          <pc:sldMk cId="1488884387" sldId="290"/>
        </pc:sldMkLst>
        <pc:spChg chg="mod">
          <ac:chgData name="Rebecca Francis-Davies" userId="S::r.francis-davies@uwtsd.ac.uk::caf69e2c-2198-47a4-8268-c57958bd4ca9" providerId="AD" clId="Web-{DA971125-5419-315A-380A-46837C734077}" dt="2026-09-21T12:04:56.240" v="608" actId="20577"/>
          <ac:spMkLst>
            <pc:docMk/>
            <pc:sldMk cId="1488884387" sldId="290"/>
            <ac:spMk id="2" creationId="{81637F8C-8AC1-641D-2C7A-21038FB787AC}"/>
          </ac:spMkLst>
        </pc:spChg>
        <pc:spChg chg="mod">
          <ac:chgData name="Rebecca Francis-Davies" userId="S::r.francis-davies@uwtsd.ac.uk::caf69e2c-2198-47a4-8268-c57958bd4ca9" providerId="AD" clId="Web-{DA971125-5419-315A-380A-46837C734077}" dt="2026-09-21T12:06:58.984" v="700" actId="20577"/>
          <ac:spMkLst>
            <pc:docMk/>
            <pc:sldMk cId="1488884387" sldId="290"/>
            <ac:spMk id="3" creationId="{4AD11C88-00F1-5624-8222-36FFA6A28996}"/>
          </ac:spMkLst>
        </pc:spChg>
      </pc:sldChg>
    </pc:docChg>
  </pc:docChgLst>
  <pc:docChgLst>
    <pc:chgData name="Rebecca Francis-Davies" userId="S::r.francis-davies@uwtsd.ac.uk::caf69e2c-2198-47a4-8268-c57958bd4ca9" providerId="AD" clId="Web-{D09EF479-06DC-CAE4-3BE5-2F97AFE44361}"/>
    <pc:docChg chg="addSld delSld modSld">
      <pc:chgData name="Rebecca Francis-Davies" userId="S::r.francis-davies@uwtsd.ac.uk::caf69e2c-2198-47a4-8268-c57958bd4ca9" providerId="AD" clId="Web-{D09EF479-06DC-CAE4-3BE5-2F97AFE44361}" dt="2026-09-17T14:10:08.896" v="3237"/>
      <pc:docMkLst>
        <pc:docMk/>
      </pc:docMkLst>
      <pc:sldChg chg="addSp delSp modSp">
        <pc:chgData name="Rebecca Francis-Davies" userId="S::r.francis-davies@uwtsd.ac.uk::caf69e2c-2198-47a4-8268-c57958bd4ca9" providerId="AD" clId="Web-{D09EF479-06DC-CAE4-3BE5-2F97AFE44361}" dt="2026-09-17T11:47:08.710" v="171" actId="14100"/>
        <pc:sldMkLst>
          <pc:docMk/>
          <pc:sldMk cId="3992108519" sldId="261"/>
        </pc:sldMkLst>
        <pc:spChg chg="add mod">
          <ac:chgData name="Rebecca Francis-Davies" userId="S::r.francis-davies@uwtsd.ac.uk::caf69e2c-2198-47a4-8268-c57958bd4ca9" providerId="AD" clId="Web-{D09EF479-06DC-CAE4-3BE5-2F97AFE44361}" dt="2026-09-17T11:47:08.710" v="171" actId="14100"/>
          <ac:spMkLst>
            <pc:docMk/>
            <pc:sldMk cId="3992108519" sldId="261"/>
            <ac:spMk id="5" creationId="{B5EA748D-C307-31C0-9B3E-E7F252930C75}"/>
          </ac:spMkLst>
        </pc:spChg>
      </pc:sldChg>
      <pc:sldChg chg="modSp">
        <pc:chgData name="Rebecca Francis-Davies" userId="S::r.francis-davies@uwtsd.ac.uk::caf69e2c-2198-47a4-8268-c57958bd4ca9" providerId="AD" clId="Web-{D09EF479-06DC-CAE4-3BE5-2F97AFE44361}" dt="2026-09-17T11:42:10.011" v="57" actId="20577"/>
        <pc:sldMkLst>
          <pc:docMk/>
          <pc:sldMk cId="4282081767" sldId="262"/>
        </pc:sldMkLst>
      </pc:sldChg>
      <pc:sldChg chg="modSp new">
        <pc:chgData name="Rebecca Francis-Davies" userId="S::r.francis-davies@uwtsd.ac.uk::caf69e2c-2198-47a4-8268-c57958bd4ca9" providerId="AD" clId="Web-{D09EF479-06DC-CAE4-3BE5-2F97AFE44361}" dt="2026-09-17T11:45:11.487" v="149" actId="20577"/>
        <pc:sldMkLst>
          <pc:docMk/>
          <pc:sldMk cId="4277110675" sldId="263"/>
        </pc:sldMkLst>
        <pc:spChg chg="mod">
          <ac:chgData name="Rebecca Francis-Davies" userId="S::r.francis-davies@uwtsd.ac.uk::caf69e2c-2198-47a4-8268-c57958bd4ca9" providerId="AD" clId="Web-{D09EF479-06DC-CAE4-3BE5-2F97AFE44361}" dt="2026-09-17T11:42:33.637" v="60" actId="20577"/>
          <ac:spMkLst>
            <pc:docMk/>
            <pc:sldMk cId="4277110675" sldId="263"/>
            <ac:spMk id="2" creationId="{CB7187E7-8A8A-C0E5-CC93-D8886C252B8F}"/>
          </ac:spMkLst>
        </pc:spChg>
      </pc:sldChg>
      <pc:sldChg chg="addSp delSp modSp new">
        <pc:chgData name="Rebecca Francis-Davies" userId="S::r.francis-davies@uwtsd.ac.uk::caf69e2c-2198-47a4-8268-c57958bd4ca9" providerId="AD" clId="Web-{D09EF479-06DC-CAE4-3BE5-2F97AFE44361}" dt="2026-09-17T11:50:17.093" v="206"/>
        <pc:sldMkLst>
          <pc:docMk/>
          <pc:sldMk cId="1179604491" sldId="264"/>
        </pc:sldMkLst>
        <pc:spChg chg="mod">
          <ac:chgData name="Rebecca Francis-Davies" userId="S::r.francis-davies@uwtsd.ac.uk::caf69e2c-2198-47a4-8268-c57958bd4ca9" providerId="AD" clId="Web-{D09EF479-06DC-CAE4-3BE5-2F97AFE44361}" dt="2026-09-17T11:48:48.746" v="182" actId="20577"/>
          <ac:spMkLst>
            <pc:docMk/>
            <pc:sldMk cId="1179604491" sldId="264"/>
            <ac:spMk id="2" creationId="{AD50D905-758A-02FA-E6A6-2B68F393B785}"/>
          </ac:spMkLst>
        </pc:spChg>
        <pc:graphicFrameChg chg="add mod ord modGraphic">
          <ac:chgData name="Rebecca Francis-Davies" userId="S::r.francis-davies@uwtsd.ac.uk::caf69e2c-2198-47a4-8268-c57958bd4ca9" providerId="AD" clId="Web-{D09EF479-06DC-CAE4-3BE5-2F97AFE44361}" dt="2026-09-17T11:50:17.093" v="206"/>
          <ac:graphicFrameMkLst>
            <pc:docMk/>
            <pc:sldMk cId="1179604491" sldId="264"/>
            <ac:graphicFrameMk id="8" creationId="{0D459D78-9CBF-F294-261D-C515FAF4213D}"/>
          </ac:graphicFrameMkLst>
        </pc:graphicFrameChg>
      </pc:sldChg>
      <pc:sldChg chg="addSp delSp modSp new mod modClrScheme chgLayout modNotes">
        <pc:chgData name="Rebecca Francis-Davies" userId="S::r.francis-davies@uwtsd.ac.uk::caf69e2c-2198-47a4-8268-c57958bd4ca9" providerId="AD" clId="Web-{D09EF479-06DC-CAE4-3BE5-2F97AFE44361}" dt="2026-09-17T14:10:08.896" v="3237"/>
        <pc:sldMkLst>
          <pc:docMk/>
          <pc:sldMk cId="3536470398" sldId="265"/>
        </pc:sldMkLst>
        <pc:spChg chg="mod">
          <ac:chgData name="Rebecca Francis-Davies" userId="S::r.francis-davies@uwtsd.ac.uk::caf69e2c-2198-47a4-8268-c57958bd4ca9" providerId="AD" clId="Web-{D09EF479-06DC-CAE4-3BE5-2F97AFE44361}" dt="2026-09-17T14:10:08.896" v="3237"/>
          <ac:spMkLst>
            <pc:docMk/>
            <pc:sldMk cId="3536470398" sldId="265"/>
            <ac:spMk id="2" creationId="{28C4F03F-64DD-7221-B36B-738ED7AAA17F}"/>
          </ac:spMkLst>
        </pc:spChg>
        <pc:graphicFrameChg chg="add mod">
          <ac:chgData name="Rebecca Francis-Davies" userId="S::r.francis-davies@uwtsd.ac.uk::caf69e2c-2198-47a4-8268-c57958bd4ca9" providerId="AD" clId="Web-{D09EF479-06DC-CAE4-3BE5-2F97AFE44361}" dt="2026-09-17T14:10:08.896" v="3237"/>
          <ac:graphicFrameMkLst>
            <pc:docMk/>
            <pc:sldMk cId="3536470398" sldId="265"/>
            <ac:graphicFrameMk id="5" creationId="{B843317C-094C-771C-1AFC-0F441014BC93}"/>
          </ac:graphicFrameMkLst>
        </pc:graphicFrameChg>
      </pc:sldChg>
      <pc:sldChg chg="modSp new modNotes">
        <pc:chgData name="Rebecca Francis-Davies" userId="S::r.francis-davies@uwtsd.ac.uk::caf69e2c-2198-47a4-8268-c57958bd4ca9" providerId="AD" clId="Web-{D09EF479-06DC-CAE4-3BE5-2F97AFE44361}" dt="2026-09-17T12:06:25.633" v="611"/>
        <pc:sldMkLst>
          <pc:docMk/>
          <pc:sldMk cId="1932878867" sldId="266"/>
        </pc:sldMkLst>
        <pc:spChg chg="mod">
          <ac:chgData name="Rebecca Francis-Davies" userId="S::r.francis-davies@uwtsd.ac.uk::caf69e2c-2198-47a4-8268-c57958bd4ca9" providerId="AD" clId="Web-{D09EF479-06DC-CAE4-3BE5-2F97AFE44361}" dt="2026-09-17T12:05:12.677" v="520" actId="20577"/>
          <ac:spMkLst>
            <pc:docMk/>
            <pc:sldMk cId="1932878867" sldId="266"/>
            <ac:spMk id="2" creationId="{CD6157A8-71BB-F6CA-4F80-ABCDAD3E224D}"/>
          </ac:spMkLst>
        </pc:spChg>
        <pc:spChg chg="mod">
          <ac:chgData name="Rebecca Francis-Davies" userId="S::r.francis-davies@uwtsd.ac.uk::caf69e2c-2198-47a4-8268-c57958bd4ca9" providerId="AD" clId="Web-{D09EF479-06DC-CAE4-3BE5-2F97AFE44361}" dt="2026-09-17T12:06:10.664" v="609" actId="20577"/>
          <ac:spMkLst>
            <pc:docMk/>
            <pc:sldMk cId="1932878867" sldId="266"/>
            <ac:spMk id="3" creationId="{86FAD325-6ABD-C836-A91E-6AFD4060CDB1}"/>
          </ac:spMkLst>
        </pc:spChg>
      </pc:sldChg>
      <pc:sldChg chg="addSp delSp modSp new modNotes">
        <pc:chgData name="Rebecca Francis-Davies" userId="S::r.francis-davies@uwtsd.ac.uk::caf69e2c-2198-47a4-8268-c57958bd4ca9" providerId="AD" clId="Web-{D09EF479-06DC-CAE4-3BE5-2F97AFE44361}" dt="2026-09-17T12:11:06.566" v="641"/>
        <pc:sldMkLst>
          <pc:docMk/>
          <pc:sldMk cId="1516831061" sldId="267"/>
        </pc:sldMkLst>
        <pc:spChg chg="mod">
          <ac:chgData name="Rebecca Francis-Davies" userId="S::r.francis-davies@uwtsd.ac.uk::caf69e2c-2198-47a4-8268-c57958bd4ca9" providerId="AD" clId="Web-{D09EF479-06DC-CAE4-3BE5-2F97AFE44361}" dt="2026-09-17T12:06:45.024" v="619" actId="20577"/>
          <ac:spMkLst>
            <pc:docMk/>
            <pc:sldMk cId="1516831061" sldId="267"/>
            <ac:spMk id="2" creationId="{37DBB046-D75D-4933-94AC-ADC6D855DE45}"/>
          </ac:spMkLst>
        </pc:spChg>
        <pc:picChg chg="add mod ord">
          <ac:chgData name="Rebecca Francis-Davies" userId="S::r.francis-davies@uwtsd.ac.uk::caf69e2c-2198-47a4-8268-c57958bd4ca9" providerId="AD" clId="Web-{D09EF479-06DC-CAE4-3BE5-2F97AFE44361}" dt="2026-09-17T12:09:22.062" v="639" actId="14100"/>
          <ac:picMkLst>
            <pc:docMk/>
            <pc:sldMk cId="1516831061" sldId="267"/>
            <ac:picMk id="4" creationId="{BB88D858-A267-9719-4BF6-059BDC648F4D}"/>
          </ac:picMkLst>
        </pc:picChg>
      </pc:sldChg>
      <pc:sldChg chg="addSp delSp modSp new modNotes">
        <pc:chgData name="Rebecca Francis-Davies" userId="S::r.francis-davies@uwtsd.ac.uk::caf69e2c-2198-47a4-8268-c57958bd4ca9" providerId="AD" clId="Web-{D09EF479-06DC-CAE4-3BE5-2F97AFE44361}" dt="2026-09-17T12:23:02.955" v="960"/>
        <pc:sldMkLst>
          <pc:docMk/>
          <pc:sldMk cId="2961745368" sldId="268"/>
        </pc:sldMkLst>
        <pc:spChg chg="mod">
          <ac:chgData name="Rebecca Francis-Davies" userId="S::r.francis-davies@uwtsd.ac.uk::caf69e2c-2198-47a4-8268-c57958bd4ca9" providerId="AD" clId="Web-{D09EF479-06DC-CAE4-3BE5-2F97AFE44361}" dt="2026-09-17T12:11:37.161" v="659" actId="20577"/>
          <ac:spMkLst>
            <pc:docMk/>
            <pc:sldMk cId="2961745368" sldId="268"/>
            <ac:spMk id="2" creationId="{0B54027E-B0CE-E1AD-781D-5326E40CB8B9}"/>
          </ac:spMkLst>
        </pc:spChg>
        <pc:picChg chg="add mod ord">
          <ac:chgData name="Rebecca Francis-Davies" userId="S::r.francis-davies@uwtsd.ac.uk::caf69e2c-2198-47a4-8268-c57958bd4ca9" providerId="AD" clId="Web-{D09EF479-06DC-CAE4-3BE5-2F97AFE44361}" dt="2026-09-17T12:11:46.802" v="661" actId="14100"/>
          <ac:picMkLst>
            <pc:docMk/>
            <pc:sldMk cId="2961745368" sldId="268"/>
            <ac:picMk id="4" creationId="{B00E5341-45BC-A81B-40FC-2975F6605FB5}"/>
          </ac:picMkLst>
        </pc:picChg>
      </pc:sldChg>
      <pc:sldChg chg="modSp new">
        <pc:chgData name="Rebecca Francis-Davies" userId="S::r.francis-davies@uwtsd.ac.uk::caf69e2c-2198-47a4-8268-c57958bd4ca9" providerId="AD" clId="Web-{D09EF479-06DC-CAE4-3BE5-2F97AFE44361}" dt="2026-09-17T12:23:58.989" v="983" actId="20577"/>
        <pc:sldMkLst>
          <pc:docMk/>
          <pc:sldMk cId="3150280971" sldId="269"/>
        </pc:sldMkLst>
        <pc:spChg chg="mod">
          <ac:chgData name="Rebecca Francis-Davies" userId="S::r.francis-davies@uwtsd.ac.uk::caf69e2c-2198-47a4-8268-c57958bd4ca9" providerId="AD" clId="Web-{D09EF479-06DC-CAE4-3BE5-2F97AFE44361}" dt="2026-09-17T12:23:19.644" v="979" actId="20577"/>
          <ac:spMkLst>
            <pc:docMk/>
            <pc:sldMk cId="3150280971" sldId="269"/>
            <ac:spMk id="2" creationId="{91E88197-02E0-12F6-A89C-DEC620812E52}"/>
          </ac:spMkLst>
        </pc:spChg>
        <pc:spChg chg="mod">
          <ac:chgData name="Rebecca Francis-Davies" userId="S::r.francis-davies@uwtsd.ac.uk::caf69e2c-2198-47a4-8268-c57958bd4ca9" providerId="AD" clId="Web-{D09EF479-06DC-CAE4-3BE5-2F97AFE44361}" dt="2026-09-17T12:23:58.989" v="983" actId="20577"/>
          <ac:spMkLst>
            <pc:docMk/>
            <pc:sldMk cId="3150280971" sldId="269"/>
            <ac:spMk id="3" creationId="{AB409A6C-67EA-7453-F6B6-7B67608EE9F6}"/>
          </ac:spMkLst>
        </pc:spChg>
      </pc:sldChg>
      <pc:sldChg chg="addSp delSp modSp new modNotes">
        <pc:chgData name="Rebecca Francis-Davies" userId="S::r.francis-davies@uwtsd.ac.uk::caf69e2c-2198-47a4-8268-c57958bd4ca9" providerId="AD" clId="Web-{D09EF479-06DC-CAE4-3BE5-2F97AFE44361}" dt="2026-09-17T12:47:48.423" v="1662"/>
        <pc:sldMkLst>
          <pc:docMk/>
          <pc:sldMk cId="4177036196" sldId="270"/>
        </pc:sldMkLst>
        <pc:spChg chg="mod">
          <ac:chgData name="Rebecca Francis-Davies" userId="S::r.francis-davies@uwtsd.ac.uk::caf69e2c-2198-47a4-8268-c57958bd4ca9" providerId="AD" clId="Web-{D09EF479-06DC-CAE4-3BE5-2F97AFE44361}" dt="2026-09-17T12:24:41.756" v="1025" actId="20577"/>
          <ac:spMkLst>
            <pc:docMk/>
            <pc:sldMk cId="4177036196" sldId="270"/>
            <ac:spMk id="2" creationId="{9CE076B2-84B9-93C0-492B-1C496DC7B5A5}"/>
          </ac:spMkLst>
        </pc:spChg>
        <pc:picChg chg="add mod ord">
          <ac:chgData name="Rebecca Francis-Davies" userId="S::r.francis-davies@uwtsd.ac.uk::caf69e2c-2198-47a4-8268-c57958bd4ca9" providerId="AD" clId="Web-{D09EF479-06DC-CAE4-3BE5-2F97AFE44361}" dt="2026-09-17T12:24:44.819" v="1026"/>
          <ac:picMkLst>
            <pc:docMk/>
            <pc:sldMk cId="4177036196" sldId="270"/>
            <ac:picMk id="4" creationId="{FDF85DB5-8FE3-B11F-4DF0-1EC0F423A3C4}"/>
          </ac:picMkLst>
        </pc:picChg>
      </pc:sldChg>
      <pc:sldChg chg="modSp new modNotes">
        <pc:chgData name="Rebecca Francis-Davies" userId="S::r.francis-davies@uwtsd.ac.uk::caf69e2c-2198-47a4-8268-c57958bd4ca9" providerId="AD" clId="Web-{D09EF479-06DC-CAE4-3BE5-2F97AFE44361}" dt="2026-09-17T12:51:47.246" v="1891" actId="20577"/>
        <pc:sldMkLst>
          <pc:docMk/>
          <pc:sldMk cId="589429773" sldId="271"/>
        </pc:sldMkLst>
        <pc:spChg chg="mod">
          <ac:chgData name="Rebecca Francis-Davies" userId="S::r.francis-davies@uwtsd.ac.uk::caf69e2c-2198-47a4-8268-c57958bd4ca9" providerId="AD" clId="Web-{D09EF479-06DC-CAE4-3BE5-2F97AFE44361}" dt="2026-09-17T12:47:53.876" v="1671" actId="20577"/>
          <ac:spMkLst>
            <pc:docMk/>
            <pc:sldMk cId="589429773" sldId="271"/>
            <ac:spMk id="2" creationId="{9B348223-60DF-3A6E-C402-4FDE0BB7842C}"/>
          </ac:spMkLst>
        </pc:spChg>
        <pc:spChg chg="mod">
          <ac:chgData name="Rebecca Francis-Davies" userId="S::r.francis-davies@uwtsd.ac.uk::caf69e2c-2198-47a4-8268-c57958bd4ca9" providerId="AD" clId="Web-{D09EF479-06DC-CAE4-3BE5-2F97AFE44361}" dt="2026-09-17T12:51:47.246" v="1891" actId="20577"/>
          <ac:spMkLst>
            <pc:docMk/>
            <pc:sldMk cId="589429773" sldId="271"/>
            <ac:spMk id="3" creationId="{A18EED26-6D8E-E387-5072-629C67DFBBE4}"/>
          </ac:spMkLst>
        </pc:spChg>
      </pc:sldChg>
      <pc:sldChg chg="addSp delSp modSp new mod modClrScheme chgLayout">
        <pc:chgData name="Rebecca Francis-Davies" userId="S::r.francis-davies@uwtsd.ac.uk::caf69e2c-2198-47a4-8268-c57958bd4ca9" providerId="AD" clId="Web-{D09EF479-06DC-CAE4-3BE5-2F97AFE44361}" dt="2026-09-17T12:52:34.279" v="1920"/>
        <pc:sldMkLst>
          <pc:docMk/>
          <pc:sldMk cId="3462008609" sldId="272"/>
        </pc:sldMkLst>
        <pc:spChg chg="mod">
          <ac:chgData name="Rebecca Francis-Davies" userId="S::r.francis-davies@uwtsd.ac.uk::caf69e2c-2198-47a4-8268-c57958bd4ca9" providerId="AD" clId="Web-{D09EF479-06DC-CAE4-3BE5-2F97AFE44361}" dt="2026-09-17T12:52:34.279" v="1920"/>
          <ac:spMkLst>
            <pc:docMk/>
            <pc:sldMk cId="3462008609" sldId="272"/>
            <ac:spMk id="2" creationId="{B605E22B-958A-C1AB-347C-AF9426DC8A31}"/>
          </ac:spMkLst>
        </pc:spChg>
        <pc:picChg chg="add">
          <ac:chgData name="Rebecca Francis-Davies" userId="S::r.francis-davies@uwtsd.ac.uk::caf69e2c-2198-47a4-8268-c57958bd4ca9" providerId="AD" clId="Web-{D09EF479-06DC-CAE4-3BE5-2F97AFE44361}" dt="2026-09-17T12:52:34.279" v="1920"/>
          <ac:picMkLst>
            <pc:docMk/>
            <pc:sldMk cId="3462008609" sldId="272"/>
            <ac:picMk id="5" creationId="{AA2D99AB-D3F0-7B49-5396-813D9AB2B89D}"/>
          </ac:picMkLst>
        </pc:picChg>
      </pc:sldChg>
      <pc:sldChg chg="addSp delSp modSp new modNotes">
        <pc:chgData name="Rebecca Francis-Davies" userId="S::r.francis-davies@uwtsd.ac.uk::caf69e2c-2198-47a4-8268-c57958bd4ca9" providerId="AD" clId="Web-{D09EF479-06DC-CAE4-3BE5-2F97AFE44361}" dt="2026-09-17T12:57:45.245" v="1955"/>
        <pc:sldMkLst>
          <pc:docMk/>
          <pc:sldMk cId="4059630653" sldId="273"/>
        </pc:sldMkLst>
        <pc:spChg chg="mod">
          <ac:chgData name="Rebecca Francis-Davies" userId="S::r.francis-davies@uwtsd.ac.uk::caf69e2c-2198-47a4-8268-c57958bd4ca9" providerId="AD" clId="Web-{D09EF479-06DC-CAE4-3BE5-2F97AFE44361}" dt="2026-09-17T12:55:02.879" v="1936" actId="20577"/>
          <ac:spMkLst>
            <pc:docMk/>
            <pc:sldMk cId="4059630653" sldId="273"/>
            <ac:spMk id="2" creationId="{761D74A9-AB3E-DE25-9184-9184529205CA}"/>
          </ac:spMkLst>
        </pc:spChg>
        <pc:picChg chg="add mod ord">
          <ac:chgData name="Rebecca Francis-Davies" userId="S::r.francis-davies@uwtsd.ac.uk::caf69e2c-2198-47a4-8268-c57958bd4ca9" providerId="AD" clId="Web-{D09EF479-06DC-CAE4-3BE5-2F97AFE44361}" dt="2026-09-17T12:55:04.488" v="1937"/>
          <ac:picMkLst>
            <pc:docMk/>
            <pc:sldMk cId="4059630653" sldId="273"/>
            <ac:picMk id="4" creationId="{3458CC3C-F9FE-88B2-E789-A93170A5E4EC}"/>
          </ac:picMkLst>
        </pc:picChg>
      </pc:sldChg>
      <pc:sldChg chg="addSp delSp modSp new modNotes">
        <pc:chgData name="Rebecca Francis-Davies" userId="S::r.francis-davies@uwtsd.ac.uk::caf69e2c-2198-47a4-8268-c57958bd4ca9" providerId="AD" clId="Web-{D09EF479-06DC-CAE4-3BE5-2F97AFE44361}" dt="2026-09-17T13:01:53.035" v="2115"/>
        <pc:sldMkLst>
          <pc:docMk/>
          <pc:sldMk cId="444610449" sldId="274"/>
        </pc:sldMkLst>
        <pc:spChg chg="mod">
          <ac:chgData name="Rebecca Francis-Davies" userId="S::r.francis-davies@uwtsd.ac.uk::caf69e2c-2198-47a4-8268-c57958bd4ca9" providerId="AD" clId="Web-{D09EF479-06DC-CAE4-3BE5-2F97AFE44361}" dt="2026-09-17T13:00:14.110" v="2043"/>
          <ac:spMkLst>
            <pc:docMk/>
            <pc:sldMk cId="444610449" sldId="274"/>
            <ac:spMk id="2" creationId="{13B664DC-012B-BDC7-4E62-7E9147DC1CBC}"/>
          </ac:spMkLst>
        </pc:spChg>
        <pc:graphicFrameChg chg="add">
          <ac:chgData name="Rebecca Francis-Davies" userId="S::r.francis-davies@uwtsd.ac.uk::caf69e2c-2198-47a4-8268-c57958bd4ca9" providerId="AD" clId="Web-{D09EF479-06DC-CAE4-3BE5-2F97AFE44361}" dt="2026-09-17T13:00:14.110" v="2043"/>
          <ac:graphicFrameMkLst>
            <pc:docMk/>
            <pc:sldMk cId="444610449" sldId="274"/>
            <ac:graphicFrameMk id="5" creationId="{67274B3A-63F0-B0A8-7C2C-6035400613E7}"/>
          </ac:graphicFrameMkLst>
        </pc:graphicFrameChg>
      </pc:sldChg>
      <pc:sldChg chg="modSp new">
        <pc:chgData name="Rebecca Francis-Davies" userId="S::r.francis-davies@uwtsd.ac.uk::caf69e2c-2198-47a4-8268-c57958bd4ca9" providerId="AD" clId="Web-{D09EF479-06DC-CAE4-3BE5-2F97AFE44361}" dt="2026-09-17T13:05:22.248" v="2131" actId="20577"/>
        <pc:sldMkLst>
          <pc:docMk/>
          <pc:sldMk cId="522104083" sldId="275"/>
        </pc:sldMkLst>
        <pc:spChg chg="mod">
          <ac:chgData name="Rebecca Francis-Davies" userId="S::r.francis-davies@uwtsd.ac.uk::caf69e2c-2198-47a4-8268-c57958bd4ca9" providerId="AD" clId="Web-{D09EF479-06DC-CAE4-3BE5-2F97AFE44361}" dt="2026-09-17T13:04:42.574" v="2126" actId="20577"/>
          <ac:spMkLst>
            <pc:docMk/>
            <pc:sldMk cId="522104083" sldId="275"/>
            <ac:spMk id="2" creationId="{80A96B72-CBB4-7E5A-7A8B-86B41777FDE2}"/>
          </ac:spMkLst>
        </pc:spChg>
        <pc:spChg chg="mod">
          <ac:chgData name="Rebecca Francis-Davies" userId="S::r.francis-davies@uwtsd.ac.uk::caf69e2c-2198-47a4-8268-c57958bd4ca9" providerId="AD" clId="Web-{D09EF479-06DC-CAE4-3BE5-2F97AFE44361}" dt="2026-09-17T13:05:22.248" v="2131" actId="20577"/>
          <ac:spMkLst>
            <pc:docMk/>
            <pc:sldMk cId="522104083" sldId="275"/>
            <ac:spMk id="3" creationId="{7E1C53C0-E2CF-532D-2B90-7A46F151719F}"/>
          </ac:spMkLst>
        </pc:spChg>
      </pc:sldChg>
      <pc:sldChg chg="modSp new">
        <pc:chgData name="Rebecca Francis-Davies" userId="S::r.francis-davies@uwtsd.ac.uk::caf69e2c-2198-47a4-8268-c57958bd4ca9" providerId="AD" clId="Web-{D09EF479-06DC-CAE4-3BE5-2F97AFE44361}" dt="2026-09-17T13:11:08.529" v="2492" actId="20577"/>
        <pc:sldMkLst>
          <pc:docMk/>
          <pc:sldMk cId="2366083097" sldId="276"/>
        </pc:sldMkLst>
        <pc:spChg chg="mod">
          <ac:chgData name="Rebecca Francis-Davies" userId="S::r.francis-davies@uwtsd.ac.uk::caf69e2c-2198-47a4-8268-c57958bd4ca9" providerId="AD" clId="Web-{D09EF479-06DC-CAE4-3BE5-2F97AFE44361}" dt="2026-09-17T13:05:30.358" v="2134" actId="20577"/>
          <ac:spMkLst>
            <pc:docMk/>
            <pc:sldMk cId="2366083097" sldId="276"/>
            <ac:spMk id="2" creationId="{9CC81095-F666-C9B7-46A0-EFAA8333ABB7}"/>
          </ac:spMkLst>
        </pc:spChg>
        <pc:spChg chg="mod">
          <ac:chgData name="Rebecca Francis-Davies" userId="S::r.francis-davies@uwtsd.ac.uk::caf69e2c-2198-47a4-8268-c57958bd4ca9" providerId="AD" clId="Web-{D09EF479-06DC-CAE4-3BE5-2F97AFE44361}" dt="2026-09-17T13:11:08.529" v="2492" actId="20577"/>
          <ac:spMkLst>
            <pc:docMk/>
            <pc:sldMk cId="2366083097" sldId="276"/>
            <ac:spMk id="3" creationId="{575B00F0-9B07-C489-A8A8-E13B0DE0AD44}"/>
          </ac:spMkLst>
        </pc:spChg>
      </pc:sldChg>
      <pc:sldChg chg="modSp new">
        <pc:chgData name="Rebecca Francis-Davies" userId="S::r.francis-davies@uwtsd.ac.uk::caf69e2c-2198-47a4-8268-c57958bd4ca9" providerId="AD" clId="Web-{D09EF479-06DC-CAE4-3BE5-2F97AFE44361}" dt="2026-09-17T13:24:43.906" v="2842" actId="20577"/>
        <pc:sldMkLst>
          <pc:docMk/>
          <pc:sldMk cId="3074345812" sldId="277"/>
        </pc:sldMkLst>
        <pc:spChg chg="mod">
          <ac:chgData name="Rebecca Francis-Davies" userId="S::r.francis-davies@uwtsd.ac.uk::caf69e2c-2198-47a4-8268-c57958bd4ca9" providerId="AD" clId="Web-{D09EF479-06DC-CAE4-3BE5-2F97AFE44361}" dt="2026-09-17T13:13:17.768" v="2519" actId="20577"/>
          <ac:spMkLst>
            <pc:docMk/>
            <pc:sldMk cId="3074345812" sldId="277"/>
            <ac:spMk id="2" creationId="{F3EAAE5B-131A-8F12-9B5C-AFE42EF18D44}"/>
          </ac:spMkLst>
        </pc:spChg>
        <pc:spChg chg="mod">
          <ac:chgData name="Rebecca Francis-Davies" userId="S::r.francis-davies@uwtsd.ac.uk::caf69e2c-2198-47a4-8268-c57958bd4ca9" providerId="AD" clId="Web-{D09EF479-06DC-CAE4-3BE5-2F97AFE44361}" dt="2026-09-17T13:24:43.906" v="2842" actId="20577"/>
          <ac:spMkLst>
            <pc:docMk/>
            <pc:sldMk cId="3074345812" sldId="277"/>
            <ac:spMk id="3" creationId="{9BC7580D-7F2C-84AC-BB30-AE729903D3A4}"/>
          </ac:spMkLst>
        </pc:spChg>
      </pc:sldChg>
      <pc:sldChg chg="addSp delSp modSp new mod modClrScheme chgLayout modNotes">
        <pc:chgData name="Rebecca Francis-Davies" userId="S::r.francis-davies@uwtsd.ac.uk::caf69e2c-2198-47a4-8268-c57958bd4ca9" providerId="AD" clId="Web-{D09EF479-06DC-CAE4-3BE5-2F97AFE44361}" dt="2026-09-17T13:32:25.878" v="3221"/>
        <pc:sldMkLst>
          <pc:docMk/>
          <pc:sldMk cId="1285153527" sldId="278"/>
        </pc:sldMkLst>
        <pc:spChg chg="mod">
          <ac:chgData name="Rebecca Francis-Davies" userId="S::r.francis-davies@uwtsd.ac.uk::caf69e2c-2198-47a4-8268-c57958bd4ca9" providerId="AD" clId="Web-{D09EF479-06DC-CAE4-3BE5-2F97AFE44361}" dt="2026-09-17T13:26:13.316" v="2869"/>
          <ac:spMkLst>
            <pc:docMk/>
            <pc:sldMk cId="1285153527" sldId="278"/>
            <ac:spMk id="2" creationId="{D081234B-511E-D58E-A778-5D46128BA5EA}"/>
          </ac:spMkLst>
        </pc:spChg>
        <pc:picChg chg="add mod ord">
          <ac:chgData name="Rebecca Francis-Davies" userId="S::r.francis-davies@uwtsd.ac.uk::caf69e2c-2198-47a4-8268-c57958bd4ca9" providerId="AD" clId="Web-{D09EF479-06DC-CAE4-3BE5-2F97AFE44361}" dt="2026-09-17T13:29:59.482" v="3116"/>
          <ac:picMkLst>
            <pc:docMk/>
            <pc:sldMk cId="1285153527" sldId="278"/>
            <ac:picMk id="7" creationId="{9A154C1D-EAD6-BA3B-93F0-16813CA2B11A}"/>
          </ac:picMkLst>
        </pc:picChg>
      </pc:sldChg>
      <pc:sldChg chg="addSp delSp modSp new">
        <pc:chgData name="Rebecca Francis-Davies" userId="S::r.francis-davies@uwtsd.ac.uk::caf69e2c-2198-47a4-8268-c57958bd4ca9" providerId="AD" clId="Web-{D09EF479-06DC-CAE4-3BE5-2F97AFE44361}" dt="2026-09-17T14:05:53.169" v="3236"/>
        <pc:sldMkLst>
          <pc:docMk/>
          <pc:sldMk cId="635695545" sldId="279"/>
        </pc:sldMkLst>
        <pc:spChg chg="mod">
          <ac:chgData name="Rebecca Francis-Davies" userId="S::r.francis-davies@uwtsd.ac.uk::caf69e2c-2198-47a4-8268-c57958bd4ca9" providerId="AD" clId="Web-{D09EF479-06DC-CAE4-3BE5-2F97AFE44361}" dt="2026-09-17T14:05:53.169" v="3236"/>
          <ac:spMkLst>
            <pc:docMk/>
            <pc:sldMk cId="635695545" sldId="279"/>
            <ac:spMk id="2" creationId="{F0E9B921-1E68-79F0-A479-B702C5181A70}"/>
          </ac:spMkLst>
        </pc:spChg>
        <pc:picChg chg="add">
          <ac:chgData name="Rebecca Francis-Davies" userId="S::r.francis-davies@uwtsd.ac.uk::caf69e2c-2198-47a4-8268-c57958bd4ca9" providerId="AD" clId="Web-{D09EF479-06DC-CAE4-3BE5-2F97AFE44361}" dt="2026-09-17T14:05:53.169" v="3236"/>
          <ac:picMkLst>
            <pc:docMk/>
            <pc:sldMk cId="635695545" sldId="279"/>
            <ac:picMk id="5" creationId="{8B53E103-BB1B-453C-E898-435FDD9727E0}"/>
          </ac:picMkLst>
        </pc:picChg>
      </pc:sldChg>
    </pc:docChg>
  </pc:docChgLst>
  <pc:docChgLst>
    <pc:chgData name="Rebecca Francis-Davies" userId="S::r.francis-davies@uwtsd.ac.uk::caf69e2c-2198-47a4-8268-c57958bd4ca9" providerId="AD" clId="Web-{64DA9621-172C-F9A2-C04A-95D11CE0CEBC}"/>
    <pc:docChg chg="addSld modSld sldOrd">
      <pc:chgData name="Rebecca Francis-Davies" userId="S::r.francis-davies@uwtsd.ac.uk::caf69e2c-2198-47a4-8268-c57958bd4ca9" providerId="AD" clId="Web-{64DA9621-172C-F9A2-C04A-95D11CE0CEBC}" dt="2026-09-22T18:26:08.324" v="3704"/>
      <pc:docMkLst>
        <pc:docMk/>
      </pc:docMkLst>
      <pc:sldChg chg="addSp delSp modSp">
        <pc:chgData name="Rebecca Francis-Davies" userId="S::r.francis-davies@uwtsd.ac.uk::caf69e2c-2198-47a4-8268-c57958bd4ca9" providerId="AD" clId="Web-{64DA9621-172C-F9A2-C04A-95D11CE0CEBC}" dt="2026-09-22T18:20:16.676" v="3622"/>
        <pc:sldMkLst>
          <pc:docMk/>
          <pc:sldMk cId="4282081767" sldId="262"/>
        </pc:sldMkLst>
        <pc:spChg chg="mod">
          <ac:chgData name="Rebecca Francis-Davies" userId="S::r.francis-davies@uwtsd.ac.uk::caf69e2c-2198-47a4-8268-c57958bd4ca9" providerId="AD" clId="Web-{64DA9621-172C-F9A2-C04A-95D11CE0CEBC}" dt="2026-09-22T18:20:16.676" v="3622"/>
          <ac:spMkLst>
            <pc:docMk/>
            <pc:sldMk cId="4282081767" sldId="262"/>
            <ac:spMk id="2" creationId="{2972EA49-0E9F-817A-17F6-02AE97E83572}"/>
          </ac:spMkLst>
        </pc:spChg>
        <pc:spChg chg="del">
          <ac:chgData name="Rebecca Francis-Davies" userId="S::r.francis-davies@uwtsd.ac.uk::caf69e2c-2198-47a4-8268-c57958bd4ca9" providerId="AD" clId="Web-{64DA9621-172C-F9A2-C04A-95D11CE0CEBC}" dt="2026-09-22T18:20:16.676" v="3622"/>
          <ac:spMkLst>
            <pc:docMk/>
            <pc:sldMk cId="4282081767" sldId="262"/>
            <ac:spMk id="3" creationId="{461EF0AA-92EB-D284-020F-B85F9590A8F1}"/>
          </ac:spMkLst>
        </pc:spChg>
        <pc:graphicFrameChg chg="add">
          <ac:chgData name="Rebecca Francis-Davies" userId="S::r.francis-davies@uwtsd.ac.uk::caf69e2c-2198-47a4-8268-c57958bd4ca9" providerId="AD" clId="Web-{64DA9621-172C-F9A2-C04A-95D11CE0CEBC}" dt="2026-09-22T18:20:16.676" v="3622"/>
          <ac:graphicFrameMkLst>
            <pc:docMk/>
            <pc:sldMk cId="4282081767" sldId="262"/>
            <ac:graphicFrameMk id="5" creationId="{D2A51B22-BFC3-04A1-1ED0-CFEAF114BBD7}"/>
          </ac:graphicFrameMkLst>
        </pc:graphicFrameChg>
      </pc:sldChg>
      <pc:sldChg chg="addSp delSp modSp mod modClrScheme chgLayout">
        <pc:chgData name="Rebecca Francis-Davies" userId="S::r.francis-davies@uwtsd.ac.uk::caf69e2c-2198-47a4-8268-c57958bd4ca9" providerId="AD" clId="Web-{64DA9621-172C-F9A2-C04A-95D11CE0CEBC}" dt="2026-09-22T18:20:24.223" v="3623"/>
        <pc:sldMkLst>
          <pc:docMk/>
          <pc:sldMk cId="4277110675" sldId="263"/>
        </pc:sldMkLst>
        <pc:spChg chg="mod">
          <ac:chgData name="Rebecca Francis-Davies" userId="S::r.francis-davies@uwtsd.ac.uk::caf69e2c-2198-47a4-8268-c57958bd4ca9" providerId="AD" clId="Web-{64DA9621-172C-F9A2-C04A-95D11CE0CEBC}" dt="2026-09-22T18:20:24.223" v="3623"/>
          <ac:spMkLst>
            <pc:docMk/>
            <pc:sldMk cId="4277110675" sldId="263"/>
            <ac:spMk id="2" creationId="{CB7187E7-8A8A-C0E5-CC93-D8886C252B8F}"/>
          </ac:spMkLst>
        </pc:spChg>
        <pc:spChg chg="del">
          <ac:chgData name="Rebecca Francis-Davies" userId="S::r.francis-davies@uwtsd.ac.uk::caf69e2c-2198-47a4-8268-c57958bd4ca9" providerId="AD" clId="Web-{64DA9621-172C-F9A2-C04A-95D11CE0CEBC}" dt="2026-09-22T18:20:24.223" v="3623"/>
          <ac:spMkLst>
            <pc:docMk/>
            <pc:sldMk cId="4277110675" sldId="263"/>
            <ac:spMk id="3" creationId="{328D4FC3-11EF-94F1-B18D-CF8E5CCAD5B7}"/>
          </ac:spMkLst>
        </pc:spChg>
        <pc:graphicFrameChg chg="add mod">
          <ac:chgData name="Rebecca Francis-Davies" userId="S::r.francis-davies@uwtsd.ac.uk::caf69e2c-2198-47a4-8268-c57958bd4ca9" providerId="AD" clId="Web-{64DA9621-172C-F9A2-C04A-95D11CE0CEBC}" dt="2026-09-22T18:20:24.223" v="3623"/>
          <ac:graphicFrameMkLst>
            <pc:docMk/>
            <pc:sldMk cId="4277110675" sldId="263"/>
            <ac:graphicFrameMk id="5" creationId="{CCBE8225-C14C-4C99-53A6-5ED32D40E0E7}"/>
          </ac:graphicFrameMkLst>
        </pc:graphicFrameChg>
      </pc:sldChg>
      <pc:sldChg chg="modSp">
        <pc:chgData name="Rebecca Francis-Davies" userId="S::r.francis-davies@uwtsd.ac.uk::caf69e2c-2198-47a4-8268-c57958bd4ca9" providerId="AD" clId="Web-{64DA9621-172C-F9A2-C04A-95D11CE0CEBC}" dt="2026-09-22T16:52:25.910" v="19" actId="20577"/>
        <pc:sldMkLst>
          <pc:docMk/>
          <pc:sldMk cId="2366083097" sldId="276"/>
        </pc:sldMkLst>
        <pc:spChg chg="mod">
          <ac:chgData name="Rebecca Francis-Davies" userId="S::r.francis-davies@uwtsd.ac.uk::caf69e2c-2198-47a4-8268-c57958bd4ca9" providerId="AD" clId="Web-{64DA9621-172C-F9A2-C04A-95D11CE0CEBC}" dt="2026-09-22T16:52:25.910" v="19" actId="20577"/>
          <ac:spMkLst>
            <pc:docMk/>
            <pc:sldMk cId="2366083097" sldId="276"/>
            <ac:spMk id="3" creationId="{575B00F0-9B07-C489-A8A8-E13B0DE0AD44}"/>
          </ac:spMkLst>
        </pc:spChg>
      </pc:sldChg>
      <pc:sldChg chg="modNotes">
        <pc:chgData name="Rebecca Francis-Davies" userId="S::r.francis-davies@uwtsd.ac.uk::caf69e2c-2198-47a4-8268-c57958bd4ca9" providerId="AD" clId="Web-{64DA9621-172C-F9A2-C04A-95D11CE0CEBC}" dt="2026-09-22T16:50:48.685" v="17"/>
        <pc:sldMkLst>
          <pc:docMk/>
          <pc:sldMk cId="2571920159" sldId="282"/>
        </pc:sldMkLst>
      </pc:sldChg>
      <pc:sldChg chg="modSp modNotes">
        <pc:chgData name="Rebecca Francis-Davies" userId="S::r.francis-davies@uwtsd.ac.uk::caf69e2c-2198-47a4-8268-c57958bd4ca9" providerId="AD" clId="Web-{64DA9621-172C-F9A2-C04A-95D11CE0CEBC}" dt="2026-09-22T16:53:26.883" v="31"/>
        <pc:sldMkLst>
          <pc:docMk/>
          <pc:sldMk cId="564534883" sldId="289"/>
        </pc:sldMkLst>
        <pc:spChg chg="mod">
          <ac:chgData name="Rebecca Francis-Davies" userId="S::r.francis-davies@uwtsd.ac.uk::caf69e2c-2198-47a4-8268-c57958bd4ca9" providerId="AD" clId="Web-{64DA9621-172C-F9A2-C04A-95D11CE0CEBC}" dt="2026-09-22T16:53:16.226" v="25" actId="20577"/>
          <ac:spMkLst>
            <pc:docMk/>
            <pc:sldMk cId="564534883" sldId="289"/>
            <ac:spMk id="3" creationId="{7FA4F484-0265-996A-9A7D-D1A49937B04C}"/>
          </ac:spMkLst>
        </pc:spChg>
      </pc:sldChg>
      <pc:sldChg chg="modNotes">
        <pc:chgData name="Rebecca Francis-Davies" userId="S::r.francis-davies@uwtsd.ac.uk::caf69e2c-2198-47a4-8268-c57958bd4ca9" providerId="AD" clId="Web-{64DA9621-172C-F9A2-C04A-95D11CE0CEBC}" dt="2026-09-22T16:53:57.588" v="62"/>
        <pc:sldMkLst>
          <pc:docMk/>
          <pc:sldMk cId="1845245333" sldId="291"/>
        </pc:sldMkLst>
      </pc:sldChg>
      <pc:sldChg chg="modSp modNotes">
        <pc:chgData name="Rebecca Francis-Davies" userId="S::r.francis-davies@uwtsd.ac.uk::caf69e2c-2198-47a4-8268-c57958bd4ca9" providerId="AD" clId="Web-{64DA9621-172C-F9A2-C04A-95D11CE0CEBC}" dt="2026-09-22T16:54:13.667" v="66" actId="20577"/>
        <pc:sldMkLst>
          <pc:docMk/>
          <pc:sldMk cId="1853156694" sldId="292"/>
        </pc:sldMkLst>
        <pc:spChg chg="mod">
          <ac:chgData name="Rebecca Francis-Davies" userId="S::r.francis-davies@uwtsd.ac.uk::caf69e2c-2198-47a4-8268-c57958bd4ca9" providerId="AD" clId="Web-{64DA9621-172C-F9A2-C04A-95D11CE0CEBC}" dt="2026-09-22T16:54:13.667" v="66" actId="20577"/>
          <ac:spMkLst>
            <pc:docMk/>
            <pc:sldMk cId="1853156694" sldId="292"/>
            <ac:spMk id="3" creationId="{B13E5A03-1570-BB76-DB76-E58D9DED0D96}"/>
          </ac:spMkLst>
        </pc:spChg>
      </pc:sldChg>
      <pc:sldChg chg="modNotes">
        <pc:chgData name="Rebecca Francis-Davies" userId="S::r.francis-davies@uwtsd.ac.uk::caf69e2c-2198-47a4-8268-c57958bd4ca9" providerId="AD" clId="Web-{64DA9621-172C-F9A2-C04A-95D11CE0CEBC}" dt="2026-09-22T17:06:52.531" v="274"/>
        <pc:sldMkLst>
          <pc:docMk/>
          <pc:sldMk cId="2997564209" sldId="294"/>
        </pc:sldMkLst>
      </pc:sldChg>
      <pc:sldChg chg="modSp">
        <pc:chgData name="Rebecca Francis-Davies" userId="S::r.francis-davies@uwtsd.ac.uk::caf69e2c-2198-47a4-8268-c57958bd4ca9" providerId="AD" clId="Web-{64DA9621-172C-F9A2-C04A-95D11CE0CEBC}" dt="2026-09-22T17:32:05.148" v="949" actId="20577"/>
        <pc:sldMkLst>
          <pc:docMk/>
          <pc:sldMk cId="1014867190" sldId="305"/>
        </pc:sldMkLst>
        <pc:graphicFrameChg chg="modGraphic">
          <ac:chgData name="Rebecca Francis-Davies" userId="S::r.francis-davies@uwtsd.ac.uk::caf69e2c-2198-47a4-8268-c57958bd4ca9" providerId="AD" clId="Web-{64DA9621-172C-F9A2-C04A-95D11CE0CEBC}" dt="2026-09-22T17:32:05.148" v="949" actId="20577"/>
          <ac:graphicFrameMkLst>
            <pc:docMk/>
            <pc:sldMk cId="1014867190" sldId="305"/>
            <ac:graphicFrameMk id="5" creationId="{F8F4219B-F927-D394-3140-19A06B27A7BA}"/>
          </ac:graphicFrameMkLst>
        </pc:graphicFrameChg>
      </pc:sldChg>
      <pc:sldChg chg="modSp mod modClrScheme chgLayout modNotes">
        <pc:chgData name="Rebecca Francis-Davies" userId="S::r.francis-davies@uwtsd.ac.uk::caf69e2c-2198-47a4-8268-c57958bd4ca9" providerId="AD" clId="Web-{64DA9621-172C-F9A2-C04A-95D11CE0CEBC}" dt="2026-09-22T17:14:52.063" v="413"/>
        <pc:sldMkLst>
          <pc:docMk/>
          <pc:sldMk cId="2181049546" sldId="312"/>
        </pc:sldMkLst>
        <pc:spChg chg="mod">
          <ac:chgData name="Rebecca Francis-Davies" userId="S::r.francis-davies@uwtsd.ac.uk::caf69e2c-2198-47a4-8268-c57958bd4ca9" providerId="AD" clId="Web-{64DA9621-172C-F9A2-C04A-95D11CE0CEBC}" dt="2026-09-22T17:14:52.063" v="413"/>
          <ac:spMkLst>
            <pc:docMk/>
            <pc:sldMk cId="2181049546" sldId="312"/>
            <ac:spMk id="2" creationId="{8E129D44-2EF5-E3A2-4994-96ECFD61A592}"/>
          </ac:spMkLst>
        </pc:spChg>
        <pc:spChg chg="mod">
          <ac:chgData name="Rebecca Francis-Davies" userId="S::r.francis-davies@uwtsd.ac.uk::caf69e2c-2198-47a4-8268-c57958bd4ca9" providerId="AD" clId="Web-{64DA9621-172C-F9A2-C04A-95D11CE0CEBC}" dt="2026-09-22T17:14:52.063" v="413"/>
          <ac:spMkLst>
            <pc:docMk/>
            <pc:sldMk cId="2181049546" sldId="312"/>
            <ac:spMk id="3" creationId="{8526C98F-48A9-FE23-AFC0-67861CB27CED}"/>
          </ac:spMkLst>
        </pc:spChg>
      </pc:sldChg>
      <pc:sldChg chg="addSp delSp modSp new mod modClrScheme chgLayout">
        <pc:chgData name="Rebecca Francis-Davies" userId="S::r.francis-davies@uwtsd.ac.uk::caf69e2c-2198-47a4-8268-c57958bd4ca9" providerId="AD" clId="Web-{64DA9621-172C-F9A2-C04A-95D11CE0CEBC}" dt="2026-09-22T17:16:17.819" v="487"/>
        <pc:sldMkLst>
          <pc:docMk/>
          <pc:sldMk cId="2644892812" sldId="313"/>
        </pc:sldMkLst>
        <pc:spChg chg="mod">
          <ac:chgData name="Rebecca Francis-Davies" userId="S::r.francis-davies@uwtsd.ac.uk::caf69e2c-2198-47a4-8268-c57958bd4ca9" providerId="AD" clId="Web-{64DA9621-172C-F9A2-C04A-95D11CE0CEBC}" dt="2026-09-22T17:16:17.819" v="487"/>
          <ac:spMkLst>
            <pc:docMk/>
            <pc:sldMk cId="2644892812" sldId="313"/>
            <ac:spMk id="2" creationId="{BF8247F8-71B0-5A0D-87BF-E6E50ED2047E}"/>
          </ac:spMkLst>
        </pc:spChg>
        <pc:spChg chg="del mod">
          <ac:chgData name="Rebecca Francis-Davies" userId="S::r.francis-davies@uwtsd.ac.uk::caf69e2c-2198-47a4-8268-c57958bd4ca9" providerId="AD" clId="Web-{64DA9621-172C-F9A2-C04A-95D11CE0CEBC}" dt="2026-09-22T17:16:17.819" v="487"/>
          <ac:spMkLst>
            <pc:docMk/>
            <pc:sldMk cId="2644892812" sldId="313"/>
            <ac:spMk id="3" creationId="{2D0F99BA-FB60-3A45-026B-7B58D53205EF}"/>
          </ac:spMkLst>
        </pc:spChg>
        <pc:graphicFrameChg chg="add">
          <ac:chgData name="Rebecca Francis-Davies" userId="S::r.francis-davies@uwtsd.ac.uk::caf69e2c-2198-47a4-8268-c57958bd4ca9" providerId="AD" clId="Web-{64DA9621-172C-F9A2-C04A-95D11CE0CEBC}" dt="2026-09-22T17:16:17.819" v="487"/>
          <ac:graphicFrameMkLst>
            <pc:docMk/>
            <pc:sldMk cId="2644892812" sldId="313"/>
            <ac:graphicFrameMk id="5" creationId="{892CDBCE-DF51-6371-5A03-91F4CDB4F616}"/>
          </ac:graphicFrameMkLst>
        </pc:graphicFrameChg>
      </pc:sldChg>
      <pc:sldChg chg="addSp delSp modSp new mod modClrScheme chgLayout">
        <pc:chgData name="Rebecca Francis-Davies" userId="S::r.francis-davies@uwtsd.ac.uk::caf69e2c-2198-47a4-8268-c57958bd4ca9" providerId="AD" clId="Web-{64DA9621-172C-F9A2-C04A-95D11CE0CEBC}" dt="2026-09-22T17:24:52.744" v="761" actId="20577"/>
        <pc:sldMkLst>
          <pc:docMk/>
          <pc:sldMk cId="2088664738" sldId="314"/>
        </pc:sldMkLst>
        <pc:spChg chg="mod">
          <ac:chgData name="Rebecca Francis-Davies" userId="S::r.francis-davies@uwtsd.ac.uk::caf69e2c-2198-47a4-8268-c57958bd4ca9" providerId="AD" clId="Web-{64DA9621-172C-F9A2-C04A-95D11CE0CEBC}" dt="2026-09-22T17:24:01.522" v="690" actId="20577"/>
          <ac:spMkLst>
            <pc:docMk/>
            <pc:sldMk cId="2088664738" sldId="314"/>
            <ac:spMk id="2" creationId="{75B67FB2-F81E-B441-26C9-1E37D7E86B75}"/>
          </ac:spMkLst>
        </pc:spChg>
        <pc:spChg chg="del mod">
          <ac:chgData name="Rebecca Francis-Davies" userId="S::r.francis-davies@uwtsd.ac.uk::caf69e2c-2198-47a4-8268-c57958bd4ca9" providerId="AD" clId="Web-{64DA9621-172C-F9A2-C04A-95D11CE0CEBC}" dt="2026-09-22T17:23:08.253" v="682"/>
          <ac:spMkLst>
            <pc:docMk/>
            <pc:sldMk cId="2088664738" sldId="314"/>
            <ac:spMk id="3" creationId="{781D0E4C-B350-81BE-2F01-CCF3267B867D}"/>
          </ac:spMkLst>
        </pc:spChg>
        <pc:graphicFrameChg chg="add mod modGraphic">
          <ac:chgData name="Rebecca Francis-Davies" userId="S::r.francis-davies@uwtsd.ac.uk::caf69e2c-2198-47a4-8268-c57958bd4ca9" providerId="AD" clId="Web-{64DA9621-172C-F9A2-C04A-95D11CE0CEBC}" dt="2026-09-22T17:24:52.744" v="761" actId="20577"/>
          <ac:graphicFrameMkLst>
            <pc:docMk/>
            <pc:sldMk cId="2088664738" sldId="314"/>
            <ac:graphicFrameMk id="5" creationId="{15C96C00-ED14-7432-D5BF-F8C873BA6B01}"/>
          </ac:graphicFrameMkLst>
        </pc:graphicFrameChg>
      </pc:sldChg>
      <pc:sldChg chg="addSp delSp modSp new mod modClrScheme chgLayout">
        <pc:chgData name="Rebecca Francis-Davies" userId="S::r.francis-davies@uwtsd.ac.uk::caf69e2c-2198-47a4-8268-c57958bd4ca9" providerId="AD" clId="Web-{64DA9621-172C-F9A2-C04A-95D11CE0CEBC}" dt="2026-09-22T17:28:52.697" v="886"/>
        <pc:sldMkLst>
          <pc:docMk/>
          <pc:sldMk cId="654366503" sldId="315"/>
        </pc:sldMkLst>
        <pc:spChg chg="mod">
          <ac:chgData name="Rebecca Francis-Davies" userId="S::r.francis-davies@uwtsd.ac.uk::caf69e2c-2198-47a4-8268-c57958bd4ca9" providerId="AD" clId="Web-{64DA9621-172C-F9A2-C04A-95D11CE0CEBC}" dt="2026-09-22T17:28:52.697" v="886"/>
          <ac:spMkLst>
            <pc:docMk/>
            <pc:sldMk cId="654366503" sldId="315"/>
            <ac:spMk id="2" creationId="{C9150A66-F7A4-4E87-C5BD-0B82AE14EF8B}"/>
          </ac:spMkLst>
        </pc:spChg>
        <pc:spChg chg="del mod">
          <ac:chgData name="Rebecca Francis-Davies" userId="S::r.francis-davies@uwtsd.ac.uk::caf69e2c-2198-47a4-8268-c57958bd4ca9" providerId="AD" clId="Web-{64DA9621-172C-F9A2-C04A-95D11CE0CEBC}" dt="2026-09-22T17:28:52.697" v="886"/>
          <ac:spMkLst>
            <pc:docMk/>
            <pc:sldMk cId="654366503" sldId="315"/>
            <ac:spMk id="3" creationId="{3C70E880-2746-729D-288C-76D2FDD81F0D}"/>
          </ac:spMkLst>
        </pc:spChg>
        <pc:graphicFrameChg chg="add mod">
          <ac:chgData name="Rebecca Francis-Davies" userId="S::r.francis-davies@uwtsd.ac.uk::caf69e2c-2198-47a4-8268-c57958bd4ca9" providerId="AD" clId="Web-{64DA9621-172C-F9A2-C04A-95D11CE0CEBC}" dt="2026-09-22T17:28:52.697" v="886"/>
          <ac:graphicFrameMkLst>
            <pc:docMk/>
            <pc:sldMk cId="654366503" sldId="315"/>
            <ac:graphicFrameMk id="5" creationId="{8F37FB98-C2DF-FC8C-E6C1-2C81F159FE96}"/>
          </ac:graphicFrameMkLst>
        </pc:graphicFrameChg>
      </pc:sldChg>
      <pc:sldChg chg="modSp new ord">
        <pc:chgData name="Rebecca Francis-Davies" userId="S::r.francis-davies@uwtsd.ac.uk::caf69e2c-2198-47a4-8268-c57958bd4ca9" providerId="AD" clId="Web-{64DA9621-172C-F9A2-C04A-95D11CE0CEBC}" dt="2026-09-22T17:36:59.730" v="1130"/>
        <pc:sldMkLst>
          <pc:docMk/>
          <pc:sldMk cId="2927900425" sldId="316"/>
        </pc:sldMkLst>
        <pc:spChg chg="mod">
          <ac:chgData name="Rebecca Francis-Davies" userId="S::r.francis-davies@uwtsd.ac.uk::caf69e2c-2198-47a4-8268-c57958bd4ca9" providerId="AD" clId="Web-{64DA9621-172C-F9A2-C04A-95D11CE0CEBC}" dt="2026-09-22T17:32:44.635" v="956" actId="20577"/>
          <ac:spMkLst>
            <pc:docMk/>
            <pc:sldMk cId="2927900425" sldId="316"/>
            <ac:spMk id="2" creationId="{F690AE33-10ED-C8B6-E947-7CA5D6AA559B}"/>
          </ac:spMkLst>
        </pc:spChg>
        <pc:spChg chg="mod">
          <ac:chgData name="Rebecca Francis-Davies" userId="S::r.francis-davies@uwtsd.ac.uk::caf69e2c-2198-47a4-8268-c57958bd4ca9" providerId="AD" clId="Web-{64DA9621-172C-F9A2-C04A-95D11CE0CEBC}" dt="2026-09-22T17:36:46.479" v="1128" actId="20577"/>
          <ac:spMkLst>
            <pc:docMk/>
            <pc:sldMk cId="2927900425" sldId="316"/>
            <ac:spMk id="3" creationId="{CFAAFCBF-F8C0-7DBF-85B5-DA058F4995A5}"/>
          </ac:spMkLst>
        </pc:spChg>
      </pc:sldChg>
      <pc:sldChg chg="modSp new">
        <pc:chgData name="Rebecca Francis-Davies" userId="S::r.francis-davies@uwtsd.ac.uk::caf69e2c-2198-47a4-8268-c57958bd4ca9" providerId="AD" clId="Web-{64DA9621-172C-F9A2-C04A-95D11CE0CEBC}" dt="2026-09-22T17:40:32.469" v="1257" actId="20577"/>
        <pc:sldMkLst>
          <pc:docMk/>
          <pc:sldMk cId="2467789562" sldId="317"/>
        </pc:sldMkLst>
        <pc:spChg chg="mod">
          <ac:chgData name="Rebecca Francis-Davies" userId="S::r.francis-davies@uwtsd.ac.uk::caf69e2c-2198-47a4-8268-c57958bd4ca9" providerId="AD" clId="Web-{64DA9621-172C-F9A2-C04A-95D11CE0CEBC}" dt="2026-09-22T17:38:51.175" v="1146" actId="20577"/>
          <ac:spMkLst>
            <pc:docMk/>
            <pc:sldMk cId="2467789562" sldId="317"/>
            <ac:spMk id="2" creationId="{1DFB8AEC-C810-5E47-1EF2-1D6902F3EF0E}"/>
          </ac:spMkLst>
        </pc:spChg>
        <pc:spChg chg="mod">
          <ac:chgData name="Rebecca Francis-Davies" userId="S::r.francis-davies@uwtsd.ac.uk::caf69e2c-2198-47a4-8268-c57958bd4ca9" providerId="AD" clId="Web-{64DA9621-172C-F9A2-C04A-95D11CE0CEBC}" dt="2026-09-22T17:40:32.469" v="1257" actId="20577"/>
          <ac:spMkLst>
            <pc:docMk/>
            <pc:sldMk cId="2467789562" sldId="317"/>
            <ac:spMk id="3" creationId="{77FB84DA-0AE9-6C38-0FC2-0580D688E5A5}"/>
          </ac:spMkLst>
        </pc:spChg>
      </pc:sldChg>
      <pc:sldChg chg="addSp delSp modSp new modNotes">
        <pc:chgData name="Rebecca Francis-Davies" userId="S::r.francis-davies@uwtsd.ac.uk::caf69e2c-2198-47a4-8268-c57958bd4ca9" providerId="AD" clId="Web-{64DA9621-172C-F9A2-C04A-95D11CE0CEBC}" dt="2026-09-22T17:45:44.646" v="1853"/>
        <pc:sldMkLst>
          <pc:docMk/>
          <pc:sldMk cId="2188690261" sldId="318"/>
        </pc:sldMkLst>
        <pc:spChg chg="mod">
          <ac:chgData name="Rebecca Francis-Davies" userId="S::r.francis-davies@uwtsd.ac.uk::caf69e2c-2198-47a4-8268-c57958bd4ca9" providerId="AD" clId="Web-{64DA9621-172C-F9A2-C04A-95D11CE0CEBC}" dt="2026-09-22T17:40:52.845" v="1273" actId="20577"/>
          <ac:spMkLst>
            <pc:docMk/>
            <pc:sldMk cId="2188690261" sldId="318"/>
            <ac:spMk id="2" creationId="{4FBA7E9C-920D-8EF8-42B9-4B5A49D29D4B}"/>
          </ac:spMkLst>
        </pc:spChg>
        <pc:spChg chg="del">
          <ac:chgData name="Rebecca Francis-Davies" userId="S::r.francis-davies@uwtsd.ac.uk::caf69e2c-2198-47a4-8268-c57958bd4ca9" providerId="AD" clId="Web-{64DA9621-172C-F9A2-C04A-95D11CE0CEBC}" dt="2026-09-22T17:41:08.752" v="1274"/>
          <ac:spMkLst>
            <pc:docMk/>
            <pc:sldMk cId="2188690261" sldId="318"/>
            <ac:spMk id="3" creationId="{84311108-8F3A-6D0C-7E63-6708967DEE2B}"/>
          </ac:spMkLst>
        </pc:spChg>
        <pc:graphicFrameChg chg="add mod ord modGraphic">
          <ac:chgData name="Rebecca Francis-Davies" userId="S::r.francis-davies@uwtsd.ac.uk::caf69e2c-2198-47a4-8268-c57958bd4ca9" providerId="AD" clId="Web-{64DA9621-172C-F9A2-C04A-95D11CE0CEBC}" dt="2026-09-22T17:45:30.411" v="1838"/>
          <ac:graphicFrameMkLst>
            <pc:docMk/>
            <pc:sldMk cId="2188690261" sldId="318"/>
            <ac:graphicFrameMk id="4" creationId="{33545D64-B89C-7B6F-F55F-12870C0E3F18}"/>
          </ac:graphicFrameMkLst>
        </pc:graphicFrameChg>
      </pc:sldChg>
      <pc:sldChg chg="modSp new">
        <pc:chgData name="Rebecca Francis-Davies" userId="S::r.francis-davies@uwtsd.ac.uk::caf69e2c-2198-47a4-8268-c57958bd4ca9" providerId="AD" clId="Web-{64DA9621-172C-F9A2-C04A-95D11CE0CEBC}" dt="2026-09-22T17:47:43.795" v="2074" actId="20577"/>
        <pc:sldMkLst>
          <pc:docMk/>
          <pc:sldMk cId="855768473" sldId="319"/>
        </pc:sldMkLst>
        <pc:spChg chg="mod">
          <ac:chgData name="Rebecca Francis-Davies" userId="S::r.francis-davies@uwtsd.ac.uk::caf69e2c-2198-47a4-8268-c57958bd4ca9" providerId="AD" clId="Web-{64DA9621-172C-F9A2-C04A-95D11CE0CEBC}" dt="2026-09-22T17:46:00.132" v="1878" actId="20577"/>
          <ac:spMkLst>
            <pc:docMk/>
            <pc:sldMk cId="855768473" sldId="319"/>
            <ac:spMk id="2" creationId="{5EFCD561-889E-7610-5A81-6F4A98C3B979}"/>
          </ac:spMkLst>
        </pc:spChg>
        <pc:spChg chg="mod">
          <ac:chgData name="Rebecca Francis-Davies" userId="S::r.francis-davies@uwtsd.ac.uk::caf69e2c-2198-47a4-8268-c57958bd4ca9" providerId="AD" clId="Web-{64DA9621-172C-F9A2-C04A-95D11CE0CEBC}" dt="2026-09-22T17:47:43.795" v="2074" actId="20577"/>
          <ac:spMkLst>
            <pc:docMk/>
            <pc:sldMk cId="855768473" sldId="319"/>
            <ac:spMk id="3" creationId="{6A7A7488-93E1-0421-28E2-4F728BAE10AB}"/>
          </ac:spMkLst>
        </pc:spChg>
      </pc:sldChg>
      <pc:sldChg chg="addSp delSp modSp new mod modClrScheme chgLayout">
        <pc:chgData name="Rebecca Francis-Davies" userId="S::r.francis-davies@uwtsd.ac.uk::caf69e2c-2198-47a4-8268-c57958bd4ca9" providerId="AD" clId="Web-{64DA9621-172C-F9A2-C04A-95D11CE0CEBC}" dt="2026-09-22T17:48:59.862" v="2108"/>
        <pc:sldMkLst>
          <pc:docMk/>
          <pc:sldMk cId="3338457755" sldId="320"/>
        </pc:sldMkLst>
        <pc:spChg chg="mod">
          <ac:chgData name="Rebecca Francis-Davies" userId="S::r.francis-davies@uwtsd.ac.uk::caf69e2c-2198-47a4-8268-c57958bd4ca9" providerId="AD" clId="Web-{64DA9621-172C-F9A2-C04A-95D11CE0CEBC}" dt="2026-09-22T17:48:59.862" v="2108"/>
          <ac:spMkLst>
            <pc:docMk/>
            <pc:sldMk cId="3338457755" sldId="320"/>
            <ac:spMk id="2" creationId="{10FE0DC5-EABA-9CEF-5A6E-ED12E355220C}"/>
          </ac:spMkLst>
        </pc:spChg>
        <pc:spChg chg="del">
          <ac:chgData name="Rebecca Francis-Davies" userId="S::r.francis-davies@uwtsd.ac.uk::caf69e2c-2198-47a4-8268-c57958bd4ca9" providerId="AD" clId="Web-{64DA9621-172C-F9A2-C04A-95D11CE0CEBC}" dt="2026-09-22T17:48:59.862" v="2108"/>
          <ac:spMkLst>
            <pc:docMk/>
            <pc:sldMk cId="3338457755" sldId="320"/>
            <ac:spMk id="3" creationId="{C1F352EB-0DA9-C3B2-03FB-84572CAC20B0}"/>
          </ac:spMkLst>
        </pc:spChg>
        <pc:picChg chg="add">
          <ac:chgData name="Rebecca Francis-Davies" userId="S::r.francis-davies@uwtsd.ac.uk::caf69e2c-2198-47a4-8268-c57958bd4ca9" providerId="AD" clId="Web-{64DA9621-172C-F9A2-C04A-95D11CE0CEBC}" dt="2026-09-22T17:48:59.862" v="2108"/>
          <ac:picMkLst>
            <pc:docMk/>
            <pc:sldMk cId="3338457755" sldId="320"/>
            <ac:picMk id="5" creationId="{30133D69-F252-9700-D6E9-58C3BB681E3F}"/>
          </ac:picMkLst>
        </pc:picChg>
      </pc:sldChg>
      <pc:sldChg chg="modSp add replId">
        <pc:chgData name="Rebecca Francis-Davies" userId="S::r.francis-davies@uwtsd.ac.uk::caf69e2c-2198-47a4-8268-c57958bd4ca9" providerId="AD" clId="Web-{64DA9621-172C-F9A2-C04A-95D11CE0CEBC}" dt="2026-09-22T17:52:36.064" v="2130" actId="20577"/>
        <pc:sldMkLst>
          <pc:docMk/>
          <pc:sldMk cId="1650702687" sldId="321"/>
        </pc:sldMkLst>
        <pc:spChg chg="mod">
          <ac:chgData name="Rebecca Francis-Davies" userId="S::r.francis-davies@uwtsd.ac.uk::caf69e2c-2198-47a4-8268-c57958bd4ca9" providerId="AD" clId="Web-{64DA9621-172C-F9A2-C04A-95D11CE0CEBC}" dt="2026-09-22T17:52:36.064" v="2130" actId="20577"/>
          <ac:spMkLst>
            <pc:docMk/>
            <pc:sldMk cId="1650702687" sldId="321"/>
            <ac:spMk id="9" creationId="{ED63A2CD-ACB3-EDDA-94AB-D8005633091F}"/>
          </ac:spMkLst>
        </pc:spChg>
      </pc:sldChg>
      <pc:sldChg chg="modSp new mod modClrScheme chgLayout modNotes">
        <pc:chgData name="Rebecca Francis-Davies" userId="S::r.francis-davies@uwtsd.ac.uk::caf69e2c-2198-47a4-8268-c57958bd4ca9" providerId="AD" clId="Web-{64DA9621-172C-F9A2-C04A-95D11CE0CEBC}" dt="2026-09-22T18:10:24.433" v="2916"/>
        <pc:sldMkLst>
          <pc:docMk/>
          <pc:sldMk cId="3350380228" sldId="322"/>
        </pc:sldMkLst>
        <pc:spChg chg="mod">
          <ac:chgData name="Rebecca Francis-Davies" userId="S::r.francis-davies@uwtsd.ac.uk::caf69e2c-2198-47a4-8268-c57958bd4ca9" providerId="AD" clId="Web-{64DA9621-172C-F9A2-C04A-95D11CE0CEBC}" dt="2026-09-22T18:10:24.433" v="2916"/>
          <ac:spMkLst>
            <pc:docMk/>
            <pc:sldMk cId="3350380228" sldId="322"/>
            <ac:spMk id="2" creationId="{E3B7EF3E-1193-85DC-C0CB-D8C5401DD118}"/>
          </ac:spMkLst>
        </pc:spChg>
        <pc:spChg chg="mod">
          <ac:chgData name="Rebecca Francis-Davies" userId="S::r.francis-davies@uwtsd.ac.uk::caf69e2c-2198-47a4-8268-c57958bd4ca9" providerId="AD" clId="Web-{64DA9621-172C-F9A2-C04A-95D11CE0CEBC}" dt="2026-09-22T18:10:24.433" v="2916"/>
          <ac:spMkLst>
            <pc:docMk/>
            <pc:sldMk cId="3350380228" sldId="322"/>
            <ac:spMk id="3" creationId="{82CE1B65-67CA-ECD1-E2A6-0478FF84EA79}"/>
          </ac:spMkLst>
        </pc:spChg>
      </pc:sldChg>
      <pc:sldChg chg="addSp delSp modSp new mod modClrScheme chgLayout modNotes">
        <pc:chgData name="Rebecca Francis-Davies" userId="S::r.francis-davies@uwtsd.ac.uk::caf69e2c-2198-47a4-8268-c57958bd4ca9" providerId="AD" clId="Web-{64DA9621-172C-F9A2-C04A-95D11CE0CEBC}" dt="2026-09-22T18:10:30.371" v="2917"/>
        <pc:sldMkLst>
          <pc:docMk/>
          <pc:sldMk cId="3290792327" sldId="323"/>
        </pc:sldMkLst>
        <pc:spChg chg="mod">
          <ac:chgData name="Rebecca Francis-Davies" userId="S::r.francis-davies@uwtsd.ac.uk::caf69e2c-2198-47a4-8268-c57958bd4ca9" providerId="AD" clId="Web-{64DA9621-172C-F9A2-C04A-95D11CE0CEBC}" dt="2026-09-22T18:10:30.371" v="2917"/>
          <ac:spMkLst>
            <pc:docMk/>
            <pc:sldMk cId="3290792327" sldId="323"/>
            <ac:spMk id="2" creationId="{268555F1-345A-05B6-9F18-B5F08E73AD6F}"/>
          </ac:spMkLst>
        </pc:spChg>
        <pc:spChg chg="del mod">
          <ac:chgData name="Rebecca Francis-Davies" userId="S::r.francis-davies@uwtsd.ac.uk::caf69e2c-2198-47a4-8268-c57958bd4ca9" providerId="AD" clId="Web-{64DA9621-172C-F9A2-C04A-95D11CE0CEBC}" dt="2026-09-22T18:10:30.371" v="2917"/>
          <ac:spMkLst>
            <pc:docMk/>
            <pc:sldMk cId="3290792327" sldId="323"/>
            <ac:spMk id="3" creationId="{083A3155-4D55-AD7B-BB91-A805535BCD88}"/>
          </ac:spMkLst>
        </pc:spChg>
        <pc:graphicFrameChg chg="add mod">
          <ac:chgData name="Rebecca Francis-Davies" userId="S::r.francis-davies@uwtsd.ac.uk::caf69e2c-2198-47a4-8268-c57958bd4ca9" providerId="AD" clId="Web-{64DA9621-172C-F9A2-C04A-95D11CE0CEBC}" dt="2026-09-22T18:10:30.371" v="2917"/>
          <ac:graphicFrameMkLst>
            <pc:docMk/>
            <pc:sldMk cId="3290792327" sldId="323"/>
            <ac:graphicFrameMk id="5" creationId="{827743BF-5F55-52B4-8CE9-BE8E3F771C98}"/>
          </ac:graphicFrameMkLst>
        </pc:graphicFrameChg>
      </pc:sldChg>
      <pc:sldChg chg="addSp delSp modSp new mod modClrScheme chgLayout modNotes">
        <pc:chgData name="Rebecca Francis-Davies" userId="S::r.francis-davies@uwtsd.ac.uk::caf69e2c-2198-47a4-8268-c57958bd4ca9" providerId="AD" clId="Web-{64DA9621-172C-F9A2-C04A-95D11CE0CEBC}" dt="2026-09-22T18:10:37.465" v="2918"/>
        <pc:sldMkLst>
          <pc:docMk/>
          <pc:sldMk cId="2739299999" sldId="324"/>
        </pc:sldMkLst>
        <pc:spChg chg="mod">
          <ac:chgData name="Rebecca Francis-Davies" userId="S::r.francis-davies@uwtsd.ac.uk::caf69e2c-2198-47a4-8268-c57958bd4ca9" providerId="AD" clId="Web-{64DA9621-172C-F9A2-C04A-95D11CE0CEBC}" dt="2026-09-22T18:10:37.465" v="2918"/>
          <ac:spMkLst>
            <pc:docMk/>
            <pc:sldMk cId="2739299999" sldId="324"/>
            <ac:spMk id="2" creationId="{8AC57C01-E272-5B06-D130-CF4CECAEC6B7}"/>
          </ac:spMkLst>
        </pc:spChg>
        <pc:spChg chg="del mod">
          <ac:chgData name="Rebecca Francis-Davies" userId="S::r.francis-davies@uwtsd.ac.uk::caf69e2c-2198-47a4-8268-c57958bd4ca9" providerId="AD" clId="Web-{64DA9621-172C-F9A2-C04A-95D11CE0CEBC}" dt="2026-09-22T18:10:37.465" v="2918"/>
          <ac:spMkLst>
            <pc:docMk/>
            <pc:sldMk cId="2739299999" sldId="324"/>
            <ac:spMk id="3" creationId="{4E44424F-B7BA-346F-B67C-72810972BD69}"/>
          </ac:spMkLst>
        </pc:spChg>
        <pc:graphicFrameChg chg="add mod">
          <ac:chgData name="Rebecca Francis-Davies" userId="S::r.francis-davies@uwtsd.ac.uk::caf69e2c-2198-47a4-8268-c57958bd4ca9" providerId="AD" clId="Web-{64DA9621-172C-F9A2-C04A-95D11CE0CEBC}" dt="2026-09-22T18:10:37.465" v="2918"/>
          <ac:graphicFrameMkLst>
            <pc:docMk/>
            <pc:sldMk cId="2739299999" sldId="324"/>
            <ac:graphicFrameMk id="5" creationId="{B8321FD1-42DF-49AF-8F5A-AFCA54749B20}"/>
          </ac:graphicFrameMkLst>
        </pc:graphicFrameChg>
      </pc:sldChg>
      <pc:sldChg chg="addSp delSp modSp new mod modClrScheme chgLayout">
        <pc:chgData name="Rebecca Francis-Davies" userId="S::r.francis-davies@uwtsd.ac.uk::caf69e2c-2198-47a4-8268-c57958bd4ca9" providerId="AD" clId="Web-{64DA9621-172C-F9A2-C04A-95D11CE0CEBC}" dt="2026-09-22T18:10:43.184" v="2919"/>
        <pc:sldMkLst>
          <pc:docMk/>
          <pc:sldMk cId="1964017601" sldId="325"/>
        </pc:sldMkLst>
        <pc:spChg chg="mod">
          <ac:chgData name="Rebecca Francis-Davies" userId="S::r.francis-davies@uwtsd.ac.uk::caf69e2c-2198-47a4-8268-c57958bd4ca9" providerId="AD" clId="Web-{64DA9621-172C-F9A2-C04A-95D11CE0CEBC}" dt="2026-09-22T18:10:43.184" v="2919"/>
          <ac:spMkLst>
            <pc:docMk/>
            <pc:sldMk cId="1964017601" sldId="325"/>
            <ac:spMk id="2" creationId="{9B5CCE8A-2357-A3F0-F371-CA28A47537AC}"/>
          </ac:spMkLst>
        </pc:spChg>
        <pc:spChg chg="del mod">
          <ac:chgData name="Rebecca Francis-Davies" userId="S::r.francis-davies@uwtsd.ac.uk::caf69e2c-2198-47a4-8268-c57958bd4ca9" providerId="AD" clId="Web-{64DA9621-172C-F9A2-C04A-95D11CE0CEBC}" dt="2026-09-22T18:10:43.184" v="2919"/>
          <ac:spMkLst>
            <pc:docMk/>
            <pc:sldMk cId="1964017601" sldId="325"/>
            <ac:spMk id="3" creationId="{BBBEF623-8971-3747-1733-CA6DBBF9646F}"/>
          </ac:spMkLst>
        </pc:spChg>
        <pc:graphicFrameChg chg="add mod">
          <ac:chgData name="Rebecca Francis-Davies" userId="S::r.francis-davies@uwtsd.ac.uk::caf69e2c-2198-47a4-8268-c57958bd4ca9" providerId="AD" clId="Web-{64DA9621-172C-F9A2-C04A-95D11CE0CEBC}" dt="2026-09-22T18:10:43.184" v="2919"/>
          <ac:graphicFrameMkLst>
            <pc:docMk/>
            <pc:sldMk cId="1964017601" sldId="325"/>
            <ac:graphicFrameMk id="5" creationId="{60339575-2B7E-00A3-DC99-9E5414A10D70}"/>
          </ac:graphicFrameMkLst>
        </pc:graphicFrameChg>
      </pc:sldChg>
      <pc:sldChg chg="modSp new">
        <pc:chgData name="Rebecca Francis-Davies" userId="S::r.francis-davies@uwtsd.ac.uk::caf69e2c-2198-47a4-8268-c57958bd4ca9" providerId="AD" clId="Web-{64DA9621-172C-F9A2-C04A-95D11CE0CEBC}" dt="2026-09-22T18:15:33.266" v="3191" actId="20577"/>
        <pc:sldMkLst>
          <pc:docMk/>
          <pc:sldMk cId="3242675554" sldId="326"/>
        </pc:sldMkLst>
        <pc:spChg chg="mod">
          <ac:chgData name="Rebecca Francis-Davies" userId="S::r.francis-davies@uwtsd.ac.uk::caf69e2c-2198-47a4-8268-c57958bd4ca9" providerId="AD" clId="Web-{64DA9621-172C-F9A2-C04A-95D11CE0CEBC}" dt="2026-09-22T18:11:05.701" v="2928" actId="20577"/>
          <ac:spMkLst>
            <pc:docMk/>
            <pc:sldMk cId="3242675554" sldId="326"/>
            <ac:spMk id="2" creationId="{26AAA6A4-08B1-BA23-8E11-A4507484653E}"/>
          </ac:spMkLst>
        </pc:spChg>
        <pc:spChg chg="mod">
          <ac:chgData name="Rebecca Francis-Davies" userId="S::r.francis-davies@uwtsd.ac.uk::caf69e2c-2198-47a4-8268-c57958bd4ca9" providerId="AD" clId="Web-{64DA9621-172C-F9A2-C04A-95D11CE0CEBC}" dt="2026-09-22T18:15:33.266" v="3191" actId="20577"/>
          <ac:spMkLst>
            <pc:docMk/>
            <pc:sldMk cId="3242675554" sldId="326"/>
            <ac:spMk id="3" creationId="{A46508BF-FF6C-46A2-8AA2-F306806E7393}"/>
          </ac:spMkLst>
        </pc:spChg>
      </pc:sldChg>
      <pc:sldChg chg="addSp delSp modSp new mod modClrScheme chgLayout">
        <pc:chgData name="Rebecca Francis-Davies" userId="S::r.francis-davies@uwtsd.ac.uk::caf69e2c-2198-47a4-8268-c57958bd4ca9" providerId="AD" clId="Web-{64DA9621-172C-F9A2-C04A-95D11CE0CEBC}" dt="2026-09-22T18:18:28.325" v="3597"/>
        <pc:sldMkLst>
          <pc:docMk/>
          <pc:sldMk cId="1602923353" sldId="327"/>
        </pc:sldMkLst>
        <pc:spChg chg="mod">
          <ac:chgData name="Rebecca Francis-Davies" userId="S::r.francis-davies@uwtsd.ac.uk::caf69e2c-2198-47a4-8268-c57958bd4ca9" providerId="AD" clId="Web-{64DA9621-172C-F9A2-C04A-95D11CE0CEBC}" dt="2026-09-22T18:18:28.325" v="3597"/>
          <ac:spMkLst>
            <pc:docMk/>
            <pc:sldMk cId="1602923353" sldId="327"/>
            <ac:spMk id="2" creationId="{5576B64F-194B-022E-97E0-A4EE2673CDF7}"/>
          </ac:spMkLst>
        </pc:spChg>
        <pc:spChg chg="del mod">
          <ac:chgData name="Rebecca Francis-Davies" userId="S::r.francis-davies@uwtsd.ac.uk::caf69e2c-2198-47a4-8268-c57958bd4ca9" providerId="AD" clId="Web-{64DA9621-172C-F9A2-C04A-95D11CE0CEBC}" dt="2026-09-22T18:18:28.325" v="3597"/>
          <ac:spMkLst>
            <pc:docMk/>
            <pc:sldMk cId="1602923353" sldId="327"/>
            <ac:spMk id="3" creationId="{7A2F9276-84C2-21D7-185E-2260F2768B11}"/>
          </ac:spMkLst>
        </pc:spChg>
        <pc:graphicFrameChg chg="add mod">
          <ac:chgData name="Rebecca Francis-Davies" userId="S::r.francis-davies@uwtsd.ac.uk::caf69e2c-2198-47a4-8268-c57958bd4ca9" providerId="AD" clId="Web-{64DA9621-172C-F9A2-C04A-95D11CE0CEBC}" dt="2026-09-22T18:18:28.325" v="3597"/>
          <ac:graphicFrameMkLst>
            <pc:docMk/>
            <pc:sldMk cId="1602923353" sldId="327"/>
            <ac:graphicFrameMk id="5" creationId="{77398AC5-482C-DB01-F8DC-0413CE6A313C}"/>
          </ac:graphicFrameMkLst>
        </pc:graphicFrameChg>
      </pc:sldChg>
      <pc:sldChg chg="addSp delSp modSp new">
        <pc:chgData name="Rebecca Francis-Davies" userId="S::r.francis-davies@uwtsd.ac.uk::caf69e2c-2198-47a4-8268-c57958bd4ca9" providerId="AD" clId="Web-{64DA9621-172C-F9A2-C04A-95D11CE0CEBC}" dt="2026-09-22T18:19:51.784" v="3621"/>
        <pc:sldMkLst>
          <pc:docMk/>
          <pc:sldMk cId="4270391634" sldId="328"/>
        </pc:sldMkLst>
        <pc:spChg chg="mod">
          <ac:chgData name="Rebecca Francis-Davies" userId="S::r.francis-davies@uwtsd.ac.uk::caf69e2c-2198-47a4-8268-c57958bd4ca9" providerId="AD" clId="Web-{64DA9621-172C-F9A2-C04A-95D11CE0CEBC}" dt="2026-09-22T18:19:51.784" v="3621"/>
          <ac:spMkLst>
            <pc:docMk/>
            <pc:sldMk cId="4270391634" sldId="328"/>
            <ac:spMk id="2" creationId="{3CE0A0AF-2A51-2456-3E22-ADB27A32D5B3}"/>
          </ac:spMkLst>
        </pc:spChg>
        <pc:spChg chg="del mod">
          <ac:chgData name="Rebecca Francis-Davies" userId="S::r.francis-davies@uwtsd.ac.uk::caf69e2c-2198-47a4-8268-c57958bd4ca9" providerId="AD" clId="Web-{64DA9621-172C-F9A2-C04A-95D11CE0CEBC}" dt="2026-09-22T18:19:51.784" v="3621"/>
          <ac:spMkLst>
            <pc:docMk/>
            <pc:sldMk cId="4270391634" sldId="328"/>
            <ac:spMk id="3" creationId="{CB295949-8A4F-EEB0-914D-4E3889ED7BAD}"/>
          </ac:spMkLst>
        </pc:spChg>
        <pc:picChg chg="add">
          <ac:chgData name="Rebecca Francis-Davies" userId="S::r.francis-davies@uwtsd.ac.uk::caf69e2c-2198-47a4-8268-c57958bd4ca9" providerId="AD" clId="Web-{64DA9621-172C-F9A2-C04A-95D11CE0CEBC}" dt="2026-09-22T18:19:51.784" v="3621"/>
          <ac:picMkLst>
            <pc:docMk/>
            <pc:sldMk cId="4270391634" sldId="328"/>
            <ac:picMk id="5" creationId="{1C16CE78-7327-C38C-7546-530AA448E86B}"/>
          </ac:picMkLst>
        </pc:picChg>
      </pc:sldChg>
      <pc:sldChg chg="addSp delSp modSp new mod modClrScheme chgLayout modNotes">
        <pc:chgData name="Rebecca Francis-Davies" userId="S::r.francis-davies@uwtsd.ac.uk::caf69e2c-2198-47a4-8268-c57958bd4ca9" providerId="AD" clId="Web-{64DA9621-172C-F9A2-C04A-95D11CE0CEBC}" dt="2026-09-22T18:26:08.324" v="3704"/>
        <pc:sldMkLst>
          <pc:docMk/>
          <pc:sldMk cId="2069795300" sldId="329"/>
        </pc:sldMkLst>
        <pc:spChg chg="mod">
          <ac:chgData name="Rebecca Francis-Davies" userId="S::r.francis-davies@uwtsd.ac.uk::caf69e2c-2198-47a4-8268-c57958bd4ca9" providerId="AD" clId="Web-{64DA9621-172C-F9A2-C04A-95D11CE0CEBC}" dt="2026-09-22T18:20:51.444" v="3627"/>
          <ac:spMkLst>
            <pc:docMk/>
            <pc:sldMk cId="2069795300" sldId="329"/>
            <ac:spMk id="2" creationId="{0CFEDCBD-622A-1B48-707B-9078D509C259}"/>
          </ac:spMkLst>
        </pc:spChg>
        <pc:spChg chg="del">
          <ac:chgData name="Rebecca Francis-Davies" userId="S::r.francis-davies@uwtsd.ac.uk::caf69e2c-2198-47a4-8268-c57958bd4ca9" providerId="AD" clId="Web-{64DA9621-172C-F9A2-C04A-95D11CE0CEBC}" dt="2026-09-22T18:20:51.444" v="3627"/>
          <ac:spMkLst>
            <pc:docMk/>
            <pc:sldMk cId="2069795300" sldId="329"/>
            <ac:spMk id="3" creationId="{5A90F1DF-EEFB-F17E-540D-6F6311743C7D}"/>
          </ac:spMkLst>
        </pc:spChg>
        <pc:picChg chg="add">
          <ac:chgData name="Rebecca Francis-Davies" userId="S::r.francis-davies@uwtsd.ac.uk::caf69e2c-2198-47a4-8268-c57958bd4ca9" providerId="AD" clId="Web-{64DA9621-172C-F9A2-C04A-95D11CE0CEBC}" dt="2026-09-22T18:20:51.444" v="3627"/>
          <ac:picMkLst>
            <pc:docMk/>
            <pc:sldMk cId="2069795300" sldId="329"/>
            <ac:picMk id="5" creationId="{13D2C60D-EEC3-969E-602F-030883A64FCC}"/>
          </ac:picMkLst>
        </pc:picChg>
      </pc:sldChg>
    </pc:docChg>
  </pc:docChgLst>
  <pc:docChgLst>
    <pc:chgData name="Rebecca Francis-Davies" userId="S::r.francis-davies@uwtsd.ac.uk::caf69e2c-2198-47a4-8268-c57958bd4ca9" providerId="AD" clId="Web-{D6ADD0CA-0C5F-98C3-3AE3-B93719886488}"/>
    <pc:docChg chg="addSld delSld modSld">
      <pc:chgData name="Rebecca Francis-Davies" userId="S::r.francis-davies@uwtsd.ac.uk::caf69e2c-2198-47a4-8268-c57958bd4ca9" providerId="AD" clId="Web-{D6ADD0CA-0C5F-98C3-3AE3-B93719886488}" dt="2026-09-21T14:56:53.967" v="1467" actId="20577"/>
      <pc:docMkLst>
        <pc:docMk/>
      </pc:docMkLst>
      <pc:sldChg chg="del">
        <pc:chgData name="Rebecca Francis-Davies" userId="S::r.francis-davies@uwtsd.ac.uk::caf69e2c-2198-47a4-8268-c57958bd4ca9" providerId="AD" clId="Web-{D6ADD0CA-0C5F-98C3-3AE3-B93719886488}" dt="2026-09-21T14:23:40.805" v="1078"/>
        <pc:sldMkLst>
          <pc:docMk/>
          <pc:sldMk cId="2851619372" sldId="284"/>
        </pc:sldMkLst>
      </pc:sldChg>
      <pc:sldChg chg="modNotes">
        <pc:chgData name="Rebecca Francis-Davies" userId="S::r.francis-davies@uwtsd.ac.uk::caf69e2c-2198-47a4-8268-c57958bd4ca9" providerId="AD" clId="Web-{D6ADD0CA-0C5F-98C3-3AE3-B93719886488}" dt="2026-09-21T13:15:27.461" v="2"/>
        <pc:sldMkLst>
          <pc:docMk/>
          <pc:sldMk cId="1132641022" sldId="286"/>
        </pc:sldMkLst>
      </pc:sldChg>
      <pc:sldChg chg="addSp delSp modSp new mod modClrScheme chgLayout">
        <pc:chgData name="Rebecca Francis-Davies" userId="S::r.francis-davies@uwtsd.ac.uk::caf69e2c-2198-47a4-8268-c57958bd4ca9" providerId="AD" clId="Web-{D6ADD0CA-0C5F-98C3-3AE3-B93719886488}" dt="2026-09-21T13:16:56.714" v="18"/>
        <pc:sldMkLst>
          <pc:docMk/>
          <pc:sldMk cId="1864482719" sldId="296"/>
        </pc:sldMkLst>
        <pc:spChg chg="mod">
          <ac:chgData name="Rebecca Francis-Davies" userId="S::r.francis-davies@uwtsd.ac.uk::caf69e2c-2198-47a4-8268-c57958bd4ca9" providerId="AD" clId="Web-{D6ADD0CA-0C5F-98C3-3AE3-B93719886488}" dt="2026-09-21T13:16:56.714" v="18"/>
          <ac:spMkLst>
            <pc:docMk/>
            <pc:sldMk cId="1864482719" sldId="296"/>
            <ac:spMk id="2" creationId="{6EAC7F07-893D-F7B6-B36A-11F7AC344AC8}"/>
          </ac:spMkLst>
        </pc:spChg>
        <pc:spChg chg="del">
          <ac:chgData name="Rebecca Francis-Davies" userId="S::r.francis-davies@uwtsd.ac.uk::caf69e2c-2198-47a4-8268-c57958bd4ca9" providerId="AD" clId="Web-{D6ADD0CA-0C5F-98C3-3AE3-B93719886488}" dt="2026-09-21T13:16:41.245" v="17"/>
          <ac:spMkLst>
            <pc:docMk/>
            <pc:sldMk cId="1864482719" sldId="296"/>
            <ac:spMk id="3" creationId="{B717B819-1C0B-DE44-2B90-554E120DADCA}"/>
          </ac:spMkLst>
        </pc:spChg>
        <pc:picChg chg="add mod ord">
          <ac:chgData name="Rebecca Francis-Davies" userId="S::r.francis-davies@uwtsd.ac.uk::caf69e2c-2198-47a4-8268-c57958bd4ca9" providerId="AD" clId="Web-{D6ADD0CA-0C5F-98C3-3AE3-B93719886488}" dt="2026-09-21T13:16:56.714" v="18"/>
          <ac:picMkLst>
            <pc:docMk/>
            <pc:sldMk cId="1864482719" sldId="296"/>
            <ac:picMk id="4" creationId="{52510635-F4FB-0861-7648-8977A01D3562}"/>
          </ac:picMkLst>
        </pc:picChg>
      </pc:sldChg>
      <pc:sldChg chg="modSp new modNotes">
        <pc:chgData name="Rebecca Francis-Davies" userId="S::r.francis-davies@uwtsd.ac.uk::caf69e2c-2198-47a4-8268-c57958bd4ca9" providerId="AD" clId="Web-{D6ADD0CA-0C5F-98C3-3AE3-B93719886488}" dt="2026-09-21T13:27:39.356" v="139"/>
        <pc:sldMkLst>
          <pc:docMk/>
          <pc:sldMk cId="1154566731" sldId="297"/>
        </pc:sldMkLst>
        <pc:spChg chg="mod">
          <ac:chgData name="Rebecca Francis-Davies" userId="S::r.francis-davies@uwtsd.ac.uk::caf69e2c-2198-47a4-8268-c57958bd4ca9" providerId="AD" clId="Web-{D6ADD0CA-0C5F-98C3-3AE3-B93719886488}" dt="2026-09-21T13:18:26.372" v="39" actId="20577"/>
          <ac:spMkLst>
            <pc:docMk/>
            <pc:sldMk cId="1154566731" sldId="297"/>
            <ac:spMk id="2" creationId="{7B9E1192-2D6F-3E9B-BBB4-7653AEDCD92F}"/>
          </ac:spMkLst>
        </pc:spChg>
        <pc:spChg chg="mod">
          <ac:chgData name="Rebecca Francis-Davies" userId="S::r.francis-davies@uwtsd.ac.uk::caf69e2c-2198-47a4-8268-c57958bd4ca9" providerId="AD" clId="Web-{D6ADD0CA-0C5F-98C3-3AE3-B93719886488}" dt="2026-09-21T13:24:48.836" v="137" actId="20577"/>
          <ac:spMkLst>
            <pc:docMk/>
            <pc:sldMk cId="1154566731" sldId="297"/>
            <ac:spMk id="3" creationId="{6B897D37-4777-DCB1-81D3-0A2B03AF66DF}"/>
          </ac:spMkLst>
        </pc:spChg>
      </pc:sldChg>
      <pc:sldChg chg="modSp new">
        <pc:chgData name="Rebecca Francis-Davies" userId="S::r.francis-davies@uwtsd.ac.uk::caf69e2c-2198-47a4-8268-c57958bd4ca9" providerId="AD" clId="Web-{D6ADD0CA-0C5F-98C3-3AE3-B93719886488}" dt="2026-09-21T13:38:53.733" v="205" actId="20577"/>
        <pc:sldMkLst>
          <pc:docMk/>
          <pc:sldMk cId="2196661536" sldId="298"/>
        </pc:sldMkLst>
        <pc:spChg chg="mod">
          <ac:chgData name="Rebecca Francis-Davies" userId="S::r.francis-davies@uwtsd.ac.uk::caf69e2c-2198-47a4-8268-c57958bd4ca9" providerId="AD" clId="Web-{D6ADD0CA-0C5F-98C3-3AE3-B93719886488}" dt="2026-09-21T13:27:52.466" v="152" actId="20577"/>
          <ac:spMkLst>
            <pc:docMk/>
            <pc:sldMk cId="2196661536" sldId="298"/>
            <ac:spMk id="2" creationId="{9688113C-6429-5D8B-4942-FEAD7CA3E82D}"/>
          </ac:spMkLst>
        </pc:spChg>
        <pc:spChg chg="mod">
          <ac:chgData name="Rebecca Francis-Davies" userId="S::r.francis-davies@uwtsd.ac.uk::caf69e2c-2198-47a4-8268-c57958bd4ca9" providerId="AD" clId="Web-{D6ADD0CA-0C5F-98C3-3AE3-B93719886488}" dt="2026-09-21T13:38:53.733" v="205" actId="20577"/>
          <ac:spMkLst>
            <pc:docMk/>
            <pc:sldMk cId="2196661536" sldId="298"/>
            <ac:spMk id="3" creationId="{CEECA453-5024-F4C7-8F36-29C5251901D1}"/>
          </ac:spMkLst>
        </pc:spChg>
      </pc:sldChg>
      <pc:sldChg chg="addSp delSp modSp new mod modClrScheme chgLayout">
        <pc:chgData name="Rebecca Francis-Davies" userId="S::r.francis-davies@uwtsd.ac.uk::caf69e2c-2198-47a4-8268-c57958bd4ca9" providerId="AD" clId="Web-{D6ADD0CA-0C5F-98C3-3AE3-B93719886488}" dt="2026-09-21T13:42:42.130" v="324"/>
        <pc:sldMkLst>
          <pc:docMk/>
          <pc:sldMk cId="2365869691" sldId="299"/>
        </pc:sldMkLst>
        <pc:spChg chg="mod">
          <ac:chgData name="Rebecca Francis-Davies" userId="S::r.francis-davies@uwtsd.ac.uk::caf69e2c-2198-47a4-8268-c57958bd4ca9" providerId="AD" clId="Web-{D6ADD0CA-0C5F-98C3-3AE3-B93719886488}" dt="2026-09-21T13:42:42.130" v="324"/>
          <ac:spMkLst>
            <pc:docMk/>
            <pc:sldMk cId="2365869691" sldId="299"/>
            <ac:spMk id="2" creationId="{4EB8DF4D-261C-C1E1-11CD-E86215AE03F9}"/>
          </ac:spMkLst>
        </pc:spChg>
        <pc:spChg chg="del mod">
          <ac:chgData name="Rebecca Francis-Davies" userId="S::r.francis-davies@uwtsd.ac.uk::caf69e2c-2198-47a4-8268-c57958bd4ca9" providerId="AD" clId="Web-{D6ADD0CA-0C5F-98C3-3AE3-B93719886488}" dt="2026-09-21T13:42:42.130" v="324"/>
          <ac:spMkLst>
            <pc:docMk/>
            <pc:sldMk cId="2365869691" sldId="299"/>
            <ac:spMk id="3" creationId="{CC99B258-C33C-C101-AD75-704475B2FE4A}"/>
          </ac:spMkLst>
        </pc:spChg>
        <pc:graphicFrameChg chg="add mod">
          <ac:chgData name="Rebecca Francis-Davies" userId="S::r.francis-davies@uwtsd.ac.uk::caf69e2c-2198-47a4-8268-c57958bd4ca9" providerId="AD" clId="Web-{D6ADD0CA-0C5F-98C3-3AE3-B93719886488}" dt="2026-09-21T13:42:42.130" v="324"/>
          <ac:graphicFrameMkLst>
            <pc:docMk/>
            <pc:sldMk cId="2365869691" sldId="299"/>
            <ac:graphicFrameMk id="5" creationId="{72312468-1DA5-FB10-71DB-520D3C0E2FD8}"/>
          </ac:graphicFrameMkLst>
        </pc:graphicFrameChg>
      </pc:sldChg>
      <pc:sldChg chg="addSp delSp modSp new mod modClrScheme chgLayout">
        <pc:chgData name="Rebecca Francis-Davies" userId="S::r.francis-davies@uwtsd.ac.uk::caf69e2c-2198-47a4-8268-c57958bd4ca9" providerId="AD" clId="Web-{D6ADD0CA-0C5F-98C3-3AE3-B93719886488}" dt="2026-09-21T13:47:27.122" v="402"/>
        <pc:sldMkLst>
          <pc:docMk/>
          <pc:sldMk cId="2558079750" sldId="300"/>
        </pc:sldMkLst>
        <pc:spChg chg="mod">
          <ac:chgData name="Rebecca Francis-Davies" userId="S::r.francis-davies@uwtsd.ac.uk::caf69e2c-2198-47a4-8268-c57958bd4ca9" providerId="AD" clId="Web-{D6ADD0CA-0C5F-98C3-3AE3-B93719886488}" dt="2026-09-21T13:47:27.122" v="402"/>
          <ac:spMkLst>
            <pc:docMk/>
            <pc:sldMk cId="2558079750" sldId="300"/>
            <ac:spMk id="2" creationId="{04E7F0AB-3650-4FD9-A650-10524FC66808}"/>
          </ac:spMkLst>
        </pc:spChg>
        <pc:spChg chg="del mod">
          <ac:chgData name="Rebecca Francis-Davies" userId="S::r.francis-davies@uwtsd.ac.uk::caf69e2c-2198-47a4-8268-c57958bd4ca9" providerId="AD" clId="Web-{D6ADD0CA-0C5F-98C3-3AE3-B93719886488}" dt="2026-09-21T13:47:27.122" v="402"/>
          <ac:spMkLst>
            <pc:docMk/>
            <pc:sldMk cId="2558079750" sldId="300"/>
            <ac:spMk id="3" creationId="{E0171085-38D0-BFC3-F3F5-832711199E15}"/>
          </ac:spMkLst>
        </pc:spChg>
        <pc:graphicFrameChg chg="add mod">
          <ac:chgData name="Rebecca Francis-Davies" userId="S::r.francis-davies@uwtsd.ac.uk::caf69e2c-2198-47a4-8268-c57958bd4ca9" providerId="AD" clId="Web-{D6ADD0CA-0C5F-98C3-3AE3-B93719886488}" dt="2026-09-21T13:47:27.122" v="402"/>
          <ac:graphicFrameMkLst>
            <pc:docMk/>
            <pc:sldMk cId="2558079750" sldId="300"/>
            <ac:graphicFrameMk id="5" creationId="{9B35E3FD-E9FD-F6F2-0306-14D321C0E9B7}"/>
          </ac:graphicFrameMkLst>
        </pc:graphicFrameChg>
      </pc:sldChg>
      <pc:sldChg chg="modSp new del">
        <pc:chgData name="Rebecca Francis-Davies" userId="S::r.francis-davies@uwtsd.ac.uk::caf69e2c-2198-47a4-8268-c57958bd4ca9" providerId="AD" clId="Web-{D6ADD0CA-0C5F-98C3-3AE3-B93719886488}" dt="2026-09-21T13:48:05.482" v="419"/>
        <pc:sldMkLst>
          <pc:docMk/>
          <pc:sldMk cId="258460589" sldId="301"/>
        </pc:sldMkLst>
        <pc:spChg chg="mod">
          <ac:chgData name="Rebecca Francis-Davies" userId="S::r.francis-davies@uwtsd.ac.uk::caf69e2c-2198-47a4-8268-c57958bd4ca9" providerId="AD" clId="Web-{D6ADD0CA-0C5F-98C3-3AE3-B93719886488}" dt="2026-09-21T13:48:02.857" v="418" actId="20577"/>
          <ac:spMkLst>
            <pc:docMk/>
            <pc:sldMk cId="258460589" sldId="301"/>
            <ac:spMk id="2" creationId="{1456DFF0-7572-9F34-37E7-F25B73C345EB}"/>
          </ac:spMkLst>
        </pc:spChg>
      </pc:sldChg>
      <pc:sldChg chg="addSp delSp modSp new mod modClrScheme chgLayout">
        <pc:chgData name="Rebecca Francis-Davies" userId="S::r.francis-davies@uwtsd.ac.uk::caf69e2c-2198-47a4-8268-c57958bd4ca9" providerId="AD" clId="Web-{D6ADD0CA-0C5F-98C3-3AE3-B93719886488}" dt="2026-09-21T13:57:13.309" v="502"/>
        <pc:sldMkLst>
          <pc:docMk/>
          <pc:sldMk cId="1310133745" sldId="301"/>
        </pc:sldMkLst>
        <pc:spChg chg="mod">
          <ac:chgData name="Rebecca Francis-Davies" userId="S::r.francis-davies@uwtsd.ac.uk::caf69e2c-2198-47a4-8268-c57958bd4ca9" providerId="AD" clId="Web-{D6ADD0CA-0C5F-98C3-3AE3-B93719886488}" dt="2026-09-21T13:57:13.309" v="502"/>
          <ac:spMkLst>
            <pc:docMk/>
            <pc:sldMk cId="1310133745" sldId="301"/>
            <ac:spMk id="2" creationId="{2EDCBC82-EDF8-8AE8-4647-52561821397A}"/>
          </ac:spMkLst>
        </pc:spChg>
        <pc:spChg chg="del mod">
          <ac:chgData name="Rebecca Francis-Davies" userId="S::r.francis-davies@uwtsd.ac.uk::caf69e2c-2198-47a4-8268-c57958bd4ca9" providerId="AD" clId="Web-{D6ADD0CA-0C5F-98C3-3AE3-B93719886488}" dt="2026-09-21T13:57:13.309" v="502"/>
          <ac:spMkLst>
            <pc:docMk/>
            <pc:sldMk cId="1310133745" sldId="301"/>
            <ac:spMk id="3" creationId="{900283A3-5FD2-0219-2D4A-ACA7FF9E58BC}"/>
          </ac:spMkLst>
        </pc:spChg>
        <pc:graphicFrameChg chg="add mod">
          <ac:chgData name="Rebecca Francis-Davies" userId="S::r.francis-davies@uwtsd.ac.uk::caf69e2c-2198-47a4-8268-c57958bd4ca9" providerId="AD" clId="Web-{D6ADD0CA-0C5F-98C3-3AE3-B93719886488}" dt="2026-09-21T13:57:13.309" v="502"/>
          <ac:graphicFrameMkLst>
            <pc:docMk/>
            <pc:sldMk cId="1310133745" sldId="301"/>
            <ac:graphicFrameMk id="5" creationId="{03F7B598-23F4-89A6-2D60-5A430588A395}"/>
          </ac:graphicFrameMkLst>
        </pc:graphicFrameChg>
      </pc:sldChg>
      <pc:sldChg chg="modSp new mod modClrScheme chgLayout">
        <pc:chgData name="Rebecca Francis-Davies" userId="S::r.francis-davies@uwtsd.ac.uk::caf69e2c-2198-47a4-8268-c57958bd4ca9" providerId="AD" clId="Web-{D6ADD0CA-0C5F-98C3-3AE3-B93719886488}" dt="2026-09-21T14:00:32.690" v="635"/>
        <pc:sldMkLst>
          <pc:docMk/>
          <pc:sldMk cId="629354205" sldId="302"/>
        </pc:sldMkLst>
        <pc:spChg chg="mod">
          <ac:chgData name="Rebecca Francis-Davies" userId="S::r.francis-davies@uwtsd.ac.uk::caf69e2c-2198-47a4-8268-c57958bd4ca9" providerId="AD" clId="Web-{D6ADD0CA-0C5F-98C3-3AE3-B93719886488}" dt="2026-09-21T14:00:32.690" v="635"/>
          <ac:spMkLst>
            <pc:docMk/>
            <pc:sldMk cId="629354205" sldId="302"/>
            <ac:spMk id="2" creationId="{C1D9E0D2-DB21-026C-7FA5-0DCEA6AD1198}"/>
          </ac:spMkLst>
        </pc:spChg>
        <pc:spChg chg="mod">
          <ac:chgData name="Rebecca Francis-Davies" userId="S::r.francis-davies@uwtsd.ac.uk::caf69e2c-2198-47a4-8268-c57958bd4ca9" providerId="AD" clId="Web-{D6ADD0CA-0C5F-98C3-3AE3-B93719886488}" dt="2026-09-21T14:00:32.690" v="635"/>
          <ac:spMkLst>
            <pc:docMk/>
            <pc:sldMk cId="629354205" sldId="302"/>
            <ac:spMk id="3" creationId="{4AC6F57F-A07D-C28E-6B98-B6980B44A28F}"/>
          </ac:spMkLst>
        </pc:spChg>
      </pc:sldChg>
      <pc:sldChg chg="addSp delSp modSp new mod modClrScheme chgLayout">
        <pc:chgData name="Rebecca Francis-Davies" userId="S::r.francis-davies@uwtsd.ac.uk::caf69e2c-2198-47a4-8268-c57958bd4ca9" providerId="AD" clId="Web-{D6ADD0CA-0C5F-98C3-3AE3-B93719886488}" dt="2026-09-21T14:23:16.007" v="1077"/>
        <pc:sldMkLst>
          <pc:docMk/>
          <pc:sldMk cId="1889806930" sldId="303"/>
        </pc:sldMkLst>
        <pc:spChg chg="mod">
          <ac:chgData name="Rebecca Francis-Davies" userId="S::r.francis-davies@uwtsd.ac.uk::caf69e2c-2198-47a4-8268-c57958bd4ca9" providerId="AD" clId="Web-{D6ADD0CA-0C5F-98C3-3AE3-B93719886488}" dt="2026-09-21T14:23:16.007" v="1077"/>
          <ac:spMkLst>
            <pc:docMk/>
            <pc:sldMk cId="1889806930" sldId="303"/>
            <ac:spMk id="2" creationId="{C5EBB40B-6777-B664-3842-FC9300294A91}"/>
          </ac:spMkLst>
        </pc:spChg>
        <pc:spChg chg="del">
          <ac:chgData name="Rebecca Francis-Davies" userId="S::r.francis-davies@uwtsd.ac.uk::caf69e2c-2198-47a4-8268-c57958bd4ca9" providerId="AD" clId="Web-{D6ADD0CA-0C5F-98C3-3AE3-B93719886488}" dt="2026-09-21T14:23:16.007" v="1077"/>
          <ac:spMkLst>
            <pc:docMk/>
            <pc:sldMk cId="1889806930" sldId="303"/>
            <ac:spMk id="3" creationId="{1F173373-9C8C-E7F3-BB95-1E9147CD7795}"/>
          </ac:spMkLst>
        </pc:spChg>
        <pc:picChg chg="add">
          <ac:chgData name="Rebecca Francis-Davies" userId="S::r.francis-davies@uwtsd.ac.uk::caf69e2c-2198-47a4-8268-c57958bd4ca9" providerId="AD" clId="Web-{D6ADD0CA-0C5F-98C3-3AE3-B93719886488}" dt="2026-09-21T14:23:16.007" v="1077"/>
          <ac:picMkLst>
            <pc:docMk/>
            <pc:sldMk cId="1889806930" sldId="303"/>
            <ac:picMk id="5" creationId="{7B65B0BB-9132-06AF-BA60-459DE8143E5F}"/>
          </ac:picMkLst>
        </pc:picChg>
      </pc:sldChg>
      <pc:sldChg chg="modSp new modNotes">
        <pc:chgData name="Rebecca Francis-Davies" userId="S::r.francis-davies@uwtsd.ac.uk::caf69e2c-2198-47a4-8268-c57958bd4ca9" providerId="AD" clId="Web-{D6ADD0CA-0C5F-98C3-3AE3-B93719886488}" dt="2026-09-21T14:05:39.276" v="810"/>
        <pc:sldMkLst>
          <pc:docMk/>
          <pc:sldMk cId="673836257" sldId="304"/>
        </pc:sldMkLst>
        <pc:spChg chg="mod">
          <ac:chgData name="Rebecca Francis-Davies" userId="S::r.francis-davies@uwtsd.ac.uk::caf69e2c-2198-47a4-8268-c57958bd4ca9" providerId="AD" clId="Web-{D6ADD0CA-0C5F-98C3-3AE3-B93719886488}" dt="2026-09-21T14:02:53.303" v="642" actId="20577"/>
          <ac:spMkLst>
            <pc:docMk/>
            <pc:sldMk cId="673836257" sldId="304"/>
            <ac:spMk id="2" creationId="{F8CF2FEC-54D0-2AEA-1066-6CF4FD7EA87B}"/>
          </ac:spMkLst>
        </pc:spChg>
        <pc:spChg chg="mod">
          <ac:chgData name="Rebecca Francis-Davies" userId="S::r.francis-davies@uwtsd.ac.uk::caf69e2c-2198-47a4-8268-c57958bd4ca9" providerId="AD" clId="Web-{D6ADD0CA-0C5F-98C3-3AE3-B93719886488}" dt="2026-09-21T14:04:56.619" v="776" actId="20577"/>
          <ac:spMkLst>
            <pc:docMk/>
            <pc:sldMk cId="673836257" sldId="304"/>
            <ac:spMk id="3" creationId="{D7AF50DD-1147-346E-C1D8-5037F0F8C30C}"/>
          </ac:spMkLst>
        </pc:spChg>
      </pc:sldChg>
      <pc:sldChg chg="addSp delSp modSp new mod modClrScheme chgLayout">
        <pc:chgData name="Rebecca Francis-Davies" userId="S::r.francis-davies@uwtsd.ac.uk::caf69e2c-2198-47a4-8268-c57958bd4ca9" providerId="AD" clId="Web-{D6ADD0CA-0C5F-98C3-3AE3-B93719886488}" dt="2026-09-21T14:07:41.919" v="910"/>
        <pc:sldMkLst>
          <pc:docMk/>
          <pc:sldMk cId="1014867190" sldId="305"/>
        </pc:sldMkLst>
        <pc:spChg chg="mod">
          <ac:chgData name="Rebecca Francis-Davies" userId="S::r.francis-davies@uwtsd.ac.uk::caf69e2c-2198-47a4-8268-c57958bd4ca9" providerId="AD" clId="Web-{D6ADD0CA-0C5F-98C3-3AE3-B93719886488}" dt="2026-09-21T14:07:41.919" v="910"/>
          <ac:spMkLst>
            <pc:docMk/>
            <pc:sldMk cId="1014867190" sldId="305"/>
            <ac:spMk id="2" creationId="{4FD6E121-D497-0891-091A-BCB384847DB9}"/>
          </ac:spMkLst>
        </pc:spChg>
        <pc:spChg chg="del mod">
          <ac:chgData name="Rebecca Francis-Davies" userId="S::r.francis-davies@uwtsd.ac.uk::caf69e2c-2198-47a4-8268-c57958bd4ca9" providerId="AD" clId="Web-{D6ADD0CA-0C5F-98C3-3AE3-B93719886488}" dt="2026-09-21T14:07:41.919" v="910"/>
          <ac:spMkLst>
            <pc:docMk/>
            <pc:sldMk cId="1014867190" sldId="305"/>
            <ac:spMk id="3" creationId="{9D2B3ECB-C5EB-1B9E-8A5F-AAC9A60F401C}"/>
          </ac:spMkLst>
        </pc:spChg>
        <pc:graphicFrameChg chg="add mod">
          <ac:chgData name="Rebecca Francis-Davies" userId="S::r.francis-davies@uwtsd.ac.uk::caf69e2c-2198-47a4-8268-c57958bd4ca9" providerId="AD" clId="Web-{D6ADD0CA-0C5F-98C3-3AE3-B93719886488}" dt="2026-09-21T14:07:41.919" v="910"/>
          <ac:graphicFrameMkLst>
            <pc:docMk/>
            <pc:sldMk cId="1014867190" sldId="305"/>
            <ac:graphicFrameMk id="5" creationId="{F8F4219B-F927-D394-3140-19A06B27A7BA}"/>
          </ac:graphicFrameMkLst>
        </pc:graphicFrameChg>
      </pc:sldChg>
      <pc:sldChg chg="modSp new modNotes">
        <pc:chgData name="Rebecca Francis-Davies" userId="S::r.francis-davies@uwtsd.ac.uk::caf69e2c-2198-47a4-8268-c57958bd4ca9" providerId="AD" clId="Web-{D6ADD0CA-0C5F-98C3-3AE3-B93719886488}" dt="2026-09-21T14:17:17.232" v="1063"/>
        <pc:sldMkLst>
          <pc:docMk/>
          <pc:sldMk cId="1626044590" sldId="306"/>
        </pc:sldMkLst>
        <pc:spChg chg="mod">
          <ac:chgData name="Rebecca Francis-Davies" userId="S::r.francis-davies@uwtsd.ac.uk::caf69e2c-2198-47a4-8268-c57958bd4ca9" providerId="AD" clId="Web-{D6ADD0CA-0C5F-98C3-3AE3-B93719886488}" dt="2026-09-21T14:10:57.394" v="925" actId="20577"/>
          <ac:spMkLst>
            <pc:docMk/>
            <pc:sldMk cId="1626044590" sldId="306"/>
            <ac:spMk id="2" creationId="{93FD22F2-48C3-62A5-A5E1-A6647FFADE50}"/>
          </ac:spMkLst>
        </pc:spChg>
        <pc:spChg chg="mod">
          <ac:chgData name="Rebecca Francis-Davies" userId="S::r.francis-davies@uwtsd.ac.uk::caf69e2c-2198-47a4-8268-c57958bd4ca9" providerId="AD" clId="Web-{D6ADD0CA-0C5F-98C3-3AE3-B93719886488}" dt="2026-09-21T14:13:14.897" v="1061" actId="20577"/>
          <ac:spMkLst>
            <pc:docMk/>
            <pc:sldMk cId="1626044590" sldId="306"/>
            <ac:spMk id="3" creationId="{2CADB60D-41DE-79CF-E46D-0A361A960BD0}"/>
          </ac:spMkLst>
        </pc:spChg>
      </pc:sldChg>
      <pc:sldChg chg="addSp delSp modSp new">
        <pc:chgData name="Rebecca Francis-Davies" userId="S::r.francis-davies@uwtsd.ac.uk::caf69e2c-2198-47a4-8268-c57958bd4ca9" providerId="AD" clId="Web-{D6ADD0CA-0C5F-98C3-3AE3-B93719886488}" dt="2026-09-21T14:18:14.734" v="1074" actId="1076"/>
        <pc:sldMkLst>
          <pc:docMk/>
          <pc:sldMk cId="2936665794" sldId="307"/>
        </pc:sldMkLst>
        <pc:spChg chg="mod">
          <ac:chgData name="Rebecca Francis-Davies" userId="S::r.francis-davies@uwtsd.ac.uk::caf69e2c-2198-47a4-8268-c57958bd4ca9" providerId="AD" clId="Web-{D6ADD0CA-0C5F-98C3-3AE3-B93719886488}" dt="2026-09-21T14:17:21.420" v="1065" actId="20577"/>
          <ac:spMkLst>
            <pc:docMk/>
            <pc:sldMk cId="2936665794" sldId="307"/>
            <ac:spMk id="2" creationId="{921856F9-8A63-0B98-7ABC-A943AA7D2A44}"/>
          </ac:spMkLst>
        </pc:spChg>
        <pc:spChg chg="del">
          <ac:chgData name="Rebecca Francis-Davies" userId="S::r.francis-davies@uwtsd.ac.uk::caf69e2c-2198-47a4-8268-c57958bd4ca9" providerId="AD" clId="Web-{D6ADD0CA-0C5F-98C3-3AE3-B93719886488}" dt="2026-09-21T14:17:25.107" v="1066"/>
          <ac:spMkLst>
            <pc:docMk/>
            <pc:sldMk cId="2936665794" sldId="307"/>
            <ac:spMk id="3" creationId="{CBA75E75-6D61-1421-FB4A-533037D6729B}"/>
          </ac:spMkLst>
        </pc:spChg>
        <pc:spChg chg="add del mod">
          <ac:chgData name="Rebecca Francis-Davies" userId="S::r.francis-davies@uwtsd.ac.uk::caf69e2c-2198-47a4-8268-c57958bd4ca9" providerId="AD" clId="Web-{D6ADD0CA-0C5F-98C3-3AE3-B93719886488}" dt="2026-09-21T14:18:02.796" v="1070"/>
          <ac:spMkLst>
            <pc:docMk/>
            <pc:sldMk cId="2936665794" sldId="307"/>
            <ac:spMk id="5" creationId="{5FFC18D8-DBC6-A6F3-42E2-808CF7A9A384}"/>
          </ac:spMkLst>
        </pc:spChg>
        <pc:picChg chg="add mod ord">
          <ac:chgData name="Rebecca Francis-Davies" userId="S::r.francis-davies@uwtsd.ac.uk::caf69e2c-2198-47a4-8268-c57958bd4ca9" providerId="AD" clId="Web-{D6ADD0CA-0C5F-98C3-3AE3-B93719886488}" dt="2026-09-21T14:17:25.107" v="1066"/>
          <ac:picMkLst>
            <pc:docMk/>
            <pc:sldMk cId="2936665794" sldId="307"/>
            <ac:picMk id="4" creationId="{DE0ED036-680A-1E5D-2177-342951B7C34D}"/>
          </ac:picMkLst>
        </pc:picChg>
        <pc:picChg chg="add mod">
          <ac:chgData name="Rebecca Francis-Davies" userId="S::r.francis-davies@uwtsd.ac.uk::caf69e2c-2198-47a4-8268-c57958bd4ca9" providerId="AD" clId="Web-{D6ADD0CA-0C5F-98C3-3AE3-B93719886488}" dt="2026-09-21T14:18:14.734" v="1074" actId="1076"/>
          <ac:picMkLst>
            <pc:docMk/>
            <pc:sldMk cId="2936665794" sldId="307"/>
            <ac:picMk id="6" creationId="{301FC7C7-E85D-3FEC-A8BF-BE0C476AE7C1}"/>
          </ac:picMkLst>
        </pc:picChg>
      </pc:sldChg>
      <pc:sldChg chg="addSp delSp modSp new modNotes">
        <pc:chgData name="Rebecca Francis-Davies" userId="S::r.francis-davies@uwtsd.ac.uk::caf69e2c-2198-47a4-8268-c57958bd4ca9" providerId="AD" clId="Web-{D6ADD0CA-0C5F-98C3-3AE3-B93719886488}" dt="2026-09-21T14:31:49.849" v="1106"/>
        <pc:sldMkLst>
          <pc:docMk/>
          <pc:sldMk cId="2431251070" sldId="308"/>
        </pc:sldMkLst>
        <pc:spChg chg="mod">
          <ac:chgData name="Rebecca Francis-Davies" userId="S::r.francis-davies@uwtsd.ac.uk::caf69e2c-2198-47a4-8268-c57958bd4ca9" providerId="AD" clId="Web-{D6ADD0CA-0C5F-98C3-3AE3-B93719886488}" dt="2026-09-21T14:30:39.878" v="1103"/>
          <ac:spMkLst>
            <pc:docMk/>
            <pc:sldMk cId="2431251070" sldId="308"/>
            <ac:spMk id="2" creationId="{51809F1A-8E56-2808-8598-2CDFB596D6D3}"/>
          </ac:spMkLst>
        </pc:spChg>
        <pc:spChg chg="del">
          <ac:chgData name="Rebecca Francis-Davies" userId="S::r.francis-davies@uwtsd.ac.uk::caf69e2c-2198-47a4-8268-c57958bd4ca9" providerId="AD" clId="Web-{D6ADD0CA-0C5F-98C3-3AE3-B93719886488}" dt="2026-09-21T14:30:39.878" v="1103"/>
          <ac:spMkLst>
            <pc:docMk/>
            <pc:sldMk cId="2431251070" sldId="308"/>
            <ac:spMk id="3" creationId="{C162A901-BD90-5F3B-EF5D-0FF8FEB8BC31}"/>
          </ac:spMkLst>
        </pc:spChg>
        <pc:picChg chg="add">
          <ac:chgData name="Rebecca Francis-Davies" userId="S::r.francis-davies@uwtsd.ac.uk::caf69e2c-2198-47a4-8268-c57958bd4ca9" providerId="AD" clId="Web-{D6ADD0CA-0C5F-98C3-3AE3-B93719886488}" dt="2026-09-21T14:30:39.878" v="1103"/>
          <ac:picMkLst>
            <pc:docMk/>
            <pc:sldMk cId="2431251070" sldId="308"/>
            <ac:picMk id="5" creationId="{9605C808-6F43-7D18-997A-F8DF036A8879}"/>
          </ac:picMkLst>
        </pc:picChg>
      </pc:sldChg>
      <pc:sldChg chg="new del">
        <pc:chgData name="Rebecca Francis-Davies" userId="S::r.francis-davies@uwtsd.ac.uk::caf69e2c-2198-47a4-8268-c57958bd4ca9" providerId="AD" clId="Web-{D6ADD0CA-0C5F-98C3-3AE3-B93719886488}" dt="2026-09-21T14:23:56.524" v="1080"/>
        <pc:sldMkLst>
          <pc:docMk/>
          <pc:sldMk cId="4060856823" sldId="308"/>
        </pc:sldMkLst>
      </pc:sldChg>
      <pc:sldChg chg="addSp delSp modSp new mod modClrScheme chgLayout modNotes">
        <pc:chgData name="Rebecca Francis-Davies" userId="S::r.francis-davies@uwtsd.ac.uk::caf69e2c-2198-47a4-8268-c57958bd4ca9" providerId="AD" clId="Web-{D6ADD0CA-0C5F-98C3-3AE3-B93719886488}" dt="2026-09-21T14:33:57.790" v="1217"/>
        <pc:sldMkLst>
          <pc:docMk/>
          <pc:sldMk cId="2616651029" sldId="309"/>
        </pc:sldMkLst>
        <pc:spChg chg="mod">
          <ac:chgData name="Rebecca Francis-Davies" userId="S::r.francis-davies@uwtsd.ac.uk::caf69e2c-2198-47a4-8268-c57958bd4ca9" providerId="AD" clId="Web-{D6ADD0CA-0C5F-98C3-3AE3-B93719886488}" dt="2026-09-21T14:32:59.507" v="1200"/>
          <ac:spMkLst>
            <pc:docMk/>
            <pc:sldMk cId="2616651029" sldId="309"/>
            <ac:spMk id="2" creationId="{20DB4282-31B4-FED1-47A3-9B8D85A3C763}"/>
          </ac:spMkLst>
        </pc:spChg>
        <pc:spChg chg="del mod">
          <ac:chgData name="Rebecca Francis-Davies" userId="S::r.francis-davies@uwtsd.ac.uk::caf69e2c-2198-47a4-8268-c57958bd4ca9" providerId="AD" clId="Web-{D6ADD0CA-0C5F-98C3-3AE3-B93719886488}" dt="2026-09-21T14:32:59.507" v="1200"/>
          <ac:spMkLst>
            <pc:docMk/>
            <pc:sldMk cId="2616651029" sldId="309"/>
            <ac:spMk id="3" creationId="{7C5B6830-EEED-0D18-C0DF-DDF08DC49AE9}"/>
          </ac:spMkLst>
        </pc:spChg>
        <pc:graphicFrameChg chg="add mod">
          <ac:chgData name="Rebecca Francis-Davies" userId="S::r.francis-davies@uwtsd.ac.uk::caf69e2c-2198-47a4-8268-c57958bd4ca9" providerId="AD" clId="Web-{D6ADD0CA-0C5F-98C3-3AE3-B93719886488}" dt="2026-09-21T14:32:59.507" v="1200"/>
          <ac:graphicFrameMkLst>
            <pc:docMk/>
            <pc:sldMk cId="2616651029" sldId="309"/>
            <ac:graphicFrameMk id="5" creationId="{5FE614FE-668D-1BDC-6B81-287982FA2421}"/>
          </ac:graphicFrameMkLst>
        </pc:graphicFrameChg>
      </pc:sldChg>
      <pc:sldChg chg="modSp new modNotes">
        <pc:chgData name="Rebecca Francis-Davies" userId="S::r.francis-davies@uwtsd.ac.uk::caf69e2c-2198-47a4-8268-c57958bd4ca9" providerId="AD" clId="Web-{D6ADD0CA-0C5F-98C3-3AE3-B93719886488}" dt="2026-09-21T14:45:14.558" v="1362"/>
        <pc:sldMkLst>
          <pc:docMk/>
          <pc:sldMk cId="3890007714" sldId="310"/>
        </pc:sldMkLst>
        <pc:spChg chg="mod">
          <ac:chgData name="Rebecca Francis-Davies" userId="S::r.francis-davies@uwtsd.ac.uk::caf69e2c-2198-47a4-8268-c57958bd4ca9" providerId="AD" clId="Web-{D6ADD0CA-0C5F-98C3-3AE3-B93719886488}" dt="2026-09-21T14:34:26.900" v="1250" actId="20577"/>
          <ac:spMkLst>
            <pc:docMk/>
            <pc:sldMk cId="3890007714" sldId="310"/>
            <ac:spMk id="2" creationId="{21EDB674-F9A6-B3EC-A7CB-0B5F1AA20A39}"/>
          </ac:spMkLst>
        </pc:spChg>
        <pc:spChg chg="mod">
          <ac:chgData name="Rebecca Francis-Davies" userId="S::r.francis-davies@uwtsd.ac.uk::caf69e2c-2198-47a4-8268-c57958bd4ca9" providerId="AD" clId="Web-{D6ADD0CA-0C5F-98C3-3AE3-B93719886488}" dt="2026-09-21T14:35:47.746" v="1343" actId="20577"/>
          <ac:spMkLst>
            <pc:docMk/>
            <pc:sldMk cId="3890007714" sldId="310"/>
            <ac:spMk id="3" creationId="{F8916BA2-CB16-0C5C-D4B8-572CC324BFC2}"/>
          </ac:spMkLst>
        </pc:spChg>
      </pc:sldChg>
      <pc:sldChg chg="addSp delSp modSp new mod modClrScheme chgLayout">
        <pc:chgData name="Rebecca Francis-Davies" userId="S::r.francis-davies@uwtsd.ac.uk::caf69e2c-2198-47a4-8268-c57958bd4ca9" providerId="AD" clId="Web-{D6ADD0CA-0C5F-98C3-3AE3-B93719886488}" dt="2026-09-21T14:55:09.652" v="1447"/>
        <pc:sldMkLst>
          <pc:docMk/>
          <pc:sldMk cId="2073639796" sldId="311"/>
        </pc:sldMkLst>
        <pc:spChg chg="mod">
          <ac:chgData name="Rebecca Francis-Davies" userId="S::r.francis-davies@uwtsd.ac.uk::caf69e2c-2198-47a4-8268-c57958bd4ca9" providerId="AD" clId="Web-{D6ADD0CA-0C5F-98C3-3AE3-B93719886488}" dt="2026-09-21T14:55:09.652" v="1447"/>
          <ac:spMkLst>
            <pc:docMk/>
            <pc:sldMk cId="2073639796" sldId="311"/>
            <ac:spMk id="2" creationId="{105384C2-F0E3-3BD0-357F-E8C5C581BD1B}"/>
          </ac:spMkLst>
        </pc:spChg>
        <pc:spChg chg="del mod">
          <ac:chgData name="Rebecca Francis-Davies" userId="S::r.francis-davies@uwtsd.ac.uk::caf69e2c-2198-47a4-8268-c57958bd4ca9" providerId="AD" clId="Web-{D6ADD0CA-0C5F-98C3-3AE3-B93719886488}" dt="2026-09-21T14:55:09.652" v="1447"/>
          <ac:spMkLst>
            <pc:docMk/>
            <pc:sldMk cId="2073639796" sldId="311"/>
            <ac:spMk id="3" creationId="{824C332B-82AA-7ACB-3991-A232FF26D454}"/>
          </ac:spMkLst>
        </pc:spChg>
        <pc:graphicFrameChg chg="add mod">
          <ac:chgData name="Rebecca Francis-Davies" userId="S::r.francis-davies@uwtsd.ac.uk::caf69e2c-2198-47a4-8268-c57958bd4ca9" providerId="AD" clId="Web-{D6ADD0CA-0C5F-98C3-3AE3-B93719886488}" dt="2026-09-21T14:55:09.652" v="1447"/>
          <ac:graphicFrameMkLst>
            <pc:docMk/>
            <pc:sldMk cId="2073639796" sldId="311"/>
            <ac:graphicFrameMk id="5" creationId="{79EC4A48-9EB7-B3DD-EE54-C81681F7A254}"/>
          </ac:graphicFrameMkLst>
        </pc:graphicFrameChg>
      </pc:sldChg>
      <pc:sldChg chg="modSp new">
        <pc:chgData name="Rebecca Francis-Davies" userId="S::r.francis-davies@uwtsd.ac.uk::caf69e2c-2198-47a4-8268-c57958bd4ca9" providerId="AD" clId="Web-{D6ADD0CA-0C5F-98C3-3AE3-B93719886488}" dt="2026-09-21T14:56:53.967" v="1467" actId="20577"/>
        <pc:sldMkLst>
          <pc:docMk/>
          <pc:sldMk cId="2181049546" sldId="312"/>
        </pc:sldMkLst>
        <pc:spChg chg="mod">
          <ac:chgData name="Rebecca Francis-Davies" userId="S::r.francis-davies@uwtsd.ac.uk::caf69e2c-2198-47a4-8268-c57958bd4ca9" providerId="AD" clId="Web-{D6ADD0CA-0C5F-98C3-3AE3-B93719886488}" dt="2026-09-21T14:56:53.967" v="1467" actId="20577"/>
          <ac:spMkLst>
            <pc:docMk/>
            <pc:sldMk cId="2181049546" sldId="312"/>
            <ac:spMk id="2" creationId="{8E129D44-2EF5-E3A2-4994-96ECFD61A592}"/>
          </ac:spMkLst>
        </pc:spChg>
      </pc:sldChg>
    </pc:docChg>
  </pc:docChgLst>
  <pc:docChgLst>
    <pc:chgData name="Rebecca Francis-Davies" userId="S::r.francis-davies@uwtsd.ac.uk::caf69e2c-2198-47a4-8268-c57958bd4ca9" providerId="AD" clId="Web-{00000000-0000-0000-0000-000000000000}"/>
    <pc:docChg chg="addSld delSld modSld">
      <pc:chgData name="Rebecca Francis-Davies" userId="S::r.francis-davies@uwtsd.ac.uk::caf69e2c-2198-47a4-8268-c57958bd4ca9" providerId="AD" clId="Web-{00000000-0000-0000-0000-000000000000}" dt="2026-09-21T12:49:35.723" v="915" actId="20577"/>
      <pc:docMkLst>
        <pc:docMk/>
      </pc:docMkLst>
      <pc:sldChg chg="modSp">
        <pc:chgData name="Rebecca Francis-Davies" userId="S::r.francis-davies@uwtsd.ac.uk::caf69e2c-2198-47a4-8268-c57958bd4ca9" providerId="AD" clId="Web-{00000000-0000-0000-0000-000000000000}" dt="2026-09-17T09:55:57.075" v="131" actId="20577"/>
        <pc:sldMkLst>
          <pc:docMk/>
          <pc:sldMk cId="2083311977" sldId="260"/>
        </pc:sldMkLst>
        <pc:spChg chg="mod">
          <ac:chgData name="Rebecca Francis-Davies" userId="S::r.francis-davies@uwtsd.ac.uk::caf69e2c-2198-47a4-8268-c57958bd4ca9" providerId="AD" clId="Web-{00000000-0000-0000-0000-000000000000}" dt="2026-09-17T09:55:57.075" v="131" actId="20577"/>
          <ac:spMkLst>
            <pc:docMk/>
            <pc:sldMk cId="2083311977" sldId="260"/>
            <ac:spMk id="2" creationId="{88C6E8CE-43DC-733B-98D6-195811860235}"/>
          </ac:spMkLst>
        </pc:spChg>
      </pc:sldChg>
      <pc:sldChg chg="modSp new">
        <pc:chgData name="Rebecca Francis-Davies" userId="S::r.francis-davies@uwtsd.ac.uk::caf69e2c-2198-47a4-8268-c57958bd4ca9" providerId="AD" clId="Web-{00000000-0000-0000-0000-000000000000}" dt="2026-09-17T09:55:47.824" v="127" actId="20577"/>
        <pc:sldMkLst>
          <pc:docMk/>
          <pc:sldMk cId="3992108519" sldId="261"/>
        </pc:sldMkLst>
        <pc:spChg chg="mod">
          <ac:chgData name="Rebecca Francis-Davies" userId="S::r.francis-davies@uwtsd.ac.uk::caf69e2c-2198-47a4-8268-c57958bd4ca9" providerId="AD" clId="Web-{00000000-0000-0000-0000-000000000000}" dt="2026-09-17T09:52:55.515" v="63" actId="20577"/>
          <ac:spMkLst>
            <pc:docMk/>
            <pc:sldMk cId="3992108519" sldId="261"/>
            <ac:spMk id="2" creationId="{2DFF80BC-86C4-CBE0-CDC3-080561009EFE}"/>
          </ac:spMkLst>
        </pc:spChg>
        <pc:spChg chg="mod">
          <ac:chgData name="Rebecca Francis-Davies" userId="S::r.francis-davies@uwtsd.ac.uk::caf69e2c-2198-47a4-8268-c57958bd4ca9" providerId="AD" clId="Web-{00000000-0000-0000-0000-000000000000}" dt="2026-09-17T09:55:47.824" v="127" actId="20577"/>
          <ac:spMkLst>
            <pc:docMk/>
            <pc:sldMk cId="3992108519" sldId="261"/>
            <ac:spMk id="3" creationId="{6BAE2FC5-958B-66F7-B3F9-50B36610464D}"/>
          </ac:spMkLst>
        </pc:spChg>
      </pc:sldChg>
      <pc:sldChg chg="modSp new">
        <pc:chgData name="Rebecca Francis-Davies" userId="S::r.francis-davies@uwtsd.ac.uk::caf69e2c-2198-47a4-8268-c57958bd4ca9" providerId="AD" clId="Web-{00000000-0000-0000-0000-000000000000}" dt="2026-09-17T09:58:47.368" v="148" actId="20577"/>
        <pc:sldMkLst>
          <pc:docMk/>
          <pc:sldMk cId="4282081767" sldId="262"/>
        </pc:sldMkLst>
        <pc:spChg chg="mod">
          <ac:chgData name="Rebecca Francis-Davies" userId="S::r.francis-davies@uwtsd.ac.uk::caf69e2c-2198-47a4-8268-c57958bd4ca9" providerId="AD" clId="Web-{00000000-0000-0000-0000-000000000000}" dt="2026-09-17T09:56:53.688" v="137" actId="20577"/>
          <ac:spMkLst>
            <pc:docMk/>
            <pc:sldMk cId="4282081767" sldId="262"/>
            <ac:spMk id="2" creationId="{2972EA49-0E9F-817A-17F6-02AE97E83572}"/>
          </ac:spMkLst>
        </pc:spChg>
      </pc:sldChg>
      <pc:sldChg chg="addSp delSp modSp mod modClrScheme chgLayout">
        <pc:chgData name="Rebecca Francis-Davies" userId="S::r.francis-davies@uwtsd.ac.uk::caf69e2c-2198-47a4-8268-c57958bd4ca9" providerId="AD" clId="Web-{00000000-0000-0000-0000-000000000000}" dt="2026-09-21T12:09:19.438" v="214"/>
        <pc:sldMkLst>
          <pc:docMk/>
          <pc:sldMk cId="1488884387" sldId="290"/>
        </pc:sldMkLst>
        <pc:spChg chg="mod">
          <ac:chgData name="Rebecca Francis-Davies" userId="S::r.francis-davies@uwtsd.ac.uk::caf69e2c-2198-47a4-8268-c57958bd4ca9" providerId="AD" clId="Web-{00000000-0000-0000-0000-000000000000}" dt="2026-09-21T12:09:19.438" v="214"/>
          <ac:spMkLst>
            <pc:docMk/>
            <pc:sldMk cId="1488884387" sldId="290"/>
            <ac:spMk id="2" creationId="{81637F8C-8AC1-641D-2C7A-21038FB787AC}"/>
          </ac:spMkLst>
        </pc:spChg>
        <pc:spChg chg="del mod">
          <ac:chgData name="Rebecca Francis-Davies" userId="S::r.francis-davies@uwtsd.ac.uk::caf69e2c-2198-47a4-8268-c57958bd4ca9" providerId="AD" clId="Web-{00000000-0000-0000-0000-000000000000}" dt="2026-09-21T12:09:19.438" v="214"/>
          <ac:spMkLst>
            <pc:docMk/>
            <pc:sldMk cId="1488884387" sldId="290"/>
            <ac:spMk id="3" creationId="{4AD11C88-00F1-5624-8222-36FFA6A28996}"/>
          </ac:spMkLst>
        </pc:spChg>
        <pc:graphicFrameChg chg="add mod">
          <ac:chgData name="Rebecca Francis-Davies" userId="S::r.francis-davies@uwtsd.ac.uk::caf69e2c-2198-47a4-8268-c57958bd4ca9" providerId="AD" clId="Web-{00000000-0000-0000-0000-000000000000}" dt="2026-09-21T12:09:19.438" v="214"/>
          <ac:graphicFrameMkLst>
            <pc:docMk/>
            <pc:sldMk cId="1488884387" sldId="290"/>
            <ac:graphicFrameMk id="5" creationId="{348F8E9B-1F2D-9C6A-6A97-9AD43CEDAA5F}"/>
          </ac:graphicFrameMkLst>
        </pc:graphicFrameChg>
      </pc:sldChg>
      <pc:sldChg chg="modSp new">
        <pc:chgData name="Rebecca Francis-Davies" userId="S::r.francis-davies@uwtsd.ac.uk::caf69e2c-2198-47a4-8268-c57958bd4ca9" providerId="AD" clId="Web-{00000000-0000-0000-0000-000000000000}" dt="2026-09-21T12:23:24.333" v="309" actId="20577"/>
        <pc:sldMkLst>
          <pc:docMk/>
          <pc:sldMk cId="1845245333" sldId="291"/>
        </pc:sldMkLst>
        <pc:spChg chg="mod">
          <ac:chgData name="Rebecca Francis-Davies" userId="S::r.francis-davies@uwtsd.ac.uk::caf69e2c-2198-47a4-8268-c57958bd4ca9" providerId="AD" clId="Web-{00000000-0000-0000-0000-000000000000}" dt="2026-09-21T12:17:52.963" v="252" actId="20577"/>
          <ac:spMkLst>
            <pc:docMk/>
            <pc:sldMk cId="1845245333" sldId="291"/>
            <ac:spMk id="2" creationId="{C60173AB-691D-757E-903A-31AADE907E13}"/>
          </ac:spMkLst>
        </pc:spChg>
        <pc:spChg chg="mod">
          <ac:chgData name="Rebecca Francis-Davies" userId="S::r.francis-davies@uwtsd.ac.uk::caf69e2c-2198-47a4-8268-c57958bd4ca9" providerId="AD" clId="Web-{00000000-0000-0000-0000-000000000000}" dt="2026-09-21T12:23:24.333" v="309" actId="20577"/>
          <ac:spMkLst>
            <pc:docMk/>
            <pc:sldMk cId="1845245333" sldId="291"/>
            <ac:spMk id="3" creationId="{5CC4670D-6522-5084-3D28-BFE564AAC019}"/>
          </ac:spMkLst>
        </pc:spChg>
      </pc:sldChg>
      <pc:sldChg chg="modSp new">
        <pc:chgData name="Rebecca Francis-Davies" userId="S::r.francis-davies@uwtsd.ac.uk::caf69e2c-2198-47a4-8268-c57958bd4ca9" providerId="AD" clId="Web-{00000000-0000-0000-0000-000000000000}" dt="2026-09-21T12:24:37.198" v="363" actId="20577"/>
        <pc:sldMkLst>
          <pc:docMk/>
          <pc:sldMk cId="1853156694" sldId="292"/>
        </pc:sldMkLst>
        <pc:spChg chg="mod">
          <ac:chgData name="Rebecca Francis-Davies" userId="S::r.francis-davies@uwtsd.ac.uk::caf69e2c-2198-47a4-8268-c57958bd4ca9" providerId="AD" clId="Web-{00000000-0000-0000-0000-000000000000}" dt="2026-09-21T12:23:44.241" v="326" actId="20577"/>
          <ac:spMkLst>
            <pc:docMk/>
            <pc:sldMk cId="1853156694" sldId="292"/>
            <ac:spMk id="2" creationId="{BB763598-3292-B377-5F86-6A3E5F8C865D}"/>
          </ac:spMkLst>
        </pc:spChg>
        <pc:spChg chg="mod">
          <ac:chgData name="Rebecca Francis-Davies" userId="S::r.francis-davies@uwtsd.ac.uk::caf69e2c-2198-47a4-8268-c57958bd4ca9" providerId="AD" clId="Web-{00000000-0000-0000-0000-000000000000}" dt="2026-09-21T12:24:37.198" v="363" actId="20577"/>
          <ac:spMkLst>
            <pc:docMk/>
            <pc:sldMk cId="1853156694" sldId="292"/>
            <ac:spMk id="3" creationId="{B13E5A03-1570-BB76-DB76-E58D9DED0D96}"/>
          </ac:spMkLst>
        </pc:spChg>
      </pc:sldChg>
      <pc:sldChg chg="addSp delSp modSp new mod modClrScheme chgLayout modNotes">
        <pc:chgData name="Rebecca Francis-Davies" userId="S::r.francis-davies@uwtsd.ac.uk::caf69e2c-2198-47a4-8268-c57958bd4ca9" providerId="AD" clId="Web-{00000000-0000-0000-0000-000000000000}" dt="2026-09-21T12:26:50.865" v="453"/>
        <pc:sldMkLst>
          <pc:docMk/>
          <pc:sldMk cId="3991424065" sldId="293"/>
        </pc:sldMkLst>
        <pc:spChg chg="mod">
          <ac:chgData name="Rebecca Francis-Davies" userId="S::r.francis-davies@uwtsd.ac.uk::caf69e2c-2198-47a4-8268-c57958bd4ca9" providerId="AD" clId="Web-{00000000-0000-0000-0000-000000000000}" dt="2026-09-21T12:24:57.106" v="367"/>
          <ac:spMkLst>
            <pc:docMk/>
            <pc:sldMk cId="3991424065" sldId="293"/>
            <ac:spMk id="2" creationId="{FB39B4EB-55F3-87FC-1A0D-2391162F9AB3}"/>
          </ac:spMkLst>
        </pc:spChg>
        <pc:spChg chg="del">
          <ac:chgData name="Rebecca Francis-Davies" userId="S::r.francis-davies@uwtsd.ac.uk::caf69e2c-2198-47a4-8268-c57958bd4ca9" providerId="AD" clId="Web-{00000000-0000-0000-0000-000000000000}" dt="2026-09-21T12:24:57.106" v="367"/>
          <ac:spMkLst>
            <pc:docMk/>
            <pc:sldMk cId="3991424065" sldId="293"/>
            <ac:spMk id="3" creationId="{E98C7ADA-DE7A-5648-3AC7-13E10A85157D}"/>
          </ac:spMkLst>
        </pc:spChg>
        <pc:picChg chg="add">
          <ac:chgData name="Rebecca Francis-Davies" userId="S::r.francis-davies@uwtsd.ac.uk::caf69e2c-2198-47a4-8268-c57958bd4ca9" providerId="AD" clId="Web-{00000000-0000-0000-0000-000000000000}" dt="2026-09-21T12:24:57.106" v="367"/>
          <ac:picMkLst>
            <pc:docMk/>
            <pc:sldMk cId="3991424065" sldId="293"/>
            <ac:picMk id="5" creationId="{99904C1D-5353-6991-7AEA-FFDB8DD20DF6}"/>
          </ac:picMkLst>
        </pc:picChg>
      </pc:sldChg>
      <pc:sldChg chg="addSp delSp modSp new mod modClrScheme chgLayout modNotes">
        <pc:chgData name="Rebecca Francis-Davies" userId="S::r.francis-davies@uwtsd.ac.uk::caf69e2c-2198-47a4-8268-c57958bd4ca9" providerId="AD" clId="Web-{00000000-0000-0000-0000-000000000000}" dt="2026-09-21T12:46:55.820" v="754"/>
        <pc:sldMkLst>
          <pc:docMk/>
          <pc:sldMk cId="2997564209" sldId="294"/>
        </pc:sldMkLst>
        <pc:spChg chg="del">
          <ac:chgData name="Rebecca Francis-Davies" userId="S::r.francis-davies@uwtsd.ac.uk::caf69e2c-2198-47a4-8268-c57958bd4ca9" providerId="AD" clId="Web-{00000000-0000-0000-0000-000000000000}" dt="2026-09-21T12:29:20.830" v="568"/>
          <ac:spMkLst>
            <pc:docMk/>
            <pc:sldMk cId="2997564209" sldId="294"/>
            <ac:spMk id="2" creationId="{0DDBFD5A-A374-42DE-4DFF-6623C0CE97C0}"/>
          </ac:spMkLst>
        </pc:spChg>
        <pc:spChg chg="del mod">
          <ac:chgData name="Rebecca Francis-Davies" userId="S::r.francis-davies@uwtsd.ac.uk::caf69e2c-2198-47a4-8268-c57958bd4ca9" providerId="AD" clId="Web-{00000000-0000-0000-0000-000000000000}" dt="2026-09-21T12:29:20.830" v="568"/>
          <ac:spMkLst>
            <pc:docMk/>
            <pc:sldMk cId="2997564209" sldId="294"/>
            <ac:spMk id="3" creationId="{10627E55-A6F1-11E2-5B60-5EA634BBA620}"/>
          </ac:spMkLst>
        </pc:spChg>
        <pc:spChg chg="add mod">
          <ac:chgData name="Rebecca Francis-Davies" userId="S::r.francis-davies@uwtsd.ac.uk::caf69e2c-2198-47a4-8268-c57958bd4ca9" providerId="AD" clId="Web-{00000000-0000-0000-0000-000000000000}" dt="2026-09-21T12:29:49.848" v="574" actId="20577"/>
          <ac:spMkLst>
            <pc:docMk/>
            <pc:sldMk cId="2997564209" sldId="294"/>
            <ac:spMk id="9" creationId="{D7ADECE6-3302-FCD8-18DC-BD46B9145BF4}"/>
          </ac:spMkLst>
        </pc:spChg>
        <pc:graphicFrameChg chg="add mod">
          <ac:chgData name="Rebecca Francis-Davies" userId="S::r.francis-davies@uwtsd.ac.uk::caf69e2c-2198-47a4-8268-c57958bd4ca9" providerId="AD" clId="Web-{00000000-0000-0000-0000-000000000000}" dt="2026-09-21T12:29:20.830" v="568"/>
          <ac:graphicFrameMkLst>
            <pc:docMk/>
            <pc:sldMk cId="2997564209" sldId="294"/>
            <ac:graphicFrameMk id="5" creationId="{917A0BAC-AC8E-8756-A2A1-4DE998C9187B}"/>
          </ac:graphicFrameMkLst>
        </pc:graphicFrameChg>
      </pc:sldChg>
      <pc:sldChg chg="modSp new">
        <pc:chgData name="Rebecca Francis-Davies" userId="S::r.francis-davies@uwtsd.ac.uk::caf69e2c-2198-47a4-8268-c57958bd4ca9" providerId="AD" clId="Web-{00000000-0000-0000-0000-000000000000}" dt="2026-09-21T12:49:35.723" v="915" actId="20577"/>
        <pc:sldMkLst>
          <pc:docMk/>
          <pc:sldMk cId="1158516089" sldId="295"/>
        </pc:sldMkLst>
        <pc:spChg chg="mod">
          <ac:chgData name="Rebecca Francis-Davies" userId="S::r.francis-davies@uwtsd.ac.uk::caf69e2c-2198-47a4-8268-c57958bd4ca9" providerId="AD" clId="Web-{00000000-0000-0000-0000-000000000000}" dt="2026-09-21T12:47:24.259" v="761" actId="20577"/>
          <ac:spMkLst>
            <pc:docMk/>
            <pc:sldMk cId="1158516089" sldId="295"/>
            <ac:spMk id="2" creationId="{9F9821CD-DEF2-4297-37BF-9B05FF3D9409}"/>
          </ac:spMkLst>
        </pc:spChg>
        <pc:spChg chg="mod">
          <ac:chgData name="Rebecca Francis-Davies" userId="S::r.francis-davies@uwtsd.ac.uk::caf69e2c-2198-47a4-8268-c57958bd4ca9" providerId="AD" clId="Web-{00000000-0000-0000-0000-000000000000}" dt="2026-09-21T12:49:35.723" v="915" actId="20577"/>
          <ac:spMkLst>
            <pc:docMk/>
            <pc:sldMk cId="1158516089" sldId="295"/>
            <ac:spMk id="3" creationId="{122F0FC4-78DC-2E4B-5AE9-A02ABBAB7330}"/>
          </ac:spMkLst>
        </pc:spChg>
      </pc:sldChg>
      <pc:sldChg chg="addSp delSp modSp new del">
        <pc:chgData name="Rebecca Francis-Davies" userId="S::r.francis-davies@uwtsd.ac.uk::caf69e2c-2198-47a4-8268-c57958bd4ca9" providerId="AD" clId="Web-{00000000-0000-0000-0000-000000000000}" dt="2026-09-21T12:37:27.915" v="686"/>
        <pc:sldMkLst>
          <pc:docMk/>
          <pc:sldMk cId="2876037933" sldId="295"/>
        </pc:sldMkLst>
        <pc:spChg chg="mod">
          <ac:chgData name="Rebecca Francis-Davies" userId="S::r.francis-davies@uwtsd.ac.uk::caf69e2c-2198-47a4-8268-c57958bd4ca9" providerId="AD" clId="Web-{00000000-0000-0000-0000-000000000000}" dt="2026-09-21T12:34:22.791" v="681" actId="20577"/>
          <ac:spMkLst>
            <pc:docMk/>
            <pc:sldMk cId="2876037933" sldId="295"/>
            <ac:spMk id="2" creationId="{1649E3F5-D3B2-3C52-528C-559B913D6905}"/>
          </ac:spMkLst>
        </pc:spChg>
        <pc:spChg chg="del">
          <ac:chgData name="Rebecca Francis-Davies" userId="S::r.francis-davies@uwtsd.ac.uk::caf69e2c-2198-47a4-8268-c57958bd4ca9" providerId="AD" clId="Web-{00000000-0000-0000-0000-000000000000}" dt="2026-09-21T12:34:25.948" v="682"/>
          <ac:spMkLst>
            <pc:docMk/>
            <pc:sldMk cId="2876037933" sldId="295"/>
            <ac:spMk id="3" creationId="{BB6C6468-63DC-B0CF-3F52-C0FD6AB485C3}"/>
          </ac:spMkLst>
        </pc:spChg>
        <pc:graphicFrameChg chg="add mod ord modGraphic">
          <ac:chgData name="Rebecca Francis-Davies" userId="S::r.francis-davies@uwtsd.ac.uk::caf69e2c-2198-47a4-8268-c57958bd4ca9" providerId="AD" clId="Web-{00000000-0000-0000-0000-000000000000}" dt="2026-09-21T12:34:42.809" v="685"/>
          <ac:graphicFrameMkLst>
            <pc:docMk/>
            <pc:sldMk cId="2876037933" sldId="295"/>
            <ac:graphicFrameMk id="5" creationId="{7C27D58C-A04A-20DC-6688-62B4E294CBA5}"/>
          </ac:graphicFrameMkLst>
        </pc:graphicFrame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s>
</file>

<file path=ppt/diagrams/_rels/data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ata7.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svg"/><Relationship Id="rId7" Type="http://schemas.openxmlformats.org/officeDocument/2006/relationships/image" Target="../media/image37.svg"/><Relationship Id="rId2" Type="http://schemas.openxmlformats.org/officeDocument/2006/relationships/image" Target="../media/image32.svg"/><Relationship Id="rId1" Type="http://schemas.openxmlformats.org/officeDocument/2006/relationships/image" Target="../media/image31.svg"/><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s>
</file>

<file path=ppt/diagrams/_rels/data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ata9.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image" Target="../media/image43.svg"/></Relationships>
</file>

<file path=ppt/diagrams/_rels/data10.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s>
</file>

<file path=ppt/diagrams/_rels/data11.xml.rels><?xml version="1.0" encoding="UTF-8" standalone="yes"?>
<Relationships xmlns="http://schemas.openxmlformats.org/package/2006/relationships"><Relationship Id="rId2" Type="http://schemas.openxmlformats.org/officeDocument/2006/relationships/image" Target="../media/image47.svg"/><Relationship Id="rId1" Type="http://schemas.openxmlformats.org/officeDocument/2006/relationships/image" Target="../media/image48.svg"/></Relationships>
</file>

<file path=ppt/diagrams/_rels/data12.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image" Target="../media/image53.svg"/></Relationships>
</file>

<file path=ppt/diagrams/_rels/data13.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55.svg"/><Relationship Id="rId1" Type="http://schemas.openxmlformats.org/officeDocument/2006/relationships/image" Target="../media/image41.svg"/><Relationship Id="rId4" Type="http://schemas.openxmlformats.org/officeDocument/2006/relationships/image" Target="../media/image56.svg"/></Relationships>
</file>

<file path=ppt/diagrams/_rels/data14.xml.rels><?xml version="1.0" encoding="UTF-8" standalone="yes"?>
<Relationships xmlns="http://schemas.openxmlformats.org/package/2006/relationships"><Relationship Id="rId3" Type="http://schemas.openxmlformats.org/officeDocument/2006/relationships/image" Target="../media/image59.svg"/><Relationship Id="rId7" Type="http://schemas.openxmlformats.org/officeDocument/2006/relationships/image" Target="../media/image62.svg"/><Relationship Id="rId2" Type="http://schemas.openxmlformats.org/officeDocument/2006/relationships/image" Target="../media/image58.svg"/><Relationship Id="rId1" Type="http://schemas.openxmlformats.org/officeDocument/2006/relationships/image" Target="../media/image57.svg"/><Relationship Id="rId6" Type="http://schemas.openxmlformats.org/officeDocument/2006/relationships/image" Target="../media/image61.svg"/><Relationship Id="rId5" Type="http://schemas.openxmlformats.org/officeDocument/2006/relationships/image" Target="../media/image21.svg"/><Relationship Id="rId4" Type="http://schemas.openxmlformats.org/officeDocument/2006/relationships/image" Target="../media/image60.svg"/></Relationships>
</file>

<file path=ppt/diagrams/_rels/data15.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svg"/><Relationship Id="rId1" Type="http://schemas.openxmlformats.org/officeDocument/2006/relationships/image" Target="../media/image40.svg"/></Relationships>
</file>

<file path=ppt/diagrams/_rels/data16.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svg"/><Relationship Id="rId7" Type="http://schemas.openxmlformats.org/officeDocument/2006/relationships/image" Target="../media/image37.svg"/><Relationship Id="rId2" Type="http://schemas.openxmlformats.org/officeDocument/2006/relationships/image" Target="../media/image32.svg"/><Relationship Id="rId1" Type="http://schemas.openxmlformats.org/officeDocument/2006/relationships/image" Target="../media/image31.svg"/><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s>
</file>

<file path=ppt/diagrams/_rels/data17.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svg"/><Relationship Id="rId1" Type="http://schemas.openxmlformats.org/officeDocument/2006/relationships/image" Target="../media/image66.svg"/><Relationship Id="rId4" Type="http://schemas.openxmlformats.org/officeDocument/2006/relationships/image" Target="../media/image69.svg"/></Relationships>
</file>

<file path=ppt/diagrams/_rels/data18.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71.svg"/><Relationship Id="rId1" Type="http://schemas.openxmlformats.org/officeDocument/2006/relationships/image" Target="../media/image70.svg"/><Relationship Id="rId4" Type="http://schemas.openxmlformats.org/officeDocument/2006/relationships/image" Target="../media/image72.svg"/></Relationships>
</file>

<file path=ppt/diagrams/_rels/data19.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73.svg"/><Relationship Id="rId1" Type="http://schemas.openxmlformats.org/officeDocument/2006/relationships/image" Target="../media/image39.svg"/><Relationship Id="rId5" Type="http://schemas.openxmlformats.org/officeDocument/2006/relationships/image" Target="../media/image43.svg"/><Relationship Id="rId4" Type="http://schemas.openxmlformats.org/officeDocument/2006/relationships/image" Target="../media/image74.svg"/></Relationships>
</file>

<file path=ppt/diagrams/_rels/data20.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76.svg"/><Relationship Id="rId1" Type="http://schemas.openxmlformats.org/officeDocument/2006/relationships/image" Target="../media/image75.svg"/><Relationship Id="rId4" Type="http://schemas.openxmlformats.org/officeDocument/2006/relationships/image" Target="../media/image42.svg"/></Relationships>
</file>

<file path=ppt/diagrams/_rels/data21.xml.rels><?xml version="1.0" encoding="UTF-8" standalone="yes"?>
<Relationships xmlns="http://schemas.openxmlformats.org/package/2006/relationships"><Relationship Id="rId3" Type="http://schemas.openxmlformats.org/officeDocument/2006/relationships/image" Target="../media/image79.svg"/><Relationship Id="rId7" Type="http://schemas.openxmlformats.org/officeDocument/2006/relationships/image" Target="../media/image83.svg"/><Relationship Id="rId2" Type="http://schemas.openxmlformats.org/officeDocument/2006/relationships/image" Target="../media/image78.svg"/><Relationship Id="rId1" Type="http://schemas.openxmlformats.org/officeDocument/2006/relationships/image" Target="../media/image77.svg"/><Relationship Id="rId6" Type="http://schemas.openxmlformats.org/officeDocument/2006/relationships/image" Target="../media/image82.svg"/><Relationship Id="rId5" Type="http://schemas.openxmlformats.org/officeDocument/2006/relationships/image" Target="../media/image81.svg"/><Relationship Id="rId4" Type="http://schemas.openxmlformats.org/officeDocument/2006/relationships/image" Target="../media/image8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svg"/><Relationship Id="rId7" Type="http://schemas.openxmlformats.org/officeDocument/2006/relationships/image" Target="../media/image37.svg"/><Relationship Id="rId2" Type="http://schemas.openxmlformats.org/officeDocument/2006/relationships/image" Target="../media/image32.svg"/><Relationship Id="rId1" Type="http://schemas.openxmlformats.org/officeDocument/2006/relationships/image" Target="../media/image31.svg"/><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9.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image" Target="../media/image4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s>
</file>

<file path=ppt/diagrams/_rels/drawing11.xml.rels><?xml version="1.0" encoding="UTF-8" standalone="yes"?>
<Relationships xmlns="http://schemas.openxmlformats.org/package/2006/relationships"><Relationship Id="rId2" Type="http://schemas.openxmlformats.org/officeDocument/2006/relationships/image" Target="../media/image47.svg"/><Relationship Id="rId1" Type="http://schemas.openxmlformats.org/officeDocument/2006/relationships/image" Target="../media/image48.svg"/></Relationships>
</file>

<file path=ppt/diagrams/_rels/drawing12.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image" Target="../media/image5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55.svg"/><Relationship Id="rId1" Type="http://schemas.openxmlformats.org/officeDocument/2006/relationships/image" Target="../media/image41.svg"/><Relationship Id="rId4" Type="http://schemas.openxmlformats.org/officeDocument/2006/relationships/image" Target="../media/image5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9.svg"/><Relationship Id="rId7" Type="http://schemas.openxmlformats.org/officeDocument/2006/relationships/image" Target="../media/image62.svg"/><Relationship Id="rId2" Type="http://schemas.openxmlformats.org/officeDocument/2006/relationships/image" Target="../media/image58.svg"/><Relationship Id="rId1" Type="http://schemas.openxmlformats.org/officeDocument/2006/relationships/image" Target="../media/image57.svg"/><Relationship Id="rId6" Type="http://schemas.openxmlformats.org/officeDocument/2006/relationships/image" Target="../media/image61.svg"/><Relationship Id="rId5" Type="http://schemas.openxmlformats.org/officeDocument/2006/relationships/image" Target="../media/image21.svg"/><Relationship Id="rId4" Type="http://schemas.openxmlformats.org/officeDocument/2006/relationships/image" Target="../media/image60.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svg"/><Relationship Id="rId1" Type="http://schemas.openxmlformats.org/officeDocument/2006/relationships/image" Target="../media/image40.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svg"/><Relationship Id="rId7" Type="http://schemas.openxmlformats.org/officeDocument/2006/relationships/image" Target="../media/image37.svg"/><Relationship Id="rId2" Type="http://schemas.openxmlformats.org/officeDocument/2006/relationships/image" Target="../media/image32.svg"/><Relationship Id="rId1" Type="http://schemas.openxmlformats.org/officeDocument/2006/relationships/image" Target="../media/image31.svg"/><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svg"/><Relationship Id="rId1" Type="http://schemas.openxmlformats.org/officeDocument/2006/relationships/image" Target="../media/image66.svg"/><Relationship Id="rId4" Type="http://schemas.openxmlformats.org/officeDocument/2006/relationships/image" Target="../media/image69.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71.svg"/><Relationship Id="rId1" Type="http://schemas.openxmlformats.org/officeDocument/2006/relationships/image" Target="../media/image70.svg"/><Relationship Id="rId4" Type="http://schemas.openxmlformats.org/officeDocument/2006/relationships/image" Target="../media/image72.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73.svg"/><Relationship Id="rId1" Type="http://schemas.openxmlformats.org/officeDocument/2006/relationships/image" Target="../media/image39.svg"/><Relationship Id="rId5" Type="http://schemas.openxmlformats.org/officeDocument/2006/relationships/image" Target="../media/image43.svg"/><Relationship Id="rId4" Type="http://schemas.openxmlformats.org/officeDocument/2006/relationships/image" Target="../media/image74.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76.svg"/><Relationship Id="rId1" Type="http://schemas.openxmlformats.org/officeDocument/2006/relationships/image" Target="../media/image75.svg"/><Relationship Id="rId4" Type="http://schemas.openxmlformats.org/officeDocument/2006/relationships/image" Target="../media/image42.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79.svg"/><Relationship Id="rId7" Type="http://schemas.openxmlformats.org/officeDocument/2006/relationships/image" Target="../media/image83.svg"/><Relationship Id="rId2" Type="http://schemas.openxmlformats.org/officeDocument/2006/relationships/image" Target="../media/image78.svg"/><Relationship Id="rId1" Type="http://schemas.openxmlformats.org/officeDocument/2006/relationships/image" Target="../media/image77.svg"/><Relationship Id="rId6" Type="http://schemas.openxmlformats.org/officeDocument/2006/relationships/image" Target="../media/image82.svg"/><Relationship Id="rId5" Type="http://schemas.openxmlformats.org/officeDocument/2006/relationships/image" Target="../media/image81.svg"/><Relationship Id="rId4" Type="http://schemas.openxmlformats.org/officeDocument/2006/relationships/image" Target="../media/image8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F20413-3AB9-47C2-9BF0-4AA94CFE5DC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75E145F-0F82-4D6F-AAF1-D45C892E53EA}">
      <dgm:prSet/>
      <dgm:spPr/>
      <dgm:t>
        <a:bodyPr/>
        <a:lstStyle/>
        <a:p>
          <a:r>
            <a:rPr lang="en-US"/>
            <a:t>Deadline: 24th November 2026</a:t>
          </a:r>
        </a:p>
      </dgm:t>
    </dgm:pt>
    <dgm:pt modelId="{6345E1BF-4E7F-4C2A-82B3-0FF446DB8D73}" type="parTrans" cxnId="{F1FA666E-AC2D-4C29-81E5-A271D32B2ADD}">
      <dgm:prSet/>
      <dgm:spPr/>
      <dgm:t>
        <a:bodyPr/>
        <a:lstStyle/>
        <a:p>
          <a:endParaRPr lang="en-US"/>
        </a:p>
      </dgm:t>
    </dgm:pt>
    <dgm:pt modelId="{1C3253E2-ED20-4593-AE24-61F3F76FECAF}" type="sibTrans" cxnId="{F1FA666E-AC2D-4C29-81E5-A271D32B2ADD}">
      <dgm:prSet/>
      <dgm:spPr/>
      <dgm:t>
        <a:bodyPr/>
        <a:lstStyle/>
        <a:p>
          <a:endParaRPr lang="en-US"/>
        </a:p>
      </dgm:t>
    </dgm:pt>
    <dgm:pt modelId="{96CE45A4-B876-48AC-8DD6-5916AE6DF1A2}">
      <dgm:prSet/>
      <dgm:spPr/>
      <dgm:t>
        <a:bodyPr/>
        <a:lstStyle/>
        <a:p>
          <a:r>
            <a:rPr lang="en-US"/>
            <a:t>Tutorial 1: 7th October 2026</a:t>
          </a:r>
        </a:p>
      </dgm:t>
    </dgm:pt>
    <dgm:pt modelId="{1B4589AE-23B8-43AB-9B0D-6286CAD07F13}" type="parTrans" cxnId="{AD35C8BA-637B-4A61-A74A-858204B4E256}">
      <dgm:prSet/>
      <dgm:spPr/>
      <dgm:t>
        <a:bodyPr/>
        <a:lstStyle/>
        <a:p>
          <a:endParaRPr lang="en-US"/>
        </a:p>
      </dgm:t>
    </dgm:pt>
    <dgm:pt modelId="{B3364920-D920-4F81-954A-C5B2F02B14DD}" type="sibTrans" cxnId="{AD35C8BA-637B-4A61-A74A-858204B4E256}">
      <dgm:prSet/>
      <dgm:spPr/>
      <dgm:t>
        <a:bodyPr/>
        <a:lstStyle/>
        <a:p>
          <a:endParaRPr lang="en-US"/>
        </a:p>
      </dgm:t>
    </dgm:pt>
    <dgm:pt modelId="{2519054E-AF2F-4996-A3D6-145DEE4C0DDA}">
      <dgm:prSet/>
      <dgm:spPr/>
      <dgm:t>
        <a:bodyPr/>
        <a:lstStyle/>
        <a:p>
          <a:r>
            <a:rPr lang="en-US"/>
            <a:t>Tutorial 2: 21st October 2026</a:t>
          </a:r>
        </a:p>
      </dgm:t>
    </dgm:pt>
    <dgm:pt modelId="{CF36E05F-FA4B-4013-86DF-8E7D4829C756}" type="parTrans" cxnId="{4788F8EC-3CF7-44BF-815B-6CAC1A2F5843}">
      <dgm:prSet/>
      <dgm:spPr/>
      <dgm:t>
        <a:bodyPr/>
        <a:lstStyle/>
        <a:p>
          <a:endParaRPr lang="en-US"/>
        </a:p>
      </dgm:t>
    </dgm:pt>
    <dgm:pt modelId="{8A749340-F84A-406A-9D79-62DBCDF140C8}" type="sibTrans" cxnId="{4788F8EC-3CF7-44BF-815B-6CAC1A2F5843}">
      <dgm:prSet/>
      <dgm:spPr/>
      <dgm:t>
        <a:bodyPr/>
        <a:lstStyle/>
        <a:p>
          <a:endParaRPr lang="en-US"/>
        </a:p>
      </dgm:t>
    </dgm:pt>
    <dgm:pt modelId="{0708D8BF-EAED-481B-A74B-2BF02916A5CC}">
      <dgm:prSet/>
      <dgm:spPr/>
      <dgm:t>
        <a:bodyPr/>
        <a:lstStyle/>
        <a:p>
          <a:r>
            <a:rPr lang="en-US"/>
            <a:t>Drafts: 17th November 2026 – by email please </a:t>
          </a:r>
        </a:p>
      </dgm:t>
    </dgm:pt>
    <dgm:pt modelId="{F7FBF0D7-0053-424C-8C94-37D1A01AAD3E}" type="parTrans" cxnId="{889600D0-6FF7-4A01-B9BD-F3EC8091B8EE}">
      <dgm:prSet/>
      <dgm:spPr/>
      <dgm:t>
        <a:bodyPr/>
        <a:lstStyle/>
        <a:p>
          <a:endParaRPr lang="en-US"/>
        </a:p>
      </dgm:t>
    </dgm:pt>
    <dgm:pt modelId="{4C424C85-400A-4842-B39E-9485921B5562}" type="sibTrans" cxnId="{889600D0-6FF7-4A01-B9BD-F3EC8091B8EE}">
      <dgm:prSet/>
      <dgm:spPr/>
      <dgm:t>
        <a:bodyPr/>
        <a:lstStyle/>
        <a:p>
          <a:endParaRPr lang="en-US"/>
        </a:p>
      </dgm:t>
    </dgm:pt>
    <dgm:pt modelId="{61D1E60C-0E64-46E7-B1B6-E08BDFC609D6}" type="pres">
      <dgm:prSet presAssocID="{2DF20413-3AB9-47C2-9BF0-4AA94CFE5DCB}" presName="vert0" presStyleCnt="0">
        <dgm:presLayoutVars>
          <dgm:dir/>
          <dgm:animOne val="branch"/>
          <dgm:animLvl val="lvl"/>
        </dgm:presLayoutVars>
      </dgm:prSet>
      <dgm:spPr/>
    </dgm:pt>
    <dgm:pt modelId="{0712FCB5-EE0D-4720-8C30-DF02DEA84D90}" type="pres">
      <dgm:prSet presAssocID="{B75E145F-0F82-4D6F-AAF1-D45C892E53EA}" presName="thickLine" presStyleLbl="alignNode1" presStyleIdx="0" presStyleCnt="4"/>
      <dgm:spPr/>
    </dgm:pt>
    <dgm:pt modelId="{DEBC832B-44FA-4899-A029-E066172CE055}" type="pres">
      <dgm:prSet presAssocID="{B75E145F-0F82-4D6F-AAF1-D45C892E53EA}" presName="horz1" presStyleCnt="0"/>
      <dgm:spPr/>
    </dgm:pt>
    <dgm:pt modelId="{F6CFB214-BC28-4C80-9448-F566B6F8ABA6}" type="pres">
      <dgm:prSet presAssocID="{B75E145F-0F82-4D6F-AAF1-D45C892E53EA}" presName="tx1" presStyleLbl="revTx" presStyleIdx="0" presStyleCnt="4"/>
      <dgm:spPr/>
    </dgm:pt>
    <dgm:pt modelId="{2D7F4EA6-3789-4A82-8887-E50C50BB74D9}" type="pres">
      <dgm:prSet presAssocID="{B75E145F-0F82-4D6F-AAF1-D45C892E53EA}" presName="vert1" presStyleCnt="0"/>
      <dgm:spPr/>
    </dgm:pt>
    <dgm:pt modelId="{E621F4A1-5D89-4254-82D4-AF1E6A55C5E3}" type="pres">
      <dgm:prSet presAssocID="{96CE45A4-B876-48AC-8DD6-5916AE6DF1A2}" presName="thickLine" presStyleLbl="alignNode1" presStyleIdx="1" presStyleCnt="4"/>
      <dgm:spPr/>
    </dgm:pt>
    <dgm:pt modelId="{66D3D93A-58A9-489B-B3D9-74D637DF34D3}" type="pres">
      <dgm:prSet presAssocID="{96CE45A4-B876-48AC-8DD6-5916AE6DF1A2}" presName="horz1" presStyleCnt="0"/>
      <dgm:spPr/>
    </dgm:pt>
    <dgm:pt modelId="{3781B86C-7169-4B6A-AC76-ED802D494FA0}" type="pres">
      <dgm:prSet presAssocID="{96CE45A4-B876-48AC-8DD6-5916AE6DF1A2}" presName="tx1" presStyleLbl="revTx" presStyleIdx="1" presStyleCnt="4"/>
      <dgm:spPr/>
    </dgm:pt>
    <dgm:pt modelId="{55583858-D644-4A04-A9BB-8EC686CA3B9C}" type="pres">
      <dgm:prSet presAssocID="{96CE45A4-B876-48AC-8DD6-5916AE6DF1A2}" presName="vert1" presStyleCnt="0"/>
      <dgm:spPr/>
    </dgm:pt>
    <dgm:pt modelId="{E6636A0E-0BFD-455D-AFC9-D387A726027B}" type="pres">
      <dgm:prSet presAssocID="{2519054E-AF2F-4996-A3D6-145DEE4C0DDA}" presName="thickLine" presStyleLbl="alignNode1" presStyleIdx="2" presStyleCnt="4"/>
      <dgm:spPr/>
    </dgm:pt>
    <dgm:pt modelId="{72E48727-48C4-4149-B6C6-0584DCA6C449}" type="pres">
      <dgm:prSet presAssocID="{2519054E-AF2F-4996-A3D6-145DEE4C0DDA}" presName="horz1" presStyleCnt="0"/>
      <dgm:spPr/>
    </dgm:pt>
    <dgm:pt modelId="{71771EB4-1967-4B9D-84CD-45A150CA463F}" type="pres">
      <dgm:prSet presAssocID="{2519054E-AF2F-4996-A3D6-145DEE4C0DDA}" presName="tx1" presStyleLbl="revTx" presStyleIdx="2" presStyleCnt="4"/>
      <dgm:spPr/>
    </dgm:pt>
    <dgm:pt modelId="{1E321FC0-C116-44C4-84E3-D8CFCA86D110}" type="pres">
      <dgm:prSet presAssocID="{2519054E-AF2F-4996-A3D6-145DEE4C0DDA}" presName="vert1" presStyleCnt="0"/>
      <dgm:spPr/>
    </dgm:pt>
    <dgm:pt modelId="{794064D3-FEFA-4759-BA1D-B0CDB6D51213}" type="pres">
      <dgm:prSet presAssocID="{0708D8BF-EAED-481B-A74B-2BF02916A5CC}" presName="thickLine" presStyleLbl="alignNode1" presStyleIdx="3" presStyleCnt="4"/>
      <dgm:spPr/>
    </dgm:pt>
    <dgm:pt modelId="{4C6E9A3A-8F90-47C6-8227-79933B68558D}" type="pres">
      <dgm:prSet presAssocID="{0708D8BF-EAED-481B-A74B-2BF02916A5CC}" presName="horz1" presStyleCnt="0"/>
      <dgm:spPr/>
    </dgm:pt>
    <dgm:pt modelId="{CDCAB6FB-7D1F-4110-AF3C-C92B657D3EC7}" type="pres">
      <dgm:prSet presAssocID="{0708D8BF-EAED-481B-A74B-2BF02916A5CC}" presName="tx1" presStyleLbl="revTx" presStyleIdx="3" presStyleCnt="4"/>
      <dgm:spPr/>
    </dgm:pt>
    <dgm:pt modelId="{A8D20AF2-356E-406F-9BCF-50CD464AD840}" type="pres">
      <dgm:prSet presAssocID="{0708D8BF-EAED-481B-A74B-2BF02916A5CC}" presName="vert1" presStyleCnt="0"/>
      <dgm:spPr/>
    </dgm:pt>
  </dgm:ptLst>
  <dgm:cxnLst>
    <dgm:cxn modelId="{F1FA666E-AC2D-4C29-81E5-A271D32B2ADD}" srcId="{2DF20413-3AB9-47C2-9BF0-4AA94CFE5DCB}" destId="{B75E145F-0F82-4D6F-AAF1-D45C892E53EA}" srcOrd="0" destOrd="0" parTransId="{6345E1BF-4E7F-4C2A-82B3-0FF446DB8D73}" sibTransId="{1C3253E2-ED20-4593-AE24-61F3F76FECAF}"/>
    <dgm:cxn modelId="{0F3F846E-620B-486B-AE08-40ED538071FA}" type="presOf" srcId="{2DF20413-3AB9-47C2-9BF0-4AA94CFE5DCB}" destId="{61D1E60C-0E64-46E7-B1B6-E08BDFC609D6}" srcOrd="0" destOrd="0" presId="urn:microsoft.com/office/officeart/2008/layout/LinedList"/>
    <dgm:cxn modelId="{7DFB0180-1A95-4C65-B561-224C13AECEDE}" type="presOf" srcId="{0708D8BF-EAED-481B-A74B-2BF02916A5CC}" destId="{CDCAB6FB-7D1F-4110-AF3C-C92B657D3EC7}" srcOrd="0" destOrd="0" presId="urn:microsoft.com/office/officeart/2008/layout/LinedList"/>
    <dgm:cxn modelId="{C451B581-D2E3-473F-B485-96E49DF08144}" type="presOf" srcId="{2519054E-AF2F-4996-A3D6-145DEE4C0DDA}" destId="{71771EB4-1967-4B9D-84CD-45A150CA463F}" srcOrd="0" destOrd="0" presId="urn:microsoft.com/office/officeart/2008/layout/LinedList"/>
    <dgm:cxn modelId="{0EB398B3-4D90-4124-8AC0-732AAABD328A}" type="presOf" srcId="{B75E145F-0F82-4D6F-AAF1-D45C892E53EA}" destId="{F6CFB214-BC28-4C80-9448-F566B6F8ABA6}" srcOrd="0" destOrd="0" presId="urn:microsoft.com/office/officeart/2008/layout/LinedList"/>
    <dgm:cxn modelId="{AD35C8BA-637B-4A61-A74A-858204B4E256}" srcId="{2DF20413-3AB9-47C2-9BF0-4AA94CFE5DCB}" destId="{96CE45A4-B876-48AC-8DD6-5916AE6DF1A2}" srcOrd="1" destOrd="0" parTransId="{1B4589AE-23B8-43AB-9B0D-6286CAD07F13}" sibTransId="{B3364920-D920-4F81-954A-C5B2F02B14DD}"/>
    <dgm:cxn modelId="{889600D0-6FF7-4A01-B9BD-F3EC8091B8EE}" srcId="{2DF20413-3AB9-47C2-9BF0-4AA94CFE5DCB}" destId="{0708D8BF-EAED-481B-A74B-2BF02916A5CC}" srcOrd="3" destOrd="0" parTransId="{F7FBF0D7-0053-424C-8C94-37D1A01AAD3E}" sibTransId="{4C424C85-400A-4842-B39E-9485921B5562}"/>
    <dgm:cxn modelId="{4788F8EC-3CF7-44BF-815B-6CAC1A2F5843}" srcId="{2DF20413-3AB9-47C2-9BF0-4AA94CFE5DCB}" destId="{2519054E-AF2F-4996-A3D6-145DEE4C0DDA}" srcOrd="2" destOrd="0" parTransId="{CF36E05F-FA4B-4013-86DF-8E7D4829C756}" sibTransId="{8A749340-F84A-406A-9D79-62DBCDF140C8}"/>
    <dgm:cxn modelId="{6F6E6DFB-E501-4395-A1C8-9A42F34A8F90}" type="presOf" srcId="{96CE45A4-B876-48AC-8DD6-5916AE6DF1A2}" destId="{3781B86C-7169-4B6A-AC76-ED802D494FA0}" srcOrd="0" destOrd="0" presId="urn:microsoft.com/office/officeart/2008/layout/LinedList"/>
    <dgm:cxn modelId="{9F53914B-972B-49D2-8A47-20F2ACB92D23}" type="presParOf" srcId="{61D1E60C-0E64-46E7-B1B6-E08BDFC609D6}" destId="{0712FCB5-EE0D-4720-8C30-DF02DEA84D90}" srcOrd="0" destOrd="0" presId="urn:microsoft.com/office/officeart/2008/layout/LinedList"/>
    <dgm:cxn modelId="{91E913E6-661C-44E8-8D62-89072947B901}" type="presParOf" srcId="{61D1E60C-0E64-46E7-B1B6-E08BDFC609D6}" destId="{DEBC832B-44FA-4899-A029-E066172CE055}" srcOrd="1" destOrd="0" presId="urn:microsoft.com/office/officeart/2008/layout/LinedList"/>
    <dgm:cxn modelId="{28668DC5-3DE7-4872-ABD1-BE750FF66A39}" type="presParOf" srcId="{DEBC832B-44FA-4899-A029-E066172CE055}" destId="{F6CFB214-BC28-4C80-9448-F566B6F8ABA6}" srcOrd="0" destOrd="0" presId="urn:microsoft.com/office/officeart/2008/layout/LinedList"/>
    <dgm:cxn modelId="{F81AC051-04A8-467F-BCB6-7CFD91DABE79}" type="presParOf" srcId="{DEBC832B-44FA-4899-A029-E066172CE055}" destId="{2D7F4EA6-3789-4A82-8887-E50C50BB74D9}" srcOrd="1" destOrd="0" presId="urn:microsoft.com/office/officeart/2008/layout/LinedList"/>
    <dgm:cxn modelId="{FB4F03E9-9CDD-4056-B419-6EB9795EB906}" type="presParOf" srcId="{61D1E60C-0E64-46E7-B1B6-E08BDFC609D6}" destId="{E621F4A1-5D89-4254-82D4-AF1E6A55C5E3}" srcOrd="2" destOrd="0" presId="urn:microsoft.com/office/officeart/2008/layout/LinedList"/>
    <dgm:cxn modelId="{2C88361C-D8C1-4AC1-80F8-195929D7DA39}" type="presParOf" srcId="{61D1E60C-0E64-46E7-B1B6-E08BDFC609D6}" destId="{66D3D93A-58A9-489B-B3D9-74D637DF34D3}" srcOrd="3" destOrd="0" presId="urn:microsoft.com/office/officeart/2008/layout/LinedList"/>
    <dgm:cxn modelId="{9D46422F-F1AF-47A2-B2F3-CD465899F0D0}" type="presParOf" srcId="{66D3D93A-58A9-489B-B3D9-74D637DF34D3}" destId="{3781B86C-7169-4B6A-AC76-ED802D494FA0}" srcOrd="0" destOrd="0" presId="urn:microsoft.com/office/officeart/2008/layout/LinedList"/>
    <dgm:cxn modelId="{DA873216-5B36-4CBE-A2B1-CCA8C6785692}" type="presParOf" srcId="{66D3D93A-58A9-489B-B3D9-74D637DF34D3}" destId="{55583858-D644-4A04-A9BB-8EC686CA3B9C}" srcOrd="1" destOrd="0" presId="urn:microsoft.com/office/officeart/2008/layout/LinedList"/>
    <dgm:cxn modelId="{83AD1927-48B3-4673-82DA-022D60B99CDB}" type="presParOf" srcId="{61D1E60C-0E64-46E7-B1B6-E08BDFC609D6}" destId="{E6636A0E-0BFD-455D-AFC9-D387A726027B}" srcOrd="4" destOrd="0" presId="urn:microsoft.com/office/officeart/2008/layout/LinedList"/>
    <dgm:cxn modelId="{B86EDE06-304E-4439-B7F1-7B22FB4B86D9}" type="presParOf" srcId="{61D1E60C-0E64-46E7-B1B6-E08BDFC609D6}" destId="{72E48727-48C4-4149-B6C6-0584DCA6C449}" srcOrd="5" destOrd="0" presId="urn:microsoft.com/office/officeart/2008/layout/LinedList"/>
    <dgm:cxn modelId="{E1183535-8B12-473E-A29B-7D7B491172B5}" type="presParOf" srcId="{72E48727-48C4-4149-B6C6-0584DCA6C449}" destId="{71771EB4-1967-4B9D-84CD-45A150CA463F}" srcOrd="0" destOrd="0" presId="urn:microsoft.com/office/officeart/2008/layout/LinedList"/>
    <dgm:cxn modelId="{8E3CD48D-E03B-425A-B7E8-208779EA356D}" type="presParOf" srcId="{72E48727-48C4-4149-B6C6-0584DCA6C449}" destId="{1E321FC0-C116-44C4-84E3-D8CFCA86D110}" srcOrd="1" destOrd="0" presId="urn:microsoft.com/office/officeart/2008/layout/LinedList"/>
    <dgm:cxn modelId="{328ACEBF-2645-4FB0-AD8E-89FDE1FE091E}" type="presParOf" srcId="{61D1E60C-0E64-46E7-B1B6-E08BDFC609D6}" destId="{794064D3-FEFA-4759-BA1D-B0CDB6D51213}" srcOrd="6" destOrd="0" presId="urn:microsoft.com/office/officeart/2008/layout/LinedList"/>
    <dgm:cxn modelId="{52FBA7C5-C0BF-4E94-AE81-B6E5F615C40B}" type="presParOf" srcId="{61D1E60C-0E64-46E7-B1B6-E08BDFC609D6}" destId="{4C6E9A3A-8F90-47C6-8227-79933B68558D}" srcOrd="7" destOrd="0" presId="urn:microsoft.com/office/officeart/2008/layout/LinedList"/>
    <dgm:cxn modelId="{530AF494-8B56-4EB5-BF3D-C95DD770824E}" type="presParOf" srcId="{4C6E9A3A-8F90-47C6-8227-79933B68558D}" destId="{CDCAB6FB-7D1F-4110-AF3C-C92B657D3EC7}" srcOrd="0" destOrd="0" presId="urn:microsoft.com/office/officeart/2008/layout/LinedList"/>
    <dgm:cxn modelId="{087A3509-7838-4B67-9642-DE60B9DE6A7A}" type="presParOf" srcId="{4C6E9A3A-8F90-47C6-8227-79933B68558D}" destId="{A8D20AF2-356E-406F-9BCF-50CD464AD8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498438-C89D-419E-9C89-EEB826148C36}" type="doc">
      <dgm:prSet loTypeId="urn:microsoft.com/office/officeart/2016/7/layout/LinearBlockProcessNumbered" loCatId="process" qsTypeId="urn:microsoft.com/office/officeart/2005/8/quickstyle/simple1" qsCatId="simple" csTypeId="urn:microsoft.com/office/officeart/2005/8/colors/accent2_2" csCatId="accent2"/>
      <dgm:spPr/>
      <dgm:t>
        <a:bodyPr/>
        <a:lstStyle/>
        <a:p>
          <a:endParaRPr lang="en-US"/>
        </a:p>
      </dgm:t>
    </dgm:pt>
    <dgm:pt modelId="{ADD05B51-BE48-483A-BA35-87109D50960C}">
      <dgm:prSet/>
      <dgm:spPr/>
      <dgm:t>
        <a:bodyPr/>
        <a:lstStyle/>
        <a:p>
          <a:r>
            <a:rPr lang="en-US"/>
            <a:t>Fill in every part of the assignment brief</a:t>
          </a:r>
        </a:p>
      </dgm:t>
    </dgm:pt>
    <dgm:pt modelId="{3D98BCF8-6034-493B-8EB1-D1F97787A4A3}" type="parTrans" cxnId="{363B1A34-594E-48A5-9D7E-D2E8D37EC793}">
      <dgm:prSet/>
      <dgm:spPr/>
      <dgm:t>
        <a:bodyPr/>
        <a:lstStyle/>
        <a:p>
          <a:endParaRPr lang="en-US"/>
        </a:p>
      </dgm:t>
    </dgm:pt>
    <dgm:pt modelId="{4561B1D1-503A-44C9-AFE6-6BDC6B55D3BF}" type="sibTrans" cxnId="{363B1A34-594E-48A5-9D7E-D2E8D37EC793}">
      <dgm:prSet phldrT="01" phldr="0"/>
      <dgm:spPr/>
      <dgm:t>
        <a:bodyPr/>
        <a:lstStyle/>
        <a:p>
          <a:r>
            <a:rPr lang="en-US"/>
            <a:t>01</a:t>
          </a:r>
        </a:p>
      </dgm:t>
    </dgm:pt>
    <dgm:pt modelId="{FA8DF510-69FD-4328-8581-D8B5CBC97A29}">
      <dgm:prSet/>
      <dgm:spPr/>
      <dgm:t>
        <a:bodyPr/>
        <a:lstStyle/>
        <a:p>
          <a:r>
            <a:rPr lang="en-US"/>
            <a:t>Add your name and CIPD number to your assignment</a:t>
          </a:r>
        </a:p>
      </dgm:t>
    </dgm:pt>
    <dgm:pt modelId="{8717A5B7-175C-4904-B685-6533DEE06332}" type="parTrans" cxnId="{631AAF40-0D3C-4BE6-9628-A301DA7B091C}">
      <dgm:prSet/>
      <dgm:spPr/>
      <dgm:t>
        <a:bodyPr/>
        <a:lstStyle/>
        <a:p>
          <a:endParaRPr lang="en-US"/>
        </a:p>
      </dgm:t>
    </dgm:pt>
    <dgm:pt modelId="{F2A6A2CC-EC36-456B-A194-3B229CE5B6B3}" type="sibTrans" cxnId="{631AAF40-0D3C-4BE6-9628-A301DA7B091C}">
      <dgm:prSet phldrT="02" phldr="0"/>
      <dgm:spPr/>
      <dgm:t>
        <a:bodyPr/>
        <a:lstStyle/>
        <a:p>
          <a:r>
            <a:rPr lang="en-US"/>
            <a:t>02</a:t>
          </a:r>
        </a:p>
      </dgm:t>
    </dgm:pt>
    <dgm:pt modelId="{792DA739-01CD-466C-A8DA-BED9954817D3}">
      <dgm:prSet/>
      <dgm:spPr/>
      <dgm:t>
        <a:bodyPr/>
        <a:lstStyle/>
        <a:p>
          <a:r>
            <a:rPr lang="en-US"/>
            <a:t>Please submit your assignment as a word document</a:t>
          </a:r>
        </a:p>
      </dgm:t>
    </dgm:pt>
    <dgm:pt modelId="{B7E97A1C-E092-4A7C-B784-F3A5EC79DC78}" type="parTrans" cxnId="{565CE980-37D2-463D-B4DF-3D232C58EABE}">
      <dgm:prSet/>
      <dgm:spPr/>
      <dgm:t>
        <a:bodyPr/>
        <a:lstStyle/>
        <a:p>
          <a:endParaRPr lang="en-US"/>
        </a:p>
      </dgm:t>
    </dgm:pt>
    <dgm:pt modelId="{E35865B8-2FA3-407D-84EB-B201E59F77FD}" type="sibTrans" cxnId="{565CE980-37D2-463D-B4DF-3D232C58EABE}">
      <dgm:prSet phldrT="03" phldr="0"/>
      <dgm:spPr/>
      <dgm:t>
        <a:bodyPr/>
        <a:lstStyle/>
        <a:p>
          <a:r>
            <a:rPr lang="en-US"/>
            <a:t>03</a:t>
          </a:r>
        </a:p>
      </dgm:t>
    </dgm:pt>
    <dgm:pt modelId="{CCB1BC9E-0D37-4CA2-A6E4-35E7174E111C}" type="pres">
      <dgm:prSet presAssocID="{A8498438-C89D-419E-9C89-EEB826148C36}" presName="Name0" presStyleCnt="0">
        <dgm:presLayoutVars>
          <dgm:animLvl val="lvl"/>
          <dgm:resizeHandles val="exact"/>
        </dgm:presLayoutVars>
      </dgm:prSet>
      <dgm:spPr/>
    </dgm:pt>
    <dgm:pt modelId="{BD0C299B-EFE4-445E-8EE4-BCE4D8C5134C}" type="pres">
      <dgm:prSet presAssocID="{ADD05B51-BE48-483A-BA35-87109D50960C}" presName="compositeNode" presStyleCnt="0">
        <dgm:presLayoutVars>
          <dgm:bulletEnabled val="1"/>
        </dgm:presLayoutVars>
      </dgm:prSet>
      <dgm:spPr/>
    </dgm:pt>
    <dgm:pt modelId="{3BE861DB-EBB6-4BEB-82DB-BE601EFE790F}" type="pres">
      <dgm:prSet presAssocID="{ADD05B51-BE48-483A-BA35-87109D50960C}" presName="bgRect" presStyleLbl="alignNode1" presStyleIdx="0" presStyleCnt="3"/>
      <dgm:spPr/>
    </dgm:pt>
    <dgm:pt modelId="{09F01B74-CE3D-4FF5-8009-46F2A54ADE79}" type="pres">
      <dgm:prSet presAssocID="{4561B1D1-503A-44C9-AFE6-6BDC6B55D3BF}" presName="sibTransNodeRect" presStyleLbl="alignNode1" presStyleIdx="0" presStyleCnt="3">
        <dgm:presLayoutVars>
          <dgm:chMax val="0"/>
          <dgm:bulletEnabled val="1"/>
        </dgm:presLayoutVars>
      </dgm:prSet>
      <dgm:spPr/>
    </dgm:pt>
    <dgm:pt modelId="{5FCC356B-588A-4630-820F-2CE54CEDA3E7}" type="pres">
      <dgm:prSet presAssocID="{ADD05B51-BE48-483A-BA35-87109D50960C}" presName="nodeRect" presStyleLbl="alignNode1" presStyleIdx="0" presStyleCnt="3">
        <dgm:presLayoutVars>
          <dgm:bulletEnabled val="1"/>
        </dgm:presLayoutVars>
      </dgm:prSet>
      <dgm:spPr/>
    </dgm:pt>
    <dgm:pt modelId="{06B5C1A6-440C-4CE8-AB7A-41D2F7609CEF}" type="pres">
      <dgm:prSet presAssocID="{4561B1D1-503A-44C9-AFE6-6BDC6B55D3BF}" presName="sibTrans" presStyleCnt="0"/>
      <dgm:spPr/>
    </dgm:pt>
    <dgm:pt modelId="{86813323-4836-485C-8449-D85BB15F37CB}" type="pres">
      <dgm:prSet presAssocID="{FA8DF510-69FD-4328-8581-D8B5CBC97A29}" presName="compositeNode" presStyleCnt="0">
        <dgm:presLayoutVars>
          <dgm:bulletEnabled val="1"/>
        </dgm:presLayoutVars>
      </dgm:prSet>
      <dgm:spPr/>
    </dgm:pt>
    <dgm:pt modelId="{4E917F37-B901-485E-8330-57711B0C7D0A}" type="pres">
      <dgm:prSet presAssocID="{FA8DF510-69FD-4328-8581-D8B5CBC97A29}" presName="bgRect" presStyleLbl="alignNode1" presStyleIdx="1" presStyleCnt="3"/>
      <dgm:spPr/>
    </dgm:pt>
    <dgm:pt modelId="{23953E4E-BA2B-468E-94D1-87B92E0C25CB}" type="pres">
      <dgm:prSet presAssocID="{F2A6A2CC-EC36-456B-A194-3B229CE5B6B3}" presName="sibTransNodeRect" presStyleLbl="alignNode1" presStyleIdx="1" presStyleCnt="3">
        <dgm:presLayoutVars>
          <dgm:chMax val="0"/>
          <dgm:bulletEnabled val="1"/>
        </dgm:presLayoutVars>
      </dgm:prSet>
      <dgm:spPr/>
    </dgm:pt>
    <dgm:pt modelId="{89540411-A4FF-4A32-8E44-5C94CAAB6F4F}" type="pres">
      <dgm:prSet presAssocID="{FA8DF510-69FD-4328-8581-D8B5CBC97A29}" presName="nodeRect" presStyleLbl="alignNode1" presStyleIdx="1" presStyleCnt="3">
        <dgm:presLayoutVars>
          <dgm:bulletEnabled val="1"/>
        </dgm:presLayoutVars>
      </dgm:prSet>
      <dgm:spPr/>
    </dgm:pt>
    <dgm:pt modelId="{4B511824-8F67-4333-A4CF-EA03FF754B87}" type="pres">
      <dgm:prSet presAssocID="{F2A6A2CC-EC36-456B-A194-3B229CE5B6B3}" presName="sibTrans" presStyleCnt="0"/>
      <dgm:spPr/>
    </dgm:pt>
    <dgm:pt modelId="{FC4A18F7-E76E-4568-B3B3-286657E0C405}" type="pres">
      <dgm:prSet presAssocID="{792DA739-01CD-466C-A8DA-BED9954817D3}" presName="compositeNode" presStyleCnt="0">
        <dgm:presLayoutVars>
          <dgm:bulletEnabled val="1"/>
        </dgm:presLayoutVars>
      </dgm:prSet>
      <dgm:spPr/>
    </dgm:pt>
    <dgm:pt modelId="{9697F761-55DC-42A4-85A5-698420469F62}" type="pres">
      <dgm:prSet presAssocID="{792DA739-01CD-466C-A8DA-BED9954817D3}" presName="bgRect" presStyleLbl="alignNode1" presStyleIdx="2" presStyleCnt="3"/>
      <dgm:spPr/>
    </dgm:pt>
    <dgm:pt modelId="{7EBCE650-E33B-4C51-AD5A-23F3AC698A88}" type="pres">
      <dgm:prSet presAssocID="{E35865B8-2FA3-407D-84EB-B201E59F77FD}" presName="sibTransNodeRect" presStyleLbl="alignNode1" presStyleIdx="2" presStyleCnt="3">
        <dgm:presLayoutVars>
          <dgm:chMax val="0"/>
          <dgm:bulletEnabled val="1"/>
        </dgm:presLayoutVars>
      </dgm:prSet>
      <dgm:spPr/>
    </dgm:pt>
    <dgm:pt modelId="{9AF38652-8683-4C56-9C92-C28059999B94}" type="pres">
      <dgm:prSet presAssocID="{792DA739-01CD-466C-A8DA-BED9954817D3}" presName="nodeRect" presStyleLbl="alignNode1" presStyleIdx="2" presStyleCnt="3">
        <dgm:presLayoutVars>
          <dgm:bulletEnabled val="1"/>
        </dgm:presLayoutVars>
      </dgm:prSet>
      <dgm:spPr/>
    </dgm:pt>
  </dgm:ptLst>
  <dgm:cxnLst>
    <dgm:cxn modelId="{EE5F600E-18CC-4B2F-815C-EDF5A43E2E3D}" type="presOf" srcId="{A8498438-C89D-419E-9C89-EEB826148C36}" destId="{CCB1BC9E-0D37-4CA2-A6E4-35E7174E111C}" srcOrd="0" destOrd="0" presId="urn:microsoft.com/office/officeart/2016/7/layout/LinearBlockProcessNumbered"/>
    <dgm:cxn modelId="{3C726F22-18AD-4076-AA3D-594270764B26}" type="presOf" srcId="{F2A6A2CC-EC36-456B-A194-3B229CE5B6B3}" destId="{23953E4E-BA2B-468E-94D1-87B92E0C25CB}" srcOrd="0" destOrd="0" presId="urn:microsoft.com/office/officeart/2016/7/layout/LinearBlockProcessNumbered"/>
    <dgm:cxn modelId="{363B1A34-594E-48A5-9D7E-D2E8D37EC793}" srcId="{A8498438-C89D-419E-9C89-EEB826148C36}" destId="{ADD05B51-BE48-483A-BA35-87109D50960C}" srcOrd="0" destOrd="0" parTransId="{3D98BCF8-6034-493B-8EB1-D1F97787A4A3}" sibTransId="{4561B1D1-503A-44C9-AFE6-6BDC6B55D3BF}"/>
    <dgm:cxn modelId="{96119A3B-70B0-460B-A3FE-EA393B615D8F}" type="presOf" srcId="{792DA739-01CD-466C-A8DA-BED9954817D3}" destId="{9AF38652-8683-4C56-9C92-C28059999B94}" srcOrd="1" destOrd="0" presId="urn:microsoft.com/office/officeart/2016/7/layout/LinearBlockProcessNumbered"/>
    <dgm:cxn modelId="{631AAF40-0D3C-4BE6-9628-A301DA7B091C}" srcId="{A8498438-C89D-419E-9C89-EEB826148C36}" destId="{FA8DF510-69FD-4328-8581-D8B5CBC97A29}" srcOrd="1" destOrd="0" parTransId="{8717A5B7-175C-4904-B685-6533DEE06332}" sibTransId="{F2A6A2CC-EC36-456B-A194-3B229CE5B6B3}"/>
    <dgm:cxn modelId="{3E87185B-78D0-459A-B502-ABCBD22E9A9C}" type="presOf" srcId="{ADD05B51-BE48-483A-BA35-87109D50960C}" destId="{3BE861DB-EBB6-4BEB-82DB-BE601EFE790F}" srcOrd="0" destOrd="0" presId="urn:microsoft.com/office/officeart/2016/7/layout/LinearBlockProcessNumbered"/>
    <dgm:cxn modelId="{24F7104F-180D-430D-812B-940DB61A0BCC}" type="presOf" srcId="{E35865B8-2FA3-407D-84EB-B201E59F77FD}" destId="{7EBCE650-E33B-4C51-AD5A-23F3AC698A88}" srcOrd="0" destOrd="0" presId="urn:microsoft.com/office/officeart/2016/7/layout/LinearBlockProcessNumbered"/>
    <dgm:cxn modelId="{1DE36556-A10D-4FE8-B608-47B7074D6761}" type="presOf" srcId="{4561B1D1-503A-44C9-AFE6-6BDC6B55D3BF}" destId="{09F01B74-CE3D-4FF5-8009-46F2A54ADE79}" srcOrd="0" destOrd="0" presId="urn:microsoft.com/office/officeart/2016/7/layout/LinearBlockProcessNumbered"/>
    <dgm:cxn modelId="{565CE980-37D2-463D-B4DF-3D232C58EABE}" srcId="{A8498438-C89D-419E-9C89-EEB826148C36}" destId="{792DA739-01CD-466C-A8DA-BED9954817D3}" srcOrd="2" destOrd="0" parTransId="{B7E97A1C-E092-4A7C-B784-F3A5EC79DC78}" sibTransId="{E35865B8-2FA3-407D-84EB-B201E59F77FD}"/>
    <dgm:cxn modelId="{2F864485-CE3E-49D8-9199-EC7142A32945}" type="presOf" srcId="{792DA739-01CD-466C-A8DA-BED9954817D3}" destId="{9697F761-55DC-42A4-85A5-698420469F62}" srcOrd="0" destOrd="0" presId="urn:microsoft.com/office/officeart/2016/7/layout/LinearBlockProcessNumbered"/>
    <dgm:cxn modelId="{CC70A8B3-B736-4721-9F43-2281BAB1A78A}" type="presOf" srcId="{ADD05B51-BE48-483A-BA35-87109D50960C}" destId="{5FCC356B-588A-4630-820F-2CE54CEDA3E7}" srcOrd="1" destOrd="0" presId="urn:microsoft.com/office/officeart/2016/7/layout/LinearBlockProcessNumbered"/>
    <dgm:cxn modelId="{A01177F0-FE00-4772-9B00-57C4A3213A1F}" type="presOf" srcId="{FA8DF510-69FD-4328-8581-D8B5CBC97A29}" destId="{4E917F37-B901-485E-8330-57711B0C7D0A}" srcOrd="0" destOrd="0" presId="urn:microsoft.com/office/officeart/2016/7/layout/LinearBlockProcessNumbered"/>
    <dgm:cxn modelId="{F20D64FB-CE17-497F-B2DB-DD74802B5A1E}" type="presOf" srcId="{FA8DF510-69FD-4328-8581-D8B5CBC97A29}" destId="{89540411-A4FF-4A32-8E44-5C94CAAB6F4F}" srcOrd="1" destOrd="0" presId="urn:microsoft.com/office/officeart/2016/7/layout/LinearBlockProcessNumbered"/>
    <dgm:cxn modelId="{BFADC608-BA37-4022-8DA0-151241325F9F}" type="presParOf" srcId="{CCB1BC9E-0D37-4CA2-A6E4-35E7174E111C}" destId="{BD0C299B-EFE4-445E-8EE4-BCE4D8C5134C}" srcOrd="0" destOrd="0" presId="urn:microsoft.com/office/officeart/2016/7/layout/LinearBlockProcessNumbered"/>
    <dgm:cxn modelId="{D03F3C37-AF92-440A-AAB6-061788AD3C5B}" type="presParOf" srcId="{BD0C299B-EFE4-445E-8EE4-BCE4D8C5134C}" destId="{3BE861DB-EBB6-4BEB-82DB-BE601EFE790F}" srcOrd="0" destOrd="0" presId="urn:microsoft.com/office/officeart/2016/7/layout/LinearBlockProcessNumbered"/>
    <dgm:cxn modelId="{CAC8E3CD-42A2-4268-85B2-2CA5537A0E04}" type="presParOf" srcId="{BD0C299B-EFE4-445E-8EE4-BCE4D8C5134C}" destId="{09F01B74-CE3D-4FF5-8009-46F2A54ADE79}" srcOrd="1" destOrd="0" presId="urn:microsoft.com/office/officeart/2016/7/layout/LinearBlockProcessNumbered"/>
    <dgm:cxn modelId="{31311746-1D34-4E9B-A802-4AB348B3474F}" type="presParOf" srcId="{BD0C299B-EFE4-445E-8EE4-BCE4D8C5134C}" destId="{5FCC356B-588A-4630-820F-2CE54CEDA3E7}" srcOrd="2" destOrd="0" presId="urn:microsoft.com/office/officeart/2016/7/layout/LinearBlockProcessNumbered"/>
    <dgm:cxn modelId="{894E0ECE-CC28-45A8-9AB6-AFF61BAAF2B6}" type="presParOf" srcId="{CCB1BC9E-0D37-4CA2-A6E4-35E7174E111C}" destId="{06B5C1A6-440C-4CE8-AB7A-41D2F7609CEF}" srcOrd="1" destOrd="0" presId="urn:microsoft.com/office/officeart/2016/7/layout/LinearBlockProcessNumbered"/>
    <dgm:cxn modelId="{9BE71210-5B1A-4128-B2AE-E6F2F5167CFA}" type="presParOf" srcId="{CCB1BC9E-0D37-4CA2-A6E4-35E7174E111C}" destId="{86813323-4836-485C-8449-D85BB15F37CB}" srcOrd="2" destOrd="0" presId="urn:microsoft.com/office/officeart/2016/7/layout/LinearBlockProcessNumbered"/>
    <dgm:cxn modelId="{4CD89CE5-0D9B-4144-A459-3BD108456899}" type="presParOf" srcId="{86813323-4836-485C-8449-D85BB15F37CB}" destId="{4E917F37-B901-485E-8330-57711B0C7D0A}" srcOrd="0" destOrd="0" presId="urn:microsoft.com/office/officeart/2016/7/layout/LinearBlockProcessNumbered"/>
    <dgm:cxn modelId="{C1BE632F-0E50-4996-AFAD-18CD399ED972}" type="presParOf" srcId="{86813323-4836-485C-8449-D85BB15F37CB}" destId="{23953E4E-BA2B-468E-94D1-87B92E0C25CB}" srcOrd="1" destOrd="0" presId="urn:microsoft.com/office/officeart/2016/7/layout/LinearBlockProcessNumbered"/>
    <dgm:cxn modelId="{346F0F77-D0E4-46F3-B947-DA9E06A83DBE}" type="presParOf" srcId="{86813323-4836-485C-8449-D85BB15F37CB}" destId="{89540411-A4FF-4A32-8E44-5C94CAAB6F4F}" srcOrd="2" destOrd="0" presId="urn:microsoft.com/office/officeart/2016/7/layout/LinearBlockProcessNumbered"/>
    <dgm:cxn modelId="{B66D8B96-1F48-4196-8341-222B1361E11F}" type="presParOf" srcId="{CCB1BC9E-0D37-4CA2-A6E4-35E7174E111C}" destId="{4B511824-8F67-4333-A4CF-EA03FF754B87}" srcOrd="3" destOrd="0" presId="urn:microsoft.com/office/officeart/2016/7/layout/LinearBlockProcessNumbered"/>
    <dgm:cxn modelId="{8BE926A1-42D9-4243-B1FA-7719E3A9EB84}" type="presParOf" srcId="{CCB1BC9E-0D37-4CA2-A6E4-35E7174E111C}" destId="{FC4A18F7-E76E-4568-B3B3-286657E0C405}" srcOrd="4" destOrd="0" presId="urn:microsoft.com/office/officeart/2016/7/layout/LinearBlockProcessNumbered"/>
    <dgm:cxn modelId="{7D69F05D-7724-41B9-A3E6-305120742988}" type="presParOf" srcId="{FC4A18F7-E76E-4568-B3B3-286657E0C405}" destId="{9697F761-55DC-42A4-85A5-698420469F62}" srcOrd="0" destOrd="0" presId="urn:microsoft.com/office/officeart/2016/7/layout/LinearBlockProcessNumbered"/>
    <dgm:cxn modelId="{C46C1FE2-6709-4A68-9AB1-9019FC73F86E}" type="presParOf" srcId="{FC4A18F7-E76E-4568-B3B3-286657E0C405}" destId="{7EBCE650-E33B-4C51-AD5A-23F3AC698A88}" srcOrd="1" destOrd="0" presId="urn:microsoft.com/office/officeart/2016/7/layout/LinearBlockProcessNumbered"/>
    <dgm:cxn modelId="{ADDDDFF7-AC07-47EF-AE18-9A8368975CB6}" type="presParOf" srcId="{FC4A18F7-E76E-4568-B3B3-286657E0C405}" destId="{9AF38652-8683-4C56-9C92-C28059999B94}"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E284DF-8244-4D53-AD66-C49479EE320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190C756-5A7E-4257-94B9-9B7A9F9B91E6}">
      <dgm:prSet/>
      <dgm:spPr/>
      <dgm:t>
        <a:bodyPr/>
        <a:lstStyle/>
        <a:p>
          <a:r>
            <a:rPr lang="en-US"/>
            <a:t>How organisations position themselves in competitive labour markets, and how changing conditions shape resourcing decisions.</a:t>
          </a:r>
        </a:p>
      </dgm:t>
    </dgm:pt>
    <dgm:pt modelId="{ACED0CDF-7505-437E-9DE2-FDF191462810}" type="parTrans" cxnId="{A69B84A2-CBFB-4C15-BDCE-F59D9CF6BEB2}">
      <dgm:prSet/>
      <dgm:spPr/>
      <dgm:t>
        <a:bodyPr/>
        <a:lstStyle/>
        <a:p>
          <a:endParaRPr lang="en-US"/>
        </a:p>
      </dgm:t>
    </dgm:pt>
    <dgm:pt modelId="{4235DB5F-1BAE-4B9F-B201-E7F593D41FB6}" type="sibTrans" cxnId="{A69B84A2-CBFB-4C15-BDCE-F59D9CF6BEB2}">
      <dgm:prSet/>
      <dgm:spPr/>
      <dgm:t>
        <a:bodyPr/>
        <a:lstStyle/>
        <a:p>
          <a:endParaRPr lang="en-US"/>
        </a:p>
      </dgm:t>
    </dgm:pt>
    <dgm:pt modelId="{0A24FF8E-44E0-401C-A1B7-3A7F283AE795}">
      <dgm:prSet/>
      <dgm:spPr/>
      <dgm:t>
        <a:bodyPr/>
        <a:lstStyle/>
        <a:p>
          <a:r>
            <a:rPr lang="en-US"/>
            <a:t>The next few slides explain this concept in more detail.</a:t>
          </a:r>
        </a:p>
      </dgm:t>
    </dgm:pt>
    <dgm:pt modelId="{918AFFFA-3F8F-423D-A76F-279005F9C870}" type="parTrans" cxnId="{06B790D0-2D77-4AB8-9479-85B1F32118A3}">
      <dgm:prSet/>
      <dgm:spPr/>
      <dgm:t>
        <a:bodyPr/>
        <a:lstStyle/>
        <a:p>
          <a:endParaRPr lang="en-US"/>
        </a:p>
      </dgm:t>
    </dgm:pt>
    <dgm:pt modelId="{E0C1C32B-7623-4FDD-A656-1FEBBBD02C33}" type="sibTrans" cxnId="{06B790D0-2D77-4AB8-9479-85B1F32118A3}">
      <dgm:prSet/>
      <dgm:spPr/>
      <dgm:t>
        <a:bodyPr/>
        <a:lstStyle/>
        <a:p>
          <a:endParaRPr lang="en-US"/>
        </a:p>
      </dgm:t>
    </dgm:pt>
    <dgm:pt modelId="{CC2D20C3-1FC7-498F-BAD6-4AAB0DCD1F49}">
      <dgm:prSet/>
      <dgm:spPr/>
      <dgm:t>
        <a:bodyPr/>
        <a:lstStyle/>
        <a:p>
          <a:r>
            <a:rPr lang="en-US"/>
            <a:t>If you are reading this back after the workshop, check the notes section too</a:t>
          </a:r>
        </a:p>
      </dgm:t>
    </dgm:pt>
    <dgm:pt modelId="{09E4E152-D186-4E1E-BE62-44DD3613CEB2}" type="parTrans" cxnId="{31B7CE40-FD3B-427A-8F0F-D56EF7A4F6CD}">
      <dgm:prSet/>
      <dgm:spPr/>
      <dgm:t>
        <a:bodyPr/>
        <a:lstStyle/>
        <a:p>
          <a:endParaRPr lang="en-US"/>
        </a:p>
      </dgm:t>
    </dgm:pt>
    <dgm:pt modelId="{89809D51-59BD-4084-A388-FE08822E37C3}" type="sibTrans" cxnId="{31B7CE40-FD3B-427A-8F0F-D56EF7A4F6CD}">
      <dgm:prSet/>
      <dgm:spPr/>
      <dgm:t>
        <a:bodyPr/>
        <a:lstStyle/>
        <a:p>
          <a:endParaRPr lang="en-US"/>
        </a:p>
      </dgm:t>
    </dgm:pt>
    <dgm:pt modelId="{CDD343FE-6E68-4211-9267-7095E02AF8F9}" type="pres">
      <dgm:prSet presAssocID="{3FE284DF-8244-4D53-AD66-C49479EE320F}" presName="root" presStyleCnt="0">
        <dgm:presLayoutVars>
          <dgm:dir/>
          <dgm:resizeHandles val="exact"/>
        </dgm:presLayoutVars>
      </dgm:prSet>
      <dgm:spPr/>
    </dgm:pt>
    <dgm:pt modelId="{711ED95D-BC92-4C18-AD63-F8E3883D82E0}" type="pres">
      <dgm:prSet presAssocID="{5190C756-5A7E-4257-94B9-9B7A9F9B91E6}" presName="compNode" presStyleCnt="0"/>
      <dgm:spPr/>
    </dgm:pt>
    <dgm:pt modelId="{42643740-7D9A-4EE2-B258-8E4E237F47B7}" type="pres">
      <dgm:prSet presAssocID="{5190C756-5A7E-4257-94B9-9B7A9F9B91E6}" presName="bgRect" presStyleLbl="bgShp" presStyleIdx="0" presStyleCnt="3"/>
      <dgm:spPr/>
    </dgm:pt>
    <dgm:pt modelId="{51B98809-6318-4212-BCF3-E165B1E4A34B}" type="pres">
      <dgm:prSet presAssocID="{5190C756-5A7E-4257-94B9-9B7A9F9B91E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nching Diagram"/>
        </a:ext>
      </dgm:extLst>
    </dgm:pt>
    <dgm:pt modelId="{1BA75AE0-EA46-4EDE-9B09-B9DAA5E621F2}" type="pres">
      <dgm:prSet presAssocID="{5190C756-5A7E-4257-94B9-9B7A9F9B91E6}" presName="spaceRect" presStyleCnt="0"/>
      <dgm:spPr/>
    </dgm:pt>
    <dgm:pt modelId="{A58717A8-6D9E-49CA-B078-C7BC5E783047}" type="pres">
      <dgm:prSet presAssocID="{5190C756-5A7E-4257-94B9-9B7A9F9B91E6}" presName="parTx" presStyleLbl="revTx" presStyleIdx="0" presStyleCnt="3">
        <dgm:presLayoutVars>
          <dgm:chMax val="0"/>
          <dgm:chPref val="0"/>
        </dgm:presLayoutVars>
      </dgm:prSet>
      <dgm:spPr/>
    </dgm:pt>
    <dgm:pt modelId="{9DB461E3-2B32-48B0-9E9A-022CBD8C64B0}" type="pres">
      <dgm:prSet presAssocID="{4235DB5F-1BAE-4B9F-B201-E7F593D41FB6}" presName="sibTrans" presStyleCnt="0"/>
      <dgm:spPr/>
    </dgm:pt>
    <dgm:pt modelId="{3FA43441-E8F1-4341-BFC7-5CA8A815A5F7}" type="pres">
      <dgm:prSet presAssocID="{0A24FF8E-44E0-401C-A1B7-3A7F283AE795}" presName="compNode" presStyleCnt="0"/>
      <dgm:spPr/>
    </dgm:pt>
    <dgm:pt modelId="{E4B618A4-C99D-4BDA-82FF-96F666529764}" type="pres">
      <dgm:prSet presAssocID="{0A24FF8E-44E0-401C-A1B7-3A7F283AE795}" presName="bgRect" presStyleLbl="bgShp" presStyleIdx="1" presStyleCnt="3"/>
      <dgm:spPr/>
    </dgm:pt>
    <dgm:pt modelId="{68F6F5F3-0996-41F2-AF51-2163A42D9AA7}" type="pres">
      <dgm:prSet presAssocID="{0A24FF8E-44E0-401C-A1B7-3A7F283AE79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29D6E4A5-64D8-4A56-9CF7-28DA0F1CCACD}" type="pres">
      <dgm:prSet presAssocID="{0A24FF8E-44E0-401C-A1B7-3A7F283AE795}" presName="spaceRect" presStyleCnt="0"/>
      <dgm:spPr/>
    </dgm:pt>
    <dgm:pt modelId="{223CD70E-AD25-4DFE-93CD-22B4B2466309}" type="pres">
      <dgm:prSet presAssocID="{0A24FF8E-44E0-401C-A1B7-3A7F283AE795}" presName="parTx" presStyleLbl="revTx" presStyleIdx="1" presStyleCnt="3">
        <dgm:presLayoutVars>
          <dgm:chMax val="0"/>
          <dgm:chPref val="0"/>
        </dgm:presLayoutVars>
      </dgm:prSet>
      <dgm:spPr/>
    </dgm:pt>
    <dgm:pt modelId="{7CA3A99A-29CD-4706-BB76-1095420A6242}" type="pres">
      <dgm:prSet presAssocID="{E0C1C32B-7623-4FDD-A656-1FEBBBD02C33}" presName="sibTrans" presStyleCnt="0"/>
      <dgm:spPr/>
    </dgm:pt>
    <dgm:pt modelId="{39D709B3-1F06-44E9-A305-48A9254C2469}" type="pres">
      <dgm:prSet presAssocID="{CC2D20C3-1FC7-498F-BAD6-4AAB0DCD1F49}" presName="compNode" presStyleCnt="0"/>
      <dgm:spPr/>
    </dgm:pt>
    <dgm:pt modelId="{AEE6378D-1CFD-4F67-A413-6A5ABD618D49}" type="pres">
      <dgm:prSet presAssocID="{CC2D20C3-1FC7-498F-BAD6-4AAB0DCD1F49}" presName="bgRect" presStyleLbl="bgShp" presStyleIdx="2" presStyleCnt="3"/>
      <dgm:spPr/>
    </dgm:pt>
    <dgm:pt modelId="{E6BC6D4F-9343-4DFF-9ED1-48C417BF4616}" type="pres">
      <dgm:prSet presAssocID="{CC2D20C3-1FC7-498F-BAD6-4AAB0DCD1F4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Book"/>
        </a:ext>
      </dgm:extLst>
    </dgm:pt>
    <dgm:pt modelId="{B8EC0770-CFAD-45C3-9518-E310619524C0}" type="pres">
      <dgm:prSet presAssocID="{CC2D20C3-1FC7-498F-BAD6-4AAB0DCD1F49}" presName="spaceRect" presStyleCnt="0"/>
      <dgm:spPr/>
    </dgm:pt>
    <dgm:pt modelId="{C1060E62-ACFA-43A8-8105-5A43213BB24E}" type="pres">
      <dgm:prSet presAssocID="{CC2D20C3-1FC7-498F-BAD6-4AAB0DCD1F49}" presName="parTx" presStyleLbl="revTx" presStyleIdx="2" presStyleCnt="3">
        <dgm:presLayoutVars>
          <dgm:chMax val="0"/>
          <dgm:chPref val="0"/>
        </dgm:presLayoutVars>
      </dgm:prSet>
      <dgm:spPr/>
    </dgm:pt>
  </dgm:ptLst>
  <dgm:cxnLst>
    <dgm:cxn modelId="{8CAA283A-B217-4776-A1A8-404D147D8DBC}" type="presOf" srcId="{CC2D20C3-1FC7-498F-BAD6-4AAB0DCD1F49}" destId="{C1060E62-ACFA-43A8-8105-5A43213BB24E}" srcOrd="0" destOrd="0" presId="urn:microsoft.com/office/officeart/2018/2/layout/IconVerticalSolidList"/>
    <dgm:cxn modelId="{31B7CE40-FD3B-427A-8F0F-D56EF7A4F6CD}" srcId="{3FE284DF-8244-4D53-AD66-C49479EE320F}" destId="{CC2D20C3-1FC7-498F-BAD6-4AAB0DCD1F49}" srcOrd="2" destOrd="0" parTransId="{09E4E152-D186-4E1E-BE62-44DD3613CEB2}" sibTransId="{89809D51-59BD-4084-A388-FE08822E37C3}"/>
    <dgm:cxn modelId="{5A85B78C-D433-46CC-B88E-C20A471F127B}" type="presOf" srcId="{5190C756-5A7E-4257-94B9-9B7A9F9B91E6}" destId="{A58717A8-6D9E-49CA-B078-C7BC5E783047}" srcOrd="0" destOrd="0" presId="urn:microsoft.com/office/officeart/2018/2/layout/IconVerticalSolidList"/>
    <dgm:cxn modelId="{A69B84A2-CBFB-4C15-BDCE-F59D9CF6BEB2}" srcId="{3FE284DF-8244-4D53-AD66-C49479EE320F}" destId="{5190C756-5A7E-4257-94B9-9B7A9F9B91E6}" srcOrd="0" destOrd="0" parTransId="{ACED0CDF-7505-437E-9DE2-FDF191462810}" sibTransId="{4235DB5F-1BAE-4B9F-B201-E7F593D41FB6}"/>
    <dgm:cxn modelId="{46DF1FBC-7A4F-4722-AAE8-328B5F532E3D}" type="presOf" srcId="{0A24FF8E-44E0-401C-A1B7-3A7F283AE795}" destId="{223CD70E-AD25-4DFE-93CD-22B4B2466309}" srcOrd="0" destOrd="0" presId="urn:microsoft.com/office/officeart/2018/2/layout/IconVerticalSolidList"/>
    <dgm:cxn modelId="{4B0C0AC9-158E-4E02-B85F-AEF2C5B62946}" type="presOf" srcId="{3FE284DF-8244-4D53-AD66-C49479EE320F}" destId="{CDD343FE-6E68-4211-9267-7095E02AF8F9}" srcOrd="0" destOrd="0" presId="urn:microsoft.com/office/officeart/2018/2/layout/IconVerticalSolidList"/>
    <dgm:cxn modelId="{06B790D0-2D77-4AB8-9479-85B1F32118A3}" srcId="{3FE284DF-8244-4D53-AD66-C49479EE320F}" destId="{0A24FF8E-44E0-401C-A1B7-3A7F283AE795}" srcOrd="1" destOrd="0" parTransId="{918AFFFA-3F8F-423D-A76F-279005F9C870}" sibTransId="{E0C1C32B-7623-4FDD-A656-1FEBBBD02C33}"/>
    <dgm:cxn modelId="{E7CD9631-D398-426B-8F96-652ADD6E40DD}" type="presParOf" srcId="{CDD343FE-6E68-4211-9267-7095E02AF8F9}" destId="{711ED95D-BC92-4C18-AD63-F8E3883D82E0}" srcOrd="0" destOrd="0" presId="urn:microsoft.com/office/officeart/2018/2/layout/IconVerticalSolidList"/>
    <dgm:cxn modelId="{8F528BBE-C2DD-4D63-B24E-909B5ED7E452}" type="presParOf" srcId="{711ED95D-BC92-4C18-AD63-F8E3883D82E0}" destId="{42643740-7D9A-4EE2-B258-8E4E237F47B7}" srcOrd="0" destOrd="0" presId="urn:microsoft.com/office/officeart/2018/2/layout/IconVerticalSolidList"/>
    <dgm:cxn modelId="{483F2FEB-893D-417C-9325-1192A5601258}" type="presParOf" srcId="{711ED95D-BC92-4C18-AD63-F8E3883D82E0}" destId="{51B98809-6318-4212-BCF3-E165B1E4A34B}" srcOrd="1" destOrd="0" presId="urn:microsoft.com/office/officeart/2018/2/layout/IconVerticalSolidList"/>
    <dgm:cxn modelId="{ABE59C6B-769A-4DA1-AE39-7CC7BDB9E27B}" type="presParOf" srcId="{711ED95D-BC92-4C18-AD63-F8E3883D82E0}" destId="{1BA75AE0-EA46-4EDE-9B09-B9DAA5E621F2}" srcOrd="2" destOrd="0" presId="urn:microsoft.com/office/officeart/2018/2/layout/IconVerticalSolidList"/>
    <dgm:cxn modelId="{E9886C33-3073-4EBD-BA43-87DA0A5E0287}" type="presParOf" srcId="{711ED95D-BC92-4C18-AD63-F8E3883D82E0}" destId="{A58717A8-6D9E-49CA-B078-C7BC5E783047}" srcOrd="3" destOrd="0" presId="urn:microsoft.com/office/officeart/2018/2/layout/IconVerticalSolidList"/>
    <dgm:cxn modelId="{EB7717E3-2AB5-49B1-8C0E-63F72A69473D}" type="presParOf" srcId="{CDD343FE-6E68-4211-9267-7095E02AF8F9}" destId="{9DB461E3-2B32-48B0-9E9A-022CBD8C64B0}" srcOrd="1" destOrd="0" presId="urn:microsoft.com/office/officeart/2018/2/layout/IconVerticalSolidList"/>
    <dgm:cxn modelId="{5A6F176D-17CA-4A0B-A95C-E60A50A10DC7}" type="presParOf" srcId="{CDD343FE-6E68-4211-9267-7095E02AF8F9}" destId="{3FA43441-E8F1-4341-BFC7-5CA8A815A5F7}" srcOrd="2" destOrd="0" presId="urn:microsoft.com/office/officeart/2018/2/layout/IconVerticalSolidList"/>
    <dgm:cxn modelId="{FF54580A-2063-467D-AD2F-6B3772D23944}" type="presParOf" srcId="{3FA43441-E8F1-4341-BFC7-5CA8A815A5F7}" destId="{E4B618A4-C99D-4BDA-82FF-96F666529764}" srcOrd="0" destOrd="0" presId="urn:microsoft.com/office/officeart/2018/2/layout/IconVerticalSolidList"/>
    <dgm:cxn modelId="{60C5AE13-340D-4890-A63E-BB11DD916B9E}" type="presParOf" srcId="{3FA43441-E8F1-4341-BFC7-5CA8A815A5F7}" destId="{68F6F5F3-0996-41F2-AF51-2163A42D9AA7}" srcOrd="1" destOrd="0" presId="urn:microsoft.com/office/officeart/2018/2/layout/IconVerticalSolidList"/>
    <dgm:cxn modelId="{F34F7315-8D2B-4C82-8A07-FB335E3A3A2B}" type="presParOf" srcId="{3FA43441-E8F1-4341-BFC7-5CA8A815A5F7}" destId="{29D6E4A5-64D8-4A56-9CF7-28DA0F1CCACD}" srcOrd="2" destOrd="0" presId="urn:microsoft.com/office/officeart/2018/2/layout/IconVerticalSolidList"/>
    <dgm:cxn modelId="{1E9998C1-BAA7-4C0E-9BA5-F4255F3B01AE}" type="presParOf" srcId="{3FA43441-E8F1-4341-BFC7-5CA8A815A5F7}" destId="{223CD70E-AD25-4DFE-93CD-22B4B2466309}" srcOrd="3" destOrd="0" presId="urn:microsoft.com/office/officeart/2018/2/layout/IconVerticalSolidList"/>
    <dgm:cxn modelId="{5BCA914F-54A8-4978-BAA5-58515F7AF282}" type="presParOf" srcId="{CDD343FE-6E68-4211-9267-7095E02AF8F9}" destId="{7CA3A99A-29CD-4706-BB76-1095420A6242}" srcOrd="3" destOrd="0" presId="urn:microsoft.com/office/officeart/2018/2/layout/IconVerticalSolidList"/>
    <dgm:cxn modelId="{91F4944C-448E-467A-8E6C-4DF5DA8DAD5F}" type="presParOf" srcId="{CDD343FE-6E68-4211-9267-7095E02AF8F9}" destId="{39D709B3-1F06-44E9-A305-48A9254C2469}" srcOrd="4" destOrd="0" presId="urn:microsoft.com/office/officeart/2018/2/layout/IconVerticalSolidList"/>
    <dgm:cxn modelId="{FC5B91B0-18BA-4050-867E-E59FEA017B25}" type="presParOf" srcId="{39D709B3-1F06-44E9-A305-48A9254C2469}" destId="{AEE6378D-1CFD-4F67-A413-6A5ABD618D49}" srcOrd="0" destOrd="0" presId="urn:microsoft.com/office/officeart/2018/2/layout/IconVerticalSolidList"/>
    <dgm:cxn modelId="{6EC59FCB-0EA3-47E9-828B-2A4929D6450A}" type="presParOf" srcId="{39D709B3-1F06-44E9-A305-48A9254C2469}" destId="{E6BC6D4F-9343-4DFF-9ED1-48C417BF4616}" srcOrd="1" destOrd="0" presId="urn:microsoft.com/office/officeart/2018/2/layout/IconVerticalSolidList"/>
    <dgm:cxn modelId="{899A5C9F-D8F0-4A84-BD0D-BBB50097B1E8}" type="presParOf" srcId="{39D709B3-1F06-44E9-A305-48A9254C2469}" destId="{B8EC0770-CFAD-45C3-9518-E310619524C0}" srcOrd="2" destOrd="0" presId="urn:microsoft.com/office/officeart/2018/2/layout/IconVerticalSolidList"/>
    <dgm:cxn modelId="{90A1617A-4C4C-408A-89E7-6D1D6560912C}" type="presParOf" srcId="{39D709B3-1F06-44E9-A305-48A9254C2469}" destId="{C1060E62-ACFA-43A8-8105-5A43213BB24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37130F-032B-48F7-8D5C-57EBCC85F0E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78ADF93-160D-4FE9-B261-51C7DC21A722}">
      <dgm:prSet/>
      <dgm:spPr/>
      <dgm:t>
        <a:bodyPr/>
        <a:lstStyle/>
        <a:p>
          <a:r>
            <a:rPr lang="en-US"/>
            <a:t>Labour market analysis: looking ahead</a:t>
          </a:r>
        </a:p>
      </dgm:t>
    </dgm:pt>
    <dgm:pt modelId="{D5BF5AA7-49E4-4F0C-A192-7FE2CCA2220B}" type="parTrans" cxnId="{6F1057A1-B6AF-47FC-B316-5146E2295EC6}">
      <dgm:prSet/>
      <dgm:spPr/>
      <dgm:t>
        <a:bodyPr/>
        <a:lstStyle/>
        <a:p>
          <a:endParaRPr lang="en-US"/>
        </a:p>
      </dgm:t>
    </dgm:pt>
    <dgm:pt modelId="{3472DCD2-1C54-4B63-9BA4-46F79398F754}" type="sibTrans" cxnId="{6F1057A1-B6AF-47FC-B316-5146E2295EC6}">
      <dgm:prSet/>
      <dgm:spPr/>
      <dgm:t>
        <a:bodyPr/>
        <a:lstStyle/>
        <a:p>
          <a:endParaRPr lang="en-US"/>
        </a:p>
      </dgm:t>
    </dgm:pt>
    <dgm:pt modelId="{7EE17BB9-E443-465D-ABA2-B218CE1E9F02}">
      <dgm:prSet/>
      <dgm:spPr/>
      <dgm:t>
        <a:bodyPr/>
        <a:lstStyle/>
        <a:p>
          <a:r>
            <a:rPr lang="en-US"/>
            <a:t>PESTLE</a:t>
          </a:r>
        </a:p>
      </dgm:t>
    </dgm:pt>
    <dgm:pt modelId="{33D2CFD3-7EE6-4EE4-86A1-FC88463A8E9E}" type="parTrans" cxnId="{2D276E12-D0A2-4461-B1D5-BE4A9B9F0884}">
      <dgm:prSet/>
      <dgm:spPr/>
      <dgm:t>
        <a:bodyPr/>
        <a:lstStyle/>
        <a:p>
          <a:endParaRPr lang="en-US"/>
        </a:p>
      </dgm:t>
    </dgm:pt>
    <dgm:pt modelId="{BF563977-AFB8-4CF1-B2B1-FA0E4B26E094}" type="sibTrans" cxnId="{2D276E12-D0A2-4461-B1D5-BE4A9B9F0884}">
      <dgm:prSet/>
      <dgm:spPr/>
      <dgm:t>
        <a:bodyPr/>
        <a:lstStyle/>
        <a:p>
          <a:endParaRPr lang="en-US"/>
        </a:p>
      </dgm:t>
    </dgm:pt>
    <dgm:pt modelId="{4A4094FF-FF13-4A85-9C59-B553450A2D96}">
      <dgm:prSet/>
      <dgm:spPr/>
      <dgm:t>
        <a:bodyPr/>
        <a:lstStyle/>
        <a:p>
          <a:r>
            <a:rPr lang="en-US"/>
            <a:t>Local intelligence matters too</a:t>
          </a:r>
        </a:p>
      </dgm:t>
    </dgm:pt>
    <dgm:pt modelId="{154A3C3C-CF09-4450-AFA9-D1314CA526E4}" type="parTrans" cxnId="{C96ED906-423C-4209-919E-D84DF68E60F7}">
      <dgm:prSet/>
      <dgm:spPr/>
      <dgm:t>
        <a:bodyPr/>
        <a:lstStyle/>
        <a:p>
          <a:endParaRPr lang="en-US"/>
        </a:p>
      </dgm:t>
    </dgm:pt>
    <dgm:pt modelId="{C0CA8E32-609D-4040-8DA3-96CFC3FE9BBC}" type="sibTrans" cxnId="{C96ED906-423C-4209-919E-D84DF68E60F7}">
      <dgm:prSet/>
      <dgm:spPr/>
      <dgm:t>
        <a:bodyPr/>
        <a:lstStyle/>
        <a:p>
          <a:endParaRPr lang="en-US"/>
        </a:p>
      </dgm:t>
    </dgm:pt>
    <dgm:pt modelId="{7BA5DB3E-7936-49C4-82A0-E025D4547746}" type="pres">
      <dgm:prSet presAssocID="{1937130F-032B-48F7-8D5C-57EBCC85F0E5}" presName="root" presStyleCnt="0">
        <dgm:presLayoutVars>
          <dgm:dir/>
          <dgm:resizeHandles val="exact"/>
        </dgm:presLayoutVars>
      </dgm:prSet>
      <dgm:spPr/>
    </dgm:pt>
    <dgm:pt modelId="{5005BEAC-78A8-4EB7-9303-1A6959785A82}" type="pres">
      <dgm:prSet presAssocID="{278ADF93-160D-4FE9-B261-51C7DC21A722}" presName="compNode" presStyleCnt="0"/>
      <dgm:spPr/>
    </dgm:pt>
    <dgm:pt modelId="{6002A8B4-AB67-4B07-A5C3-2EA719E4D0C3}" type="pres">
      <dgm:prSet presAssocID="{278ADF93-160D-4FE9-B261-51C7DC21A722}" presName="bgRect" presStyleLbl="bgShp" presStyleIdx="0" presStyleCnt="3"/>
      <dgm:spPr/>
    </dgm:pt>
    <dgm:pt modelId="{687CA657-2A70-4295-B9AA-7572CF6DC0B7}" type="pres">
      <dgm:prSet presAssocID="{278ADF93-160D-4FE9-B261-51C7DC21A72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3757696F-AFE9-4DBA-AED3-76FA36BAB40E}" type="pres">
      <dgm:prSet presAssocID="{278ADF93-160D-4FE9-B261-51C7DC21A722}" presName="spaceRect" presStyleCnt="0"/>
      <dgm:spPr/>
    </dgm:pt>
    <dgm:pt modelId="{A885AD4E-0EB4-4FAC-80A6-A3C54FE5960D}" type="pres">
      <dgm:prSet presAssocID="{278ADF93-160D-4FE9-B261-51C7DC21A722}" presName="parTx" presStyleLbl="revTx" presStyleIdx="0" presStyleCnt="3">
        <dgm:presLayoutVars>
          <dgm:chMax val="0"/>
          <dgm:chPref val="0"/>
        </dgm:presLayoutVars>
      </dgm:prSet>
      <dgm:spPr/>
    </dgm:pt>
    <dgm:pt modelId="{AAFFF953-B133-4278-A8A2-EBA3ABCFAF35}" type="pres">
      <dgm:prSet presAssocID="{3472DCD2-1C54-4B63-9BA4-46F79398F754}" presName="sibTrans" presStyleCnt="0"/>
      <dgm:spPr/>
    </dgm:pt>
    <dgm:pt modelId="{27801F0E-4063-4ABA-8468-DF651DF3BFE0}" type="pres">
      <dgm:prSet presAssocID="{7EE17BB9-E443-465D-ABA2-B218CE1E9F02}" presName="compNode" presStyleCnt="0"/>
      <dgm:spPr/>
    </dgm:pt>
    <dgm:pt modelId="{948B083E-F012-47CD-90F4-2388726D7F7E}" type="pres">
      <dgm:prSet presAssocID="{7EE17BB9-E443-465D-ABA2-B218CE1E9F02}" presName="bgRect" presStyleLbl="bgShp" presStyleIdx="1" presStyleCnt="3"/>
      <dgm:spPr/>
    </dgm:pt>
    <dgm:pt modelId="{9EB121CD-7E9C-4D3E-B45F-22CBB050862C}" type="pres">
      <dgm:prSet presAssocID="{7EE17BB9-E443-465D-ABA2-B218CE1E9F0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g spray"/>
        </a:ext>
      </dgm:extLst>
    </dgm:pt>
    <dgm:pt modelId="{3219BEF9-3AA8-42E8-A6B5-ADE9483DAF1B}" type="pres">
      <dgm:prSet presAssocID="{7EE17BB9-E443-465D-ABA2-B218CE1E9F02}" presName="spaceRect" presStyleCnt="0"/>
      <dgm:spPr/>
    </dgm:pt>
    <dgm:pt modelId="{8C18B25E-E8CC-4FF9-9209-6B16BE5EEF34}" type="pres">
      <dgm:prSet presAssocID="{7EE17BB9-E443-465D-ABA2-B218CE1E9F02}" presName="parTx" presStyleLbl="revTx" presStyleIdx="1" presStyleCnt="3">
        <dgm:presLayoutVars>
          <dgm:chMax val="0"/>
          <dgm:chPref val="0"/>
        </dgm:presLayoutVars>
      </dgm:prSet>
      <dgm:spPr/>
    </dgm:pt>
    <dgm:pt modelId="{AA243E82-8F63-45E5-85A7-C3C59293B0FC}" type="pres">
      <dgm:prSet presAssocID="{BF563977-AFB8-4CF1-B2B1-FA0E4B26E094}" presName="sibTrans" presStyleCnt="0"/>
      <dgm:spPr/>
    </dgm:pt>
    <dgm:pt modelId="{00A80874-D1EA-45E1-BB4D-B8E113A4D750}" type="pres">
      <dgm:prSet presAssocID="{4A4094FF-FF13-4A85-9C59-B553450A2D96}" presName="compNode" presStyleCnt="0"/>
      <dgm:spPr/>
    </dgm:pt>
    <dgm:pt modelId="{73F207DE-788C-42F0-AF8C-93E86E22C2B9}" type="pres">
      <dgm:prSet presAssocID="{4A4094FF-FF13-4A85-9C59-B553450A2D96}" presName="bgRect" presStyleLbl="bgShp" presStyleIdx="2" presStyleCnt="3"/>
      <dgm:spPr/>
    </dgm:pt>
    <dgm:pt modelId="{713CBDC7-9BBE-4DFA-B424-F7D1BB155D50}" type="pres">
      <dgm:prSet presAssocID="{4A4094FF-FF13-4A85-9C59-B553450A2D9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A609C39D-ECB0-44FD-A466-2C81F231E002}" type="pres">
      <dgm:prSet presAssocID="{4A4094FF-FF13-4A85-9C59-B553450A2D96}" presName="spaceRect" presStyleCnt="0"/>
      <dgm:spPr/>
    </dgm:pt>
    <dgm:pt modelId="{A8FA7D52-5CCB-4766-9D99-80F121C330B3}" type="pres">
      <dgm:prSet presAssocID="{4A4094FF-FF13-4A85-9C59-B553450A2D96}" presName="parTx" presStyleLbl="revTx" presStyleIdx="2" presStyleCnt="3">
        <dgm:presLayoutVars>
          <dgm:chMax val="0"/>
          <dgm:chPref val="0"/>
        </dgm:presLayoutVars>
      </dgm:prSet>
      <dgm:spPr/>
    </dgm:pt>
  </dgm:ptLst>
  <dgm:cxnLst>
    <dgm:cxn modelId="{C96ED906-423C-4209-919E-D84DF68E60F7}" srcId="{1937130F-032B-48F7-8D5C-57EBCC85F0E5}" destId="{4A4094FF-FF13-4A85-9C59-B553450A2D96}" srcOrd="2" destOrd="0" parTransId="{154A3C3C-CF09-4450-AFA9-D1314CA526E4}" sibTransId="{C0CA8E32-609D-4040-8DA3-96CFC3FE9BBC}"/>
    <dgm:cxn modelId="{2D276E12-D0A2-4461-B1D5-BE4A9B9F0884}" srcId="{1937130F-032B-48F7-8D5C-57EBCC85F0E5}" destId="{7EE17BB9-E443-465D-ABA2-B218CE1E9F02}" srcOrd="1" destOrd="0" parTransId="{33D2CFD3-7EE6-4EE4-86A1-FC88463A8E9E}" sibTransId="{BF563977-AFB8-4CF1-B2B1-FA0E4B26E094}"/>
    <dgm:cxn modelId="{7B8E7F3C-C6D4-4298-AA7A-11356DEE0B1F}" type="presOf" srcId="{1937130F-032B-48F7-8D5C-57EBCC85F0E5}" destId="{7BA5DB3E-7936-49C4-82A0-E025D4547746}" srcOrd="0" destOrd="0" presId="urn:microsoft.com/office/officeart/2018/2/layout/IconVerticalSolidList"/>
    <dgm:cxn modelId="{B793F45C-45AB-4AB8-97D2-90229ED713E7}" type="presOf" srcId="{4A4094FF-FF13-4A85-9C59-B553450A2D96}" destId="{A8FA7D52-5CCB-4766-9D99-80F121C330B3}" srcOrd="0" destOrd="0" presId="urn:microsoft.com/office/officeart/2018/2/layout/IconVerticalSolidList"/>
    <dgm:cxn modelId="{37248780-4B6B-4224-87F0-F9924E8DFA54}" type="presOf" srcId="{278ADF93-160D-4FE9-B261-51C7DC21A722}" destId="{A885AD4E-0EB4-4FAC-80A6-A3C54FE5960D}" srcOrd="0" destOrd="0" presId="urn:microsoft.com/office/officeart/2018/2/layout/IconVerticalSolidList"/>
    <dgm:cxn modelId="{6F1057A1-B6AF-47FC-B316-5146E2295EC6}" srcId="{1937130F-032B-48F7-8D5C-57EBCC85F0E5}" destId="{278ADF93-160D-4FE9-B261-51C7DC21A722}" srcOrd="0" destOrd="0" parTransId="{D5BF5AA7-49E4-4F0C-A192-7FE2CCA2220B}" sibTransId="{3472DCD2-1C54-4B63-9BA4-46F79398F754}"/>
    <dgm:cxn modelId="{81A191EB-34B5-42DB-96B5-400F2486DEDD}" type="presOf" srcId="{7EE17BB9-E443-465D-ABA2-B218CE1E9F02}" destId="{8C18B25E-E8CC-4FF9-9209-6B16BE5EEF34}" srcOrd="0" destOrd="0" presId="urn:microsoft.com/office/officeart/2018/2/layout/IconVerticalSolidList"/>
    <dgm:cxn modelId="{19DC634C-E6CC-4A56-BDE2-2888403A4959}" type="presParOf" srcId="{7BA5DB3E-7936-49C4-82A0-E025D4547746}" destId="{5005BEAC-78A8-4EB7-9303-1A6959785A82}" srcOrd="0" destOrd="0" presId="urn:microsoft.com/office/officeart/2018/2/layout/IconVerticalSolidList"/>
    <dgm:cxn modelId="{6D566424-934D-4309-8299-2E7111E571D2}" type="presParOf" srcId="{5005BEAC-78A8-4EB7-9303-1A6959785A82}" destId="{6002A8B4-AB67-4B07-A5C3-2EA719E4D0C3}" srcOrd="0" destOrd="0" presId="urn:microsoft.com/office/officeart/2018/2/layout/IconVerticalSolidList"/>
    <dgm:cxn modelId="{2FFCA56A-1D34-439E-B332-5823736F4027}" type="presParOf" srcId="{5005BEAC-78A8-4EB7-9303-1A6959785A82}" destId="{687CA657-2A70-4295-B9AA-7572CF6DC0B7}" srcOrd="1" destOrd="0" presId="urn:microsoft.com/office/officeart/2018/2/layout/IconVerticalSolidList"/>
    <dgm:cxn modelId="{29554300-1132-40B1-B3FE-310AA20D20EC}" type="presParOf" srcId="{5005BEAC-78A8-4EB7-9303-1A6959785A82}" destId="{3757696F-AFE9-4DBA-AED3-76FA36BAB40E}" srcOrd="2" destOrd="0" presId="urn:microsoft.com/office/officeart/2018/2/layout/IconVerticalSolidList"/>
    <dgm:cxn modelId="{CE7F18B4-0C6D-4471-8095-4A75055B4C52}" type="presParOf" srcId="{5005BEAC-78A8-4EB7-9303-1A6959785A82}" destId="{A885AD4E-0EB4-4FAC-80A6-A3C54FE5960D}" srcOrd="3" destOrd="0" presId="urn:microsoft.com/office/officeart/2018/2/layout/IconVerticalSolidList"/>
    <dgm:cxn modelId="{5F0566AA-8ECE-40AD-88E6-7DC1E136F85A}" type="presParOf" srcId="{7BA5DB3E-7936-49C4-82A0-E025D4547746}" destId="{AAFFF953-B133-4278-A8A2-EBA3ABCFAF35}" srcOrd="1" destOrd="0" presId="urn:microsoft.com/office/officeart/2018/2/layout/IconVerticalSolidList"/>
    <dgm:cxn modelId="{8406918F-ADF1-4FE3-A81A-99E234BF2AE1}" type="presParOf" srcId="{7BA5DB3E-7936-49C4-82A0-E025D4547746}" destId="{27801F0E-4063-4ABA-8468-DF651DF3BFE0}" srcOrd="2" destOrd="0" presId="urn:microsoft.com/office/officeart/2018/2/layout/IconVerticalSolidList"/>
    <dgm:cxn modelId="{5BF796FB-A418-4400-98D4-118CBE2BE0E8}" type="presParOf" srcId="{27801F0E-4063-4ABA-8468-DF651DF3BFE0}" destId="{948B083E-F012-47CD-90F4-2388726D7F7E}" srcOrd="0" destOrd="0" presId="urn:microsoft.com/office/officeart/2018/2/layout/IconVerticalSolidList"/>
    <dgm:cxn modelId="{43C8DA33-06CB-49F6-9256-8776A33EBEFC}" type="presParOf" srcId="{27801F0E-4063-4ABA-8468-DF651DF3BFE0}" destId="{9EB121CD-7E9C-4D3E-B45F-22CBB050862C}" srcOrd="1" destOrd="0" presId="urn:microsoft.com/office/officeart/2018/2/layout/IconVerticalSolidList"/>
    <dgm:cxn modelId="{011558CF-C3E9-4291-B446-90D295A8E7F9}" type="presParOf" srcId="{27801F0E-4063-4ABA-8468-DF651DF3BFE0}" destId="{3219BEF9-3AA8-42E8-A6B5-ADE9483DAF1B}" srcOrd="2" destOrd="0" presId="urn:microsoft.com/office/officeart/2018/2/layout/IconVerticalSolidList"/>
    <dgm:cxn modelId="{77E45167-C36B-4704-8E82-52CF0896DF47}" type="presParOf" srcId="{27801F0E-4063-4ABA-8468-DF651DF3BFE0}" destId="{8C18B25E-E8CC-4FF9-9209-6B16BE5EEF34}" srcOrd="3" destOrd="0" presId="urn:microsoft.com/office/officeart/2018/2/layout/IconVerticalSolidList"/>
    <dgm:cxn modelId="{590FB63B-5B2E-4BCA-B313-EFEF1D00C31E}" type="presParOf" srcId="{7BA5DB3E-7936-49C4-82A0-E025D4547746}" destId="{AA243E82-8F63-45E5-85A7-C3C59293B0FC}" srcOrd="3" destOrd="0" presId="urn:microsoft.com/office/officeart/2018/2/layout/IconVerticalSolidList"/>
    <dgm:cxn modelId="{A7B30F6A-F859-441A-954F-AA72FEDAE610}" type="presParOf" srcId="{7BA5DB3E-7936-49C4-82A0-E025D4547746}" destId="{00A80874-D1EA-45E1-BB4D-B8E113A4D750}" srcOrd="4" destOrd="0" presId="urn:microsoft.com/office/officeart/2018/2/layout/IconVerticalSolidList"/>
    <dgm:cxn modelId="{EFCF760F-5723-4397-BACF-A5B6383AD30F}" type="presParOf" srcId="{00A80874-D1EA-45E1-BB4D-B8E113A4D750}" destId="{73F207DE-788C-42F0-AF8C-93E86E22C2B9}" srcOrd="0" destOrd="0" presId="urn:microsoft.com/office/officeart/2018/2/layout/IconVerticalSolidList"/>
    <dgm:cxn modelId="{554F4645-F250-4992-8CD3-C5DC049C5B52}" type="presParOf" srcId="{00A80874-D1EA-45E1-BB4D-B8E113A4D750}" destId="{713CBDC7-9BBE-4DFA-B424-F7D1BB155D50}" srcOrd="1" destOrd="0" presId="urn:microsoft.com/office/officeart/2018/2/layout/IconVerticalSolidList"/>
    <dgm:cxn modelId="{B7D50D4B-63D0-492D-A68B-968B391A8BB6}" type="presParOf" srcId="{00A80874-D1EA-45E1-BB4D-B8E113A4D750}" destId="{A609C39D-ECB0-44FD-A466-2C81F231E002}" srcOrd="2" destOrd="0" presId="urn:microsoft.com/office/officeart/2018/2/layout/IconVerticalSolidList"/>
    <dgm:cxn modelId="{01C967E3-1783-4CEB-A539-5A5B59F768A8}" type="presParOf" srcId="{00A80874-D1EA-45E1-BB4D-B8E113A4D750}" destId="{A8FA7D52-5CCB-4766-9D99-80F121C330B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35D54B-BF39-4D37-A525-53BC17C4704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0827D4C-3122-42D2-9F4A-3F0E04585EFA}">
      <dgm:prSet/>
      <dgm:spPr/>
      <dgm:t>
        <a:bodyPr/>
        <a:lstStyle/>
        <a:p>
          <a:r>
            <a:rPr lang="en-US"/>
            <a:t>Right people, right skills, right place, right cost, right contract</a:t>
          </a:r>
        </a:p>
      </dgm:t>
    </dgm:pt>
    <dgm:pt modelId="{8BDABD90-BA57-4CC7-8467-491975652C85}" type="parTrans" cxnId="{439449C2-9BEC-4F80-BEF3-E05225FA1C1F}">
      <dgm:prSet/>
      <dgm:spPr/>
      <dgm:t>
        <a:bodyPr/>
        <a:lstStyle/>
        <a:p>
          <a:endParaRPr lang="en-US"/>
        </a:p>
      </dgm:t>
    </dgm:pt>
    <dgm:pt modelId="{A176C9E8-7E86-4705-AED4-8C3D6003582E}" type="sibTrans" cxnId="{439449C2-9BEC-4F80-BEF3-E05225FA1C1F}">
      <dgm:prSet/>
      <dgm:spPr/>
      <dgm:t>
        <a:bodyPr/>
        <a:lstStyle/>
        <a:p>
          <a:endParaRPr lang="en-US"/>
        </a:p>
      </dgm:t>
    </dgm:pt>
    <dgm:pt modelId="{3F61E7E8-8B79-4103-B3C1-283A091ED301}">
      <dgm:prSet/>
      <dgm:spPr/>
      <dgm:t>
        <a:bodyPr/>
        <a:lstStyle/>
        <a:p>
          <a:r>
            <a:rPr lang="en-US"/>
            <a:t>Determining future requirements: numbers, skills, qualifications</a:t>
          </a:r>
        </a:p>
      </dgm:t>
    </dgm:pt>
    <dgm:pt modelId="{956DED72-BF14-4C92-8CC3-5F0853C783AC}" type="parTrans" cxnId="{E393B3CB-41C0-440C-8E34-6D947D638174}">
      <dgm:prSet/>
      <dgm:spPr/>
      <dgm:t>
        <a:bodyPr/>
        <a:lstStyle/>
        <a:p>
          <a:endParaRPr lang="en-US"/>
        </a:p>
      </dgm:t>
    </dgm:pt>
    <dgm:pt modelId="{662F6D4C-3AC3-4A80-8FF2-23EE31B27A5E}" type="sibTrans" cxnId="{E393B3CB-41C0-440C-8E34-6D947D638174}">
      <dgm:prSet/>
      <dgm:spPr/>
      <dgm:t>
        <a:bodyPr/>
        <a:lstStyle/>
        <a:p>
          <a:endParaRPr lang="en-US"/>
        </a:p>
      </dgm:t>
    </dgm:pt>
    <dgm:pt modelId="{735C8274-851F-467D-A639-5964E2987576}">
      <dgm:prSet/>
      <dgm:spPr/>
      <dgm:t>
        <a:bodyPr/>
        <a:lstStyle/>
        <a:p>
          <a:r>
            <a:rPr lang="en-US"/>
            <a:t>Enable sustainable performance</a:t>
          </a:r>
        </a:p>
      </dgm:t>
    </dgm:pt>
    <dgm:pt modelId="{F2A6C71A-1739-43DF-8026-1A7CF54C2679}" type="parTrans" cxnId="{D313FE7A-5016-4272-9B68-2DCC9248E107}">
      <dgm:prSet/>
      <dgm:spPr/>
      <dgm:t>
        <a:bodyPr/>
        <a:lstStyle/>
        <a:p>
          <a:endParaRPr lang="en-US"/>
        </a:p>
      </dgm:t>
    </dgm:pt>
    <dgm:pt modelId="{E1F54C06-2553-4643-B81C-DD08C1BFD823}" type="sibTrans" cxnId="{D313FE7A-5016-4272-9B68-2DCC9248E107}">
      <dgm:prSet/>
      <dgm:spPr/>
      <dgm:t>
        <a:bodyPr/>
        <a:lstStyle/>
        <a:p>
          <a:endParaRPr lang="en-US"/>
        </a:p>
      </dgm:t>
    </dgm:pt>
    <dgm:pt modelId="{12DDE0CB-9605-4CC8-A4BF-80C5BF05F798}">
      <dgm:prSet/>
      <dgm:spPr/>
      <dgm:t>
        <a:bodyPr/>
        <a:lstStyle/>
        <a:p>
          <a:r>
            <a:rPr lang="en-US"/>
            <a:t>Data driven </a:t>
          </a:r>
        </a:p>
      </dgm:t>
    </dgm:pt>
    <dgm:pt modelId="{4DB0BE0D-72D4-4BD9-9062-D7E846425E10}" type="parTrans" cxnId="{9F73F319-89BA-4C42-9C89-DBB0578EBE05}">
      <dgm:prSet/>
      <dgm:spPr/>
      <dgm:t>
        <a:bodyPr/>
        <a:lstStyle/>
        <a:p>
          <a:endParaRPr lang="en-US"/>
        </a:p>
      </dgm:t>
    </dgm:pt>
    <dgm:pt modelId="{235CC88C-56D7-47D2-8B75-8919EF814883}" type="sibTrans" cxnId="{9F73F319-89BA-4C42-9C89-DBB0578EBE05}">
      <dgm:prSet/>
      <dgm:spPr/>
      <dgm:t>
        <a:bodyPr/>
        <a:lstStyle/>
        <a:p>
          <a:endParaRPr lang="en-US"/>
        </a:p>
      </dgm:t>
    </dgm:pt>
    <dgm:pt modelId="{52BFF315-413D-4978-83B3-BBE7A1BBA799}" type="pres">
      <dgm:prSet presAssocID="{F935D54B-BF39-4D37-A525-53BC17C47045}" presName="root" presStyleCnt="0">
        <dgm:presLayoutVars>
          <dgm:dir/>
          <dgm:resizeHandles val="exact"/>
        </dgm:presLayoutVars>
      </dgm:prSet>
      <dgm:spPr/>
    </dgm:pt>
    <dgm:pt modelId="{FE4427F9-966E-4027-B3B2-A255B7A5F74A}" type="pres">
      <dgm:prSet presAssocID="{40827D4C-3122-42D2-9F4A-3F0E04585EFA}" presName="compNode" presStyleCnt="0"/>
      <dgm:spPr/>
    </dgm:pt>
    <dgm:pt modelId="{64F21881-65A1-4536-8BFF-936B16DB17A9}" type="pres">
      <dgm:prSet presAssocID="{40827D4C-3122-42D2-9F4A-3F0E04585EFA}" presName="bgRect" presStyleLbl="bgShp" presStyleIdx="0" presStyleCnt="4"/>
      <dgm:spPr/>
    </dgm:pt>
    <dgm:pt modelId="{4F2074E2-4818-4ADA-9DC1-9D7A9113F1C6}" type="pres">
      <dgm:prSet presAssocID="{40827D4C-3122-42D2-9F4A-3F0E04585EF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tract"/>
        </a:ext>
      </dgm:extLst>
    </dgm:pt>
    <dgm:pt modelId="{2948D41E-091C-41F8-9ADF-DC73D242D1E9}" type="pres">
      <dgm:prSet presAssocID="{40827D4C-3122-42D2-9F4A-3F0E04585EFA}" presName="spaceRect" presStyleCnt="0"/>
      <dgm:spPr/>
    </dgm:pt>
    <dgm:pt modelId="{23733DC4-6DF2-4B99-8B9C-870F929861EF}" type="pres">
      <dgm:prSet presAssocID="{40827D4C-3122-42D2-9F4A-3F0E04585EFA}" presName="parTx" presStyleLbl="revTx" presStyleIdx="0" presStyleCnt="4">
        <dgm:presLayoutVars>
          <dgm:chMax val="0"/>
          <dgm:chPref val="0"/>
        </dgm:presLayoutVars>
      </dgm:prSet>
      <dgm:spPr/>
    </dgm:pt>
    <dgm:pt modelId="{580CF7D8-D007-4EAB-9B7A-0BEAF9702AA7}" type="pres">
      <dgm:prSet presAssocID="{A176C9E8-7E86-4705-AED4-8C3D6003582E}" presName="sibTrans" presStyleCnt="0"/>
      <dgm:spPr/>
    </dgm:pt>
    <dgm:pt modelId="{BC4B0C22-064C-4AFF-906F-536A86C64F80}" type="pres">
      <dgm:prSet presAssocID="{3F61E7E8-8B79-4103-B3C1-283A091ED301}" presName="compNode" presStyleCnt="0"/>
      <dgm:spPr/>
    </dgm:pt>
    <dgm:pt modelId="{49B326C6-E82A-439C-9BFC-3F6754FF1A23}" type="pres">
      <dgm:prSet presAssocID="{3F61E7E8-8B79-4103-B3C1-283A091ED301}" presName="bgRect" presStyleLbl="bgShp" presStyleIdx="1" presStyleCnt="4"/>
      <dgm:spPr/>
    </dgm:pt>
    <dgm:pt modelId="{5DDC9ECA-FE25-4452-8C02-AAE9E8080E1C}" type="pres">
      <dgm:prSet presAssocID="{3F61E7E8-8B79-4103-B3C1-283A091ED30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D37903BD-EF64-4545-A913-DDEEAD00B95D}" type="pres">
      <dgm:prSet presAssocID="{3F61E7E8-8B79-4103-B3C1-283A091ED301}" presName="spaceRect" presStyleCnt="0"/>
      <dgm:spPr/>
    </dgm:pt>
    <dgm:pt modelId="{53D7241D-5B90-4606-9E93-06310B113FF6}" type="pres">
      <dgm:prSet presAssocID="{3F61E7E8-8B79-4103-B3C1-283A091ED301}" presName="parTx" presStyleLbl="revTx" presStyleIdx="1" presStyleCnt="4">
        <dgm:presLayoutVars>
          <dgm:chMax val="0"/>
          <dgm:chPref val="0"/>
        </dgm:presLayoutVars>
      </dgm:prSet>
      <dgm:spPr/>
    </dgm:pt>
    <dgm:pt modelId="{185AA4AF-3F18-4FD2-9AE4-F927C3637578}" type="pres">
      <dgm:prSet presAssocID="{662F6D4C-3AC3-4A80-8FF2-23EE31B27A5E}" presName="sibTrans" presStyleCnt="0"/>
      <dgm:spPr/>
    </dgm:pt>
    <dgm:pt modelId="{11A0C095-BBC9-47FC-BB52-BDECAB938097}" type="pres">
      <dgm:prSet presAssocID="{735C8274-851F-467D-A639-5964E2987576}" presName="compNode" presStyleCnt="0"/>
      <dgm:spPr/>
    </dgm:pt>
    <dgm:pt modelId="{A0D13DE9-C6EB-4FC6-870E-6AE2C81DE87F}" type="pres">
      <dgm:prSet presAssocID="{735C8274-851F-467D-A639-5964E2987576}" presName="bgRect" presStyleLbl="bgShp" presStyleIdx="2" presStyleCnt="4"/>
      <dgm:spPr/>
    </dgm:pt>
    <dgm:pt modelId="{9E2FD5D0-BD42-48CD-9B1A-7E1BA805C516}" type="pres">
      <dgm:prSet presAssocID="{735C8274-851F-467D-A639-5964E298757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FB53C07E-61F5-4B0B-A8B6-9B4E5BCD185D}" type="pres">
      <dgm:prSet presAssocID="{735C8274-851F-467D-A639-5964E2987576}" presName="spaceRect" presStyleCnt="0"/>
      <dgm:spPr/>
    </dgm:pt>
    <dgm:pt modelId="{6660DC75-94FE-408E-9DC9-FE19847EC4AE}" type="pres">
      <dgm:prSet presAssocID="{735C8274-851F-467D-A639-5964E2987576}" presName="parTx" presStyleLbl="revTx" presStyleIdx="2" presStyleCnt="4">
        <dgm:presLayoutVars>
          <dgm:chMax val="0"/>
          <dgm:chPref val="0"/>
        </dgm:presLayoutVars>
      </dgm:prSet>
      <dgm:spPr/>
    </dgm:pt>
    <dgm:pt modelId="{72F8E513-96CE-4CD1-B8C2-6FFB5C66D688}" type="pres">
      <dgm:prSet presAssocID="{E1F54C06-2553-4643-B81C-DD08C1BFD823}" presName="sibTrans" presStyleCnt="0"/>
      <dgm:spPr/>
    </dgm:pt>
    <dgm:pt modelId="{9B266DE6-61D6-48C2-B3BD-6C1F54988015}" type="pres">
      <dgm:prSet presAssocID="{12DDE0CB-9605-4CC8-A4BF-80C5BF05F798}" presName="compNode" presStyleCnt="0"/>
      <dgm:spPr/>
    </dgm:pt>
    <dgm:pt modelId="{78B36AC0-3C87-451B-B213-75E82B87784B}" type="pres">
      <dgm:prSet presAssocID="{12DDE0CB-9605-4CC8-A4BF-80C5BF05F798}" presName="bgRect" presStyleLbl="bgShp" presStyleIdx="3" presStyleCnt="4"/>
      <dgm:spPr/>
    </dgm:pt>
    <dgm:pt modelId="{2ED82C19-CAC0-49B7-BAFB-23501E8BD324}" type="pres">
      <dgm:prSet presAssocID="{12DDE0CB-9605-4CC8-A4BF-80C5BF05F79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B4025E5C-E629-473C-8CC3-E84FD86C90DB}" type="pres">
      <dgm:prSet presAssocID="{12DDE0CB-9605-4CC8-A4BF-80C5BF05F798}" presName="spaceRect" presStyleCnt="0"/>
      <dgm:spPr/>
    </dgm:pt>
    <dgm:pt modelId="{AE5FC6E5-9B83-4593-B0A5-CA60909C5F01}" type="pres">
      <dgm:prSet presAssocID="{12DDE0CB-9605-4CC8-A4BF-80C5BF05F798}" presName="parTx" presStyleLbl="revTx" presStyleIdx="3" presStyleCnt="4">
        <dgm:presLayoutVars>
          <dgm:chMax val="0"/>
          <dgm:chPref val="0"/>
        </dgm:presLayoutVars>
      </dgm:prSet>
      <dgm:spPr/>
    </dgm:pt>
  </dgm:ptLst>
  <dgm:cxnLst>
    <dgm:cxn modelId="{9F73F319-89BA-4C42-9C89-DBB0578EBE05}" srcId="{F935D54B-BF39-4D37-A525-53BC17C47045}" destId="{12DDE0CB-9605-4CC8-A4BF-80C5BF05F798}" srcOrd="3" destOrd="0" parTransId="{4DB0BE0D-72D4-4BD9-9062-D7E846425E10}" sibTransId="{235CC88C-56D7-47D2-8B75-8919EF814883}"/>
    <dgm:cxn modelId="{E19A4E2C-D43B-4575-A45F-28A7F7F6312C}" type="presOf" srcId="{F935D54B-BF39-4D37-A525-53BC17C47045}" destId="{52BFF315-413D-4978-83B3-BBE7A1BBA799}" srcOrd="0" destOrd="0" presId="urn:microsoft.com/office/officeart/2018/2/layout/IconVerticalSolidList"/>
    <dgm:cxn modelId="{1BA39A55-44F6-44F0-B92C-E42E8941AE61}" type="presOf" srcId="{3F61E7E8-8B79-4103-B3C1-283A091ED301}" destId="{53D7241D-5B90-4606-9E93-06310B113FF6}" srcOrd="0" destOrd="0" presId="urn:microsoft.com/office/officeart/2018/2/layout/IconVerticalSolidList"/>
    <dgm:cxn modelId="{D313FE7A-5016-4272-9B68-2DCC9248E107}" srcId="{F935D54B-BF39-4D37-A525-53BC17C47045}" destId="{735C8274-851F-467D-A639-5964E2987576}" srcOrd="2" destOrd="0" parTransId="{F2A6C71A-1739-43DF-8026-1A7CF54C2679}" sibTransId="{E1F54C06-2553-4643-B81C-DD08C1BFD823}"/>
    <dgm:cxn modelId="{3DE8F687-D890-44FB-9619-128840C28769}" type="presOf" srcId="{12DDE0CB-9605-4CC8-A4BF-80C5BF05F798}" destId="{AE5FC6E5-9B83-4593-B0A5-CA60909C5F01}" srcOrd="0" destOrd="0" presId="urn:microsoft.com/office/officeart/2018/2/layout/IconVerticalSolidList"/>
    <dgm:cxn modelId="{AF568EC0-2B13-410D-A3A6-C17273602E92}" type="presOf" srcId="{735C8274-851F-467D-A639-5964E2987576}" destId="{6660DC75-94FE-408E-9DC9-FE19847EC4AE}" srcOrd="0" destOrd="0" presId="urn:microsoft.com/office/officeart/2018/2/layout/IconVerticalSolidList"/>
    <dgm:cxn modelId="{439449C2-9BEC-4F80-BEF3-E05225FA1C1F}" srcId="{F935D54B-BF39-4D37-A525-53BC17C47045}" destId="{40827D4C-3122-42D2-9F4A-3F0E04585EFA}" srcOrd="0" destOrd="0" parTransId="{8BDABD90-BA57-4CC7-8467-491975652C85}" sibTransId="{A176C9E8-7E86-4705-AED4-8C3D6003582E}"/>
    <dgm:cxn modelId="{E393B3CB-41C0-440C-8E34-6D947D638174}" srcId="{F935D54B-BF39-4D37-A525-53BC17C47045}" destId="{3F61E7E8-8B79-4103-B3C1-283A091ED301}" srcOrd="1" destOrd="0" parTransId="{956DED72-BF14-4C92-8CC3-5F0853C783AC}" sibTransId="{662F6D4C-3AC3-4A80-8FF2-23EE31B27A5E}"/>
    <dgm:cxn modelId="{9A79B0E9-35E6-43BB-9F83-B1E4C6989CCA}" type="presOf" srcId="{40827D4C-3122-42D2-9F4A-3F0E04585EFA}" destId="{23733DC4-6DF2-4B99-8B9C-870F929861EF}" srcOrd="0" destOrd="0" presId="urn:microsoft.com/office/officeart/2018/2/layout/IconVerticalSolidList"/>
    <dgm:cxn modelId="{D999AF9D-AD7D-4F5F-B8C2-E876B5963686}" type="presParOf" srcId="{52BFF315-413D-4978-83B3-BBE7A1BBA799}" destId="{FE4427F9-966E-4027-B3B2-A255B7A5F74A}" srcOrd="0" destOrd="0" presId="urn:microsoft.com/office/officeart/2018/2/layout/IconVerticalSolidList"/>
    <dgm:cxn modelId="{ABD64066-D0E6-4712-9CE2-0EF2C4708591}" type="presParOf" srcId="{FE4427F9-966E-4027-B3B2-A255B7A5F74A}" destId="{64F21881-65A1-4536-8BFF-936B16DB17A9}" srcOrd="0" destOrd="0" presId="urn:microsoft.com/office/officeart/2018/2/layout/IconVerticalSolidList"/>
    <dgm:cxn modelId="{15A87D33-C836-48C8-975F-D8AE1EC62E40}" type="presParOf" srcId="{FE4427F9-966E-4027-B3B2-A255B7A5F74A}" destId="{4F2074E2-4818-4ADA-9DC1-9D7A9113F1C6}" srcOrd="1" destOrd="0" presId="urn:microsoft.com/office/officeart/2018/2/layout/IconVerticalSolidList"/>
    <dgm:cxn modelId="{064D52DD-7243-4401-BF36-AFB47EE7AC91}" type="presParOf" srcId="{FE4427F9-966E-4027-B3B2-A255B7A5F74A}" destId="{2948D41E-091C-41F8-9ADF-DC73D242D1E9}" srcOrd="2" destOrd="0" presId="urn:microsoft.com/office/officeart/2018/2/layout/IconVerticalSolidList"/>
    <dgm:cxn modelId="{D8E148D1-D4A5-4F4C-BC6D-F6AAEFD499DF}" type="presParOf" srcId="{FE4427F9-966E-4027-B3B2-A255B7A5F74A}" destId="{23733DC4-6DF2-4B99-8B9C-870F929861EF}" srcOrd="3" destOrd="0" presId="urn:microsoft.com/office/officeart/2018/2/layout/IconVerticalSolidList"/>
    <dgm:cxn modelId="{46E2EF36-755B-469F-8A9A-63AADDC1A2B2}" type="presParOf" srcId="{52BFF315-413D-4978-83B3-BBE7A1BBA799}" destId="{580CF7D8-D007-4EAB-9B7A-0BEAF9702AA7}" srcOrd="1" destOrd="0" presId="urn:microsoft.com/office/officeart/2018/2/layout/IconVerticalSolidList"/>
    <dgm:cxn modelId="{EED90C19-45E6-457E-8EC9-4CE37B1FB513}" type="presParOf" srcId="{52BFF315-413D-4978-83B3-BBE7A1BBA799}" destId="{BC4B0C22-064C-4AFF-906F-536A86C64F80}" srcOrd="2" destOrd="0" presId="urn:microsoft.com/office/officeart/2018/2/layout/IconVerticalSolidList"/>
    <dgm:cxn modelId="{88D2F071-8DC8-4C5A-892E-24439EBE3282}" type="presParOf" srcId="{BC4B0C22-064C-4AFF-906F-536A86C64F80}" destId="{49B326C6-E82A-439C-9BFC-3F6754FF1A23}" srcOrd="0" destOrd="0" presId="urn:microsoft.com/office/officeart/2018/2/layout/IconVerticalSolidList"/>
    <dgm:cxn modelId="{5CE525C7-86D2-41F4-97BE-4C2546516AF7}" type="presParOf" srcId="{BC4B0C22-064C-4AFF-906F-536A86C64F80}" destId="{5DDC9ECA-FE25-4452-8C02-AAE9E8080E1C}" srcOrd="1" destOrd="0" presId="urn:microsoft.com/office/officeart/2018/2/layout/IconVerticalSolidList"/>
    <dgm:cxn modelId="{58C138FB-815C-4957-802E-298FB9947C8D}" type="presParOf" srcId="{BC4B0C22-064C-4AFF-906F-536A86C64F80}" destId="{D37903BD-EF64-4545-A913-DDEEAD00B95D}" srcOrd="2" destOrd="0" presId="urn:microsoft.com/office/officeart/2018/2/layout/IconVerticalSolidList"/>
    <dgm:cxn modelId="{5AEE4E07-88EC-4646-8E01-A47F78B2220A}" type="presParOf" srcId="{BC4B0C22-064C-4AFF-906F-536A86C64F80}" destId="{53D7241D-5B90-4606-9E93-06310B113FF6}" srcOrd="3" destOrd="0" presId="urn:microsoft.com/office/officeart/2018/2/layout/IconVerticalSolidList"/>
    <dgm:cxn modelId="{2DA3BA97-E8E9-4677-95E9-3612548D6167}" type="presParOf" srcId="{52BFF315-413D-4978-83B3-BBE7A1BBA799}" destId="{185AA4AF-3F18-4FD2-9AE4-F927C3637578}" srcOrd="3" destOrd="0" presId="urn:microsoft.com/office/officeart/2018/2/layout/IconVerticalSolidList"/>
    <dgm:cxn modelId="{E83BBBCD-D38C-4B55-8DA2-67A18B2F35A4}" type="presParOf" srcId="{52BFF315-413D-4978-83B3-BBE7A1BBA799}" destId="{11A0C095-BBC9-47FC-BB52-BDECAB938097}" srcOrd="4" destOrd="0" presId="urn:microsoft.com/office/officeart/2018/2/layout/IconVerticalSolidList"/>
    <dgm:cxn modelId="{12791E9C-92A6-4FBF-AEED-A6310C28B564}" type="presParOf" srcId="{11A0C095-BBC9-47FC-BB52-BDECAB938097}" destId="{A0D13DE9-C6EB-4FC6-870E-6AE2C81DE87F}" srcOrd="0" destOrd="0" presId="urn:microsoft.com/office/officeart/2018/2/layout/IconVerticalSolidList"/>
    <dgm:cxn modelId="{6BB3A1C7-6DC9-44F4-AB5E-5D5A5CC5003A}" type="presParOf" srcId="{11A0C095-BBC9-47FC-BB52-BDECAB938097}" destId="{9E2FD5D0-BD42-48CD-9B1A-7E1BA805C516}" srcOrd="1" destOrd="0" presId="urn:microsoft.com/office/officeart/2018/2/layout/IconVerticalSolidList"/>
    <dgm:cxn modelId="{E228B050-08EB-4000-B255-06C77256E0E5}" type="presParOf" srcId="{11A0C095-BBC9-47FC-BB52-BDECAB938097}" destId="{FB53C07E-61F5-4B0B-A8B6-9B4E5BCD185D}" srcOrd="2" destOrd="0" presId="urn:microsoft.com/office/officeart/2018/2/layout/IconVerticalSolidList"/>
    <dgm:cxn modelId="{74D86390-2717-459F-AC65-34196D9EE639}" type="presParOf" srcId="{11A0C095-BBC9-47FC-BB52-BDECAB938097}" destId="{6660DC75-94FE-408E-9DC9-FE19847EC4AE}" srcOrd="3" destOrd="0" presId="urn:microsoft.com/office/officeart/2018/2/layout/IconVerticalSolidList"/>
    <dgm:cxn modelId="{55A4E72D-9654-40A5-9281-97DDE9F67F10}" type="presParOf" srcId="{52BFF315-413D-4978-83B3-BBE7A1BBA799}" destId="{72F8E513-96CE-4CD1-B8C2-6FFB5C66D688}" srcOrd="5" destOrd="0" presId="urn:microsoft.com/office/officeart/2018/2/layout/IconVerticalSolidList"/>
    <dgm:cxn modelId="{2C93D96D-ED0A-4E1D-A998-CC55DD81ACAC}" type="presParOf" srcId="{52BFF315-413D-4978-83B3-BBE7A1BBA799}" destId="{9B266DE6-61D6-48C2-B3BD-6C1F54988015}" srcOrd="6" destOrd="0" presId="urn:microsoft.com/office/officeart/2018/2/layout/IconVerticalSolidList"/>
    <dgm:cxn modelId="{5764A36F-5370-4CD2-9EB9-08DB85422DD8}" type="presParOf" srcId="{9B266DE6-61D6-48C2-B3BD-6C1F54988015}" destId="{78B36AC0-3C87-451B-B213-75E82B87784B}" srcOrd="0" destOrd="0" presId="urn:microsoft.com/office/officeart/2018/2/layout/IconVerticalSolidList"/>
    <dgm:cxn modelId="{9ECB50F4-F5A2-4190-A943-E8C17653AB65}" type="presParOf" srcId="{9B266DE6-61D6-48C2-B3BD-6C1F54988015}" destId="{2ED82C19-CAC0-49B7-BAFB-23501E8BD324}" srcOrd="1" destOrd="0" presId="urn:microsoft.com/office/officeart/2018/2/layout/IconVerticalSolidList"/>
    <dgm:cxn modelId="{18C1C92D-AC2D-4179-BAA7-E590B5713B19}" type="presParOf" srcId="{9B266DE6-61D6-48C2-B3BD-6C1F54988015}" destId="{B4025E5C-E629-473C-8CC3-E84FD86C90DB}" srcOrd="2" destOrd="0" presId="urn:microsoft.com/office/officeart/2018/2/layout/IconVerticalSolidList"/>
    <dgm:cxn modelId="{0933C32F-19AE-496F-B496-0B60C4F9053D}" type="presParOf" srcId="{9B266DE6-61D6-48C2-B3BD-6C1F54988015}" destId="{AE5FC6E5-9B83-4593-B0A5-CA60909C5F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FF0386-4904-41A4-8CCA-A2E02287A8DC}"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26AF6C36-340C-4D02-95EC-154D93CEC40E}">
      <dgm:prSet/>
      <dgm:spPr/>
      <dgm:t>
        <a:bodyPr/>
        <a:lstStyle/>
        <a:p>
          <a:r>
            <a:rPr lang="en-US"/>
            <a:t>Staffing problems – over or understaffed</a:t>
          </a:r>
        </a:p>
      </dgm:t>
    </dgm:pt>
    <dgm:pt modelId="{FADFF70F-80D7-4B7B-8C04-F492FFFCE45C}" type="parTrans" cxnId="{1ED8C91F-F3B1-4720-A736-B79168A4AEB8}">
      <dgm:prSet/>
      <dgm:spPr/>
      <dgm:t>
        <a:bodyPr/>
        <a:lstStyle/>
        <a:p>
          <a:endParaRPr lang="en-US"/>
        </a:p>
      </dgm:t>
    </dgm:pt>
    <dgm:pt modelId="{5CC05C1B-1F2E-4459-8C34-F5365B4B83CE}" type="sibTrans" cxnId="{1ED8C91F-F3B1-4720-A736-B79168A4AEB8}">
      <dgm:prSet/>
      <dgm:spPr/>
      <dgm:t>
        <a:bodyPr/>
        <a:lstStyle/>
        <a:p>
          <a:endParaRPr lang="en-US"/>
        </a:p>
      </dgm:t>
    </dgm:pt>
    <dgm:pt modelId="{2B92B3BD-7C4F-4D76-9A3C-031728B567B9}">
      <dgm:prSet/>
      <dgm:spPr/>
      <dgm:t>
        <a:bodyPr/>
        <a:lstStyle/>
        <a:p>
          <a:r>
            <a:rPr lang="en-US"/>
            <a:t>Unexpected vacancies</a:t>
          </a:r>
        </a:p>
      </dgm:t>
    </dgm:pt>
    <dgm:pt modelId="{308C858E-73B2-48C3-988D-8D430F86836B}" type="parTrans" cxnId="{6CB2F754-E7A9-48DA-A22F-A3B334EE8C1F}">
      <dgm:prSet/>
      <dgm:spPr/>
      <dgm:t>
        <a:bodyPr/>
        <a:lstStyle/>
        <a:p>
          <a:endParaRPr lang="en-US"/>
        </a:p>
      </dgm:t>
    </dgm:pt>
    <dgm:pt modelId="{06DC4FAB-4AD6-4D79-8447-38E9E8B85478}" type="sibTrans" cxnId="{6CB2F754-E7A9-48DA-A22F-A3B334EE8C1F}">
      <dgm:prSet/>
      <dgm:spPr/>
      <dgm:t>
        <a:bodyPr/>
        <a:lstStyle/>
        <a:p>
          <a:endParaRPr lang="en-US"/>
        </a:p>
      </dgm:t>
    </dgm:pt>
    <dgm:pt modelId="{388107FE-0B7A-4E08-832C-D8371FC9E080}">
      <dgm:prSet/>
      <dgm:spPr/>
      <dgm:t>
        <a:bodyPr/>
        <a:lstStyle/>
        <a:p>
          <a:r>
            <a:rPr lang="en-US"/>
            <a:t>Skills gaps</a:t>
          </a:r>
        </a:p>
      </dgm:t>
    </dgm:pt>
    <dgm:pt modelId="{A5A19A73-1151-499F-B38F-05991BCD4464}" type="parTrans" cxnId="{234EC16F-714F-43B9-AFB6-01C46831CFDC}">
      <dgm:prSet/>
      <dgm:spPr/>
      <dgm:t>
        <a:bodyPr/>
        <a:lstStyle/>
        <a:p>
          <a:endParaRPr lang="en-US"/>
        </a:p>
      </dgm:t>
    </dgm:pt>
    <dgm:pt modelId="{F7544C0A-5C09-40D2-A5D5-8553C4F6C75E}" type="sibTrans" cxnId="{234EC16F-714F-43B9-AFB6-01C46831CFDC}">
      <dgm:prSet/>
      <dgm:spPr/>
      <dgm:t>
        <a:bodyPr/>
        <a:lstStyle/>
        <a:p>
          <a:endParaRPr lang="en-US"/>
        </a:p>
      </dgm:t>
    </dgm:pt>
    <dgm:pt modelId="{5325FFAE-1669-4B24-BF3F-A1882519FA0F}">
      <dgm:prSet/>
      <dgm:spPr/>
      <dgm:t>
        <a:bodyPr/>
        <a:lstStyle/>
        <a:p>
          <a:r>
            <a:rPr lang="en-US"/>
            <a:t>Reactive training rather than strategic</a:t>
          </a:r>
        </a:p>
      </dgm:t>
    </dgm:pt>
    <dgm:pt modelId="{8948E4FA-0974-42D3-9DA0-B198F0EA59FF}" type="parTrans" cxnId="{2711F91D-7BB7-467D-B08C-4EC50C776066}">
      <dgm:prSet/>
      <dgm:spPr/>
      <dgm:t>
        <a:bodyPr/>
        <a:lstStyle/>
        <a:p>
          <a:endParaRPr lang="en-US"/>
        </a:p>
      </dgm:t>
    </dgm:pt>
    <dgm:pt modelId="{FD2ECAC5-C37D-490B-8F99-69BD43EEC68B}" type="sibTrans" cxnId="{2711F91D-7BB7-467D-B08C-4EC50C776066}">
      <dgm:prSet/>
      <dgm:spPr/>
      <dgm:t>
        <a:bodyPr/>
        <a:lstStyle/>
        <a:p>
          <a:endParaRPr lang="en-US"/>
        </a:p>
      </dgm:t>
    </dgm:pt>
    <dgm:pt modelId="{B1920362-C1C2-4200-8DB1-159599F8AB04}">
      <dgm:prSet/>
      <dgm:spPr/>
      <dgm:t>
        <a:bodyPr/>
        <a:lstStyle/>
        <a:p>
          <a:r>
            <a:rPr lang="en-US"/>
            <a:t>Reliance on agency use, overtime and temps</a:t>
          </a:r>
        </a:p>
      </dgm:t>
    </dgm:pt>
    <dgm:pt modelId="{F0CD2AB9-ABA2-43F3-9511-D192E8A928AA}" type="parTrans" cxnId="{3F2C13B4-6FEC-488B-A749-C27C6EC3F5FB}">
      <dgm:prSet/>
      <dgm:spPr/>
      <dgm:t>
        <a:bodyPr/>
        <a:lstStyle/>
        <a:p>
          <a:endParaRPr lang="en-US"/>
        </a:p>
      </dgm:t>
    </dgm:pt>
    <dgm:pt modelId="{B0C23BA9-9732-4850-9090-B4BAA7BF55E5}" type="sibTrans" cxnId="{3F2C13B4-6FEC-488B-A749-C27C6EC3F5FB}">
      <dgm:prSet/>
      <dgm:spPr/>
      <dgm:t>
        <a:bodyPr/>
        <a:lstStyle/>
        <a:p>
          <a:endParaRPr lang="en-US"/>
        </a:p>
      </dgm:t>
    </dgm:pt>
    <dgm:pt modelId="{9E58AE2E-B3F1-4CB3-B964-850AB8D8BE79}">
      <dgm:prSet/>
      <dgm:spPr/>
      <dgm:t>
        <a:bodyPr/>
        <a:lstStyle/>
        <a:p>
          <a:r>
            <a:rPr lang="en-US"/>
            <a:t>Poor service delivery</a:t>
          </a:r>
        </a:p>
      </dgm:t>
    </dgm:pt>
    <dgm:pt modelId="{87DF00C5-9706-42F4-8F2B-EF7B746EFD6B}" type="parTrans" cxnId="{9E766779-A0BC-415E-8B6F-353DD68532DD}">
      <dgm:prSet/>
      <dgm:spPr/>
      <dgm:t>
        <a:bodyPr/>
        <a:lstStyle/>
        <a:p>
          <a:endParaRPr lang="en-US"/>
        </a:p>
      </dgm:t>
    </dgm:pt>
    <dgm:pt modelId="{55EF4E93-06B3-44AA-B045-881A17398B96}" type="sibTrans" cxnId="{9E766779-A0BC-415E-8B6F-353DD68532DD}">
      <dgm:prSet/>
      <dgm:spPr/>
      <dgm:t>
        <a:bodyPr/>
        <a:lstStyle/>
        <a:p>
          <a:endParaRPr lang="en-US"/>
        </a:p>
      </dgm:t>
    </dgm:pt>
    <dgm:pt modelId="{73E1F914-1C08-43C0-806A-AF265DD882F1}">
      <dgm:prSet/>
      <dgm:spPr/>
      <dgm:t>
        <a:bodyPr/>
        <a:lstStyle/>
        <a:p>
          <a:r>
            <a:rPr lang="en-US"/>
            <a:t>Poor employee experience</a:t>
          </a:r>
        </a:p>
      </dgm:t>
    </dgm:pt>
    <dgm:pt modelId="{A382B537-2031-44DE-8475-5D5014A5F3A5}" type="parTrans" cxnId="{4BB55445-2E61-49E5-BA92-39FAAA0498BF}">
      <dgm:prSet/>
      <dgm:spPr/>
      <dgm:t>
        <a:bodyPr/>
        <a:lstStyle/>
        <a:p>
          <a:endParaRPr lang="en-US"/>
        </a:p>
      </dgm:t>
    </dgm:pt>
    <dgm:pt modelId="{9624FFBE-19BA-4BF4-88BA-62C692A7D6CB}" type="sibTrans" cxnId="{4BB55445-2E61-49E5-BA92-39FAAA0498BF}">
      <dgm:prSet/>
      <dgm:spPr/>
      <dgm:t>
        <a:bodyPr/>
        <a:lstStyle/>
        <a:p>
          <a:endParaRPr lang="en-US"/>
        </a:p>
      </dgm:t>
    </dgm:pt>
    <dgm:pt modelId="{8067DBB8-7571-42D9-9715-9F9A9BD524ED}">
      <dgm:prSet/>
      <dgm:spPr/>
      <dgm:t>
        <a:bodyPr/>
        <a:lstStyle/>
        <a:p>
          <a:r>
            <a:rPr lang="en-US"/>
            <a:t>Uneven workload</a:t>
          </a:r>
        </a:p>
      </dgm:t>
    </dgm:pt>
    <dgm:pt modelId="{05B2221B-B160-414F-AB6F-8372EA45589E}" type="parTrans" cxnId="{C776B9A1-A79B-4EE7-A24E-F8F1513A4C37}">
      <dgm:prSet/>
      <dgm:spPr/>
      <dgm:t>
        <a:bodyPr/>
        <a:lstStyle/>
        <a:p>
          <a:endParaRPr lang="en-US"/>
        </a:p>
      </dgm:t>
    </dgm:pt>
    <dgm:pt modelId="{FA2021ED-051F-4295-9AD9-506DF7911702}" type="sibTrans" cxnId="{C776B9A1-A79B-4EE7-A24E-F8F1513A4C37}">
      <dgm:prSet/>
      <dgm:spPr/>
      <dgm:t>
        <a:bodyPr/>
        <a:lstStyle/>
        <a:p>
          <a:endParaRPr lang="en-US"/>
        </a:p>
      </dgm:t>
    </dgm:pt>
    <dgm:pt modelId="{0B5B5CA5-38E3-4102-9F5D-8BD9FE165A5F}">
      <dgm:prSet/>
      <dgm:spPr/>
      <dgm:t>
        <a:bodyPr/>
        <a:lstStyle/>
        <a:p>
          <a:r>
            <a:rPr lang="en-US"/>
            <a:t>Low retention</a:t>
          </a:r>
        </a:p>
      </dgm:t>
    </dgm:pt>
    <dgm:pt modelId="{3E44EFF0-9C8A-40E1-9788-C0F3461DE630}" type="parTrans" cxnId="{F7051981-7AF1-4619-908F-2C67CBB69AD5}">
      <dgm:prSet/>
      <dgm:spPr/>
      <dgm:t>
        <a:bodyPr/>
        <a:lstStyle/>
        <a:p>
          <a:endParaRPr lang="en-US"/>
        </a:p>
      </dgm:t>
    </dgm:pt>
    <dgm:pt modelId="{837B42CA-4CEC-4D01-B2A0-271624ADA532}" type="sibTrans" cxnId="{F7051981-7AF1-4619-908F-2C67CBB69AD5}">
      <dgm:prSet/>
      <dgm:spPr/>
      <dgm:t>
        <a:bodyPr/>
        <a:lstStyle/>
        <a:p>
          <a:endParaRPr lang="en-US"/>
        </a:p>
      </dgm:t>
    </dgm:pt>
    <dgm:pt modelId="{37B043A7-F74D-422B-B756-EDAD30233282}">
      <dgm:prSet/>
      <dgm:spPr/>
      <dgm:t>
        <a:bodyPr/>
        <a:lstStyle/>
        <a:p>
          <a:r>
            <a:rPr lang="en-US"/>
            <a:t>Succession issues</a:t>
          </a:r>
        </a:p>
      </dgm:t>
    </dgm:pt>
    <dgm:pt modelId="{B4F53AE7-27F3-403D-BD99-3EAE971778B2}" type="parTrans" cxnId="{5EC8A2C0-8ACB-47CF-8A0B-4CC28154198E}">
      <dgm:prSet/>
      <dgm:spPr/>
      <dgm:t>
        <a:bodyPr/>
        <a:lstStyle/>
        <a:p>
          <a:endParaRPr lang="en-US"/>
        </a:p>
      </dgm:t>
    </dgm:pt>
    <dgm:pt modelId="{97516715-C90D-4220-BA50-EBCD85FB4B3B}" type="sibTrans" cxnId="{5EC8A2C0-8ACB-47CF-8A0B-4CC28154198E}">
      <dgm:prSet/>
      <dgm:spPr/>
      <dgm:t>
        <a:bodyPr/>
        <a:lstStyle/>
        <a:p>
          <a:endParaRPr lang="en-US"/>
        </a:p>
      </dgm:t>
    </dgm:pt>
    <dgm:pt modelId="{CC3D3F94-5B37-489F-A0B3-E66246323C14}" type="pres">
      <dgm:prSet presAssocID="{BFFF0386-4904-41A4-8CCA-A2E02287A8DC}" presName="diagram" presStyleCnt="0">
        <dgm:presLayoutVars>
          <dgm:dir/>
          <dgm:resizeHandles val="exact"/>
        </dgm:presLayoutVars>
      </dgm:prSet>
      <dgm:spPr/>
    </dgm:pt>
    <dgm:pt modelId="{D7C3CC1D-790C-43F9-AD76-75345C6728BD}" type="pres">
      <dgm:prSet presAssocID="{26AF6C36-340C-4D02-95EC-154D93CEC40E}" presName="node" presStyleLbl="node1" presStyleIdx="0" presStyleCnt="10">
        <dgm:presLayoutVars>
          <dgm:bulletEnabled val="1"/>
        </dgm:presLayoutVars>
      </dgm:prSet>
      <dgm:spPr/>
    </dgm:pt>
    <dgm:pt modelId="{9E77C037-FBA6-4455-AE0B-8F13D060E77D}" type="pres">
      <dgm:prSet presAssocID="{5CC05C1B-1F2E-4459-8C34-F5365B4B83CE}" presName="sibTrans" presStyleCnt="0"/>
      <dgm:spPr/>
    </dgm:pt>
    <dgm:pt modelId="{7FAF72DF-22A7-442A-99F7-CEAF512E9636}" type="pres">
      <dgm:prSet presAssocID="{2B92B3BD-7C4F-4D76-9A3C-031728B567B9}" presName="node" presStyleLbl="node1" presStyleIdx="1" presStyleCnt="10">
        <dgm:presLayoutVars>
          <dgm:bulletEnabled val="1"/>
        </dgm:presLayoutVars>
      </dgm:prSet>
      <dgm:spPr/>
    </dgm:pt>
    <dgm:pt modelId="{EBBD17D5-AA9A-4DD3-B5FE-FC72331A6B39}" type="pres">
      <dgm:prSet presAssocID="{06DC4FAB-4AD6-4D79-8447-38E9E8B85478}" presName="sibTrans" presStyleCnt="0"/>
      <dgm:spPr/>
    </dgm:pt>
    <dgm:pt modelId="{2D292162-5F80-49A8-B99E-6745ED34FDC7}" type="pres">
      <dgm:prSet presAssocID="{388107FE-0B7A-4E08-832C-D8371FC9E080}" presName="node" presStyleLbl="node1" presStyleIdx="2" presStyleCnt="10">
        <dgm:presLayoutVars>
          <dgm:bulletEnabled val="1"/>
        </dgm:presLayoutVars>
      </dgm:prSet>
      <dgm:spPr/>
    </dgm:pt>
    <dgm:pt modelId="{B9D24845-BC41-4BF1-9763-3D57954E4D22}" type="pres">
      <dgm:prSet presAssocID="{F7544C0A-5C09-40D2-A5D5-8553C4F6C75E}" presName="sibTrans" presStyleCnt="0"/>
      <dgm:spPr/>
    </dgm:pt>
    <dgm:pt modelId="{1716AC02-302F-43A5-9651-4FF6594C8BA3}" type="pres">
      <dgm:prSet presAssocID="{5325FFAE-1669-4B24-BF3F-A1882519FA0F}" presName="node" presStyleLbl="node1" presStyleIdx="3" presStyleCnt="10">
        <dgm:presLayoutVars>
          <dgm:bulletEnabled val="1"/>
        </dgm:presLayoutVars>
      </dgm:prSet>
      <dgm:spPr/>
    </dgm:pt>
    <dgm:pt modelId="{B05A711F-481B-482B-BA24-505EA1CF55D7}" type="pres">
      <dgm:prSet presAssocID="{FD2ECAC5-C37D-490B-8F99-69BD43EEC68B}" presName="sibTrans" presStyleCnt="0"/>
      <dgm:spPr/>
    </dgm:pt>
    <dgm:pt modelId="{5FD5E0FF-603C-4756-813F-AF510148DD78}" type="pres">
      <dgm:prSet presAssocID="{B1920362-C1C2-4200-8DB1-159599F8AB04}" presName="node" presStyleLbl="node1" presStyleIdx="4" presStyleCnt="10">
        <dgm:presLayoutVars>
          <dgm:bulletEnabled val="1"/>
        </dgm:presLayoutVars>
      </dgm:prSet>
      <dgm:spPr/>
    </dgm:pt>
    <dgm:pt modelId="{F30207BA-71AF-4CF7-B602-89722E59FAA2}" type="pres">
      <dgm:prSet presAssocID="{B0C23BA9-9732-4850-9090-B4BAA7BF55E5}" presName="sibTrans" presStyleCnt="0"/>
      <dgm:spPr/>
    </dgm:pt>
    <dgm:pt modelId="{F0253C6B-04AE-4414-B959-B7B6AAE86779}" type="pres">
      <dgm:prSet presAssocID="{9E58AE2E-B3F1-4CB3-B964-850AB8D8BE79}" presName="node" presStyleLbl="node1" presStyleIdx="5" presStyleCnt="10">
        <dgm:presLayoutVars>
          <dgm:bulletEnabled val="1"/>
        </dgm:presLayoutVars>
      </dgm:prSet>
      <dgm:spPr/>
    </dgm:pt>
    <dgm:pt modelId="{7F7ABB82-D326-40F6-AD4A-5BB19FEE2FF3}" type="pres">
      <dgm:prSet presAssocID="{55EF4E93-06B3-44AA-B045-881A17398B96}" presName="sibTrans" presStyleCnt="0"/>
      <dgm:spPr/>
    </dgm:pt>
    <dgm:pt modelId="{132FE567-9901-49D0-926C-06E29B9060B0}" type="pres">
      <dgm:prSet presAssocID="{73E1F914-1C08-43C0-806A-AF265DD882F1}" presName="node" presStyleLbl="node1" presStyleIdx="6" presStyleCnt="10">
        <dgm:presLayoutVars>
          <dgm:bulletEnabled val="1"/>
        </dgm:presLayoutVars>
      </dgm:prSet>
      <dgm:spPr/>
    </dgm:pt>
    <dgm:pt modelId="{81305000-8C06-4AB8-8CB6-DF8AEC14256A}" type="pres">
      <dgm:prSet presAssocID="{9624FFBE-19BA-4BF4-88BA-62C692A7D6CB}" presName="sibTrans" presStyleCnt="0"/>
      <dgm:spPr/>
    </dgm:pt>
    <dgm:pt modelId="{17C9D4F9-B189-4BFC-8F14-F4F851ED83F4}" type="pres">
      <dgm:prSet presAssocID="{8067DBB8-7571-42D9-9715-9F9A9BD524ED}" presName="node" presStyleLbl="node1" presStyleIdx="7" presStyleCnt="10">
        <dgm:presLayoutVars>
          <dgm:bulletEnabled val="1"/>
        </dgm:presLayoutVars>
      </dgm:prSet>
      <dgm:spPr/>
    </dgm:pt>
    <dgm:pt modelId="{933FA5D9-CD26-41F7-86D8-6480593C7758}" type="pres">
      <dgm:prSet presAssocID="{FA2021ED-051F-4295-9AD9-506DF7911702}" presName="sibTrans" presStyleCnt="0"/>
      <dgm:spPr/>
    </dgm:pt>
    <dgm:pt modelId="{36B199A8-CE0D-43D6-816A-83256A88AA67}" type="pres">
      <dgm:prSet presAssocID="{0B5B5CA5-38E3-4102-9F5D-8BD9FE165A5F}" presName="node" presStyleLbl="node1" presStyleIdx="8" presStyleCnt="10">
        <dgm:presLayoutVars>
          <dgm:bulletEnabled val="1"/>
        </dgm:presLayoutVars>
      </dgm:prSet>
      <dgm:spPr/>
    </dgm:pt>
    <dgm:pt modelId="{81ACECC5-95BD-460A-808C-33BF487540C6}" type="pres">
      <dgm:prSet presAssocID="{837B42CA-4CEC-4D01-B2A0-271624ADA532}" presName="sibTrans" presStyleCnt="0"/>
      <dgm:spPr/>
    </dgm:pt>
    <dgm:pt modelId="{6319A1E7-DA02-4B21-BDCC-E02B800A27CF}" type="pres">
      <dgm:prSet presAssocID="{37B043A7-F74D-422B-B756-EDAD30233282}" presName="node" presStyleLbl="node1" presStyleIdx="9" presStyleCnt="10">
        <dgm:presLayoutVars>
          <dgm:bulletEnabled val="1"/>
        </dgm:presLayoutVars>
      </dgm:prSet>
      <dgm:spPr/>
    </dgm:pt>
  </dgm:ptLst>
  <dgm:cxnLst>
    <dgm:cxn modelId="{2711F91D-7BB7-467D-B08C-4EC50C776066}" srcId="{BFFF0386-4904-41A4-8CCA-A2E02287A8DC}" destId="{5325FFAE-1669-4B24-BF3F-A1882519FA0F}" srcOrd="3" destOrd="0" parTransId="{8948E4FA-0974-42D3-9DA0-B198F0EA59FF}" sibTransId="{FD2ECAC5-C37D-490B-8F99-69BD43EEC68B}"/>
    <dgm:cxn modelId="{1ED8C91F-F3B1-4720-A736-B79168A4AEB8}" srcId="{BFFF0386-4904-41A4-8CCA-A2E02287A8DC}" destId="{26AF6C36-340C-4D02-95EC-154D93CEC40E}" srcOrd="0" destOrd="0" parTransId="{FADFF70F-80D7-4B7B-8C04-F492FFFCE45C}" sibTransId="{5CC05C1B-1F2E-4459-8C34-F5365B4B83CE}"/>
    <dgm:cxn modelId="{266E4334-0A07-462E-8800-21B80B77A064}" type="presOf" srcId="{73E1F914-1C08-43C0-806A-AF265DD882F1}" destId="{132FE567-9901-49D0-926C-06E29B9060B0}" srcOrd="0" destOrd="0" presId="urn:microsoft.com/office/officeart/2005/8/layout/default"/>
    <dgm:cxn modelId="{38B3FD61-7E38-44ED-AED3-C08850A62C10}" type="presOf" srcId="{26AF6C36-340C-4D02-95EC-154D93CEC40E}" destId="{D7C3CC1D-790C-43F9-AD76-75345C6728BD}" srcOrd="0" destOrd="0" presId="urn:microsoft.com/office/officeart/2005/8/layout/default"/>
    <dgm:cxn modelId="{4BB55445-2E61-49E5-BA92-39FAAA0498BF}" srcId="{BFFF0386-4904-41A4-8CCA-A2E02287A8DC}" destId="{73E1F914-1C08-43C0-806A-AF265DD882F1}" srcOrd="6" destOrd="0" parTransId="{A382B537-2031-44DE-8475-5D5014A5F3A5}" sibTransId="{9624FFBE-19BA-4BF4-88BA-62C692A7D6CB}"/>
    <dgm:cxn modelId="{E4199745-813B-484E-A701-C3190B76D01C}" type="presOf" srcId="{B1920362-C1C2-4200-8DB1-159599F8AB04}" destId="{5FD5E0FF-603C-4756-813F-AF510148DD78}" srcOrd="0" destOrd="0" presId="urn:microsoft.com/office/officeart/2005/8/layout/default"/>
    <dgm:cxn modelId="{F5286A68-32EB-479F-8990-B8A1A61ACC60}" type="presOf" srcId="{388107FE-0B7A-4E08-832C-D8371FC9E080}" destId="{2D292162-5F80-49A8-B99E-6745ED34FDC7}" srcOrd="0" destOrd="0" presId="urn:microsoft.com/office/officeart/2005/8/layout/default"/>
    <dgm:cxn modelId="{8936D349-BCDD-4E62-B9F9-1C2603E7049C}" type="presOf" srcId="{8067DBB8-7571-42D9-9715-9F9A9BD524ED}" destId="{17C9D4F9-B189-4BFC-8F14-F4F851ED83F4}" srcOrd="0" destOrd="0" presId="urn:microsoft.com/office/officeart/2005/8/layout/default"/>
    <dgm:cxn modelId="{234EC16F-714F-43B9-AFB6-01C46831CFDC}" srcId="{BFFF0386-4904-41A4-8CCA-A2E02287A8DC}" destId="{388107FE-0B7A-4E08-832C-D8371FC9E080}" srcOrd="2" destOrd="0" parTransId="{A5A19A73-1151-499F-B38F-05991BCD4464}" sibTransId="{F7544C0A-5C09-40D2-A5D5-8553C4F6C75E}"/>
    <dgm:cxn modelId="{6CB2F754-E7A9-48DA-A22F-A3B334EE8C1F}" srcId="{BFFF0386-4904-41A4-8CCA-A2E02287A8DC}" destId="{2B92B3BD-7C4F-4D76-9A3C-031728B567B9}" srcOrd="1" destOrd="0" parTransId="{308C858E-73B2-48C3-988D-8D430F86836B}" sibTransId="{06DC4FAB-4AD6-4D79-8447-38E9E8B85478}"/>
    <dgm:cxn modelId="{9E766779-A0BC-415E-8B6F-353DD68532DD}" srcId="{BFFF0386-4904-41A4-8CCA-A2E02287A8DC}" destId="{9E58AE2E-B3F1-4CB3-B964-850AB8D8BE79}" srcOrd="5" destOrd="0" parTransId="{87DF00C5-9706-42F4-8F2B-EF7B746EFD6B}" sibTransId="{55EF4E93-06B3-44AA-B045-881A17398B96}"/>
    <dgm:cxn modelId="{F7051981-7AF1-4619-908F-2C67CBB69AD5}" srcId="{BFFF0386-4904-41A4-8CCA-A2E02287A8DC}" destId="{0B5B5CA5-38E3-4102-9F5D-8BD9FE165A5F}" srcOrd="8" destOrd="0" parTransId="{3E44EFF0-9C8A-40E1-9788-C0F3461DE630}" sibTransId="{837B42CA-4CEC-4D01-B2A0-271624ADA532}"/>
    <dgm:cxn modelId="{D784E59C-9368-4E20-9301-E962DE760192}" type="presOf" srcId="{5325FFAE-1669-4B24-BF3F-A1882519FA0F}" destId="{1716AC02-302F-43A5-9651-4FF6594C8BA3}" srcOrd="0" destOrd="0" presId="urn:microsoft.com/office/officeart/2005/8/layout/default"/>
    <dgm:cxn modelId="{C776B9A1-A79B-4EE7-A24E-F8F1513A4C37}" srcId="{BFFF0386-4904-41A4-8CCA-A2E02287A8DC}" destId="{8067DBB8-7571-42D9-9715-9F9A9BD524ED}" srcOrd="7" destOrd="0" parTransId="{05B2221B-B160-414F-AB6F-8372EA45589E}" sibTransId="{FA2021ED-051F-4295-9AD9-506DF7911702}"/>
    <dgm:cxn modelId="{9FCEB0B3-03E7-4D0F-9E8C-219C402DA0FA}" type="presOf" srcId="{BFFF0386-4904-41A4-8CCA-A2E02287A8DC}" destId="{CC3D3F94-5B37-489F-A0B3-E66246323C14}" srcOrd="0" destOrd="0" presId="urn:microsoft.com/office/officeart/2005/8/layout/default"/>
    <dgm:cxn modelId="{3F2C13B4-6FEC-488B-A749-C27C6EC3F5FB}" srcId="{BFFF0386-4904-41A4-8CCA-A2E02287A8DC}" destId="{B1920362-C1C2-4200-8DB1-159599F8AB04}" srcOrd="4" destOrd="0" parTransId="{F0CD2AB9-ABA2-43F3-9511-D192E8A928AA}" sibTransId="{B0C23BA9-9732-4850-9090-B4BAA7BF55E5}"/>
    <dgm:cxn modelId="{5EC8A2C0-8ACB-47CF-8A0B-4CC28154198E}" srcId="{BFFF0386-4904-41A4-8CCA-A2E02287A8DC}" destId="{37B043A7-F74D-422B-B756-EDAD30233282}" srcOrd="9" destOrd="0" parTransId="{B4F53AE7-27F3-403D-BD99-3EAE971778B2}" sibTransId="{97516715-C90D-4220-BA50-EBCD85FB4B3B}"/>
    <dgm:cxn modelId="{614D88C4-EA20-4A23-9977-C311AE8BA9AA}" type="presOf" srcId="{2B92B3BD-7C4F-4D76-9A3C-031728B567B9}" destId="{7FAF72DF-22A7-442A-99F7-CEAF512E9636}" srcOrd="0" destOrd="0" presId="urn:microsoft.com/office/officeart/2005/8/layout/default"/>
    <dgm:cxn modelId="{BCA721CA-3A59-4AE3-AE3A-57FCEB2EB4B6}" type="presOf" srcId="{9E58AE2E-B3F1-4CB3-B964-850AB8D8BE79}" destId="{F0253C6B-04AE-4414-B959-B7B6AAE86779}" srcOrd="0" destOrd="0" presId="urn:microsoft.com/office/officeart/2005/8/layout/default"/>
    <dgm:cxn modelId="{41B070CD-458B-46B7-AAD6-3A699346EB71}" type="presOf" srcId="{0B5B5CA5-38E3-4102-9F5D-8BD9FE165A5F}" destId="{36B199A8-CE0D-43D6-816A-83256A88AA67}" srcOrd="0" destOrd="0" presId="urn:microsoft.com/office/officeart/2005/8/layout/default"/>
    <dgm:cxn modelId="{83BBCFF8-B6C8-4134-9FC4-29EB305F7B21}" type="presOf" srcId="{37B043A7-F74D-422B-B756-EDAD30233282}" destId="{6319A1E7-DA02-4B21-BDCC-E02B800A27CF}" srcOrd="0" destOrd="0" presId="urn:microsoft.com/office/officeart/2005/8/layout/default"/>
    <dgm:cxn modelId="{C410B04A-B8D5-4809-92A1-E78F645BE532}" type="presParOf" srcId="{CC3D3F94-5B37-489F-A0B3-E66246323C14}" destId="{D7C3CC1D-790C-43F9-AD76-75345C6728BD}" srcOrd="0" destOrd="0" presId="urn:microsoft.com/office/officeart/2005/8/layout/default"/>
    <dgm:cxn modelId="{DBD37F59-323A-47FA-919A-B1B01603AD08}" type="presParOf" srcId="{CC3D3F94-5B37-489F-A0B3-E66246323C14}" destId="{9E77C037-FBA6-4455-AE0B-8F13D060E77D}" srcOrd="1" destOrd="0" presId="urn:microsoft.com/office/officeart/2005/8/layout/default"/>
    <dgm:cxn modelId="{B1F405A1-0622-4785-AFA6-8B192A02F85E}" type="presParOf" srcId="{CC3D3F94-5B37-489F-A0B3-E66246323C14}" destId="{7FAF72DF-22A7-442A-99F7-CEAF512E9636}" srcOrd="2" destOrd="0" presId="urn:microsoft.com/office/officeart/2005/8/layout/default"/>
    <dgm:cxn modelId="{815990D0-56E9-4216-A8D8-9F4E031FF200}" type="presParOf" srcId="{CC3D3F94-5B37-489F-A0B3-E66246323C14}" destId="{EBBD17D5-AA9A-4DD3-B5FE-FC72331A6B39}" srcOrd="3" destOrd="0" presId="urn:microsoft.com/office/officeart/2005/8/layout/default"/>
    <dgm:cxn modelId="{1518E926-1D9A-4D7E-A478-E8B8E13474CC}" type="presParOf" srcId="{CC3D3F94-5B37-489F-A0B3-E66246323C14}" destId="{2D292162-5F80-49A8-B99E-6745ED34FDC7}" srcOrd="4" destOrd="0" presId="urn:microsoft.com/office/officeart/2005/8/layout/default"/>
    <dgm:cxn modelId="{826DF373-7B3D-4840-812C-42C8387877AC}" type="presParOf" srcId="{CC3D3F94-5B37-489F-A0B3-E66246323C14}" destId="{B9D24845-BC41-4BF1-9763-3D57954E4D22}" srcOrd="5" destOrd="0" presId="urn:microsoft.com/office/officeart/2005/8/layout/default"/>
    <dgm:cxn modelId="{FB94D8DF-FD74-40EB-A894-04E9EEA208C5}" type="presParOf" srcId="{CC3D3F94-5B37-489F-A0B3-E66246323C14}" destId="{1716AC02-302F-43A5-9651-4FF6594C8BA3}" srcOrd="6" destOrd="0" presId="urn:microsoft.com/office/officeart/2005/8/layout/default"/>
    <dgm:cxn modelId="{8EBE48DD-2A8D-4FF0-B12D-422E879EF5FF}" type="presParOf" srcId="{CC3D3F94-5B37-489F-A0B3-E66246323C14}" destId="{B05A711F-481B-482B-BA24-505EA1CF55D7}" srcOrd="7" destOrd="0" presId="urn:microsoft.com/office/officeart/2005/8/layout/default"/>
    <dgm:cxn modelId="{D0A93F63-6E91-4FF0-9A28-41A7F53634A6}" type="presParOf" srcId="{CC3D3F94-5B37-489F-A0B3-E66246323C14}" destId="{5FD5E0FF-603C-4756-813F-AF510148DD78}" srcOrd="8" destOrd="0" presId="urn:microsoft.com/office/officeart/2005/8/layout/default"/>
    <dgm:cxn modelId="{9E81B1F6-F4F2-4D81-8A1A-9E3E71E9DC0D}" type="presParOf" srcId="{CC3D3F94-5B37-489F-A0B3-E66246323C14}" destId="{F30207BA-71AF-4CF7-B602-89722E59FAA2}" srcOrd="9" destOrd="0" presId="urn:microsoft.com/office/officeart/2005/8/layout/default"/>
    <dgm:cxn modelId="{F86CDE97-0DFC-466E-B1C2-16FC5EFBFB5A}" type="presParOf" srcId="{CC3D3F94-5B37-489F-A0B3-E66246323C14}" destId="{F0253C6B-04AE-4414-B959-B7B6AAE86779}" srcOrd="10" destOrd="0" presId="urn:microsoft.com/office/officeart/2005/8/layout/default"/>
    <dgm:cxn modelId="{0FF0F198-140F-465E-A57F-130A637CF9CE}" type="presParOf" srcId="{CC3D3F94-5B37-489F-A0B3-E66246323C14}" destId="{7F7ABB82-D326-40F6-AD4A-5BB19FEE2FF3}" srcOrd="11" destOrd="0" presId="urn:microsoft.com/office/officeart/2005/8/layout/default"/>
    <dgm:cxn modelId="{AEBBAEB4-592C-400E-8AF2-13D216DC0929}" type="presParOf" srcId="{CC3D3F94-5B37-489F-A0B3-E66246323C14}" destId="{132FE567-9901-49D0-926C-06E29B9060B0}" srcOrd="12" destOrd="0" presId="urn:microsoft.com/office/officeart/2005/8/layout/default"/>
    <dgm:cxn modelId="{292CA295-C68B-4A7D-90B0-59B3F277E845}" type="presParOf" srcId="{CC3D3F94-5B37-489F-A0B3-E66246323C14}" destId="{81305000-8C06-4AB8-8CB6-DF8AEC14256A}" srcOrd="13" destOrd="0" presId="urn:microsoft.com/office/officeart/2005/8/layout/default"/>
    <dgm:cxn modelId="{7B4DF555-941C-40AD-A9D1-D17DBD0C5466}" type="presParOf" srcId="{CC3D3F94-5B37-489F-A0B3-E66246323C14}" destId="{17C9D4F9-B189-4BFC-8F14-F4F851ED83F4}" srcOrd="14" destOrd="0" presId="urn:microsoft.com/office/officeart/2005/8/layout/default"/>
    <dgm:cxn modelId="{43D15677-0ED6-4F54-9812-042CDA15B70D}" type="presParOf" srcId="{CC3D3F94-5B37-489F-A0B3-E66246323C14}" destId="{933FA5D9-CD26-41F7-86D8-6480593C7758}" srcOrd="15" destOrd="0" presId="urn:microsoft.com/office/officeart/2005/8/layout/default"/>
    <dgm:cxn modelId="{4B42E7F3-E647-4C7C-8C48-0A6EF9A34580}" type="presParOf" srcId="{CC3D3F94-5B37-489F-A0B3-E66246323C14}" destId="{36B199A8-CE0D-43D6-816A-83256A88AA67}" srcOrd="16" destOrd="0" presId="urn:microsoft.com/office/officeart/2005/8/layout/default"/>
    <dgm:cxn modelId="{E64A5B18-7E2B-4D8E-8F50-8CA7E5F8B91F}" type="presParOf" srcId="{CC3D3F94-5B37-489F-A0B3-E66246323C14}" destId="{81ACECC5-95BD-460A-808C-33BF487540C6}" srcOrd="17" destOrd="0" presId="urn:microsoft.com/office/officeart/2005/8/layout/default"/>
    <dgm:cxn modelId="{9B564470-3303-4048-94F5-E5153CC3A9DC}" type="presParOf" srcId="{CC3D3F94-5B37-489F-A0B3-E66246323C14}" destId="{6319A1E7-DA02-4B21-BDCC-E02B800A27CF}"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8674DC0-0BF4-4878-B77F-4A19DAAC6CC9}"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1F6864E9-5BC3-47BE-9716-F69058D1273C}">
      <dgm:prSet/>
      <dgm:spPr/>
      <dgm:t>
        <a:bodyPr/>
        <a:lstStyle/>
        <a:p>
          <a:r>
            <a:rPr lang="en-US"/>
            <a:t>Build</a:t>
          </a:r>
        </a:p>
      </dgm:t>
    </dgm:pt>
    <dgm:pt modelId="{C982BB84-375B-4243-9783-64D295FC5A0A}" type="parTrans" cxnId="{0A46C5E9-8936-411C-BFB6-1EA7A1DA6955}">
      <dgm:prSet/>
      <dgm:spPr/>
      <dgm:t>
        <a:bodyPr/>
        <a:lstStyle/>
        <a:p>
          <a:endParaRPr lang="en-US"/>
        </a:p>
      </dgm:t>
    </dgm:pt>
    <dgm:pt modelId="{0FA6EF74-501D-4A1D-A523-20259C89D135}" type="sibTrans" cxnId="{0A46C5E9-8936-411C-BFB6-1EA7A1DA6955}">
      <dgm:prSet/>
      <dgm:spPr/>
      <dgm:t>
        <a:bodyPr/>
        <a:lstStyle/>
        <a:p>
          <a:endParaRPr lang="en-US"/>
        </a:p>
      </dgm:t>
    </dgm:pt>
    <dgm:pt modelId="{79375CD8-8609-414C-8E8F-B4E572B17137}">
      <dgm:prSet/>
      <dgm:spPr/>
      <dgm:t>
        <a:bodyPr/>
        <a:lstStyle/>
        <a:p>
          <a:r>
            <a:rPr lang="en-US"/>
            <a:t>Buy </a:t>
          </a:r>
        </a:p>
      </dgm:t>
    </dgm:pt>
    <dgm:pt modelId="{58A789C7-12A6-491A-963A-18C9DC7E1B65}" type="parTrans" cxnId="{337B6B8D-E844-409F-8C83-657D2481C8FE}">
      <dgm:prSet/>
      <dgm:spPr/>
      <dgm:t>
        <a:bodyPr/>
        <a:lstStyle/>
        <a:p>
          <a:endParaRPr lang="en-US"/>
        </a:p>
      </dgm:t>
    </dgm:pt>
    <dgm:pt modelId="{C4D8AD37-579D-4E50-8C18-632BF6318D3B}" type="sibTrans" cxnId="{337B6B8D-E844-409F-8C83-657D2481C8FE}">
      <dgm:prSet/>
      <dgm:spPr/>
      <dgm:t>
        <a:bodyPr/>
        <a:lstStyle/>
        <a:p>
          <a:endParaRPr lang="en-US"/>
        </a:p>
      </dgm:t>
    </dgm:pt>
    <dgm:pt modelId="{16463979-AA44-4810-9EAF-8CBAE18EDC91}">
      <dgm:prSet/>
      <dgm:spPr/>
      <dgm:t>
        <a:bodyPr/>
        <a:lstStyle/>
        <a:p>
          <a:r>
            <a:rPr lang="en-US"/>
            <a:t>Borrow</a:t>
          </a:r>
        </a:p>
      </dgm:t>
    </dgm:pt>
    <dgm:pt modelId="{DEF48AF7-ADE6-4893-8937-6B9A99DC39C5}" type="parTrans" cxnId="{A436740E-B088-4315-928F-F94F25FB0E72}">
      <dgm:prSet/>
      <dgm:spPr/>
      <dgm:t>
        <a:bodyPr/>
        <a:lstStyle/>
        <a:p>
          <a:endParaRPr lang="en-US"/>
        </a:p>
      </dgm:t>
    </dgm:pt>
    <dgm:pt modelId="{1757CFF6-9387-4848-98D2-90C9BB899412}" type="sibTrans" cxnId="{A436740E-B088-4315-928F-F94F25FB0E72}">
      <dgm:prSet/>
      <dgm:spPr/>
      <dgm:t>
        <a:bodyPr/>
        <a:lstStyle/>
        <a:p>
          <a:endParaRPr lang="en-US"/>
        </a:p>
      </dgm:t>
    </dgm:pt>
    <dgm:pt modelId="{2186AAD9-737E-4D8B-8219-D49807D80F53}">
      <dgm:prSet/>
      <dgm:spPr/>
      <dgm:t>
        <a:bodyPr/>
        <a:lstStyle/>
        <a:p>
          <a:r>
            <a:rPr lang="en-US"/>
            <a:t>Bind</a:t>
          </a:r>
        </a:p>
      </dgm:t>
    </dgm:pt>
    <dgm:pt modelId="{D60F8A01-A2F0-46F0-91A4-5A56B8E2643D}" type="parTrans" cxnId="{E591997E-AB47-42C8-91B9-39C2F28096C6}">
      <dgm:prSet/>
      <dgm:spPr/>
      <dgm:t>
        <a:bodyPr/>
        <a:lstStyle/>
        <a:p>
          <a:endParaRPr lang="en-US"/>
        </a:p>
      </dgm:t>
    </dgm:pt>
    <dgm:pt modelId="{B88D590C-8DE9-4686-B7E7-D49EBA1805A4}" type="sibTrans" cxnId="{E591997E-AB47-42C8-91B9-39C2F28096C6}">
      <dgm:prSet/>
      <dgm:spPr/>
      <dgm:t>
        <a:bodyPr/>
        <a:lstStyle/>
        <a:p>
          <a:endParaRPr lang="en-US"/>
        </a:p>
      </dgm:t>
    </dgm:pt>
    <dgm:pt modelId="{0EC59B42-6D5B-4A4E-990D-E4DD3C16FC62}">
      <dgm:prSet/>
      <dgm:spPr/>
      <dgm:t>
        <a:bodyPr/>
        <a:lstStyle/>
        <a:p>
          <a:r>
            <a:rPr lang="en-US"/>
            <a:t>Bounce</a:t>
          </a:r>
        </a:p>
      </dgm:t>
    </dgm:pt>
    <dgm:pt modelId="{0C1F872B-19F8-49CF-9E21-DF2751DFE916}" type="parTrans" cxnId="{A6037C8B-78F9-4915-A4FD-BCF5A45408FC}">
      <dgm:prSet/>
      <dgm:spPr/>
      <dgm:t>
        <a:bodyPr/>
        <a:lstStyle/>
        <a:p>
          <a:endParaRPr lang="en-US"/>
        </a:p>
      </dgm:t>
    </dgm:pt>
    <dgm:pt modelId="{349707E7-6E0C-4081-83A1-4C8FE23CF35B}" type="sibTrans" cxnId="{A6037C8B-78F9-4915-A4FD-BCF5A45408FC}">
      <dgm:prSet/>
      <dgm:spPr/>
      <dgm:t>
        <a:bodyPr/>
        <a:lstStyle/>
        <a:p>
          <a:endParaRPr lang="en-US"/>
        </a:p>
      </dgm:t>
    </dgm:pt>
    <dgm:pt modelId="{C0E05B05-323A-424B-A990-6C682186CBD1}">
      <dgm:prSet/>
      <dgm:spPr/>
      <dgm:t>
        <a:bodyPr/>
        <a:lstStyle/>
        <a:p>
          <a:r>
            <a:rPr lang="en-US"/>
            <a:t>Bot</a:t>
          </a:r>
        </a:p>
      </dgm:t>
    </dgm:pt>
    <dgm:pt modelId="{94CBD5C3-71B2-4112-AB79-1906D1A5FDA7}" type="parTrans" cxnId="{637C8FC1-F114-4260-A9E7-B1EC4938BF71}">
      <dgm:prSet/>
      <dgm:spPr/>
      <dgm:t>
        <a:bodyPr/>
        <a:lstStyle/>
        <a:p>
          <a:endParaRPr lang="en-US"/>
        </a:p>
      </dgm:t>
    </dgm:pt>
    <dgm:pt modelId="{6B560737-6A95-446F-BDB8-4D60FB226935}" type="sibTrans" cxnId="{637C8FC1-F114-4260-A9E7-B1EC4938BF71}">
      <dgm:prSet/>
      <dgm:spPr/>
      <dgm:t>
        <a:bodyPr/>
        <a:lstStyle/>
        <a:p>
          <a:endParaRPr lang="en-US"/>
        </a:p>
      </dgm:t>
    </dgm:pt>
    <dgm:pt modelId="{D1F5ACFA-2DF7-4418-BB2E-74C7DDCC843D}">
      <dgm:prSet/>
      <dgm:spPr/>
      <dgm:t>
        <a:bodyPr/>
        <a:lstStyle/>
        <a:p>
          <a:r>
            <a:rPr lang="en-US"/>
            <a:t>Balance</a:t>
          </a:r>
        </a:p>
      </dgm:t>
    </dgm:pt>
    <dgm:pt modelId="{E1DF1EC8-3667-4971-9E6E-537487806DC5}" type="parTrans" cxnId="{B24C099C-714C-432A-83AE-FAAD0C91F825}">
      <dgm:prSet/>
      <dgm:spPr/>
      <dgm:t>
        <a:bodyPr/>
        <a:lstStyle/>
        <a:p>
          <a:endParaRPr lang="en-US"/>
        </a:p>
      </dgm:t>
    </dgm:pt>
    <dgm:pt modelId="{B7A25428-3378-49AF-B702-1283DD2903A3}" type="sibTrans" cxnId="{B24C099C-714C-432A-83AE-FAAD0C91F825}">
      <dgm:prSet/>
      <dgm:spPr/>
      <dgm:t>
        <a:bodyPr/>
        <a:lstStyle/>
        <a:p>
          <a:endParaRPr lang="en-US"/>
        </a:p>
      </dgm:t>
    </dgm:pt>
    <dgm:pt modelId="{8DFF8F5C-F10A-4BD4-AFA1-E86CE1216156}">
      <dgm:prSet/>
      <dgm:spPr/>
      <dgm:t>
        <a:bodyPr/>
        <a:lstStyle/>
        <a:p>
          <a:r>
            <a:rPr lang="en-US"/>
            <a:t>Bridge</a:t>
          </a:r>
        </a:p>
      </dgm:t>
    </dgm:pt>
    <dgm:pt modelId="{156789AA-C21B-4A6D-91F3-B2F059E23822}" type="parTrans" cxnId="{E0E2F213-46CA-4D5E-8AB6-5327622D1AE1}">
      <dgm:prSet/>
      <dgm:spPr/>
      <dgm:t>
        <a:bodyPr/>
        <a:lstStyle/>
        <a:p>
          <a:endParaRPr lang="en-US"/>
        </a:p>
      </dgm:t>
    </dgm:pt>
    <dgm:pt modelId="{29090E0C-84B5-4392-AA06-6141735D921A}" type="sibTrans" cxnId="{E0E2F213-46CA-4D5E-8AB6-5327622D1AE1}">
      <dgm:prSet/>
      <dgm:spPr/>
      <dgm:t>
        <a:bodyPr/>
        <a:lstStyle/>
        <a:p>
          <a:endParaRPr lang="en-US"/>
        </a:p>
      </dgm:t>
    </dgm:pt>
    <dgm:pt modelId="{944CA0FF-4D19-4DA0-958A-0C5D95213514}" type="pres">
      <dgm:prSet presAssocID="{48674DC0-0BF4-4878-B77F-4A19DAAC6CC9}" presName="root" presStyleCnt="0">
        <dgm:presLayoutVars>
          <dgm:dir/>
          <dgm:resizeHandles val="exact"/>
        </dgm:presLayoutVars>
      </dgm:prSet>
      <dgm:spPr/>
    </dgm:pt>
    <dgm:pt modelId="{5AB7E0FC-CA42-4B89-AFF5-7278A4001440}" type="pres">
      <dgm:prSet presAssocID="{1F6864E9-5BC3-47BE-9716-F69058D1273C}" presName="compNode" presStyleCnt="0"/>
      <dgm:spPr/>
    </dgm:pt>
    <dgm:pt modelId="{53E1CB6E-AA30-4229-A59D-645A776A2B04}" type="pres">
      <dgm:prSet presAssocID="{1F6864E9-5BC3-47BE-9716-F69058D1273C}"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aw blade"/>
        </a:ext>
      </dgm:extLst>
    </dgm:pt>
    <dgm:pt modelId="{701CB46D-A672-4122-897F-A4F3190C8919}" type="pres">
      <dgm:prSet presAssocID="{1F6864E9-5BC3-47BE-9716-F69058D1273C}" presName="spaceRect" presStyleCnt="0"/>
      <dgm:spPr/>
    </dgm:pt>
    <dgm:pt modelId="{82846A23-5F69-49D4-89FD-C833BC563CFD}" type="pres">
      <dgm:prSet presAssocID="{1F6864E9-5BC3-47BE-9716-F69058D1273C}" presName="textRect" presStyleLbl="revTx" presStyleIdx="0" presStyleCnt="8">
        <dgm:presLayoutVars>
          <dgm:chMax val="1"/>
          <dgm:chPref val="1"/>
        </dgm:presLayoutVars>
      </dgm:prSet>
      <dgm:spPr/>
    </dgm:pt>
    <dgm:pt modelId="{B5BD4A64-013C-44EB-ABC4-07A340867E42}" type="pres">
      <dgm:prSet presAssocID="{0FA6EF74-501D-4A1D-A523-20259C89D135}" presName="sibTrans" presStyleCnt="0"/>
      <dgm:spPr/>
    </dgm:pt>
    <dgm:pt modelId="{C8F95AB0-48FB-49BF-946E-387D719C4012}" type="pres">
      <dgm:prSet presAssocID="{79375CD8-8609-414C-8E8F-B4E572B17137}" presName="compNode" presStyleCnt="0"/>
      <dgm:spPr/>
    </dgm:pt>
    <dgm:pt modelId="{53288058-300A-42D2-95B9-82AB38B8431C}" type="pres">
      <dgm:prSet presAssocID="{79375CD8-8609-414C-8E8F-B4E572B17137}"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basket"/>
        </a:ext>
      </dgm:extLst>
    </dgm:pt>
    <dgm:pt modelId="{B5875DEF-5133-4B25-9CB1-76333B7427E4}" type="pres">
      <dgm:prSet presAssocID="{79375CD8-8609-414C-8E8F-B4E572B17137}" presName="spaceRect" presStyleCnt="0"/>
      <dgm:spPr/>
    </dgm:pt>
    <dgm:pt modelId="{CB88A632-0300-43C9-A10F-BBBCB8A45659}" type="pres">
      <dgm:prSet presAssocID="{79375CD8-8609-414C-8E8F-B4E572B17137}" presName="textRect" presStyleLbl="revTx" presStyleIdx="1" presStyleCnt="8">
        <dgm:presLayoutVars>
          <dgm:chMax val="1"/>
          <dgm:chPref val="1"/>
        </dgm:presLayoutVars>
      </dgm:prSet>
      <dgm:spPr/>
    </dgm:pt>
    <dgm:pt modelId="{C3B14DD3-8CF1-4E2B-8871-BB71FCB815C1}" type="pres">
      <dgm:prSet presAssocID="{C4D8AD37-579D-4E50-8C18-632BF6318D3B}" presName="sibTrans" presStyleCnt="0"/>
      <dgm:spPr/>
    </dgm:pt>
    <dgm:pt modelId="{11AD8A65-E3E9-45C7-806A-E3D20807B104}" type="pres">
      <dgm:prSet presAssocID="{16463979-AA44-4810-9EAF-8CBAE18EDC91}" presName="compNode" presStyleCnt="0"/>
      <dgm:spPr/>
    </dgm:pt>
    <dgm:pt modelId="{D7585235-CE37-4241-A82D-5582A3021AF5}" type="pres">
      <dgm:prSet presAssocID="{16463979-AA44-4810-9EAF-8CBAE18EDC91}"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43641A25-299D-4338-A6D2-EED3386A8F6F}" type="pres">
      <dgm:prSet presAssocID="{16463979-AA44-4810-9EAF-8CBAE18EDC91}" presName="spaceRect" presStyleCnt="0"/>
      <dgm:spPr/>
    </dgm:pt>
    <dgm:pt modelId="{7A05F4AD-1A4A-42A9-B4D9-3A70E387ADF5}" type="pres">
      <dgm:prSet presAssocID="{16463979-AA44-4810-9EAF-8CBAE18EDC91}" presName="textRect" presStyleLbl="revTx" presStyleIdx="2" presStyleCnt="8">
        <dgm:presLayoutVars>
          <dgm:chMax val="1"/>
          <dgm:chPref val="1"/>
        </dgm:presLayoutVars>
      </dgm:prSet>
      <dgm:spPr/>
    </dgm:pt>
    <dgm:pt modelId="{989EF3CF-DFEF-42D3-AE2A-F231A8D1716F}" type="pres">
      <dgm:prSet presAssocID="{1757CFF6-9387-4848-98D2-90C9BB899412}" presName="sibTrans" presStyleCnt="0"/>
      <dgm:spPr/>
    </dgm:pt>
    <dgm:pt modelId="{57B67636-B672-496D-885B-74DB3A711FE1}" type="pres">
      <dgm:prSet presAssocID="{2186AAD9-737E-4D8B-8219-D49807D80F53}" presName="compNode" presStyleCnt="0"/>
      <dgm:spPr/>
    </dgm:pt>
    <dgm:pt modelId="{2DBA4988-4720-4474-9703-573B3A3EB70E}" type="pres">
      <dgm:prSet presAssocID="{2186AAD9-737E-4D8B-8219-D49807D80F53}"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34A0D6A3-F262-4B69-B5F3-ABAE95A66DDD}" type="pres">
      <dgm:prSet presAssocID="{2186AAD9-737E-4D8B-8219-D49807D80F53}" presName="spaceRect" presStyleCnt="0"/>
      <dgm:spPr/>
    </dgm:pt>
    <dgm:pt modelId="{190E0024-2004-44AD-9B67-CBA42021D13C}" type="pres">
      <dgm:prSet presAssocID="{2186AAD9-737E-4D8B-8219-D49807D80F53}" presName="textRect" presStyleLbl="revTx" presStyleIdx="3" presStyleCnt="8">
        <dgm:presLayoutVars>
          <dgm:chMax val="1"/>
          <dgm:chPref val="1"/>
        </dgm:presLayoutVars>
      </dgm:prSet>
      <dgm:spPr/>
    </dgm:pt>
    <dgm:pt modelId="{E3F00E79-07BE-45E9-9781-C6FECD5B3F57}" type="pres">
      <dgm:prSet presAssocID="{B88D590C-8DE9-4686-B7E7-D49EBA1805A4}" presName="sibTrans" presStyleCnt="0"/>
      <dgm:spPr/>
    </dgm:pt>
    <dgm:pt modelId="{76A1A22A-C602-4CB5-B845-E5D9B6AF0C7F}" type="pres">
      <dgm:prSet presAssocID="{0EC59B42-6D5B-4A4E-990D-E4DD3C16FC62}" presName="compNode" presStyleCnt="0"/>
      <dgm:spPr/>
    </dgm:pt>
    <dgm:pt modelId="{43E8E6F3-5A46-4FAA-9B1D-C493FFA4F77D}" type="pres">
      <dgm:prSet presAssocID="{0EC59B42-6D5B-4A4E-990D-E4DD3C16FC62}"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rum"/>
        </a:ext>
      </dgm:extLst>
    </dgm:pt>
    <dgm:pt modelId="{E7789608-B0E9-4E82-85FD-D1FC46225FD2}" type="pres">
      <dgm:prSet presAssocID="{0EC59B42-6D5B-4A4E-990D-E4DD3C16FC62}" presName="spaceRect" presStyleCnt="0"/>
      <dgm:spPr/>
    </dgm:pt>
    <dgm:pt modelId="{C5653BC7-72A4-494D-9A3C-5495EF245999}" type="pres">
      <dgm:prSet presAssocID="{0EC59B42-6D5B-4A4E-990D-E4DD3C16FC62}" presName="textRect" presStyleLbl="revTx" presStyleIdx="4" presStyleCnt="8">
        <dgm:presLayoutVars>
          <dgm:chMax val="1"/>
          <dgm:chPref val="1"/>
        </dgm:presLayoutVars>
      </dgm:prSet>
      <dgm:spPr/>
    </dgm:pt>
    <dgm:pt modelId="{8D1C7D66-BFC8-46EB-A685-52F895BD9853}" type="pres">
      <dgm:prSet presAssocID="{349707E7-6E0C-4081-83A1-4C8FE23CF35B}" presName="sibTrans" presStyleCnt="0"/>
      <dgm:spPr/>
    </dgm:pt>
    <dgm:pt modelId="{7FA00CE8-AA66-4B71-80B0-CD8B3AD4EFCC}" type="pres">
      <dgm:prSet presAssocID="{C0E05B05-323A-424B-A990-6C682186CBD1}" presName="compNode" presStyleCnt="0"/>
      <dgm:spPr/>
    </dgm:pt>
    <dgm:pt modelId="{7D64D566-AEEF-478C-92B4-4530050168E1}" type="pres">
      <dgm:prSet presAssocID="{C0E05B05-323A-424B-A990-6C682186CBD1}"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F89C909A-BDD1-45FF-8057-7154C8472773}" type="pres">
      <dgm:prSet presAssocID="{C0E05B05-323A-424B-A990-6C682186CBD1}" presName="spaceRect" presStyleCnt="0"/>
      <dgm:spPr/>
    </dgm:pt>
    <dgm:pt modelId="{71AA932E-1887-4B5C-9CDC-19B28C6E8B70}" type="pres">
      <dgm:prSet presAssocID="{C0E05B05-323A-424B-A990-6C682186CBD1}" presName="textRect" presStyleLbl="revTx" presStyleIdx="5" presStyleCnt="8">
        <dgm:presLayoutVars>
          <dgm:chMax val="1"/>
          <dgm:chPref val="1"/>
        </dgm:presLayoutVars>
      </dgm:prSet>
      <dgm:spPr/>
    </dgm:pt>
    <dgm:pt modelId="{71D040AB-53A8-4DB0-8267-AC22D90CB4B2}" type="pres">
      <dgm:prSet presAssocID="{6B560737-6A95-446F-BDB8-4D60FB226935}" presName="sibTrans" presStyleCnt="0"/>
      <dgm:spPr/>
    </dgm:pt>
    <dgm:pt modelId="{B477EEFA-8231-435D-9FFE-2DB8E955B0E1}" type="pres">
      <dgm:prSet presAssocID="{D1F5ACFA-2DF7-4418-BB2E-74C7DDCC843D}" presName="compNode" presStyleCnt="0"/>
      <dgm:spPr/>
    </dgm:pt>
    <dgm:pt modelId="{36058D7E-160E-4085-BD63-C2CBC241A242}" type="pres">
      <dgm:prSet presAssocID="{D1F5ACFA-2DF7-4418-BB2E-74C7DDCC843D}"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Scales of Justice"/>
        </a:ext>
      </dgm:extLst>
    </dgm:pt>
    <dgm:pt modelId="{5D80DFCD-B13E-4954-9E68-DD6C12CA7725}" type="pres">
      <dgm:prSet presAssocID="{D1F5ACFA-2DF7-4418-BB2E-74C7DDCC843D}" presName="spaceRect" presStyleCnt="0"/>
      <dgm:spPr/>
    </dgm:pt>
    <dgm:pt modelId="{30F4C9B1-4868-4C21-A600-70FC0F1C8B65}" type="pres">
      <dgm:prSet presAssocID="{D1F5ACFA-2DF7-4418-BB2E-74C7DDCC843D}" presName="textRect" presStyleLbl="revTx" presStyleIdx="6" presStyleCnt="8">
        <dgm:presLayoutVars>
          <dgm:chMax val="1"/>
          <dgm:chPref val="1"/>
        </dgm:presLayoutVars>
      </dgm:prSet>
      <dgm:spPr/>
    </dgm:pt>
    <dgm:pt modelId="{3382F81D-50AA-45E3-AF0A-CE2A6F4E49EA}" type="pres">
      <dgm:prSet presAssocID="{B7A25428-3378-49AF-B702-1283DD2903A3}" presName="sibTrans" presStyleCnt="0"/>
      <dgm:spPr/>
    </dgm:pt>
    <dgm:pt modelId="{EC72F23F-7F81-485C-8A4B-8CD1FE47C29D}" type="pres">
      <dgm:prSet presAssocID="{8DFF8F5C-F10A-4BD4-AFA1-E86CE1216156}" presName="compNode" presStyleCnt="0"/>
      <dgm:spPr/>
    </dgm:pt>
    <dgm:pt modelId="{74FC9A82-234B-4382-85AE-BFACB4D02BCF}" type="pres">
      <dgm:prSet presAssocID="{8DFF8F5C-F10A-4BD4-AFA1-E86CE1216156}"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dge scene"/>
        </a:ext>
      </dgm:extLst>
    </dgm:pt>
    <dgm:pt modelId="{49408B8C-5575-488C-B493-F60215C8A814}" type="pres">
      <dgm:prSet presAssocID="{8DFF8F5C-F10A-4BD4-AFA1-E86CE1216156}" presName="spaceRect" presStyleCnt="0"/>
      <dgm:spPr/>
    </dgm:pt>
    <dgm:pt modelId="{DA6B554E-D89D-45BB-92B6-9F38FB5BFC3F}" type="pres">
      <dgm:prSet presAssocID="{8DFF8F5C-F10A-4BD4-AFA1-E86CE1216156}" presName="textRect" presStyleLbl="revTx" presStyleIdx="7" presStyleCnt="8">
        <dgm:presLayoutVars>
          <dgm:chMax val="1"/>
          <dgm:chPref val="1"/>
        </dgm:presLayoutVars>
      </dgm:prSet>
      <dgm:spPr/>
    </dgm:pt>
  </dgm:ptLst>
  <dgm:cxnLst>
    <dgm:cxn modelId="{5649FA0A-DDBB-443D-9946-48B94A604131}" type="presOf" srcId="{1F6864E9-5BC3-47BE-9716-F69058D1273C}" destId="{82846A23-5F69-49D4-89FD-C833BC563CFD}" srcOrd="0" destOrd="0" presId="urn:microsoft.com/office/officeart/2018/2/layout/IconLabelList"/>
    <dgm:cxn modelId="{A436740E-B088-4315-928F-F94F25FB0E72}" srcId="{48674DC0-0BF4-4878-B77F-4A19DAAC6CC9}" destId="{16463979-AA44-4810-9EAF-8CBAE18EDC91}" srcOrd="2" destOrd="0" parTransId="{DEF48AF7-ADE6-4893-8937-6B9A99DC39C5}" sibTransId="{1757CFF6-9387-4848-98D2-90C9BB899412}"/>
    <dgm:cxn modelId="{E0E2F213-46CA-4D5E-8AB6-5327622D1AE1}" srcId="{48674DC0-0BF4-4878-B77F-4A19DAAC6CC9}" destId="{8DFF8F5C-F10A-4BD4-AFA1-E86CE1216156}" srcOrd="7" destOrd="0" parTransId="{156789AA-C21B-4A6D-91F3-B2F059E23822}" sibTransId="{29090E0C-84B5-4392-AA06-6141735D921A}"/>
    <dgm:cxn modelId="{410FEB16-C6E9-4601-BD9D-1DFA61392312}" type="presOf" srcId="{D1F5ACFA-2DF7-4418-BB2E-74C7DDCC843D}" destId="{30F4C9B1-4868-4C21-A600-70FC0F1C8B65}" srcOrd="0" destOrd="0" presId="urn:microsoft.com/office/officeart/2018/2/layout/IconLabelList"/>
    <dgm:cxn modelId="{0F91551B-94BF-43DF-A9BA-4572344A8E5C}" type="presOf" srcId="{79375CD8-8609-414C-8E8F-B4E572B17137}" destId="{CB88A632-0300-43C9-A10F-BBBCB8A45659}" srcOrd="0" destOrd="0" presId="urn:microsoft.com/office/officeart/2018/2/layout/IconLabelList"/>
    <dgm:cxn modelId="{CF21CA30-AD99-448F-8575-C51AD6D2AD6F}" type="presOf" srcId="{16463979-AA44-4810-9EAF-8CBAE18EDC91}" destId="{7A05F4AD-1A4A-42A9-B4D9-3A70E387ADF5}" srcOrd="0" destOrd="0" presId="urn:microsoft.com/office/officeart/2018/2/layout/IconLabelList"/>
    <dgm:cxn modelId="{FF1CB35B-DD98-435C-AAAB-B08D0FED43D3}" type="presOf" srcId="{0EC59B42-6D5B-4A4E-990D-E4DD3C16FC62}" destId="{C5653BC7-72A4-494D-9A3C-5495EF245999}" srcOrd="0" destOrd="0" presId="urn:microsoft.com/office/officeart/2018/2/layout/IconLabelList"/>
    <dgm:cxn modelId="{E591997E-AB47-42C8-91B9-39C2F28096C6}" srcId="{48674DC0-0BF4-4878-B77F-4A19DAAC6CC9}" destId="{2186AAD9-737E-4D8B-8219-D49807D80F53}" srcOrd="3" destOrd="0" parTransId="{D60F8A01-A2F0-46F0-91A4-5A56B8E2643D}" sibTransId="{B88D590C-8DE9-4686-B7E7-D49EBA1805A4}"/>
    <dgm:cxn modelId="{A6037C8B-78F9-4915-A4FD-BCF5A45408FC}" srcId="{48674DC0-0BF4-4878-B77F-4A19DAAC6CC9}" destId="{0EC59B42-6D5B-4A4E-990D-E4DD3C16FC62}" srcOrd="4" destOrd="0" parTransId="{0C1F872B-19F8-49CF-9E21-DF2751DFE916}" sibTransId="{349707E7-6E0C-4081-83A1-4C8FE23CF35B}"/>
    <dgm:cxn modelId="{337B6B8D-E844-409F-8C83-657D2481C8FE}" srcId="{48674DC0-0BF4-4878-B77F-4A19DAAC6CC9}" destId="{79375CD8-8609-414C-8E8F-B4E572B17137}" srcOrd="1" destOrd="0" parTransId="{58A789C7-12A6-491A-963A-18C9DC7E1B65}" sibTransId="{C4D8AD37-579D-4E50-8C18-632BF6318D3B}"/>
    <dgm:cxn modelId="{589CCC92-6DB7-4EA9-B0EA-B25FBB8979A8}" type="presOf" srcId="{8DFF8F5C-F10A-4BD4-AFA1-E86CE1216156}" destId="{DA6B554E-D89D-45BB-92B6-9F38FB5BFC3F}" srcOrd="0" destOrd="0" presId="urn:microsoft.com/office/officeart/2018/2/layout/IconLabelList"/>
    <dgm:cxn modelId="{B24C099C-714C-432A-83AE-FAAD0C91F825}" srcId="{48674DC0-0BF4-4878-B77F-4A19DAAC6CC9}" destId="{D1F5ACFA-2DF7-4418-BB2E-74C7DDCC843D}" srcOrd="6" destOrd="0" parTransId="{E1DF1EC8-3667-4971-9E6E-537487806DC5}" sibTransId="{B7A25428-3378-49AF-B702-1283DD2903A3}"/>
    <dgm:cxn modelId="{217B3CA0-12E2-4546-A809-CF9D109AB254}" type="presOf" srcId="{C0E05B05-323A-424B-A990-6C682186CBD1}" destId="{71AA932E-1887-4B5C-9CDC-19B28C6E8B70}" srcOrd="0" destOrd="0" presId="urn:microsoft.com/office/officeart/2018/2/layout/IconLabelList"/>
    <dgm:cxn modelId="{4817DBA3-D54E-40D9-8A03-D482E0C3DDA5}" type="presOf" srcId="{2186AAD9-737E-4D8B-8219-D49807D80F53}" destId="{190E0024-2004-44AD-9B67-CBA42021D13C}" srcOrd="0" destOrd="0" presId="urn:microsoft.com/office/officeart/2018/2/layout/IconLabelList"/>
    <dgm:cxn modelId="{18AD5CBA-2098-4235-88F6-CB2C288B1715}" type="presOf" srcId="{48674DC0-0BF4-4878-B77F-4A19DAAC6CC9}" destId="{944CA0FF-4D19-4DA0-958A-0C5D95213514}" srcOrd="0" destOrd="0" presId="urn:microsoft.com/office/officeart/2018/2/layout/IconLabelList"/>
    <dgm:cxn modelId="{637C8FC1-F114-4260-A9E7-B1EC4938BF71}" srcId="{48674DC0-0BF4-4878-B77F-4A19DAAC6CC9}" destId="{C0E05B05-323A-424B-A990-6C682186CBD1}" srcOrd="5" destOrd="0" parTransId="{94CBD5C3-71B2-4112-AB79-1906D1A5FDA7}" sibTransId="{6B560737-6A95-446F-BDB8-4D60FB226935}"/>
    <dgm:cxn modelId="{0A46C5E9-8936-411C-BFB6-1EA7A1DA6955}" srcId="{48674DC0-0BF4-4878-B77F-4A19DAAC6CC9}" destId="{1F6864E9-5BC3-47BE-9716-F69058D1273C}" srcOrd="0" destOrd="0" parTransId="{C982BB84-375B-4243-9783-64D295FC5A0A}" sibTransId="{0FA6EF74-501D-4A1D-A523-20259C89D135}"/>
    <dgm:cxn modelId="{2408EE94-BEE7-43BF-BD2F-8F1E0FF7A85F}" type="presParOf" srcId="{944CA0FF-4D19-4DA0-958A-0C5D95213514}" destId="{5AB7E0FC-CA42-4B89-AFF5-7278A4001440}" srcOrd="0" destOrd="0" presId="urn:microsoft.com/office/officeart/2018/2/layout/IconLabelList"/>
    <dgm:cxn modelId="{62E78828-49B9-499D-AEFB-23BBEF99E3A8}" type="presParOf" srcId="{5AB7E0FC-CA42-4B89-AFF5-7278A4001440}" destId="{53E1CB6E-AA30-4229-A59D-645A776A2B04}" srcOrd="0" destOrd="0" presId="urn:microsoft.com/office/officeart/2018/2/layout/IconLabelList"/>
    <dgm:cxn modelId="{AB448DA1-B10E-47E3-BD52-F3A44E643237}" type="presParOf" srcId="{5AB7E0FC-CA42-4B89-AFF5-7278A4001440}" destId="{701CB46D-A672-4122-897F-A4F3190C8919}" srcOrd="1" destOrd="0" presId="urn:microsoft.com/office/officeart/2018/2/layout/IconLabelList"/>
    <dgm:cxn modelId="{A7D94AF8-1210-4257-B7CA-E340B26496FC}" type="presParOf" srcId="{5AB7E0FC-CA42-4B89-AFF5-7278A4001440}" destId="{82846A23-5F69-49D4-89FD-C833BC563CFD}" srcOrd="2" destOrd="0" presId="urn:microsoft.com/office/officeart/2018/2/layout/IconLabelList"/>
    <dgm:cxn modelId="{1C2ECFB5-9FBB-4AEE-97DE-376D219B1484}" type="presParOf" srcId="{944CA0FF-4D19-4DA0-958A-0C5D95213514}" destId="{B5BD4A64-013C-44EB-ABC4-07A340867E42}" srcOrd="1" destOrd="0" presId="urn:microsoft.com/office/officeart/2018/2/layout/IconLabelList"/>
    <dgm:cxn modelId="{F05F77E2-8471-42CB-9D24-1A274B3E8B6C}" type="presParOf" srcId="{944CA0FF-4D19-4DA0-958A-0C5D95213514}" destId="{C8F95AB0-48FB-49BF-946E-387D719C4012}" srcOrd="2" destOrd="0" presId="urn:microsoft.com/office/officeart/2018/2/layout/IconLabelList"/>
    <dgm:cxn modelId="{180ACA87-BFB6-4448-9388-74D4B9E0780E}" type="presParOf" srcId="{C8F95AB0-48FB-49BF-946E-387D719C4012}" destId="{53288058-300A-42D2-95B9-82AB38B8431C}" srcOrd="0" destOrd="0" presId="urn:microsoft.com/office/officeart/2018/2/layout/IconLabelList"/>
    <dgm:cxn modelId="{A8114893-A448-4B31-AF3F-3D40A1601851}" type="presParOf" srcId="{C8F95AB0-48FB-49BF-946E-387D719C4012}" destId="{B5875DEF-5133-4B25-9CB1-76333B7427E4}" srcOrd="1" destOrd="0" presId="urn:microsoft.com/office/officeart/2018/2/layout/IconLabelList"/>
    <dgm:cxn modelId="{AC9CF0AF-9969-4E83-85F6-176118377ECB}" type="presParOf" srcId="{C8F95AB0-48FB-49BF-946E-387D719C4012}" destId="{CB88A632-0300-43C9-A10F-BBBCB8A45659}" srcOrd="2" destOrd="0" presId="urn:microsoft.com/office/officeart/2018/2/layout/IconLabelList"/>
    <dgm:cxn modelId="{80A7F352-4EAF-4E10-811B-43DEA9A12614}" type="presParOf" srcId="{944CA0FF-4D19-4DA0-958A-0C5D95213514}" destId="{C3B14DD3-8CF1-4E2B-8871-BB71FCB815C1}" srcOrd="3" destOrd="0" presId="urn:microsoft.com/office/officeart/2018/2/layout/IconLabelList"/>
    <dgm:cxn modelId="{D5ADCD9F-9CD7-41CC-AC85-1EE98EAF5B4C}" type="presParOf" srcId="{944CA0FF-4D19-4DA0-958A-0C5D95213514}" destId="{11AD8A65-E3E9-45C7-806A-E3D20807B104}" srcOrd="4" destOrd="0" presId="urn:microsoft.com/office/officeart/2018/2/layout/IconLabelList"/>
    <dgm:cxn modelId="{48E48E42-8D60-4A1F-91A8-EDCD9845DFD5}" type="presParOf" srcId="{11AD8A65-E3E9-45C7-806A-E3D20807B104}" destId="{D7585235-CE37-4241-A82D-5582A3021AF5}" srcOrd="0" destOrd="0" presId="urn:microsoft.com/office/officeart/2018/2/layout/IconLabelList"/>
    <dgm:cxn modelId="{CDC51731-B356-4677-836C-9E91AAE0A5B0}" type="presParOf" srcId="{11AD8A65-E3E9-45C7-806A-E3D20807B104}" destId="{43641A25-299D-4338-A6D2-EED3386A8F6F}" srcOrd="1" destOrd="0" presId="urn:microsoft.com/office/officeart/2018/2/layout/IconLabelList"/>
    <dgm:cxn modelId="{BB78FD42-A79B-44A7-9DCA-BE80BE8F1306}" type="presParOf" srcId="{11AD8A65-E3E9-45C7-806A-E3D20807B104}" destId="{7A05F4AD-1A4A-42A9-B4D9-3A70E387ADF5}" srcOrd="2" destOrd="0" presId="urn:microsoft.com/office/officeart/2018/2/layout/IconLabelList"/>
    <dgm:cxn modelId="{A505F1A1-923F-4C33-A9E0-96619BB19F0F}" type="presParOf" srcId="{944CA0FF-4D19-4DA0-958A-0C5D95213514}" destId="{989EF3CF-DFEF-42D3-AE2A-F231A8D1716F}" srcOrd="5" destOrd="0" presId="urn:microsoft.com/office/officeart/2018/2/layout/IconLabelList"/>
    <dgm:cxn modelId="{9021E4E9-BE0A-42AC-B428-524CFEA08FBD}" type="presParOf" srcId="{944CA0FF-4D19-4DA0-958A-0C5D95213514}" destId="{57B67636-B672-496D-885B-74DB3A711FE1}" srcOrd="6" destOrd="0" presId="urn:microsoft.com/office/officeart/2018/2/layout/IconLabelList"/>
    <dgm:cxn modelId="{8D6BCE7A-815A-4815-A367-4C38C76E9389}" type="presParOf" srcId="{57B67636-B672-496D-885B-74DB3A711FE1}" destId="{2DBA4988-4720-4474-9703-573B3A3EB70E}" srcOrd="0" destOrd="0" presId="urn:microsoft.com/office/officeart/2018/2/layout/IconLabelList"/>
    <dgm:cxn modelId="{377971AD-C4A9-48C5-971C-A547A5C2329C}" type="presParOf" srcId="{57B67636-B672-496D-885B-74DB3A711FE1}" destId="{34A0D6A3-F262-4B69-B5F3-ABAE95A66DDD}" srcOrd="1" destOrd="0" presId="urn:microsoft.com/office/officeart/2018/2/layout/IconLabelList"/>
    <dgm:cxn modelId="{EB1CC841-E411-4240-9EAF-AA37368D92A9}" type="presParOf" srcId="{57B67636-B672-496D-885B-74DB3A711FE1}" destId="{190E0024-2004-44AD-9B67-CBA42021D13C}" srcOrd="2" destOrd="0" presId="urn:microsoft.com/office/officeart/2018/2/layout/IconLabelList"/>
    <dgm:cxn modelId="{9473BB61-A51C-4FA7-92F0-240EF7F7CEB0}" type="presParOf" srcId="{944CA0FF-4D19-4DA0-958A-0C5D95213514}" destId="{E3F00E79-07BE-45E9-9781-C6FECD5B3F57}" srcOrd="7" destOrd="0" presId="urn:microsoft.com/office/officeart/2018/2/layout/IconLabelList"/>
    <dgm:cxn modelId="{A459B115-FA46-4D4D-8069-B4BABC06D27C}" type="presParOf" srcId="{944CA0FF-4D19-4DA0-958A-0C5D95213514}" destId="{76A1A22A-C602-4CB5-B845-E5D9B6AF0C7F}" srcOrd="8" destOrd="0" presId="urn:microsoft.com/office/officeart/2018/2/layout/IconLabelList"/>
    <dgm:cxn modelId="{8120C48C-8F4B-4EDA-8CB0-3817D73572AE}" type="presParOf" srcId="{76A1A22A-C602-4CB5-B845-E5D9B6AF0C7F}" destId="{43E8E6F3-5A46-4FAA-9B1D-C493FFA4F77D}" srcOrd="0" destOrd="0" presId="urn:microsoft.com/office/officeart/2018/2/layout/IconLabelList"/>
    <dgm:cxn modelId="{D6C1328E-26F0-4F26-9BAE-D90F91E4E4DE}" type="presParOf" srcId="{76A1A22A-C602-4CB5-B845-E5D9B6AF0C7F}" destId="{E7789608-B0E9-4E82-85FD-D1FC46225FD2}" srcOrd="1" destOrd="0" presId="urn:microsoft.com/office/officeart/2018/2/layout/IconLabelList"/>
    <dgm:cxn modelId="{233FDE2B-7F8B-433E-85FB-8A386F8676E1}" type="presParOf" srcId="{76A1A22A-C602-4CB5-B845-E5D9B6AF0C7F}" destId="{C5653BC7-72A4-494D-9A3C-5495EF245999}" srcOrd="2" destOrd="0" presId="urn:microsoft.com/office/officeart/2018/2/layout/IconLabelList"/>
    <dgm:cxn modelId="{EACA0F6C-D404-4C50-A645-9BAA71F27AEF}" type="presParOf" srcId="{944CA0FF-4D19-4DA0-958A-0C5D95213514}" destId="{8D1C7D66-BFC8-46EB-A685-52F895BD9853}" srcOrd="9" destOrd="0" presId="urn:microsoft.com/office/officeart/2018/2/layout/IconLabelList"/>
    <dgm:cxn modelId="{8D97D622-C794-4FAD-9AFB-08F754E8FF15}" type="presParOf" srcId="{944CA0FF-4D19-4DA0-958A-0C5D95213514}" destId="{7FA00CE8-AA66-4B71-80B0-CD8B3AD4EFCC}" srcOrd="10" destOrd="0" presId="urn:microsoft.com/office/officeart/2018/2/layout/IconLabelList"/>
    <dgm:cxn modelId="{F74CBAC5-5AFA-4361-BBFE-26D79BEDBDD8}" type="presParOf" srcId="{7FA00CE8-AA66-4B71-80B0-CD8B3AD4EFCC}" destId="{7D64D566-AEEF-478C-92B4-4530050168E1}" srcOrd="0" destOrd="0" presId="urn:microsoft.com/office/officeart/2018/2/layout/IconLabelList"/>
    <dgm:cxn modelId="{9F8C0192-C095-43C3-BF55-A3EF3BA94DEF}" type="presParOf" srcId="{7FA00CE8-AA66-4B71-80B0-CD8B3AD4EFCC}" destId="{F89C909A-BDD1-45FF-8057-7154C8472773}" srcOrd="1" destOrd="0" presId="urn:microsoft.com/office/officeart/2018/2/layout/IconLabelList"/>
    <dgm:cxn modelId="{92551444-0B7F-46BF-BCB7-8AE9321C039B}" type="presParOf" srcId="{7FA00CE8-AA66-4B71-80B0-CD8B3AD4EFCC}" destId="{71AA932E-1887-4B5C-9CDC-19B28C6E8B70}" srcOrd="2" destOrd="0" presId="urn:microsoft.com/office/officeart/2018/2/layout/IconLabelList"/>
    <dgm:cxn modelId="{CB8A809A-BD39-4200-8C8A-9048101013D4}" type="presParOf" srcId="{944CA0FF-4D19-4DA0-958A-0C5D95213514}" destId="{71D040AB-53A8-4DB0-8267-AC22D90CB4B2}" srcOrd="11" destOrd="0" presId="urn:microsoft.com/office/officeart/2018/2/layout/IconLabelList"/>
    <dgm:cxn modelId="{347F79BA-6994-44A0-8301-EDB2BE6C038A}" type="presParOf" srcId="{944CA0FF-4D19-4DA0-958A-0C5D95213514}" destId="{B477EEFA-8231-435D-9FFE-2DB8E955B0E1}" srcOrd="12" destOrd="0" presId="urn:microsoft.com/office/officeart/2018/2/layout/IconLabelList"/>
    <dgm:cxn modelId="{EE60001C-5C5F-426C-B64C-AD7C408A0799}" type="presParOf" srcId="{B477EEFA-8231-435D-9FFE-2DB8E955B0E1}" destId="{36058D7E-160E-4085-BD63-C2CBC241A242}" srcOrd="0" destOrd="0" presId="urn:microsoft.com/office/officeart/2018/2/layout/IconLabelList"/>
    <dgm:cxn modelId="{C994B7C7-63A7-4160-B0F2-324B10060200}" type="presParOf" srcId="{B477EEFA-8231-435D-9FFE-2DB8E955B0E1}" destId="{5D80DFCD-B13E-4954-9E68-DD6C12CA7725}" srcOrd="1" destOrd="0" presId="urn:microsoft.com/office/officeart/2018/2/layout/IconLabelList"/>
    <dgm:cxn modelId="{31C62427-73E6-4931-ABF7-962AA71C3DAA}" type="presParOf" srcId="{B477EEFA-8231-435D-9FFE-2DB8E955B0E1}" destId="{30F4C9B1-4868-4C21-A600-70FC0F1C8B65}" srcOrd="2" destOrd="0" presId="urn:microsoft.com/office/officeart/2018/2/layout/IconLabelList"/>
    <dgm:cxn modelId="{064573D5-BBC5-4070-85EA-965AEA70AEEB}" type="presParOf" srcId="{944CA0FF-4D19-4DA0-958A-0C5D95213514}" destId="{3382F81D-50AA-45E3-AF0A-CE2A6F4E49EA}" srcOrd="13" destOrd="0" presId="urn:microsoft.com/office/officeart/2018/2/layout/IconLabelList"/>
    <dgm:cxn modelId="{0B60C3A3-E766-4CED-A7DF-E0F565C97013}" type="presParOf" srcId="{944CA0FF-4D19-4DA0-958A-0C5D95213514}" destId="{EC72F23F-7F81-485C-8A4B-8CD1FE47C29D}" srcOrd="14" destOrd="0" presId="urn:microsoft.com/office/officeart/2018/2/layout/IconLabelList"/>
    <dgm:cxn modelId="{0E8A7872-68D3-4668-B942-EFA0E825F88D}" type="presParOf" srcId="{EC72F23F-7F81-485C-8A4B-8CD1FE47C29D}" destId="{74FC9A82-234B-4382-85AE-BFACB4D02BCF}" srcOrd="0" destOrd="0" presId="urn:microsoft.com/office/officeart/2018/2/layout/IconLabelList"/>
    <dgm:cxn modelId="{87EDABDC-4E2A-4289-9320-0EB7127DA254}" type="presParOf" srcId="{EC72F23F-7F81-485C-8A4B-8CD1FE47C29D}" destId="{49408B8C-5575-488C-B493-F60215C8A814}" srcOrd="1" destOrd="0" presId="urn:microsoft.com/office/officeart/2018/2/layout/IconLabelList"/>
    <dgm:cxn modelId="{21DE999D-7416-450C-849E-1AF1F84F48B7}" type="presParOf" srcId="{EC72F23F-7F81-485C-8A4B-8CD1FE47C29D}" destId="{DA6B554E-D89D-45BB-92B6-9F38FB5BFC3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A0F01B-227A-499F-A2C4-3C2D3ADFF3F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D95565C-2C21-4BF8-B75D-D613AA80D736}">
      <dgm:prSet/>
      <dgm:spPr/>
      <dgm:t>
        <a:bodyPr/>
        <a:lstStyle/>
        <a:p>
          <a:r>
            <a:rPr lang="en-US"/>
            <a:t>Differentiate itself in the labour market</a:t>
          </a:r>
        </a:p>
      </dgm:t>
    </dgm:pt>
    <dgm:pt modelId="{6D11DAD6-9D1C-430B-BF70-7D90EAAF299B}" type="parTrans" cxnId="{B6D8E68C-EA86-4231-BDEA-1AABCE28C136}">
      <dgm:prSet/>
      <dgm:spPr/>
      <dgm:t>
        <a:bodyPr/>
        <a:lstStyle/>
        <a:p>
          <a:endParaRPr lang="en-US"/>
        </a:p>
      </dgm:t>
    </dgm:pt>
    <dgm:pt modelId="{7F4E8338-D051-4C6D-886F-0F8D4C2255C6}" type="sibTrans" cxnId="{B6D8E68C-EA86-4231-BDEA-1AABCE28C136}">
      <dgm:prSet/>
      <dgm:spPr/>
      <dgm:t>
        <a:bodyPr/>
        <a:lstStyle/>
        <a:p>
          <a:endParaRPr lang="en-US"/>
        </a:p>
      </dgm:t>
    </dgm:pt>
    <dgm:pt modelId="{7D17A849-0CEE-47E6-8923-BFD7167F4457}">
      <dgm:prSet/>
      <dgm:spPr/>
      <dgm:t>
        <a:bodyPr/>
        <a:lstStyle/>
        <a:p>
          <a:r>
            <a:rPr lang="en-US"/>
            <a:t>What do people think about the employer?</a:t>
          </a:r>
        </a:p>
      </dgm:t>
    </dgm:pt>
    <dgm:pt modelId="{E5049105-FAE8-4876-845B-8EF23A2D1A5E}" type="parTrans" cxnId="{6E213175-831A-4042-B05E-C1E3DD9B8ED8}">
      <dgm:prSet/>
      <dgm:spPr/>
      <dgm:t>
        <a:bodyPr/>
        <a:lstStyle/>
        <a:p>
          <a:endParaRPr lang="en-US"/>
        </a:p>
      </dgm:t>
    </dgm:pt>
    <dgm:pt modelId="{62D930DD-257F-46D4-BA47-ACD995F2DA1A}" type="sibTrans" cxnId="{6E213175-831A-4042-B05E-C1E3DD9B8ED8}">
      <dgm:prSet/>
      <dgm:spPr/>
      <dgm:t>
        <a:bodyPr/>
        <a:lstStyle/>
        <a:p>
          <a:endParaRPr lang="en-US"/>
        </a:p>
      </dgm:t>
    </dgm:pt>
    <dgm:pt modelId="{66209F35-D071-42A7-8AB3-798B8D4B1391}">
      <dgm:prSet/>
      <dgm:spPr/>
      <dgm:t>
        <a:bodyPr/>
        <a:lstStyle/>
        <a:p>
          <a:r>
            <a:rPr lang="en-US"/>
            <a:t>A strong brand should connect values, strategy and policies</a:t>
          </a:r>
        </a:p>
      </dgm:t>
    </dgm:pt>
    <dgm:pt modelId="{89FE43F0-9A19-44F0-94AF-C3A0214A106F}" type="parTrans" cxnId="{2F4E97B5-E99E-4014-B857-D3A705913280}">
      <dgm:prSet/>
      <dgm:spPr/>
      <dgm:t>
        <a:bodyPr/>
        <a:lstStyle/>
        <a:p>
          <a:endParaRPr lang="en-US"/>
        </a:p>
      </dgm:t>
    </dgm:pt>
    <dgm:pt modelId="{750A86ED-6E74-4197-BA33-8D3A7F4093C1}" type="sibTrans" cxnId="{2F4E97B5-E99E-4014-B857-D3A705913280}">
      <dgm:prSet/>
      <dgm:spPr/>
      <dgm:t>
        <a:bodyPr/>
        <a:lstStyle/>
        <a:p>
          <a:endParaRPr lang="en-US"/>
        </a:p>
      </dgm:t>
    </dgm:pt>
    <dgm:pt modelId="{3E94D4F5-09C9-450D-9910-67A55F4C1D06}">
      <dgm:prSet/>
      <dgm:spPr/>
      <dgm:t>
        <a:bodyPr/>
        <a:lstStyle/>
        <a:p>
          <a:r>
            <a:rPr lang="en-US"/>
            <a:t>Increasingly, influenced by Corporate Social Responsibility</a:t>
          </a:r>
        </a:p>
      </dgm:t>
    </dgm:pt>
    <dgm:pt modelId="{7DB4A407-02EE-4ACF-B873-FE543AD980D7}" type="parTrans" cxnId="{C00C02E6-0518-4E6C-8BA9-2B73DA5BC0E7}">
      <dgm:prSet/>
      <dgm:spPr/>
      <dgm:t>
        <a:bodyPr/>
        <a:lstStyle/>
        <a:p>
          <a:endParaRPr lang="en-US"/>
        </a:p>
      </dgm:t>
    </dgm:pt>
    <dgm:pt modelId="{5D035F94-C53A-490F-80A3-B32F47599379}" type="sibTrans" cxnId="{C00C02E6-0518-4E6C-8BA9-2B73DA5BC0E7}">
      <dgm:prSet/>
      <dgm:spPr/>
      <dgm:t>
        <a:bodyPr/>
        <a:lstStyle/>
        <a:p>
          <a:endParaRPr lang="en-US"/>
        </a:p>
      </dgm:t>
    </dgm:pt>
    <dgm:pt modelId="{07C32997-160E-4465-8F60-EFFCB5850664}" type="pres">
      <dgm:prSet presAssocID="{18A0F01B-227A-499F-A2C4-3C2D3ADFF3F1}" presName="root" presStyleCnt="0">
        <dgm:presLayoutVars>
          <dgm:dir/>
          <dgm:resizeHandles val="exact"/>
        </dgm:presLayoutVars>
      </dgm:prSet>
      <dgm:spPr/>
    </dgm:pt>
    <dgm:pt modelId="{AACB9127-1141-4C80-A0C7-918A20B7C4D8}" type="pres">
      <dgm:prSet presAssocID="{ED95565C-2C21-4BF8-B75D-D613AA80D736}" presName="compNode" presStyleCnt="0"/>
      <dgm:spPr/>
    </dgm:pt>
    <dgm:pt modelId="{7966BCFC-29B6-4437-AC1D-B55CC03CFE03}" type="pres">
      <dgm:prSet presAssocID="{ED95565C-2C21-4BF8-B75D-D613AA80D736}" presName="bgRect" presStyleLbl="bgShp" presStyleIdx="0" presStyleCnt="4"/>
      <dgm:spPr/>
    </dgm:pt>
    <dgm:pt modelId="{310FDE02-E550-4A2D-895F-FE437271DD5E}" type="pres">
      <dgm:prSet presAssocID="{ED95565C-2C21-4BF8-B75D-D613AA80D73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8918E300-7AB2-4D3E-ACB8-F30023C1DFF4}" type="pres">
      <dgm:prSet presAssocID="{ED95565C-2C21-4BF8-B75D-D613AA80D736}" presName="spaceRect" presStyleCnt="0"/>
      <dgm:spPr/>
    </dgm:pt>
    <dgm:pt modelId="{58CD6BE7-3FD2-442A-8E36-6894A77F6300}" type="pres">
      <dgm:prSet presAssocID="{ED95565C-2C21-4BF8-B75D-D613AA80D736}" presName="parTx" presStyleLbl="revTx" presStyleIdx="0" presStyleCnt="4">
        <dgm:presLayoutVars>
          <dgm:chMax val="0"/>
          <dgm:chPref val="0"/>
        </dgm:presLayoutVars>
      </dgm:prSet>
      <dgm:spPr/>
    </dgm:pt>
    <dgm:pt modelId="{6713687E-2B39-404D-A92B-3C730A342C44}" type="pres">
      <dgm:prSet presAssocID="{7F4E8338-D051-4C6D-886F-0F8D4C2255C6}" presName="sibTrans" presStyleCnt="0"/>
      <dgm:spPr/>
    </dgm:pt>
    <dgm:pt modelId="{686640BD-3563-4A6B-B250-A3DE15195797}" type="pres">
      <dgm:prSet presAssocID="{7D17A849-0CEE-47E6-8923-BFD7167F4457}" presName="compNode" presStyleCnt="0"/>
      <dgm:spPr/>
    </dgm:pt>
    <dgm:pt modelId="{320AEFDA-F3C5-4812-A8AC-6588B05DD489}" type="pres">
      <dgm:prSet presAssocID="{7D17A849-0CEE-47E6-8923-BFD7167F4457}" presName="bgRect" presStyleLbl="bgShp" presStyleIdx="1" presStyleCnt="4"/>
      <dgm:spPr/>
    </dgm:pt>
    <dgm:pt modelId="{41523B8B-B6D9-45E9-976A-4B5BE9095479}" type="pres">
      <dgm:prSet presAssocID="{7D17A849-0CEE-47E6-8923-BFD7167F445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2E58B62-8EEB-495B-AED3-D32DD2A5283B}" type="pres">
      <dgm:prSet presAssocID="{7D17A849-0CEE-47E6-8923-BFD7167F4457}" presName="spaceRect" presStyleCnt="0"/>
      <dgm:spPr/>
    </dgm:pt>
    <dgm:pt modelId="{E1DF9F43-4B3F-4E5D-8286-E8EC2BF85BA3}" type="pres">
      <dgm:prSet presAssocID="{7D17A849-0CEE-47E6-8923-BFD7167F4457}" presName="parTx" presStyleLbl="revTx" presStyleIdx="1" presStyleCnt="4">
        <dgm:presLayoutVars>
          <dgm:chMax val="0"/>
          <dgm:chPref val="0"/>
        </dgm:presLayoutVars>
      </dgm:prSet>
      <dgm:spPr/>
    </dgm:pt>
    <dgm:pt modelId="{CE309632-670E-4425-9ADA-BF758109C66D}" type="pres">
      <dgm:prSet presAssocID="{62D930DD-257F-46D4-BA47-ACD995F2DA1A}" presName="sibTrans" presStyleCnt="0"/>
      <dgm:spPr/>
    </dgm:pt>
    <dgm:pt modelId="{79EF0FCA-F62E-4E78-9A15-635B604D494B}" type="pres">
      <dgm:prSet presAssocID="{66209F35-D071-42A7-8AB3-798B8D4B1391}" presName="compNode" presStyleCnt="0"/>
      <dgm:spPr/>
    </dgm:pt>
    <dgm:pt modelId="{073B6FFF-E481-48C6-AB2C-AB665F03C008}" type="pres">
      <dgm:prSet presAssocID="{66209F35-D071-42A7-8AB3-798B8D4B1391}" presName="bgRect" presStyleLbl="bgShp" presStyleIdx="2" presStyleCnt="4"/>
      <dgm:spPr/>
    </dgm:pt>
    <dgm:pt modelId="{A4470E00-7B80-4ECF-894D-39ADB479F5B1}" type="pres">
      <dgm:prSet presAssocID="{66209F35-D071-42A7-8AB3-798B8D4B139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D297CAC0-7E72-46B8-A25E-D677B009C768}" type="pres">
      <dgm:prSet presAssocID="{66209F35-D071-42A7-8AB3-798B8D4B1391}" presName="spaceRect" presStyleCnt="0"/>
      <dgm:spPr/>
    </dgm:pt>
    <dgm:pt modelId="{9E7E8F09-8010-44B4-B03F-A3E654F7764D}" type="pres">
      <dgm:prSet presAssocID="{66209F35-D071-42A7-8AB3-798B8D4B1391}" presName="parTx" presStyleLbl="revTx" presStyleIdx="2" presStyleCnt="4">
        <dgm:presLayoutVars>
          <dgm:chMax val="0"/>
          <dgm:chPref val="0"/>
        </dgm:presLayoutVars>
      </dgm:prSet>
      <dgm:spPr/>
    </dgm:pt>
    <dgm:pt modelId="{41A61B7E-D70D-4DBB-881C-539F7AC44D73}" type="pres">
      <dgm:prSet presAssocID="{750A86ED-6E74-4197-BA33-8D3A7F4093C1}" presName="sibTrans" presStyleCnt="0"/>
      <dgm:spPr/>
    </dgm:pt>
    <dgm:pt modelId="{548274C8-244A-44B7-A90B-FE186DB403D5}" type="pres">
      <dgm:prSet presAssocID="{3E94D4F5-09C9-450D-9910-67A55F4C1D06}" presName="compNode" presStyleCnt="0"/>
      <dgm:spPr/>
    </dgm:pt>
    <dgm:pt modelId="{70CED371-F454-4ACB-9208-4D7EA80048B2}" type="pres">
      <dgm:prSet presAssocID="{3E94D4F5-09C9-450D-9910-67A55F4C1D06}" presName="bgRect" presStyleLbl="bgShp" presStyleIdx="3" presStyleCnt="4"/>
      <dgm:spPr/>
    </dgm:pt>
    <dgm:pt modelId="{88AE5386-D64B-48BE-B4C3-4B07809BDA80}" type="pres">
      <dgm:prSet presAssocID="{3E94D4F5-09C9-450D-9910-67A55F4C1D0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01D8606-8359-4049-80CB-8D45D582ACC2}" type="pres">
      <dgm:prSet presAssocID="{3E94D4F5-09C9-450D-9910-67A55F4C1D06}" presName="spaceRect" presStyleCnt="0"/>
      <dgm:spPr/>
    </dgm:pt>
    <dgm:pt modelId="{E0095989-B7C8-4259-B003-66AD4C3F396F}" type="pres">
      <dgm:prSet presAssocID="{3E94D4F5-09C9-450D-9910-67A55F4C1D06}" presName="parTx" presStyleLbl="revTx" presStyleIdx="3" presStyleCnt="4">
        <dgm:presLayoutVars>
          <dgm:chMax val="0"/>
          <dgm:chPref val="0"/>
        </dgm:presLayoutVars>
      </dgm:prSet>
      <dgm:spPr/>
    </dgm:pt>
  </dgm:ptLst>
  <dgm:cxnLst>
    <dgm:cxn modelId="{314A2013-FD3B-4197-82BA-1284E0DBA010}" type="presOf" srcId="{7D17A849-0CEE-47E6-8923-BFD7167F4457}" destId="{E1DF9F43-4B3F-4E5D-8286-E8EC2BF85BA3}" srcOrd="0" destOrd="0" presId="urn:microsoft.com/office/officeart/2018/2/layout/IconVerticalSolidList"/>
    <dgm:cxn modelId="{8CE2DB38-0A70-425A-AA5F-7BB6AA6DF6E2}" type="presOf" srcId="{3E94D4F5-09C9-450D-9910-67A55F4C1D06}" destId="{E0095989-B7C8-4259-B003-66AD4C3F396F}" srcOrd="0" destOrd="0" presId="urn:microsoft.com/office/officeart/2018/2/layout/IconVerticalSolidList"/>
    <dgm:cxn modelId="{073F173C-EF2F-4E05-9792-4E9EC4F6A9EB}" type="presOf" srcId="{ED95565C-2C21-4BF8-B75D-D613AA80D736}" destId="{58CD6BE7-3FD2-442A-8E36-6894A77F6300}" srcOrd="0" destOrd="0" presId="urn:microsoft.com/office/officeart/2018/2/layout/IconVerticalSolidList"/>
    <dgm:cxn modelId="{6E213175-831A-4042-B05E-C1E3DD9B8ED8}" srcId="{18A0F01B-227A-499F-A2C4-3C2D3ADFF3F1}" destId="{7D17A849-0CEE-47E6-8923-BFD7167F4457}" srcOrd="1" destOrd="0" parTransId="{E5049105-FAE8-4876-845B-8EF23A2D1A5E}" sibTransId="{62D930DD-257F-46D4-BA47-ACD995F2DA1A}"/>
    <dgm:cxn modelId="{5196567A-302D-4AA6-A2E4-3114D48F66EC}" type="presOf" srcId="{66209F35-D071-42A7-8AB3-798B8D4B1391}" destId="{9E7E8F09-8010-44B4-B03F-A3E654F7764D}" srcOrd="0" destOrd="0" presId="urn:microsoft.com/office/officeart/2018/2/layout/IconVerticalSolidList"/>
    <dgm:cxn modelId="{B6D8E68C-EA86-4231-BDEA-1AABCE28C136}" srcId="{18A0F01B-227A-499F-A2C4-3C2D3ADFF3F1}" destId="{ED95565C-2C21-4BF8-B75D-D613AA80D736}" srcOrd="0" destOrd="0" parTransId="{6D11DAD6-9D1C-430B-BF70-7D90EAAF299B}" sibTransId="{7F4E8338-D051-4C6D-886F-0F8D4C2255C6}"/>
    <dgm:cxn modelId="{E155EE8E-8FE6-4273-AC48-994AD99A8F6E}" type="presOf" srcId="{18A0F01B-227A-499F-A2C4-3C2D3ADFF3F1}" destId="{07C32997-160E-4465-8F60-EFFCB5850664}" srcOrd="0" destOrd="0" presId="urn:microsoft.com/office/officeart/2018/2/layout/IconVerticalSolidList"/>
    <dgm:cxn modelId="{2F4E97B5-E99E-4014-B857-D3A705913280}" srcId="{18A0F01B-227A-499F-A2C4-3C2D3ADFF3F1}" destId="{66209F35-D071-42A7-8AB3-798B8D4B1391}" srcOrd="2" destOrd="0" parTransId="{89FE43F0-9A19-44F0-94AF-C3A0214A106F}" sibTransId="{750A86ED-6E74-4197-BA33-8D3A7F4093C1}"/>
    <dgm:cxn modelId="{C00C02E6-0518-4E6C-8BA9-2B73DA5BC0E7}" srcId="{18A0F01B-227A-499F-A2C4-3C2D3ADFF3F1}" destId="{3E94D4F5-09C9-450D-9910-67A55F4C1D06}" srcOrd="3" destOrd="0" parTransId="{7DB4A407-02EE-4ACF-B873-FE543AD980D7}" sibTransId="{5D035F94-C53A-490F-80A3-B32F47599379}"/>
    <dgm:cxn modelId="{1DA4F1A5-7FD3-4D88-86E9-D973074EA70C}" type="presParOf" srcId="{07C32997-160E-4465-8F60-EFFCB5850664}" destId="{AACB9127-1141-4C80-A0C7-918A20B7C4D8}" srcOrd="0" destOrd="0" presId="urn:microsoft.com/office/officeart/2018/2/layout/IconVerticalSolidList"/>
    <dgm:cxn modelId="{86F3A869-144A-4E6E-B084-573C1FBB9D2B}" type="presParOf" srcId="{AACB9127-1141-4C80-A0C7-918A20B7C4D8}" destId="{7966BCFC-29B6-4437-AC1D-B55CC03CFE03}" srcOrd="0" destOrd="0" presId="urn:microsoft.com/office/officeart/2018/2/layout/IconVerticalSolidList"/>
    <dgm:cxn modelId="{140C3217-EF85-437D-909D-02F4F581EDB1}" type="presParOf" srcId="{AACB9127-1141-4C80-A0C7-918A20B7C4D8}" destId="{310FDE02-E550-4A2D-895F-FE437271DD5E}" srcOrd="1" destOrd="0" presId="urn:microsoft.com/office/officeart/2018/2/layout/IconVerticalSolidList"/>
    <dgm:cxn modelId="{E4468A73-085B-4F85-8BC9-C33B302B80DD}" type="presParOf" srcId="{AACB9127-1141-4C80-A0C7-918A20B7C4D8}" destId="{8918E300-7AB2-4D3E-ACB8-F30023C1DFF4}" srcOrd="2" destOrd="0" presId="urn:microsoft.com/office/officeart/2018/2/layout/IconVerticalSolidList"/>
    <dgm:cxn modelId="{190C9898-E501-43B0-8681-45FED2969F2B}" type="presParOf" srcId="{AACB9127-1141-4C80-A0C7-918A20B7C4D8}" destId="{58CD6BE7-3FD2-442A-8E36-6894A77F6300}" srcOrd="3" destOrd="0" presId="urn:microsoft.com/office/officeart/2018/2/layout/IconVerticalSolidList"/>
    <dgm:cxn modelId="{EEACA471-8094-40A6-871A-E99B20CB817E}" type="presParOf" srcId="{07C32997-160E-4465-8F60-EFFCB5850664}" destId="{6713687E-2B39-404D-A92B-3C730A342C44}" srcOrd="1" destOrd="0" presId="urn:microsoft.com/office/officeart/2018/2/layout/IconVerticalSolidList"/>
    <dgm:cxn modelId="{E56A416B-BF88-4E1C-B3E2-477BF9C39142}" type="presParOf" srcId="{07C32997-160E-4465-8F60-EFFCB5850664}" destId="{686640BD-3563-4A6B-B250-A3DE15195797}" srcOrd="2" destOrd="0" presId="urn:microsoft.com/office/officeart/2018/2/layout/IconVerticalSolidList"/>
    <dgm:cxn modelId="{ECDEAE5C-2A1B-4DC3-875E-A19FD6F122A8}" type="presParOf" srcId="{686640BD-3563-4A6B-B250-A3DE15195797}" destId="{320AEFDA-F3C5-4812-A8AC-6588B05DD489}" srcOrd="0" destOrd="0" presId="urn:microsoft.com/office/officeart/2018/2/layout/IconVerticalSolidList"/>
    <dgm:cxn modelId="{F411E43C-9FB4-4127-83E8-1677DCFE579D}" type="presParOf" srcId="{686640BD-3563-4A6B-B250-A3DE15195797}" destId="{41523B8B-B6D9-45E9-976A-4B5BE9095479}" srcOrd="1" destOrd="0" presId="urn:microsoft.com/office/officeart/2018/2/layout/IconVerticalSolidList"/>
    <dgm:cxn modelId="{4A7AACDC-37CB-48C4-8BA8-CB9A8AC2E7DB}" type="presParOf" srcId="{686640BD-3563-4A6B-B250-A3DE15195797}" destId="{12E58B62-8EEB-495B-AED3-D32DD2A5283B}" srcOrd="2" destOrd="0" presId="urn:microsoft.com/office/officeart/2018/2/layout/IconVerticalSolidList"/>
    <dgm:cxn modelId="{ED763396-7EC3-4B8E-9061-2FE258BAC31B}" type="presParOf" srcId="{686640BD-3563-4A6B-B250-A3DE15195797}" destId="{E1DF9F43-4B3F-4E5D-8286-E8EC2BF85BA3}" srcOrd="3" destOrd="0" presId="urn:microsoft.com/office/officeart/2018/2/layout/IconVerticalSolidList"/>
    <dgm:cxn modelId="{55448259-8AF6-4A44-8A64-E1076C71BA18}" type="presParOf" srcId="{07C32997-160E-4465-8F60-EFFCB5850664}" destId="{CE309632-670E-4425-9ADA-BF758109C66D}" srcOrd="3" destOrd="0" presId="urn:microsoft.com/office/officeart/2018/2/layout/IconVerticalSolidList"/>
    <dgm:cxn modelId="{6EEFE3FD-A19B-45C6-9476-CEEAAB785DB9}" type="presParOf" srcId="{07C32997-160E-4465-8F60-EFFCB5850664}" destId="{79EF0FCA-F62E-4E78-9A15-635B604D494B}" srcOrd="4" destOrd="0" presId="urn:microsoft.com/office/officeart/2018/2/layout/IconVerticalSolidList"/>
    <dgm:cxn modelId="{AFAD6A87-2E48-4EB0-A273-EB9D07E86A7A}" type="presParOf" srcId="{79EF0FCA-F62E-4E78-9A15-635B604D494B}" destId="{073B6FFF-E481-48C6-AB2C-AB665F03C008}" srcOrd="0" destOrd="0" presId="urn:microsoft.com/office/officeart/2018/2/layout/IconVerticalSolidList"/>
    <dgm:cxn modelId="{6BAA4B45-5F14-4256-951B-EFB01429EFBE}" type="presParOf" srcId="{79EF0FCA-F62E-4E78-9A15-635B604D494B}" destId="{A4470E00-7B80-4ECF-894D-39ADB479F5B1}" srcOrd="1" destOrd="0" presId="urn:microsoft.com/office/officeart/2018/2/layout/IconVerticalSolidList"/>
    <dgm:cxn modelId="{0621F508-AEF9-4C6B-9475-63A6C0ECD06F}" type="presParOf" srcId="{79EF0FCA-F62E-4E78-9A15-635B604D494B}" destId="{D297CAC0-7E72-46B8-A25E-D677B009C768}" srcOrd="2" destOrd="0" presId="urn:microsoft.com/office/officeart/2018/2/layout/IconVerticalSolidList"/>
    <dgm:cxn modelId="{074D08B4-D1E1-41B7-A6C0-BDB4C3FDEE05}" type="presParOf" srcId="{79EF0FCA-F62E-4E78-9A15-635B604D494B}" destId="{9E7E8F09-8010-44B4-B03F-A3E654F7764D}" srcOrd="3" destOrd="0" presId="urn:microsoft.com/office/officeart/2018/2/layout/IconVerticalSolidList"/>
    <dgm:cxn modelId="{A0637195-3074-4236-9302-C80BBACEF97A}" type="presParOf" srcId="{07C32997-160E-4465-8F60-EFFCB5850664}" destId="{41A61B7E-D70D-4DBB-881C-539F7AC44D73}" srcOrd="5" destOrd="0" presId="urn:microsoft.com/office/officeart/2018/2/layout/IconVerticalSolidList"/>
    <dgm:cxn modelId="{0B09F252-9DC7-40B4-994C-805CE32E6AE9}" type="presParOf" srcId="{07C32997-160E-4465-8F60-EFFCB5850664}" destId="{548274C8-244A-44B7-A90B-FE186DB403D5}" srcOrd="6" destOrd="0" presId="urn:microsoft.com/office/officeart/2018/2/layout/IconVerticalSolidList"/>
    <dgm:cxn modelId="{9C505C1B-9364-4849-BFD5-55645ED0E3E1}" type="presParOf" srcId="{548274C8-244A-44B7-A90B-FE186DB403D5}" destId="{70CED371-F454-4ACB-9208-4D7EA80048B2}" srcOrd="0" destOrd="0" presId="urn:microsoft.com/office/officeart/2018/2/layout/IconVerticalSolidList"/>
    <dgm:cxn modelId="{A5232B51-787B-4854-8D57-2B95E26BE14A}" type="presParOf" srcId="{548274C8-244A-44B7-A90B-FE186DB403D5}" destId="{88AE5386-D64B-48BE-B4C3-4B07809BDA80}" srcOrd="1" destOrd="0" presId="urn:microsoft.com/office/officeart/2018/2/layout/IconVerticalSolidList"/>
    <dgm:cxn modelId="{2FF098E6-3C55-497F-BCE5-626CDE63B8BD}" type="presParOf" srcId="{548274C8-244A-44B7-A90B-FE186DB403D5}" destId="{501D8606-8359-4049-80CB-8D45D582ACC2}" srcOrd="2" destOrd="0" presId="urn:microsoft.com/office/officeart/2018/2/layout/IconVerticalSolidList"/>
    <dgm:cxn modelId="{82F652DF-06F3-4C1E-B62D-3FD09C685532}" type="presParOf" srcId="{548274C8-244A-44B7-A90B-FE186DB403D5}" destId="{E0095989-B7C8-4259-B003-66AD4C3F39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FFD8BA4-F885-4DD4-8D8E-1FC80366A5E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568E26D-28FC-4CBE-AE60-D575BFCD1100}">
      <dgm:prSet/>
      <dgm:spPr/>
      <dgm:t>
        <a:bodyPr/>
        <a:lstStyle/>
        <a:p>
          <a:r>
            <a:rPr lang="en-US"/>
            <a:t>Across the entire lifecycle</a:t>
          </a:r>
        </a:p>
      </dgm:t>
    </dgm:pt>
    <dgm:pt modelId="{7476E2DA-1E15-4622-ADEB-8841A9BD6551}" type="parTrans" cxnId="{3B3A2A14-E661-4995-8366-0CA1DDEDAA1F}">
      <dgm:prSet/>
      <dgm:spPr/>
      <dgm:t>
        <a:bodyPr/>
        <a:lstStyle/>
        <a:p>
          <a:endParaRPr lang="en-US"/>
        </a:p>
      </dgm:t>
    </dgm:pt>
    <dgm:pt modelId="{CECF4EA4-9F63-4B63-A477-D73B1130A8CB}" type="sibTrans" cxnId="{3B3A2A14-E661-4995-8366-0CA1DDEDAA1F}">
      <dgm:prSet/>
      <dgm:spPr/>
      <dgm:t>
        <a:bodyPr/>
        <a:lstStyle/>
        <a:p>
          <a:endParaRPr lang="en-US"/>
        </a:p>
      </dgm:t>
    </dgm:pt>
    <dgm:pt modelId="{A430A895-92B8-439A-A37F-0F7C31CEC725}">
      <dgm:prSet/>
      <dgm:spPr/>
      <dgm:t>
        <a:bodyPr/>
        <a:lstStyle/>
        <a:p>
          <a:r>
            <a:rPr lang="en-US"/>
            <a:t>Results in better performance (Hosseini et al, 2022)</a:t>
          </a:r>
        </a:p>
      </dgm:t>
    </dgm:pt>
    <dgm:pt modelId="{8C8881DF-7194-4418-81AD-BEE359774BD2}" type="parTrans" cxnId="{90E43892-BEDA-4E9F-B3C4-18F25DCF6B02}">
      <dgm:prSet/>
      <dgm:spPr/>
      <dgm:t>
        <a:bodyPr/>
        <a:lstStyle/>
        <a:p>
          <a:endParaRPr lang="en-US"/>
        </a:p>
      </dgm:t>
    </dgm:pt>
    <dgm:pt modelId="{8925F4BF-5932-4F0B-856D-F745E569F024}" type="sibTrans" cxnId="{90E43892-BEDA-4E9F-B3C4-18F25DCF6B02}">
      <dgm:prSet/>
      <dgm:spPr/>
      <dgm:t>
        <a:bodyPr/>
        <a:lstStyle/>
        <a:p>
          <a:endParaRPr lang="en-US"/>
        </a:p>
      </dgm:t>
    </dgm:pt>
    <dgm:pt modelId="{36D2540C-22EC-4790-B365-516698EE6C21}">
      <dgm:prSet/>
      <dgm:spPr/>
      <dgm:t>
        <a:bodyPr/>
        <a:lstStyle/>
        <a:p>
          <a:r>
            <a:rPr lang="en-US"/>
            <a:t>Retention of talent</a:t>
          </a:r>
        </a:p>
      </dgm:t>
    </dgm:pt>
    <dgm:pt modelId="{6A7D6E28-2216-47C7-9E13-F3A8DECFB46D}" type="parTrans" cxnId="{F3AEBE12-6F9C-448E-A1B8-8B54CFEA6C85}">
      <dgm:prSet/>
      <dgm:spPr/>
      <dgm:t>
        <a:bodyPr/>
        <a:lstStyle/>
        <a:p>
          <a:endParaRPr lang="en-US"/>
        </a:p>
      </dgm:t>
    </dgm:pt>
    <dgm:pt modelId="{68238122-6259-4EBC-835F-27E900F12E17}" type="sibTrans" cxnId="{F3AEBE12-6F9C-448E-A1B8-8B54CFEA6C85}">
      <dgm:prSet/>
      <dgm:spPr/>
      <dgm:t>
        <a:bodyPr/>
        <a:lstStyle/>
        <a:p>
          <a:endParaRPr lang="en-US"/>
        </a:p>
      </dgm:t>
    </dgm:pt>
    <dgm:pt modelId="{997B24C9-2F91-4EDE-95F7-769510831845}">
      <dgm:prSet/>
      <dgm:spPr/>
      <dgm:t>
        <a:bodyPr/>
        <a:lstStyle/>
        <a:p>
          <a:r>
            <a:rPr lang="en-US"/>
            <a:t>Increased levels of engagement </a:t>
          </a:r>
        </a:p>
      </dgm:t>
    </dgm:pt>
    <dgm:pt modelId="{E6D7A788-D2EC-4BE3-B17A-7C13B543A633}" type="parTrans" cxnId="{CD94A3A5-413C-435C-92A7-48B08ADEF1EA}">
      <dgm:prSet/>
      <dgm:spPr/>
      <dgm:t>
        <a:bodyPr/>
        <a:lstStyle/>
        <a:p>
          <a:endParaRPr lang="en-US"/>
        </a:p>
      </dgm:t>
    </dgm:pt>
    <dgm:pt modelId="{F64FC018-6097-4AEE-9D39-1DD4BFA56949}" type="sibTrans" cxnId="{CD94A3A5-413C-435C-92A7-48B08ADEF1EA}">
      <dgm:prSet/>
      <dgm:spPr/>
      <dgm:t>
        <a:bodyPr/>
        <a:lstStyle/>
        <a:p>
          <a:endParaRPr lang="en-US"/>
        </a:p>
      </dgm:t>
    </dgm:pt>
    <dgm:pt modelId="{0161B2B1-A3B1-4E90-AD5A-78060898B3A0}" type="pres">
      <dgm:prSet presAssocID="{7FFD8BA4-F885-4DD4-8D8E-1FC80366A5E1}" presName="root" presStyleCnt="0">
        <dgm:presLayoutVars>
          <dgm:dir/>
          <dgm:resizeHandles val="exact"/>
        </dgm:presLayoutVars>
      </dgm:prSet>
      <dgm:spPr/>
    </dgm:pt>
    <dgm:pt modelId="{1006AD31-54AF-4FBA-9C16-AC45E703AE06}" type="pres">
      <dgm:prSet presAssocID="{0568E26D-28FC-4CBE-AE60-D575BFCD1100}" presName="compNode" presStyleCnt="0"/>
      <dgm:spPr/>
    </dgm:pt>
    <dgm:pt modelId="{B031A0CC-9FA4-4B53-BB43-2F73782C20D6}" type="pres">
      <dgm:prSet presAssocID="{0568E26D-28FC-4CBE-AE60-D575BFCD1100}" presName="bgRect" presStyleLbl="bgShp" presStyleIdx="0" presStyleCnt="2"/>
      <dgm:spPr/>
    </dgm:pt>
    <dgm:pt modelId="{CBE17604-9D33-4FC8-9175-A8D811E6DE25}" type="pres">
      <dgm:prSet presAssocID="{0568E26D-28FC-4CBE-AE60-D575BFCD110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13891B8A-7335-4567-8443-C2AD7D0FD7BE}" type="pres">
      <dgm:prSet presAssocID="{0568E26D-28FC-4CBE-AE60-D575BFCD1100}" presName="spaceRect" presStyleCnt="0"/>
      <dgm:spPr/>
    </dgm:pt>
    <dgm:pt modelId="{B0723870-FC2C-40F1-9EA9-0BFCEDDE017D}" type="pres">
      <dgm:prSet presAssocID="{0568E26D-28FC-4CBE-AE60-D575BFCD1100}" presName="parTx" presStyleLbl="revTx" presStyleIdx="0" presStyleCnt="3">
        <dgm:presLayoutVars>
          <dgm:chMax val="0"/>
          <dgm:chPref val="0"/>
        </dgm:presLayoutVars>
      </dgm:prSet>
      <dgm:spPr/>
    </dgm:pt>
    <dgm:pt modelId="{7610E67D-071B-4F58-B340-07DD24CD65D0}" type="pres">
      <dgm:prSet presAssocID="{CECF4EA4-9F63-4B63-A477-D73B1130A8CB}" presName="sibTrans" presStyleCnt="0"/>
      <dgm:spPr/>
    </dgm:pt>
    <dgm:pt modelId="{9CC6FBB0-2CA7-4134-8333-0C939BD85896}" type="pres">
      <dgm:prSet presAssocID="{A430A895-92B8-439A-A37F-0F7C31CEC725}" presName="compNode" presStyleCnt="0"/>
      <dgm:spPr/>
    </dgm:pt>
    <dgm:pt modelId="{34831CFE-E06C-4C82-B828-BBAF6E95EBE4}" type="pres">
      <dgm:prSet presAssocID="{A430A895-92B8-439A-A37F-0F7C31CEC725}" presName="bgRect" presStyleLbl="bgShp" presStyleIdx="1" presStyleCnt="2"/>
      <dgm:spPr/>
    </dgm:pt>
    <dgm:pt modelId="{F91CF7DB-1413-4C29-8EA9-8E4DE446A023}" type="pres">
      <dgm:prSet presAssocID="{A430A895-92B8-439A-A37F-0F7C31CEC72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189C9067-5DFF-40B9-9E6D-21990BBC1F2B}" type="pres">
      <dgm:prSet presAssocID="{A430A895-92B8-439A-A37F-0F7C31CEC725}" presName="spaceRect" presStyleCnt="0"/>
      <dgm:spPr/>
    </dgm:pt>
    <dgm:pt modelId="{A79CA9C0-EFA5-4DBB-B376-00188521340E}" type="pres">
      <dgm:prSet presAssocID="{A430A895-92B8-439A-A37F-0F7C31CEC725}" presName="parTx" presStyleLbl="revTx" presStyleIdx="1" presStyleCnt="3">
        <dgm:presLayoutVars>
          <dgm:chMax val="0"/>
          <dgm:chPref val="0"/>
        </dgm:presLayoutVars>
      </dgm:prSet>
      <dgm:spPr/>
    </dgm:pt>
    <dgm:pt modelId="{A33FAB27-F9EE-42D7-B416-87B8816D7EAC}" type="pres">
      <dgm:prSet presAssocID="{A430A895-92B8-439A-A37F-0F7C31CEC725}" presName="desTx" presStyleLbl="revTx" presStyleIdx="2" presStyleCnt="3">
        <dgm:presLayoutVars/>
      </dgm:prSet>
      <dgm:spPr/>
    </dgm:pt>
  </dgm:ptLst>
  <dgm:cxnLst>
    <dgm:cxn modelId="{F3AEBE12-6F9C-448E-A1B8-8B54CFEA6C85}" srcId="{A430A895-92B8-439A-A37F-0F7C31CEC725}" destId="{36D2540C-22EC-4790-B365-516698EE6C21}" srcOrd="0" destOrd="0" parTransId="{6A7D6E28-2216-47C7-9E13-F3A8DECFB46D}" sibTransId="{68238122-6259-4EBC-835F-27E900F12E17}"/>
    <dgm:cxn modelId="{3B3A2A14-E661-4995-8366-0CA1DDEDAA1F}" srcId="{7FFD8BA4-F885-4DD4-8D8E-1FC80366A5E1}" destId="{0568E26D-28FC-4CBE-AE60-D575BFCD1100}" srcOrd="0" destOrd="0" parTransId="{7476E2DA-1E15-4622-ADEB-8841A9BD6551}" sibTransId="{CECF4EA4-9F63-4B63-A477-D73B1130A8CB}"/>
    <dgm:cxn modelId="{D576F391-8863-40D3-869A-6E050E90A1BC}" type="presOf" srcId="{997B24C9-2F91-4EDE-95F7-769510831845}" destId="{A33FAB27-F9EE-42D7-B416-87B8816D7EAC}" srcOrd="0" destOrd="1" presId="urn:microsoft.com/office/officeart/2018/2/layout/IconVerticalSolidList"/>
    <dgm:cxn modelId="{90E43892-BEDA-4E9F-B3C4-18F25DCF6B02}" srcId="{7FFD8BA4-F885-4DD4-8D8E-1FC80366A5E1}" destId="{A430A895-92B8-439A-A37F-0F7C31CEC725}" srcOrd="1" destOrd="0" parTransId="{8C8881DF-7194-4418-81AD-BEE359774BD2}" sibTransId="{8925F4BF-5932-4F0B-856D-F745E569F024}"/>
    <dgm:cxn modelId="{CD94A3A5-413C-435C-92A7-48B08ADEF1EA}" srcId="{A430A895-92B8-439A-A37F-0F7C31CEC725}" destId="{997B24C9-2F91-4EDE-95F7-769510831845}" srcOrd="1" destOrd="0" parTransId="{E6D7A788-D2EC-4BE3-B17A-7C13B543A633}" sibTransId="{F64FC018-6097-4AEE-9D39-1DD4BFA56949}"/>
    <dgm:cxn modelId="{143F42A7-E25F-4CF8-ACA4-E9675BF7267E}" type="presOf" srcId="{0568E26D-28FC-4CBE-AE60-D575BFCD1100}" destId="{B0723870-FC2C-40F1-9EA9-0BFCEDDE017D}" srcOrd="0" destOrd="0" presId="urn:microsoft.com/office/officeart/2018/2/layout/IconVerticalSolidList"/>
    <dgm:cxn modelId="{7DDBCBC9-3A05-4095-8758-5BC0F4CCB2BC}" type="presOf" srcId="{36D2540C-22EC-4790-B365-516698EE6C21}" destId="{A33FAB27-F9EE-42D7-B416-87B8816D7EAC}" srcOrd="0" destOrd="0" presId="urn:microsoft.com/office/officeart/2018/2/layout/IconVerticalSolidList"/>
    <dgm:cxn modelId="{42F076F3-99F0-4BD0-8B9D-1477C6360F31}" type="presOf" srcId="{A430A895-92B8-439A-A37F-0F7C31CEC725}" destId="{A79CA9C0-EFA5-4DBB-B376-00188521340E}" srcOrd="0" destOrd="0" presId="urn:microsoft.com/office/officeart/2018/2/layout/IconVerticalSolidList"/>
    <dgm:cxn modelId="{73BDFDF7-705C-48CF-AC5D-13A93D1DEFC5}" type="presOf" srcId="{7FFD8BA4-F885-4DD4-8D8E-1FC80366A5E1}" destId="{0161B2B1-A3B1-4E90-AD5A-78060898B3A0}" srcOrd="0" destOrd="0" presId="urn:microsoft.com/office/officeart/2018/2/layout/IconVerticalSolidList"/>
    <dgm:cxn modelId="{E81778B0-0F10-459F-87E6-D091FF6DB065}" type="presParOf" srcId="{0161B2B1-A3B1-4E90-AD5A-78060898B3A0}" destId="{1006AD31-54AF-4FBA-9C16-AC45E703AE06}" srcOrd="0" destOrd="0" presId="urn:microsoft.com/office/officeart/2018/2/layout/IconVerticalSolidList"/>
    <dgm:cxn modelId="{DFF68904-2C62-4265-9EFA-EA1BC0A4F60F}" type="presParOf" srcId="{1006AD31-54AF-4FBA-9C16-AC45E703AE06}" destId="{B031A0CC-9FA4-4B53-BB43-2F73782C20D6}" srcOrd="0" destOrd="0" presId="urn:microsoft.com/office/officeart/2018/2/layout/IconVerticalSolidList"/>
    <dgm:cxn modelId="{08C17D12-B056-4568-A75D-77486C72FB9D}" type="presParOf" srcId="{1006AD31-54AF-4FBA-9C16-AC45E703AE06}" destId="{CBE17604-9D33-4FC8-9175-A8D811E6DE25}" srcOrd="1" destOrd="0" presId="urn:microsoft.com/office/officeart/2018/2/layout/IconVerticalSolidList"/>
    <dgm:cxn modelId="{850CA939-7C5F-454E-BA61-E9455A374CB6}" type="presParOf" srcId="{1006AD31-54AF-4FBA-9C16-AC45E703AE06}" destId="{13891B8A-7335-4567-8443-C2AD7D0FD7BE}" srcOrd="2" destOrd="0" presId="urn:microsoft.com/office/officeart/2018/2/layout/IconVerticalSolidList"/>
    <dgm:cxn modelId="{A9A20CAA-AAEB-4257-92BB-665942A96AF1}" type="presParOf" srcId="{1006AD31-54AF-4FBA-9C16-AC45E703AE06}" destId="{B0723870-FC2C-40F1-9EA9-0BFCEDDE017D}" srcOrd="3" destOrd="0" presId="urn:microsoft.com/office/officeart/2018/2/layout/IconVerticalSolidList"/>
    <dgm:cxn modelId="{8B8D1701-AEBC-43E6-BE1D-992D0819D1F3}" type="presParOf" srcId="{0161B2B1-A3B1-4E90-AD5A-78060898B3A0}" destId="{7610E67D-071B-4F58-B340-07DD24CD65D0}" srcOrd="1" destOrd="0" presId="urn:microsoft.com/office/officeart/2018/2/layout/IconVerticalSolidList"/>
    <dgm:cxn modelId="{0D142C68-BE63-47C9-BD9C-17A643682625}" type="presParOf" srcId="{0161B2B1-A3B1-4E90-AD5A-78060898B3A0}" destId="{9CC6FBB0-2CA7-4134-8333-0C939BD85896}" srcOrd="2" destOrd="0" presId="urn:microsoft.com/office/officeart/2018/2/layout/IconVerticalSolidList"/>
    <dgm:cxn modelId="{78D2F4FC-D2F2-4584-B421-BCD93F5FC273}" type="presParOf" srcId="{9CC6FBB0-2CA7-4134-8333-0C939BD85896}" destId="{34831CFE-E06C-4C82-B828-BBAF6E95EBE4}" srcOrd="0" destOrd="0" presId="urn:microsoft.com/office/officeart/2018/2/layout/IconVerticalSolidList"/>
    <dgm:cxn modelId="{B28F9E0F-EFAC-4F9B-848A-068ED9C37C5F}" type="presParOf" srcId="{9CC6FBB0-2CA7-4134-8333-0C939BD85896}" destId="{F91CF7DB-1413-4C29-8EA9-8E4DE446A023}" srcOrd="1" destOrd="0" presId="urn:microsoft.com/office/officeart/2018/2/layout/IconVerticalSolidList"/>
    <dgm:cxn modelId="{0F5DE9B1-1B14-4F24-AC7C-D29458816913}" type="presParOf" srcId="{9CC6FBB0-2CA7-4134-8333-0C939BD85896}" destId="{189C9067-5DFF-40B9-9E6D-21990BBC1F2B}" srcOrd="2" destOrd="0" presId="urn:microsoft.com/office/officeart/2018/2/layout/IconVerticalSolidList"/>
    <dgm:cxn modelId="{14D52AF2-525E-425F-9455-F35ECFEF583D}" type="presParOf" srcId="{9CC6FBB0-2CA7-4134-8333-0C939BD85896}" destId="{A79CA9C0-EFA5-4DBB-B376-00188521340E}" srcOrd="3" destOrd="0" presId="urn:microsoft.com/office/officeart/2018/2/layout/IconVerticalSolidList"/>
    <dgm:cxn modelId="{D8B844C2-0940-4DE6-A4EA-98CB685CD896}" type="presParOf" srcId="{9CC6FBB0-2CA7-4134-8333-0C939BD85896}" destId="{A33FAB27-F9EE-42D7-B416-87B8816D7EAC}"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DA9703-A1B8-47E0-ADED-D8905C06BA7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6B47D98-1FA7-4FBA-92FF-F95DB3AD6D0B}">
      <dgm:prSet/>
      <dgm:spPr/>
      <dgm:t>
        <a:bodyPr/>
        <a:lstStyle/>
        <a:p>
          <a:r>
            <a:rPr lang="en-US"/>
            <a:t>Using multiple and non-traditional outreach methods widens the talent pool</a:t>
          </a:r>
        </a:p>
      </dgm:t>
    </dgm:pt>
    <dgm:pt modelId="{CA3661C0-443A-4069-81B2-70FF2319713F}" type="parTrans" cxnId="{65F07A4B-B550-4B73-84D9-FC95F22F996A}">
      <dgm:prSet/>
      <dgm:spPr/>
      <dgm:t>
        <a:bodyPr/>
        <a:lstStyle/>
        <a:p>
          <a:endParaRPr lang="en-US"/>
        </a:p>
      </dgm:t>
    </dgm:pt>
    <dgm:pt modelId="{544AC820-64F8-4237-8005-488CEFE6BE71}" type="sibTrans" cxnId="{65F07A4B-B550-4B73-84D9-FC95F22F996A}">
      <dgm:prSet/>
      <dgm:spPr/>
      <dgm:t>
        <a:bodyPr/>
        <a:lstStyle/>
        <a:p>
          <a:endParaRPr lang="en-US"/>
        </a:p>
      </dgm:t>
    </dgm:pt>
    <dgm:pt modelId="{B854DFD7-191F-4EBA-8B8F-FEF3995BF56C}">
      <dgm:prSet/>
      <dgm:spPr/>
      <dgm:t>
        <a:bodyPr/>
        <a:lstStyle/>
        <a:p>
          <a:r>
            <a:rPr lang="en-US"/>
            <a:t>Most candidates expect to search and apply online</a:t>
          </a:r>
        </a:p>
      </dgm:t>
    </dgm:pt>
    <dgm:pt modelId="{EC8780E0-EE23-478A-B984-A04CA3F324C6}" type="parTrans" cxnId="{C632DCFD-85D5-4515-A9E2-00F0DCE2A930}">
      <dgm:prSet/>
      <dgm:spPr/>
      <dgm:t>
        <a:bodyPr/>
        <a:lstStyle/>
        <a:p>
          <a:endParaRPr lang="en-US"/>
        </a:p>
      </dgm:t>
    </dgm:pt>
    <dgm:pt modelId="{43BF1662-426E-4D50-898C-289B6B74FDD5}" type="sibTrans" cxnId="{C632DCFD-85D5-4515-A9E2-00F0DCE2A930}">
      <dgm:prSet/>
      <dgm:spPr/>
      <dgm:t>
        <a:bodyPr/>
        <a:lstStyle/>
        <a:p>
          <a:endParaRPr lang="en-US"/>
        </a:p>
      </dgm:t>
    </dgm:pt>
    <dgm:pt modelId="{8434D1F7-E759-4CC7-884A-E76F107A10EB}">
      <dgm:prSet/>
      <dgm:spPr/>
      <dgm:t>
        <a:bodyPr/>
        <a:lstStyle/>
        <a:p>
          <a:r>
            <a:rPr lang="en-US"/>
            <a:t>Legal dimension:  one of the most exposed areas for HR </a:t>
          </a:r>
        </a:p>
      </dgm:t>
    </dgm:pt>
    <dgm:pt modelId="{3A684CC6-06B2-4425-8D6F-28D09EB5AD8F}" type="parTrans" cxnId="{EC25606F-0F7A-42A1-9ADE-7B44F5A8FC92}">
      <dgm:prSet/>
      <dgm:spPr/>
      <dgm:t>
        <a:bodyPr/>
        <a:lstStyle/>
        <a:p>
          <a:endParaRPr lang="en-US"/>
        </a:p>
      </dgm:t>
    </dgm:pt>
    <dgm:pt modelId="{E51BD205-920A-411B-BF11-DD9DED7BC229}" type="sibTrans" cxnId="{EC25606F-0F7A-42A1-9ADE-7B44F5A8FC92}">
      <dgm:prSet/>
      <dgm:spPr/>
      <dgm:t>
        <a:bodyPr/>
        <a:lstStyle/>
        <a:p>
          <a:endParaRPr lang="en-US"/>
        </a:p>
      </dgm:t>
    </dgm:pt>
    <dgm:pt modelId="{9CF0495F-DAA8-4C0E-B9FB-501F2EFF39C3}" type="pres">
      <dgm:prSet presAssocID="{2ADA9703-A1B8-47E0-ADED-D8905C06BA70}" presName="root" presStyleCnt="0">
        <dgm:presLayoutVars>
          <dgm:dir/>
          <dgm:resizeHandles val="exact"/>
        </dgm:presLayoutVars>
      </dgm:prSet>
      <dgm:spPr/>
    </dgm:pt>
    <dgm:pt modelId="{8866B062-6F24-4BE7-8142-97CE91463FFF}" type="pres">
      <dgm:prSet presAssocID="{B6B47D98-1FA7-4FBA-92FF-F95DB3AD6D0B}" presName="compNode" presStyleCnt="0"/>
      <dgm:spPr/>
    </dgm:pt>
    <dgm:pt modelId="{39309213-6C5E-4863-924A-88387BF2F69E}" type="pres">
      <dgm:prSet presAssocID="{B6B47D98-1FA7-4FBA-92FF-F95DB3AD6D0B}" presName="bgRect" presStyleLbl="bgShp" presStyleIdx="0" presStyleCnt="3"/>
      <dgm:spPr/>
    </dgm:pt>
    <dgm:pt modelId="{842B693D-D5C7-449C-89FF-DED18B14CCCD}" type="pres">
      <dgm:prSet presAssocID="{B6B47D98-1FA7-4FBA-92FF-F95DB3AD6D0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ocial Network"/>
        </a:ext>
      </dgm:extLst>
    </dgm:pt>
    <dgm:pt modelId="{2CF3B41A-D3FC-44B2-A100-AF511F736D65}" type="pres">
      <dgm:prSet presAssocID="{B6B47D98-1FA7-4FBA-92FF-F95DB3AD6D0B}" presName="spaceRect" presStyleCnt="0"/>
      <dgm:spPr/>
    </dgm:pt>
    <dgm:pt modelId="{5D69A8F5-F725-4153-9E8B-4D0AD6AD70DF}" type="pres">
      <dgm:prSet presAssocID="{B6B47D98-1FA7-4FBA-92FF-F95DB3AD6D0B}" presName="parTx" presStyleLbl="revTx" presStyleIdx="0" presStyleCnt="3">
        <dgm:presLayoutVars>
          <dgm:chMax val="0"/>
          <dgm:chPref val="0"/>
        </dgm:presLayoutVars>
      </dgm:prSet>
      <dgm:spPr/>
    </dgm:pt>
    <dgm:pt modelId="{24020C3E-A4D5-4B64-B7D9-4456320E0F72}" type="pres">
      <dgm:prSet presAssocID="{544AC820-64F8-4237-8005-488CEFE6BE71}" presName="sibTrans" presStyleCnt="0"/>
      <dgm:spPr/>
    </dgm:pt>
    <dgm:pt modelId="{D1B7A2E9-8172-432E-9965-87BCCCC05828}" type="pres">
      <dgm:prSet presAssocID="{B854DFD7-191F-4EBA-8B8F-FEF3995BF56C}" presName="compNode" presStyleCnt="0"/>
      <dgm:spPr/>
    </dgm:pt>
    <dgm:pt modelId="{CDD371AF-DA05-4E51-B34E-C7550FD2CBD7}" type="pres">
      <dgm:prSet presAssocID="{B854DFD7-191F-4EBA-8B8F-FEF3995BF56C}" presName="bgRect" presStyleLbl="bgShp" presStyleIdx="1" presStyleCnt="3"/>
      <dgm:spPr/>
    </dgm:pt>
    <dgm:pt modelId="{21D1637D-CF38-416C-8AE0-17AFE6830D02}" type="pres">
      <dgm:prSet presAssocID="{B854DFD7-191F-4EBA-8B8F-FEF3995BF56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A98B38DF-DD00-432D-894D-11802225617A}" type="pres">
      <dgm:prSet presAssocID="{B854DFD7-191F-4EBA-8B8F-FEF3995BF56C}" presName="spaceRect" presStyleCnt="0"/>
      <dgm:spPr/>
    </dgm:pt>
    <dgm:pt modelId="{370501BC-C454-4F05-8E12-744F67525317}" type="pres">
      <dgm:prSet presAssocID="{B854DFD7-191F-4EBA-8B8F-FEF3995BF56C}" presName="parTx" presStyleLbl="revTx" presStyleIdx="1" presStyleCnt="3">
        <dgm:presLayoutVars>
          <dgm:chMax val="0"/>
          <dgm:chPref val="0"/>
        </dgm:presLayoutVars>
      </dgm:prSet>
      <dgm:spPr/>
    </dgm:pt>
    <dgm:pt modelId="{EF4E8490-FFB6-4CAB-B914-160E933DE26F}" type="pres">
      <dgm:prSet presAssocID="{43BF1662-426E-4D50-898C-289B6B74FDD5}" presName="sibTrans" presStyleCnt="0"/>
      <dgm:spPr/>
    </dgm:pt>
    <dgm:pt modelId="{46FC35C3-C2F8-4A67-8866-EFEA06CF9126}" type="pres">
      <dgm:prSet presAssocID="{8434D1F7-E759-4CC7-884A-E76F107A10EB}" presName="compNode" presStyleCnt="0"/>
      <dgm:spPr/>
    </dgm:pt>
    <dgm:pt modelId="{CB9208DF-BCD4-44ED-A54C-03C0542817D8}" type="pres">
      <dgm:prSet presAssocID="{8434D1F7-E759-4CC7-884A-E76F107A10EB}" presName="bgRect" presStyleLbl="bgShp" presStyleIdx="2" presStyleCnt="3"/>
      <dgm:spPr/>
    </dgm:pt>
    <dgm:pt modelId="{4B47CD64-8592-4C55-966B-998803945B2A}" type="pres">
      <dgm:prSet presAssocID="{8434D1F7-E759-4CC7-884A-E76F107A10E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36494568-42DA-4549-8314-9BDE93B20446}" type="pres">
      <dgm:prSet presAssocID="{8434D1F7-E759-4CC7-884A-E76F107A10EB}" presName="spaceRect" presStyleCnt="0"/>
      <dgm:spPr/>
    </dgm:pt>
    <dgm:pt modelId="{D8114A3D-EA9A-479E-B86B-408BAB1106F6}" type="pres">
      <dgm:prSet presAssocID="{8434D1F7-E759-4CC7-884A-E76F107A10EB}" presName="parTx" presStyleLbl="revTx" presStyleIdx="2" presStyleCnt="3">
        <dgm:presLayoutVars>
          <dgm:chMax val="0"/>
          <dgm:chPref val="0"/>
        </dgm:presLayoutVars>
      </dgm:prSet>
      <dgm:spPr/>
    </dgm:pt>
  </dgm:ptLst>
  <dgm:cxnLst>
    <dgm:cxn modelId="{4AF3212C-0C25-432A-B106-899C8B564952}" type="presOf" srcId="{2ADA9703-A1B8-47E0-ADED-D8905C06BA70}" destId="{9CF0495F-DAA8-4C0E-B9FB-501F2EFF39C3}" srcOrd="0" destOrd="0" presId="urn:microsoft.com/office/officeart/2018/2/layout/IconVerticalSolidList"/>
    <dgm:cxn modelId="{203CE330-1B9B-4B49-86A3-9D6B0B2C7D3C}" type="presOf" srcId="{B6B47D98-1FA7-4FBA-92FF-F95DB3AD6D0B}" destId="{5D69A8F5-F725-4153-9E8B-4D0AD6AD70DF}" srcOrd="0" destOrd="0" presId="urn:microsoft.com/office/officeart/2018/2/layout/IconVerticalSolidList"/>
    <dgm:cxn modelId="{65F07A4B-B550-4B73-84D9-FC95F22F996A}" srcId="{2ADA9703-A1B8-47E0-ADED-D8905C06BA70}" destId="{B6B47D98-1FA7-4FBA-92FF-F95DB3AD6D0B}" srcOrd="0" destOrd="0" parTransId="{CA3661C0-443A-4069-81B2-70FF2319713F}" sibTransId="{544AC820-64F8-4237-8005-488CEFE6BE71}"/>
    <dgm:cxn modelId="{EC25606F-0F7A-42A1-9ADE-7B44F5A8FC92}" srcId="{2ADA9703-A1B8-47E0-ADED-D8905C06BA70}" destId="{8434D1F7-E759-4CC7-884A-E76F107A10EB}" srcOrd="2" destOrd="0" parTransId="{3A684CC6-06B2-4425-8D6F-28D09EB5AD8F}" sibTransId="{E51BD205-920A-411B-BF11-DD9DED7BC229}"/>
    <dgm:cxn modelId="{9B0E4E5A-33E1-4154-BB87-CB9032E86876}" type="presOf" srcId="{8434D1F7-E759-4CC7-884A-E76F107A10EB}" destId="{D8114A3D-EA9A-479E-B86B-408BAB1106F6}" srcOrd="0" destOrd="0" presId="urn:microsoft.com/office/officeart/2018/2/layout/IconVerticalSolidList"/>
    <dgm:cxn modelId="{43DBC290-3DC0-477C-A8B0-DD569CC283CD}" type="presOf" srcId="{B854DFD7-191F-4EBA-8B8F-FEF3995BF56C}" destId="{370501BC-C454-4F05-8E12-744F67525317}" srcOrd="0" destOrd="0" presId="urn:microsoft.com/office/officeart/2018/2/layout/IconVerticalSolidList"/>
    <dgm:cxn modelId="{C632DCFD-85D5-4515-A9E2-00F0DCE2A930}" srcId="{2ADA9703-A1B8-47E0-ADED-D8905C06BA70}" destId="{B854DFD7-191F-4EBA-8B8F-FEF3995BF56C}" srcOrd="1" destOrd="0" parTransId="{EC8780E0-EE23-478A-B984-A04CA3F324C6}" sibTransId="{43BF1662-426E-4D50-898C-289B6B74FDD5}"/>
    <dgm:cxn modelId="{8A3E0A74-02BE-4632-9F6E-96EAEF91DA24}" type="presParOf" srcId="{9CF0495F-DAA8-4C0E-B9FB-501F2EFF39C3}" destId="{8866B062-6F24-4BE7-8142-97CE91463FFF}" srcOrd="0" destOrd="0" presId="urn:microsoft.com/office/officeart/2018/2/layout/IconVerticalSolidList"/>
    <dgm:cxn modelId="{FA22B89F-6D10-4F8F-9E1C-D16EFFB60B6E}" type="presParOf" srcId="{8866B062-6F24-4BE7-8142-97CE91463FFF}" destId="{39309213-6C5E-4863-924A-88387BF2F69E}" srcOrd="0" destOrd="0" presId="urn:microsoft.com/office/officeart/2018/2/layout/IconVerticalSolidList"/>
    <dgm:cxn modelId="{34B58F50-6CDC-4B4B-AD26-B84161CECF0D}" type="presParOf" srcId="{8866B062-6F24-4BE7-8142-97CE91463FFF}" destId="{842B693D-D5C7-449C-89FF-DED18B14CCCD}" srcOrd="1" destOrd="0" presId="urn:microsoft.com/office/officeart/2018/2/layout/IconVerticalSolidList"/>
    <dgm:cxn modelId="{ABFEFFD5-0D16-4EA4-94EF-87E3F9B30F9E}" type="presParOf" srcId="{8866B062-6F24-4BE7-8142-97CE91463FFF}" destId="{2CF3B41A-D3FC-44B2-A100-AF511F736D65}" srcOrd="2" destOrd="0" presId="urn:microsoft.com/office/officeart/2018/2/layout/IconVerticalSolidList"/>
    <dgm:cxn modelId="{67213520-28EF-41AC-ACB1-E9A956D44445}" type="presParOf" srcId="{8866B062-6F24-4BE7-8142-97CE91463FFF}" destId="{5D69A8F5-F725-4153-9E8B-4D0AD6AD70DF}" srcOrd="3" destOrd="0" presId="urn:microsoft.com/office/officeart/2018/2/layout/IconVerticalSolidList"/>
    <dgm:cxn modelId="{1B3788E2-91E8-467C-A5EE-5EFBC71C8848}" type="presParOf" srcId="{9CF0495F-DAA8-4C0E-B9FB-501F2EFF39C3}" destId="{24020C3E-A4D5-4B64-B7D9-4456320E0F72}" srcOrd="1" destOrd="0" presId="urn:microsoft.com/office/officeart/2018/2/layout/IconVerticalSolidList"/>
    <dgm:cxn modelId="{45799752-AEC3-45A9-9BCC-3F5163A309C4}" type="presParOf" srcId="{9CF0495F-DAA8-4C0E-B9FB-501F2EFF39C3}" destId="{D1B7A2E9-8172-432E-9965-87BCCCC05828}" srcOrd="2" destOrd="0" presId="urn:microsoft.com/office/officeart/2018/2/layout/IconVerticalSolidList"/>
    <dgm:cxn modelId="{0CDCB5A0-9AF4-4B46-81FF-5FCECAEABE7E}" type="presParOf" srcId="{D1B7A2E9-8172-432E-9965-87BCCCC05828}" destId="{CDD371AF-DA05-4E51-B34E-C7550FD2CBD7}" srcOrd="0" destOrd="0" presId="urn:microsoft.com/office/officeart/2018/2/layout/IconVerticalSolidList"/>
    <dgm:cxn modelId="{46D8C1B6-6577-414B-A96C-E712C89D8694}" type="presParOf" srcId="{D1B7A2E9-8172-432E-9965-87BCCCC05828}" destId="{21D1637D-CF38-416C-8AE0-17AFE6830D02}" srcOrd="1" destOrd="0" presId="urn:microsoft.com/office/officeart/2018/2/layout/IconVerticalSolidList"/>
    <dgm:cxn modelId="{C1A03662-9C8E-4C19-89E9-45FCCF125503}" type="presParOf" srcId="{D1B7A2E9-8172-432E-9965-87BCCCC05828}" destId="{A98B38DF-DD00-432D-894D-11802225617A}" srcOrd="2" destOrd="0" presId="urn:microsoft.com/office/officeart/2018/2/layout/IconVerticalSolidList"/>
    <dgm:cxn modelId="{B556AACB-B98B-4F36-A3AA-1F0EB6E41FDB}" type="presParOf" srcId="{D1B7A2E9-8172-432E-9965-87BCCCC05828}" destId="{370501BC-C454-4F05-8E12-744F67525317}" srcOrd="3" destOrd="0" presId="urn:microsoft.com/office/officeart/2018/2/layout/IconVerticalSolidList"/>
    <dgm:cxn modelId="{7D6844FA-7307-4A45-B49F-C3FEDC301466}" type="presParOf" srcId="{9CF0495F-DAA8-4C0E-B9FB-501F2EFF39C3}" destId="{EF4E8490-FFB6-4CAB-B914-160E933DE26F}" srcOrd="3" destOrd="0" presId="urn:microsoft.com/office/officeart/2018/2/layout/IconVerticalSolidList"/>
    <dgm:cxn modelId="{9AA13C3C-6402-4F25-B1AE-C9D0B3EDA5F9}" type="presParOf" srcId="{9CF0495F-DAA8-4C0E-B9FB-501F2EFF39C3}" destId="{46FC35C3-C2F8-4A67-8866-EFEA06CF9126}" srcOrd="4" destOrd="0" presId="urn:microsoft.com/office/officeart/2018/2/layout/IconVerticalSolidList"/>
    <dgm:cxn modelId="{46018969-D174-4DF8-8731-E05C2E868712}" type="presParOf" srcId="{46FC35C3-C2F8-4A67-8866-EFEA06CF9126}" destId="{CB9208DF-BCD4-44ED-A54C-03C0542817D8}" srcOrd="0" destOrd="0" presId="urn:microsoft.com/office/officeart/2018/2/layout/IconVerticalSolidList"/>
    <dgm:cxn modelId="{FD2AEFBA-A8AC-48AB-8B6D-D4FC83C83941}" type="presParOf" srcId="{46FC35C3-C2F8-4A67-8866-EFEA06CF9126}" destId="{4B47CD64-8592-4C55-966B-998803945B2A}" srcOrd="1" destOrd="0" presId="urn:microsoft.com/office/officeart/2018/2/layout/IconVerticalSolidList"/>
    <dgm:cxn modelId="{218F36FB-C817-4EDA-9884-F46E4FC6E18E}" type="presParOf" srcId="{46FC35C3-C2F8-4A67-8866-EFEA06CF9126}" destId="{36494568-42DA-4549-8314-9BDE93B20446}" srcOrd="2" destOrd="0" presId="urn:microsoft.com/office/officeart/2018/2/layout/IconVerticalSolidList"/>
    <dgm:cxn modelId="{6BEB2D25-EF83-4F32-9B32-35F4C3CBA125}" type="presParOf" srcId="{46FC35C3-C2F8-4A67-8866-EFEA06CF9126}" destId="{D8114A3D-EA9A-479E-B86B-408BAB1106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0BD2719-F12B-40E3-8870-FE86521A99E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5A55494-5D55-49E7-B2F0-B9DD028F6860}">
      <dgm:prSet/>
      <dgm:spPr/>
      <dgm:t>
        <a:bodyPr/>
        <a:lstStyle/>
        <a:p>
          <a:pPr rtl="0">
            <a:lnSpc>
              <a:spcPct val="100000"/>
            </a:lnSpc>
          </a:pPr>
          <a:r>
            <a:rPr lang="en-US" dirty="0"/>
            <a:t>List as many as you can</a:t>
          </a:r>
          <a:r>
            <a:rPr lang="en-US" dirty="0">
              <a:latin typeface="Calibri Light" panose="020F0302020204030204"/>
            </a:rPr>
            <a:t>: what would you advise to recruit for the graduate placement year?</a:t>
          </a:r>
        </a:p>
      </dgm:t>
    </dgm:pt>
    <dgm:pt modelId="{41BDA8DB-0C45-480A-AB7D-D5F7E3670A00}" type="parTrans" cxnId="{01D15BA0-3150-4D60-B082-5FF6630AFC09}">
      <dgm:prSet/>
      <dgm:spPr/>
      <dgm:t>
        <a:bodyPr/>
        <a:lstStyle/>
        <a:p>
          <a:endParaRPr lang="en-US"/>
        </a:p>
      </dgm:t>
    </dgm:pt>
    <dgm:pt modelId="{96FC582D-77B6-4A8E-B58F-4AA3136D1DCE}" type="sibTrans" cxnId="{01D15BA0-3150-4D60-B082-5FF6630AFC09}">
      <dgm:prSet/>
      <dgm:spPr/>
      <dgm:t>
        <a:bodyPr/>
        <a:lstStyle/>
        <a:p>
          <a:endParaRPr lang="en-US"/>
        </a:p>
      </dgm:t>
    </dgm:pt>
    <dgm:pt modelId="{92DDF770-72AD-442D-A1ED-6AE31EE03987}">
      <dgm:prSet/>
      <dgm:spPr/>
      <dgm:t>
        <a:bodyPr/>
        <a:lstStyle/>
        <a:p>
          <a:pPr>
            <a:lnSpc>
              <a:spcPct val="100000"/>
            </a:lnSpc>
          </a:pPr>
          <a:r>
            <a:rPr lang="en-US" dirty="0"/>
            <a:t>Discuss whether each method is valid, reliable, fair and cost-effective</a:t>
          </a:r>
        </a:p>
      </dgm:t>
    </dgm:pt>
    <dgm:pt modelId="{C569E6F0-A5F7-43DC-92EA-E8D60665482A}" type="parTrans" cxnId="{EEB37DB2-F3EE-45A0-B1BD-269BDB64C2A5}">
      <dgm:prSet/>
      <dgm:spPr/>
      <dgm:t>
        <a:bodyPr/>
        <a:lstStyle/>
        <a:p>
          <a:endParaRPr lang="en-US"/>
        </a:p>
      </dgm:t>
    </dgm:pt>
    <dgm:pt modelId="{01E33D05-7BE0-4BDC-85CE-A20A3A07A0AD}" type="sibTrans" cxnId="{EEB37DB2-F3EE-45A0-B1BD-269BDB64C2A5}">
      <dgm:prSet/>
      <dgm:spPr/>
      <dgm:t>
        <a:bodyPr/>
        <a:lstStyle/>
        <a:p>
          <a:endParaRPr lang="en-US"/>
        </a:p>
      </dgm:t>
    </dgm:pt>
    <dgm:pt modelId="{22B9F7B2-F775-4229-B376-3D80FAE5ABB7}">
      <dgm:prSet phldrT="[Text]" phldr="0"/>
      <dgm:spPr/>
      <dgm:t>
        <a:bodyPr/>
        <a:lstStyle/>
        <a:p>
          <a:pPr>
            <a:lnSpc>
              <a:spcPct val="100000"/>
            </a:lnSpc>
          </a:pPr>
          <a:r>
            <a:rPr lang="en-US" dirty="0">
              <a:latin typeface="Calibri Light" panose="020F0302020204030204"/>
            </a:rPr>
            <a:t>Discuss</a:t>
          </a:r>
          <a:r>
            <a:rPr lang="en-US" dirty="0"/>
            <a:t> the advantages and disadvantages</a:t>
          </a:r>
        </a:p>
      </dgm:t>
    </dgm:pt>
    <dgm:pt modelId="{37118209-DCFF-4F26-8D0A-F2EE46319C6A}" type="parTrans" cxnId="{2902D2B8-3C09-4BF9-82B3-2DEB00892A75}">
      <dgm:prSet/>
      <dgm:spPr/>
    </dgm:pt>
    <dgm:pt modelId="{2853211C-D86E-4A59-8BCB-2EDD9AB96772}" type="sibTrans" cxnId="{2902D2B8-3C09-4BF9-82B3-2DEB00892A75}">
      <dgm:prSet/>
      <dgm:spPr/>
    </dgm:pt>
    <dgm:pt modelId="{63D358BA-6BC9-494D-9DEF-DECA87A91538}" type="pres">
      <dgm:prSet presAssocID="{00BD2719-F12B-40E3-8870-FE86521A99EE}" presName="root" presStyleCnt="0">
        <dgm:presLayoutVars>
          <dgm:dir/>
          <dgm:resizeHandles val="exact"/>
        </dgm:presLayoutVars>
      </dgm:prSet>
      <dgm:spPr/>
    </dgm:pt>
    <dgm:pt modelId="{5B2D4BA3-9201-44A5-8048-866D7A680262}" type="pres">
      <dgm:prSet presAssocID="{D5A55494-5D55-49E7-B2F0-B9DD028F6860}" presName="compNode" presStyleCnt="0"/>
      <dgm:spPr/>
    </dgm:pt>
    <dgm:pt modelId="{18EAAB1D-489E-40B4-919B-26DA31A09BF8}" type="pres">
      <dgm:prSet presAssocID="{D5A55494-5D55-49E7-B2F0-B9DD028F6860}" presName="bgRect" presStyleLbl="bgShp" presStyleIdx="0" presStyleCnt="3"/>
      <dgm:spPr/>
    </dgm:pt>
    <dgm:pt modelId="{1B882A6F-F7EC-4DC8-B6A1-6978F191EEA3}" type="pres">
      <dgm:prSet presAssocID="{D5A55494-5D55-49E7-B2F0-B9DD028F686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3CAD62A6-9B48-4CB9-A52B-4842736CFDD7}" type="pres">
      <dgm:prSet presAssocID="{D5A55494-5D55-49E7-B2F0-B9DD028F6860}" presName="spaceRect" presStyleCnt="0"/>
      <dgm:spPr/>
    </dgm:pt>
    <dgm:pt modelId="{0E9C24EA-6138-4868-8A2F-4EF11BC07110}" type="pres">
      <dgm:prSet presAssocID="{D5A55494-5D55-49E7-B2F0-B9DD028F6860}" presName="parTx" presStyleLbl="revTx" presStyleIdx="0" presStyleCnt="3">
        <dgm:presLayoutVars>
          <dgm:chMax val="0"/>
          <dgm:chPref val="0"/>
        </dgm:presLayoutVars>
      </dgm:prSet>
      <dgm:spPr/>
    </dgm:pt>
    <dgm:pt modelId="{49C97A04-1E0F-47EB-A637-4E1C65A4887E}" type="pres">
      <dgm:prSet presAssocID="{96FC582D-77B6-4A8E-B58F-4AA3136D1DCE}" presName="sibTrans" presStyleCnt="0"/>
      <dgm:spPr/>
    </dgm:pt>
    <dgm:pt modelId="{D7D6FC3C-CD6A-4C66-BDDA-126A23D5A0D6}" type="pres">
      <dgm:prSet presAssocID="{22B9F7B2-F775-4229-B376-3D80FAE5ABB7}" presName="compNode" presStyleCnt="0"/>
      <dgm:spPr/>
    </dgm:pt>
    <dgm:pt modelId="{5E17BB7F-19C8-4799-B858-DB3AE8F93090}" type="pres">
      <dgm:prSet presAssocID="{22B9F7B2-F775-4229-B376-3D80FAE5ABB7}" presName="bgRect" presStyleLbl="bgShp" presStyleIdx="1" presStyleCnt="3"/>
      <dgm:spPr/>
    </dgm:pt>
    <dgm:pt modelId="{093325E8-9317-49DA-90B5-F16C2C068196}" type="pres">
      <dgm:prSet presAssocID="{22B9F7B2-F775-4229-B376-3D80FAE5ABB7}" presName="iconRect" presStyleLbl="node1" presStyleIdx="1" presStyleCnt="3"/>
      <dgm:spPr/>
    </dgm:pt>
    <dgm:pt modelId="{0E4306E2-55F4-4B5C-98E2-FF6A975500CF}" type="pres">
      <dgm:prSet presAssocID="{22B9F7B2-F775-4229-B376-3D80FAE5ABB7}" presName="spaceRect" presStyleCnt="0"/>
      <dgm:spPr/>
    </dgm:pt>
    <dgm:pt modelId="{87EE4A40-C5E6-43E1-8030-949BD9B84363}" type="pres">
      <dgm:prSet presAssocID="{22B9F7B2-F775-4229-B376-3D80FAE5ABB7}" presName="parTx" presStyleLbl="revTx" presStyleIdx="1" presStyleCnt="3">
        <dgm:presLayoutVars>
          <dgm:chMax val="0"/>
          <dgm:chPref val="0"/>
        </dgm:presLayoutVars>
      </dgm:prSet>
      <dgm:spPr/>
    </dgm:pt>
    <dgm:pt modelId="{5D07611E-C9E1-4D05-8006-E10F9D636C1C}" type="pres">
      <dgm:prSet presAssocID="{2853211C-D86E-4A59-8BCB-2EDD9AB96772}" presName="sibTrans" presStyleCnt="0"/>
      <dgm:spPr/>
    </dgm:pt>
    <dgm:pt modelId="{EBF8AD75-CD2B-4E47-9078-E40968F4086B}" type="pres">
      <dgm:prSet presAssocID="{92DDF770-72AD-442D-A1ED-6AE31EE03987}" presName="compNode" presStyleCnt="0"/>
      <dgm:spPr/>
    </dgm:pt>
    <dgm:pt modelId="{C298F35F-50BC-455D-82A6-B52F5669045D}" type="pres">
      <dgm:prSet presAssocID="{92DDF770-72AD-442D-A1ED-6AE31EE03987}" presName="bgRect" presStyleLbl="bgShp" presStyleIdx="2" presStyleCnt="3"/>
      <dgm:spPr/>
    </dgm:pt>
    <dgm:pt modelId="{B6ADE247-5532-4593-829F-089CB4AB43E9}" type="pres">
      <dgm:prSet presAssocID="{92DDF770-72AD-442D-A1ED-6AE31EE0398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08251F6D-86DE-4763-8B40-771FBF799CCE}" type="pres">
      <dgm:prSet presAssocID="{92DDF770-72AD-442D-A1ED-6AE31EE03987}" presName="spaceRect" presStyleCnt="0"/>
      <dgm:spPr/>
    </dgm:pt>
    <dgm:pt modelId="{B675A15A-36DC-4305-B5BA-975E9281CA2E}" type="pres">
      <dgm:prSet presAssocID="{92DDF770-72AD-442D-A1ED-6AE31EE03987}" presName="parTx" presStyleLbl="revTx" presStyleIdx="2" presStyleCnt="3">
        <dgm:presLayoutVars>
          <dgm:chMax val="0"/>
          <dgm:chPref val="0"/>
        </dgm:presLayoutVars>
      </dgm:prSet>
      <dgm:spPr/>
    </dgm:pt>
  </dgm:ptLst>
  <dgm:cxnLst>
    <dgm:cxn modelId="{A4AA8339-5DFA-402A-8421-3CA6788BF4A1}" type="presOf" srcId="{00BD2719-F12B-40E3-8870-FE86521A99EE}" destId="{63D358BA-6BC9-494D-9DEF-DECA87A91538}" srcOrd="0" destOrd="0" presId="urn:microsoft.com/office/officeart/2018/2/layout/IconVerticalSolidList"/>
    <dgm:cxn modelId="{F9926878-44EB-4819-B75C-47C92B93D73E}" type="presOf" srcId="{22B9F7B2-F775-4229-B376-3D80FAE5ABB7}" destId="{87EE4A40-C5E6-43E1-8030-949BD9B84363}" srcOrd="0" destOrd="0" presId="urn:microsoft.com/office/officeart/2018/2/layout/IconVerticalSolidList"/>
    <dgm:cxn modelId="{6224747A-800A-45E6-8FD3-195A04795089}" type="presOf" srcId="{92DDF770-72AD-442D-A1ED-6AE31EE03987}" destId="{B675A15A-36DC-4305-B5BA-975E9281CA2E}" srcOrd="0" destOrd="0" presId="urn:microsoft.com/office/officeart/2018/2/layout/IconVerticalSolidList"/>
    <dgm:cxn modelId="{01D15BA0-3150-4D60-B082-5FF6630AFC09}" srcId="{00BD2719-F12B-40E3-8870-FE86521A99EE}" destId="{D5A55494-5D55-49E7-B2F0-B9DD028F6860}" srcOrd="0" destOrd="0" parTransId="{41BDA8DB-0C45-480A-AB7D-D5F7E3670A00}" sibTransId="{96FC582D-77B6-4A8E-B58F-4AA3136D1DCE}"/>
    <dgm:cxn modelId="{EEB37DB2-F3EE-45A0-B1BD-269BDB64C2A5}" srcId="{00BD2719-F12B-40E3-8870-FE86521A99EE}" destId="{92DDF770-72AD-442D-A1ED-6AE31EE03987}" srcOrd="2" destOrd="0" parTransId="{C569E6F0-A5F7-43DC-92EA-E8D60665482A}" sibTransId="{01E33D05-7BE0-4BDC-85CE-A20A3A07A0AD}"/>
    <dgm:cxn modelId="{2902D2B8-3C09-4BF9-82B3-2DEB00892A75}" srcId="{00BD2719-F12B-40E3-8870-FE86521A99EE}" destId="{22B9F7B2-F775-4229-B376-3D80FAE5ABB7}" srcOrd="1" destOrd="0" parTransId="{37118209-DCFF-4F26-8D0A-F2EE46319C6A}" sibTransId="{2853211C-D86E-4A59-8BCB-2EDD9AB96772}"/>
    <dgm:cxn modelId="{B337B4DA-CF4C-4CAF-BA77-07FA19997CD6}" type="presOf" srcId="{D5A55494-5D55-49E7-B2F0-B9DD028F6860}" destId="{0E9C24EA-6138-4868-8A2F-4EF11BC07110}" srcOrd="0" destOrd="0" presId="urn:microsoft.com/office/officeart/2018/2/layout/IconVerticalSolidList"/>
    <dgm:cxn modelId="{43AB9D45-4697-42EB-A3F9-11DDC63271AF}" type="presParOf" srcId="{63D358BA-6BC9-494D-9DEF-DECA87A91538}" destId="{5B2D4BA3-9201-44A5-8048-866D7A680262}" srcOrd="0" destOrd="0" presId="urn:microsoft.com/office/officeart/2018/2/layout/IconVerticalSolidList"/>
    <dgm:cxn modelId="{5C26D533-5E0A-4B04-9905-552F3CF06F22}" type="presParOf" srcId="{5B2D4BA3-9201-44A5-8048-866D7A680262}" destId="{18EAAB1D-489E-40B4-919B-26DA31A09BF8}" srcOrd="0" destOrd="0" presId="urn:microsoft.com/office/officeart/2018/2/layout/IconVerticalSolidList"/>
    <dgm:cxn modelId="{60B3153B-18E4-4AE3-B63D-DEBA23DF5078}" type="presParOf" srcId="{5B2D4BA3-9201-44A5-8048-866D7A680262}" destId="{1B882A6F-F7EC-4DC8-B6A1-6978F191EEA3}" srcOrd="1" destOrd="0" presId="urn:microsoft.com/office/officeart/2018/2/layout/IconVerticalSolidList"/>
    <dgm:cxn modelId="{F20D6065-059E-454F-98BF-470F6DDACD86}" type="presParOf" srcId="{5B2D4BA3-9201-44A5-8048-866D7A680262}" destId="{3CAD62A6-9B48-4CB9-A52B-4842736CFDD7}" srcOrd="2" destOrd="0" presId="urn:microsoft.com/office/officeart/2018/2/layout/IconVerticalSolidList"/>
    <dgm:cxn modelId="{8DA1E21C-31E0-4444-8089-40FAE6187EAF}" type="presParOf" srcId="{5B2D4BA3-9201-44A5-8048-866D7A680262}" destId="{0E9C24EA-6138-4868-8A2F-4EF11BC07110}" srcOrd="3" destOrd="0" presId="urn:microsoft.com/office/officeart/2018/2/layout/IconVerticalSolidList"/>
    <dgm:cxn modelId="{335EBDB4-B009-48D3-A8FC-2F12F606F06E}" type="presParOf" srcId="{63D358BA-6BC9-494D-9DEF-DECA87A91538}" destId="{49C97A04-1E0F-47EB-A637-4E1C65A4887E}" srcOrd="1" destOrd="0" presId="urn:microsoft.com/office/officeart/2018/2/layout/IconVerticalSolidList"/>
    <dgm:cxn modelId="{4656C2B5-393E-47B1-9773-6F99F85C4FB8}" type="presParOf" srcId="{63D358BA-6BC9-494D-9DEF-DECA87A91538}" destId="{D7D6FC3C-CD6A-4C66-BDDA-126A23D5A0D6}" srcOrd="2" destOrd="0" presId="urn:microsoft.com/office/officeart/2018/2/layout/IconVerticalSolidList"/>
    <dgm:cxn modelId="{D5F54AE9-BDBF-434B-AB39-DC9397D0E8D9}" type="presParOf" srcId="{D7D6FC3C-CD6A-4C66-BDDA-126A23D5A0D6}" destId="{5E17BB7F-19C8-4799-B858-DB3AE8F93090}" srcOrd="0" destOrd="0" presId="urn:microsoft.com/office/officeart/2018/2/layout/IconVerticalSolidList"/>
    <dgm:cxn modelId="{F74B4F26-93A7-4BB9-A8BD-51A2A1AAF909}" type="presParOf" srcId="{D7D6FC3C-CD6A-4C66-BDDA-126A23D5A0D6}" destId="{093325E8-9317-49DA-90B5-F16C2C068196}" srcOrd="1" destOrd="0" presId="urn:microsoft.com/office/officeart/2018/2/layout/IconVerticalSolidList"/>
    <dgm:cxn modelId="{D12AC368-FC0E-460C-A0D2-3B88BA0D6E29}" type="presParOf" srcId="{D7D6FC3C-CD6A-4C66-BDDA-126A23D5A0D6}" destId="{0E4306E2-55F4-4B5C-98E2-FF6A975500CF}" srcOrd="2" destOrd="0" presId="urn:microsoft.com/office/officeart/2018/2/layout/IconVerticalSolidList"/>
    <dgm:cxn modelId="{CABB9141-5F5F-4F31-919B-0383AB2C9B7E}" type="presParOf" srcId="{D7D6FC3C-CD6A-4C66-BDDA-126A23D5A0D6}" destId="{87EE4A40-C5E6-43E1-8030-949BD9B84363}" srcOrd="3" destOrd="0" presId="urn:microsoft.com/office/officeart/2018/2/layout/IconVerticalSolidList"/>
    <dgm:cxn modelId="{B21B2EB1-DBDB-4179-831B-06766B3254D1}" type="presParOf" srcId="{63D358BA-6BC9-494D-9DEF-DECA87A91538}" destId="{5D07611E-C9E1-4D05-8006-E10F9D636C1C}" srcOrd="3" destOrd="0" presId="urn:microsoft.com/office/officeart/2018/2/layout/IconVerticalSolidList"/>
    <dgm:cxn modelId="{21F54975-04AD-459D-B979-FE34AD3DB1FE}" type="presParOf" srcId="{63D358BA-6BC9-494D-9DEF-DECA87A91538}" destId="{EBF8AD75-CD2B-4E47-9078-E40968F4086B}" srcOrd="4" destOrd="0" presId="urn:microsoft.com/office/officeart/2018/2/layout/IconVerticalSolidList"/>
    <dgm:cxn modelId="{86DBA27A-8ADF-4885-81AD-3BE03CA838C3}" type="presParOf" srcId="{EBF8AD75-CD2B-4E47-9078-E40968F4086B}" destId="{C298F35F-50BC-455D-82A6-B52F5669045D}" srcOrd="0" destOrd="0" presId="urn:microsoft.com/office/officeart/2018/2/layout/IconVerticalSolidList"/>
    <dgm:cxn modelId="{CB9033F4-B35C-494F-8B9A-1C60EF52456C}" type="presParOf" srcId="{EBF8AD75-CD2B-4E47-9078-E40968F4086B}" destId="{B6ADE247-5532-4593-829F-089CB4AB43E9}" srcOrd="1" destOrd="0" presId="urn:microsoft.com/office/officeart/2018/2/layout/IconVerticalSolidList"/>
    <dgm:cxn modelId="{BF082FF8-C64C-466C-9B64-F7F43929F842}" type="presParOf" srcId="{EBF8AD75-CD2B-4E47-9078-E40968F4086B}" destId="{08251F6D-86DE-4763-8B40-771FBF799CCE}" srcOrd="2" destOrd="0" presId="urn:microsoft.com/office/officeart/2018/2/layout/IconVerticalSolidList"/>
    <dgm:cxn modelId="{314E8FC0-5B53-487D-A7D3-951D401BF228}" type="presParOf" srcId="{EBF8AD75-CD2B-4E47-9078-E40968F4086B}" destId="{B675A15A-36DC-4305-B5BA-975E9281CA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BF33598-49B7-4D85-A2EC-F3DB8672C5F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11BE9E2-E79A-4DD3-B1A6-88D1F0582C8C}">
      <dgm:prSet/>
      <dgm:spPr/>
      <dgm:t>
        <a:bodyPr/>
        <a:lstStyle/>
        <a:p>
          <a:r>
            <a:rPr lang="en-US"/>
            <a:t>How many employees leave over a set period, expressed as a percentage</a:t>
          </a:r>
        </a:p>
      </dgm:t>
    </dgm:pt>
    <dgm:pt modelId="{B609C79F-7B6A-45E9-B1FF-B678DCDD4056}" type="parTrans" cxnId="{D8B2A673-C3FE-4FFA-9334-9F86A52A3031}">
      <dgm:prSet/>
      <dgm:spPr/>
      <dgm:t>
        <a:bodyPr/>
        <a:lstStyle/>
        <a:p>
          <a:endParaRPr lang="en-US"/>
        </a:p>
      </dgm:t>
    </dgm:pt>
    <dgm:pt modelId="{321B8717-321A-42DD-91E8-8CA2B2C342DB}" type="sibTrans" cxnId="{D8B2A673-C3FE-4FFA-9334-9F86A52A3031}">
      <dgm:prSet/>
      <dgm:spPr/>
      <dgm:t>
        <a:bodyPr/>
        <a:lstStyle/>
        <a:p>
          <a:endParaRPr lang="en-US"/>
        </a:p>
      </dgm:t>
    </dgm:pt>
    <dgm:pt modelId="{1E20B892-C1C8-470A-9D27-39AB06DE2776}">
      <dgm:prSet/>
      <dgm:spPr/>
      <dgm:t>
        <a:bodyPr/>
        <a:lstStyle/>
        <a:p>
          <a:r>
            <a:rPr lang="en-US"/>
            <a:t>All leavers: voluntary and involuntary</a:t>
          </a:r>
        </a:p>
      </dgm:t>
    </dgm:pt>
    <dgm:pt modelId="{D00B2216-B24A-4D0F-8844-F1D3BB50F214}" type="parTrans" cxnId="{B00C6C00-BAA1-4EC0-A2BB-A74559260AD4}">
      <dgm:prSet/>
      <dgm:spPr/>
      <dgm:t>
        <a:bodyPr/>
        <a:lstStyle/>
        <a:p>
          <a:endParaRPr lang="en-US"/>
        </a:p>
      </dgm:t>
    </dgm:pt>
    <dgm:pt modelId="{5321CD72-489E-49A1-92F2-D8A8CEB9C76E}" type="sibTrans" cxnId="{B00C6C00-BAA1-4EC0-A2BB-A74559260AD4}">
      <dgm:prSet/>
      <dgm:spPr/>
      <dgm:t>
        <a:bodyPr/>
        <a:lstStyle/>
        <a:p>
          <a:endParaRPr lang="en-US"/>
        </a:p>
      </dgm:t>
    </dgm:pt>
    <dgm:pt modelId="{B7DE7234-9175-4696-803D-2F77D0D707DF}" type="pres">
      <dgm:prSet presAssocID="{0BF33598-49B7-4D85-A2EC-F3DB8672C5F3}" presName="root" presStyleCnt="0">
        <dgm:presLayoutVars>
          <dgm:dir/>
          <dgm:resizeHandles val="exact"/>
        </dgm:presLayoutVars>
      </dgm:prSet>
      <dgm:spPr/>
    </dgm:pt>
    <dgm:pt modelId="{54D20B44-FB8F-419A-881E-C32342C98A9C}" type="pres">
      <dgm:prSet presAssocID="{711BE9E2-E79A-4DD3-B1A6-88D1F0582C8C}" presName="compNode" presStyleCnt="0"/>
      <dgm:spPr/>
    </dgm:pt>
    <dgm:pt modelId="{8D7C8ED9-F0BF-4023-A656-19DCEA1DAF52}" type="pres">
      <dgm:prSet presAssocID="{711BE9E2-E79A-4DD3-B1A6-88D1F0582C8C}" presName="bgRect" presStyleLbl="bgShp" presStyleIdx="0" presStyleCnt="2"/>
      <dgm:spPr/>
    </dgm:pt>
    <dgm:pt modelId="{1F35776F-7824-4950-9296-410D67E8D42A}" type="pres">
      <dgm:prSet presAssocID="{711BE9E2-E79A-4DD3-B1A6-88D1F0582C8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06B7063B-E202-4612-8E90-A30363CC47DC}" type="pres">
      <dgm:prSet presAssocID="{711BE9E2-E79A-4DD3-B1A6-88D1F0582C8C}" presName="spaceRect" presStyleCnt="0"/>
      <dgm:spPr/>
    </dgm:pt>
    <dgm:pt modelId="{DF2DF74D-9A2A-4A80-B6BA-1C61F276C216}" type="pres">
      <dgm:prSet presAssocID="{711BE9E2-E79A-4DD3-B1A6-88D1F0582C8C}" presName="parTx" presStyleLbl="revTx" presStyleIdx="0" presStyleCnt="2">
        <dgm:presLayoutVars>
          <dgm:chMax val="0"/>
          <dgm:chPref val="0"/>
        </dgm:presLayoutVars>
      </dgm:prSet>
      <dgm:spPr/>
    </dgm:pt>
    <dgm:pt modelId="{451F1F80-E78E-4D00-B7F6-562654ACA1F4}" type="pres">
      <dgm:prSet presAssocID="{321B8717-321A-42DD-91E8-8CA2B2C342DB}" presName="sibTrans" presStyleCnt="0"/>
      <dgm:spPr/>
    </dgm:pt>
    <dgm:pt modelId="{37F49846-7D11-46F0-87D6-4090C7B79269}" type="pres">
      <dgm:prSet presAssocID="{1E20B892-C1C8-470A-9D27-39AB06DE2776}" presName="compNode" presStyleCnt="0"/>
      <dgm:spPr/>
    </dgm:pt>
    <dgm:pt modelId="{CFFCD89E-50C9-4474-8254-8D825CD21D31}" type="pres">
      <dgm:prSet presAssocID="{1E20B892-C1C8-470A-9D27-39AB06DE2776}" presName="bgRect" presStyleLbl="bgShp" presStyleIdx="1" presStyleCnt="2"/>
      <dgm:spPr/>
    </dgm:pt>
    <dgm:pt modelId="{2795ACC1-174E-4113-BA35-AB307D6C9188}" type="pres">
      <dgm:prSet presAssocID="{1E20B892-C1C8-470A-9D27-39AB06DE277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 Sign"/>
        </a:ext>
      </dgm:extLst>
    </dgm:pt>
    <dgm:pt modelId="{446AE665-0CFD-42D3-8E3B-02B07B66E7AB}" type="pres">
      <dgm:prSet presAssocID="{1E20B892-C1C8-470A-9D27-39AB06DE2776}" presName="spaceRect" presStyleCnt="0"/>
      <dgm:spPr/>
    </dgm:pt>
    <dgm:pt modelId="{B1017EE2-D478-400C-81C4-1AF45A1C73E4}" type="pres">
      <dgm:prSet presAssocID="{1E20B892-C1C8-470A-9D27-39AB06DE2776}" presName="parTx" presStyleLbl="revTx" presStyleIdx="1" presStyleCnt="2">
        <dgm:presLayoutVars>
          <dgm:chMax val="0"/>
          <dgm:chPref val="0"/>
        </dgm:presLayoutVars>
      </dgm:prSet>
      <dgm:spPr/>
    </dgm:pt>
  </dgm:ptLst>
  <dgm:cxnLst>
    <dgm:cxn modelId="{B00C6C00-BAA1-4EC0-A2BB-A74559260AD4}" srcId="{0BF33598-49B7-4D85-A2EC-F3DB8672C5F3}" destId="{1E20B892-C1C8-470A-9D27-39AB06DE2776}" srcOrd="1" destOrd="0" parTransId="{D00B2216-B24A-4D0F-8844-F1D3BB50F214}" sibTransId="{5321CD72-489E-49A1-92F2-D8A8CEB9C76E}"/>
    <dgm:cxn modelId="{FEE8C41C-A833-41A9-989B-E0524404E706}" type="presOf" srcId="{1E20B892-C1C8-470A-9D27-39AB06DE2776}" destId="{B1017EE2-D478-400C-81C4-1AF45A1C73E4}" srcOrd="0" destOrd="0" presId="urn:microsoft.com/office/officeart/2018/2/layout/IconVerticalSolidList"/>
    <dgm:cxn modelId="{30B75C62-E994-4678-8F87-604F2CB12DD5}" type="presOf" srcId="{0BF33598-49B7-4D85-A2EC-F3DB8672C5F3}" destId="{B7DE7234-9175-4696-803D-2F77D0D707DF}" srcOrd="0" destOrd="0" presId="urn:microsoft.com/office/officeart/2018/2/layout/IconVerticalSolidList"/>
    <dgm:cxn modelId="{D8B2A673-C3FE-4FFA-9334-9F86A52A3031}" srcId="{0BF33598-49B7-4D85-A2EC-F3DB8672C5F3}" destId="{711BE9E2-E79A-4DD3-B1A6-88D1F0582C8C}" srcOrd="0" destOrd="0" parTransId="{B609C79F-7B6A-45E9-B1FF-B678DCDD4056}" sibTransId="{321B8717-321A-42DD-91E8-8CA2B2C342DB}"/>
    <dgm:cxn modelId="{49BBD5E7-14E8-4795-B9D7-79463077CF44}" type="presOf" srcId="{711BE9E2-E79A-4DD3-B1A6-88D1F0582C8C}" destId="{DF2DF74D-9A2A-4A80-B6BA-1C61F276C216}" srcOrd="0" destOrd="0" presId="urn:microsoft.com/office/officeart/2018/2/layout/IconVerticalSolidList"/>
    <dgm:cxn modelId="{774FCC00-4988-4C32-8324-26FD87236F6C}" type="presParOf" srcId="{B7DE7234-9175-4696-803D-2F77D0D707DF}" destId="{54D20B44-FB8F-419A-881E-C32342C98A9C}" srcOrd="0" destOrd="0" presId="urn:microsoft.com/office/officeart/2018/2/layout/IconVerticalSolidList"/>
    <dgm:cxn modelId="{D0026A96-ADFE-4019-BB03-F0BE7CDC5ADC}" type="presParOf" srcId="{54D20B44-FB8F-419A-881E-C32342C98A9C}" destId="{8D7C8ED9-F0BF-4023-A656-19DCEA1DAF52}" srcOrd="0" destOrd="0" presId="urn:microsoft.com/office/officeart/2018/2/layout/IconVerticalSolidList"/>
    <dgm:cxn modelId="{9DAF644E-4BC3-454B-91E0-1200C01093BC}" type="presParOf" srcId="{54D20B44-FB8F-419A-881E-C32342C98A9C}" destId="{1F35776F-7824-4950-9296-410D67E8D42A}" srcOrd="1" destOrd="0" presId="urn:microsoft.com/office/officeart/2018/2/layout/IconVerticalSolidList"/>
    <dgm:cxn modelId="{CB5717DF-9890-48B8-A159-BED1DCF54172}" type="presParOf" srcId="{54D20B44-FB8F-419A-881E-C32342C98A9C}" destId="{06B7063B-E202-4612-8E90-A30363CC47DC}" srcOrd="2" destOrd="0" presId="urn:microsoft.com/office/officeart/2018/2/layout/IconVerticalSolidList"/>
    <dgm:cxn modelId="{D333DCC5-3BE9-406D-A7DB-E79C183F7190}" type="presParOf" srcId="{54D20B44-FB8F-419A-881E-C32342C98A9C}" destId="{DF2DF74D-9A2A-4A80-B6BA-1C61F276C216}" srcOrd="3" destOrd="0" presId="urn:microsoft.com/office/officeart/2018/2/layout/IconVerticalSolidList"/>
    <dgm:cxn modelId="{1F84C54A-FD2F-43DE-A3D7-4BAF1E8CB8DE}" type="presParOf" srcId="{B7DE7234-9175-4696-803D-2F77D0D707DF}" destId="{451F1F80-E78E-4D00-B7F6-562654ACA1F4}" srcOrd="1" destOrd="0" presId="urn:microsoft.com/office/officeart/2018/2/layout/IconVerticalSolidList"/>
    <dgm:cxn modelId="{AC21223B-7EAE-4443-9A63-593508D06F2E}" type="presParOf" srcId="{B7DE7234-9175-4696-803D-2F77D0D707DF}" destId="{37F49846-7D11-46F0-87D6-4090C7B79269}" srcOrd="2" destOrd="0" presId="urn:microsoft.com/office/officeart/2018/2/layout/IconVerticalSolidList"/>
    <dgm:cxn modelId="{8BD4CAE6-6AFF-4CA8-BF5B-453E3F41A260}" type="presParOf" srcId="{37F49846-7D11-46F0-87D6-4090C7B79269}" destId="{CFFCD89E-50C9-4474-8254-8D825CD21D31}" srcOrd="0" destOrd="0" presId="urn:microsoft.com/office/officeart/2018/2/layout/IconVerticalSolidList"/>
    <dgm:cxn modelId="{7053C3A4-49CD-4285-8E1F-8237D846EFAB}" type="presParOf" srcId="{37F49846-7D11-46F0-87D6-4090C7B79269}" destId="{2795ACC1-174E-4113-BA35-AB307D6C9188}" srcOrd="1" destOrd="0" presId="urn:microsoft.com/office/officeart/2018/2/layout/IconVerticalSolidList"/>
    <dgm:cxn modelId="{1D5069C3-7DE8-49A5-BDB1-85C1B0B0848C}" type="presParOf" srcId="{37F49846-7D11-46F0-87D6-4090C7B79269}" destId="{446AE665-0CFD-42D3-8E3B-02B07B66E7AB}" srcOrd="2" destOrd="0" presId="urn:microsoft.com/office/officeart/2018/2/layout/IconVerticalSolidList"/>
    <dgm:cxn modelId="{E731CEBF-4D03-41E8-9AE1-ADF82636AF5F}" type="presParOf" srcId="{37F49846-7D11-46F0-87D6-4090C7B79269}" destId="{B1017EE2-D478-400C-81C4-1AF45A1C73E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C68B663-288D-4470-ACCF-FD446B1244FA}"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02C87432-B4FC-444E-A76F-3C158C3C49EE}">
      <dgm:prSet/>
      <dgm:spPr/>
      <dgm:t>
        <a:bodyPr/>
        <a:lstStyle/>
        <a:p>
          <a:r>
            <a:rPr lang="en-US"/>
            <a:t>The employer brand</a:t>
          </a:r>
        </a:p>
      </dgm:t>
    </dgm:pt>
    <dgm:pt modelId="{0C060C0A-254E-4CA9-BFDC-340621C54760}" type="parTrans" cxnId="{26D61DD8-F8AA-45B2-BCEF-862A1B7BC6D5}">
      <dgm:prSet/>
      <dgm:spPr/>
      <dgm:t>
        <a:bodyPr/>
        <a:lstStyle/>
        <a:p>
          <a:endParaRPr lang="en-US"/>
        </a:p>
      </dgm:t>
    </dgm:pt>
    <dgm:pt modelId="{3D741D0C-C334-4F3C-A564-DDA569748326}" type="sibTrans" cxnId="{26D61DD8-F8AA-45B2-BCEF-862A1B7BC6D5}">
      <dgm:prSet/>
      <dgm:spPr/>
      <dgm:t>
        <a:bodyPr/>
        <a:lstStyle/>
        <a:p>
          <a:endParaRPr lang="en-US"/>
        </a:p>
      </dgm:t>
    </dgm:pt>
    <dgm:pt modelId="{B0E4DDF2-7249-45CB-AFE0-28FA7AFE9DB4}">
      <dgm:prSet/>
      <dgm:spPr/>
      <dgm:t>
        <a:bodyPr/>
        <a:lstStyle/>
        <a:p>
          <a:r>
            <a:rPr lang="en-US"/>
            <a:t>The dimensions of Good Work</a:t>
          </a:r>
        </a:p>
      </dgm:t>
    </dgm:pt>
    <dgm:pt modelId="{E4E41EE4-A711-4230-A043-E8A6167D0C47}" type="parTrans" cxnId="{1354E15E-70DB-4CAE-AFA1-D88A6904CBD6}">
      <dgm:prSet/>
      <dgm:spPr/>
      <dgm:t>
        <a:bodyPr/>
        <a:lstStyle/>
        <a:p>
          <a:endParaRPr lang="en-US"/>
        </a:p>
      </dgm:t>
    </dgm:pt>
    <dgm:pt modelId="{D4E359F1-EC18-4D3E-8EF4-5BA4FA696A2D}" type="sibTrans" cxnId="{1354E15E-70DB-4CAE-AFA1-D88A6904CBD6}">
      <dgm:prSet/>
      <dgm:spPr/>
      <dgm:t>
        <a:bodyPr/>
        <a:lstStyle/>
        <a:p>
          <a:endParaRPr lang="en-US"/>
        </a:p>
      </dgm:t>
    </dgm:pt>
    <dgm:pt modelId="{E11EB4F8-7A0E-4AFD-B377-072BDDE93E72}">
      <dgm:prSet/>
      <dgm:spPr/>
      <dgm:t>
        <a:bodyPr/>
        <a:lstStyle/>
        <a:p>
          <a:r>
            <a:rPr lang="en-US"/>
            <a:t>The employee experience</a:t>
          </a:r>
        </a:p>
      </dgm:t>
    </dgm:pt>
    <dgm:pt modelId="{45223976-F4BA-480F-A760-B84A89B019FC}" type="parTrans" cxnId="{7105936D-036D-4D7C-BA2B-B4C7DFC70F09}">
      <dgm:prSet/>
      <dgm:spPr/>
      <dgm:t>
        <a:bodyPr/>
        <a:lstStyle/>
        <a:p>
          <a:endParaRPr lang="en-US"/>
        </a:p>
      </dgm:t>
    </dgm:pt>
    <dgm:pt modelId="{75133E31-5CAD-4958-9E1B-1C858C678019}" type="sibTrans" cxnId="{7105936D-036D-4D7C-BA2B-B4C7DFC70F09}">
      <dgm:prSet/>
      <dgm:spPr/>
      <dgm:t>
        <a:bodyPr/>
        <a:lstStyle/>
        <a:p>
          <a:endParaRPr lang="en-US"/>
        </a:p>
      </dgm:t>
    </dgm:pt>
    <dgm:pt modelId="{20E70F3B-1B0C-4A26-88E5-162D4535A03D}">
      <dgm:prSet/>
      <dgm:spPr/>
      <dgm:t>
        <a:bodyPr/>
        <a:lstStyle/>
        <a:p>
          <a:r>
            <a:rPr lang="en-US"/>
            <a:t>Induction</a:t>
          </a:r>
        </a:p>
      </dgm:t>
    </dgm:pt>
    <dgm:pt modelId="{C0BC760C-CC94-4E51-B51C-D3CC55EB4F47}" type="parTrans" cxnId="{51DB886A-84EF-4676-A791-D019C7B181EC}">
      <dgm:prSet/>
      <dgm:spPr/>
      <dgm:t>
        <a:bodyPr/>
        <a:lstStyle/>
        <a:p>
          <a:endParaRPr lang="en-US"/>
        </a:p>
      </dgm:t>
    </dgm:pt>
    <dgm:pt modelId="{502C5C5D-C7CE-409B-9D17-11E2CE822260}" type="sibTrans" cxnId="{51DB886A-84EF-4676-A791-D019C7B181EC}">
      <dgm:prSet/>
      <dgm:spPr/>
      <dgm:t>
        <a:bodyPr/>
        <a:lstStyle/>
        <a:p>
          <a:endParaRPr lang="en-US"/>
        </a:p>
      </dgm:t>
    </dgm:pt>
    <dgm:pt modelId="{5E020DA0-2EEE-4CC1-B989-EBEB92CA9195}" type="pres">
      <dgm:prSet presAssocID="{2C68B663-288D-4470-ACCF-FD446B1244FA}" presName="root" presStyleCnt="0">
        <dgm:presLayoutVars>
          <dgm:dir/>
          <dgm:resizeHandles val="exact"/>
        </dgm:presLayoutVars>
      </dgm:prSet>
      <dgm:spPr/>
    </dgm:pt>
    <dgm:pt modelId="{89503676-4BAF-4366-843C-6E9E57863CC0}" type="pres">
      <dgm:prSet presAssocID="{02C87432-B4FC-444E-A76F-3C158C3C49EE}" presName="compNode" presStyleCnt="0"/>
      <dgm:spPr/>
    </dgm:pt>
    <dgm:pt modelId="{A66FC8CD-DBEC-42DA-A0CF-13CB591EAC3F}" type="pres">
      <dgm:prSet presAssocID="{02C87432-B4FC-444E-A76F-3C158C3C49E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F173E516-275A-4070-8251-AD87941B24F4}" type="pres">
      <dgm:prSet presAssocID="{02C87432-B4FC-444E-A76F-3C158C3C49EE}" presName="spaceRect" presStyleCnt="0"/>
      <dgm:spPr/>
    </dgm:pt>
    <dgm:pt modelId="{CA44BA55-F5D1-49FB-B16F-74446F0B231B}" type="pres">
      <dgm:prSet presAssocID="{02C87432-B4FC-444E-A76F-3C158C3C49EE}" presName="textRect" presStyleLbl="revTx" presStyleIdx="0" presStyleCnt="4">
        <dgm:presLayoutVars>
          <dgm:chMax val="1"/>
          <dgm:chPref val="1"/>
        </dgm:presLayoutVars>
      </dgm:prSet>
      <dgm:spPr/>
    </dgm:pt>
    <dgm:pt modelId="{49ED9349-30AB-4F62-9509-3BDC785B48BD}" type="pres">
      <dgm:prSet presAssocID="{3D741D0C-C334-4F3C-A564-DDA569748326}" presName="sibTrans" presStyleCnt="0"/>
      <dgm:spPr/>
    </dgm:pt>
    <dgm:pt modelId="{C8F882E1-D59A-4A37-A2C0-B944EDCF9C7D}" type="pres">
      <dgm:prSet presAssocID="{B0E4DDF2-7249-45CB-AFE0-28FA7AFE9DB4}" presName="compNode" presStyleCnt="0"/>
      <dgm:spPr/>
    </dgm:pt>
    <dgm:pt modelId="{189059FF-98C1-4FDF-9488-651E73224E9F}" type="pres">
      <dgm:prSet presAssocID="{B0E4DDF2-7249-45CB-AFE0-28FA7AFE9DB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714AEFC6-48A2-40EC-8E01-F77BCD300956}" type="pres">
      <dgm:prSet presAssocID="{B0E4DDF2-7249-45CB-AFE0-28FA7AFE9DB4}" presName="spaceRect" presStyleCnt="0"/>
      <dgm:spPr/>
    </dgm:pt>
    <dgm:pt modelId="{D5177435-5860-47DB-B187-BD7AA7B22C13}" type="pres">
      <dgm:prSet presAssocID="{B0E4DDF2-7249-45CB-AFE0-28FA7AFE9DB4}" presName="textRect" presStyleLbl="revTx" presStyleIdx="1" presStyleCnt="4">
        <dgm:presLayoutVars>
          <dgm:chMax val="1"/>
          <dgm:chPref val="1"/>
        </dgm:presLayoutVars>
      </dgm:prSet>
      <dgm:spPr/>
    </dgm:pt>
    <dgm:pt modelId="{DE3EF4B0-26B9-400A-9E84-2610248D9305}" type="pres">
      <dgm:prSet presAssocID="{D4E359F1-EC18-4D3E-8EF4-5BA4FA696A2D}" presName="sibTrans" presStyleCnt="0"/>
      <dgm:spPr/>
    </dgm:pt>
    <dgm:pt modelId="{89E7DA83-1225-45EE-BFBB-B0574176A6E7}" type="pres">
      <dgm:prSet presAssocID="{E11EB4F8-7A0E-4AFD-B377-072BDDE93E72}" presName="compNode" presStyleCnt="0"/>
      <dgm:spPr/>
    </dgm:pt>
    <dgm:pt modelId="{491059EE-4DCA-4513-A0AB-06116E08ABF0}" type="pres">
      <dgm:prSet presAssocID="{E11EB4F8-7A0E-4AFD-B377-072BDDE93E7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a:ext>
      </dgm:extLst>
    </dgm:pt>
    <dgm:pt modelId="{D145D4B2-F680-4E0E-80EC-F3E403366EFA}" type="pres">
      <dgm:prSet presAssocID="{E11EB4F8-7A0E-4AFD-B377-072BDDE93E72}" presName="spaceRect" presStyleCnt="0"/>
      <dgm:spPr/>
    </dgm:pt>
    <dgm:pt modelId="{C8D8863D-7A46-4815-B748-17E34475E349}" type="pres">
      <dgm:prSet presAssocID="{E11EB4F8-7A0E-4AFD-B377-072BDDE93E72}" presName="textRect" presStyleLbl="revTx" presStyleIdx="2" presStyleCnt="4">
        <dgm:presLayoutVars>
          <dgm:chMax val="1"/>
          <dgm:chPref val="1"/>
        </dgm:presLayoutVars>
      </dgm:prSet>
      <dgm:spPr/>
    </dgm:pt>
    <dgm:pt modelId="{B571A0C0-F7FD-49EA-8C0F-B9459C9A552E}" type="pres">
      <dgm:prSet presAssocID="{75133E31-5CAD-4958-9E1B-1C858C678019}" presName="sibTrans" presStyleCnt="0"/>
      <dgm:spPr/>
    </dgm:pt>
    <dgm:pt modelId="{B0D6A947-7204-46CE-A26B-7C767828E02E}" type="pres">
      <dgm:prSet presAssocID="{20E70F3B-1B0C-4A26-88E5-162D4535A03D}" presName="compNode" presStyleCnt="0"/>
      <dgm:spPr/>
    </dgm:pt>
    <dgm:pt modelId="{2713ECFE-1653-4429-B727-FE2EC86B6AA8}" type="pres">
      <dgm:prSet presAssocID="{20E70F3B-1B0C-4A26-88E5-162D4535A03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F6027DF4-191C-496C-BA00-796CE898AE52}" type="pres">
      <dgm:prSet presAssocID="{20E70F3B-1B0C-4A26-88E5-162D4535A03D}" presName="spaceRect" presStyleCnt="0"/>
      <dgm:spPr/>
    </dgm:pt>
    <dgm:pt modelId="{A60FF89A-ED7F-41E1-9570-1629D57DC101}" type="pres">
      <dgm:prSet presAssocID="{20E70F3B-1B0C-4A26-88E5-162D4535A03D}" presName="textRect" presStyleLbl="revTx" presStyleIdx="3" presStyleCnt="4">
        <dgm:presLayoutVars>
          <dgm:chMax val="1"/>
          <dgm:chPref val="1"/>
        </dgm:presLayoutVars>
      </dgm:prSet>
      <dgm:spPr/>
    </dgm:pt>
  </dgm:ptLst>
  <dgm:cxnLst>
    <dgm:cxn modelId="{1354E15E-70DB-4CAE-AFA1-D88A6904CBD6}" srcId="{2C68B663-288D-4470-ACCF-FD446B1244FA}" destId="{B0E4DDF2-7249-45CB-AFE0-28FA7AFE9DB4}" srcOrd="1" destOrd="0" parTransId="{E4E41EE4-A711-4230-A043-E8A6167D0C47}" sibTransId="{D4E359F1-EC18-4D3E-8EF4-5BA4FA696A2D}"/>
    <dgm:cxn modelId="{51DB886A-84EF-4676-A791-D019C7B181EC}" srcId="{2C68B663-288D-4470-ACCF-FD446B1244FA}" destId="{20E70F3B-1B0C-4A26-88E5-162D4535A03D}" srcOrd="3" destOrd="0" parTransId="{C0BC760C-CC94-4E51-B51C-D3CC55EB4F47}" sibTransId="{502C5C5D-C7CE-409B-9D17-11E2CE822260}"/>
    <dgm:cxn modelId="{7105936D-036D-4D7C-BA2B-B4C7DFC70F09}" srcId="{2C68B663-288D-4470-ACCF-FD446B1244FA}" destId="{E11EB4F8-7A0E-4AFD-B377-072BDDE93E72}" srcOrd="2" destOrd="0" parTransId="{45223976-F4BA-480F-A760-B84A89B019FC}" sibTransId="{75133E31-5CAD-4958-9E1B-1C858C678019}"/>
    <dgm:cxn modelId="{F80F826E-6CA0-419F-AAB6-B0B7A767BE32}" type="presOf" srcId="{02C87432-B4FC-444E-A76F-3C158C3C49EE}" destId="{CA44BA55-F5D1-49FB-B16F-74446F0B231B}" srcOrd="0" destOrd="0" presId="urn:microsoft.com/office/officeart/2018/2/layout/IconLabelList"/>
    <dgm:cxn modelId="{BD42D550-4FDB-4E27-93F4-3325CB9D4556}" type="presOf" srcId="{E11EB4F8-7A0E-4AFD-B377-072BDDE93E72}" destId="{C8D8863D-7A46-4815-B748-17E34475E349}" srcOrd="0" destOrd="0" presId="urn:microsoft.com/office/officeart/2018/2/layout/IconLabelList"/>
    <dgm:cxn modelId="{C617D29A-25B4-40B3-A8FA-411105522E2E}" type="presOf" srcId="{B0E4DDF2-7249-45CB-AFE0-28FA7AFE9DB4}" destId="{D5177435-5860-47DB-B187-BD7AA7B22C13}" srcOrd="0" destOrd="0" presId="urn:microsoft.com/office/officeart/2018/2/layout/IconLabelList"/>
    <dgm:cxn modelId="{26D61DD8-F8AA-45B2-BCEF-862A1B7BC6D5}" srcId="{2C68B663-288D-4470-ACCF-FD446B1244FA}" destId="{02C87432-B4FC-444E-A76F-3C158C3C49EE}" srcOrd="0" destOrd="0" parTransId="{0C060C0A-254E-4CA9-BFDC-340621C54760}" sibTransId="{3D741D0C-C334-4F3C-A564-DDA569748326}"/>
    <dgm:cxn modelId="{60EA02E5-A440-44B6-B7DA-BFC0B4F70212}" type="presOf" srcId="{20E70F3B-1B0C-4A26-88E5-162D4535A03D}" destId="{A60FF89A-ED7F-41E1-9570-1629D57DC101}" srcOrd="0" destOrd="0" presId="urn:microsoft.com/office/officeart/2018/2/layout/IconLabelList"/>
    <dgm:cxn modelId="{221697F3-2D0E-48ED-8D3D-25A3B279C87B}" type="presOf" srcId="{2C68B663-288D-4470-ACCF-FD446B1244FA}" destId="{5E020DA0-2EEE-4CC1-B989-EBEB92CA9195}" srcOrd="0" destOrd="0" presId="urn:microsoft.com/office/officeart/2018/2/layout/IconLabelList"/>
    <dgm:cxn modelId="{C71DFC59-AAE9-487B-BE8C-0116C8C7D89D}" type="presParOf" srcId="{5E020DA0-2EEE-4CC1-B989-EBEB92CA9195}" destId="{89503676-4BAF-4366-843C-6E9E57863CC0}" srcOrd="0" destOrd="0" presId="urn:microsoft.com/office/officeart/2018/2/layout/IconLabelList"/>
    <dgm:cxn modelId="{22B5B41D-1588-47C9-B896-665C7FF619D4}" type="presParOf" srcId="{89503676-4BAF-4366-843C-6E9E57863CC0}" destId="{A66FC8CD-DBEC-42DA-A0CF-13CB591EAC3F}" srcOrd="0" destOrd="0" presId="urn:microsoft.com/office/officeart/2018/2/layout/IconLabelList"/>
    <dgm:cxn modelId="{3918FD52-25BE-4D33-9C53-8C94111402AD}" type="presParOf" srcId="{89503676-4BAF-4366-843C-6E9E57863CC0}" destId="{F173E516-275A-4070-8251-AD87941B24F4}" srcOrd="1" destOrd="0" presId="urn:microsoft.com/office/officeart/2018/2/layout/IconLabelList"/>
    <dgm:cxn modelId="{13CE0CC3-0BC8-4D0B-BDD1-E671E2C7DCCC}" type="presParOf" srcId="{89503676-4BAF-4366-843C-6E9E57863CC0}" destId="{CA44BA55-F5D1-49FB-B16F-74446F0B231B}" srcOrd="2" destOrd="0" presId="urn:microsoft.com/office/officeart/2018/2/layout/IconLabelList"/>
    <dgm:cxn modelId="{39D59547-49F8-4E5E-889B-92E8AB125CE5}" type="presParOf" srcId="{5E020DA0-2EEE-4CC1-B989-EBEB92CA9195}" destId="{49ED9349-30AB-4F62-9509-3BDC785B48BD}" srcOrd="1" destOrd="0" presId="urn:microsoft.com/office/officeart/2018/2/layout/IconLabelList"/>
    <dgm:cxn modelId="{0BB020FE-2F54-4FBD-9F7E-79E05937E14F}" type="presParOf" srcId="{5E020DA0-2EEE-4CC1-B989-EBEB92CA9195}" destId="{C8F882E1-D59A-4A37-A2C0-B944EDCF9C7D}" srcOrd="2" destOrd="0" presId="urn:microsoft.com/office/officeart/2018/2/layout/IconLabelList"/>
    <dgm:cxn modelId="{03F776CE-C3A2-433F-9BF5-1A5B6194AAF9}" type="presParOf" srcId="{C8F882E1-D59A-4A37-A2C0-B944EDCF9C7D}" destId="{189059FF-98C1-4FDF-9488-651E73224E9F}" srcOrd="0" destOrd="0" presId="urn:microsoft.com/office/officeart/2018/2/layout/IconLabelList"/>
    <dgm:cxn modelId="{7E52F382-492E-4C73-B276-CF4B24AF03DF}" type="presParOf" srcId="{C8F882E1-D59A-4A37-A2C0-B944EDCF9C7D}" destId="{714AEFC6-48A2-40EC-8E01-F77BCD300956}" srcOrd="1" destOrd="0" presId="urn:microsoft.com/office/officeart/2018/2/layout/IconLabelList"/>
    <dgm:cxn modelId="{57389E05-5B54-4195-B8BD-AD3EECC83E23}" type="presParOf" srcId="{C8F882E1-D59A-4A37-A2C0-B944EDCF9C7D}" destId="{D5177435-5860-47DB-B187-BD7AA7B22C13}" srcOrd="2" destOrd="0" presId="urn:microsoft.com/office/officeart/2018/2/layout/IconLabelList"/>
    <dgm:cxn modelId="{85D8D3F4-4F15-4F43-AF00-4FC6D47CB08E}" type="presParOf" srcId="{5E020DA0-2EEE-4CC1-B989-EBEB92CA9195}" destId="{DE3EF4B0-26B9-400A-9E84-2610248D9305}" srcOrd="3" destOrd="0" presId="urn:microsoft.com/office/officeart/2018/2/layout/IconLabelList"/>
    <dgm:cxn modelId="{C7FAD7A3-0AAA-4033-B978-BD31CE7D65AC}" type="presParOf" srcId="{5E020DA0-2EEE-4CC1-B989-EBEB92CA9195}" destId="{89E7DA83-1225-45EE-BFBB-B0574176A6E7}" srcOrd="4" destOrd="0" presId="urn:microsoft.com/office/officeart/2018/2/layout/IconLabelList"/>
    <dgm:cxn modelId="{AB075114-1F64-409A-8C1E-F16B7A227588}" type="presParOf" srcId="{89E7DA83-1225-45EE-BFBB-B0574176A6E7}" destId="{491059EE-4DCA-4513-A0AB-06116E08ABF0}" srcOrd="0" destOrd="0" presId="urn:microsoft.com/office/officeart/2018/2/layout/IconLabelList"/>
    <dgm:cxn modelId="{8209C89F-3320-4360-A5E2-278CB431415E}" type="presParOf" srcId="{89E7DA83-1225-45EE-BFBB-B0574176A6E7}" destId="{D145D4B2-F680-4E0E-80EC-F3E403366EFA}" srcOrd="1" destOrd="0" presId="urn:microsoft.com/office/officeart/2018/2/layout/IconLabelList"/>
    <dgm:cxn modelId="{5011404C-1942-4AE1-9397-6143B59FBF71}" type="presParOf" srcId="{89E7DA83-1225-45EE-BFBB-B0574176A6E7}" destId="{C8D8863D-7A46-4815-B748-17E34475E349}" srcOrd="2" destOrd="0" presId="urn:microsoft.com/office/officeart/2018/2/layout/IconLabelList"/>
    <dgm:cxn modelId="{EC30F21A-493C-4DD1-943B-7404148DE767}" type="presParOf" srcId="{5E020DA0-2EEE-4CC1-B989-EBEB92CA9195}" destId="{B571A0C0-F7FD-49EA-8C0F-B9459C9A552E}" srcOrd="5" destOrd="0" presId="urn:microsoft.com/office/officeart/2018/2/layout/IconLabelList"/>
    <dgm:cxn modelId="{A18C41F0-CA8D-4991-9B3F-CB3B9787913C}" type="presParOf" srcId="{5E020DA0-2EEE-4CC1-B989-EBEB92CA9195}" destId="{B0D6A947-7204-46CE-A26B-7C767828E02E}" srcOrd="6" destOrd="0" presId="urn:microsoft.com/office/officeart/2018/2/layout/IconLabelList"/>
    <dgm:cxn modelId="{FBE11414-6F9D-44BB-9A8C-244CF53EF452}" type="presParOf" srcId="{B0D6A947-7204-46CE-A26B-7C767828E02E}" destId="{2713ECFE-1653-4429-B727-FE2EC86B6AA8}" srcOrd="0" destOrd="0" presId="urn:microsoft.com/office/officeart/2018/2/layout/IconLabelList"/>
    <dgm:cxn modelId="{CB910563-04EE-4D64-A69B-140BEEECEF46}" type="presParOf" srcId="{B0D6A947-7204-46CE-A26B-7C767828E02E}" destId="{F6027DF4-191C-496C-BA00-796CE898AE52}" srcOrd="1" destOrd="0" presId="urn:microsoft.com/office/officeart/2018/2/layout/IconLabelList"/>
    <dgm:cxn modelId="{B002156C-AFC0-4299-B5B3-5CAFF0425D61}" type="presParOf" srcId="{B0D6A947-7204-46CE-A26B-7C767828E02E}" destId="{A60FF89A-ED7F-41E1-9570-1629D57DC10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D077AA5-8B6E-4E5C-A847-753D18D1878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9B1B4C1-D93C-47F5-A109-B9B37C6DC4AC}">
      <dgm:prSet/>
      <dgm:spPr/>
      <dgm:t>
        <a:bodyPr/>
        <a:lstStyle/>
        <a:p>
          <a:r>
            <a:rPr lang="en-US"/>
            <a:t>Separation costs</a:t>
          </a:r>
        </a:p>
      </dgm:t>
    </dgm:pt>
    <dgm:pt modelId="{F08DCD24-4966-41DC-878C-C1A2C6865763}" type="parTrans" cxnId="{44A4AA37-B58C-4BB7-9F57-4405ACD5FB3C}">
      <dgm:prSet/>
      <dgm:spPr/>
      <dgm:t>
        <a:bodyPr/>
        <a:lstStyle/>
        <a:p>
          <a:endParaRPr lang="en-US"/>
        </a:p>
      </dgm:t>
    </dgm:pt>
    <dgm:pt modelId="{BE6021B1-37B1-4AB7-ACC2-1357C8E6D9F7}" type="sibTrans" cxnId="{44A4AA37-B58C-4BB7-9F57-4405ACD5FB3C}">
      <dgm:prSet/>
      <dgm:spPr/>
      <dgm:t>
        <a:bodyPr/>
        <a:lstStyle/>
        <a:p>
          <a:endParaRPr lang="en-US"/>
        </a:p>
      </dgm:t>
    </dgm:pt>
    <dgm:pt modelId="{52315A00-E002-40A6-91EE-DE3CF3AF4DC7}">
      <dgm:prSet/>
      <dgm:spPr/>
      <dgm:t>
        <a:bodyPr/>
        <a:lstStyle/>
        <a:p>
          <a:r>
            <a:rPr lang="en-US"/>
            <a:t>Vacancy costs</a:t>
          </a:r>
        </a:p>
      </dgm:t>
    </dgm:pt>
    <dgm:pt modelId="{019AF879-9C35-4D29-BE7C-7EAE4199A2B5}" type="parTrans" cxnId="{79D0B278-58F1-4688-88BA-3C46B01D5845}">
      <dgm:prSet/>
      <dgm:spPr/>
      <dgm:t>
        <a:bodyPr/>
        <a:lstStyle/>
        <a:p>
          <a:endParaRPr lang="en-US"/>
        </a:p>
      </dgm:t>
    </dgm:pt>
    <dgm:pt modelId="{FEBBC709-E70F-44B9-B686-D6F1DFF14D51}" type="sibTrans" cxnId="{79D0B278-58F1-4688-88BA-3C46B01D5845}">
      <dgm:prSet/>
      <dgm:spPr/>
      <dgm:t>
        <a:bodyPr/>
        <a:lstStyle/>
        <a:p>
          <a:endParaRPr lang="en-US"/>
        </a:p>
      </dgm:t>
    </dgm:pt>
    <dgm:pt modelId="{FB0C8514-269C-4EDC-844C-2DF80840C15A}">
      <dgm:prSet/>
      <dgm:spPr/>
      <dgm:t>
        <a:bodyPr/>
        <a:lstStyle/>
        <a:p>
          <a:r>
            <a:rPr lang="en-US"/>
            <a:t>Recruitment</a:t>
          </a:r>
        </a:p>
      </dgm:t>
    </dgm:pt>
    <dgm:pt modelId="{D99D6CA2-935C-4AF1-8EDE-B5329C2D6D27}" type="parTrans" cxnId="{1CF0D60C-2F45-4BF0-A0DD-CE4562CB429D}">
      <dgm:prSet/>
      <dgm:spPr/>
      <dgm:t>
        <a:bodyPr/>
        <a:lstStyle/>
        <a:p>
          <a:endParaRPr lang="en-US"/>
        </a:p>
      </dgm:t>
    </dgm:pt>
    <dgm:pt modelId="{AE3EE2B1-3756-493B-BC8E-64C697A755DA}" type="sibTrans" cxnId="{1CF0D60C-2F45-4BF0-A0DD-CE4562CB429D}">
      <dgm:prSet/>
      <dgm:spPr/>
      <dgm:t>
        <a:bodyPr/>
        <a:lstStyle/>
        <a:p>
          <a:endParaRPr lang="en-US"/>
        </a:p>
      </dgm:t>
    </dgm:pt>
    <dgm:pt modelId="{FA7E21F0-8DEC-4806-80D4-F41F9B0B5B45}">
      <dgm:prSet/>
      <dgm:spPr/>
      <dgm:t>
        <a:bodyPr/>
        <a:lstStyle/>
        <a:p>
          <a:r>
            <a:rPr lang="en-US"/>
            <a:t>Induction, training and time to competence</a:t>
          </a:r>
        </a:p>
      </dgm:t>
    </dgm:pt>
    <dgm:pt modelId="{80AB65F0-B209-4902-8231-C01D2FDE1FA1}" type="parTrans" cxnId="{401ACF69-EC90-45A8-BF51-25B01D2C925B}">
      <dgm:prSet/>
      <dgm:spPr/>
      <dgm:t>
        <a:bodyPr/>
        <a:lstStyle/>
        <a:p>
          <a:endParaRPr lang="en-US"/>
        </a:p>
      </dgm:t>
    </dgm:pt>
    <dgm:pt modelId="{3B94510A-4231-4020-8DD7-32FF0CCE4997}" type="sibTrans" cxnId="{401ACF69-EC90-45A8-BF51-25B01D2C925B}">
      <dgm:prSet/>
      <dgm:spPr/>
      <dgm:t>
        <a:bodyPr/>
        <a:lstStyle/>
        <a:p>
          <a:endParaRPr lang="en-US"/>
        </a:p>
      </dgm:t>
    </dgm:pt>
    <dgm:pt modelId="{2AD96AF3-5C7C-4D89-BD2B-2F5ADFBC945F}">
      <dgm:prSet/>
      <dgm:spPr/>
      <dgm:t>
        <a:bodyPr/>
        <a:lstStyle/>
        <a:p>
          <a:r>
            <a:rPr lang="en-US"/>
            <a:t>Loss of knowledge and relationships...priceless</a:t>
          </a:r>
        </a:p>
      </dgm:t>
    </dgm:pt>
    <dgm:pt modelId="{22558031-DCCE-43CF-AF80-97EC19632C32}" type="parTrans" cxnId="{6A5DF8C9-0421-41E9-B203-F9C67EE36D20}">
      <dgm:prSet/>
      <dgm:spPr/>
      <dgm:t>
        <a:bodyPr/>
        <a:lstStyle/>
        <a:p>
          <a:endParaRPr lang="en-US"/>
        </a:p>
      </dgm:t>
    </dgm:pt>
    <dgm:pt modelId="{5ACD2FB8-BD70-4FE4-9C95-B3A688374703}" type="sibTrans" cxnId="{6A5DF8C9-0421-41E9-B203-F9C67EE36D20}">
      <dgm:prSet/>
      <dgm:spPr/>
      <dgm:t>
        <a:bodyPr/>
        <a:lstStyle/>
        <a:p>
          <a:endParaRPr lang="en-US"/>
        </a:p>
      </dgm:t>
    </dgm:pt>
    <dgm:pt modelId="{12066A79-9512-4AC1-99BE-65FAD8311955}">
      <dgm:prSet/>
      <dgm:spPr/>
      <dgm:t>
        <a:bodyPr/>
        <a:lstStyle/>
        <a:p>
          <a:r>
            <a:rPr lang="en-US"/>
            <a:t>Impact on the wider team</a:t>
          </a:r>
        </a:p>
      </dgm:t>
    </dgm:pt>
    <dgm:pt modelId="{BDED2D44-1236-4930-914F-FCED91886CAC}" type="parTrans" cxnId="{2087BCCC-9A83-4286-8774-15B42000F332}">
      <dgm:prSet/>
      <dgm:spPr/>
      <dgm:t>
        <a:bodyPr/>
        <a:lstStyle/>
        <a:p>
          <a:endParaRPr lang="en-US"/>
        </a:p>
      </dgm:t>
    </dgm:pt>
    <dgm:pt modelId="{213F4CFD-AD29-45BD-BACA-AB984CE1A95F}" type="sibTrans" cxnId="{2087BCCC-9A83-4286-8774-15B42000F332}">
      <dgm:prSet/>
      <dgm:spPr/>
      <dgm:t>
        <a:bodyPr/>
        <a:lstStyle/>
        <a:p>
          <a:endParaRPr lang="en-US"/>
        </a:p>
      </dgm:t>
    </dgm:pt>
    <dgm:pt modelId="{53027DDD-8A00-4793-99A7-1584C5A03FA5}">
      <dgm:prSet/>
      <dgm:spPr/>
      <dgm:t>
        <a:bodyPr/>
        <a:lstStyle/>
        <a:p>
          <a:r>
            <a:rPr lang="en-US"/>
            <a:t>Competitive cost</a:t>
          </a:r>
        </a:p>
      </dgm:t>
    </dgm:pt>
    <dgm:pt modelId="{90C5DDB9-5E04-49C7-A478-EC27FC06D967}" type="parTrans" cxnId="{1FD98E01-C6C4-42A6-939B-291608D1B8B6}">
      <dgm:prSet/>
      <dgm:spPr/>
      <dgm:t>
        <a:bodyPr/>
        <a:lstStyle/>
        <a:p>
          <a:endParaRPr lang="en-US"/>
        </a:p>
      </dgm:t>
    </dgm:pt>
    <dgm:pt modelId="{6B758D9A-0115-434E-A11E-49CE46E8B078}" type="sibTrans" cxnId="{1FD98E01-C6C4-42A6-939B-291608D1B8B6}">
      <dgm:prSet/>
      <dgm:spPr/>
      <dgm:t>
        <a:bodyPr/>
        <a:lstStyle/>
        <a:p>
          <a:endParaRPr lang="en-US"/>
        </a:p>
      </dgm:t>
    </dgm:pt>
    <dgm:pt modelId="{935CF048-8B1E-43AA-BB83-B8167D21EC87}" type="pres">
      <dgm:prSet presAssocID="{1D077AA5-8B6E-4E5C-A847-753D18D1878E}" presName="root" presStyleCnt="0">
        <dgm:presLayoutVars>
          <dgm:dir/>
          <dgm:resizeHandles val="exact"/>
        </dgm:presLayoutVars>
      </dgm:prSet>
      <dgm:spPr/>
    </dgm:pt>
    <dgm:pt modelId="{E6ED1665-8431-4D9B-84F1-2350208FBFB0}" type="pres">
      <dgm:prSet presAssocID="{D9B1B4C1-D93C-47F5-A109-B9B37C6DC4AC}" presName="compNode" presStyleCnt="0"/>
      <dgm:spPr/>
    </dgm:pt>
    <dgm:pt modelId="{A5A00342-A667-4E74-B807-D3828CAE6611}" type="pres">
      <dgm:prSet presAssocID="{D9B1B4C1-D93C-47F5-A109-B9B37C6DC4AC}" presName="bgRect" presStyleLbl="bgShp" presStyleIdx="0" presStyleCnt="7"/>
      <dgm:spPr/>
    </dgm:pt>
    <dgm:pt modelId="{FA0CAD51-1855-4EB0-918D-E6CD1643136E}" type="pres">
      <dgm:prSet presAssocID="{D9B1B4C1-D93C-47F5-A109-B9B37C6DC4AC}"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FB270CC6-D4AC-4520-9590-0E64B18C3456}" type="pres">
      <dgm:prSet presAssocID="{D9B1B4C1-D93C-47F5-A109-B9B37C6DC4AC}" presName="spaceRect" presStyleCnt="0"/>
      <dgm:spPr/>
    </dgm:pt>
    <dgm:pt modelId="{B8BE7589-675A-46B9-B763-28D5E010CAFB}" type="pres">
      <dgm:prSet presAssocID="{D9B1B4C1-D93C-47F5-A109-B9B37C6DC4AC}" presName="parTx" presStyleLbl="revTx" presStyleIdx="0" presStyleCnt="7">
        <dgm:presLayoutVars>
          <dgm:chMax val="0"/>
          <dgm:chPref val="0"/>
        </dgm:presLayoutVars>
      </dgm:prSet>
      <dgm:spPr/>
    </dgm:pt>
    <dgm:pt modelId="{3BEBF296-305F-417D-957E-39EA55AEDAFF}" type="pres">
      <dgm:prSet presAssocID="{BE6021B1-37B1-4AB7-ACC2-1357C8E6D9F7}" presName="sibTrans" presStyleCnt="0"/>
      <dgm:spPr/>
    </dgm:pt>
    <dgm:pt modelId="{4A74365E-44E5-44F9-9326-642712EF582B}" type="pres">
      <dgm:prSet presAssocID="{52315A00-E002-40A6-91EE-DE3CF3AF4DC7}" presName="compNode" presStyleCnt="0"/>
      <dgm:spPr/>
    </dgm:pt>
    <dgm:pt modelId="{E2BA9590-A89C-477B-A328-58E6343F63E8}" type="pres">
      <dgm:prSet presAssocID="{52315A00-E002-40A6-91EE-DE3CF3AF4DC7}" presName="bgRect" presStyleLbl="bgShp" presStyleIdx="1" presStyleCnt="7"/>
      <dgm:spPr/>
    </dgm:pt>
    <dgm:pt modelId="{F77C1943-F2DE-43EF-A656-C1CF58BD149D}" type="pres">
      <dgm:prSet presAssocID="{52315A00-E002-40A6-91EE-DE3CF3AF4DC7}"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69C29115-F0EE-4FA9-BE1A-3D75B000ACCC}" type="pres">
      <dgm:prSet presAssocID="{52315A00-E002-40A6-91EE-DE3CF3AF4DC7}" presName="spaceRect" presStyleCnt="0"/>
      <dgm:spPr/>
    </dgm:pt>
    <dgm:pt modelId="{C812D4FB-595D-48F4-AB68-CA54FB8DF827}" type="pres">
      <dgm:prSet presAssocID="{52315A00-E002-40A6-91EE-DE3CF3AF4DC7}" presName="parTx" presStyleLbl="revTx" presStyleIdx="1" presStyleCnt="7">
        <dgm:presLayoutVars>
          <dgm:chMax val="0"/>
          <dgm:chPref val="0"/>
        </dgm:presLayoutVars>
      </dgm:prSet>
      <dgm:spPr/>
    </dgm:pt>
    <dgm:pt modelId="{6AF065AD-0093-4499-92DD-88E2F215F71B}" type="pres">
      <dgm:prSet presAssocID="{FEBBC709-E70F-44B9-B686-D6F1DFF14D51}" presName="sibTrans" presStyleCnt="0"/>
      <dgm:spPr/>
    </dgm:pt>
    <dgm:pt modelId="{BDFDFDD4-2AB7-43DD-A6BA-266DEDBC4B3D}" type="pres">
      <dgm:prSet presAssocID="{FB0C8514-269C-4EDC-844C-2DF80840C15A}" presName="compNode" presStyleCnt="0"/>
      <dgm:spPr/>
    </dgm:pt>
    <dgm:pt modelId="{B7F8D275-87DE-4079-A950-E116D2900B9D}" type="pres">
      <dgm:prSet presAssocID="{FB0C8514-269C-4EDC-844C-2DF80840C15A}" presName="bgRect" presStyleLbl="bgShp" presStyleIdx="2" presStyleCnt="7"/>
      <dgm:spPr/>
    </dgm:pt>
    <dgm:pt modelId="{BAB57F69-CF52-4C72-A45B-C288FCC7BA6D}" type="pres">
      <dgm:prSet presAssocID="{FB0C8514-269C-4EDC-844C-2DF80840C15A}"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872AFE5B-E941-4C60-BBB5-B4DFC66440DC}" type="pres">
      <dgm:prSet presAssocID="{FB0C8514-269C-4EDC-844C-2DF80840C15A}" presName="spaceRect" presStyleCnt="0"/>
      <dgm:spPr/>
    </dgm:pt>
    <dgm:pt modelId="{04D6E2AC-D305-445E-9769-8A8DB2426BF6}" type="pres">
      <dgm:prSet presAssocID="{FB0C8514-269C-4EDC-844C-2DF80840C15A}" presName="parTx" presStyleLbl="revTx" presStyleIdx="2" presStyleCnt="7">
        <dgm:presLayoutVars>
          <dgm:chMax val="0"/>
          <dgm:chPref val="0"/>
        </dgm:presLayoutVars>
      </dgm:prSet>
      <dgm:spPr/>
    </dgm:pt>
    <dgm:pt modelId="{342D75ED-9428-46E3-9053-3A077CE713E2}" type="pres">
      <dgm:prSet presAssocID="{AE3EE2B1-3756-493B-BC8E-64C697A755DA}" presName="sibTrans" presStyleCnt="0"/>
      <dgm:spPr/>
    </dgm:pt>
    <dgm:pt modelId="{39CED236-7DE3-4BDF-BE18-1CB46B8E73E0}" type="pres">
      <dgm:prSet presAssocID="{FA7E21F0-8DEC-4806-80D4-F41F9B0B5B45}" presName="compNode" presStyleCnt="0"/>
      <dgm:spPr/>
    </dgm:pt>
    <dgm:pt modelId="{79C30B31-8A3D-4283-A0C2-AFB4B5F28A66}" type="pres">
      <dgm:prSet presAssocID="{FA7E21F0-8DEC-4806-80D4-F41F9B0B5B45}" presName="bgRect" presStyleLbl="bgShp" presStyleIdx="3" presStyleCnt="7"/>
      <dgm:spPr/>
    </dgm:pt>
    <dgm:pt modelId="{CDC4C367-C3A2-40B4-801B-1309F2CEA7C8}" type="pres">
      <dgm:prSet presAssocID="{FA7E21F0-8DEC-4806-80D4-F41F9B0B5B45}"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38932350-2352-4D00-8762-C508E1DD7798}" type="pres">
      <dgm:prSet presAssocID="{FA7E21F0-8DEC-4806-80D4-F41F9B0B5B45}" presName="spaceRect" presStyleCnt="0"/>
      <dgm:spPr/>
    </dgm:pt>
    <dgm:pt modelId="{45C621DA-A564-47DA-9D5B-6F40F52A3B9F}" type="pres">
      <dgm:prSet presAssocID="{FA7E21F0-8DEC-4806-80D4-F41F9B0B5B45}" presName="parTx" presStyleLbl="revTx" presStyleIdx="3" presStyleCnt="7">
        <dgm:presLayoutVars>
          <dgm:chMax val="0"/>
          <dgm:chPref val="0"/>
        </dgm:presLayoutVars>
      </dgm:prSet>
      <dgm:spPr/>
    </dgm:pt>
    <dgm:pt modelId="{25D50D3B-A380-4BBF-80D0-1F1917BCC092}" type="pres">
      <dgm:prSet presAssocID="{3B94510A-4231-4020-8DD7-32FF0CCE4997}" presName="sibTrans" presStyleCnt="0"/>
      <dgm:spPr/>
    </dgm:pt>
    <dgm:pt modelId="{D80BFB14-3605-4833-B14D-7AF1663CB01E}" type="pres">
      <dgm:prSet presAssocID="{2AD96AF3-5C7C-4D89-BD2B-2F5ADFBC945F}" presName="compNode" presStyleCnt="0"/>
      <dgm:spPr/>
    </dgm:pt>
    <dgm:pt modelId="{C0C42F32-85C9-49AA-99BE-1DFA3247DA3B}" type="pres">
      <dgm:prSet presAssocID="{2AD96AF3-5C7C-4D89-BD2B-2F5ADFBC945F}" presName="bgRect" presStyleLbl="bgShp" presStyleIdx="4" presStyleCnt="7"/>
      <dgm:spPr/>
    </dgm:pt>
    <dgm:pt modelId="{59DE6441-8D1A-400A-9426-61F04835E432}" type="pres">
      <dgm:prSet presAssocID="{2AD96AF3-5C7C-4D89-BD2B-2F5ADFBC945F}"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6F66EA77-E672-4DE7-B2A0-3DCF662A5BE8}" type="pres">
      <dgm:prSet presAssocID="{2AD96AF3-5C7C-4D89-BD2B-2F5ADFBC945F}" presName="spaceRect" presStyleCnt="0"/>
      <dgm:spPr/>
    </dgm:pt>
    <dgm:pt modelId="{A0C54374-0457-4C98-AC04-EC0429EAEC5D}" type="pres">
      <dgm:prSet presAssocID="{2AD96AF3-5C7C-4D89-BD2B-2F5ADFBC945F}" presName="parTx" presStyleLbl="revTx" presStyleIdx="4" presStyleCnt="7">
        <dgm:presLayoutVars>
          <dgm:chMax val="0"/>
          <dgm:chPref val="0"/>
        </dgm:presLayoutVars>
      </dgm:prSet>
      <dgm:spPr/>
    </dgm:pt>
    <dgm:pt modelId="{B7524B72-5561-4D14-B5CB-FD7FFC968246}" type="pres">
      <dgm:prSet presAssocID="{5ACD2FB8-BD70-4FE4-9C95-B3A688374703}" presName="sibTrans" presStyleCnt="0"/>
      <dgm:spPr/>
    </dgm:pt>
    <dgm:pt modelId="{2B8BAA8E-AD69-4407-9680-E4824413490A}" type="pres">
      <dgm:prSet presAssocID="{12066A79-9512-4AC1-99BE-65FAD8311955}" presName="compNode" presStyleCnt="0"/>
      <dgm:spPr/>
    </dgm:pt>
    <dgm:pt modelId="{D9D16E9D-A1A7-47C9-B924-9179B6F656D1}" type="pres">
      <dgm:prSet presAssocID="{12066A79-9512-4AC1-99BE-65FAD8311955}" presName="bgRect" presStyleLbl="bgShp" presStyleIdx="5" presStyleCnt="7"/>
      <dgm:spPr/>
    </dgm:pt>
    <dgm:pt modelId="{5C0D6D9F-8052-4644-93E5-61FD6FAA2200}" type="pres">
      <dgm:prSet presAssocID="{12066A79-9512-4AC1-99BE-65FAD8311955}"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2D137EC-38A1-4735-9B01-4E6F74607550}" type="pres">
      <dgm:prSet presAssocID="{12066A79-9512-4AC1-99BE-65FAD8311955}" presName="spaceRect" presStyleCnt="0"/>
      <dgm:spPr/>
    </dgm:pt>
    <dgm:pt modelId="{1767ECFD-AEF7-48C3-AE09-C57516EF2CAE}" type="pres">
      <dgm:prSet presAssocID="{12066A79-9512-4AC1-99BE-65FAD8311955}" presName="parTx" presStyleLbl="revTx" presStyleIdx="5" presStyleCnt="7">
        <dgm:presLayoutVars>
          <dgm:chMax val="0"/>
          <dgm:chPref val="0"/>
        </dgm:presLayoutVars>
      </dgm:prSet>
      <dgm:spPr/>
    </dgm:pt>
    <dgm:pt modelId="{77F8CA40-B1B4-4A76-94E4-1AD13922D8CC}" type="pres">
      <dgm:prSet presAssocID="{213F4CFD-AD29-45BD-BACA-AB984CE1A95F}" presName="sibTrans" presStyleCnt="0"/>
      <dgm:spPr/>
    </dgm:pt>
    <dgm:pt modelId="{47F4BCC8-054F-4CDB-A3D5-CBC30E8A98F8}" type="pres">
      <dgm:prSet presAssocID="{53027DDD-8A00-4793-99A7-1584C5A03FA5}" presName="compNode" presStyleCnt="0"/>
      <dgm:spPr/>
    </dgm:pt>
    <dgm:pt modelId="{F352E38A-2843-420E-9934-56747C2AB302}" type="pres">
      <dgm:prSet presAssocID="{53027DDD-8A00-4793-99A7-1584C5A03FA5}" presName="bgRect" presStyleLbl="bgShp" presStyleIdx="6" presStyleCnt="7"/>
      <dgm:spPr/>
    </dgm:pt>
    <dgm:pt modelId="{E7FEC45E-D7D9-4BB5-9E3C-F64839D32643}" type="pres">
      <dgm:prSet presAssocID="{53027DDD-8A00-4793-99A7-1584C5A03FA5}"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eckmark"/>
        </a:ext>
      </dgm:extLst>
    </dgm:pt>
    <dgm:pt modelId="{582BD27E-21F0-4695-B2F6-EF521E8B90E7}" type="pres">
      <dgm:prSet presAssocID="{53027DDD-8A00-4793-99A7-1584C5A03FA5}" presName="spaceRect" presStyleCnt="0"/>
      <dgm:spPr/>
    </dgm:pt>
    <dgm:pt modelId="{5A8720F7-5BF6-41AB-9741-B350EC4B06FA}" type="pres">
      <dgm:prSet presAssocID="{53027DDD-8A00-4793-99A7-1584C5A03FA5}" presName="parTx" presStyleLbl="revTx" presStyleIdx="6" presStyleCnt="7">
        <dgm:presLayoutVars>
          <dgm:chMax val="0"/>
          <dgm:chPref val="0"/>
        </dgm:presLayoutVars>
      </dgm:prSet>
      <dgm:spPr/>
    </dgm:pt>
  </dgm:ptLst>
  <dgm:cxnLst>
    <dgm:cxn modelId="{1FD98E01-C6C4-42A6-939B-291608D1B8B6}" srcId="{1D077AA5-8B6E-4E5C-A847-753D18D1878E}" destId="{53027DDD-8A00-4793-99A7-1584C5A03FA5}" srcOrd="6" destOrd="0" parTransId="{90C5DDB9-5E04-49C7-A478-EC27FC06D967}" sibTransId="{6B758D9A-0115-434E-A11E-49CE46E8B078}"/>
    <dgm:cxn modelId="{1CF0D60C-2F45-4BF0-A0DD-CE4562CB429D}" srcId="{1D077AA5-8B6E-4E5C-A847-753D18D1878E}" destId="{FB0C8514-269C-4EDC-844C-2DF80840C15A}" srcOrd="2" destOrd="0" parTransId="{D99D6CA2-935C-4AF1-8EDE-B5329C2D6D27}" sibTransId="{AE3EE2B1-3756-493B-BC8E-64C697A755DA}"/>
    <dgm:cxn modelId="{C66C5920-6B8C-4863-985F-42FF7FDE4994}" type="presOf" srcId="{FB0C8514-269C-4EDC-844C-2DF80840C15A}" destId="{04D6E2AC-D305-445E-9769-8A8DB2426BF6}" srcOrd="0" destOrd="0" presId="urn:microsoft.com/office/officeart/2018/2/layout/IconVerticalSolidList"/>
    <dgm:cxn modelId="{4A6B8E2D-64EF-4987-8451-1B41217873B0}" type="presOf" srcId="{12066A79-9512-4AC1-99BE-65FAD8311955}" destId="{1767ECFD-AEF7-48C3-AE09-C57516EF2CAE}" srcOrd="0" destOrd="0" presId="urn:microsoft.com/office/officeart/2018/2/layout/IconVerticalSolidList"/>
    <dgm:cxn modelId="{A617C930-F25B-4240-A52B-80DCADEB1031}" type="presOf" srcId="{FA7E21F0-8DEC-4806-80D4-F41F9B0B5B45}" destId="{45C621DA-A564-47DA-9D5B-6F40F52A3B9F}" srcOrd="0" destOrd="0" presId="urn:microsoft.com/office/officeart/2018/2/layout/IconVerticalSolidList"/>
    <dgm:cxn modelId="{44A4AA37-B58C-4BB7-9F57-4405ACD5FB3C}" srcId="{1D077AA5-8B6E-4E5C-A847-753D18D1878E}" destId="{D9B1B4C1-D93C-47F5-A109-B9B37C6DC4AC}" srcOrd="0" destOrd="0" parTransId="{F08DCD24-4966-41DC-878C-C1A2C6865763}" sibTransId="{BE6021B1-37B1-4AB7-ACC2-1357C8E6D9F7}"/>
    <dgm:cxn modelId="{401ACF69-EC90-45A8-BF51-25B01D2C925B}" srcId="{1D077AA5-8B6E-4E5C-A847-753D18D1878E}" destId="{FA7E21F0-8DEC-4806-80D4-F41F9B0B5B45}" srcOrd="3" destOrd="0" parTransId="{80AB65F0-B209-4902-8231-C01D2FDE1FA1}" sibTransId="{3B94510A-4231-4020-8DD7-32FF0CCE4997}"/>
    <dgm:cxn modelId="{79D0B278-58F1-4688-88BA-3C46B01D5845}" srcId="{1D077AA5-8B6E-4E5C-A847-753D18D1878E}" destId="{52315A00-E002-40A6-91EE-DE3CF3AF4DC7}" srcOrd="1" destOrd="0" parTransId="{019AF879-9C35-4D29-BE7C-7EAE4199A2B5}" sibTransId="{FEBBC709-E70F-44B9-B686-D6F1DFF14D51}"/>
    <dgm:cxn modelId="{B2E35479-986D-4C77-A03D-2E2A77C06469}" type="presOf" srcId="{2AD96AF3-5C7C-4D89-BD2B-2F5ADFBC945F}" destId="{A0C54374-0457-4C98-AC04-EC0429EAEC5D}" srcOrd="0" destOrd="0" presId="urn:microsoft.com/office/officeart/2018/2/layout/IconVerticalSolidList"/>
    <dgm:cxn modelId="{A17D6484-F659-44C1-B98B-D5811DBAD380}" type="presOf" srcId="{D9B1B4C1-D93C-47F5-A109-B9B37C6DC4AC}" destId="{B8BE7589-675A-46B9-B763-28D5E010CAFB}" srcOrd="0" destOrd="0" presId="urn:microsoft.com/office/officeart/2018/2/layout/IconVerticalSolidList"/>
    <dgm:cxn modelId="{5E783E86-1FC5-4517-8D21-E8D49379D5D8}" type="presOf" srcId="{53027DDD-8A00-4793-99A7-1584C5A03FA5}" destId="{5A8720F7-5BF6-41AB-9741-B350EC4B06FA}" srcOrd="0" destOrd="0" presId="urn:microsoft.com/office/officeart/2018/2/layout/IconVerticalSolidList"/>
    <dgm:cxn modelId="{5BF44E9C-6859-4AC6-9EF2-C5228339DB25}" type="presOf" srcId="{52315A00-E002-40A6-91EE-DE3CF3AF4DC7}" destId="{C812D4FB-595D-48F4-AB68-CA54FB8DF827}" srcOrd="0" destOrd="0" presId="urn:microsoft.com/office/officeart/2018/2/layout/IconVerticalSolidList"/>
    <dgm:cxn modelId="{EF76C1AE-6F9E-4AD7-945A-62D899FDFA83}" type="presOf" srcId="{1D077AA5-8B6E-4E5C-A847-753D18D1878E}" destId="{935CF048-8B1E-43AA-BB83-B8167D21EC87}" srcOrd="0" destOrd="0" presId="urn:microsoft.com/office/officeart/2018/2/layout/IconVerticalSolidList"/>
    <dgm:cxn modelId="{6A5DF8C9-0421-41E9-B203-F9C67EE36D20}" srcId="{1D077AA5-8B6E-4E5C-A847-753D18D1878E}" destId="{2AD96AF3-5C7C-4D89-BD2B-2F5ADFBC945F}" srcOrd="4" destOrd="0" parTransId="{22558031-DCCE-43CF-AF80-97EC19632C32}" sibTransId="{5ACD2FB8-BD70-4FE4-9C95-B3A688374703}"/>
    <dgm:cxn modelId="{2087BCCC-9A83-4286-8774-15B42000F332}" srcId="{1D077AA5-8B6E-4E5C-A847-753D18D1878E}" destId="{12066A79-9512-4AC1-99BE-65FAD8311955}" srcOrd="5" destOrd="0" parTransId="{BDED2D44-1236-4930-914F-FCED91886CAC}" sibTransId="{213F4CFD-AD29-45BD-BACA-AB984CE1A95F}"/>
    <dgm:cxn modelId="{D8CCCA60-B46E-40B5-AE28-9E8AE75D4483}" type="presParOf" srcId="{935CF048-8B1E-43AA-BB83-B8167D21EC87}" destId="{E6ED1665-8431-4D9B-84F1-2350208FBFB0}" srcOrd="0" destOrd="0" presId="urn:microsoft.com/office/officeart/2018/2/layout/IconVerticalSolidList"/>
    <dgm:cxn modelId="{95C89814-A8F4-4089-B1C8-602DD07740B9}" type="presParOf" srcId="{E6ED1665-8431-4D9B-84F1-2350208FBFB0}" destId="{A5A00342-A667-4E74-B807-D3828CAE6611}" srcOrd="0" destOrd="0" presId="urn:microsoft.com/office/officeart/2018/2/layout/IconVerticalSolidList"/>
    <dgm:cxn modelId="{F36F018E-DD31-4576-989B-D12D8E9C3935}" type="presParOf" srcId="{E6ED1665-8431-4D9B-84F1-2350208FBFB0}" destId="{FA0CAD51-1855-4EB0-918D-E6CD1643136E}" srcOrd="1" destOrd="0" presId="urn:microsoft.com/office/officeart/2018/2/layout/IconVerticalSolidList"/>
    <dgm:cxn modelId="{FD4FD993-FEDA-4B9F-8A71-429CABB4063D}" type="presParOf" srcId="{E6ED1665-8431-4D9B-84F1-2350208FBFB0}" destId="{FB270CC6-D4AC-4520-9590-0E64B18C3456}" srcOrd="2" destOrd="0" presId="urn:microsoft.com/office/officeart/2018/2/layout/IconVerticalSolidList"/>
    <dgm:cxn modelId="{C14B48A0-8174-437D-9F8B-50665295AFA2}" type="presParOf" srcId="{E6ED1665-8431-4D9B-84F1-2350208FBFB0}" destId="{B8BE7589-675A-46B9-B763-28D5E010CAFB}" srcOrd="3" destOrd="0" presId="urn:microsoft.com/office/officeart/2018/2/layout/IconVerticalSolidList"/>
    <dgm:cxn modelId="{C8B23A3F-34F0-474C-8F95-DDA317A27DE7}" type="presParOf" srcId="{935CF048-8B1E-43AA-BB83-B8167D21EC87}" destId="{3BEBF296-305F-417D-957E-39EA55AEDAFF}" srcOrd="1" destOrd="0" presId="urn:microsoft.com/office/officeart/2018/2/layout/IconVerticalSolidList"/>
    <dgm:cxn modelId="{BA7834ED-79AA-475F-8971-917B52561EAA}" type="presParOf" srcId="{935CF048-8B1E-43AA-BB83-B8167D21EC87}" destId="{4A74365E-44E5-44F9-9326-642712EF582B}" srcOrd="2" destOrd="0" presId="urn:microsoft.com/office/officeart/2018/2/layout/IconVerticalSolidList"/>
    <dgm:cxn modelId="{ADD70AC1-FF6A-4930-9D50-899E98059FE7}" type="presParOf" srcId="{4A74365E-44E5-44F9-9326-642712EF582B}" destId="{E2BA9590-A89C-477B-A328-58E6343F63E8}" srcOrd="0" destOrd="0" presId="urn:microsoft.com/office/officeart/2018/2/layout/IconVerticalSolidList"/>
    <dgm:cxn modelId="{073E691E-F0A6-404E-BE25-03C1E8170076}" type="presParOf" srcId="{4A74365E-44E5-44F9-9326-642712EF582B}" destId="{F77C1943-F2DE-43EF-A656-C1CF58BD149D}" srcOrd="1" destOrd="0" presId="urn:microsoft.com/office/officeart/2018/2/layout/IconVerticalSolidList"/>
    <dgm:cxn modelId="{E744345C-8AF9-4E42-B56C-F9B0D832C7A4}" type="presParOf" srcId="{4A74365E-44E5-44F9-9326-642712EF582B}" destId="{69C29115-F0EE-4FA9-BE1A-3D75B000ACCC}" srcOrd="2" destOrd="0" presId="urn:microsoft.com/office/officeart/2018/2/layout/IconVerticalSolidList"/>
    <dgm:cxn modelId="{A73778AF-F788-4502-93DB-C43892E6C7AE}" type="presParOf" srcId="{4A74365E-44E5-44F9-9326-642712EF582B}" destId="{C812D4FB-595D-48F4-AB68-CA54FB8DF827}" srcOrd="3" destOrd="0" presId="urn:microsoft.com/office/officeart/2018/2/layout/IconVerticalSolidList"/>
    <dgm:cxn modelId="{577DFF49-8998-432A-AD13-EC7E29024AAD}" type="presParOf" srcId="{935CF048-8B1E-43AA-BB83-B8167D21EC87}" destId="{6AF065AD-0093-4499-92DD-88E2F215F71B}" srcOrd="3" destOrd="0" presId="urn:microsoft.com/office/officeart/2018/2/layout/IconVerticalSolidList"/>
    <dgm:cxn modelId="{C78487D8-7CCB-466B-8C48-32C8C6B0EA0B}" type="presParOf" srcId="{935CF048-8B1E-43AA-BB83-B8167D21EC87}" destId="{BDFDFDD4-2AB7-43DD-A6BA-266DEDBC4B3D}" srcOrd="4" destOrd="0" presId="urn:microsoft.com/office/officeart/2018/2/layout/IconVerticalSolidList"/>
    <dgm:cxn modelId="{23DD4904-7C85-4C14-9549-F774E90D2213}" type="presParOf" srcId="{BDFDFDD4-2AB7-43DD-A6BA-266DEDBC4B3D}" destId="{B7F8D275-87DE-4079-A950-E116D2900B9D}" srcOrd="0" destOrd="0" presId="urn:microsoft.com/office/officeart/2018/2/layout/IconVerticalSolidList"/>
    <dgm:cxn modelId="{D2A00766-9AC3-4287-A6F7-4AE0DF64CC13}" type="presParOf" srcId="{BDFDFDD4-2AB7-43DD-A6BA-266DEDBC4B3D}" destId="{BAB57F69-CF52-4C72-A45B-C288FCC7BA6D}" srcOrd="1" destOrd="0" presId="urn:microsoft.com/office/officeart/2018/2/layout/IconVerticalSolidList"/>
    <dgm:cxn modelId="{50FFB18D-D4CA-43EC-858B-3D91BF877372}" type="presParOf" srcId="{BDFDFDD4-2AB7-43DD-A6BA-266DEDBC4B3D}" destId="{872AFE5B-E941-4C60-BBB5-B4DFC66440DC}" srcOrd="2" destOrd="0" presId="urn:microsoft.com/office/officeart/2018/2/layout/IconVerticalSolidList"/>
    <dgm:cxn modelId="{673C010F-F1DA-4FB1-AF94-79FE43E590D9}" type="presParOf" srcId="{BDFDFDD4-2AB7-43DD-A6BA-266DEDBC4B3D}" destId="{04D6E2AC-D305-445E-9769-8A8DB2426BF6}" srcOrd="3" destOrd="0" presId="urn:microsoft.com/office/officeart/2018/2/layout/IconVerticalSolidList"/>
    <dgm:cxn modelId="{86A77DBE-686E-4A8A-AAA6-B39BD9C95BF3}" type="presParOf" srcId="{935CF048-8B1E-43AA-BB83-B8167D21EC87}" destId="{342D75ED-9428-46E3-9053-3A077CE713E2}" srcOrd="5" destOrd="0" presId="urn:microsoft.com/office/officeart/2018/2/layout/IconVerticalSolidList"/>
    <dgm:cxn modelId="{3CAF2F53-754F-40AD-828F-5F26531727C1}" type="presParOf" srcId="{935CF048-8B1E-43AA-BB83-B8167D21EC87}" destId="{39CED236-7DE3-4BDF-BE18-1CB46B8E73E0}" srcOrd="6" destOrd="0" presId="urn:microsoft.com/office/officeart/2018/2/layout/IconVerticalSolidList"/>
    <dgm:cxn modelId="{D431C157-402B-4C1E-B3E1-26876AE9B540}" type="presParOf" srcId="{39CED236-7DE3-4BDF-BE18-1CB46B8E73E0}" destId="{79C30B31-8A3D-4283-A0C2-AFB4B5F28A66}" srcOrd="0" destOrd="0" presId="urn:microsoft.com/office/officeart/2018/2/layout/IconVerticalSolidList"/>
    <dgm:cxn modelId="{B028761F-C5E8-41B0-8BB3-17A51C5F5D07}" type="presParOf" srcId="{39CED236-7DE3-4BDF-BE18-1CB46B8E73E0}" destId="{CDC4C367-C3A2-40B4-801B-1309F2CEA7C8}" srcOrd="1" destOrd="0" presId="urn:microsoft.com/office/officeart/2018/2/layout/IconVerticalSolidList"/>
    <dgm:cxn modelId="{9C32D4AD-D6CC-4ABD-969B-DC0031590F38}" type="presParOf" srcId="{39CED236-7DE3-4BDF-BE18-1CB46B8E73E0}" destId="{38932350-2352-4D00-8762-C508E1DD7798}" srcOrd="2" destOrd="0" presId="urn:microsoft.com/office/officeart/2018/2/layout/IconVerticalSolidList"/>
    <dgm:cxn modelId="{6014B222-3C74-46E2-826B-EC41D0E21EE9}" type="presParOf" srcId="{39CED236-7DE3-4BDF-BE18-1CB46B8E73E0}" destId="{45C621DA-A564-47DA-9D5B-6F40F52A3B9F}" srcOrd="3" destOrd="0" presId="urn:microsoft.com/office/officeart/2018/2/layout/IconVerticalSolidList"/>
    <dgm:cxn modelId="{BA2C058C-4A07-454E-A1B3-C4E3CEE6F250}" type="presParOf" srcId="{935CF048-8B1E-43AA-BB83-B8167D21EC87}" destId="{25D50D3B-A380-4BBF-80D0-1F1917BCC092}" srcOrd="7" destOrd="0" presId="urn:microsoft.com/office/officeart/2018/2/layout/IconVerticalSolidList"/>
    <dgm:cxn modelId="{7CC58108-4DC1-4FB5-A834-BE02F1DD74C3}" type="presParOf" srcId="{935CF048-8B1E-43AA-BB83-B8167D21EC87}" destId="{D80BFB14-3605-4833-B14D-7AF1663CB01E}" srcOrd="8" destOrd="0" presId="urn:microsoft.com/office/officeart/2018/2/layout/IconVerticalSolidList"/>
    <dgm:cxn modelId="{FE3AA075-EA33-4AFF-9068-0943F485A55D}" type="presParOf" srcId="{D80BFB14-3605-4833-B14D-7AF1663CB01E}" destId="{C0C42F32-85C9-49AA-99BE-1DFA3247DA3B}" srcOrd="0" destOrd="0" presId="urn:microsoft.com/office/officeart/2018/2/layout/IconVerticalSolidList"/>
    <dgm:cxn modelId="{66D15469-3701-4DFA-8469-9B34ADC3A9B6}" type="presParOf" srcId="{D80BFB14-3605-4833-B14D-7AF1663CB01E}" destId="{59DE6441-8D1A-400A-9426-61F04835E432}" srcOrd="1" destOrd="0" presId="urn:microsoft.com/office/officeart/2018/2/layout/IconVerticalSolidList"/>
    <dgm:cxn modelId="{0E1EF585-225B-4F84-AA4C-3A544E7DD125}" type="presParOf" srcId="{D80BFB14-3605-4833-B14D-7AF1663CB01E}" destId="{6F66EA77-E672-4DE7-B2A0-3DCF662A5BE8}" srcOrd="2" destOrd="0" presId="urn:microsoft.com/office/officeart/2018/2/layout/IconVerticalSolidList"/>
    <dgm:cxn modelId="{86F35157-D490-4476-A8FA-2DE3DD7B5A07}" type="presParOf" srcId="{D80BFB14-3605-4833-B14D-7AF1663CB01E}" destId="{A0C54374-0457-4C98-AC04-EC0429EAEC5D}" srcOrd="3" destOrd="0" presId="urn:microsoft.com/office/officeart/2018/2/layout/IconVerticalSolidList"/>
    <dgm:cxn modelId="{5C57314F-F107-4031-81CD-440F1B8D2F8A}" type="presParOf" srcId="{935CF048-8B1E-43AA-BB83-B8167D21EC87}" destId="{B7524B72-5561-4D14-B5CB-FD7FFC968246}" srcOrd="9" destOrd="0" presId="urn:microsoft.com/office/officeart/2018/2/layout/IconVerticalSolidList"/>
    <dgm:cxn modelId="{512E9DFA-A784-485C-B02A-BC24C470255B}" type="presParOf" srcId="{935CF048-8B1E-43AA-BB83-B8167D21EC87}" destId="{2B8BAA8E-AD69-4407-9680-E4824413490A}" srcOrd="10" destOrd="0" presId="urn:microsoft.com/office/officeart/2018/2/layout/IconVerticalSolidList"/>
    <dgm:cxn modelId="{B203B3BC-52AF-4277-8570-D67A196872FB}" type="presParOf" srcId="{2B8BAA8E-AD69-4407-9680-E4824413490A}" destId="{D9D16E9D-A1A7-47C9-B924-9179B6F656D1}" srcOrd="0" destOrd="0" presId="urn:microsoft.com/office/officeart/2018/2/layout/IconVerticalSolidList"/>
    <dgm:cxn modelId="{139CC550-A88F-48CD-888A-D48D4410C867}" type="presParOf" srcId="{2B8BAA8E-AD69-4407-9680-E4824413490A}" destId="{5C0D6D9F-8052-4644-93E5-61FD6FAA2200}" srcOrd="1" destOrd="0" presId="urn:microsoft.com/office/officeart/2018/2/layout/IconVerticalSolidList"/>
    <dgm:cxn modelId="{AE5CB707-2B48-4211-91B1-EBAA5BCC6B30}" type="presParOf" srcId="{2B8BAA8E-AD69-4407-9680-E4824413490A}" destId="{D2D137EC-38A1-4735-9B01-4E6F74607550}" srcOrd="2" destOrd="0" presId="urn:microsoft.com/office/officeart/2018/2/layout/IconVerticalSolidList"/>
    <dgm:cxn modelId="{75F3D82B-1F15-4E59-8F86-079B1F96040C}" type="presParOf" srcId="{2B8BAA8E-AD69-4407-9680-E4824413490A}" destId="{1767ECFD-AEF7-48C3-AE09-C57516EF2CAE}" srcOrd="3" destOrd="0" presId="urn:microsoft.com/office/officeart/2018/2/layout/IconVerticalSolidList"/>
    <dgm:cxn modelId="{70CDFEA9-269A-4574-AD26-14A36EF00D31}" type="presParOf" srcId="{935CF048-8B1E-43AA-BB83-B8167D21EC87}" destId="{77F8CA40-B1B4-4A76-94E4-1AD13922D8CC}" srcOrd="11" destOrd="0" presId="urn:microsoft.com/office/officeart/2018/2/layout/IconVerticalSolidList"/>
    <dgm:cxn modelId="{85030599-65BB-4305-B995-F806FF3E884E}" type="presParOf" srcId="{935CF048-8B1E-43AA-BB83-B8167D21EC87}" destId="{47F4BCC8-054F-4CDB-A3D5-CBC30E8A98F8}" srcOrd="12" destOrd="0" presId="urn:microsoft.com/office/officeart/2018/2/layout/IconVerticalSolidList"/>
    <dgm:cxn modelId="{0F73D338-97E6-4637-B727-97725C8382DB}" type="presParOf" srcId="{47F4BCC8-054F-4CDB-A3D5-CBC30E8A98F8}" destId="{F352E38A-2843-420E-9934-56747C2AB302}" srcOrd="0" destOrd="0" presId="urn:microsoft.com/office/officeart/2018/2/layout/IconVerticalSolidList"/>
    <dgm:cxn modelId="{2430BA0B-8016-4FCC-81EF-610EEE509B70}" type="presParOf" srcId="{47F4BCC8-054F-4CDB-A3D5-CBC30E8A98F8}" destId="{E7FEC45E-D7D9-4BB5-9E3C-F64839D32643}" srcOrd="1" destOrd="0" presId="urn:microsoft.com/office/officeart/2018/2/layout/IconVerticalSolidList"/>
    <dgm:cxn modelId="{12D62AA0-E80F-49BE-993A-871ECD97E038}" type="presParOf" srcId="{47F4BCC8-054F-4CDB-A3D5-CBC30E8A98F8}" destId="{582BD27E-21F0-4695-B2F6-EF521E8B90E7}" srcOrd="2" destOrd="0" presId="urn:microsoft.com/office/officeart/2018/2/layout/IconVerticalSolidList"/>
    <dgm:cxn modelId="{778D778E-5A36-422E-BD8D-6843ED256318}" type="presParOf" srcId="{47F4BCC8-054F-4CDB-A3D5-CBC30E8A98F8}" destId="{5A8720F7-5BF6-41AB-9741-B350EC4B06F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079A356-A739-4923-A281-A81586E7FC4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DE0AB93-69A0-48B8-8455-CE7DE5FD7BF7}">
      <dgm:prSet phldr="0"/>
      <dgm:spPr/>
      <dgm:t>
        <a:bodyPr/>
        <a:lstStyle/>
        <a:p>
          <a:pPr>
            <a:lnSpc>
              <a:spcPct val="100000"/>
            </a:lnSpc>
          </a:pPr>
          <a:r>
            <a:rPr lang="en-US" dirty="0">
              <a:latin typeface="Calibri Light" panose="020F0302020204030204"/>
            </a:rPr>
            <a:t>Design an employer brand for Clyssen</a:t>
          </a:r>
          <a:endParaRPr lang="en-US" dirty="0"/>
        </a:p>
      </dgm:t>
    </dgm:pt>
    <dgm:pt modelId="{DA4D5069-FEA1-407E-B7DB-3EE6302C117E}" type="parTrans" cxnId="{37E5722D-4888-4512-A184-5DACDD3220BE}">
      <dgm:prSet/>
      <dgm:spPr/>
      <dgm:t>
        <a:bodyPr/>
        <a:lstStyle/>
        <a:p>
          <a:endParaRPr lang="en-US"/>
        </a:p>
      </dgm:t>
    </dgm:pt>
    <dgm:pt modelId="{ED54D988-39BC-40E7-8C8A-C57939EBFEFE}" type="sibTrans" cxnId="{37E5722D-4888-4512-A184-5DACDD3220BE}">
      <dgm:prSet/>
      <dgm:spPr/>
      <dgm:t>
        <a:bodyPr/>
        <a:lstStyle/>
        <a:p>
          <a:endParaRPr lang="en-US"/>
        </a:p>
      </dgm:t>
    </dgm:pt>
    <dgm:pt modelId="{1F7BD411-6E08-4A97-8A7A-FE42C61F30D2}">
      <dgm:prSet/>
      <dgm:spPr/>
      <dgm:t>
        <a:bodyPr/>
        <a:lstStyle/>
        <a:p>
          <a:pPr>
            <a:lnSpc>
              <a:spcPct val="100000"/>
            </a:lnSpc>
          </a:pPr>
          <a:r>
            <a:rPr lang="en-US" dirty="0"/>
            <a:t>The MD of </a:t>
          </a:r>
          <a:r>
            <a:rPr lang="en-US" dirty="0" err="1"/>
            <a:t>Clyssan</a:t>
          </a:r>
          <a:r>
            <a:rPr lang="en-US" dirty="0"/>
            <a:t> wants to improve retention by paying an annual "retention bonus"</a:t>
          </a:r>
        </a:p>
      </dgm:t>
    </dgm:pt>
    <dgm:pt modelId="{6EAC0998-5B7C-4A79-8184-89EC1D9644E3}" type="parTrans" cxnId="{918F2DC3-CFB5-4040-A250-24932DBEEA19}">
      <dgm:prSet/>
      <dgm:spPr/>
      <dgm:t>
        <a:bodyPr/>
        <a:lstStyle/>
        <a:p>
          <a:endParaRPr lang="en-US"/>
        </a:p>
      </dgm:t>
    </dgm:pt>
    <dgm:pt modelId="{2F4278C8-ED1E-4798-AA37-AC2A58D14C6A}" type="sibTrans" cxnId="{918F2DC3-CFB5-4040-A250-24932DBEEA19}">
      <dgm:prSet/>
      <dgm:spPr/>
      <dgm:t>
        <a:bodyPr/>
        <a:lstStyle/>
        <a:p>
          <a:endParaRPr lang="en-US"/>
        </a:p>
      </dgm:t>
    </dgm:pt>
    <dgm:pt modelId="{79D5198C-E68D-4CDB-8373-D64A9DEFFA09}">
      <dgm:prSet/>
      <dgm:spPr/>
      <dgm:t>
        <a:bodyPr/>
        <a:lstStyle/>
        <a:p>
          <a:pPr>
            <a:lnSpc>
              <a:spcPct val="100000"/>
            </a:lnSpc>
          </a:pPr>
          <a:r>
            <a:rPr lang="en-US" dirty="0"/>
            <a:t>Will this work? What might he do instead to reduce dysfunctional turnover?</a:t>
          </a:r>
        </a:p>
      </dgm:t>
    </dgm:pt>
    <dgm:pt modelId="{2FAE13CC-C2B8-44F5-BE77-A464331B3699}" type="parTrans" cxnId="{0A65A14F-B987-48F5-B9B7-4DB3320ABA76}">
      <dgm:prSet/>
      <dgm:spPr/>
      <dgm:t>
        <a:bodyPr/>
        <a:lstStyle/>
        <a:p>
          <a:endParaRPr lang="en-US"/>
        </a:p>
      </dgm:t>
    </dgm:pt>
    <dgm:pt modelId="{BF85AF00-FAD4-4A42-B18E-DAFA5AEECEBD}" type="sibTrans" cxnId="{0A65A14F-B987-48F5-B9B7-4DB3320ABA76}">
      <dgm:prSet/>
      <dgm:spPr/>
      <dgm:t>
        <a:bodyPr/>
        <a:lstStyle/>
        <a:p>
          <a:endParaRPr lang="en-US"/>
        </a:p>
      </dgm:t>
    </dgm:pt>
    <dgm:pt modelId="{E78FEAA4-AC95-4E27-9921-CE3910FDF0E9}">
      <dgm:prSet phldrT="[Text]" phldr="0"/>
      <dgm:spPr/>
      <dgm:t>
        <a:bodyPr/>
        <a:lstStyle/>
        <a:p>
          <a:pPr rtl="0"/>
          <a:r>
            <a:rPr lang="en-US" dirty="0">
              <a:latin typeface="Calibri Light" panose="020F0302020204030204"/>
            </a:rPr>
            <a:t>Be ready to present it to the class – maximum of two minutes</a:t>
          </a:r>
        </a:p>
      </dgm:t>
    </dgm:pt>
    <dgm:pt modelId="{F5D21A6E-104E-46D3-B967-E1620A3A1D71}" type="parTrans" cxnId="{77F508EA-9938-4821-A4E0-54C0DC396BF5}">
      <dgm:prSet/>
      <dgm:spPr/>
    </dgm:pt>
    <dgm:pt modelId="{B0093E27-6B24-4469-8DF3-2F4632BBF909}" type="sibTrans" cxnId="{77F508EA-9938-4821-A4E0-54C0DC396BF5}">
      <dgm:prSet/>
      <dgm:spPr/>
    </dgm:pt>
    <dgm:pt modelId="{0BA87D0E-AB72-43E6-8A38-6078B1C08C26}" type="pres">
      <dgm:prSet presAssocID="{3079A356-A739-4923-A281-A81586E7FC42}" presName="root" presStyleCnt="0">
        <dgm:presLayoutVars>
          <dgm:dir/>
          <dgm:resizeHandles val="exact"/>
        </dgm:presLayoutVars>
      </dgm:prSet>
      <dgm:spPr/>
    </dgm:pt>
    <dgm:pt modelId="{1C91FD06-6D04-4F6E-BC3D-FA2C1259A0B5}" type="pres">
      <dgm:prSet presAssocID="{3DE0AB93-69A0-48B8-8455-CE7DE5FD7BF7}" presName="compNode" presStyleCnt="0"/>
      <dgm:spPr/>
    </dgm:pt>
    <dgm:pt modelId="{6105AB3A-A448-411D-8F79-0533E1E498F2}" type="pres">
      <dgm:prSet presAssocID="{3DE0AB93-69A0-48B8-8455-CE7DE5FD7BF7}" presName="bgRect" presStyleLbl="bgShp" presStyleIdx="0" presStyleCnt="4"/>
      <dgm:spPr/>
    </dgm:pt>
    <dgm:pt modelId="{67F988D2-03C4-4659-A28B-9E2C5756B338}" type="pres">
      <dgm:prSet presAssocID="{3DE0AB93-69A0-48B8-8455-CE7DE5FD7BF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62160252-9455-40D6-A2B8-2693666C7501}" type="pres">
      <dgm:prSet presAssocID="{3DE0AB93-69A0-48B8-8455-CE7DE5FD7BF7}" presName="spaceRect" presStyleCnt="0"/>
      <dgm:spPr/>
    </dgm:pt>
    <dgm:pt modelId="{F9EA8FA4-058C-4B1F-B9B3-C866F4FB785B}" type="pres">
      <dgm:prSet presAssocID="{3DE0AB93-69A0-48B8-8455-CE7DE5FD7BF7}" presName="parTx" presStyleLbl="revTx" presStyleIdx="0" presStyleCnt="4">
        <dgm:presLayoutVars>
          <dgm:chMax val="0"/>
          <dgm:chPref val="0"/>
        </dgm:presLayoutVars>
      </dgm:prSet>
      <dgm:spPr/>
    </dgm:pt>
    <dgm:pt modelId="{E98932F4-1C61-46E5-97C7-26231D0317D2}" type="pres">
      <dgm:prSet presAssocID="{ED54D988-39BC-40E7-8C8A-C57939EBFEFE}" presName="sibTrans" presStyleCnt="0"/>
      <dgm:spPr/>
    </dgm:pt>
    <dgm:pt modelId="{74F73291-DCC6-4E62-9C80-67802241A33B}" type="pres">
      <dgm:prSet presAssocID="{1F7BD411-6E08-4A97-8A7A-FE42C61F30D2}" presName="compNode" presStyleCnt="0"/>
      <dgm:spPr/>
    </dgm:pt>
    <dgm:pt modelId="{38DC85E7-CDA3-41D0-8E09-A9AC6A9EEA56}" type="pres">
      <dgm:prSet presAssocID="{1F7BD411-6E08-4A97-8A7A-FE42C61F30D2}" presName="bgRect" presStyleLbl="bgShp" presStyleIdx="1" presStyleCnt="4"/>
      <dgm:spPr/>
    </dgm:pt>
    <dgm:pt modelId="{90867C23-BD83-4D9C-8575-746C658C30E8}" type="pres">
      <dgm:prSet presAssocID="{1F7BD411-6E08-4A97-8A7A-FE42C61F30D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36FDADB7-20DD-42BE-8CBE-88F031689020}" type="pres">
      <dgm:prSet presAssocID="{1F7BD411-6E08-4A97-8A7A-FE42C61F30D2}" presName="spaceRect" presStyleCnt="0"/>
      <dgm:spPr/>
    </dgm:pt>
    <dgm:pt modelId="{855349D9-B8EB-456B-88BE-4EA9AE817852}" type="pres">
      <dgm:prSet presAssocID="{1F7BD411-6E08-4A97-8A7A-FE42C61F30D2}" presName="parTx" presStyleLbl="revTx" presStyleIdx="1" presStyleCnt="4">
        <dgm:presLayoutVars>
          <dgm:chMax val="0"/>
          <dgm:chPref val="0"/>
        </dgm:presLayoutVars>
      </dgm:prSet>
      <dgm:spPr/>
    </dgm:pt>
    <dgm:pt modelId="{A5279542-9B37-4908-8BA4-EF425931104B}" type="pres">
      <dgm:prSet presAssocID="{2F4278C8-ED1E-4798-AA37-AC2A58D14C6A}" presName="sibTrans" presStyleCnt="0"/>
      <dgm:spPr/>
    </dgm:pt>
    <dgm:pt modelId="{BF514061-271C-4255-B419-AC74119F857D}" type="pres">
      <dgm:prSet presAssocID="{79D5198C-E68D-4CDB-8373-D64A9DEFFA09}" presName="compNode" presStyleCnt="0"/>
      <dgm:spPr/>
    </dgm:pt>
    <dgm:pt modelId="{099AC3F5-CC97-4A71-B441-56A84EBFB12F}" type="pres">
      <dgm:prSet presAssocID="{79D5198C-E68D-4CDB-8373-D64A9DEFFA09}" presName="bgRect" presStyleLbl="bgShp" presStyleIdx="2" presStyleCnt="4"/>
      <dgm:spPr/>
    </dgm:pt>
    <dgm:pt modelId="{956D019F-9BB7-47F4-9E96-4AA031D9359D}" type="pres">
      <dgm:prSet presAssocID="{79D5198C-E68D-4CDB-8373-D64A9DEFFA0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C27F05B2-5869-40C4-B5AE-9333C594D613}" type="pres">
      <dgm:prSet presAssocID="{79D5198C-E68D-4CDB-8373-D64A9DEFFA09}" presName="spaceRect" presStyleCnt="0"/>
      <dgm:spPr/>
    </dgm:pt>
    <dgm:pt modelId="{B8061CEB-DD47-4047-A333-D5F13E57450B}" type="pres">
      <dgm:prSet presAssocID="{79D5198C-E68D-4CDB-8373-D64A9DEFFA09}" presName="parTx" presStyleLbl="revTx" presStyleIdx="2" presStyleCnt="4">
        <dgm:presLayoutVars>
          <dgm:chMax val="0"/>
          <dgm:chPref val="0"/>
        </dgm:presLayoutVars>
      </dgm:prSet>
      <dgm:spPr/>
    </dgm:pt>
    <dgm:pt modelId="{17375FBE-5925-4864-86AB-7F3E8037170E}" type="pres">
      <dgm:prSet presAssocID="{BF85AF00-FAD4-4A42-B18E-DAFA5AEECEBD}" presName="sibTrans" presStyleCnt="0"/>
      <dgm:spPr/>
    </dgm:pt>
    <dgm:pt modelId="{0D24790D-529B-443F-B964-9829BE135C11}" type="pres">
      <dgm:prSet presAssocID="{E78FEAA4-AC95-4E27-9921-CE3910FDF0E9}" presName="compNode" presStyleCnt="0"/>
      <dgm:spPr/>
    </dgm:pt>
    <dgm:pt modelId="{15C5269F-7D1D-4BC4-9A63-4CA8A9283256}" type="pres">
      <dgm:prSet presAssocID="{E78FEAA4-AC95-4E27-9921-CE3910FDF0E9}" presName="bgRect" presStyleLbl="bgShp" presStyleIdx="3" presStyleCnt="4"/>
      <dgm:spPr/>
    </dgm:pt>
    <dgm:pt modelId="{38D4CCB0-FC1A-4AC1-9D30-38428E4ED5B1}" type="pres">
      <dgm:prSet presAssocID="{E78FEAA4-AC95-4E27-9921-CE3910FDF0E9}" presName="iconRect" presStyleLbl="node1" presStyleIdx="3" presStyleCnt="4"/>
      <dgm:spPr/>
    </dgm:pt>
    <dgm:pt modelId="{4C3E74DB-5B3C-437C-913A-765612B68152}" type="pres">
      <dgm:prSet presAssocID="{E78FEAA4-AC95-4E27-9921-CE3910FDF0E9}" presName="spaceRect" presStyleCnt="0"/>
      <dgm:spPr/>
    </dgm:pt>
    <dgm:pt modelId="{741531EC-8D6D-4D13-B11C-E62EF2DF096E}" type="pres">
      <dgm:prSet presAssocID="{E78FEAA4-AC95-4E27-9921-CE3910FDF0E9}" presName="parTx" presStyleLbl="revTx" presStyleIdx="3" presStyleCnt="4">
        <dgm:presLayoutVars>
          <dgm:chMax val="0"/>
          <dgm:chPref val="0"/>
        </dgm:presLayoutVars>
      </dgm:prSet>
      <dgm:spPr/>
    </dgm:pt>
  </dgm:ptLst>
  <dgm:cxnLst>
    <dgm:cxn modelId="{C2FFB721-3B3F-41E1-A71A-8D49969479D5}" type="presOf" srcId="{3079A356-A739-4923-A281-A81586E7FC42}" destId="{0BA87D0E-AB72-43E6-8A38-6078B1C08C26}" srcOrd="0" destOrd="0" presId="urn:microsoft.com/office/officeart/2018/2/layout/IconVerticalSolidList"/>
    <dgm:cxn modelId="{37E5722D-4888-4512-A184-5DACDD3220BE}" srcId="{3079A356-A739-4923-A281-A81586E7FC42}" destId="{3DE0AB93-69A0-48B8-8455-CE7DE5FD7BF7}" srcOrd="0" destOrd="0" parTransId="{DA4D5069-FEA1-407E-B7DB-3EE6302C117E}" sibTransId="{ED54D988-39BC-40E7-8C8A-C57939EBFEFE}"/>
    <dgm:cxn modelId="{0A65A14F-B987-48F5-B9B7-4DB3320ABA76}" srcId="{3079A356-A739-4923-A281-A81586E7FC42}" destId="{79D5198C-E68D-4CDB-8373-D64A9DEFFA09}" srcOrd="2" destOrd="0" parTransId="{2FAE13CC-C2B8-44F5-BE77-A464331B3699}" sibTransId="{BF85AF00-FAD4-4A42-B18E-DAFA5AEECEBD}"/>
    <dgm:cxn modelId="{932E787B-209D-48F3-B9B2-9222C290FD76}" type="presOf" srcId="{79D5198C-E68D-4CDB-8373-D64A9DEFFA09}" destId="{B8061CEB-DD47-4047-A333-D5F13E57450B}" srcOrd="0" destOrd="0" presId="urn:microsoft.com/office/officeart/2018/2/layout/IconVerticalSolidList"/>
    <dgm:cxn modelId="{6C6EF59A-CC78-47D6-9810-EF02B304B264}" type="presOf" srcId="{1F7BD411-6E08-4A97-8A7A-FE42C61F30D2}" destId="{855349D9-B8EB-456B-88BE-4EA9AE817852}" srcOrd="0" destOrd="0" presId="urn:microsoft.com/office/officeart/2018/2/layout/IconVerticalSolidList"/>
    <dgm:cxn modelId="{9BCC71B4-0965-44BB-9AEC-E1562A5E68D0}" type="presOf" srcId="{3DE0AB93-69A0-48B8-8455-CE7DE5FD7BF7}" destId="{F9EA8FA4-058C-4B1F-B9B3-C866F4FB785B}" srcOrd="0" destOrd="0" presId="urn:microsoft.com/office/officeart/2018/2/layout/IconVerticalSolidList"/>
    <dgm:cxn modelId="{918F2DC3-CFB5-4040-A250-24932DBEEA19}" srcId="{3079A356-A739-4923-A281-A81586E7FC42}" destId="{1F7BD411-6E08-4A97-8A7A-FE42C61F30D2}" srcOrd="1" destOrd="0" parTransId="{6EAC0998-5B7C-4A79-8184-89EC1D9644E3}" sibTransId="{2F4278C8-ED1E-4798-AA37-AC2A58D14C6A}"/>
    <dgm:cxn modelId="{55F7F1E5-B58C-4D36-B6B5-A19CD1D203CD}" type="presOf" srcId="{E78FEAA4-AC95-4E27-9921-CE3910FDF0E9}" destId="{741531EC-8D6D-4D13-B11C-E62EF2DF096E}" srcOrd="0" destOrd="0" presId="urn:microsoft.com/office/officeart/2018/2/layout/IconVerticalSolidList"/>
    <dgm:cxn modelId="{77F508EA-9938-4821-A4E0-54C0DC396BF5}" srcId="{3079A356-A739-4923-A281-A81586E7FC42}" destId="{E78FEAA4-AC95-4E27-9921-CE3910FDF0E9}" srcOrd="3" destOrd="0" parTransId="{F5D21A6E-104E-46D3-B967-E1620A3A1D71}" sibTransId="{B0093E27-6B24-4469-8DF3-2F4632BBF909}"/>
    <dgm:cxn modelId="{11B12E55-B4B7-4FA2-B276-DC613A5E8D5B}" type="presParOf" srcId="{0BA87D0E-AB72-43E6-8A38-6078B1C08C26}" destId="{1C91FD06-6D04-4F6E-BC3D-FA2C1259A0B5}" srcOrd="0" destOrd="0" presId="urn:microsoft.com/office/officeart/2018/2/layout/IconVerticalSolidList"/>
    <dgm:cxn modelId="{934FD980-BD8C-42C4-AE30-59788F5204B3}" type="presParOf" srcId="{1C91FD06-6D04-4F6E-BC3D-FA2C1259A0B5}" destId="{6105AB3A-A448-411D-8F79-0533E1E498F2}" srcOrd="0" destOrd="0" presId="urn:microsoft.com/office/officeart/2018/2/layout/IconVerticalSolidList"/>
    <dgm:cxn modelId="{7C900A46-FF0D-4C07-9A19-487A386FC1FC}" type="presParOf" srcId="{1C91FD06-6D04-4F6E-BC3D-FA2C1259A0B5}" destId="{67F988D2-03C4-4659-A28B-9E2C5756B338}" srcOrd="1" destOrd="0" presId="urn:microsoft.com/office/officeart/2018/2/layout/IconVerticalSolidList"/>
    <dgm:cxn modelId="{B8286BE5-7A61-4C2B-909E-0B6D58B42A8E}" type="presParOf" srcId="{1C91FD06-6D04-4F6E-BC3D-FA2C1259A0B5}" destId="{62160252-9455-40D6-A2B8-2693666C7501}" srcOrd="2" destOrd="0" presId="urn:microsoft.com/office/officeart/2018/2/layout/IconVerticalSolidList"/>
    <dgm:cxn modelId="{01DF294C-1CAA-4865-A814-6A3036E89461}" type="presParOf" srcId="{1C91FD06-6D04-4F6E-BC3D-FA2C1259A0B5}" destId="{F9EA8FA4-058C-4B1F-B9B3-C866F4FB785B}" srcOrd="3" destOrd="0" presId="urn:microsoft.com/office/officeart/2018/2/layout/IconVerticalSolidList"/>
    <dgm:cxn modelId="{2673E865-36CF-4C28-AA82-286E07CF2C0B}" type="presParOf" srcId="{0BA87D0E-AB72-43E6-8A38-6078B1C08C26}" destId="{E98932F4-1C61-46E5-97C7-26231D0317D2}" srcOrd="1" destOrd="0" presId="urn:microsoft.com/office/officeart/2018/2/layout/IconVerticalSolidList"/>
    <dgm:cxn modelId="{DD4DF8A3-C872-4994-A8FF-F7F6B9AD84AA}" type="presParOf" srcId="{0BA87D0E-AB72-43E6-8A38-6078B1C08C26}" destId="{74F73291-DCC6-4E62-9C80-67802241A33B}" srcOrd="2" destOrd="0" presId="urn:microsoft.com/office/officeart/2018/2/layout/IconVerticalSolidList"/>
    <dgm:cxn modelId="{3896D17F-7B47-4D86-835C-A3DF3E0E9196}" type="presParOf" srcId="{74F73291-DCC6-4E62-9C80-67802241A33B}" destId="{38DC85E7-CDA3-41D0-8E09-A9AC6A9EEA56}" srcOrd="0" destOrd="0" presId="urn:microsoft.com/office/officeart/2018/2/layout/IconVerticalSolidList"/>
    <dgm:cxn modelId="{BEEBAF07-FC09-4089-9DF9-6F73E08B6E2C}" type="presParOf" srcId="{74F73291-DCC6-4E62-9C80-67802241A33B}" destId="{90867C23-BD83-4D9C-8575-746C658C30E8}" srcOrd="1" destOrd="0" presId="urn:microsoft.com/office/officeart/2018/2/layout/IconVerticalSolidList"/>
    <dgm:cxn modelId="{B4E298B7-AC64-4D00-B191-6C855F965745}" type="presParOf" srcId="{74F73291-DCC6-4E62-9C80-67802241A33B}" destId="{36FDADB7-20DD-42BE-8CBE-88F031689020}" srcOrd="2" destOrd="0" presId="urn:microsoft.com/office/officeart/2018/2/layout/IconVerticalSolidList"/>
    <dgm:cxn modelId="{02A5B840-A399-4060-B702-8FAC99CDB01F}" type="presParOf" srcId="{74F73291-DCC6-4E62-9C80-67802241A33B}" destId="{855349D9-B8EB-456B-88BE-4EA9AE817852}" srcOrd="3" destOrd="0" presId="urn:microsoft.com/office/officeart/2018/2/layout/IconVerticalSolidList"/>
    <dgm:cxn modelId="{3E49B62F-5457-42D2-9F49-A54B8AEA8674}" type="presParOf" srcId="{0BA87D0E-AB72-43E6-8A38-6078B1C08C26}" destId="{A5279542-9B37-4908-8BA4-EF425931104B}" srcOrd="3" destOrd="0" presId="urn:microsoft.com/office/officeart/2018/2/layout/IconVerticalSolidList"/>
    <dgm:cxn modelId="{848237D5-DF58-4FBC-9866-0AA7236DBF2A}" type="presParOf" srcId="{0BA87D0E-AB72-43E6-8A38-6078B1C08C26}" destId="{BF514061-271C-4255-B419-AC74119F857D}" srcOrd="4" destOrd="0" presId="urn:microsoft.com/office/officeart/2018/2/layout/IconVerticalSolidList"/>
    <dgm:cxn modelId="{10A58D12-BF76-4FBB-A17F-7430879E879E}" type="presParOf" srcId="{BF514061-271C-4255-B419-AC74119F857D}" destId="{099AC3F5-CC97-4A71-B441-56A84EBFB12F}" srcOrd="0" destOrd="0" presId="urn:microsoft.com/office/officeart/2018/2/layout/IconVerticalSolidList"/>
    <dgm:cxn modelId="{C327384D-3294-4349-9010-A8DFF884A9F0}" type="presParOf" srcId="{BF514061-271C-4255-B419-AC74119F857D}" destId="{956D019F-9BB7-47F4-9E96-4AA031D9359D}" srcOrd="1" destOrd="0" presId="urn:microsoft.com/office/officeart/2018/2/layout/IconVerticalSolidList"/>
    <dgm:cxn modelId="{50DEB0DA-7A10-4F7E-95C1-585274FCEEC8}" type="presParOf" srcId="{BF514061-271C-4255-B419-AC74119F857D}" destId="{C27F05B2-5869-40C4-B5AE-9333C594D613}" srcOrd="2" destOrd="0" presId="urn:microsoft.com/office/officeart/2018/2/layout/IconVerticalSolidList"/>
    <dgm:cxn modelId="{EDA50DFA-827B-4F5F-9B91-7E40576E47AE}" type="presParOf" srcId="{BF514061-271C-4255-B419-AC74119F857D}" destId="{B8061CEB-DD47-4047-A333-D5F13E57450B}" srcOrd="3" destOrd="0" presId="urn:microsoft.com/office/officeart/2018/2/layout/IconVerticalSolidList"/>
    <dgm:cxn modelId="{D10D53A7-2C61-4954-9632-E1C6BA2136DD}" type="presParOf" srcId="{0BA87D0E-AB72-43E6-8A38-6078B1C08C26}" destId="{17375FBE-5925-4864-86AB-7F3E8037170E}" srcOrd="5" destOrd="0" presId="urn:microsoft.com/office/officeart/2018/2/layout/IconVerticalSolidList"/>
    <dgm:cxn modelId="{D6961CBA-4314-4FD6-831D-CC9A9FB9B1BA}" type="presParOf" srcId="{0BA87D0E-AB72-43E6-8A38-6078B1C08C26}" destId="{0D24790D-529B-443F-B964-9829BE135C11}" srcOrd="6" destOrd="0" presId="urn:microsoft.com/office/officeart/2018/2/layout/IconVerticalSolidList"/>
    <dgm:cxn modelId="{631F9273-DA0A-4EDB-89B9-CD364A046A7F}" type="presParOf" srcId="{0D24790D-529B-443F-B964-9829BE135C11}" destId="{15C5269F-7D1D-4BC4-9A63-4CA8A9283256}" srcOrd="0" destOrd="0" presId="urn:microsoft.com/office/officeart/2018/2/layout/IconVerticalSolidList"/>
    <dgm:cxn modelId="{50B8E844-0AEA-43B1-8F02-93ED5E3F115F}" type="presParOf" srcId="{0D24790D-529B-443F-B964-9829BE135C11}" destId="{38D4CCB0-FC1A-4AC1-9D30-38428E4ED5B1}" srcOrd="1" destOrd="0" presId="urn:microsoft.com/office/officeart/2018/2/layout/IconVerticalSolidList"/>
    <dgm:cxn modelId="{ADC959D9-BD11-4CE3-8484-256E5FE19CDA}" type="presParOf" srcId="{0D24790D-529B-443F-B964-9829BE135C11}" destId="{4C3E74DB-5B3C-437C-913A-765612B68152}" srcOrd="2" destOrd="0" presId="urn:microsoft.com/office/officeart/2018/2/layout/IconVerticalSolidList"/>
    <dgm:cxn modelId="{B346262D-F9C4-4645-A38D-AC8C70164235}" type="presParOf" srcId="{0D24790D-529B-443F-B964-9829BE135C11}" destId="{741531EC-8D6D-4D13-B11C-E62EF2DF09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8674DC0-0BF4-4878-B77F-4A19DAAC6CC9}"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1F6864E9-5BC3-47BE-9716-F69058D1273C}">
      <dgm:prSet/>
      <dgm:spPr/>
      <dgm:t>
        <a:bodyPr/>
        <a:lstStyle/>
        <a:p>
          <a:r>
            <a:rPr lang="en-US"/>
            <a:t>Build</a:t>
          </a:r>
        </a:p>
      </dgm:t>
    </dgm:pt>
    <dgm:pt modelId="{C982BB84-375B-4243-9783-64D295FC5A0A}" type="parTrans" cxnId="{0A46C5E9-8936-411C-BFB6-1EA7A1DA6955}">
      <dgm:prSet/>
      <dgm:spPr/>
      <dgm:t>
        <a:bodyPr/>
        <a:lstStyle/>
        <a:p>
          <a:endParaRPr lang="en-US"/>
        </a:p>
      </dgm:t>
    </dgm:pt>
    <dgm:pt modelId="{0FA6EF74-501D-4A1D-A523-20259C89D135}" type="sibTrans" cxnId="{0A46C5E9-8936-411C-BFB6-1EA7A1DA6955}">
      <dgm:prSet/>
      <dgm:spPr/>
      <dgm:t>
        <a:bodyPr/>
        <a:lstStyle/>
        <a:p>
          <a:endParaRPr lang="en-US"/>
        </a:p>
      </dgm:t>
    </dgm:pt>
    <dgm:pt modelId="{79375CD8-8609-414C-8E8F-B4E572B17137}">
      <dgm:prSet/>
      <dgm:spPr/>
      <dgm:t>
        <a:bodyPr/>
        <a:lstStyle/>
        <a:p>
          <a:r>
            <a:rPr lang="en-US"/>
            <a:t>Buy </a:t>
          </a:r>
        </a:p>
      </dgm:t>
    </dgm:pt>
    <dgm:pt modelId="{58A789C7-12A6-491A-963A-18C9DC7E1B65}" type="parTrans" cxnId="{337B6B8D-E844-409F-8C83-657D2481C8FE}">
      <dgm:prSet/>
      <dgm:spPr/>
      <dgm:t>
        <a:bodyPr/>
        <a:lstStyle/>
        <a:p>
          <a:endParaRPr lang="en-US"/>
        </a:p>
      </dgm:t>
    </dgm:pt>
    <dgm:pt modelId="{C4D8AD37-579D-4E50-8C18-632BF6318D3B}" type="sibTrans" cxnId="{337B6B8D-E844-409F-8C83-657D2481C8FE}">
      <dgm:prSet/>
      <dgm:spPr/>
      <dgm:t>
        <a:bodyPr/>
        <a:lstStyle/>
        <a:p>
          <a:endParaRPr lang="en-US"/>
        </a:p>
      </dgm:t>
    </dgm:pt>
    <dgm:pt modelId="{16463979-AA44-4810-9EAF-8CBAE18EDC91}">
      <dgm:prSet/>
      <dgm:spPr/>
      <dgm:t>
        <a:bodyPr/>
        <a:lstStyle/>
        <a:p>
          <a:r>
            <a:rPr lang="en-US"/>
            <a:t>Borrow</a:t>
          </a:r>
        </a:p>
      </dgm:t>
    </dgm:pt>
    <dgm:pt modelId="{DEF48AF7-ADE6-4893-8937-6B9A99DC39C5}" type="parTrans" cxnId="{A436740E-B088-4315-928F-F94F25FB0E72}">
      <dgm:prSet/>
      <dgm:spPr/>
      <dgm:t>
        <a:bodyPr/>
        <a:lstStyle/>
        <a:p>
          <a:endParaRPr lang="en-US"/>
        </a:p>
      </dgm:t>
    </dgm:pt>
    <dgm:pt modelId="{1757CFF6-9387-4848-98D2-90C9BB899412}" type="sibTrans" cxnId="{A436740E-B088-4315-928F-F94F25FB0E72}">
      <dgm:prSet/>
      <dgm:spPr/>
      <dgm:t>
        <a:bodyPr/>
        <a:lstStyle/>
        <a:p>
          <a:endParaRPr lang="en-US"/>
        </a:p>
      </dgm:t>
    </dgm:pt>
    <dgm:pt modelId="{2186AAD9-737E-4D8B-8219-D49807D80F53}">
      <dgm:prSet/>
      <dgm:spPr/>
      <dgm:t>
        <a:bodyPr/>
        <a:lstStyle/>
        <a:p>
          <a:r>
            <a:rPr lang="en-US"/>
            <a:t>Bind</a:t>
          </a:r>
        </a:p>
      </dgm:t>
    </dgm:pt>
    <dgm:pt modelId="{D60F8A01-A2F0-46F0-91A4-5A56B8E2643D}" type="parTrans" cxnId="{E591997E-AB47-42C8-91B9-39C2F28096C6}">
      <dgm:prSet/>
      <dgm:spPr/>
      <dgm:t>
        <a:bodyPr/>
        <a:lstStyle/>
        <a:p>
          <a:endParaRPr lang="en-US"/>
        </a:p>
      </dgm:t>
    </dgm:pt>
    <dgm:pt modelId="{B88D590C-8DE9-4686-B7E7-D49EBA1805A4}" type="sibTrans" cxnId="{E591997E-AB47-42C8-91B9-39C2F28096C6}">
      <dgm:prSet/>
      <dgm:spPr/>
      <dgm:t>
        <a:bodyPr/>
        <a:lstStyle/>
        <a:p>
          <a:endParaRPr lang="en-US"/>
        </a:p>
      </dgm:t>
    </dgm:pt>
    <dgm:pt modelId="{0EC59B42-6D5B-4A4E-990D-E4DD3C16FC62}">
      <dgm:prSet/>
      <dgm:spPr/>
      <dgm:t>
        <a:bodyPr/>
        <a:lstStyle/>
        <a:p>
          <a:r>
            <a:rPr lang="en-US"/>
            <a:t>Bounce</a:t>
          </a:r>
        </a:p>
      </dgm:t>
    </dgm:pt>
    <dgm:pt modelId="{0C1F872B-19F8-49CF-9E21-DF2751DFE916}" type="parTrans" cxnId="{A6037C8B-78F9-4915-A4FD-BCF5A45408FC}">
      <dgm:prSet/>
      <dgm:spPr/>
      <dgm:t>
        <a:bodyPr/>
        <a:lstStyle/>
        <a:p>
          <a:endParaRPr lang="en-US"/>
        </a:p>
      </dgm:t>
    </dgm:pt>
    <dgm:pt modelId="{349707E7-6E0C-4081-83A1-4C8FE23CF35B}" type="sibTrans" cxnId="{A6037C8B-78F9-4915-A4FD-BCF5A45408FC}">
      <dgm:prSet/>
      <dgm:spPr/>
      <dgm:t>
        <a:bodyPr/>
        <a:lstStyle/>
        <a:p>
          <a:endParaRPr lang="en-US"/>
        </a:p>
      </dgm:t>
    </dgm:pt>
    <dgm:pt modelId="{C0E05B05-323A-424B-A990-6C682186CBD1}">
      <dgm:prSet/>
      <dgm:spPr/>
      <dgm:t>
        <a:bodyPr/>
        <a:lstStyle/>
        <a:p>
          <a:r>
            <a:rPr lang="en-US"/>
            <a:t>Bot</a:t>
          </a:r>
        </a:p>
      </dgm:t>
    </dgm:pt>
    <dgm:pt modelId="{94CBD5C3-71B2-4112-AB79-1906D1A5FDA7}" type="parTrans" cxnId="{637C8FC1-F114-4260-A9E7-B1EC4938BF71}">
      <dgm:prSet/>
      <dgm:spPr/>
      <dgm:t>
        <a:bodyPr/>
        <a:lstStyle/>
        <a:p>
          <a:endParaRPr lang="en-US"/>
        </a:p>
      </dgm:t>
    </dgm:pt>
    <dgm:pt modelId="{6B560737-6A95-446F-BDB8-4D60FB226935}" type="sibTrans" cxnId="{637C8FC1-F114-4260-A9E7-B1EC4938BF71}">
      <dgm:prSet/>
      <dgm:spPr/>
      <dgm:t>
        <a:bodyPr/>
        <a:lstStyle/>
        <a:p>
          <a:endParaRPr lang="en-US"/>
        </a:p>
      </dgm:t>
    </dgm:pt>
    <dgm:pt modelId="{D1F5ACFA-2DF7-4418-BB2E-74C7DDCC843D}">
      <dgm:prSet/>
      <dgm:spPr/>
      <dgm:t>
        <a:bodyPr/>
        <a:lstStyle/>
        <a:p>
          <a:r>
            <a:rPr lang="en-US"/>
            <a:t>Balance</a:t>
          </a:r>
        </a:p>
      </dgm:t>
    </dgm:pt>
    <dgm:pt modelId="{E1DF1EC8-3667-4971-9E6E-537487806DC5}" type="parTrans" cxnId="{B24C099C-714C-432A-83AE-FAAD0C91F825}">
      <dgm:prSet/>
      <dgm:spPr/>
      <dgm:t>
        <a:bodyPr/>
        <a:lstStyle/>
        <a:p>
          <a:endParaRPr lang="en-US"/>
        </a:p>
      </dgm:t>
    </dgm:pt>
    <dgm:pt modelId="{B7A25428-3378-49AF-B702-1283DD2903A3}" type="sibTrans" cxnId="{B24C099C-714C-432A-83AE-FAAD0C91F825}">
      <dgm:prSet/>
      <dgm:spPr/>
      <dgm:t>
        <a:bodyPr/>
        <a:lstStyle/>
        <a:p>
          <a:endParaRPr lang="en-US"/>
        </a:p>
      </dgm:t>
    </dgm:pt>
    <dgm:pt modelId="{8DFF8F5C-F10A-4BD4-AFA1-E86CE1216156}">
      <dgm:prSet/>
      <dgm:spPr/>
      <dgm:t>
        <a:bodyPr/>
        <a:lstStyle/>
        <a:p>
          <a:r>
            <a:rPr lang="en-US"/>
            <a:t>Bridge</a:t>
          </a:r>
        </a:p>
      </dgm:t>
    </dgm:pt>
    <dgm:pt modelId="{156789AA-C21B-4A6D-91F3-B2F059E23822}" type="parTrans" cxnId="{E0E2F213-46CA-4D5E-8AB6-5327622D1AE1}">
      <dgm:prSet/>
      <dgm:spPr/>
      <dgm:t>
        <a:bodyPr/>
        <a:lstStyle/>
        <a:p>
          <a:endParaRPr lang="en-US"/>
        </a:p>
      </dgm:t>
    </dgm:pt>
    <dgm:pt modelId="{29090E0C-84B5-4392-AA06-6141735D921A}" type="sibTrans" cxnId="{E0E2F213-46CA-4D5E-8AB6-5327622D1AE1}">
      <dgm:prSet/>
      <dgm:spPr/>
      <dgm:t>
        <a:bodyPr/>
        <a:lstStyle/>
        <a:p>
          <a:endParaRPr lang="en-US"/>
        </a:p>
      </dgm:t>
    </dgm:pt>
    <dgm:pt modelId="{944CA0FF-4D19-4DA0-958A-0C5D95213514}" type="pres">
      <dgm:prSet presAssocID="{48674DC0-0BF4-4878-B77F-4A19DAAC6CC9}" presName="root" presStyleCnt="0">
        <dgm:presLayoutVars>
          <dgm:dir/>
          <dgm:resizeHandles val="exact"/>
        </dgm:presLayoutVars>
      </dgm:prSet>
      <dgm:spPr/>
    </dgm:pt>
    <dgm:pt modelId="{5AB7E0FC-CA42-4B89-AFF5-7278A4001440}" type="pres">
      <dgm:prSet presAssocID="{1F6864E9-5BC3-47BE-9716-F69058D1273C}" presName="compNode" presStyleCnt="0"/>
      <dgm:spPr/>
    </dgm:pt>
    <dgm:pt modelId="{53E1CB6E-AA30-4229-A59D-645A776A2B04}" type="pres">
      <dgm:prSet presAssocID="{1F6864E9-5BC3-47BE-9716-F69058D1273C}"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aw blade"/>
        </a:ext>
      </dgm:extLst>
    </dgm:pt>
    <dgm:pt modelId="{701CB46D-A672-4122-897F-A4F3190C8919}" type="pres">
      <dgm:prSet presAssocID="{1F6864E9-5BC3-47BE-9716-F69058D1273C}" presName="spaceRect" presStyleCnt="0"/>
      <dgm:spPr/>
    </dgm:pt>
    <dgm:pt modelId="{82846A23-5F69-49D4-89FD-C833BC563CFD}" type="pres">
      <dgm:prSet presAssocID="{1F6864E9-5BC3-47BE-9716-F69058D1273C}" presName="textRect" presStyleLbl="revTx" presStyleIdx="0" presStyleCnt="8">
        <dgm:presLayoutVars>
          <dgm:chMax val="1"/>
          <dgm:chPref val="1"/>
        </dgm:presLayoutVars>
      </dgm:prSet>
      <dgm:spPr/>
    </dgm:pt>
    <dgm:pt modelId="{B5BD4A64-013C-44EB-ABC4-07A340867E42}" type="pres">
      <dgm:prSet presAssocID="{0FA6EF74-501D-4A1D-A523-20259C89D135}" presName="sibTrans" presStyleCnt="0"/>
      <dgm:spPr/>
    </dgm:pt>
    <dgm:pt modelId="{C8F95AB0-48FB-49BF-946E-387D719C4012}" type="pres">
      <dgm:prSet presAssocID="{79375CD8-8609-414C-8E8F-B4E572B17137}" presName="compNode" presStyleCnt="0"/>
      <dgm:spPr/>
    </dgm:pt>
    <dgm:pt modelId="{53288058-300A-42D2-95B9-82AB38B8431C}" type="pres">
      <dgm:prSet presAssocID="{79375CD8-8609-414C-8E8F-B4E572B17137}"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basket"/>
        </a:ext>
      </dgm:extLst>
    </dgm:pt>
    <dgm:pt modelId="{B5875DEF-5133-4B25-9CB1-76333B7427E4}" type="pres">
      <dgm:prSet presAssocID="{79375CD8-8609-414C-8E8F-B4E572B17137}" presName="spaceRect" presStyleCnt="0"/>
      <dgm:spPr/>
    </dgm:pt>
    <dgm:pt modelId="{CB88A632-0300-43C9-A10F-BBBCB8A45659}" type="pres">
      <dgm:prSet presAssocID="{79375CD8-8609-414C-8E8F-B4E572B17137}" presName="textRect" presStyleLbl="revTx" presStyleIdx="1" presStyleCnt="8">
        <dgm:presLayoutVars>
          <dgm:chMax val="1"/>
          <dgm:chPref val="1"/>
        </dgm:presLayoutVars>
      </dgm:prSet>
      <dgm:spPr/>
    </dgm:pt>
    <dgm:pt modelId="{C3B14DD3-8CF1-4E2B-8871-BB71FCB815C1}" type="pres">
      <dgm:prSet presAssocID="{C4D8AD37-579D-4E50-8C18-632BF6318D3B}" presName="sibTrans" presStyleCnt="0"/>
      <dgm:spPr/>
    </dgm:pt>
    <dgm:pt modelId="{11AD8A65-E3E9-45C7-806A-E3D20807B104}" type="pres">
      <dgm:prSet presAssocID="{16463979-AA44-4810-9EAF-8CBAE18EDC91}" presName="compNode" presStyleCnt="0"/>
      <dgm:spPr/>
    </dgm:pt>
    <dgm:pt modelId="{D7585235-CE37-4241-A82D-5582A3021AF5}" type="pres">
      <dgm:prSet presAssocID="{16463979-AA44-4810-9EAF-8CBAE18EDC91}"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43641A25-299D-4338-A6D2-EED3386A8F6F}" type="pres">
      <dgm:prSet presAssocID="{16463979-AA44-4810-9EAF-8CBAE18EDC91}" presName="spaceRect" presStyleCnt="0"/>
      <dgm:spPr/>
    </dgm:pt>
    <dgm:pt modelId="{7A05F4AD-1A4A-42A9-B4D9-3A70E387ADF5}" type="pres">
      <dgm:prSet presAssocID="{16463979-AA44-4810-9EAF-8CBAE18EDC91}" presName="textRect" presStyleLbl="revTx" presStyleIdx="2" presStyleCnt="8">
        <dgm:presLayoutVars>
          <dgm:chMax val="1"/>
          <dgm:chPref val="1"/>
        </dgm:presLayoutVars>
      </dgm:prSet>
      <dgm:spPr/>
    </dgm:pt>
    <dgm:pt modelId="{989EF3CF-DFEF-42D3-AE2A-F231A8D1716F}" type="pres">
      <dgm:prSet presAssocID="{1757CFF6-9387-4848-98D2-90C9BB899412}" presName="sibTrans" presStyleCnt="0"/>
      <dgm:spPr/>
    </dgm:pt>
    <dgm:pt modelId="{57B67636-B672-496D-885B-74DB3A711FE1}" type="pres">
      <dgm:prSet presAssocID="{2186AAD9-737E-4D8B-8219-D49807D80F53}" presName="compNode" presStyleCnt="0"/>
      <dgm:spPr/>
    </dgm:pt>
    <dgm:pt modelId="{2DBA4988-4720-4474-9703-573B3A3EB70E}" type="pres">
      <dgm:prSet presAssocID="{2186AAD9-737E-4D8B-8219-D49807D80F53}"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34A0D6A3-F262-4B69-B5F3-ABAE95A66DDD}" type="pres">
      <dgm:prSet presAssocID="{2186AAD9-737E-4D8B-8219-D49807D80F53}" presName="spaceRect" presStyleCnt="0"/>
      <dgm:spPr/>
    </dgm:pt>
    <dgm:pt modelId="{190E0024-2004-44AD-9B67-CBA42021D13C}" type="pres">
      <dgm:prSet presAssocID="{2186AAD9-737E-4D8B-8219-D49807D80F53}" presName="textRect" presStyleLbl="revTx" presStyleIdx="3" presStyleCnt="8">
        <dgm:presLayoutVars>
          <dgm:chMax val="1"/>
          <dgm:chPref val="1"/>
        </dgm:presLayoutVars>
      </dgm:prSet>
      <dgm:spPr/>
    </dgm:pt>
    <dgm:pt modelId="{E3F00E79-07BE-45E9-9781-C6FECD5B3F57}" type="pres">
      <dgm:prSet presAssocID="{B88D590C-8DE9-4686-B7E7-D49EBA1805A4}" presName="sibTrans" presStyleCnt="0"/>
      <dgm:spPr/>
    </dgm:pt>
    <dgm:pt modelId="{76A1A22A-C602-4CB5-B845-E5D9B6AF0C7F}" type="pres">
      <dgm:prSet presAssocID="{0EC59B42-6D5B-4A4E-990D-E4DD3C16FC62}" presName="compNode" presStyleCnt="0"/>
      <dgm:spPr/>
    </dgm:pt>
    <dgm:pt modelId="{43E8E6F3-5A46-4FAA-9B1D-C493FFA4F77D}" type="pres">
      <dgm:prSet presAssocID="{0EC59B42-6D5B-4A4E-990D-E4DD3C16FC62}"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rum"/>
        </a:ext>
      </dgm:extLst>
    </dgm:pt>
    <dgm:pt modelId="{E7789608-B0E9-4E82-85FD-D1FC46225FD2}" type="pres">
      <dgm:prSet presAssocID="{0EC59B42-6D5B-4A4E-990D-E4DD3C16FC62}" presName="spaceRect" presStyleCnt="0"/>
      <dgm:spPr/>
    </dgm:pt>
    <dgm:pt modelId="{C5653BC7-72A4-494D-9A3C-5495EF245999}" type="pres">
      <dgm:prSet presAssocID="{0EC59B42-6D5B-4A4E-990D-E4DD3C16FC62}" presName="textRect" presStyleLbl="revTx" presStyleIdx="4" presStyleCnt="8">
        <dgm:presLayoutVars>
          <dgm:chMax val="1"/>
          <dgm:chPref val="1"/>
        </dgm:presLayoutVars>
      </dgm:prSet>
      <dgm:spPr/>
    </dgm:pt>
    <dgm:pt modelId="{8D1C7D66-BFC8-46EB-A685-52F895BD9853}" type="pres">
      <dgm:prSet presAssocID="{349707E7-6E0C-4081-83A1-4C8FE23CF35B}" presName="sibTrans" presStyleCnt="0"/>
      <dgm:spPr/>
    </dgm:pt>
    <dgm:pt modelId="{7FA00CE8-AA66-4B71-80B0-CD8B3AD4EFCC}" type="pres">
      <dgm:prSet presAssocID="{C0E05B05-323A-424B-A990-6C682186CBD1}" presName="compNode" presStyleCnt="0"/>
      <dgm:spPr/>
    </dgm:pt>
    <dgm:pt modelId="{7D64D566-AEEF-478C-92B4-4530050168E1}" type="pres">
      <dgm:prSet presAssocID="{C0E05B05-323A-424B-A990-6C682186CBD1}"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F89C909A-BDD1-45FF-8057-7154C8472773}" type="pres">
      <dgm:prSet presAssocID="{C0E05B05-323A-424B-A990-6C682186CBD1}" presName="spaceRect" presStyleCnt="0"/>
      <dgm:spPr/>
    </dgm:pt>
    <dgm:pt modelId="{71AA932E-1887-4B5C-9CDC-19B28C6E8B70}" type="pres">
      <dgm:prSet presAssocID="{C0E05B05-323A-424B-A990-6C682186CBD1}" presName="textRect" presStyleLbl="revTx" presStyleIdx="5" presStyleCnt="8">
        <dgm:presLayoutVars>
          <dgm:chMax val="1"/>
          <dgm:chPref val="1"/>
        </dgm:presLayoutVars>
      </dgm:prSet>
      <dgm:spPr/>
    </dgm:pt>
    <dgm:pt modelId="{71D040AB-53A8-4DB0-8267-AC22D90CB4B2}" type="pres">
      <dgm:prSet presAssocID="{6B560737-6A95-446F-BDB8-4D60FB226935}" presName="sibTrans" presStyleCnt="0"/>
      <dgm:spPr/>
    </dgm:pt>
    <dgm:pt modelId="{B477EEFA-8231-435D-9FFE-2DB8E955B0E1}" type="pres">
      <dgm:prSet presAssocID="{D1F5ACFA-2DF7-4418-BB2E-74C7DDCC843D}" presName="compNode" presStyleCnt="0"/>
      <dgm:spPr/>
    </dgm:pt>
    <dgm:pt modelId="{36058D7E-160E-4085-BD63-C2CBC241A242}" type="pres">
      <dgm:prSet presAssocID="{D1F5ACFA-2DF7-4418-BB2E-74C7DDCC843D}"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Scales of Justice"/>
        </a:ext>
      </dgm:extLst>
    </dgm:pt>
    <dgm:pt modelId="{5D80DFCD-B13E-4954-9E68-DD6C12CA7725}" type="pres">
      <dgm:prSet presAssocID="{D1F5ACFA-2DF7-4418-BB2E-74C7DDCC843D}" presName="spaceRect" presStyleCnt="0"/>
      <dgm:spPr/>
    </dgm:pt>
    <dgm:pt modelId="{30F4C9B1-4868-4C21-A600-70FC0F1C8B65}" type="pres">
      <dgm:prSet presAssocID="{D1F5ACFA-2DF7-4418-BB2E-74C7DDCC843D}" presName="textRect" presStyleLbl="revTx" presStyleIdx="6" presStyleCnt="8">
        <dgm:presLayoutVars>
          <dgm:chMax val="1"/>
          <dgm:chPref val="1"/>
        </dgm:presLayoutVars>
      </dgm:prSet>
      <dgm:spPr/>
    </dgm:pt>
    <dgm:pt modelId="{3382F81D-50AA-45E3-AF0A-CE2A6F4E49EA}" type="pres">
      <dgm:prSet presAssocID="{B7A25428-3378-49AF-B702-1283DD2903A3}" presName="sibTrans" presStyleCnt="0"/>
      <dgm:spPr/>
    </dgm:pt>
    <dgm:pt modelId="{EC72F23F-7F81-485C-8A4B-8CD1FE47C29D}" type="pres">
      <dgm:prSet presAssocID="{8DFF8F5C-F10A-4BD4-AFA1-E86CE1216156}" presName="compNode" presStyleCnt="0"/>
      <dgm:spPr/>
    </dgm:pt>
    <dgm:pt modelId="{74FC9A82-234B-4382-85AE-BFACB4D02BCF}" type="pres">
      <dgm:prSet presAssocID="{8DFF8F5C-F10A-4BD4-AFA1-E86CE1216156}"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dge scene"/>
        </a:ext>
      </dgm:extLst>
    </dgm:pt>
    <dgm:pt modelId="{49408B8C-5575-488C-B493-F60215C8A814}" type="pres">
      <dgm:prSet presAssocID="{8DFF8F5C-F10A-4BD4-AFA1-E86CE1216156}" presName="spaceRect" presStyleCnt="0"/>
      <dgm:spPr/>
    </dgm:pt>
    <dgm:pt modelId="{DA6B554E-D89D-45BB-92B6-9F38FB5BFC3F}" type="pres">
      <dgm:prSet presAssocID="{8DFF8F5C-F10A-4BD4-AFA1-E86CE1216156}" presName="textRect" presStyleLbl="revTx" presStyleIdx="7" presStyleCnt="8">
        <dgm:presLayoutVars>
          <dgm:chMax val="1"/>
          <dgm:chPref val="1"/>
        </dgm:presLayoutVars>
      </dgm:prSet>
      <dgm:spPr/>
    </dgm:pt>
  </dgm:ptLst>
  <dgm:cxnLst>
    <dgm:cxn modelId="{5649FA0A-DDBB-443D-9946-48B94A604131}" type="presOf" srcId="{1F6864E9-5BC3-47BE-9716-F69058D1273C}" destId="{82846A23-5F69-49D4-89FD-C833BC563CFD}" srcOrd="0" destOrd="0" presId="urn:microsoft.com/office/officeart/2018/2/layout/IconLabelList"/>
    <dgm:cxn modelId="{A436740E-B088-4315-928F-F94F25FB0E72}" srcId="{48674DC0-0BF4-4878-B77F-4A19DAAC6CC9}" destId="{16463979-AA44-4810-9EAF-8CBAE18EDC91}" srcOrd="2" destOrd="0" parTransId="{DEF48AF7-ADE6-4893-8937-6B9A99DC39C5}" sibTransId="{1757CFF6-9387-4848-98D2-90C9BB899412}"/>
    <dgm:cxn modelId="{E0E2F213-46CA-4D5E-8AB6-5327622D1AE1}" srcId="{48674DC0-0BF4-4878-B77F-4A19DAAC6CC9}" destId="{8DFF8F5C-F10A-4BD4-AFA1-E86CE1216156}" srcOrd="7" destOrd="0" parTransId="{156789AA-C21B-4A6D-91F3-B2F059E23822}" sibTransId="{29090E0C-84B5-4392-AA06-6141735D921A}"/>
    <dgm:cxn modelId="{410FEB16-C6E9-4601-BD9D-1DFA61392312}" type="presOf" srcId="{D1F5ACFA-2DF7-4418-BB2E-74C7DDCC843D}" destId="{30F4C9B1-4868-4C21-A600-70FC0F1C8B65}" srcOrd="0" destOrd="0" presId="urn:microsoft.com/office/officeart/2018/2/layout/IconLabelList"/>
    <dgm:cxn modelId="{0F91551B-94BF-43DF-A9BA-4572344A8E5C}" type="presOf" srcId="{79375CD8-8609-414C-8E8F-B4E572B17137}" destId="{CB88A632-0300-43C9-A10F-BBBCB8A45659}" srcOrd="0" destOrd="0" presId="urn:microsoft.com/office/officeart/2018/2/layout/IconLabelList"/>
    <dgm:cxn modelId="{CF21CA30-AD99-448F-8575-C51AD6D2AD6F}" type="presOf" srcId="{16463979-AA44-4810-9EAF-8CBAE18EDC91}" destId="{7A05F4AD-1A4A-42A9-B4D9-3A70E387ADF5}" srcOrd="0" destOrd="0" presId="urn:microsoft.com/office/officeart/2018/2/layout/IconLabelList"/>
    <dgm:cxn modelId="{FF1CB35B-DD98-435C-AAAB-B08D0FED43D3}" type="presOf" srcId="{0EC59B42-6D5B-4A4E-990D-E4DD3C16FC62}" destId="{C5653BC7-72A4-494D-9A3C-5495EF245999}" srcOrd="0" destOrd="0" presId="urn:microsoft.com/office/officeart/2018/2/layout/IconLabelList"/>
    <dgm:cxn modelId="{E591997E-AB47-42C8-91B9-39C2F28096C6}" srcId="{48674DC0-0BF4-4878-B77F-4A19DAAC6CC9}" destId="{2186AAD9-737E-4D8B-8219-D49807D80F53}" srcOrd="3" destOrd="0" parTransId="{D60F8A01-A2F0-46F0-91A4-5A56B8E2643D}" sibTransId="{B88D590C-8DE9-4686-B7E7-D49EBA1805A4}"/>
    <dgm:cxn modelId="{A6037C8B-78F9-4915-A4FD-BCF5A45408FC}" srcId="{48674DC0-0BF4-4878-B77F-4A19DAAC6CC9}" destId="{0EC59B42-6D5B-4A4E-990D-E4DD3C16FC62}" srcOrd="4" destOrd="0" parTransId="{0C1F872B-19F8-49CF-9E21-DF2751DFE916}" sibTransId="{349707E7-6E0C-4081-83A1-4C8FE23CF35B}"/>
    <dgm:cxn modelId="{337B6B8D-E844-409F-8C83-657D2481C8FE}" srcId="{48674DC0-0BF4-4878-B77F-4A19DAAC6CC9}" destId="{79375CD8-8609-414C-8E8F-B4E572B17137}" srcOrd="1" destOrd="0" parTransId="{58A789C7-12A6-491A-963A-18C9DC7E1B65}" sibTransId="{C4D8AD37-579D-4E50-8C18-632BF6318D3B}"/>
    <dgm:cxn modelId="{589CCC92-6DB7-4EA9-B0EA-B25FBB8979A8}" type="presOf" srcId="{8DFF8F5C-F10A-4BD4-AFA1-E86CE1216156}" destId="{DA6B554E-D89D-45BB-92B6-9F38FB5BFC3F}" srcOrd="0" destOrd="0" presId="urn:microsoft.com/office/officeart/2018/2/layout/IconLabelList"/>
    <dgm:cxn modelId="{B24C099C-714C-432A-83AE-FAAD0C91F825}" srcId="{48674DC0-0BF4-4878-B77F-4A19DAAC6CC9}" destId="{D1F5ACFA-2DF7-4418-BB2E-74C7DDCC843D}" srcOrd="6" destOrd="0" parTransId="{E1DF1EC8-3667-4971-9E6E-537487806DC5}" sibTransId="{B7A25428-3378-49AF-B702-1283DD2903A3}"/>
    <dgm:cxn modelId="{217B3CA0-12E2-4546-A809-CF9D109AB254}" type="presOf" srcId="{C0E05B05-323A-424B-A990-6C682186CBD1}" destId="{71AA932E-1887-4B5C-9CDC-19B28C6E8B70}" srcOrd="0" destOrd="0" presId="urn:microsoft.com/office/officeart/2018/2/layout/IconLabelList"/>
    <dgm:cxn modelId="{4817DBA3-D54E-40D9-8A03-D482E0C3DDA5}" type="presOf" srcId="{2186AAD9-737E-4D8B-8219-D49807D80F53}" destId="{190E0024-2004-44AD-9B67-CBA42021D13C}" srcOrd="0" destOrd="0" presId="urn:microsoft.com/office/officeart/2018/2/layout/IconLabelList"/>
    <dgm:cxn modelId="{18AD5CBA-2098-4235-88F6-CB2C288B1715}" type="presOf" srcId="{48674DC0-0BF4-4878-B77F-4A19DAAC6CC9}" destId="{944CA0FF-4D19-4DA0-958A-0C5D95213514}" srcOrd="0" destOrd="0" presId="urn:microsoft.com/office/officeart/2018/2/layout/IconLabelList"/>
    <dgm:cxn modelId="{637C8FC1-F114-4260-A9E7-B1EC4938BF71}" srcId="{48674DC0-0BF4-4878-B77F-4A19DAAC6CC9}" destId="{C0E05B05-323A-424B-A990-6C682186CBD1}" srcOrd="5" destOrd="0" parTransId="{94CBD5C3-71B2-4112-AB79-1906D1A5FDA7}" sibTransId="{6B560737-6A95-446F-BDB8-4D60FB226935}"/>
    <dgm:cxn modelId="{0A46C5E9-8936-411C-BFB6-1EA7A1DA6955}" srcId="{48674DC0-0BF4-4878-B77F-4A19DAAC6CC9}" destId="{1F6864E9-5BC3-47BE-9716-F69058D1273C}" srcOrd="0" destOrd="0" parTransId="{C982BB84-375B-4243-9783-64D295FC5A0A}" sibTransId="{0FA6EF74-501D-4A1D-A523-20259C89D135}"/>
    <dgm:cxn modelId="{2408EE94-BEE7-43BF-BD2F-8F1E0FF7A85F}" type="presParOf" srcId="{944CA0FF-4D19-4DA0-958A-0C5D95213514}" destId="{5AB7E0FC-CA42-4B89-AFF5-7278A4001440}" srcOrd="0" destOrd="0" presId="urn:microsoft.com/office/officeart/2018/2/layout/IconLabelList"/>
    <dgm:cxn modelId="{62E78828-49B9-499D-AEFB-23BBEF99E3A8}" type="presParOf" srcId="{5AB7E0FC-CA42-4B89-AFF5-7278A4001440}" destId="{53E1CB6E-AA30-4229-A59D-645A776A2B04}" srcOrd="0" destOrd="0" presId="urn:microsoft.com/office/officeart/2018/2/layout/IconLabelList"/>
    <dgm:cxn modelId="{AB448DA1-B10E-47E3-BD52-F3A44E643237}" type="presParOf" srcId="{5AB7E0FC-CA42-4B89-AFF5-7278A4001440}" destId="{701CB46D-A672-4122-897F-A4F3190C8919}" srcOrd="1" destOrd="0" presId="urn:microsoft.com/office/officeart/2018/2/layout/IconLabelList"/>
    <dgm:cxn modelId="{A7D94AF8-1210-4257-B7CA-E340B26496FC}" type="presParOf" srcId="{5AB7E0FC-CA42-4B89-AFF5-7278A4001440}" destId="{82846A23-5F69-49D4-89FD-C833BC563CFD}" srcOrd="2" destOrd="0" presId="urn:microsoft.com/office/officeart/2018/2/layout/IconLabelList"/>
    <dgm:cxn modelId="{1C2ECFB5-9FBB-4AEE-97DE-376D219B1484}" type="presParOf" srcId="{944CA0FF-4D19-4DA0-958A-0C5D95213514}" destId="{B5BD4A64-013C-44EB-ABC4-07A340867E42}" srcOrd="1" destOrd="0" presId="urn:microsoft.com/office/officeart/2018/2/layout/IconLabelList"/>
    <dgm:cxn modelId="{F05F77E2-8471-42CB-9D24-1A274B3E8B6C}" type="presParOf" srcId="{944CA0FF-4D19-4DA0-958A-0C5D95213514}" destId="{C8F95AB0-48FB-49BF-946E-387D719C4012}" srcOrd="2" destOrd="0" presId="urn:microsoft.com/office/officeart/2018/2/layout/IconLabelList"/>
    <dgm:cxn modelId="{180ACA87-BFB6-4448-9388-74D4B9E0780E}" type="presParOf" srcId="{C8F95AB0-48FB-49BF-946E-387D719C4012}" destId="{53288058-300A-42D2-95B9-82AB38B8431C}" srcOrd="0" destOrd="0" presId="urn:microsoft.com/office/officeart/2018/2/layout/IconLabelList"/>
    <dgm:cxn modelId="{A8114893-A448-4B31-AF3F-3D40A1601851}" type="presParOf" srcId="{C8F95AB0-48FB-49BF-946E-387D719C4012}" destId="{B5875DEF-5133-4B25-9CB1-76333B7427E4}" srcOrd="1" destOrd="0" presId="urn:microsoft.com/office/officeart/2018/2/layout/IconLabelList"/>
    <dgm:cxn modelId="{AC9CF0AF-9969-4E83-85F6-176118377ECB}" type="presParOf" srcId="{C8F95AB0-48FB-49BF-946E-387D719C4012}" destId="{CB88A632-0300-43C9-A10F-BBBCB8A45659}" srcOrd="2" destOrd="0" presId="urn:microsoft.com/office/officeart/2018/2/layout/IconLabelList"/>
    <dgm:cxn modelId="{80A7F352-4EAF-4E10-811B-43DEA9A12614}" type="presParOf" srcId="{944CA0FF-4D19-4DA0-958A-0C5D95213514}" destId="{C3B14DD3-8CF1-4E2B-8871-BB71FCB815C1}" srcOrd="3" destOrd="0" presId="urn:microsoft.com/office/officeart/2018/2/layout/IconLabelList"/>
    <dgm:cxn modelId="{D5ADCD9F-9CD7-41CC-AC85-1EE98EAF5B4C}" type="presParOf" srcId="{944CA0FF-4D19-4DA0-958A-0C5D95213514}" destId="{11AD8A65-E3E9-45C7-806A-E3D20807B104}" srcOrd="4" destOrd="0" presId="urn:microsoft.com/office/officeart/2018/2/layout/IconLabelList"/>
    <dgm:cxn modelId="{48E48E42-8D60-4A1F-91A8-EDCD9845DFD5}" type="presParOf" srcId="{11AD8A65-E3E9-45C7-806A-E3D20807B104}" destId="{D7585235-CE37-4241-A82D-5582A3021AF5}" srcOrd="0" destOrd="0" presId="urn:microsoft.com/office/officeart/2018/2/layout/IconLabelList"/>
    <dgm:cxn modelId="{CDC51731-B356-4677-836C-9E91AAE0A5B0}" type="presParOf" srcId="{11AD8A65-E3E9-45C7-806A-E3D20807B104}" destId="{43641A25-299D-4338-A6D2-EED3386A8F6F}" srcOrd="1" destOrd="0" presId="urn:microsoft.com/office/officeart/2018/2/layout/IconLabelList"/>
    <dgm:cxn modelId="{BB78FD42-A79B-44A7-9DCA-BE80BE8F1306}" type="presParOf" srcId="{11AD8A65-E3E9-45C7-806A-E3D20807B104}" destId="{7A05F4AD-1A4A-42A9-B4D9-3A70E387ADF5}" srcOrd="2" destOrd="0" presId="urn:microsoft.com/office/officeart/2018/2/layout/IconLabelList"/>
    <dgm:cxn modelId="{A505F1A1-923F-4C33-A9E0-96619BB19F0F}" type="presParOf" srcId="{944CA0FF-4D19-4DA0-958A-0C5D95213514}" destId="{989EF3CF-DFEF-42D3-AE2A-F231A8D1716F}" srcOrd="5" destOrd="0" presId="urn:microsoft.com/office/officeart/2018/2/layout/IconLabelList"/>
    <dgm:cxn modelId="{9021E4E9-BE0A-42AC-B428-524CFEA08FBD}" type="presParOf" srcId="{944CA0FF-4D19-4DA0-958A-0C5D95213514}" destId="{57B67636-B672-496D-885B-74DB3A711FE1}" srcOrd="6" destOrd="0" presId="urn:microsoft.com/office/officeart/2018/2/layout/IconLabelList"/>
    <dgm:cxn modelId="{8D6BCE7A-815A-4815-A367-4C38C76E9389}" type="presParOf" srcId="{57B67636-B672-496D-885B-74DB3A711FE1}" destId="{2DBA4988-4720-4474-9703-573B3A3EB70E}" srcOrd="0" destOrd="0" presId="urn:microsoft.com/office/officeart/2018/2/layout/IconLabelList"/>
    <dgm:cxn modelId="{377971AD-C4A9-48C5-971C-A547A5C2329C}" type="presParOf" srcId="{57B67636-B672-496D-885B-74DB3A711FE1}" destId="{34A0D6A3-F262-4B69-B5F3-ABAE95A66DDD}" srcOrd="1" destOrd="0" presId="urn:microsoft.com/office/officeart/2018/2/layout/IconLabelList"/>
    <dgm:cxn modelId="{EB1CC841-E411-4240-9EAF-AA37368D92A9}" type="presParOf" srcId="{57B67636-B672-496D-885B-74DB3A711FE1}" destId="{190E0024-2004-44AD-9B67-CBA42021D13C}" srcOrd="2" destOrd="0" presId="urn:microsoft.com/office/officeart/2018/2/layout/IconLabelList"/>
    <dgm:cxn modelId="{9473BB61-A51C-4FA7-92F0-240EF7F7CEB0}" type="presParOf" srcId="{944CA0FF-4D19-4DA0-958A-0C5D95213514}" destId="{E3F00E79-07BE-45E9-9781-C6FECD5B3F57}" srcOrd="7" destOrd="0" presId="urn:microsoft.com/office/officeart/2018/2/layout/IconLabelList"/>
    <dgm:cxn modelId="{A459B115-FA46-4D4D-8069-B4BABC06D27C}" type="presParOf" srcId="{944CA0FF-4D19-4DA0-958A-0C5D95213514}" destId="{76A1A22A-C602-4CB5-B845-E5D9B6AF0C7F}" srcOrd="8" destOrd="0" presId="urn:microsoft.com/office/officeart/2018/2/layout/IconLabelList"/>
    <dgm:cxn modelId="{8120C48C-8F4B-4EDA-8CB0-3817D73572AE}" type="presParOf" srcId="{76A1A22A-C602-4CB5-B845-E5D9B6AF0C7F}" destId="{43E8E6F3-5A46-4FAA-9B1D-C493FFA4F77D}" srcOrd="0" destOrd="0" presId="urn:microsoft.com/office/officeart/2018/2/layout/IconLabelList"/>
    <dgm:cxn modelId="{D6C1328E-26F0-4F26-9BAE-D90F91E4E4DE}" type="presParOf" srcId="{76A1A22A-C602-4CB5-B845-E5D9B6AF0C7F}" destId="{E7789608-B0E9-4E82-85FD-D1FC46225FD2}" srcOrd="1" destOrd="0" presId="urn:microsoft.com/office/officeart/2018/2/layout/IconLabelList"/>
    <dgm:cxn modelId="{233FDE2B-7F8B-433E-85FB-8A386F8676E1}" type="presParOf" srcId="{76A1A22A-C602-4CB5-B845-E5D9B6AF0C7F}" destId="{C5653BC7-72A4-494D-9A3C-5495EF245999}" srcOrd="2" destOrd="0" presId="urn:microsoft.com/office/officeart/2018/2/layout/IconLabelList"/>
    <dgm:cxn modelId="{EACA0F6C-D404-4C50-A645-9BAA71F27AEF}" type="presParOf" srcId="{944CA0FF-4D19-4DA0-958A-0C5D95213514}" destId="{8D1C7D66-BFC8-46EB-A685-52F895BD9853}" srcOrd="9" destOrd="0" presId="urn:microsoft.com/office/officeart/2018/2/layout/IconLabelList"/>
    <dgm:cxn modelId="{8D97D622-C794-4FAD-9AFB-08F754E8FF15}" type="presParOf" srcId="{944CA0FF-4D19-4DA0-958A-0C5D95213514}" destId="{7FA00CE8-AA66-4B71-80B0-CD8B3AD4EFCC}" srcOrd="10" destOrd="0" presId="urn:microsoft.com/office/officeart/2018/2/layout/IconLabelList"/>
    <dgm:cxn modelId="{F74CBAC5-5AFA-4361-BBFE-26D79BEDBDD8}" type="presParOf" srcId="{7FA00CE8-AA66-4B71-80B0-CD8B3AD4EFCC}" destId="{7D64D566-AEEF-478C-92B4-4530050168E1}" srcOrd="0" destOrd="0" presId="urn:microsoft.com/office/officeart/2018/2/layout/IconLabelList"/>
    <dgm:cxn modelId="{9F8C0192-C095-43C3-BF55-A3EF3BA94DEF}" type="presParOf" srcId="{7FA00CE8-AA66-4B71-80B0-CD8B3AD4EFCC}" destId="{F89C909A-BDD1-45FF-8057-7154C8472773}" srcOrd="1" destOrd="0" presId="urn:microsoft.com/office/officeart/2018/2/layout/IconLabelList"/>
    <dgm:cxn modelId="{92551444-0B7F-46BF-BCB7-8AE9321C039B}" type="presParOf" srcId="{7FA00CE8-AA66-4B71-80B0-CD8B3AD4EFCC}" destId="{71AA932E-1887-4B5C-9CDC-19B28C6E8B70}" srcOrd="2" destOrd="0" presId="urn:microsoft.com/office/officeart/2018/2/layout/IconLabelList"/>
    <dgm:cxn modelId="{CB8A809A-BD39-4200-8C8A-9048101013D4}" type="presParOf" srcId="{944CA0FF-4D19-4DA0-958A-0C5D95213514}" destId="{71D040AB-53A8-4DB0-8267-AC22D90CB4B2}" srcOrd="11" destOrd="0" presId="urn:microsoft.com/office/officeart/2018/2/layout/IconLabelList"/>
    <dgm:cxn modelId="{347F79BA-6994-44A0-8301-EDB2BE6C038A}" type="presParOf" srcId="{944CA0FF-4D19-4DA0-958A-0C5D95213514}" destId="{B477EEFA-8231-435D-9FFE-2DB8E955B0E1}" srcOrd="12" destOrd="0" presId="urn:microsoft.com/office/officeart/2018/2/layout/IconLabelList"/>
    <dgm:cxn modelId="{EE60001C-5C5F-426C-B64C-AD7C408A0799}" type="presParOf" srcId="{B477EEFA-8231-435D-9FFE-2DB8E955B0E1}" destId="{36058D7E-160E-4085-BD63-C2CBC241A242}" srcOrd="0" destOrd="0" presId="urn:microsoft.com/office/officeart/2018/2/layout/IconLabelList"/>
    <dgm:cxn modelId="{C994B7C7-63A7-4160-B0F2-324B10060200}" type="presParOf" srcId="{B477EEFA-8231-435D-9FFE-2DB8E955B0E1}" destId="{5D80DFCD-B13E-4954-9E68-DD6C12CA7725}" srcOrd="1" destOrd="0" presId="urn:microsoft.com/office/officeart/2018/2/layout/IconLabelList"/>
    <dgm:cxn modelId="{31C62427-73E6-4931-ABF7-962AA71C3DAA}" type="presParOf" srcId="{B477EEFA-8231-435D-9FFE-2DB8E955B0E1}" destId="{30F4C9B1-4868-4C21-A600-70FC0F1C8B65}" srcOrd="2" destOrd="0" presId="urn:microsoft.com/office/officeart/2018/2/layout/IconLabelList"/>
    <dgm:cxn modelId="{064573D5-BBC5-4070-85EA-965AEA70AEEB}" type="presParOf" srcId="{944CA0FF-4D19-4DA0-958A-0C5D95213514}" destId="{3382F81D-50AA-45E3-AF0A-CE2A6F4E49EA}" srcOrd="13" destOrd="0" presId="urn:microsoft.com/office/officeart/2018/2/layout/IconLabelList"/>
    <dgm:cxn modelId="{0B60C3A3-E766-4CED-A7DF-E0F565C97013}" type="presParOf" srcId="{944CA0FF-4D19-4DA0-958A-0C5D95213514}" destId="{EC72F23F-7F81-485C-8A4B-8CD1FE47C29D}" srcOrd="14" destOrd="0" presId="urn:microsoft.com/office/officeart/2018/2/layout/IconLabelList"/>
    <dgm:cxn modelId="{0E8A7872-68D3-4668-B942-EFA0E825F88D}" type="presParOf" srcId="{EC72F23F-7F81-485C-8A4B-8CD1FE47C29D}" destId="{74FC9A82-234B-4382-85AE-BFACB4D02BCF}" srcOrd="0" destOrd="0" presId="urn:microsoft.com/office/officeart/2018/2/layout/IconLabelList"/>
    <dgm:cxn modelId="{87EDABDC-4E2A-4289-9320-0EB7127DA254}" type="presParOf" srcId="{EC72F23F-7F81-485C-8A4B-8CD1FE47C29D}" destId="{49408B8C-5575-488C-B493-F60215C8A814}" srcOrd="1" destOrd="0" presId="urn:microsoft.com/office/officeart/2018/2/layout/IconLabelList"/>
    <dgm:cxn modelId="{21DE999D-7416-450C-849E-1AF1F84F48B7}" type="presParOf" srcId="{EC72F23F-7F81-485C-8A4B-8CD1FE47C29D}" destId="{DA6B554E-D89D-45BB-92B6-9F38FB5BFC3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33B71F7-2034-48FE-AD09-6CDE7113426C}"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D4B9F99F-C70D-49A3-B00C-7544B1A476EF}">
      <dgm:prSet/>
      <dgm:spPr/>
      <dgm:t>
        <a:bodyPr/>
        <a:lstStyle/>
        <a:p>
          <a:r>
            <a:rPr lang="en-US"/>
            <a:t>Demand stable</a:t>
          </a:r>
        </a:p>
      </dgm:t>
    </dgm:pt>
    <dgm:pt modelId="{B7BCFD93-4BEF-4FCD-A9CC-37F2B194B714}" type="parTrans" cxnId="{167514EC-8541-42E5-AADF-7BA77FBCBBEE}">
      <dgm:prSet/>
      <dgm:spPr/>
      <dgm:t>
        <a:bodyPr/>
        <a:lstStyle/>
        <a:p>
          <a:endParaRPr lang="en-US"/>
        </a:p>
      </dgm:t>
    </dgm:pt>
    <dgm:pt modelId="{40869D29-5B03-4E01-87F4-77FE7EAFD006}" type="sibTrans" cxnId="{167514EC-8541-42E5-AADF-7BA77FBCBBEE}">
      <dgm:prSet/>
      <dgm:spPr/>
      <dgm:t>
        <a:bodyPr/>
        <a:lstStyle/>
        <a:p>
          <a:endParaRPr lang="en-US"/>
        </a:p>
      </dgm:t>
    </dgm:pt>
    <dgm:pt modelId="{DE57AA1D-E92E-495D-9918-DDD302D7A62E}">
      <dgm:prSet/>
      <dgm:spPr/>
      <dgm:t>
        <a:bodyPr/>
        <a:lstStyle/>
        <a:p>
          <a:r>
            <a:rPr lang="en-US"/>
            <a:t>Continuity</a:t>
          </a:r>
        </a:p>
      </dgm:t>
    </dgm:pt>
    <dgm:pt modelId="{2528C80F-4779-4DE0-864A-D40439703CF2}" type="parTrans" cxnId="{DE9BA209-63EB-4B74-8F33-8B64A3E5AF65}">
      <dgm:prSet/>
      <dgm:spPr/>
      <dgm:t>
        <a:bodyPr/>
        <a:lstStyle/>
        <a:p>
          <a:endParaRPr lang="en-US"/>
        </a:p>
      </dgm:t>
    </dgm:pt>
    <dgm:pt modelId="{55CF14DE-D46E-4CC1-996B-F8CCEC562535}" type="sibTrans" cxnId="{DE9BA209-63EB-4B74-8F33-8B64A3E5AF65}">
      <dgm:prSet/>
      <dgm:spPr/>
      <dgm:t>
        <a:bodyPr/>
        <a:lstStyle/>
        <a:p>
          <a:endParaRPr lang="en-US"/>
        </a:p>
      </dgm:t>
    </dgm:pt>
    <dgm:pt modelId="{BA8D8545-BEAA-45D1-953C-F2AE47613E54}">
      <dgm:prSet/>
      <dgm:spPr/>
      <dgm:t>
        <a:bodyPr/>
        <a:lstStyle/>
        <a:p>
          <a:r>
            <a:rPr lang="en-US"/>
            <a:t>Scarce skills</a:t>
          </a:r>
        </a:p>
      </dgm:t>
    </dgm:pt>
    <dgm:pt modelId="{58D428A2-B6BE-43D7-9F6B-07CFFAD9DCEB}" type="parTrans" cxnId="{3730737F-C336-499A-8C6B-E50653E4EFEA}">
      <dgm:prSet/>
      <dgm:spPr/>
      <dgm:t>
        <a:bodyPr/>
        <a:lstStyle/>
        <a:p>
          <a:endParaRPr lang="en-US"/>
        </a:p>
      </dgm:t>
    </dgm:pt>
    <dgm:pt modelId="{0BB86CAA-5EA3-40A0-AC32-DC894C07FDB9}" type="sibTrans" cxnId="{3730737F-C336-499A-8C6B-E50653E4EFEA}">
      <dgm:prSet/>
      <dgm:spPr/>
      <dgm:t>
        <a:bodyPr/>
        <a:lstStyle/>
        <a:p>
          <a:endParaRPr lang="en-US"/>
        </a:p>
      </dgm:t>
    </dgm:pt>
    <dgm:pt modelId="{E263A676-EA59-454E-9879-6BC1254CB693}">
      <dgm:prSet/>
      <dgm:spPr/>
      <dgm:t>
        <a:bodyPr/>
        <a:lstStyle/>
        <a:p>
          <a:r>
            <a:rPr lang="en-US"/>
            <a:t>Succession planning</a:t>
          </a:r>
        </a:p>
      </dgm:t>
    </dgm:pt>
    <dgm:pt modelId="{9D6EFF92-F5C0-47D7-AE3B-86C890B6842F}" type="parTrans" cxnId="{74093C12-BE84-47CA-8411-1E91154ECBCD}">
      <dgm:prSet/>
      <dgm:spPr/>
      <dgm:t>
        <a:bodyPr/>
        <a:lstStyle/>
        <a:p>
          <a:endParaRPr lang="en-US"/>
        </a:p>
      </dgm:t>
    </dgm:pt>
    <dgm:pt modelId="{59A17206-49F7-4A7B-B173-13BD0B60429D}" type="sibTrans" cxnId="{74093C12-BE84-47CA-8411-1E91154ECBCD}">
      <dgm:prSet/>
      <dgm:spPr/>
      <dgm:t>
        <a:bodyPr/>
        <a:lstStyle/>
        <a:p>
          <a:endParaRPr lang="en-US"/>
        </a:p>
      </dgm:t>
    </dgm:pt>
    <dgm:pt modelId="{6211BB52-67A6-41B6-8BB3-8766978D80CF}" type="pres">
      <dgm:prSet presAssocID="{C33B71F7-2034-48FE-AD09-6CDE7113426C}" presName="root" presStyleCnt="0">
        <dgm:presLayoutVars>
          <dgm:dir/>
          <dgm:resizeHandles val="exact"/>
        </dgm:presLayoutVars>
      </dgm:prSet>
      <dgm:spPr/>
    </dgm:pt>
    <dgm:pt modelId="{C1CE56F8-3DF1-46B9-8EBC-0E0C01832D4A}" type="pres">
      <dgm:prSet presAssocID="{C33B71F7-2034-48FE-AD09-6CDE7113426C}" presName="container" presStyleCnt="0">
        <dgm:presLayoutVars>
          <dgm:dir/>
          <dgm:resizeHandles val="exact"/>
        </dgm:presLayoutVars>
      </dgm:prSet>
      <dgm:spPr/>
    </dgm:pt>
    <dgm:pt modelId="{A1FE8AB3-8C03-49A6-A83B-D5FFCE25F468}" type="pres">
      <dgm:prSet presAssocID="{D4B9F99F-C70D-49A3-B00C-7544B1A476EF}" presName="compNode" presStyleCnt="0"/>
      <dgm:spPr/>
    </dgm:pt>
    <dgm:pt modelId="{21557C9C-D2E9-4A4F-B277-E64105591CDC}" type="pres">
      <dgm:prSet presAssocID="{D4B9F99F-C70D-49A3-B00C-7544B1A476EF}" presName="iconBgRect" presStyleLbl="bgShp" presStyleIdx="0" presStyleCnt="4"/>
      <dgm:spPr/>
    </dgm:pt>
    <dgm:pt modelId="{147A972F-C28F-469C-8086-2747BD0F32AB}" type="pres">
      <dgm:prSet presAssocID="{D4B9F99F-C70D-49A3-B00C-7544B1A476E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259A10B0-0F67-49B3-A312-A45A0822CBD8}" type="pres">
      <dgm:prSet presAssocID="{D4B9F99F-C70D-49A3-B00C-7544B1A476EF}" presName="spaceRect" presStyleCnt="0"/>
      <dgm:spPr/>
    </dgm:pt>
    <dgm:pt modelId="{151C713A-01DA-4853-8F7A-8C86043DB9F3}" type="pres">
      <dgm:prSet presAssocID="{D4B9F99F-C70D-49A3-B00C-7544B1A476EF}" presName="textRect" presStyleLbl="revTx" presStyleIdx="0" presStyleCnt="4">
        <dgm:presLayoutVars>
          <dgm:chMax val="1"/>
          <dgm:chPref val="1"/>
        </dgm:presLayoutVars>
      </dgm:prSet>
      <dgm:spPr/>
    </dgm:pt>
    <dgm:pt modelId="{51CEB4EE-DB7F-4CCA-A859-90188C075ADB}" type="pres">
      <dgm:prSet presAssocID="{40869D29-5B03-4E01-87F4-77FE7EAFD006}" presName="sibTrans" presStyleLbl="sibTrans2D1" presStyleIdx="0" presStyleCnt="0"/>
      <dgm:spPr/>
    </dgm:pt>
    <dgm:pt modelId="{924676FB-4E7C-45E8-AC83-4990CA0615DB}" type="pres">
      <dgm:prSet presAssocID="{DE57AA1D-E92E-495D-9918-DDD302D7A62E}" presName="compNode" presStyleCnt="0"/>
      <dgm:spPr/>
    </dgm:pt>
    <dgm:pt modelId="{A03559C1-ED65-443A-8B4C-AB37D648423F}" type="pres">
      <dgm:prSet presAssocID="{DE57AA1D-E92E-495D-9918-DDD302D7A62E}" presName="iconBgRect" presStyleLbl="bgShp" presStyleIdx="1" presStyleCnt="4"/>
      <dgm:spPr/>
    </dgm:pt>
    <dgm:pt modelId="{E9103B59-EB2F-40BC-BC70-F1B1423710B2}" type="pres">
      <dgm:prSet presAssocID="{DE57AA1D-E92E-495D-9918-DDD302D7A62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inity"/>
        </a:ext>
      </dgm:extLst>
    </dgm:pt>
    <dgm:pt modelId="{ACF1F049-4E9A-46CA-A160-D3141F32DBCC}" type="pres">
      <dgm:prSet presAssocID="{DE57AA1D-E92E-495D-9918-DDD302D7A62E}" presName="spaceRect" presStyleCnt="0"/>
      <dgm:spPr/>
    </dgm:pt>
    <dgm:pt modelId="{1C520BB8-6963-4469-A230-F1ADDA752AEB}" type="pres">
      <dgm:prSet presAssocID="{DE57AA1D-E92E-495D-9918-DDD302D7A62E}" presName="textRect" presStyleLbl="revTx" presStyleIdx="1" presStyleCnt="4">
        <dgm:presLayoutVars>
          <dgm:chMax val="1"/>
          <dgm:chPref val="1"/>
        </dgm:presLayoutVars>
      </dgm:prSet>
      <dgm:spPr/>
    </dgm:pt>
    <dgm:pt modelId="{AE778BE5-8537-4814-A8D4-38B3D59A9AEC}" type="pres">
      <dgm:prSet presAssocID="{55CF14DE-D46E-4CC1-996B-F8CCEC562535}" presName="sibTrans" presStyleLbl="sibTrans2D1" presStyleIdx="0" presStyleCnt="0"/>
      <dgm:spPr/>
    </dgm:pt>
    <dgm:pt modelId="{4E0DC8D1-D9E1-433B-8FE2-4BB87449FD20}" type="pres">
      <dgm:prSet presAssocID="{BA8D8545-BEAA-45D1-953C-F2AE47613E54}" presName="compNode" presStyleCnt="0"/>
      <dgm:spPr/>
    </dgm:pt>
    <dgm:pt modelId="{8F0AFF9F-983C-4DC6-A7EA-695A03C49DF5}" type="pres">
      <dgm:prSet presAssocID="{BA8D8545-BEAA-45D1-953C-F2AE47613E54}" presName="iconBgRect" presStyleLbl="bgShp" presStyleIdx="2" presStyleCnt="4"/>
      <dgm:spPr/>
    </dgm:pt>
    <dgm:pt modelId="{A9324E97-FBE7-47A5-9BA0-AC566D1567A5}" type="pres">
      <dgm:prSet presAssocID="{BA8D8545-BEAA-45D1-953C-F2AE47613E5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E5619912-3EFD-46C6-B515-70F263743FC1}" type="pres">
      <dgm:prSet presAssocID="{BA8D8545-BEAA-45D1-953C-F2AE47613E54}" presName="spaceRect" presStyleCnt="0"/>
      <dgm:spPr/>
    </dgm:pt>
    <dgm:pt modelId="{AF1B2274-193B-412D-A3C2-D968DD280B63}" type="pres">
      <dgm:prSet presAssocID="{BA8D8545-BEAA-45D1-953C-F2AE47613E54}" presName="textRect" presStyleLbl="revTx" presStyleIdx="2" presStyleCnt="4">
        <dgm:presLayoutVars>
          <dgm:chMax val="1"/>
          <dgm:chPref val="1"/>
        </dgm:presLayoutVars>
      </dgm:prSet>
      <dgm:spPr/>
    </dgm:pt>
    <dgm:pt modelId="{B0F61CAD-6ED1-4FBF-AD83-6EFEA01FAB6F}" type="pres">
      <dgm:prSet presAssocID="{0BB86CAA-5EA3-40A0-AC32-DC894C07FDB9}" presName="sibTrans" presStyleLbl="sibTrans2D1" presStyleIdx="0" presStyleCnt="0"/>
      <dgm:spPr/>
    </dgm:pt>
    <dgm:pt modelId="{0DCDDA9C-3CC9-46B7-86EB-10378C37F56A}" type="pres">
      <dgm:prSet presAssocID="{E263A676-EA59-454E-9879-6BC1254CB693}" presName="compNode" presStyleCnt="0"/>
      <dgm:spPr/>
    </dgm:pt>
    <dgm:pt modelId="{C796F6F2-EFCA-4B32-B719-C8C591BC65DA}" type="pres">
      <dgm:prSet presAssocID="{E263A676-EA59-454E-9879-6BC1254CB693}" presName="iconBgRect" presStyleLbl="bgShp" presStyleIdx="3" presStyleCnt="4"/>
      <dgm:spPr/>
    </dgm:pt>
    <dgm:pt modelId="{D1798E87-DC6A-41A5-BDB6-6F3374F08EB4}" type="pres">
      <dgm:prSet presAssocID="{E263A676-EA59-454E-9879-6BC1254CB69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2741EBD5-DCA6-4100-82F3-3C21FD87D4AA}" type="pres">
      <dgm:prSet presAssocID="{E263A676-EA59-454E-9879-6BC1254CB693}" presName="spaceRect" presStyleCnt="0"/>
      <dgm:spPr/>
    </dgm:pt>
    <dgm:pt modelId="{C410CB20-E696-47A9-8433-D75D8708326B}" type="pres">
      <dgm:prSet presAssocID="{E263A676-EA59-454E-9879-6BC1254CB693}" presName="textRect" presStyleLbl="revTx" presStyleIdx="3" presStyleCnt="4">
        <dgm:presLayoutVars>
          <dgm:chMax val="1"/>
          <dgm:chPref val="1"/>
        </dgm:presLayoutVars>
      </dgm:prSet>
      <dgm:spPr/>
    </dgm:pt>
  </dgm:ptLst>
  <dgm:cxnLst>
    <dgm:cxn modelId="{255BB501-A8A5-4DCE-BFA1-33B197804E64}" type="presOf" srcId="{E263A676-EA59-454E-9879-6BC1254CB693}" destId="{C410CB20-E696-47A9-8433-D75D8708326B}" srcOrd="0" destOrd="0" presId="urn:microsoft.com/office/officeart/2018/2/layout/IconCircleList"/>
    <dgm:cxn modelId="{DE9BA209-63EB-4B74-8F33-8B64A3E5AF65}" srcId="{C33B71F7-2034-48FE-AD09-6CDE7113426C}" destId="{DE57AA1D-E92E-495D-9918-DDD302D7A62E}" srcOrd="1" destOrd="0" parTransId="{2528C80F-4779-4DE0-864A-D40439703CF2}" sibTransId="{55CF14DE-D46E-4CC1-996B-F8CCEC562535}"/>
    <dgm:cxn modelId="{74093C12-BE84-47CA-8411-1E91154ECBCD}" srcId="{C33B71F7-2034-48FE-AD09-6CDE7113426C}" destId="{E263A676-EA59-454E-9879-6BC1254CB693}" srcOrd="3" destOrd="0" parTransId="{9D6EFF92-F5C0-47D7-AE3B-86C890B6842F}" sibTransId="{59A17206-49F7-4A7B-B173-13BD0B60429D}"/>
    <dgm:cxn modelId="{DA747C20-35F5-4842-B55E-69C81620C1B0}" type="presOf" srcId="{DE57AA1D-E92E-495D-9918-DDD302D7A62E}" destId="{1C520BB8-6963-4469-A230-F1ADDA752AEB}" srcOrd="0" destOrd="0" presId="urn:microsoft.com/office/officeart/2018/2/layout/IconCircleList"/>
    <dgm:cxn modelId="{6DAF6824-91AA-4382-98B4-007A3A90A01D}" type="presOf" srcId="{0BB86CAA-5EA3-40A0-AC32-DC894C07FDB9}" destId="{B0F61CAD-6ED1-4FBF-AD83-6EFEA01FAB6F}" srcOrd="0" destOrd="0" presId="urn:microsoft.com/office/officeart/2018/2/layout/IconCircleList"/>
    <dgm:cxn modelId="{53100E30-FB7A-4154-8F51-5C0CAC31D2A8}" type="presOf" srcId="{BA8D8545-BEAA-45D1-953C-F2AE47613E54}" destId="{AF1B2274-193B-412D-A3C2-D968DD280B63}" srcOrd="0" destOrd="0" presId="urn:microsoft.com/office/officeart/2018/2/layout/IconCircleList"/>
    <dgm:cxn modelId="{3730737F-C336-499A-8C6B-E50653E4EFEA}" srcId="{C33B71F7-2034-48FE-AD09-6CDE7113426C}" destId="{BA8D8545-BEAA-45D1-953C-F2AE47613E54}" srcOrd="2" destOrd="0" parTransId="{58D428A2-B6BE-43D7-9F6B-07CFFAD9DCEB}" sibTransId="{0BB86CAA-5EA3-40A0-AC32-DC894C07FDB9}"/>
    <dgm:cxn modelId="{124BF98C-6397-4484-80D4-1630D6FBC138}" type="presOf" srcId="{D4B9F99F-C70D-49A3-B00C-7544B1A476EF}" destId="{151C713A-01DA-4853-8F7A-8C86043DB9F3}" srcOrd="0" destOrd="0" presId="urn:microsoft.com/office/officeart/2018/2/layout/IconCircleList"/>
    <dgm:cxn modelId="{31FD3AA9-73D1-4688-9C43-C72561B444B0}" type="presOf" srcId="{55CF14DE-D46E-4CC1-996B-F8CCEC562535}" destId="{AE778BE5-8537-4814-A8D4-38B3D59A9AEC}" srcOrd="0" destOrd="0" presId="urn:microsoft.com/office/officeart/2018/2/layout/IconCircleList"/>
    <dgm:cxn modelId="{08064EB0-D311-4DA8-A661-04D8B81239AA}" type="presOf" srcId="{C33B71F7-2034-48FE-AD09-6CDE7113426C}" destId="{6211BB52-67A6-41B6-8BB3-8766978D80CF}" srcOrd="0" destOrd="0" presId="urn:microsoft.com/office/officeart/2018/2/layout/IconCircleList"/>
    <dgm:cxn modelId="{E02D9FEA-73D4-4859-885D-5B0CC15262B4}" type="presOf" srcId="{40869D29-5B03-4E01-87F4-77FE7EAFD006}" destId="{51CEB4EE-DB7F-4CCA-A859-90188C075ADB}" srcOrd="0" destOrd="0" presId="urn:microsoft.com/office/officeart/2018/2/layout/IconCircleList"/>
    <dgm:cxn modelId="{167514EC-8541-42E5-AADF-7BA77FBCBBEE}" srcId="{C33B71F7-2034-48FE-AD09-6CDE7113426C}" destId="{D4B9F99F-C70D-49A3-B00C-7544B1A476EF}" srcOrd="0" destOrd="0" parTransId="{B7BCFD93-4BEF-4FCD-A9CC-37F2B194B714}" sibTransId="{40869D29-5B03-4E01-87F4-77FE7EAFD006}"/>
    <dgm:cxn modelId="{1E7F1CCE-82B3-4E07-966A-717888C1C2AB}" type="presParOf" srcId="{6211BB52-67A6-41B6-8BB3-8766978D80CF}" destId="{C1CE56F8-3DF1-46B9-8EBC-0E0C01832D4A}" srcOrd="0" destOrd="0" presId="urn:microsoft.com/office/officeart/2018/2/layout/IconCircleList"/>
    <dgm:cxn modelId="{A368DFB0-D9AB-4136-B3D7-9B238038F3AC}" type="presParOf" srcId="{C1CE56F8-3DF1-46B9-8EBC-0E0C01832D4A}" destId="{A1FE8AB3-8C03-49A6-A83B-D5FFCE25F468}" srcOrd="0" destOrd="0" presId="urn:microsoft.com/office/officeart/2018/2/layout/IconCircleList"/>
    <dgm:cxn modelId="{23745403-855C-4A6C-8404-BC3559B170AD}" type="presParOf" srcId="{A1FE8AB3-8C03-49A6-A83B-D5FFCE25F468}" destId="{21557C9C-D2E9-4A4F-B277-E64105591CDC}" srcOrd="0" destOrd="0" presId="urn:microsoft.com/office/officeart/2018/2/layout/IconCircleList"/>
    <dgm:cxn modelId="{0F0472FB-DBB8-4388-B927-93435FDC668C}" type="presParOf" srcId="{A1FE8AB3-8C03-49A6-A83B-D5FFCE25F468}" destId="{147A972F-C28F-469C-8086-2747BD0F32AB}" srcOrd="1" destOrd="0" presId="urn:microsoft.com/office/officeart/2018/2/layout/IconCircleList"/>
    <dgm:cxn modelId="{BA3F9B09-6F4D-4D39-A4D5-714D94B38076}" type="presParOf" srcId="{A1FE8AB3-8C03-49A6-A83B-D5FFCE25F468}" destId="{259A10B0-0F67-49B3-A312-A45A0822CBD8}" srcOrd="2" destOrd="0" presId="urn:microsoft.com/office/officeart/2018/2/layout/IconCircleList"/>
    <dgm:cxn modelId="{E50DD9D9-AD39-44A7-90B1-193CE5851660}" type="presParOf" srcId="{A1FE8AB3-8C03-49A6-A83B-D5FFCE25F468}" destId="{151C713A-01DA-4853-8F7A-8C86043DB9F3}" srcOrd="3" destOrd="0" presId="urn:microsoft.com/office/officeart/2018/2/layout/IconCircleList"/>
    <dgm:cxn modelId="{8FA215EA-4DCB-4D58-AA4E-11F08F4D61CF}" type="presParOf" srcId="{C1CE56F8-3DF1-46B9-8EBC-0E0C01832D4A}" destId="{51CEB4EE-DB7F-4CCA-A859-90188C075ADB}" srcOrd="1" destOrd="0" presId="urn:microsoft.com/office/officeart/2018/2/layout/IconCircleList"/>
    <dgm:cxn modelId="{46906DCE-FE31-4980-99EE-1B14D4DE635D}" type="presParOf" srcId="{C1CE56F8-3DF1-46B9-8EBC-0E0C01832D4A}" destId="{924676FB-4E7C-45E8-AC83-4990CA0615DB}" srcOrd="2" destOrd="0" presId="urn:microsoft.com/office/officeart/2018/2/layout/IconCircleList"/>
    <dgm:cxn modelId="{C6F74478-9B83-400F-AEA4-AD04CF75AB37}" type="presParOf" srcId="{924676FB-4E7C-45E8-AC83-4990CA0615DB}" destId="{A03559C1-ED65-443A-8B4C-AB37D648423F}" srcOrd="0" destOrd="0" presId="urn:microsoft.com/office/officeart/2018/2/layout/IconCircleList"/>
    <dgm:cxn modelId="{8A3E5181-9EF2-43F2-B499-1574CCCAFEA7}" type="presParOf" srcId="{924676FB-4E7C-45E8-AC83-4990CA0615DB}" destId="{E9103B59-EB2F-40BC-BC70-F1B1423710B2}" srcOrd="1" destOrd="0" presId="urn:microsoft.com/office/officeart/2018/2/layout/IconCircleList"/>
    <dgm:cxn modelId="{58015D56-FCED-4188-87CD-C857A3C597AA}" type="presParOf" srcId="{924676FB-4E7C-45E8-AC83-4990CA0615DB}" destId="{ACF1F049-4E9A-46CA-A160-D3141F32DBCC}" srcOrd="2" destOrd="0" presId="urn:microsoft.com/office/officeart/2018/2/layout/IconCircleList"/>
    <dgm:cxn modelId="{29CC51E6-1D45-4BE6-89EF-E4C214DC2C53}" type="presParOf" srcId="{924676FB-4E7C-45E8-AC83-4990CA0615DB}" destId="{1C520BB8-6963-4469-A230-F1ADDA752AEB}" srcOrd="3" destOrd="0" presId="urn:microsoft.com/office/officeart/2018/2/layout/IconCircleList"/>
    <dgm:cxn modelId="{ACFFD4BE-6669-4C7D-9CB4-132038EB5B39}" type="presParOf" srcId="{C1CE56F8-3DF1-46B9-8EBC-0E0C01832D4A}" destId="{AE778BE5-8537-4814-A8D4-38B3D59A9AEC}" srcOrd="3" destOrd="0" presId="urn:microsoft.com/office/officeart/2018/2/layout/IconCircleList"/>
    <dgm:cxn modelId="{289CD57E-9C3E-43E8-BE0B-8CE838ED7724}" type="presParOf" srcId="{C1CE56F8-3DF1-46B9-8EBC-0E0C01832D4A}" destId="{4E0DC8D1-D9E1-433B-8FE2-4BB87449FD20}" srcOrd="4" destOrd="0" presId="urn:microsoft.com/office/officeart/2018/2/layout/IconCircleList"/>
    <dgm:cxn modelId="{A34AE7DA-69D8-4B0A-8EB0-33278C338C32}" type="presParOf" srcId="{4E0DC8D1-D9E1-433B-8FE2-4BB87449FD20}" destId="{8F0AFF9F-983C-4DC6-A7EA-695A03C49DF5}" srcOrd="0" destOrd="0" presId="urn:microsoft.com/office/officeart/2018/2/layout/IconCircleList"/>
    <dgm:cxn modelId="{DFC79E1A-A4F8-4689-8693-97CBC6CEB155}" type="presParOf" srcId="{4E0DC8D1-D9E1-433B-8FE2-4BB87449FD20}" destId="{A9324E97-FBE7-47A5-9BA0-AC566D1567A5}" srcOrd="1" destOrd="0" presId="urn:microsoft.com/office/officeart/2018/2/layout/IconCircleList"/>
    <dgm:cxn modelId="{77FC700A-BBDB-4907-B88C-B7A35A29C793}" type="presParOf" srcId="{4E0DC8D1-D9E1-433B-8FE2-4BB87449FD20}" destId="{E5619912-3EFD-46C6-B515-70F263743FC1}" srcOrd="2" destOrd="0" presId="urn:microsoft.com/office/officeart/2018/2/layout/IconCircleList"/>
    <dgm:cxn modelId="{700C973B-EF96-4C20-AAEA-507A2E8D9703}" type="presParOf" srcId="{4E0DC8D1-D9E1-433B-8FE2-4BB87449FD20}" destId="{AF1B2274-193B-412D-A3C2-D968DD280B63}" srcOrd="3" destOrd="0" presId="urn:microsoft.com/office/officeart/2018/2/layout/IconCircleList"/>
    <dgm:cxn modelId="{80A36690-9055-46E3-9D6C-7A6495722003}" type="presParOf" srcId="{C1CE56F8-3DF1-46B9-8EBC-0E0C01832D4A}" destId="{B0F61CAD-6ED1-4FBF-AD83-6EFEA01FAB6F}" srcOrd="5" destOrd="0" presId="urn:microsoft.com/office/officeart/2018/2/layout/IconCircleList"/>
    <dgm:cxn modelId="{91435B86-E73F-4C36-A225-35471F1B1A13}" type="presParOf" srcId="{C1CE56F8-3DF1-46B9-8EBC-0E0C01832D4A}" destId="{0DCDDA9C-3CC9-46B7-86EB-10378C37F56A}" srcOrd="6" destOrd="0" presId="urn:microsoft.com/office/officeart/2018/2/layout/IconCircleList"/>
    <dgm:cxn modelId="{4DFE73D8-6E9A-44D3-956F-F25547B3C63B}" type="presParOf" srcId="{0DCDDA9C-3CC9-46B7-86EB-10378C37F56A}" destId="{C796F6F2-EFCA-4B32-B719-C8C591BC65DA}" srcOrd="0" destOrd="0" presId="urn:microsoft.com/office/officeart/2018/2/layout/IconCircleList"/>
    <dgm:cxn modelId="{6E7275FF-57D4-4543-8C54-D0E95159B851}" type="presParOf" srcId="{0DCDDA9C-3CC9-46B7-86EB-10378C37F56A}" destId="{D1798E87-DC6A-41A5-BDB6-6F3374F08EB4}" srcOrd="1" destOrd="0" presId="urn:microsoft.com/office/officeart/2018/2/layout/IconCircleList"/>
    <dgm:cxn modelId="{99BD6D5A-E772-452A-8D3E-FEF34CA13DF5}" type="presParOf" srcId="{0DCDDA9C-3CC9-46B7-86EB-10378C37F56A}" destId="{2741EBD5-DCA6-4100-82F3-3C21FD87D4AA}" srcOrd="2" destOrd="0" presId="urn:microsoft.com/office/officeart/2018/2/layout/IconCircleList"/>
    <dgm:cxn modelId="{314C6920-D133-4FD1-A993-CAFCB0E71A22}" type="presParOf" srcId="{0DCDDA9C-3CC9-46B7-86EB-10378C37F56A}" destId="{C410CB20-E696-47A9-8433-D75D8708326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307F1F3-18F4-42CD-918E-0C59784A0BE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AF169B3-E80E-45BF-97C4-BB9AE7C0AD10}">
      <dgm:prSet/>
      <dgm:spPr/>
      <dgm:t>
        <a:bodyPr/>
        <a:lstStyle/>
        <a:p>
          <a:r>
            <a:rPr lang="en-US"/>
            <a:t>Regulation rather than prohibition</a:t>
          </a:r>
        </a:p>
      </dgm:t>
    </dgm:pt>
    <dgm:pt modelId="{9E4CFA66-563D-4F28-90D5-67E2055FCB9F}" type="parTrans" cxnId="{13993987-4590-45C4-B4D2-1C9240A1E903}">
      <dgm:prSet/>
      <dgm:spPr/>
      <dgm:t>
        <a:bodyPr/>
        <a:lstStyle/>
        <a:p>
          <a:endParaRPr lang="en-US"/>
        </a:p>
      </dgm:t>
    </dgm:pt>
    <dgm:pt modelId="{B450E24B-0102-4C2A-9D8A-12E77783375B}" type="sibTrans" cxnId="{13993987-4590-45C4-B4D2-1C9240A1E903}">
      <dgm:prSet/>
      <dgm:spPr/>
      <dgm:t>
        <a:bodyPr/>
        <a:lstStyle/>
        <a:p>
          <a:endParaRPr lang="en-US"/>
        </a:p>
      </dgm:t>
    </dgm:pt>
    <dgm:pt modelId="{CE011F10-EEFC-49E9-977E-E2DCC57738A3}">
      <dgm:prSet/>
      <dgm:spPr/>
      <dgm:t>
        <a:bodyPr/>
        <a:lstStyle/>
        <a:p>
          <a:r>
            <a:rPr lang="en-US"/>
            <a:t>Offer qualifying workers guaranteed hours</a:t>
          </a:r>
        </a:p>
      </dgm:t>
    </dgm:pt>
    <dgm:pt modelId="{B06D1B10-90D0-4964-80A2-0F0D8F1C3801}" type="parTrans" cxnId="{A8169E03-45D2-4141-82EB-753A42E871B7}">
      <dgm:prSet/>
      <dgm:spPr/>
      <dgm:t>
        <a:bodyPr/>
        <a:lstStyle/>
        <a:p>
          <a:endParaRPr lang="en-US"/>
        </a:p>
      </dgm:t>
    </dgm:pt>
    <dgm:pt modelId="{F77791E0-EFAE-4BAD-B9A1-51ABC861D928}" type="sibTrans" cxnId="{A8169E03-45D2-4141-82EB-753A42E871B7}">
      <dgm:prSet/>
      <dgm:spPr/>
      <dgm:t>
        <a:bodyPr/>
        <a:lstStyle/>
        <a:p>
          <a:endParaRPr lang="en-US"/>
        </a:p>
      </dgm:t>
    </dgm:pt>
    <dgm:pt modelId="{181B2CEB-9F0F-4F1A-A2A4-53AE4EFCACEE}">
      <dgm:prSet/>
      <dgm:spPr/>
      <dgm:t>
        <a:bodyPr/>
        <a:lstStyle/>
        <a:p>
          <a:r>
            <a:rPr lang="en-US"/>
            <a:t>Reasonable notice of shifts</a:t>
          </a:r>
        </a:p>
      </dgm:t>
    </dgm:pt>
    <dgm:pt modelId="{9C8042DA-3407-43ED-A0A4-28CDA60D566C}" type="parTrans" cxnId="{A43217B7-FDE7-46F3-A35C-42D587846800}">
      <dgm:prSet/>
      <dgm:spPr/>
      <dgm:t>
        <a:bodyPr/>
        <a:lstStyle/>
        <a:p>
          <a:endParaRPr lang="en-US"/>
        </a:p>
      </dgm:t>
    </dgm:pt>
    <dgm:pt modelId="{9DB95CF7-A9D8-4FF6-974D-F07615E41A20}" type="sibTrans" cxnId="{A43217B7-FDE7-46F3-A35C-42D587846800}">
      <dgm:prSet/>
      <dgm:spPr/>
      <dgm:t>
        <a:bodyPr/>
        <a:lstStyle/>
        <a:p>
          <a:endParaRPr lang="en-US"/>
        </a:p>
      </dgm:t>
    </dgm:pt>
    <dgm:pt modelId="{61C45F99-76BC-483F-94E7-D10C4F36B4E8}">
      <dgm:prSet/>
      <dgm:spPr/>
      <dgm:t>
        <a:bodyPr/>
        <a:lstStyle/>
        <a:p>
          <a:r>
            <a:rPr lang="en-US"/>
            <a:t>Right to compensation where a shift is cancelled, moved for curtailed</a:t>
          </a:r>
        </a:p>
      </dgm:t>
    </dgm:pt>
    <dgm:pt modelId="{83AF24A0-AD79-421E-B94F-4D7102E06D66}" type="parTrans" cxnId="{6F72A204-0D14-4A72-8451-1F9D27282BDF}">
      <dgm:prSet/>
      <dgm:spPr/>
      <dgm:t>
        <a:bodyPr/>
        <a:lstStyle/>
        <a:p>
          <a:endParaRPr lang="en-US"/>
        </a:p>
      </dgm:t>
    </dgm:pt>
    <dgm:pt modelId="{A734D0AA-8926-44E6-807C-224D6D40EFED}" type="sibTrans" cxnId="{6F72A204-0D14-4A72-8451-1F9D27282BDF}">
      <dgm:prSet/>
      <dgm:spPr/>
      <dgm:t>
        <a:bodyPr/>
        <a:lstStyle/>
        <a:p>
          <a:endParaRPr lang="en-US"/>
        </a:p>
      </dgm:t>
    </dgm:pt>
    <dgm:pt modelId="{059D8324-A4B0-4A98-8D62-D29EC9B8BA36}" type="pres">
      <dgm:prSet presAssocID="{9307F1F3-18F4-42CD-918E-0C59784A0BE6}" presName="root" presStyleCnt="0">
        <dgm:presLayoutVars>
          <dgm:dir/>
          <dgm:resizeHandles val="exact"/>
        </dgm:presLayoutVars>
      </dgm:prSet>
      <dgm:spPr/>
    </dgm:pt>
    <dgm:pt modelId="{4A444F76-1860-480A-ABE4-F005BBD1C071}" type="pres">
      <dgm:prSet presAssocID="{3AF169B3-E80E-45BF-97C4-BB9AE7C0AD10}" presName="compNode" presStyleCnt="0"/>
      <dgm:spPr/>
    </dgm:pt>
    <dgm:pt modelId="{85901ED8-6E61-43BD-AAA4-99EF5D8D6BD7}" type="pres">
      <dgm:prSet presAssocID="{3AF169B3-E80E-45BF-97C4-BB9AE7C0AD10}" presName="bgRect" presStyleLbl="bgShp" presStyleIdx="0" presStyleCnt="4"/>
      <dgm:spPr/>
    </dgm:pt>
    <dgm:pt modelId="{D1DB03F8-2AA1-4EBE-B9D7-11B86999789F}" type="pres">
      <dgm:prSet presAssocID="{3AF169B3-E80E-45BF-97C4-BB9AE7C0AD1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4B0ADED9-A898-4A89-AD1F-0BA13D98FD46}" type="pres">
      <dgm:prSet presAssocID="{3AF169B3-E80E-45BF-97C4-BB9AE7C0AD10}" presName="spaceRect" presStyleCnt="0"/>
      <dgm:spPr/>
    </dgm:pt>
    <dgm:pt modelId="{2012FEC8-827A-4658-AA60-ECF454539574}" type="pres">
      <dgm:prSet presAssocID="{3AF169B3-E80E-45BF-97C4-BB9AE7C0AD10}" presName="parTx" presStyleLbl="revTx" presStyleIdx="0" presStyleCnt="4">
        <dgm:presLayoutVars>
          <dgm:chMax val="0"/>
          <dgm:chPref val="0"/>
        </dgm:presLayoutVars>
      </dgm:prSet>
      <dgm:spPr/>
    </dgm:pt>
    <dgm:pt modelId="{ACC392E3-9BAE-496C-A887-DFE33CD4477E}" type="pres">
      <dgm:prSet presAssocID="{B450E24B-0102-4C2A-9D8A-12E77783375B}" presName="sibTrans" presStyleCnt="0"/>
      <dgm:spPr/>
    </dgm:pt>
    <dgm:pt modelId="{A18187B6-B2D4-4E4E-9F23-BA99A5A1D23B}" type="pres">
      <dgm:prSet presAssocID="{CE011F10-EEFC-49E9-977E-E2DCC57738A3}" presName="compNode" presStyleCnt="0"/>
      <dgm:spPr/>
    </dgm:pt>
    <dgm:pt modelId="{6D4D278D-AB5B-457F-8989-573DB4617D7D}" type="pres">
      <dgm:prSet presAssocID="{CE011F10-EEFC-49E9-977E-E2DCC57738A3}" presName="bgRect" presStyleLbl="bgShp" presStyleIdx="1" presStyleCnt="4"/>
      <dgm:spPr/>
    </dgm:pt>
    <dgm:pt modelId="{F914616A-24C0-48D3-BAB3-C99678C68222}" type="pres">
      <dgm:prSet presAssocID="{CE011F10-EEFC-49E9-977E-E2DCC57738A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6FBB187F-6779-4F73-B171-B6240D4A5FFA}" type="pres">
      <dgm:prSet presAssocID="{CE011F10-EEFC-49E9-977E-E2DCC57738A3}" presName="spaceRect" presStyleCnt="0"/>
      <dgm:spPr/>
    </dgm:pt>
    <dgm:pt modelId="{FE87B57F-D588-41DB-89D1-034ABED4462D}" type="pres">
      <dgm:prSet presAssocID="{CE011F10-EEFC-49E9-977E-E2DCC57738A3}" presName="parTx" presStyleLbl="revTx" presStyleIdx="1" presStyleCnt="4">
        <dgm:presLayoutVars>
          <dgm:chMax val="0"/>
          <dgm:chPref val="0"/>
        </dgm:presLayoutVars>
      </dgm:prSet>
      <dgm:spPr/>
    </dgm:pt>
    <dgm:pt modelId="{1A711ACD-FBEF-4619-B3ED-3767B319BC66}" type="pres">
      <dgm:prSet presAssocID="{F77791E0-EFAE-4BAD-B9A1-51ABC861D928}" presName="sibTrans" presStyleCnt="0"/>
      <dgm:spPr/>
    </dgm:pt>
    <dgm:pt modelId="{9343AD5A-D6D7-4B19-80F5-79F7C3977218}" type="pres">
      <dgm:prSet presAssocID="{181B2CEB-9F0F-4F1A-A2A4-53AE4EFCACEE}" presName="compNode" presStyleCnt="0"/>
      <dgm:spPr/>
    </dgm:pt>
    <dgm:pt modelId="{D73F6736-35C4-47B4-9C84-65F6FEEC253D}" type="pres">
      <dgm:prSet presAssocID="{181B2CEB-9F0F-4F1A-A2A4-53AE4EFCACEE}" presName="bgRect" presStyleLbl="bgShp" presStyleIdx="2" presStyleCnt="4"/>
      <dgm:spPr/>
    </dgm:pt>
    <dgm:pt modelId="{602078DF-537F-43BA-B151-8819BEA502F2}" type="pres">
      <dgm:prSet presAssocID="{181B2CEB-9F0F-4F1A-A2A4-53AE4EFCACE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2044B003-5CC4-4AEC-B243-194A59ADFC55}" type="pres">
      <dgm:prSet presAssocID="{181B2CEB-9F0F-4F1A-A2A4-53AE4EFCACEE}" presName="spaceRect" presStyleCnt="0"/>
      <dgm:spPr/>
    </dgm:pt>
    <dgm:pt modelId="{4F6376F9-077F-43DD-A1CF-BA263FA66917}" type="pres">
      <dgm:prSet presAssocID="{181B2CEB-9F0F-4F1A-A2A4-53AE4EFCACEE}" presName="parTx" presStyleLbl="revTx" presStyleIdx="2" presStyleCnt="4">
        <dgm:presLayoutVars>
          <dgm:chMax val="0"/>
          <dgm:chPref val="0"/>
        </dgm:presLayoutVars>
      </dgm:prSet>
      <dgm:spPr/>
    </dgm:pt>
    <dgm:pt modelId="{7F85A3DA-9D6F-4B4D-9E6C-1A0ACE88421C}" type="pres">
      <dgm:prSet presAssocID="{9DB95CF7-A9D8-4FF6-974D-F07615E41A20}" presName="sibTrans" presStyleCnt="0"/>
      <dgm:spPr/>
    </dgm:pt>
    <dgm:pt modelId="{9D0E2330-2A2B-45C7-B4BF-F422F5FA6F9D}" type="pres">
      <dgm:prSet presAssocID="{61C45F99-76BC-483F-94E7-D10C4F36B4E8}" presName="compNode" presStyleCnt="0"/>
      <dgm:spPr/>
    </dgm:pt>
    <dgm:pt modelId="{9C4A577D-03B3-434B-ACD9-8AB18621DA72}" type="pres">
      <dgm:prSet presAssocID="{61C45F99-76BC-483F-94E7-D10C4F36B4E8}" presName="bgRect" presStyleLbl="bgShp" presStyleIdx="3" presStyleCnt="4"/>
      <dgm:spPr/>
    </dgm:pt>
    <dgm:pt modelId="{C512E85B-CD06-4BD8-8C8D-59C7EC27EB69}" type="pres">
      <dgm:prSet presAssocID="{61C45F99-76BC-483F-94E7-D10C4F36B4E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x trolley"/>
        </a:ext>
      </dgm:extLst>
    </dgm:pt>
    <dgm:pt modelId="{0BF2E626-D6C8-4346-B144-4F8CDF16EC6F}" type="pres">
      <dgm:prSet presAssocID="{61C45F99-76BC-483F-94E7-D10C4F36B4E8}" presName="spaceRect" presStyleCnt="0"/>
      <dgm:spPr/>
    </dgm:pt>
    <dgm:pt modelId="{015E3F17-252C-4430-8C41-D5442CCE7A9A}" type="pres">
      <dgm:prSet presAssocID="{61C45F99-76BC-483F-94E7-D10C4F36B4E8}" presName="parTx" presStyleLbl="revTx" presStyleIdx="3" presStyleCnt="4">
        <dgm:presLayoutVars>
          <dgm:chMax val="0"/>
          <dgm:chPref val="0"/>
        </dgm:presLayoutVars>
      </dgm:prSet>
      <dgm:spPr/>
    </dgm:pt>
  </dgm:ptLst>
  <dgm:cxnLst>
    <dgm:cxn modelId="{A8169E03-45D2-4141-82EB-753A42E871B7}" srcId="{9307F1F3-18F4-42CD-918E-0C59784A0BE6}" destId="{CE011F10-EEFC-49E9-977E-E2DCC57738A3}" srcOrd="1" destOrd="0" parTransId="{B06D1B10-90D0-4964-80A2-0F0D8F1C3801}" sibTransId="{F77791E0-EFAE-4BAD-B9A1-51ABC861D928}"/>
    <dgm:cxn modelId="{6F72A204-0D14-4A72-8451-1F9D27282BDF}" srcId="{9307F1F3-18F4-42CD-918E-0C59784A0BE6}" destId="{61C45F99-76BC-483F-94E7-D10C4F36B4E8}" srcOrd="3" destOrd="0" parTransId="{83AF24A0-AD79-421E-B94F-4D7102E06D66}" sibTransId="{A734D0AA-8926-44E6-807C-224D6D40EFED}"/>
    <dgm:cxn modelId="{8D325607-1B64-4712-A6C3-40A5BCC7595A}" type="presOf" srcId="{CE011F10-EEFC-49E9-977E-E2DCC57738A3}" destId="{FE87B57F-D588-41DB-89D1-034ABED4462D}" srcOrd="0" destOrd="0" presId="urn:microsoft.com/office/officeart/2018/2/layout/IconVerticalSolidList"/>
    <dgm:cxn modelId="{D41DA65B-3669-479C-BE7C-A843A7B08E29}" type="presOf" srcId="{61C45F99-76BC-483F-94E7-D10C4F36B4E8}" destId="{015E3F17-252C-4430-8C41-D5442CCE7A9A}" srcOrd="0" destOrd="0" presId="urn:microsoft.com/office/officeart/2018/2/layout/IconVerticalSolidList"/>
    <dgm:cxn modelId="{CC630D53-5E60-4EE8-8C1F-A6645A51CB34}" type="presOf" srcId="{9307F1F3-18F4-42CD-918E-0C59784A0BE6}" destId="{059D8324-A4B0-4A98-8D62-D29EC9B8BA36}" srcOrd="0" destOrd="0" presId="urn:microsoft.com/office/officeart/2018/2/layout/IconVerticalSolidList"/>
    <dgm:cxn modelId="{13993987-4590-45C4-B4D2-1C9240A1E903}" srcId="{9307F1F3-18F4-42CD-918E-0C59784A0BE6}" destId="{3AF169B3-E80E-45BF-97C4-BB9AE7C0AD10}" srcOrd="0" destOrd="0" parTransId="{9E4CFA66-563D-4F28-90D5-67E2055FCB9F}" sibTransId="{B450E24B-0102-4C2A-9D8A-12E77783375B}"/>
    <dgm:cxn modelId="{D939A08F-86EA-40DA-BB8C-B74993116E40}" type="presOf" srcId="{181B2CEB-9F0F-4F1A-A2A4-53AE4EFCACEE}" destId="{4F6376F9-077F-43DD-A1CF-BA263FA66917}" srcOrd="0" destOrd="0" presId="urn:microsoft.com/office/officeart/2018/2/layout/IconVerticalSolidList"/>
    <dgm:cxn modelId="{91412CAE-FA30-459F-AABB-D467310DD438}" type="presOf" srcId="{3AF169B3-E80E-45BF-97C4-BB9AE7C0AD10}" destId="{2012FEC8-827A-4658-AA60-ECF454539574}" srcOrd="0" destOrd="0" presId="urn:microsoft.com/office/officeart/2018/2/layout/IconVerticalSolidList"/>
    <dgm:cxn modelId="{A43217B7-FDE7-46F3-A35C-42D587846800}" srcId="{9307F1F3-18F4-42CD-918E-0C59784A0BE6}" destId="{181B2CEB-9F0F-4F1A-A2A4-53AE4EFCACEE}" srcOrd="2" destOrd="0" parTransId="{9C8042DA-3407-43ED-A0A4-28CDA60D566C}" sibTransId="{9DB95CF7-A9D8-4FF6-974D-F07615E41A20}"/>
    <dgm:cxn modelId="{A7E86295-D47D-4996-AAC8-406675EF9175}" type="presParOf" srcId="{059D8324-A4B0-4A98-8D62-D29EC9B8BA36}" destId="{4A444F76-1860-480A-ABE4-F005BBD1C071}" srcOrd="0" destOrd="0" presId="urn:microsoft.com/office/officeart/2018/2/layout/IconVerticalSolidList"/>
    <dgm:cxn modelId="{B816F541-DA26-4635-9E4E-807CEC61AB00}" type="presParOf" srcId="{4A444F76-1860-480A-ABE4-F005BBD1C071}" destId="{85901ED8-6E61-43BD-AAA4-99EF5D8D6BD7}" srcOrd="0" destOrd="0" presId="urn:microsoft.com/office/officeart/2018/2/layout/IconVerticalSolidList"/>
    <dgm:cxn modelId="{D046408F-69D1-4BBE-968B-6F5B15DD83FC}" type="presParOf" srcId="{4A444F76-1860-480A-ABE4-F005BBD1C071}" destId="{D1DB03F8-2AA1-4EBE-B9D7-11B86999789F}" srcOrd="1" destOrd="0" presId="urn:microsoft.com/office/officeart/2018/2/layout/IconVerticalSolidList"/>
    <dgm:cxn modelId="{19C4121D-9289-48D8-8071-115E451EC0FD}" type="presParOf" srcId="{4A444F76-1860-480A-ABE4-F005BBD1C071}" destId="{4B0ADED9-A898-4A89-AD1F-0BA13D98FD46}" srcOrd="2" destOrd="0" presId="urn:microsoft.com/office/officeart/2018/2/layout/IconVerticalSolidList"/>
    <dgm:cxn modelId="{82B0A94C-6E51-4E81-A392-DFFAB3C89506}" type="presParOf" srcId="{4A444F76-1860-480A-ABE4-F005BBD1C071}" destId="{2012FEC8-827A-4658-AA60-ECF454539574}" srcOrd="3" destOrd="0" presId="urn:microsoft.com/office/officeart/2018/2/layout/IconVerticalSolidList"/>
    <dgm:cxn modelId="{290E7C64-4225-425B-AA85-6D2EAFD39183}" type="presParOf" srcId="{059D8324-A4B0-4A98-8D62-D29EC9B8BA36}" destId="{ACC392E3-9BAE-496C-A887-DFE33CD4477E}" srcOrd="1" destOrd="0" presId="urn:microsoft.com/office/officeart/2018/2/layout/IconVerticalSolidList"/>
    <dgm:cxn modelId="{0BE9E9BC-AC25-4184-BCCF-2FC10CCDABEB}" type="presParOf" srcId="{059D8324-A4B0-4A98-8D62-D29EC9B8BA36}" destId="{A18187B6-B2D4-4E4E-9F23-BA99A5A1D23B}" srcOrd="2" destOrd="0" presId="urn:microsoft.com/office/officeart/2018/2/layout/IconVerticalSolidList"/>
    <dgm:cxn modelId="{42BF8957-CF1F-47DF-A250-16EFE570E424}" type="presParOf" srcId="{A18187B6-B2D4-4E4E-9F23-BA99A5A1D23B}" destId="{6D4D278D-AB5B-457F-8989-573DB4617D7D}" srcOrd="0" destOrd="0" presId="urn:microsoft.com/office/officeart/2018/2/layout/IconVerticalSolidList"/>
    <dgm:cxn modelId="{6502B904-E2D3-4679-B968-8DB40CF5412A}" type="presParOf" srcId="{A18187B6-B2D4-4E4E-9F23-BA99A5A1D23B}" destId="{F914616A-24C0-48D3-BAB3-C99678C68222}" srcOrd="1" destOrd="0" presId="urn:microsoft.com/office/officeart/2018/2/layout/IconVerticalSolidList"/>
    <dgm:cxn modelId="{5DF1975F-EE5A-46A3-8A41-1E357297F4E2}" type="presParOf" srcId="{A18187B6-B2D4-4E4E-9F23-BA99A5A1D23B}" destId="{6FBB187F-6779-4F73-B171-B6240D4A5FFA}" srcOrd="2" destOrd="0" presId="urn:microsoft.com/office/officeart/2018/2/layout/IconVerticalSolidList"/>
    <dgm:cxn modelId="{CE531B53-9341-420A-9BB9-05F2EEF9453E}" type="presParOf" srcId="{A18187B6-B2D4-4E4E-9F23-BA99A5A1D23B}" destId="{FE87B57F-D588-41DB-89D1-034ABED4462D}" srcOrd="3" destOrd="0" presId="urn:microsoft.com/office/officeart/2018/2/layout/IconVerticalSolidList"/>
    <dgm:cxn modelId="{D11DE361-CF75-4010-9831-DF760E66B59C}" type="presParOf" srcId="{059D8324-A4B0-4A98-8D62-D29EC9B8BA36}" destId="{1A711ACD-FBEF-4619-B3ED-3767B319BC66}" srcOrd="3" destOrd="0" presId="urn:microsoft.com/office/officeart/2018/2/layout/IconVerticalSolidList"/>
    <dgm:cxn modelId="{FF8FE7D9-E34A-46DF-B46F-FDBF95342F54}" type="presParOf" srcId="{059D8324-A4B0-4A98-8D62-D29EC9B8BA36}" destId="{9343AD5A-D6D7-4B19-80F5-79F7C3977218}" srcOrd="4" destOrd="0" presId="urn:microsoft.com/office/officeart/2018/2/layout/IconVerticalSolidList"/>
    <dgm:cxn modelId="{E417C1FD-CD56-4D11-92CD-1C2A9F93D4AB}" type="presParOf" srcId="{9343AD5A-D6D7-4B19-80F5-79F7C3977218}" destId="{D73F6736-35C4-47B4-9C84-65F6FEEC253D}" srcOrd="0" destOrd="0" presId="urn:microsoft.com/office/officeart/2018/2/layout/IconVerticalSolidList"/>
    <dgm:cxn modelId="{F81D730D-BCAD-455D-B8B8-FAAC241B763B}" type="presParOf" srcId="{9343AD5A-D6D7-4B19-80F5-79F7C3977218}" destId="{602078DF-537F-43BA-B151-8819BEA502F2}" srcOrd="1" destOrd="0" presId="urn:microsoft.com/office/officeart/2018/2/layout/IconVerticalSolidList"/>
    <dgm:cxn modelId="{5A1CD2DF-7657-464D-9F88-97D52249B834}" type="presParOf" srcId="{9343AD5A-D6D7-4B19-80F5-79F7C3977218}" destId="{2044B003-5CC4-4AEC-B243-194A59ADFC55}" srcOrd="2" destOrd="0" presId="urn:microsoft.com/office/officeart/2018/2/layout/IconVerticalSolidList"/>
    <dgm:cxn modelId="{7F657D86-924A-463A-A35F-C37CE2C74ED6}" type="presParOf" srcId="{9343AD5A-D6D7-4B19-80F5-79F7C3977218}" destId="{4F6376F9-077F-43DD-A1CF-BA263FA66917}" srcOrd="3" destOrd="0" presId="urn:microsoft.com/office/officeart/2018/2/layout/IconVerticalSolidList"/>
    <dgm:cxn modelId="{3C0C11C6-5644-44D2-AFAC-3D329919FE32}" type="presParOf" srcId="{059D8324-A4B0-4A98-8D62-D29EC9B8BA36}" destId="{7F85A3DA-9D6F-4B4D-9E6C-1A0ACE88421C}" srcOrd="5" destOrd="0" presId="urn:microsoft.com/office/officeart/2018/2/layout/IconVerticalSolidList"/>
    <dgm:cxn modelId="{DCDC5D14-5566-444F-985A-48B12D0A3D47}" type="presParOf" srcId="{059D8324-A4B0-4A98-8D62-D29EC9B8BA36}" destId="{9D0E2330-2A2B-45C7-B4BF-F422F5FA6F9D}" srcOrd="6" destOrd="0" presId="urn:microsoft.com/office/officeart/2018/2/layout/IconVerticalSolidList"/>
    <dgm:cxn modelId="{8BB96A70-CA71-476A-9CBC-CBDBBD85EB62}" type="presParOf" srcId="{9D0E2330-2A2B-45C7-B4BF-F422F5FA6F9D}" destId="{9C4A577D-03B3-434B-ACD9-8AB18621DA72}" srcOrd="0" destOrd="0" presId="urn:microsoft.com/office/officeart/2018/2/layout/IconVerticalSolidList"/>
    <dgm:cxn modelId="{3F6B5319-6407-45A4-BC39-F56D22A1EA94}" type="presParOf" srcId="{9D0E2330-2A2B-45C7-B4BF-F422F5FA6F9D}" destId="{C512E85B-CD06-4BD8-8C8D-59C7EC27EB69}" srcOrd="1" destOrd="0" presId="urn:microsoft.com/office/officeart/2018/2/layout/IconVerticalSolidList"/>
    <dgm:cxn modelId="{DFDCAC58-99EF-4C83-8852-4ABC067A2646}" type="presParOf" srcId="{9D0E2330-2A2B-45C7-B4BF-F422F5FA6F9D}" destId="{0BF2E626-D6C8-4346-B144-4F8CDF16EC6F}" srcOrd="2" destOrd="0" presId="urn:microsoft.com/office/officeart/2018/2/layout/IconVerticalSolidList"/>
    <dgm:cxn modelId="{C52E9F70-1106-498C-911C-0FEAF8585553}" type="presParOf" srcId="{9D0E2330-2A2B-45C7-B4BF-F422F5FA6F9D}" destId="{015E3F17-252C-4430-8C41-D5442CCE7A9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6FC52A8-C184-490E-8B91-447F71FFE0D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39AC280-0D1D-4D5B-8D49-D432AE75824E}">
      <dgm:prSet/>
      <dgm:spPr/>
      <dgm:t>
        <a:bodyPr/>
        <a:lstStyle/>
        <a:p>
          <a:r>
            <a:rPr lang="en-US"/>
            <a:t>Where work fluctuates, with genuinely unpredictable demand</a:t>
          </a:r>
        </a:p>
      </dgm:t>
    </dgm:pt>
    <dgm:pt modelId="{4BEC0861-7C0A-4DAA-8815-97880C106539}" type="parTrans" cxnId="{DADF3DEA-CBD4-4141-8D1B-63C0C67305F3}">
      <dgm:prSet/>
      <dgm:spPr/>
      <dgm:t>
        <a:bodyPr/>
        <a:lstStyle/>
        <a:p>
          <a:endParaRPr lang="en-US"/>
        </a:p>
      </dgm:t>
    </dgm:pt>
    <dgm:pt modelId="{AB8633EA-DB3E-4FB9-BBA2-4AD835614143}" type="sibTrans" cxnId="{DADF3DEA-CBD4-4141-8D1B-63C0C67305F3}">
      <dgm:prSet/>
      <dgm:spPr/>
      <dgm:t>
        <a:bodyPr/>
        <a:lstStyle/>
        <a:p>
          <a:endParaRPr lang="en-US"/>
        </a:p>
      </dgm:t>
    </dgm:pt>
    <dgm:pt modelId="{59C863E9-C2A4-4863-B455-243792D8406A}">
      <dgm:prSet/>
      <dgm:spPr/>
      <dgm:t>
        <a:bodyPr/>
        <a:lstStyle/>
        <a:p>
          <a:r>
            <a:rPr lang="en-US"/>
            <a:t>Short notice sickness cover</a:t>
          </a:r>
        </a:p>
      </dgm:t>
    </dgm:pt>
    <dgm:pt modelId="{23184578-5108-4325-A9AA-D1EF488189F2}" type="parTrans" cxnId="{96CD020B-C827-4A5E-A73E-44FB06692858}">
      <dgm:prSet/>
      <dgm:spPr/>
      <dgm:t>
        <a:bodyPr/>
        <a:lstStyle/>
        <a:p>
          <a:endParaRPr lang="en-US"/>
        </a:p>
      </dgm:t>
    </dgm:pt>
    <dgm:pt modelId="{41A4B9AD-EB31-433A-9347-216EB628CA2C}" type="sibTrans" cxnId="{96CD020B-C827-4A5E-A73E-44FB06692858}">
      <dgm:prSet/>
      <dgm:spPr/>
      <dgm:t>
        <a:bodyPr/>
        <a:lstStyle/>
        <a:p>
          <a:endParaRPr lang="en-US"/>
        </a:p>
      </dgm:t>
    </dgm:pt>
    <dgm:pt modelId="{3740620E-D9B0-496E-BD06-4C6D4683E704}">
      <dgm:prSet/>
      <dgm:spPr/>
      <dgm:t>
        <a:bodyPr/>
        <a:lstStyle/>
        <a:p>
          <a:r>
            <a:rPr lang="en-US"/>
            <a:t>Testing demand before committing</a:t>
          </a:r>
        </a:p>
      </dgm:t>
    </dgm:pt>
    <dgm:pt modelId="{8F93CD29-89A8-44D3-8524-90867C6F79B7}" type="parTrans" cxnId="{410B09E6-118B-4975-A852-42B19EE91FF4}">
      <dgm:prSet/>
      <dgm:spPr/>
      <dgm:t>
        <a:bodyPr/>
        <a:lstStyle/>
        <a:p>
          <a:endParaRPr lang="en-US"/>
        </a:p>
      </dgm:t>
    </dgm:pt>
    <dgm:pt modelId="{CE1D2CF8-D38C-4ADB-A895-D6BA7FCDDC35}" type="sibTrans" cxnId="{410B09E6-118B-4975-A852-42B19EE91FF4}">
      <dgm:prSet/>
      <dgm:spPr/>
      <dgm:t>
        <a:bodyPr/>
        <a:lstStyle/>
        <a:p>
          <a:endParaRPr lang="en-US"/>
        </a:p>
      </dgm:t>
    </dgm:pt>
    <dgm:pt modelId="{CF62C19F-C1CF-4A08-9B46-39D474A79B7C}">
      <dgm:prSet/>
      <dgm:spPr/>
      <dgm:t>
        <a:bodyPr/>
        <a:lstStyle/>
        <a:p>
          <a:r>
            <a:rPr lang="en-US"/>
            <a:t>It suits some people well</a:t>
          </a:r>
        </a:p>
      </dgm:t>
    </dgm:pt>
    <dgm:pt modelId="{5A3A8B28-05F0-4D60-8882-83737576ECC1}" type="parTrans" cxnId="{871A085B-91C9-4524-AB74-E536A02716CA}">
      <dgm:prSet/>
      <dgm:spPr/>
      <dgm:t>
        <a:bodyPr/>
        <a:lstStyle/>
        <a:p>
          <a:endParaRPr lang="en-US"/>
        </a:p>
      </dgm:t>
    </dgm:pt>
    <dgm:pt modelId="{9C509824-4832-4621-8EE1-0040291467E4}" type="sibTrans" cxnId="{871A085B-91C9-4524-AB74-E536A02716CA}">
      <dgm:prSet/>
      <dgm:spPr/>
      <dgm:t>
        <a:bodyPr/>
        <a:lstStyle/>
        <a:p>
          <a:endParaRPr lang="en-US"/>
        </a:p>
      </dgm:t>
    </dgm:pt>
    <dgm:pt modelId="{38124DBF-6AAA-4A54-B6AC-B0D6988AD049}">
      <dgm:prSet/>
      <dgm:spPr/>
      <dgm:t>
        <a:bodyPr/>
        <a:lstStyle/>
        <a:p>
          <a:r>
            <a:rPr lang="en-US"/>
            <a:t>Can widen the talent pool</a:t>
          </a:r>
        </a:p>
      </dgm:t>
    </dgm:pt>
    <dgm:pt modelId="{BD1A18D4-FD5F-431D-8CF5-9894A80EE3EF}" type="parTrans" cxnId="{863D380A-C0D6-4248-AFC0-9A7F0ADC3043}">
      <dgm:prSet/>
      <dgm:spPr/>
      <dgm:t>
        <a:bodyPr/>
        <a:lstStyle/>
        <a:p>
          <a:endParaRPr lang="en-US"/>
        </a:p>
      </dgm:t>
    </dgm:pt>
    <dgm:pt modelId="{02639E1F-9EB8-4B86-B6F4-FA6C63E3B80A}" type="sibTrans" cxnId="{863D380A-C0D6-4248-AFC0-9A7F0ADC3043}">
      <dgm:prSet/>
      <dgm:spPr/>
      <dgm:t>
        <a:bodyPr/>
        <a:lstStyle/>
        <a:p>
          <a:endParaRPr lang="en-US"/>
        </a:p>
      </dgm:t>
    </dgm:pt>
    <dgm:pt modelId="{3E2651F8-880E-460C-A421-5245658E60CD}" type="pres">
      <dgm:prSet presAssocID="{D6FC52A8-C184-490E-8B91-447F71FFE0D8}" presName="root" presStyleCnt="0">
        <dgm:presLayoutVars>
          <dgm:dir/>
          <dgm:resizeHandles val="exact"/>
        </dgm:presLayoutVars>
      </dgm:prSet>
      <dgm:spPr/>
    </dgm:pt>
    <dgm:pt modelId="{E991E597-A57F-4AC4-B62D-EA592F97489A}" type="pres">
      <dgm:prSet presAssocID="{B39AC280-0D1D-4D5B-8D49-D432AE75824E}" presName="compNode" presStyleCnt="0"/>
      <dgm:spPr/>
    </dgm:pt>
    <dgm:pt modelId="{CF8300C4-0266-477E-A285-95F1B10E0DEC}" type="pres">
      <dgm:prSet presAssocID="{B39AC280-0D1D-4D5B-8D49-D432AE75824E}" presName="bgRect" presStyleLbl="bgShp" presStyleIdx="0" presStyleCnt="5"/>
      <dgm:spPr/>
    </dgm:pt>
    <dgm:pt modelId="{B78A1F27-3F2B-4E02-9E21-C206080DF9B8}" type="pres">
      <dgm:prSet presAssocID="{B39AC280-0D1D-4D5B-8D49-D432AE75824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A40DB893-CBC0-4E77-889D-046C744E181F}" type="pres">
      <dgm:prSet presAssocID="{B39AC280-0D1D-4D5B-8D49-D432AE75824E}" presName="spaceRect" presStyleCnt="0"/>
      <dgm:spPr/>
    </dgm:pt>
    <dgm:pt modelId="{5905D651-EA51-46B0-81D8-017B5BF1CAFC}" type="pres">
      <dgm:prSet presAssocID="{B39AC280-0D1D-4D5B-8D49-D432AE75824E}" presName="parTx" presStyleLbl="revTx" presStyleIdx="0" presStyleCnt="5">
        <dgm:presLayoutVars>
          <dgm:chMax val="0"/>
          <dgm:chPref val="0"/>
        </dgm:presLayoutVars>
      </dgm:prSet>
      <dgm:spPr/>
    </dgm:pt>
    <dgm:pt modelId="{2B6C1489-B3D7-4E0B-B815-4887C57C3DD5}" type="pres">
      <dgm:prSet presAssocID="{AB8633EA-DB3E-4FB9-BBA2-4AD835614143}" presName="sibTrans" presStyleCnt="0"/>
      <dgm:spPr/>
    </dgm:pt>
    <dgm:pt modelId="{B698B66A-92FA-402A-BB2D-D298214B12B6}" type="pres">
      <dgm:prSet presAssocID="{59C863E9-C2A4-4863-B455-243792D8406A}" presName="compNode" presStyleCnt="0"/>
      <dgm:spPr/>
    </dgm:pt>
    <dgm:pt modelId="{53149F36-0713-4E05-BBC8-2BCD79E86818}" type="pres">
      <dgm:prSet presAssocID="{59C863E9-C2A4-4863-B455-243792D8406A}" presName="bgRect" presStyleLbl="bgShp" presStyleIdx="1" presStyleCnt="5"/>
      <dgm:spPr/>
    </dgm:pt>
    <dgm:pt modelId="{4583CC1C-1515-49FE-B5F4-0B3585C9CD56}" type="pres">
      <dgm:prSet presAssocID="{59C863E9-C2A4-4863-B455-243792D8406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6D39E1E1-CF02-400D-BD64-9153E9732392}" type="pres">
      <dgm:prSet presAssocID="{59C863E9-C2A4-4863-B455-243792D8406A}" presName="spaceRect" presStyleCnt="0"/>
      <dgm:spPr/>
    </dgm:pt>
    <dgm:pt modelId="{0F30CAF3-F2D8-41A1-BBCD-C1C19D31A999}" type="pres">
      <dgm:prSet presAssocID="{59C863E9-C2A4-4863-B455-243792D8406A}" presName="parTx" presStyleLbl="revTx" presStyleIdx="1" presStyleCnt="5">
        <dgm:presLayoutVars>
          <dgm:chMax val="0"/>
          <dgm:chPref val="0"/>
        </dgm:presLayoutVars>
      </dgm:prSet>
      <dgm:spPr/>
    </dgm:pt>
    <dgm:pt modelId="{985EFAD1-E000-489B-B782-8D45FDA0228E}" type="pres">
      <dgm:prSet presAssocID="{41A4B9AD-EB31-433A-9347-216EB628CA2C}" presName="sibTrans" presStyleCnt="0"/>
      <dgm:spPr/>
    </dgm:pt>
    <dgm:pt modelId="{6FAF0002-ACDB-4AD0-83F4-4B7EA7E31579}" type="pres">
      <dgm:prSet presAssocID="{3740620E-D9B0-496E-BD06-4C6D4683E704}" presName="compNode" presStyleCnt="0"/>
      <dgm:spPr/>
    </dgm:pt>
    <dgm:pt modelId="{371F101C-87D9-4250-8ECB-51C042AD391E}" type="pres">
      <dgm:prSet presAssocID="{3740620E-D9B0-496E-BD06-4C6D4683E704}" presName="bgRect" presStyleLbl="bgShp" presStyleIdx="2" presStyleCnt="5"/>
      <dgm:spPr/>
    </dgm:pt>
    <dgm:pt modelId="{F9B09ADF-E549-4690-96BE-2F5019CA8D6A}" type="pres">
      <dgm:prSet presAssocID="{3740620E-D9B0-496E-BD06-4C6D4683E70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814D3027-E7AC-4E4D-8523-680B11B1FD2D}" type="pres">
      <dgm:prSet presAssocID="{3740620E-D9B0-496E-BD06-4C6D4683E704}" presName="spaceRect" presStyleCnt="0"/>
      <dgm:spPr/>
    </dgm:pt>
    <dgm:pt modelId="{49427AB2-F1CD-4379-8F6F-E896866B18E5}" type="pres">
      <dgm:prSet presAssocID="{3740620E-D9B0-496E-BD06-4C6D4683E704}" presName="parTx" presStyleLbl="revTx" presStyleIdx="2" presStyleCnt="5">
        <dgm:presLayoutVars>
          <dgm:chMax val="0"/>
          <dgm:chPref val="0"/>
        </dgm:presLayoutVars>
      </dgm:prSet>
      <dgm:spPr/>
    </dgm:pt>
    <dgm:pt modelId="{5E667696-1427-4119-B535-9C2A7E85C17E}" type="pres">
      <dgm:prSet presAssocID="{CE1D2CF8-D38C-4ADB-A895-D6BA7FCDDC35}" presName="sibTrans" presStyleCnt="0"/>
      <dgm:spPr/>
    </dgm:pt>
    <dgm:pt modelId="{3F68DB43-28C7-4CE9-9F82-19E689DEEE33}" type="pres">
      <dgm:prSet presAssocID="{CF62C19F-C1CF-4A08-9B46-39D474A79B7C}" presName="compNode" presStyleCnt="0"/>
      <dgm:spPr/>
    </dgm:pt>
    <dgm:pt modelId="{3D8852EC-BBEB-44E2-B67E-2E19C45518B4}" type="pres">
      <dgm:prSet presAssocID="{CF62C19F-C1CF-4A08-9B46-39D474A79B7C}" presName="bgRect" presStyleLbl="bgShp" presStyleIdx="3" presStyleCnt="5"/>
      <dgm:spPr/>
    </dgm:pt>
    <dgm:pt modelId="{DDC7C50E-D26F-444E-97C7-331C57AA6F3B}" type="pres">
      <dgm:prSet presAssocID="{CF62C19F-C1CF-4A08-9B46-39D474A79B7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it"/>
        </a:ext>
      </dgm:extLst>
    </dgm:pt>
    <dgm:pt modelId="{50AE5C3D-64DF-4741-BBAA-BDF82BDC0795}" type="pres">
      <dgm:prSet presAssocID="{CF62C19F-C1CF-4A08-9B46-39D474A79B7C}" presName="spaceRect" presStyleCnt="0"/>
      <dgm:spPr/>
    </dgm:pt>
    <dgm:pt modelId="{04D19579-E1B4-463F-9DA1-D19059F110C0}" type="pres">
      <dgm:prSet presAssocID="{CF62C19F-C1CF-4A08-9B46-39D474A79B7C}" presName="parTx" presStyleLbl="revTx" presStyleIdx="3" presStyleCnt="5">
        <dgm:presLayoutVars>
          <dgm:chMax val="0"/>
          <dgm:chPref val="0"/>
        </dgm:presLayoutVars>
      </dgm:prSet>
      <dgm:spPr/>
    </dgm:pt>
    <dgm:pt modelId="{E265D0B9-6F42-4124-9ADC-5CBB753C9F84}" type="pres">
      <dgm:prSet presAssocID="{9C509824-4832-4621-8EE1-0040291467E4}" presName="sibTrans" presStyleCnt="0"/>
      <dgm:spPr/>
    </dgm:pt>
    <dgm:pt modelId="{B9650F1C-A507-442C-A12C-701D36F50FBC}" type="pres">
      <dgm:prSet presAssocID="{38124DBF-6AAA-4A54-B6AC-B0D6988AD049}" presName="compNode" presStyleCnt="0"/>
      <dgm:spPr/>
    </dgm:pt>
    <dgm:pt modelId="{1E59F284-8B53-4895-9514-CAA38C87FFB2}" type="pres">
      <dgm:prSet presAssocID="{38124DBF-6AAA-4A54-B6AC-B0D6988AD049}" presName="bgRect" presStyleLbl="bgShp" presStyleIdx="4" presStyleCnt="5"/>
      <dgm:spPr/>
    </dgm:pt>
    <dgm:pt modelId="{A111C726-0C01-47D7-8240-BA2D9F4EBB95}" type="pres">
      <dgm:prSet presAssocID="{38124DBF-6AAA-4A54-B6AC-B0D6988AD04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
        </a:ext>
      </dgm:extLst>
    </dgm:pt>
    <dgm:pt modelId="{46D7345F-AC30-4922-976E-44E6CB835DC6}" type="pres">
      <dgm:prSet presAssocID="{38124DBF-6AAA-4A54-B6AC-B0D6988AD049}" presName="spaceRect" presStyleCnt="0"/>
      <dgm:spPr/>
    </dgm:pt>
    <dgm:pt modelId="{ED255962-5406-43A3-BECF-6CB7D3CAD4D2}" type="pres">
      <dgm:prSet presAssocID="{38124DBF-6AAA-4A54-B6AC-B0D6988AD049}" presName="parTx" presStyleLbl="revTx" presStyleIdx="4" presStyleCnt="5">
        <dgm:presLayoutVars>
          <dgm:chMax val="0"/>
          <dgm:chPref val="0"/>
        </dgm:presLayoutVars>
      </dgm:prSet>
      <dgm:spPr/>
    </dgm:pt>
  </dgm:ptLst>
  <dgm:cxnLst>
    <dgm:cxn modelId="{863D380A-C0D6-4248-AFC0-9A7F0ADC3043}" srcId="{D6FC52A8-C184-490E-8B91-447F71FFE0D8}" destId="{38124DBF-6AAA-4A54-B6AC-B0D6988AD049}" srcOrd="4" destOrd="0" parTransId="{BD1A18D4-FD5F-431D-8CF5-9894A80EE3EF}" sibTransId="{02639E1F-9EB8-4B86-B6F4-FA6C63E3B80A}"/>
    <dgm:cxn modelId="{96CD020B-C827-4A5E-A73E-44FB06692858}" srcId="{D6FC52A8-C184-490E-8B91-447F71FFE0D8}" destId="{59C863E9-C2A4-4863-B455-243792D8406A}" srcOrd="1" destOrd="0" parTransId="{23184578-5108-4325-A9AA-D1EF488189F2}" sibTransId="{41A4B9AD-EB31-433A-9347-216EB628CA2C}"/>
    <dgm:cxn modelId="{0E5A4E1D-2345-4560-99A5-C63B9ECC38AB}" type="presOf" srcId="{CF62C19F-C1CF-4A08-9B46-39D474A79B7C}" destId="{04D19579-E1B4-463F-9DA1-D19059F110C0}" srcOrd="0" destOrd="0" presId="urn:microsoft.com/office/officeart/2018/2/layout/IconVerticalSolidList"/>
    <dgm:cxn modelId="{E1F88231-665E-44D6-8399-F84420D969C6}" type="presOf" srcId="{B39AC280-0D1D-4D5B-8D49-D432AE75824E}" destId="{5905D651-EA51-46B0-81D8-017B5BF1CAFC}" srcOrd="0" destOrd="0" presId="urn:microsoft.com/office/officeart/2018/2/layout/IconVerticalSolidList"/>
    <dgm:cxn modelId="{D5946A33-E619-4DFF-9874-AEC9A9591886}" type="presOf" srcId="{38124DBF-6AAA-4A54-B6AC-B0D6988AD049}" destId="{ED255962-5406-43A3-BECF-6CB7D3CAD4D2}" srcOrd="0" destOrd="0" presId="urn:microsoft.com/office/officeart/2018/2/layout/IconVerticalSolidList"/>
    <dgm:cxn modelId="{871A085B-91C9-4524-AB74-E536A02716CA}" srcId="{D6FC52A8-C184-490E-8B91-447F71FFE0D8}" destId="{CF62C19F-C1CF-4A08-9B46-39D474A79B7C}" srcOrd="3" destOrd="0" parTransId="{5A3A8B28-05F0-4D60-8882-83737576ECC1}" sibTransId="{9C509824-4832-4621-8EE1-0040291467E4}"/>
    <dgm:cxn modelId="{A430A05F-182E-4843-8287-FD7D4ABF1D67}" type="presOf" srcId="{D6FC52A8-C184-490E-8B91-447F71FFE0D8}" destId="{3E2651F8-880E-460C-A421-5245658E60CD}" srcOrd="0" destOrd="0" presId="urn:microsoft.com/office/officeart/2018/2/layout/IconVerticalSolidList"/>
    <dgm:cxn modelId="{41C3D77E-57A2-42A7-BC26-EB4E7A9655D5}" type="presOf" srcId="{59C863E9-C2A4-4863-B455-243792D8406A}" destId="{0F30CAF3-F2D8-41A1-BBCD-C1C19D31A999}" srcOrd="0" destOrd="0" presId="urn:microsoft.com/office/officeart/2018/2/layout/IconVerticalSolidList"/>
    <dgm:cxn modelId="{410B09E6-118B-4975-A852-42B19EE91FF4}" srcId="{D6FC52A8-C184-490E-8B91-447F71FFE0D8}" destId="{3740620E-D9B0-496E-BD06-4C6D4683E704}" srcOrd="2" destOrd="0" parTransId="{8F93CD29-89A8-44D3-8524-90867C6F79B7}" sibTransId="{CE1D2CF8-D38C-4ADB-A895-D6BA7FCDDC35}"/>
    <dgm:cxn modelId="{DADF3DEA-CBD4-4141-8D1B-63C0C67305F3}" srcId="{D6FC52A8-C184-490E-8B91-447F71FFE0D8}" destId="{B39AC280-0D1D-4D5B-8D49-D432AE75824E}" srcOrd="0" destOrd="0" parTransId="{4BEC0861-7C0A-4DAA-8815-97880C106539}" sibTransId="{AB8633EA-DB3E-4FB9-BBA2-4AD835614143}"/>
    <dgm:cxn modelId="{FEB49EEB-00A2-495A-806E-AE86A1F74984}" type="presOf" srcId="{3740620E-D9B0-496E-BD06-4C6D4683E704}" destId="{49427AB2-F1CD-4379-8F6F-E896866B18E5}" srcOrd="0" destOrd="0" presId="urn:microsoft.com/office/officeart/2018/2/layout/IconVerticalSolidList"/>
    <dgm:cxn modelId="{63EFB242-DC6E-404F-8F56-910012425B55}" type="presParOf" srcId="{3E2651F8-880E-460C-A421-5245658E60CD}" destId="{E991E597-A57F-4AC4-B62D-EA592F97489A}" srcOrd="0" destOrd="0" presId="urn:microsoft.com/office/officeart/2018/2/layout/IconVerticalSolidList"/>
    <dgm:cxn modelId="{B6C16742-861A-4603-BC43-268C46270D2D}" type="presParOf" srcId="{E991E597-A57F-4AC4-B62D-EA592F97489A}" destId="{CF8300C4-0266-477E-A285-95F1B10E0DEC}" srcOrd="0" destOrd="0" presId="urn:microsoft.com/office/officeart/2018/2/layout/IconVerticalSolidList"/>
    <dgm:cxn modelId="{C3057C01-FF1A-452E-B2AC-909EFFFC4146}" type="presParOf" srcId="{E991E597-A57F-4AC4-B62D-EA592F97489A}" destId="{B78A1F27-3F2B-4E02-9E21-C206080DF9B8}" srcOrd="1" destOrd="0" presId="urn:microsoft.com/office/officeart/2018/2/layout/IconVerticalSolidList"/>
    <dgm:cxn modelId="{7C5194AD-BC80-49D2-BE2F-04C042F7F892}" type="presParOf" srcId="{E991E597-A57F-4AC4-B62D-EA592F97489A}" destId="{A40DB893-CBC0-4E77-889D-046C744E181F}" srcOrd="2" destOrd="0" presId="urn:microsoft.com/office/officeart/2018/2/layout/IconVerticalSolidList"/>
    <dgm:cxn modelId="{97F031B2-AE40-4B4F-A790-39915A77A36A}" type="presParOf" srcId="{E991E597-A57F-4AC4-B62D-EA592F97489A}" destId="{5905D651-EA51-46B0-81D8-017B5BF1CAFC}" srcOrd="3" destOrd="0" presId="urn:microsoft.com/office/officeart/2018/2/layout/IconVerticalSolidList"/>
    <dgm:cxn modelId="{1BBFA37B-7383-49E3-91F1-491F68942FF3}" type="presParOf" srcId="{3E2651F8-880E-460C-A421-5245658E60CD}" destId="{2B6C1489-B3D7-4E0B-B815-4887C57C3DD5}" srcOrd="1" destOrd="0" presId="urn:microsoft.com/office/officeart/2018/2/layout/IconVerticalSolidList"/>
    <dgm:cxn modelId="{EEF503A9-B315-4017-B67A-3E600BAA50F4}" type="presParOf" srcId="{3E2651F8-880E-460C-A421-5245658E60CD}" destId="{B698B66A-92FA-402A-BB2D-D298214B12B6}" srcOrd="2" destOrd="0" presId="urn:microsoft.com/office/officeart/2018/2/layout/IconVerticalSolidList"/>
    <dgm:cxn modelId="{9BB4B354-951F-4682-91B6-70A4C2DF4773}" type="presParOf" srcId="{B698B66A-92FA-402A-BB2D-D298214B12B6}" destId="{53149F36-0713-4E05-BBC8-2BCD79E86818}" srcOrd="0" destOrd="0" presId="urn:microsoft.com/office/officeart/2018/2/layout/IconVerticalSolidList"/>
    <dgm:cxn modelId="{296019EF-7EC9-409D-BFD6-D68E073F9A3C}" type="presParOf" srcId="{B698B66A-92FA-402A-BB2D-D298214B12B6}" destId="{4583CC1C-1515-49FE-B5F4-0B3585C9CD56}" srcOrd="1" destOrd="0" presId="urn:microsoft.com/office/officeart/2018/2/layout/IconVerticalSolidList"/>
    <dgm:cxn modelId="{C83F7330-C8FB-4C68-8C56-26E6EEEB4AD4}" type="presParOf" srcId="{B698B66A-92FA-402A-BB2D-D298214B12B6}" destId="{6D39E1E1-CF02-400D-BD64-9153E9732392}" srcOrd="2" destOrd="0" presId="urn:microsoft.com/office/officeart/2018/2/layout/IconVerticalSolidList"/>
    <dgm:cxn modelId="{ECC5861F-0954-4B8B-98D4-89ADCFEAD099}" type="presParOf" srcId="{B698B66A-92FA-402A-BB2D-D298214B12B6}" destId="{0F30CAF3-F2D8-41A1-BBCD-C1C19D31A999}" srcOrd="3" destOrd="0" presId="urn:microsoft.com/office/officeart/2018/2/layout/IconVerticalSolidList"/>
    <dgm:cxn modelId="{261BBBA3-DEE4-4281-B251-46DDA65E7710}" type="presParOf" srcId="{3E2651F8-880E-460C-A421-5245658E60CD}" destId="{985EFAD1-E000-489B-B782-8D45FDA0228E}" srcOrd="3" destOrd="0" presId="urn:microsoft.com/office/officeart/2018/2/layout/IconVerticalSolidList"/>
    <dgm:cxn modelId="{E48240DF-DFDE-4119-83B5-737727A990F2}" type="presParOf" srcId="{3E2651F8-880E-460C-A421-5245658E60CD}" destId="{6FAF0002-ACDB-4AD0-83F4-4B7EA7E31579}" srcOrd="4" destOrd="0" presId="urn:microsoft.com/office/officeart/2018/2/layout/IconVerticalSolidList"/>
    <dgm:cxn modelId="{F3D75F45-5A3D-45EE-B1E8-C01724379335}" type="presParOf" srcId="{6FAF0002-ACDB-4AD0-83F4-4B7EA7E31579}" destId="{371F101C-87D9-4250-8ECB-51C042AD391E}" srcOrd="0" destOrd="0" presId="urn:microsoft.com/office/officeart/2018/2/layout/IconVerticalSolidList"/>
    <dgm:cxn modelId="{34E90B7B-277E-4088-B1FA-47AF51A4D8D1}" type="presParOf" srcId="{6FAF0002-ACDB-4AD0-83F4-4B7EA7E31579}" destId="{F9B09ADF-E549-4690-96BE-2F5019CA8D6A}" srcOrd="1" destOrd="0" presId="urn:microsoft.com/office/officeart/2018/2/layout/IconVerticalSolidList"/>
    <dgm:cxn modelId="{5BB7CF15-2364-4E7E-B3C8-2E3E9D64D47E}" type="presParOf" srcId="{6FAF0002-ACDB-4AD0-83F4-4B7EA7E31579}" destId="{814D3027-E7AC-4E4D-8523-680B11B1FD2D}" srcOrd="2" destOrd="0" presId="urn:microsoft.com/office/officeart/2018/2/layout/IconVerticalSolidList"/>
    <dgm:cxn modelId="{5492FBFA-5B94-4E0B-8B6E-CAF87F4C445C}" type="presParOf" srcId="{6FAF0002-ACDB-4AD0-83F4-4B7EA7E31579}" destId="{49427AB2-F1CD-4379-8F6F-E896866B18E5}" srcOrd="3" destOrd="0" presId="urn:microsoft.com/office/officeart/2018/2/layout/IconVerticalSolidList"/>
    <dgm:cxn modelId="{0F91BCE2-B3DD-4E53-9BEF-7A4ABAE41C36}" type="presParOf" srcId="{3E2651F8-880E-460C-A421-5245658E60CD}" destId="{5E667696-1427-4119-B535-9C2A7E85C17E}" srcOrd="5" destOrd="0" presId="urn:microsoft.com/office/officeart/2018/2/layout/IconVerticalSolidList"/>
    <dgm:cxn modelId="{39C74349-12EE-4F97-AD1C-CF1AA79F6E4D}" type="presParOf" srcId="{3E2651F8-880E-460C-A421-5245658E60CD}" destId="{3F68DB43-28C7-4CE9-9F82-19E689DEEE33}" srcOrd="6" destOrd="0" presId="urn:microsoft.com/office/officeart/2018/2/layout/IconVerticalSolidList"/>
    <dgm:cxn modelId="{DA69D690-56DE-4EE6-B806-923F97CDD9EB}" type="presParOf" srcId="{3F68DB43-28C7-4CE9-9F82-19E689DEEE33}" destId="{3D8852EC-BBEB-44E2-B67E-2E19C45518B4}" srcOrd="0" destOrd="0" presId="urn:microsoft.com/office/officeart/2018/2/layout/IconVerticalSolidList"/>
    <dgm:cxn modelId="{4CD9FF63-82DD-4AB6-92E7-782995FCA20B}" type="presParOf" srcId="{3F68DB43-28C7-4CE9-9F82-19E689DEEE33}" destId="{DDC7C50E-D26F-444E-97C7-331C57AA6F3B}" srcOrd="1" destOrd="0" presId="urn:microsoft.com/office/officeart/2018/2/layout/IconVerticalSolidList"/>
    <dgm:cxn modelId="{5179ECC2-5FC9-48A7-94C9-A0101DCF00DD}" type="presParOf" srcId="{3F68DB43-28C7-4CE9-9F82-19E689DEEE33}" destId="{50AE5C3D-64DF-4741-BBAA-BDF82BDC0795}" srcOrd="2" destOrd="0" presId="urn:microsoft.com/office/officeart/2018/2/layout/IconVerticalSolidList"/>
    <dgm:cxn modelId="{AB1D0AAF-7535-452A-84F4-46BDB870A8EB}" type="presParOf" srcId="{3F68DB43-28C7-4CE9-9F82-19E689DEEE33}" destId="{04D19579-E1B4-463F-9DA1-D19059F110C0}" srcOrd="3" destOrd="0" presId="urn:microsoft.com/office/officeart/2018/2/layout/IconVerticalSolidList"/>
    <dgm:cxn modelId="{2A23BD91-B127-4242-851A-445CB0A8DFD9}" type="presParOf" srcId="{3E2651F8-880E-460C-A421-5245658E60CD}" destId="{E265D0B9-6F42-4124-9ADC-5CBB753C9F84}" srcOrd="7" destOrd="0" presId="urn:microsoft.com/office/officeart/2018/2/layout/IconVerticalSolidList"/>
    <dgm:cxn modelId="{96FD923D-F2D5-434D-ADC5-EA74836B5EF4}" type="presParOf" srcId="{3E2651F8-880E-460C-A421-5245658E60CD}" destId="{B9650F1C-A507-442C-A12C-701D36F50FBC}" srcOrd="8" destOrd="0" presId="urn:microsoft.com/office/officeart/2018/2/layout/IconVerticalSolidList"/>
    <dgm:cxn modelId="{4F1F656A-24F7-4C2A-A1EC-FFFCEFC9C36D}" type="presParOf" srcId="{B9650F1C-A507-442C-A12C-701D36F50FBC}" destId="{1E59F284-8B53-4895-9514-CAA38C87FFB2}" srcOrd="0" destOrd="0" presId="urn:microsoft.com/office/officeart/2018/2/layout/IconVerticalSolidList"/>
    <dgm:cxn modelId="{6885246B-DB1E-4A8D-8B60-0F6052E80ABD}" type="presParOf" srcId="{B9650F1C-A507-442C-A12C-701D36F50FBC}" destId="{A111C726-0C01-47D7-8240-BA2D9F4EBB95}" srcOrd="1" destOrd="0" presId="urn:microsoft.com/office/officeart/2018/2/layout/IconVerticalSolidList"/>
    <dgm:cxn modelId="{3F206222-C518-43EA-B0F1-40B8C9423D0F}" type="presParOf" srcId="{B9650F1C-A507-442C-A12C-701D36F50FBC}" destId="{46D7345F-AC30-4922-976E-44E6CB835DC6}" srcOrd="2" destOrd="0" presId="urn:microsoft.com/office/officeart/2018/2/layout/IconVerticalSolidList"/>
    <dgm:cxn modelId="{CB03F2F6-20F8-4D24-97A6-52D10805832B}" type="presParOf" srcId="{B9650F1C-A507-442C-A12C-701D36F50FBC}" destId="{ED255962-5406-43A3-BECF-6CB7D3CAD4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EDE458A-3BA0-407C-B635-9989E3C3EF0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3DBB352-86CB-432E-86BD-82519F6476A4}">
      <dgm:prSet/>
      <dgm:spPr/>
      <dgm:t>
        <a:bodyPr/>
        <a:lstStyle/>
        <a:p>
          <a:r>
            <a:rPr lang="en-US"/>
            <a:t>A friend is job-hunting has been offered a permanent full-time job.</a:t>
          </a:r>
        </a:p>
      </dgm:t>
    </dgm:pt>
    <dgm:pt modelId="{94E662FF-D67B-4F99-AC99-7008842EC626}" type="parTrans" cxnId="{F80543E4-5C17-4D41-BC88-59D9989896BB}">
      <dgm:prSet/>
      <dgm:spPr/>
      <dgm:t>
        <a:bodyPr/>
        <a:lstStyle/>
        <a:p>
          <a:endParaRPr lang="en-US"/>
        </a:p>
      </dgm:t>
    </dgm:pt>
    <dgm:pt modelId="{5634A605-7B8A-4282-B90F-57660A225F2E}" type="sibTrans" cxnId="{F80543E4-5C17-4D41-BC88-59D9989896BB}">
      <dgm:prSet/>
      <dgm:spPr/>
      <dgm:t>
        <a:bodyPr/>
        <a:lstStyle/>
        <a:p>
          <a:endParaRPr lang="en-US"/>
        </a:p>
      </dgm:t>
    </dgm:pt>
    <dgm:pt modelId="{55779142-722F-4AC6-8D3D-95BB30D67435}">
      <dgm:prSet/>
      <dgm:spPr/>
      <dgm:t>
        <a:bodyPr/>
        <a:lstStyle/>
        <a:p>
          <a:r>
            <a:rPr lang="en-US"/>
            <a:t>She has also been offered a lucrative, high-paying similar role working for an agency, who supply agency workers to a factory like Clyssen.</a:t>
          </a:r>
        </a:p>
      </dgm:t>
    </dgm:pt>
    <dgm:pt modelId="{6F28F74C-3FFD-4A72-A871-DE808375F910}" type="parTrans" cxnId="{954AEF3F-12DA-4E47-BD31-D88AB916EACA}">
      <dgm:prSet/>
      <dgm:spPr/>
      <dgm:t>
        <a:bodyPr/>
        <a:lstStyle/>
        <a:p>
          <a:endParaRPr lang="en-US"/>
        </a:p>
      </dgm:t>
    </dgm:pt>
    <dgm:pt modelId="{301B403B-B6AC-416E-8431-0F245D63F449}" type="sibTrans" cxnId="{954AEF3F-12DA-4E47-BD31-D88AB916EACA}">
      <dgm:prSet/>
      <dgm:spPr/>
      <dgm:t>
        <a:bodyPr/>
        <a:lstStyle/>
        <a:p>
          <a:endParaRPr lang="en-US"/>
        </a:p>
      </dgm:t>
    </dgm:pt>
    <dgm:pt modelId="{2C3964BE-17BA-4E64-BBBE-15A7683FF366}">
      <dgm:prSet/>
      <dgm:spPr/>
      <dgm:t>
        <a:bodyPr/>
        <a:lstStyle/>
        <a:p>
          <a:r>
            <a:rPr lang="en-US"/>
            <a:t>The jobs are pretty much the same and she wants to take the agency role.</a:t>
          </a:r>
        </a:p>
      </dgm:t>
    </dgm:pt>
    <dgm:pt modelId="{2C3BB540-E953-4E21-8F8F-75506363A258}" type="parTrans" cxnId="{D271A18B-B5EF-487C-930E-6B02220B4F3F}">
      <dgm:prSet/>
      <dgm:spPr/>
      <dgm:t>
        <a:bodyPr/>
        <a:lstStyle/>
        <a:p>
          <a:endParaRPr lang="en-US"/>
        </a:p>
      </dgm:t>
    </dgm:pt>
    <dgm:pt modelId="{0F27D5E6-CC1E-4753-8F8F-4470BE3F92CF}" type="sibTrans" cxnId="{D271A18B-B5EF-487C-930E-6B02220B4F3F}">
      <dgm:prSet/>
      <dgm:spPr/>
      <dgm:t>
        <a:bodyPr/>
        <a:lstStyle/>
        <a:p>
          <a:endParaRPr lang="en-US"/>
        </a:p>
      </dgm:t>
    </dgm:pt>
    <dgm:pt modelId="{785E5B71-9FFD-497A-8647-0E507ED1167D}">
      <dgm:prSet/>
      <dgm:spPr/>
      <dgm:t>
        <a:bodyPr/>
        <a:lstStyle/>
        <a:p>
          <a:r>
            <a:rPr lang="en-US"/>
            <a:t>What are the differences between the employment rights of a permanent employee and that of an agency worker?</a:t>
          </a:r>
        </a:p>
      </dgm:t>
    </dgm:pt>
    <dgm:pt modelId="{2B477A39-52E4-46EB-BF35-6CF7FB8562AB}" type="parTrans" cxnId="{F9748CF2-7B5D-4C69-86B2-E1CC09A7BDB9}">
      <dgm:prSet/>
      <dgm:spPr/>
      <dgm:t>
        <a:bodyPr/>
        <a:lstStyle/>
        <a:p>
          <a:endParaRPr lang="en-US"/>
        </a:p>
      </dgm:t>
    </dgm:pt>
    <dgm:pt modelId="{FFBC17E9-A108-45AB-9AF9-BEA130D7BC0D}" type="sibTrans" cxnId="{F9748CF2-7B5D-4C69-86B2-E1CC09A7BDB9}">
      <dgm:prSet/>
      <dgm:spPr/>
      <dgm:t>
        <a:bodyPr/>
        <a:lstStyle/>
        <a:p>
          <a:endParaRPr lang="en-US"/>
        </a:p>
      </dgm:t>
    </dgm:pt>
    <dgm:pt modelId="{D9C5602F-3F0B-44FF-B9ED-5E66EC00969C}" type="pres">
      <dgm:prSet presAssocID="{0EDE458A-3BA0-407C-B635-9989E3C3EF08}" presName="root" presStyleCnt="0">
        <dgm:presLayoutVars>
          <dgm:dir/>
          <dgm:resizeHandles val="exact"/>
        </dgm:presLayoutVars>
      </dgm:prSet>
      <dgm:spPr/>
    </dgm:pt>
    <dgm:pt modelId="{35AAC703-5505-4F8A-A746-CC7F9940C34A}" type="pres">
      <dgm:prSet presAssocID="{93DBB352-86CB-432E-86BD-82519F6476A4}" presName="compNode" presStyleCnt="0"/>
      <dgm:spPr/>
    </dgm:pt>
    <dgm:pt modelId="{0B0F5838-6D5E-48CA-B4C1-25D7B7B4CA6E}" type="pres">
      <dgm:prSet presAssocID="{93DBB352-86CB-432E-86BD-82519F6476A4}" presName="bgRect" presStyleLbl="bgShp" presStyleIdx="0" presStyleCnt="4"/>
      <dgm:spPr/>
    </dgm:pt>
    <dgm:pt modelId="{2C85D76A-CCF1-4118-BF4F-267ADBCF79CC}" type="pres">
      <dgm:prSet presAssocID="{93DBB352-86CB-432E-86BD-82519F6476A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w Prints"/>
        </a:ext>
      </dgm:extLst>
    </dgm:pt>
    <dgm:pt modelId="{A30582AC-A0BD-4C34-9EE0-90F257A41B4D}" type="pres">
      <dgm:prSet presAssocID="{93DBB352-86CB-432E-86BD-82519F6476A4}" presName="spaceRect" presStyleCnt="0"/>
      <dgm:spPr/>
    </dgm:pt>
    <dgm:pt modelId="{8292D838-48AF-4E22-801D-AFD971F238F1}" type="pres">
      <dgm:prSet presAssocID="{93DBB352-86CB-432E-86BD-82519F6476A4}" presName="parTx" presStyleLbl="revTx" presStyleIdx="0" presStyleCnt="4">
        <dgm:presLayoutVars>
          <dgm:chMax val="0"/>
          <dgm:chPref val="0"/>
        </dgm:presLayoutVars>
      </dgm:prSet>
      <dgm:spPr/>
    </dgm:pt>
    <dgm:pt modelId="{CF9C6336-E81C-4A89-AAE4-9C1F74085B8C}" type="pres">
      <dgm:prSet presAssocID="{5634A605-7B8A-4282-B90F-57660A225F2E}" presName="sibTrans" presStyleCnt="0"/>
      <dgm:spPr/>
    </dgm:pt>
    <dgm:pt modelId="{54EB3639-C045-4DCA-953C-B149E4E32624}" type="pres">
      <dgm:prSet presAssocID="{55779142-722F-4AC6-8D3D-95BB30D67435}" presName="compNode" presStyleCnt="0"/>
      <dgm:spPr/>
    </dgm:pt>
    <dgm:pt modelId="{1F5338BA-CB14-4807-91E9-4175C98A782F}" type="pres">
      <dgm:prSet presAssocID="{55779142-722F-4AC6-8D3D-95BB30D67435}" presName="bgRect" presStyleLbl="bgShp" presStyleIdx="1" presStyleCnt="4"/>
      <dgm:spPr/>
    </dgm:pt>
    <dgm:pt modelId="{1E0DC44B-29E4-4AF0-A639-983AA0DEBF5B}" type="pres">
      <dgm:prSet presAssocID="{55779142-722F-4AC6-8D3D-95BB30D6743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43DEEB0A-1687-4BE7-AFB4-26219441F513}" type="pres">
      <dgm:prSet presAssocID="{55779142-722F-4AC6-8D3D-95BB30D67435}" presName="spaceRect" presStyleCnt="0"/>
      <dgm:spPr/>
    </dgm:pt>
    <dgm:pt modelId="{AF2BD77D-91F6-4DBC-9996-0C1EF855D760}" type="pres">
      <dgm:prSet presAssocID="{55779142-722F-4AC6-8D3D-95BB30D67435}" presName="parTx" presStyleLbl="revTx" presStyleIdx="1" presStyleCnt="4">
        <dgm:presLayoutVars>
          <dgm:chMax val="0"/>
          <dgm:chPref val="0"/>
        </dgm:presLayoutVars>
      </dgm:prSet>
      <dgm:spPr/>
    </dgm:pt>
    <dgm:pt modelId="{0A0FB4E2-DE47-4797-838F-CADE3774F974}" type="pres">
      <dgm:prSet presAssocID="{301B403B-B6AC-416E-8431-0F245D63F449}" presName="sibTrans" presStyleCnt="0"/>
      <dgm:spPr/>
    </dgm:pt>
    <dgm:pt modelId="{CA3CA04F-1EFA-4EB0-83CC-82EF1ABF4AB8}" type="pres">
      <dgm:prSet presAssocID="{2C3964BE-17BA-4E64-BBBE-15A7683FF366}" presName="compNode" presStyleCnt="0"/>
      <dgm:spPr/>
    </dgm:pt>
    <dgm:pt modelId="{FA1BC751-D9A9-4579-86E2-1E67E89D59CA}" type="pres">
      <dgm:prSet presAssocID="{2C3964BE-17BA-4E64-BBBE-15A7683FF366}" presName="bgRect" presStyleLbl="bgShp" presStyleIdx="2" presStyleCnt="4"/>
      <dgm:spPr/>
    </dgm:pt>
    <dgm:pt modelId="{A6885950-2AF0-496D-91D1-2DFAD8ECA230}" type="pres">
      <dgm:prSet presAssocID="{2C3964BE-17BA-4E64-BBBE-15A7683FF36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EA193100-C559-4A65-B473-9EE62C4A0F7E}" type="pres">
      <dgm:prSet presAssocID="{2C3964BE-17BA-4E64-BBBE-15A7683FF366}" presName="spaceRect" presStyleCnt="0"/>
      <dgm:spPr/>
    </dgm:pt>
    <dgm:pt modelId="{224AFAD0-34C1-420B-8B5F-9A1AA2EF3CC8}" type="pres">
      <dgm:prSet presAssocID="{2C3964BE-17BA-4E64-BBBE-15A7683FF366}" presName="parTx" presStyleLbl="revTx" presStyleIdx="2" presStyleCnt="4">
        <dgm:presLayoutVars>
          <dgm:chMax val="0"/>
          <dgm:chPref val="0"/>
        </dgm:presLayoutVars>
      </dgm:prSet>
      <dgm:spPr/>
    </dgm:pt>
    <dgm:pt modelId="{5B330782-DE6C-4A11-94A4-44B9A741988C}" type="pres">
      <dgm:prSet presAssocID="{0F27D5E6-CC1E-4753-8F8F-4470BE3F92CF}" presName="sibTrans" presStyleCnt="0"/>
      <dgm:spPr/>
    </dgm:pt>
    <dgm:pt modelId="{CCA0B658-BE1F-49A2-B040-704F91EC77CA}" type="pres">
      <dgm:prSet presAssocID="{785E5B71-9FFD-497A-8647-0E507ED1167D}" presName="compNode" presStyleCnt="0"/>
      <dgm:spPr/>
    </dgm:pt>
    <dgm:pt modelId="{B4E94EA4-74E6-4D9F-B696-E1D0FCA88E77}" type="pres">
      <dgm:prSet presAssocID="{785E5B71-9FFD-497A-8647-0E507ED1167D}" presName="bgRect" presStyleLbl="bgShp" presStyleIdx="3" presStyleCnt="4"/>
      <dgm:spPr/>
    </dgm:pt>
    <dgm:pt modelId="{BD0E84B8-03E2-4A14-8162-5A0961E225AE}" type="pres">
      <dgm:prSet presAssocID="{785E5B71-9FFD-497A-8647-0E507ED1167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4573F879-89AE-420B-8C2A-FD45921E2630}" type="pres">
      <dgm:prSet presAssocID="{785E5B71-9FFD-497A-8647-0E507ED1167D}" presName="spaceRect" presStyleCnt="0"/>
      <dgm:spPr/>
    </dgm:pt>
    <dgm:pt modelId="{9FFC929C-C26A-472D-B4A4-909D5F195DAE}" type="pres">
      <dgm:prSet presAssocID="{785E5B71-9FFD-497A-8647-0E507ED1167D}" presName="parTx" presStyleLbl="revTx" presStyleIdx="3" presStyleCnt="4">
        <dgm:presLayoutVars>
          <dgm:chMax val="0"/>
          <dgm:chPref val="0"/>
        </dgm:presLayoutVars>
      </dgm:prSet>
      <dgm:spPr/>
    </dgm:pt>
  </dgm:ptLst>
  <dgm:cxnLst>
    <dgm:cxn modelId="{42D22810-8C08-427C-8DAA-7AA4A8FF333D}" type="presOf" srcId="{785E5B71-9FFD-497A-8647-0E507ED1167D}" destId="{9FFC929C-C26A-472D-B4A4-909D5F195DAE}" srcOrd="0" destOrd="0" presId="urn:microsoft.com/office/officeart/2018/2/layout/IconVerticalSolidList"/>
    <dgm:cxn modelId="{954AEF3F-12DA-4E47-BD31-D88AB916EACA}" srcId="{0EDE458A-3BA0-407C-B635-9989E3C3EF08}" destId="{55779142-722F-4AC6-8D3D-95BB30D67435}" srcOrd="1" destOrd="0" parTransId="{6F28F74C-3FFD-4A72-A871-DE808375F910}" sibTransId="{301B403B-B6AC-416E-8431-0F245D63F449}"/>
    <dgm:cxn modelId="{85F76240-A820-4AAF-978C-0DCB576EA958}" type="presOf" srcId="{0EDE458A-3BA0-407C-B635-9989E3C3EF08}" destId="{D9C5602F-3F0B-44FF-B9ED-5E66EC00969C}" srcOrd="0" destOrd="0" presId="urn:microsoft.com/office/officeart/2018/2/layout/IconVerticalSolidList"/>
    <dgm:cxn modelId="{DA1BFA56-70EF-4473-98A6-43CAB67C4065}" type="presOf" srcId="{2C3964BE-17BA-4E64-BBBE-15A7683FF366}" destId="{224AFAD0-34C1-420B-8B5F-9A1AA2EF3CC8}" srcOrd="0" destOrd="0" presId="urn:microsoft.com/office/officeart/2018/2/layout/IconVerticalSolidList"/>
    <dgm:cxn modelId="{B7FFF47D-55FC-4966-8258-E905737C3252}" type="presOf" srcId="{55779142-722F-4AC6-8D3D-95BB30D67435}" destId="{AF2BD77D-91F6-4DBC-9996-0C1EF855D760}" srcOrd="0" destOrd="0" presId="urn:microsoft.com/office/officeart/2018/2/layout/IconVerticalSolidList"/>
    <dgm:cxn modelId="{D271A18B-B5EF-487C-930E-6B02220B4F3F}" srcId="{0EDE458A-3BA0-407C-B635-9989E3C3EF08}" destId="{2C3964BE-17BA-4E64-BBBE-15A7683FF366}" srcOrd="2" destOrd="0" parTransId="{2C3BB540-E953-4E21-8F8F-75506363A258}" sibTransId="{0F27D5E6-CC1E-4753-8F8F-4470BE3F92CF}"/>
    <dgm:cxn modelId="{F80543E4-5C17-4D41-BC88-59D9989896BB}" srcId="{0EDE458A-3BA0-407C-B635-9989E3C3EF08}" destId="{93DBB352-86CB-432E-86BD-82519F6476A4}" srcOrd="0" destOrd="0" parTransId="{94E662FF-D67B-4F99-AC99-7008842EC626}" sibTransId="{5634A605-7B8A-4282-B90F-57660A225F2E}"/>
    <dgm:cxn modelId="{CCD0D7E8-1B68-45D1-8E8B-B405E0257D44}" type="presOf" srcId="{93DBB352-86CB-432E-86BD-82519F6476A4}" destId="{8292D838-48AF-4E22-801D-AFD971F238F1}" srcOrd="0" destOrd="0" presId="urn:microsoft.com/office/officeart/2018/2/layout/IconVerticalSolidList"/>
    <dgm:cxn modelId="{F9748CF2-7B5D-4C69-86B2-E1CC09A7BDB9}" srcId="{0EDE458A-3BA0-407C-B635-9989E3C3EF08}" destId="{785E5B71-9FFD-497A-8647-0E507ED1167D}" srcOrd="3" destOrd="0" parTransId="{2B477A39-52E4-46EB-BF35-6CF7FB8562AB}" sibTransId="{FFBC17E9-A108-45AB-9AF9-BEA130D7BC0D}"/>
    <dgm:cxn modelId="{BECA7AD9-0245-43FD-BFD2-25E472ADE726}" type="presParOf" srcId="{D9C5602F-3F0B-44FF-B9ED-5E66EC00969C}" destId="{35AAC703-5505-4F8A-A746-CC7F9940C34A}" srcOrd="0" destOrd="0" presId="urn:microsoft.com/office/officeart/2018/2/layout/IconVerticalSolidList"/>
    <dgm:cxn modelId="{61A98BE1-8568-4ABA-8785-D366365AFC91}" type="presParOf" srcId="{35AAC703-5505-4F8A-A746-CC7F9940C34A}" destId="{0B0F5838-6D5E-48CA-B4C1-25D7B7B4CA6E}" srcOrd="0" destOrd="0" presId="urn:microsoft.com/office/officeart/2018/2/layout/IconVerticalSolidList"/>
    <dgm:cxn modelId="{685B4763-329A-4466-ACEE-770080EE79FA}" type="presParOf" srcId="{35AAC703-5505-4F8A-A746-CC7F9940C34A}" destId="{2C85D76A-CCF1-4118-BF4F-267ADBCF79CC}" srcOrd="1" destOrd="0" presId="urn:microsoft.com/office/officeart/2018/2/layout/IconVerticalSolidList"/>
    <dgm:cxn modelId="{B5F2551C-78E1-47A0-B735-8945B398DDC9}" type="presParOf" srcId="{35AAC703-5505-4F8A-A746-CC7F9940C34A}" destId="{A30582AC-A0BD-4C34-9EE0-90F257A41B4D}" srcOrd="2" destOrd="0" presId="urn:microsoft.com/office/officeart/2018/2/layout/IconVerticalSolidList"/>
    <dgm:cxn modelId="{CEB70DAA-82CD-4B39-968A-3F0B191629BC}" type="presParOf" srcId="{35AAC703-5505-4F8A-A746-CC7F9940C34A}" destId="{8292D838-48AF-4E22-801D-AFD971F238F1}" srcOrd="3" destOrd="0" presId="urn:microsoft.com/office/officeart/2018/2/layout/IconVerticalSolidList"/>
    <dgm:cxn modelId="{18070302-5B32-4B9B-8AF3-5B4EC6BBE69C}" type="presParOf" srcId="{D9C5602F-3F0B-44FF-B9ED-5E66EC00969C}" destId="{CF9C6336-E81C-4A89-AAE4-9C1F74085B8C}" srcOrd="1" destOrd="0" presId="urn:microsoft.com/office/officeart/2018/2/layout/IconVerticalSolidList"/>
    <dgm:cxn modelId="{3368C6F0-D04F-44D4-9777-989BEC62B5BB}" type="presParOf" srcId="{D9C5602F-3F0B-44FF-B9ED-5E66EC00969C}" destId="{54EB3639-C045-4DCA-953C-B149E4E32624}" srcOrd="2" destOrd="0" presId="urn:microsoft.com/office/officeart/2018/2/layout/IconVerticalSolidList"/>
    <dgm:cxn modelId="{2125C549-D593-4D0D-94E0-5DC7D3CFF3D7}" type="presParOf" srcId="{54EB3639-C045-4DCA-953C-B149E4E32624}" destId="{1F5338BA-CB14-4807-91E9-4175C98A782F}" srcOrd="0" destOrd="0" presId="urn:microsoft.com/office/officeart/2018/2/layout/IconVerticalSolidList"/>
    <dgm:cxn modelId="{2B736D7B-D5BD-48BB-973C-4DC8024A4659}" type="presParOf" srcId="{54EB3639-C045-4DCA-953C-B149E4E32624}" destId="{1E0DC44B-29E4-4AF0-A639-983AA0DEBF5B}" srcOrd="1" destOrd="0" presId="urn:microsoft.com/office/officeart/2018/2/layout/IconVerticalSolidList"/>
    <dgm:cxn modelId="{04495FB4-EE18-4D4E-ACB4-4356D5A95E12}" type="presParOf" srcId="{54EB3639-C045-4DCA-953C-B149E4E32624}" destId="{43DEEB0A-1687-4BE7-AFB4-26219441F513}" srcOrd="2" destOrd="0" presId="urn:microsoft.com/office/officeart/2018/2/layout/IconVerticalSolidList"/>
    <dgm:cxn modelId="{6B6C36EC-0C17-48D2-8AA1-B940FD527C3C}" type="presParOf" srcId="{54EB3639-C045-4DCA-953C-B149E4E32624}" destId="{AF2BD77D-91F6-4DBC-9996-0C1EF855D760}" srcOrd="3" destOrd="0" presId="urn:microsoft.com/office/officeart/2018/2/layout/IconVerticalSolidList"/>
    <dgm:cxn modelId="{A68A73C9-578F-4EC0-A41B-3C4C52B7CA98}" type="presParOf" srcId="{D9C5602F-3F0B-44FF-B9ED-5E66EC00969C}" destId="{0A0FB4E2-DE47-4797-838F-CADE3774F974}" srcOrd="3" destOrd="0" presId="urn:microsoft.com/office/officeart/2018/2/layout/IconVerticalSolidList"/>
    <dgm:cxn modelId="{A0079A85-BC18-41CD-9EAE-8E0146AC4C6D}" type="presParOf" srcId="{D9C5602F-3F0B-44FF-B9ED-5E66EC00969C}" destId="{CA3CA04F-1EFA-4EB0-83CC-82EF1ABF4AB8}" srcOrd="4" destOrd="0" presId="urn:microsoft.com/office/officeart/2018/2/layout/IconVerticalSolidList"/>
    <dgm:cxn modelId="{C91E36B6-D8EF-4419-BF94-FF54EB78CBDC}" type="presParOf" srcId="{CA3CA04F-1EFA-4EB0-83CC-82EF1ABF4AB8}" destId="{FA1BC751-D9A9-4579-86E2-1E67E89D59CA}" srcOrd="0" destOrd="0" presId="urn:microsoft.com/office/officeart/2018/2/layout/IconVerticalSolidList"/>
    <dgm:cxn modelId="{2B014AD0-30EC-4E94-A5D1-6C944E969A6E}" type="presParOf" srcId="{CA3CA04F-1EFA-4EB0-83CC-82EF1ABF4AB8}" destId="{A6885950-2AF0-496D-91D1-2DFAD8ECA230}" srcOrd="1" destOrd="0" presId="urn:microsoft.com/office/officeart/2018/2/layout/IconVerticalSolidList"/>
    <dgm:cxn modelId="{251EF504-D5AE-4ADA-A42B-F645D9F18B5D}" type="presParOf" srcId="{CA3CA04F-1EFA-4EB0-83CC-82EF1ABF4AB8}" destId="{EA193100-C559-4A65-B473-9EE62C4A0F7E}" srcOrd="2" destOrd="0" presId="urn:microsoft.com/office/officeart/2018/2/layout/IconVerticalSolidList"/>
    <dgm:cxn modelId="{9DE1E500-34A1-4AFF-93A7-0B21BA62572D}" type="presParOf" srcId="{CA3CA04F-1EFA-4EB0-83CC-82EF1ABF4AB8}" destId="{224AFAD0-34C1-420B-8B5F-9A1AA2EF3CC8}" srcOrd="3" destOrd="0" presId="urn:microsoft.com/office/officeart/2018/2/layout/IconVerticalSolidList"/>
    <dgm:cxn modelId="{0181247D-9D1D-4088-A5CE-F151FBC1F54A}" type="presParOf" srcId="{D9C5602F-3F0B-44FF-B9ED-5E66EC00969C}" destId="{5B330782-DE6C-4A11-94A4-44B9A741988C}" srcOrd="5" destOrd="0" presId="urn:microsoft.com/office/officeart/2018/2/layout/IconVerticalSolidList"/>
    <dgm:cxn modelId="{984CEDBD-68DE-40D4-8ECD-7F4A0F22E9F2}" type="presParOf" srcId="{D9C5602F-3F0B-44FF-B9ED-5E66EC00969C}" destId="{CCA0B658-BE1F-49A2-B040-704F91EC77CA}" srcOrd="6" destOrd="0" presId="urn:microsoft.com/office/officeart/2018/2/layout/IconVerticalSolidList"/>
    <dgm:cxn modelId="{74FC842D-5681-4975-86B6-6F751BA967F2}" type="presParOf" srcId="{CCA0B658-BE1F-49A2-B040-704F91EC77CA}" destId="{B4E94EA4-74E6-4D9F-B696-E1D0FCA88E77}" srcOrd="0" destOrd="0" presId="urn:microsoft.com/office/officeart/2018/2/layout/IconVerticalSolidList"/>
    <dgm:cxn modelId="{D5AE9EDF-CE2D-4AB9-8582-8E0A2B29CB37}" type="presParOf" srcId="{CCA0B658-BE1F-49A2-B040-704F91EC77CA}" destId="{BD0E84B8-03E2-4A14-8162-5A0961E225AE}" srcOrd="1" destOrd="0" presId="urn:microsoft.com/office/officeart/2018/2/layout/IconVerticalSolidList"/>
    <dgm:cxn modelId="{1B698580-4C87-4A63-B259-D42FEB6191DB}" type="presParOf" srcId="{CCA0B658-BE1F-49A2-B040-704F91EC77CA}" destId="{4573F879-89AE-420B-8C2A-FD45921E2630}" srcOrd="2" destOrd="0" presId="urn:microsoft.com/office/officeart/2018/2/layout/IconVerticalSolidList"/>
    <dgm:cxn modelId="{763A855C-869B-4F36-8110-DC3860EA1B4C}" type="presParOf" srcId="{CCA0B658-BE1F-49A2-B040-704F91EC77CA}" destId="{9FFC929C-C26A-472D-B4A4-909D5F195D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9158929-C153-4D2C-9BD0-90634120A19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F84C016-7BE8-4B50-881A-9462579D4932}">
      <dgm:prSet/>
      <dgm:spPr/>
      <dgm:t>
        <a:bodyPr/>
        <a:lstStyle/>
        <a:p>
          <a:r>
            <a:rPr lang="en-US"/>
            <a:t>Protects the recruitment investment </a:t>
          </a:r>
        </a:p>
      </dgm:t>
    </dgm:pt>
    <dgm:pt modelId="{B4BE9B0B-BD21-4A77-A16E-45AB0793C11E}" type="parTrans" cxnId="{5A02DEC3-0DCF-4A0C-BE0B-BEF6B72F4245}">
      <dgm:prSet/>
      <dgm:spPr/>
      <dgm:t>
        <a:bodyPr/>
        <a:lstStyle/>
        <a:p>
          <a:endParaRPr lang="en-US"/>
        </a:p>
      </dgm:t>
    </dgm:pt>
    <dgm:pt modelId="{7123796E-0D3C-4D99-A826-5D848B56D1CE}" type="sibTrans" cxnId="{5A02DEC3-0DCF-4A0C-BE0B-BEF6B72F4245}">
      <dgm:prSet/>
      <dgm:spPr/>
      <dgm:t>
        <a:bodyPr/>
        <a:lstStyle/>
        <a:p>
          <a:endParaRPr lang="en-US"/>
        </a:p>
      </dgm:t>
    </dgm:pt>
    <dgm:pt modelId="{8A5DE030-0D73-4BA1-90F6-5B7BB94E5D58}">
      <dgm:prSet/>
      <dgm:spPr/>
      <dgm:t>
        <a:bodyPr/>
        <a:lstStyle/>
        <a:p>
          <a:r>
            <a:rPr lang="en-US"/>
            <a:t>Early exits common: why?</a:t>
          </a:r>
        </a:p>
      </dgm:t>
    </dgm:pt>
    <dgm:pt modelId="{44B35BD7-A803-49ED-8A90-E0C899154BC5}" type="parTrans" cxnId="{F0D265D3-D0C5-4AFF-B97F-9715A3ABD918}">
      <dgm:prSet/>
      <dgm:spPr/>
      <dgm:t>
        <a:bodyPr/>
        <a:lstStyle/>
        <a:p>
          <a:endParaRPr lang="en-US"/>
        </a:p>
      </dgm:t>
    </dgm:pt>
    <dgm:pt modelId="{7FA3D2B6-3A4A-4A16-98BA-BFF435E97294}" type="sibTrans" cxnId="{F0D265D3-D0C5-4AFF-B97F-9715A3ABD918}">
      <dgm:prSet/>
      <dgm:spPr/>
      <dgm:t>
        <a:bodyPr/>
        <a:lstStyle/>
        <a:p>
          <a:endParaRPr lang="en-US"/>
        </a:p>
      </dgm:t>
    </dgm:pt>
    <dgm:pt modelId="{EB2730EE-8FFE-4C5B-88E2-20487A969FD1}">
      <dgm:prSet/>
      <dgm:spPr/>
      <dgm:t>
        <a:bodyPr/>
        <a:lstStyle/>
        <a:p>
          <a:r>
            <a:rPr lang="en-US"/>
            <a:t>Shortens time to competence</a:t>
          </a:r>
        </a:p>
      </dgm:t>
    </dgm:pt>
    <dgm:pt modelId="{D099B6EB-6767-4A5C-86F5-C1A5EBFA486F}" type="parTrans" cxnId="{04E91773-7642-4B4E-B0D5-205FBBD8D0AA}">
      <dgm:prSet/>
      <dgm:spPr/>
      <dgm:t>
        <a:bodyPr/>
        <a:lstStyle/>
        <a:p>
          <a:endParaRPr lang="en-US"/>
        </a:p>
      </dgm:t>
    </dgm:pt>
    <dgm:pt modelId="{8281F7DC-BAC6-4880-9D84-0EF60F285FFC}" type="sibTrans" cxnId="{04E91773-7642-4B4E-B0D5-205FBBD8D0AA}">
      <dgm:prSet/>
      <dgm:spPr/>
      <dgm:t>
        <a:bodyPr/>
        <a:lstStyle/>
        <a:p>
          <a:endParaRPr lang="en-US"/>
        </a:p>
      </dgm:t>
    </dgm:pt>
    <dgm:pt modelId="{A6DE7B31-7F7F-433B-8A22-6286A53A0B34}">
      <dgm:prSet/>
      <dgm:spPr/>
      <dgm:t>
        <a:bodyPr/>
        <a:lstStyle/>
        <a:p>
          <a:r>
            <a:rPr lang="en-US"/>
            <a:t>Safety and compliance</a:t>
          </a:r>
        </a:p>
      </dgm:t>
    </dgm:pt>
    <dgm:pt modelId="{D2D00BA9-B21B-43C2-8B51-58F1E31B60DA}" type="parTrans" cxnId="{63781F3C-F99C-4E7E-B3D7-B4D028E0535E}">
      <dgm:prSet/>
      <dgm:spPr/>
      <dgm:t>
        <a:bodyPr/>
        <a:lstStyle/>
        <a:p>
          <a:endParaRPr lang="en-US"/>
        </a:p>
      </dgm:t>
    </dgm:pt>
    <dgm:pt modelId="{7D3BA6E3-B53C-4498-A9EA-183D52DF63F5}" type="sibTrans" cxnId="{63781F3C-F99C-4E7E-B3D7-B4D028E0535E}">
      <dgm:prSet/>
      <dgm:spPr/>
      <dgm:t>
        <a:bodyPr/>
        <a:lstStyle/>
        <a:p>
          <a:endParaRPr lang="en-US"/>
        </a:p>
      </dgm:t>
    </dgm:pt>
    <dgm:pt modelId="{94B2FF68-95DC-4E77-B68A-248A894376CC}">
      <dgm:prSet/>
      <dgm:spPr/>
      <dgm:t>
        <a:bodyPr/>
        <a:lstStyle/>
        <a:p>
          <a:r>
            <a:rPr lang="en-US"/>
            <a:t>Shapes the psychological contract</a:t>
          </a:r>
        </a:p>
      </dgm:t>
    </dgm:pt>
    <dgm:pt modelId="{B4949895-09DE-4054-956D-839BE8A7DFA4}" type="parTrans" cxnId="{E74D5DF0-A70D-4F72-98EB-53D73C480934}">
      <dgm:prSet/>
      <dgm:spPr/>
      <dgm:t>
        <a:bodyPr/>
        <a:lstStyle/>
        <a:p>
          <a:endParaRPr lang="en-US"/>
        </a:p>
      </dgm:t>
    </dgm:pt>
    <dgm:pt modelId="{39CE672D-E121-4591-A6BC-04B373012533}" type="sibTrans" cxnId="{E74D5DF0-A70D-4F72-98EB-53D73C480934}">
      <dgm:prSet/>
      <dgm:spPr/>
      <dgm:t>
        <a:bodyPr/>
        <a:lstStyle/>
        <a:p>
          <a:endParaRPr lang="en-US"/>
        </a:p>
      </dgm:t>
    </dgm:pt>
    <dgm:pt modelId="{F3EFD782-8FB2-42EE-86EB-48E5826867A7}">
      <dgm:prSet/>
      <dgm:spPr/>
      <dgm:t>
        <a:bodyPr/>
        <a:lstStyle/>
        <a:p>
          <a:r>
            <a:rPr lang="en-US"/>
            <a:t>Consistency and quality</a:t>
          </a:r>
        </a:p>
      </dgm:t>
    </dgm:pt>
    <dgm:pt modelId="{DAE20711-A6BB-42ED-9962-13A98CEB8484}" type="parTrans" cxnId="{882518B7-42BD-4A79-ABB3-8E0476FA9FBF}">
      <dgm:prSet/>
      <dgm:spPr/>
      <dgm:t>
        <a:bodyPr/>
        <a:lstStyle/>
        <a:p>
          <a:endParaRPr lang="en-US"/>
        </a:p>
      </dgm:t>
    </dgm:pt>
    <dgm:pt modelId="{474A731F-D328-4480-84A5-790156D29FF7}" type="sibTrans" cxnId="{882518B7-42BD-4A79-ABB3-8E0476FA9FBF}">
      <dgm:prSet/>
      <dgm:spPr/>
      <dgm:t>
        <a:bodyPr/>
        <a:lstStyle/>
        <a:p>
          <a:endParaRPr lang="en-US"/>
        </a:p>
      </dgm:t>
    </dgm:pt>
    <dgm:pt modelId="{9D7C5BC1-82F5-4FDC-829C-ECA578ECFA53}">
      <dgm:prSet/>
      <dgm:spPr/>
      <dgm:t>
        <a:bodyPr/>
        <a:lstStyle/>
        <a:p>
          <a:r>
            <a:rPr lang="en-US"/>
            <a:t>Reinforces the brand</a:t>
          </a:r>
        </a:p>
      </dgm:t>
    </dgm:pt>
    <dgm:pt modelId="{A87A8BBA-1880-4F4E-9F8B-1761146E2482}" type="parTrans" cxnId="{BF6B88F8-DA7D-431B-9B6A-D9975CD9B692}">
      <dgm:prSet/>
      <dgm:spPr/>
      <dgm:t>
        <a:bodyPr/>
        <a:lstStyle/>
        <a:p>
          <a:endParaRPr lang="en-US"/>
        </a:p>
      </dgm:t>
    </dgm:pt>
    <dgm:pt modelId="{D70EB1A3-A816-40A4-B652-AA063E974502}" type="sibTrans" cxnId="{BF6B88F8-DA7D-431B-9B6A-D9975CD9B692}">
      <dgm:prSet/>
      <dgm:spPr/>
      <dgm:t>
        <a:bodyPr/>
        <a:lstStyle/>
        <a:p>
          <a:endParaRPr lang="en-US"/>
        </a:p>
      </dgm:t>
    </dgm:pt>
    <dgm:pt modelId="{348337CD-DBAF-4478-8696-2EBB7E7BD658}" type="pres">
      <dgm:prSet presAssocID="{29158929-C153-4D2C-9BD0-90634120A192}" presName="root" presStyleCnt="0">
        <dgm:presLayoutVars>
          <dgm:dir/>
          <dgm:resizeHandles val="exact"/>
        </dgm:presLayoutVars>
      </dgm:prSet>
      <dgm:spPr/>
    </dgm:pt>
    <dgm:pt modelId="{98F1D0EE-FA99-4B7B-BD96-300D627C5A98}" type="pres">
      <dgm:prSet presAssocID="{0F84C016-7BE8-4B50-881A-9462579D4932}" presName="compNode" presStyleCnt="0"/>
      <dgm:spPr/>
    </dgm:pt>
    <dgm:pt modelId="{C00E6FEC-FC50-4649-8B78-26A8EC5ECA2A}" type="pres">
      <dgm:prSet presAssocID="{0F84C016-7BE8-4B50-881A-9462579D4932}" presName="bgRect" presStyleLbl="bgShp" presStyleIdx="0" presStyleCnt="7"/>
      <dgm:spPr/>
    </dgm:pt>
    <dgm:pt modelId="{F7A462AB-D98E-4DB8-A56F-F01D5338C0A1}" type="pres">
      <dgm:prSet presAssocID="{0F84C016-7BE8-4B50-881A-9462579D4932}"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1ABAD4F7-FB73-4376-8724-1ED2DB209C37}" type="pres">
      <dgm:prSet presAssocID="{0F84C016-7BE8-4B50-881A-9462579D4932}" presName="spaceRect" presStyleCnt="0"/>
      <dgm:spPr/>
    </dgm:pt>
    <dgm:pt modelId="{67CF9CF6-D432-4A96-B199-08E64196AEBA}" type="pres">
      <dgm:prSet presAssocID="{0F84C016-7BE8-4B50-881A-9462579D4932}" presName="parTx" presStyleLbl="revTx" presStyleIdx="0" presStyleCnt="7">
        <dgm:presLayoutVars>
          <dgm:chMax val="0"/>
          <dgm:chPref val="0"/>
        </dgm:presLayoutVars>
      </dgm:prSet>
      <dgm:spPr/>
    </dgm:pt>
    <dgm:pt modelId="{DB5E4E6E-1691-4D7C-8C6C-11EB039DB16C}" type="pres">
      <dgm:prSet presAssocID="{7123796E-0D3C-4D99-A826-5D848B56D1CE}" presName="sibTrans" presStyleCnt="0"/>
      <dgm:spPr/>
    </dgm:pt>
    <dgm:pt modelId="{EB327B91-1C2A-4C11-B6C9-3D35EF94920E}" type="pres">
      <dgm:prSet presAssocID="{8A5DE030-0D73-4BA1-90F6-5B7BB94E5D58}" presName="compNode" presStyleCnt="0"/>
      <dgm:spPr/>
    </dgm:pt>
    <dgm:pt modelId="{36C3E5C8-BA94-401A-AF4B-0D250A7AC89B}" type="pres">
      <dgm:prSet presAssocID="{8A5DE030-0D73-4BA1-90F6-5B7BB94E5D58}" presName="bgRect" presStyleLbl="bgShp" presStyleIdx="1" presStyleCnt="7"/>
      <dgm:spPr/>
    </dgm:pt>
    <dgm:pt modelId="{31E57AAA-A089-457E-9556-CD3614F2CCFF}" type="pres">
      <dgm:prSet presAssocID="{8A5DE030-0D73-4BA1-90F6-5B7BB94E5D58}"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A8A06997-6B9A-49BB-A2F7-8F76E21E00A5}" type="pres">
      <dgm:prSet presAssocID="{8A5DE030-0D73-4BA1-90F6-5B7BB94E5D58}" presName="spaceRect" presStyleCnt="0"/>
      <dgm:spPr/>
    </dgm:pt>
    <dgm:pt modelId="{1024C625-1212-4AC1-B0A3-290C6AB0F2DB}" type="pres">
      <dgm:prSet presAssocID="{8A5DE030-0D73-4BA1-90F6-5B7BB94E5D58}" presName="parTx" presStyleLbl="revTx" presStyleIdx="1" presStyleCnt="7">
        <dgm:presLayoutVars>
          <dgm:chMax val="0"/>
          <dgm:chPref val="0"/>
        </dgm:presLayoutVars>
      </dgm:prSet>
      <dgm:spPr/>
    </dgm:pt>
    <dgm:pt modelId="{DB286C0D-8BAF-4D33-8BDB-CB88C11B50B8}" type="pres">
      <dgm:prSet presAssocID="{7FA3D2B6-3A4A-4A16-98BA-BFF435E97294}" presName="sibTrans" presStyleCnt="0"/>
      <dgm:spPr/>
    </dgm:pt>
    <dgm:pt modelId="{5EC3240A-C698-44BD-9AA9-A9EFF93B5297}" type="pres">
      <dgm:prSet presAssocID="{EB2730EE-8FFE-4C5B-88E2-20487A969FD1}" presName="compNode" presStyleCnt="0"/>
      <dgm:spPr/>
    </dgm:pt>
    <dgm:pt modelId="{33C029FA-CAF7-410B-BE20-A35F9EF4DEC6}" type="pres">
      <dgm:prSet presAssocID="{EB2730EE-8FFE-4C5B-88E2-20487A969FD1}" presName="bgRect" presStyleLbl="bgShp" presStyleIdx="2" presStyleCnt="7"/>
      <dgm:spPr/>
    </dgm:pt>
    <dgm:pt modelId="{DB7CF43C-452A-4A3E-8DC6-D40BD1C6D95A}" type="pres">
      <dgm:prSet presAssocID="{EB2730EE-8FFE-4C5B-88E2-20487A969FD1}"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8F6B9BC0-848C-4922-A764-345C2B6F64C5}" type="pres">
      <dgm:prSet presAssocID="{EB2730EE-8FFE-4C5B-88E2-20487A969FD1}" presName="spaceRect" presStyleCnt="0"/>
      <dgm:spPr/>
    </dgm:pt>
    <dgm:pt modelId="{D31A81C7-ED49-4D0D-9A30-BF97C7D307A9}" type="pres">
      <dgm:prSet presAssocID="{EB2730EE-8FFE-4C5B-88E2-20487A969FD1}" presName="parTx" presStyleLbl="revTx" presStyleIdx="2" presStyleCnt="7">
        <dgm:presLayoutVars>
          <dgm:chMax val="0"/>
          <dgm:chPref val="0"/>
        </dgm:presLayoutVars>
      </dgm:prSet>
      <dgm:spPr/>
    </dgm:pt>
    <dgm:pt modelId="{8C1671FC-8D1B-48FA-AE5D-2D0033BFCE47}" type="pres">
      <dgm:prSet presAssocID="{8281F7DC-BAC6-4880-9D84-0EF60F285FFC}" presName="sibTrans" presStyleCnt="0"/>
      <dgm:spPr/>
    </dgm:pt>
    <dgm:pt modelId="{EBB72EA5-F426-4D3B-ABB1-E3F2B6A9AE1A}" type="pres">
      <dgm:prSet presAssocID="{A6DE7B31-7F7F-433B-8A22-6286A53A0B34}" presName="compNode" presStyleCnt="0"/>
      <dgm:spPr/>
    </dgm:pt>
    <dgm:pt modelId="{F96D4899-6A17-4EE5-BBEE-A42A35CB3BC9}" type="pres">
      <dgm:prSet presAssocID="{A6DE7B31-7F7F-433B-8A22-6286A53A0B34}" presName="bgRect" presStyleLbl="bgShp" presStyleIdx="3" presStyleCnt="7"/>
      <dgm:spPr/>
    </dgm:pt>
    <dgm:pt modelId="{FC735917-8FC1-4E9E-B893-57DA7C8C6DC1}" type="pres">
      <dgm:prSet presAssocID="{A6DE7B31-7F7F-433B-8A22-6286A53A0B34}"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4E422F59-7A05-4B12-B672-A767B7BE3BEB}" type="pres">
      <dgm:prSet presAssocID="{A6DE7B31-7F7F-433B-8A22-6286A53A0B34}" presName="spaceRect" presStyleCnt="0"/>
      <dgm:spPr/>
    </dgm:pt>
    <dgm:pt modelId="{DEEB4E20-3C76-43A9-BE56-D2ACA057815E}" type="pres">
      <dgm:prSet presAssocID="{A6DE7B31-7F7F-433B-8A22-6286A53A0B34}" presName="parTx" presStyleLbl="revTx" presStyleIdx="3" presStyleCnt="7">
        <dgm:presLayoutVars>
          <dgm:chMax val="0"/>
          <dgm:chPref val="0"/>
        </dgm:presLayoutVars>
      </dgm:prSet>
      <dgm:spPr/>
    </dgm:pt>
    <dgm:pt modelId="{20A225EB-C071-47E9-9623-C15620A0BE77}" type="pres">
      <dgm:prSet presAssocID="{7D3BA6E3-B53C-4498-A9EA-183D52DF63F5}" presName="sibTrans" presStyleCnt="0"/>
      <dgm:spPr/>
    </dgm:pt>
    <dgm:pt modelId="{FB6409B6-8E4F-4A8F-9B39-06159983ED79}" type="pres">
      <dgm:prSet presAssocID="{94B2FF68-95DC-4E77-B68A-248A894376CC}" presName="compNode" presStyleCnt="0"/>
      <dgm:spPr/>
    </dgm:pt>
    <dgm:pt modelId="{A27A80B2-17BC-48EE-A183-9172A12F391B}" type="pres">
      <dgm:prSet presAssocID="{94B2FF68-95DC-4E77-B68A-248A894376CC}" presName="bgRect" presStyleLbl="bgShp" presStyleIdx="4" presStyleCnt="7"/>
      <dgm:spPr/>
    </dgm:pt>
    <dgm:pt modelId="{9DD0A1A8-64E5-415C-9836-BD7E445A0FDB}" type="pres">
      <dgm:prSet presAssocID="{94B2FF68-95DC-4E77-B68A-248A894376CC}"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rain in head"/>
        </a:ext>
      </dgm:extLst>
    </dgm:pt>
    <dgm:pt modelId="{A1584D20-D5C2-49B5-85D6-6B95F17D69AC}" type="pres">
      <dgm:prSet presAssocID="{94B2FF68-95DC-4E77-B68A-248A894376CC}" presName="spaceRect" presStyleCnt="0"/>
      <dgm:spPr/>
    </dgm:pt>
    <dgm:pt modelId="{FA2208BD-AD4A-479F-9E1A-9BAD364B6A0A}" type="pres">
      <dgm:prSet presAssocID="{94B2FF68-95DC-4E77-B68A-248A894376CC}" presName="parTx" presStyleLbl="revTx" presStyleIdx="4" presStyleCnt="7">
        <dgm:presLayoutVars>
          <dgm:chMax val="0"/>
          <dgm:chPref val="0"/>
        </dgm:presLayoutVars>
      </dgm:prSet>
      <dgm:spPr/>
    </dgm:pt>
    <dgm:pt modelId="{33BC797A-D3F8-4F8C-9747-51965E8A8015}" type="pres">
      <dgm:prSet presAssocID="{39CE672D-E121-4591-A6BC-04B373012533}" presName="sibTrans" presStyleCnt="0"/>
      <dgm:spPr/>
    </dgm:pt>
    <dgm:pt modelId="{265211BC-DCAF-4480-85EF-E4BC26D2791C}" type="pres">
      <dgm:prSet presAssocID="{F3EFD782-8FB2-42EE-86EB-48E5826867A7}" presName="compNode" presStyleCnt="0"/>
      <dgm:spPr/>
    </dgm:pt>
    <dgm:pt modelId="{84848167-AE4C-4079-9DC3-982FB6B43EA7}" type="pres">
      <dgm:prSet presAssocID="{F3EFD782-8FB2-42EE-86EB-48E5826867A7}" presName="bgRect" presStyleLbl="bgShp" presStyleIdx="5" presStyleCnt="7"/>
      <dgm:spPr/>
    </dgm:pt>
    <dgm:pt modelId="{061E20B6-7CE6-44C7-A70B-F7E88091A61C}" type="pres">
      <dgm:prSet presAssocID="{F3EFD782-8FB2-42EE-86EB-48E5826867A7}"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F5F4B0B-3863-42E8-97FE-CC9F44519973}" type="pres">
      <dgm:prSet presAssocID="{F3EFD782-8FB2-42EE-86EB-48E5826867A7}" presName="spaceRect" presStyleCnt="0"/>
      <dgm:spPr/>
    </dgm:pt>
    <dgm:pt modelId="{F1B67AAB-5294-48B2-B283-F31AF5C96873}" type="pres">
      <dgm:prSet presAssocID="{F3EFD782-8FB2-42EE-86EB-48E5826867A7}" presName="parTx" presStyleLbl="revTx" presStyleIdx="5" presStyleCnt="7">
        <dgm:presLayoutVars>
          <dgm:chMax val="0"/>
          <dgm:chPref val="0"/>
        </dgm:presLayoutVars>
      </dgm:prSet>
      <dgm:spPr/>
    </dgm:pt>
    <dgm:pt modelId="{95A9470B-D9BC-48C9-A813-7A0F6BE26A04}" type="pres">
      <dgm:prSet presAssocID="{474A731F-D328-4480-84A5-790156D29FF7}" presName="sibTrans" presStyleCnt="0"/>
      <dgm:spPr/>
    </dgm:pt>
    <dgm:pt modelId="{6818EF74-5F95-4E6A-B849-A78D6CE26184}" type="pres">
      <dgm:prSet presAssocID="{9D7C5BC1-82F5-4FDC-829C-ECA578ECFA53}" presName="compNode" presStyleCnt="0"/>
      <dgm:spPr/>
    </dgm:pt>
    <dgm:pt modelId="{A0749699-0847-4D33-9E3A-68A9DE0EF2AB}" type="pres">
      <dgm:prSet presAssocID="{9D7C5BC1-82F5-4FDC-829C-ECA578ECFA53}" presName="bgRect" presStyleLbl="bgShp" presStyleIdx="6" presStyleCnt="7"/>
      <dgm:spPr/>
    </dgm:pt>
    <dgm:pt modelId="{673BB435-DC47-44F7-8E18-59BBA918B6E8}" type="pres">
      <dgm:prSet presAssocID="{9D7C5BC1-82F5-4FDC-829C-ECA578ECFA53}"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Megaphone"/>
        </a:ext>
      </dgm:extLst>
    </dgm:pt>
    <dgm:pt modelId="{783DEFC8-4A75-45A0-A92B-2C881E3A242D}" type="pres">
      <dgm:prSet presAssocID="{9D7C5BC1-82F5-4FDC-829C-ECA578ECFA53}" presName="spaceRect" presStyleCnt="0"/>
      <dgm:spPr/>
    </dgm:pt>
    <dgm:pt modelId="{A1E2D1DA-B657-4081-AFCF-02295CF6C933}" type="pres">
      <dgm:prSet presAssocID="{9D7C5BC1-82F5-4FDC-829C-ECA578ECFA53}" presName="parTx" presStyleLbl="revTx" presStyleIdx="6" presStyleCnt="7">
        <dgm:presLayoutVars>
          <dgm:chMax val="0"/>
          <dgm:chPref val="0"/>
        </dgm:presLayoutVars>
      </dgm:prSet>
      <dgm:spPr/>
    </dgm:pt>
  </dgm:ptLst>
  <dgm:cxnLst>
    <dgm:cxn modelId="{0B3B110A-FE62-4DD4-9F78-E55AF9FD7CFC}" type="presOf" srcId="{9D7C5BC1-82F5-4FDC-829C-ECA578ECFA53}" destId="{A1E2D1DA-B657-4081-AFCF-02295CF6C933}" srcOrd="0" destOrd="0" presId="urn:microsoft.com/office/officeart/2018/2/layout/IconVerticalSolidList"/>
    <dgm:cxn modelId="{5C694B11-20CF-42B8-A8B8-38C2FA5327FF}" type="presOf" srcId="{A6DE7B31-7F7F-433B-8A22-6286A53A0B34}" destId="{DEEB4E20-3C76-43A9-BE56-D2ACA057815E}" srcOrd="0" destOrd="0" presId="urn:microsoft.com/office/officeart/2018/2/layout/IconVerticalSolidList"/>
    <dgm:cxn modelId="{7264DD31-54BA-4E19-B877-8585BF315D99}" type="presOf" srcId="{0F84C016-7BE8-4B50-881A-9462579D4932}" destId="{67CF9CF6-D432-4A96-B199-08E64196AEBA}" srcOrd="0" destOrd="0" presId="urn:microsoft.com/office/officeart/2018/2/layout/IconVerticalSolidList"/>
    <dgm:cxn modelId="{84E5663B-E3D1-40FE-86EF-0C491616317B}" type="presOf" srcId="{EB2730EE-8FFE-4C5B-88E2-20487A969FD1}" destId="{D31A81C7-ED49-4D0D-9A30-BF97C7D307A9}" srcOrd="0" destOrd="0" presId="urn:microsoft.com/office/officeart/2018/2/layout/IconVerticalSolidList"/>
    <dgm:cxn modelId="{63781F3C-F99C-4E7E-B3D7-B4D028E0535E}" srcId="{29158929-C153-4D2C-9BD0-90634120A192}" destId="{A6DE7B31-7F7F-433B-8A22-6286A53A0B34}" srcOrd="3" destOrd="0" parTransId="{D2D00BA9-B21B-43C2-8B51-58F1E31B60DA}" sibTransId="{7D3BA6E3-B53C-4498-A9EA-183D52DF63F5}"/>
    <dgm:cxn modelId="{04E91773-7642-4B4E-B0D5-205FBBD8D0AA}" srcId="{29158929-C153-4D2C-9BD0-90634120A192}" destId="{EB2730EE-8FFE-4C5B-88E2-20487A969FD1}" srcOrd="2" destOrd="0" parTransId="{D099B6EB-6767-4A5C-86F5-C1A5EBFA486F}" sibTransId="{8281F7DC-BAC6-4880-9D84-0EF60F285FFC}"/>
    <dgm:cxn modelId="{B229AB7E-648D-4E31-A54C-81348DCD7DC9}" type="presOf" srcId="{94B2FF68-95DC-4E77-B68A-248A894376CC}" destId="{FA2208BD-AD4A-479F-9E1A-9BAD364B6A0A}" srcOrd="0" destOrd="0" presId="urn:microsoft.com/office/officeart/2018/2/layout/IconVerticalSolidList"/>
    <dgm:cxn modelId="{BB18138C-AF8D-471E-A5E0-140B1FD481BC}" type="presOf" srcId="{8A5DE030-0D73-4BA1-90F6-5B7BB94E5D58}" destId="{1024C625-1212-4AC1-B0A3-290C6AB0F2DB}" srcOrd="0" destOrd="0" presId="urn:microsoft.com/office/officeart/2018/2/layout/IconVerticalSolidList"/>
    <dgm:cxn modelId="{F6FF2CA2-EC4D-4FE4-BDC8-2F8C89936375}" type="presOf" srcId="{29158929-C153-4D2C-9BD0-90634120A192}" destId="{348337CD-DBAF-4478-8696-2EBB7E7BD658}" srcOrd="0" destOrd="0" presId="urn:microsoft.com/office/officeart/2018/2/layout/IconVerticalSolidList"/>
    <dgm:cxn modelId="{882518B7-42BD-4A79-ABB3-8E0476FA9FBF}" srcId="{29158929-C153-4D2C-9BD0-90634120A192}" destId="{F3EFD782-8FB2-42EE-86EB-48E5826867A7}" srcOrd="5" destOrd="0" parTransId="{DAE20711-A6BB-42ED-9962-13A98CEB8484}" sibTransId="{474A731F-D328-4480-84A5-790156D29FF7}"/>
    <dgm:cxn modelId="{1836B5BC-4748-4D37-BAF1-E07C75F0D20C}" type="presOf" srcId="{F3EFD782-8FB2-42EE-86EB-48E5826867A7}" destId="{F1B67AAB-5294-48B2-B283-F31AF5C96873}" srcOrd="0" destOrd="0" presId="urn:microsoft.com/office/officeart/2018/2/layout/IconVerticalSolidList"/>
    <dgm:cxn modelId="{5A02DEC3-0DCF-4A0C-BE0B-BEF6B72F4245}" srcId="{29158929-C153-4D2C-9BD0-90634120A192}" destId="{0F84C016-7BE8-4B50-881A-9462579D4932}" srcOrd="0" destOrd="0" parTransId="{B4BE9B0B-BD21-4A77-A16E-45AB0793C11E}" sibTransId="{7123796E-0D3C-4D99-A826-5D848B56D1CE}"/>
    <dgm:cxn modelId="{F0D265D3-D0C5-4AFF-B97F-9715A3ABD918}" srcId="{29158929-C153-4D2C-9BD0-90634120A192}" destId="{8A5DE030-0D73-4BA1-90F6-5B7BB94E5D58}" srcOrd="1" destOrd="0" parTransId="{44B35BD7-A803-49ED-8A90-E0C899154BC5}" sibTransId="{7FA3D2B6-3A4A-4A16-98BA-BFF435E97294}"/>
    <dgm:cxn modelId="{E74D5DF0-A70D-4F72-98EB-53D73C480934}" srcId="{29158929-C153-4D2C-9BD0-90634120A192}" destId="{94B2FF68-95DC-4E77-B68A-248A894376CC}" srcOrd="4" destOrd="0" parTransId="{B4949895-09DE-4054-956D-839BE8A7DFA4}" sibTransId="{39CE672D-E121-4591-A6BC-04B373012533}"/>
    <dgm:cxn modelId="{BF6B88F8-DA7D-431B-9B6A-D9975CD9B692}" srcId="{29158929-C153-4D2C-9BD0-90634120A192}" destId="{9D7C5BC1-82F5-4FDC-829C-ECA578ECFA53}" srcOrd="6" destOrd="0" parTransId="{A87A8BBA-1880-4F4E-9F8B-1761146E2482}" sibTransId="{D70EB1A3-A816-40A4-B652-AA063E974502}"/>
    <dgm:cxn modelId="{5DCF47AE-11F1-481F-90F7-D397E767EE1A}" type="presParOf" srcId="{348337CD-DBAF-4478-8696-2EBB7E7BD658}" destId="{98F1D0EE-FA99-4B7B-BD96-300D627C5A98}" srcOrd="0" destOrd="0" presId="urn:microsoft.com/office/officeart/2018/2/layout/IconVerticalSolidList"/>
    <dgm:cxn modelId="{E943E741-D7B1-4398-BE51-4140E37A25C0}" type="presParOf" srcId="{98F1D0EE-FA99-4B7B-BD96-300D627C5A98}" destId="{C00E6FEC-FC50-4649-8B78-26A8EC5ECA2A}" srcOrd="0" destOrd="0" presId="urn:microsoft.com/office/officeart/2018/2/layout/IconVerticalSolidList"/>
    <dgm:cxn modelId="{27E1B3A6-64F2-4EFE-9F2E-DA79001CC58C}" type="presParOf" srcId="{98F1D0EE-FA99-4B7B-BD96-300D627C5A98}" destId="{F7A462AB-D98E-4DB8-A56F-F01D5338C0A1}" srcOrd="1" destOrd="0" presId="urn:microsoft.com/office/officeart/2018/2/layout/IconVerticalSolidList"/>
    <dgm:cxn modelId="{14D17E3A-9BA7-482B-AFEB-23F3392C6AA5}" type="presParOf" srcId="{98F1D0EE-FA99-4B7B-BD96-300D627C5A98}" destId="{1ABAD4F7-FB73-4376-8724-1ED2DB209C37}" srcOrd="2" destOrd="0" presId="urn:microsoft.com/office/officeart/2018/2/layout/IconVerticalSolidList"/>
    <dgm:cxn modelId="{01C12A10-CDAA-4F35-B113-6904C9E699E3}" type="presParOf" srcId="{98F1D0EE-FA99-4B7B-BD96-300D627C5A98}" destId="{67CF9CF6-D432-4A96-B199-08E64196AEBA}" srcOrd="3" destOrd="0" presId="urn:microsoft.com/office/officeart/2018/2/layout/IconVerticalSolidList"/>
    <dgm:cxn modelId="{DDD10EBF-29FD-47E7-90F4-FE9443F580E3}" type="presParOf" srcId="{348337CD-DBAF-4478-8696-2EBB7E7BD658}" destId="{DB5E4E6E-1691-4D7C-8C6C-11EB039DB16C}" srcOrd="1" destOrd="0" presId="urn:microsoft.com/office/officeart/2018/2/layout/IconVerticalSolidList"/>
    <dgm:cxn modelId="{5C0A82D2-2940-4C46-A977-D71B259A5345}" type="presParOf" srcId="{348337CD-DBAF-4478-8696-2EBB7E7BD658}" destId="{EB327B91-1C2A-4C11-B6C9-3D35EF94920E}" srcOrd="2" destOrd="0" presId="urn:microsoft.com/office/officeart/2018/2/layout/IconVerticalSolidList"/>
    <dgm:cxn modelId="{9E67B00C-59EA-4EA9-8234-02BD689EE079}" type="presParOf" srcId="{EB327B91-1C2A-4C11-B6C9-3D35EF94920E}" destId="{36C3E5C8-BA94-401A-AF4B-0D250A7AC89B}" srcOrd="0" destOrd="0" presId="urn:microsoft.com/office/officeart/2018/2/layout/IconVerticalSolidList"/>
    <dgm:cxn modelId="{54AEC69E-3E9D-41E1-A7AB-7C0DD5A18940}" type="presParOf" srcId="{EB327B91-1C2A-4C11-B6C9-3D35EF94920E}" destId="{31E57AAA-A089-457E-9556-CD3614F2CCFF}" srcOrd="1" destOrd="0" presId="urn:microsoft.com/office/officeart/2018/2/layout/IconVerticalSolidList"/>
    <dgm:cxn modelId="{07C64325-F725-4282-B2F2-B8359E92A7B4}" type="presParOf" srcId="{EB327B91-1C2A-4C11-B6C9-3D35EF94920E}" destId="{A8A06997-6B9A-49BB-A2F7-8F76E21E00A5}" srcOrd="2" destOrd="0" presId="urn:microsoft.com/office/officeart/2018/2/layout/IconVerticalSolidList"/>
    <dgm:cxn modelId="{6BB75E31-5A3F-4861-8826-1E3A1C3337AB}" type="presParOf" srcId="{EB327B91-1C2A-4C11-B6C9-3D35EF94920E}" destId="{1024C625-1212-4AC1-B0A3-290C6AB0F2DB}" srcOrd="3" destOrd="0" presId="urn:microsoft.com/office/officeart/2018/2/layout/IconVerticalSolidList"/>
    <dgm:cxn modelId="{4B9B7B65-7A63-4BD5-9DA3-7ABDF902D42D}" type="presParOf" srcId="{348337CD-DBAF-4478-8696-2EBB7E7BD658}" destId="{DB286C0D-8BAF-4D33-8BDB-CB88C11B50B8}" srcOrd="3" destOrd="0" presId="urn:microsoft.com/office/officeart/2018/2/layout/IconVerticalSolidList"/>
    <dgm:cxn modelId="{5A4038E1-4754-4167-B9AA-11083D64F833}" type="presParOf" srcId="{348337CD-DBAF-4478-8696-2EBB7E7BD658}" destId="{5EC3240A-C698-44BD-9AA9-A9EFF93B5297}" srcOrd="4" destOrd="0" presId="urn:microsoft.com/office/officeart/2018/2/layout/IconVerticalSolidList"/>
    <dgm:cxn modelId="{4071B99C-6E2C-44C4-8CAE-EE59F3FE08CD}" type="presParOf" srcId="{5EC3240A-C698-44BD-9AA9-A9EFF93B5297}" destId="{33C029FA-CAF7-410B-BE20-A35F9EF4DEC6}" srcOrd="0" destOrd="0" presId="urn:microsoft.com/office/officeart/2018/2/layout/IconVerticalSolidList"/>
    <dgm:cxn modelId="{D6EBAECD-B384-4644-B779-4F071C9D3ED8}" type="presParOf" srcId="{5EC3240A-C698-44BD-9AA9-A9EFF93B5297}" destId="{DB7CF43C-452A-4A3E-8DC6-D40BD1C6D95A}" srcOrd="1" destOrd="0" presId="urn:microsoft.com/office/officeart/2018/2/layout/IconVerticalSolidList"/>
    <dgm:cxn modelId="{CD389D92-D91A-4BE3-8D2F-279912A28765}" type="presParOf" srcId="{5EC3240A-C698-44BD-9AA9-A9EFF93B5297}" destId="{8F6B9BC0-848C-4922-A764-345C2B6F64C5}" srcOrd="2" destOrd="0" presId="urn:microsoft.com/office/officeart/2018/2/layout/IconVerticalSolidList"/>
    <dgm:cxn modelId="{184F6B35-5F20-4994-A93E-F32EF62EE6A3}" type="presParOf" srcId="{5EC3240A-C698-44BD-9AA9-A9EFF93B5297}" destId="{D31A81C7-ED49-4D0D-9A30-BF97C7D307A9}" srcOrd="3" destOrd="0" presId="urn:microsoft.com/office/officeart/2018/2/layout/IconVerticalSolidList"/>
    <dgm:cxn modelId="{AB387A5F-A00B-40F1-BE1E-8DEFCF8A2156}" type="presParOf" srcId="{348337CD-DBAF-4478-8696-2EBB7E7BD658}" destId="{8C1671FC-8D1B-48FA-AE5D-2D0033BFCE47}" srcOrd="5" destOrd="0" presId="urn:microsoft.com/office/officeart/2018/2/layout/IconVerticalSolidList"/>
    <dgm:cxn modelId="{1330D5A3-85A8-4925-9D6C-DCFD03399484}" type="presParOf" srcId="{348337CD-DBAF-4478-8696-2EBB7E7BD658}" destId="{EBB72EA5-F426-4D3B-ABB1-E3F2B6A9AE1A}" srcOrd="6" destOrd="0" presId="urn:microsoft.com/office/officeart/2018/2/layout/IconVerticalSolidList"/>
    <dgm:cxn modelId="{9BB38F00-C18B-4D61-8CBA-C87F23D4C56B}" type="presParOf" srcId="{EBB72EA5-F426-4D3B-ABB1-E3F2B6A9AE1A}" destId="{F96D4899-6A17-4EE5-BBEE-A42A35CB3BC9}" srcOrd="0" destOrd="0" presId="urn:microsoft.com/office/officeart/2018/2/layout/IconVerticalSolidList"/>
    <dgm:cxn modelId="{FD76D80A-C9E5-40A0-9F99-F117C9FC8052}" type="presParOf" srcId="{EBB72EA5-F426-4D3B-ABB1-E3F2B6A9AE1A}" destId="{FC735917-8FC1-4E9E-B893-57DA7C8C6DC1}" srcOrd="1" destOrd="0" presId="urn:microsoft.com/office/officeart/2018/2/layout/IconVerticalSolidList"/>
    <dgm:cxn modelId="{1911D902-B895-4CC3-84D5-3B175E6B2CA9}" type="presParOf" srcId="{EBB72EA5-F426-4D3B-ABB1-E3F2B6A9AE1A}" destId="{4E422F59-7A05-4B12-B672-A767B7BE3BEB}" srcOrd="2" destOrd="0" presId="urn:microsoft.com/office/officeart/2018/2/layout/IconVerticalSolidList"/>
    <dgm:cxn modelId="{6AB8828B-B77A-45EE-AF8A-D312C5ACD3AE}" type="presParOf" srcId="{EBB72EA5-F426-4D3B-ABB1-E3F2B6A9AE1A}" destId="{DEEB4E20-3C76-43A9-BE56-D2ACA057815E}" srcOrd="3" destOrd="0" presId="urn:microsoft.com/office/officeart/2018/2/layout/IconVerticalSolidList"/>
    <dgm:cxn modelId="{57844A51-66B5-4D4F-8491-5389BFE190A3}" type="presParOf" srcId="{348337CD-DBAF-4478-8696-2EBB7E7BD658}" destId="{20A225EB-C071-47E9-9623-C15620A0BE77}" srcOrd="7" destOrd="0" presId="urn:microsoft.com/office/officeart/2018/2/layout/IconVerticalSolidList"/>
    <dgm:cxn modelId="{C2676F5C-E3C6-4AF1-BF61-1AE2DCB34AEF}" type="presParOf" srcId="{348337CD-DBAF-4478-8696-2EBB7E7BD658}" destId="{FB6409B6-8E4F-4A8F-9B39-06159983ED79}" srcOrd="8" destOrd="0" presId="urn:microsoft.com/office/officeart/2018/2/layout/IconVerticalSolidList"/>
    <dgm:cxn modelId="{4F46ED5A-0956-4E38-8C65-013A86C2EF8A}" type="presParOf" srcId="{FB6409B6-8E4F-4A8F-9B39-06159983ED79}" destId="{A27A80B2-17BC-48EE-A183-9172A12F391B}" srcOrd="0" destOrd="0" presId="urn:microsoft.com/office/officeart/2018/2/layout/IconVerticalSolidList"/>
    <dgm:cxn modelId="{08BBAD14-3B06-484F-A6EC-828720185122}" type="presParOf" srcId="{FB6409B6-8E4F-4A8F-9B39-06159983ED79}" destId="{9DD0A1A8-64E5-415C-9836-BD7E445A0FDB}" srcOrd="1" destOrd="0" presId="urn:microsoft.com/office/officeart/2018/2/layout/IconVerticalSolidList"/>
    <dgm:cxn modelId="{1A8F7ACA-9F15-4B19-868B-5B1E92C54A63}" type="presParOf" srcId="{FB6409B6-8E4F-4A8F-9B39-06159983ED79}" destId="{A1584D20-D5C2-49B5-85D6-6B95F17D69AC}" srcOrd="2" destOrd="0" presId="urn:microsoft.com/office/officeart/2018/2/layout/IconVerticalSolidList"/>
    <dgm:cxn modelId="{ED5CE964-A6CC-410A-9DCF-B227D311C1DE}" type="presParOf" srcId="{FB6409B6-8E4F-4A8F-9B39-06159983ED79}" destId="{FA2208BD-AD4A-479F-9E1A-9BAD364B6A0A}" srcOrd="3" destOrd="0" presId="urn:microsoft.com/office/officeart/2018/2/layout/IconVerticalSolidList"/>
    <dgm:cxn modelId="{C233E949-3C68-478D-A549-54BDF1D57232}" type="presParOf" srcId="{348337CD-DBAF-4478-8696-2EBB7E7BD658}" destId="{33BC797A-D3F8-4F8C-9747-51965E8A8015}" srcOrd="9" destOrd="0" presId="urn:microsoft.com/office/officeart/2018/2/layout/IconVerticalSolidList"/>
    <dgm:cxn modelId="{CEFA4023-D301-4C76-958C-2AACD1F00037}" type="presParOf" srcId="{348337CD-DBAF-4478-8696-2EBB7E7BD658}" destId="{265211BC-DCAF-4480-85EF-E4BC26D2791C}" srcOrd="10" destOrd="0" presId="urn:microsoft.com/office/officeart/2018/2/layout/IconVerticalSolidList"/>
    <dgm:cxn modelId="{23E52D69-DDD5-4959-8463-2CC3A9C17C96}" type="presParOf" srcId="{265211BC-DCAF-4480-85EF-E4BC26D2791C}" destId="{84848167-AE4C-4079-9DC3-982FB6B43EA7}" srcOrd="0" destOrd="0" presId="urn:microsoft.com/office/officeart/2018/2/layout/IconVerticalSolidList"/>
    <dgm:cxn modelId="{0AF5AAE7-7DA7-4A57-8FAB-E981E7D34990}" type="presParOf" srcId="{265211BC-DCAF-4480-85EF-E4BC26D2791C}" destId="{061E20B6-7CE6-44C7-A70B-F7E88091A61C}" srcOrd="1" destOrd="0" presId="urn:microsoft.com/office/officeart/2018/2/layout/IconVerticalSolidList"/>
    <dgm:cxn modelId="{4F382059-7178-41A4-81C5-951055A5BDB9}" type="presParOf" srcId="{265211BC-DCAF-4480-85EF-E4BC26D2791C}" destId="{3F5F4B0B-3863-42E8-97FE-CC9F44519973}" srcOrd="2" destOrd="0" presId="urn:microsoft.com/office/officeart/2018/2/layout/IconVerticalSolidList"/>
    <dgm:cxn modelId="{6C960738-7793-4E27-99F3-8935B739F3FB}" type="presParOf" srcId="{265211BC-DCAF-4480-85EF-E4BC26D2791C}" destId="{F1B67AAB-5294-48B2-B283-F31AF5C96873}" srcOrd="3" destOrd="0" presId="urn:microsoft.com/office/officeart/2018/2/layout/IconVerticalSolidList"/>
    <dgm:cxn modelId="{DAB7E7A0-A30A-4FE8-BA5F-E926ECE2DB2A}" type="presParOf" srcId="{348337CD-DBAF-4478-8696-2EBB7E7BD658}" destId="{95A9470B-D9BC-48C9-A813-7A0F6BE26A04}" srcOrd="11" destOrd="0" presId="urn:microsoft.com/office/officeart/2018/2/layout/IconVerticalSolidList"/>
    <dgm:cxn modelId="{0B219277-A4F2-4ADD-A544-47BDBC1FC676}" type="presParOf" srcId="{348337CD-DBAF-4478-8696-2EBB7E7BD658}" destId="{6818EF74-5F95-4E6A-B849-A78D6CE26184}" srcOrd="12" destOrd="0" presId="urn:microsoft.com/office/officeart/2018/2/layout/IconVerticalSolidList"/>
    <dgm:cxn modelId="{8F573751-C7B2-42D4-861B-10FC9D614C04}" type="presParOf" srcId="{6818EF74-5F95-4E6A-B849-A78D6CE26184}" destId="{A0749699-0847-4D33-9E3A-68A9DE0EF2AB}" srcOrd="0" destOrd="0" presId="urn:microsoft.com/office/officeart/2018/2/layout/IconVerticalSolidList"/>
    <dgm:cxn modelId="{BC61BA8B-319C-4A88-87AB-487B1C152FAC}" type="presParOf" srcId="{6818EF74-5F95-4E6A-B849-A78D6CE26184}" destId="{673BB435-DC47-44F7-8E18-59BBA918B6E8}" srcOrd="1" destOrd="0" presId="urn:microsoft.com/office/officeart/2018/2/layout/IconVerticalSolidList"/>
    <dgm:cxn modelId="{F72CC191-6CDA-4B3C-B1BE-DDC6E84C5DEA}" type="presParOf" srcId="{6818EF74-5F95-4E6A-B849-A78D6CE26184}" destId="{783DEFC8-4A75-45A0-A92B-2C881E3A242D}" srcOrd="2" destOrd="0" presId="urn:microsoft.com/office/officeart/2018/2/layout/IconVerticalSolidList"/>
    <dgm:cxn modelId="{664C0B79-65A4-48BA-8DCE-404023693179}" type="presParOf" srcId="{6818EF74-5F95-4E6A-B849-A78D6CE26184}" destId="{A1E2D1DA-B657-4081-AFCF-02295CF6C93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2FCB5-EE0D-4720-8C30-DF02DEA84D90}">
      <dsp:nvSpPr>
        <dsp:cNvPr id="0" name=""/>
        <dsp:cNvSpPr/>
      </dsp:nvSpPr>
      <dsp:spPr>
        <a:xfrm>
          <a:off x="0" y="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CFB214-BC28-4C80-9448-F566B6F8ABA6}">
      <dsp:nvSpPr>
        <dsp:cNvPr id="0" name=""/>
        <dsp:cNvSpPr/>
      </dsp:nvSpPr>
      <dsp:spPr>
        <a:xfrm>
          <a:off x="0" y="0"/>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Deadline: 24th November 2026</a:t>
          </a:r>
        </a:p>
      </dsp:txBody>
      <dsp:txXfrm>
        <a:off x="0" y="0"/>
        <a:ext cx="11594969" cy="912837"/>
      </dsp:txXfrm>
    </dsp:sp>
    <dsp:sp modelId="{E621F4A1-5D89-4254-82D4-AF1E6A55C5E3}">
      <dsp:nvSpPr>
        <dsp:cNvPr id="0" name=""/>
        <dsp:cNvSpPr/>
      </dsp:nvSpPr>
      <dsp:spPr>
        <a:xfrm>
          <a:off x="0" y="91283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81B86C-7169-4B6A-AC76-ED802D494FA0}">
      <dsp:nvSpPr>
        <dsp:cNvPr id="0" name=""/>
        <dsp:cNvSpPr/>
      </dsp:nvSpPr>
      <dsp:spPr>
        <a:xfrm>
          <a:off x="0" y="912837"/>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Tutorial 1: 7th October 2026</a:t>
          </a:r>
        </a:p>
      </dsp:txBody>
      <dsp:txXfrm>
        <a:off x="0" y="912837"/>
        <a:ext cx="11594969" cy="912837"/>
      </dsp:txXfrm>
    </dsp:sp>
    <dsp:sp modelId="{E6636A0E-0BFD-455D-AFC9-D387A726027B}">
      <dsp:nvSpPr>
        <dsp:cNvPr id="0" name=""/>
        <dsp:cNvSpPr/>
      </dsp:nvSpPr>
      <dsp:spPr>
        <a:xfrm>
          <a:off x="0" y="182567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71EB4-1967-4B9D-84CD-45A150CA463F}">
      <dsp:nvSpPr>
        <dsp:cNvPr id="0" name=""/>
        <dsp:cNvSpPr/>
      </dsp:nvSpPr>
      <dsp:spPr>
        <a:xfrm>
          <a:off x="0" y="1825674"/>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Tutorial 2: 21st October 2026</a:t>
          </a:r>
        </a:p>
      </dsp:txBody>
      <dsp:txXfrm>
        <a:off x="0" y="1825674"/>
        <a:ext cx="11594969" cy="912837"/>
      </dsp:txXfrm>
    </dsp:sp>
    <dsp:sp modelId="{794064D3-FEFA-4759-BA1D-B0CDB6D51213}">
      <dsp:nvSpPr>
        <dsp:cNvPr id="0" name=""/>
        <dsp:cNvSpPr/>
      </dsp:nvSpPr>
      <dsp:spPr>
        <a:xfrm>
          <a:off x="0" y="2738511"/>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CAB6FB-7D1F-4110-AF3C-C92B657D3EC7}">
      <dsp:nvSpPr>
        <dsp:cNvPr id="0" name=""/>
        <dsp:cNvSpPr/>
      </dsp:nvSpPr>
      <dsp:spPr>
        <a:xfrm>
          <a:off x="0" y="2738511"/>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Drafts: 17th November 2026 – by email please </a:t>
          </a:r>
        </a:p>
      </dsp:txBody>
      <dsp:txXfrm>
        <a:off x="0" y="2738511"/>
        <a:ext cx="11594969" cy="9128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861DB-EBB6-4BEB-82DB-BE601EFE790F}">
      <dsp:nvSpPr>
        <dsp:cNvPr id="0" name=""/>
        <dsp:cNvSpPr/>
      </dsp:nvSpPr>
      <dsp:spPr>
        <a:xfrm>
          <a:off x="897" y="0"/>
          <a:ext cx="3632928" cy="357593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8853" tIns="0" rIns="358853" bIns="330200" numCol="1" spcCol="1270" anchor="t" anchorCtr="0">
          <a:noAutofit/>
        </a:bodyPr>
        <a:lstStyle/>
        <a:p>
          <a:pPr marL="0" lvl="0" indent="0" algn="l" defTabSz="1155700">
            <a:lnSpc>
              <a:spcPct val="90000"/>
            </a:lnSpc>
            <a:spcBef>
              <a:spcPct val="0"/>
            </a:spcBef>
            <a:spcAft>
              <a:spcPct val="35000"/>
            </a:spcAft>
            <a:buNone/>
          </a:pPr>
          <a:r>
            <a:rPr lang="en-US" sz="2600" kern="1200"/>
            <a:t>Fill in every part of the assignment brief</a:t>
          </a:r>
        </a:p>
      </dsp:txBody>
      <dsp:txXfrm>
        <a:off x="897" y="1430373"/>
        <a:ext cx="3632928" cy="2145560"/>
      </dsp:txXfrm>
    </dsp:sp>
    <dsp:sp modelId="{09F01B74-CE3D-4FF5-8009-46F2A54ADE79}">
      <dsp:nvSpPr>
        <dsp:cNvPr id="0" name=""/>
        <dsp:cNvSpPr/>
      </dsp:nvSpPr>
      <dsp:spPr>
        <a:xfrm>
          <a:off x="897" y="0"/>
          <a:ext cx="3632928" cy="14303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58853" tIns="165100" rIns="358853"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97" y="0"/>
        <a:ext cx="3632928" cy="1430373"/>
      </dsp:txXfrm>
    </dsp:sp>
    <dsp:sp modelId="{4E917F37-B901-485E-8330-57711B0C7D0A}">
      <dsp:nvSpPr>
        <dsp:cNvPr id="0" name=""/>
        <dsp:cNvSpPr/>
      </dsp:nvSpPr>
      <dsp:spPr>
        <a:xfrm>
          <a:off x="3924459" y="0"/>
          <a:ext cx="3632928" cy="357593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8853" tIns="0" rIns="358853" bIns="330200" numCol="1" spcCol="1270" anchor="t" anchorCtr="0">
          <a:noAutofit/>
        </a:bodyPr>
        <a:lstStyle/>
        <a:p>
          <a:pPr marL="0" lvl="0" indent="0" algn="l" defTabSz="1155700">
            <a:lnSpc>
              <a:spcPct val="90000"/>
            </a:lnSpc>
            <a:spcBef>
              <a:spcPct val="0"/>
            </a:spcBef>
            <a:spcAft>
              <a:spcPct val="35000"/>
            </a:spcAft>
            <a:buNone/>
          </a:pPr>
          <a:r>
            <a:rPr lang="en-US" sz="2600" kern="1200"/>
            <a:t>Add your name and CIPD number to your assignment</a:t>
          </a:r>
        </a:p>
      </dsp:txBody>
      <dsp:txXfrm>
        <a:off x="3924459" y="1430373"/>
        <a:ext cx="3632928" cy="2145560"/>
      </dsp:txXfrm>
    </dsp:sp>
    <dsp:sp modelId="{23953E4E-BA2B-468E-94D1-87B92E0C25CB}">
      <dsp:nvSpPr>
        <dsp:cNvPr id="0" name=""/>
        <dsp:cNvSpPr/>
      </dsp:nvSpPr>
      <dsp:spPr>
        <a:xfrm>
          <a:off x="3924459" y="0"/>
          <a:ext cx="3632928" cy="14303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58853" tIns="165100" rIns="358853"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924459" y="0"/>
        <a:ext cx="3632928" cy="1430373"/>
      </dsp:txXfrm>
    </dsp:sp>
    <dsp:sp modelId="{9697F761-55DC-42A4-85A5-698420469F62}">
      <dsp:nvSpPr>
        <dsp:cNvPr id="0" name=""/>
        <dsp:cNvSpPr/>
      </dsp:nvSpPr>
      <dsp:spPr>
        <a:xfrm>
          <a:off x="7848021" y="0"/>
          <a:ext cx="3632928" cy="357593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8853" tIns="0" rIns="358853" bIns="330200" numCol="1" spcCol="1270" anchor="t" anchorCtr="0">
          <a:noAutofit/>
        </a:bodyPr>
        <a:lstStyle/>
        <a:p>
          <a:pPr marL="0" lvl="0" indent="0" algn="l" defTabSz="1155700">
            <a:lnSpc>
              <a:spcPct val="90000"/>
            </a:lnSpc>
            <a:spcBef>
              <a:spcPct val="0"/>
            </a:spcBef>
            <a:spcAft>
              <a:spcPct val="35000"/>
            </a:spcAft>
            <a:buNone/>
          </a:pPr>
          <a:r>
            <a:rPr lang="en-US" sz="2600" kern="1200"/>
            <a:t>Please submit your assignment as a word document</a:t>
          </a:r>
        </a:p>
      </dsp:txBody>
      <dsp:txXfrm>
        <a:off x="7848021" y="1430373"/>
        <a:ext cx="3632928" cy="2145560"/>
      </dsp:txXfrm>
    </dsp:sp>
    <dsp:sp modelId="{7EBCE650-E33B-4C51-AD5A-23F3AC698A88}">
      <dsp:nvSpPr>
        <dsp:cNvPr id="0" name=""/>
        <dsp:cNvSpPr/>
      </dsp:nvSpPr>
      <dsp:spPr>
        <a:xfrm>
          <a:off x="7848021" y="0"/>
          <a:ext cx="3632928" cy="14303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58853" tIns="165100" rIns="358853"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848021" y="0"/>
        <a:ext cx="3632928" cy="14303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43740-7D9A-4EE2-B258-8E4E237F47B7}">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B98809-6318-4212-BCF3-E165B1E4A34B}">
      <dsp:nvSpPr>
        <dsp:cNvPr id="0" name=""/>
        <dsp:cNvSpPr/>
      </dsp:nvSpPr>
      <dsp:spPr>
        <a:xfrm>
          <a:off x="308987" y="230261"/>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8717A8-6D9E-49CA-B078-C7BC5E783047}">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US" sz="2500" kern="1200"/>
            <a:t>How organisations position themselves in competitive labour markets, and how changing conditions shape resourcing decisions.</a:t>
          </a:r>
        </a:p>
      </dsp:txBody>
      <dsp:txXfrm>
        <a:off x="1179770" y="436"/>
        <a:ext cx="10302076" cy="1021445"/>
      </dsp:txXfrm>
    </dsp:sp>
    <dsp:sp modelId="{E4B618A4-C99D-4BDA-82FF-96F666529764}">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6F5F3-0996-41F2-AF51-2163A42D9AA7}">
      <dsp:nvSpPr>
        <dsp:cNvPr id="0" name=""/>
        <dsp:cNvSpPr/>
      </dsp:nvSpPr>
      <dsp:spPr>
        <a:xfrm>
          <a:off x="308987" y="1507069"/>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CD70E-AD25-4DFE-93CD-22B4B2466309}">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US" sz="2500" kern="1200"/>
            <a:t>The next few slides explain this concept in more detail.</a:t>
          </a:r>
        </a:p>
      </dsp:txBody>
      <dsp:txXfrm>
        <a:off x="1179770" y="1277244"/>
        <a:ext cx="10302076" cy="1021445"/>
      </dsp:txXfrm>
    </dsp:sp>
    <dsp:sp modelId="{AEE6378D-1CFD-4F67-A413-6A5ABD618D49}">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C6D4F-9343-4DFF-9ED1-48C417BF4616}">
      <dsp:nvSpPr>
        <dsp:cNvPr id="0" name=""/>
        <dsp:cNvSpPr/>
      </dsp:nvSpPr>
      <dsp:spPr>
        <a:xfrm>
          <a:off x="308987" y="2783876"/>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60E62-ACFA-43A8-8105-5A43213BB24E}">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US" sz="2500" kern="1200"/>
            <a:t>If you are reading this back after the workshop, check the notes section too</a:t>
          </a:r>
        </a:p>
      </dsp:txBody>
      <dsp:txXfrm>
        <a:off x="1179770" y="2554051"/>
        <a:ext cx="10302076" cy="10214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2A8B4-AB67-4B07-A5C3-2EA719E4D0C3}">
      <dsp:nvSpPr>
        <dsp:cNvPr id="0" name=""/>
        <dsp:cNvSpPr/>
      </dsp:nvSpPr>
      <dsp:spPr>
        <a:xfrm>
          <a:off x="0" y="445"/>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CA657-2A70-4295-B9AA-7572CF6DC0B7}">
      <dsp:nvSpPr>
        <dsp:cNvPr id="0" name=""/>
        <dsp:cNvSpPr/>
      </dsp:nvSpPr>
      <dsp:spPr>
        <a:xfrm>
          <a:off x="315503" y="23511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85AD4E-0EB4-4FAC-80A6-A3C54FE5960D}">
      <dsp:nvSpPr>
        <dsp:cNvPr id="0" name=""/>
        <dsp:cNvSpPr/>
      </dsp:nvSpPr>
      <dsp:spPr>
        <a:xfrm>
          <a:off x="1204650" y="445"/>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a:t>Labour market analysis: looking ahead</a:t>
          </a:r>
        </a:p>
      </dsp:txBody>
      <dsp:txXfrm>
        <a:off x="1204650" y="445"/>
        <a:ext cx="10390318" cy="1042987"/>
      </dsp:txXfrm>
    </dsp:sp>
    <dsp:sp modelId="{948B083E-F012-47CD-90F4-2388726D7F7E}">
      <dsp:nvSpPr>
        <dsp:cNvPr id="0" name=""/>
        <dsp:cNvSpPr/>
      </dsp:nvSpPr>
      <dsp:spPr>
        <a:xfrm>
          <a:off x="0" y="1304180"/>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121CD-7E9C-4D3E-B45F-22CBB050862C}">
      <dsp:nvSpPr>
        <dsp:cNvPr id="0" name=""/>
        <dsp:cNvSpPr/>
      </dsp:nvSpPr>
      <dsp:spPr>
        <a:xfrm>
          <a:off x="315503" y="1538852"/>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18B25E-E8CC-4FF9-9209-6B16BE5EEF34}">
      <dsp:nvSpPr>
        <dsp:cNvPr id="0" name=""/>
        <dsp:cNvSpPr/>
      </dsp:nvSpPr>
      <dsp:spPr>
        <a:xfrm>
          <a:off x="1204650" y="1304180"/>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a:t>PESTLE</a:t>
          </a:r>
        </a:p>
      </dsp:txBody>
      <dsp:txXfrm>
        <a:off x="1204650" y="1304180"/>
        <a:ext cx="10390318" cy="1042987"/>
      </dsp:txXfrm>
    </dsp:sp>
    <dsp:sp modelId="{73F207DE-788C-42F0-AF8C-93E86E22C2B9}">
      <dsp:nvSpPr>
        <dsp:cNvPr id="0" name=""/>
        <dsp:cNvSpPr/>
      </dsp:nvSpPr>
      <dsp:spPr>
        <a:xfrm>
          <a:off x="0" y="2607915"/>
          <a:ext cx="11594969" cy="1042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3CBDC7-9BBE-4DFA-B424-F7D1BB155D50}">
      <dsp:nvSpPr>
        <dsp:cNvPr id="0" name=""/>
        <dsp:cNvSpPr/>
      </dsp:nvSpPr>
      <dsp:spPr>
        <a:xfrm>
          <a:off x="315503" y="284258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A7D52-5CCB-4766-9D99-80F121C330B3}">
      <dsp:nvSpPr>
        <dsp:cNvPr id="0" name=""/>
        <dsp:cNvSpPr/>
      </dsp:nvSpPr>
      <dsp:spPr>
        <a:xfrm>
          <a:off x="1204650" y="2607915"/>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90000"/>
            </a:lnSpc>
            <a:spcBef>
              <a:spcPct val="0"/>
            </a:spcBef>
            <a:spcAft>
              <a:spcPct val="35000"/>
            </a:spcAft>
            <a:buNone/>
          </a:pPr>
          <a:r>
            <a:rPr lang="en-US" sz="2500" kern="1200"/>
            <a:t>Local intelligence matters too</a:t>
          </a:r>
        </a:p>
      </dsp:txBody>
      <dsp:txXfrm>
        <a:off x="1204650" y="2607915"/>
        <a:ext cx="10390318" cy="10429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21881-65A1-4536-8BFF-936B16DB17A9}">
      <dsp:nvSpPr>
        <dsp:cNvPr id="0" name=""/>
        <dsp:cNvSpPr/>
      </dsp:nvSpPr>
      <dsp:spPr>
        <a:xfrm>
          <a:off x="0" y="1515"/>
          <a:ext cx="11594969" cy="768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2074E2-4818-4ADA-9DC1-9D7A9113F1C6}">
      <dsp:nvSpPr>
        <dsp:cNvPr id="0" name=""/>
        <dsp:cNvSpPr/>
      </dsp:nvSpPr>
      <dsp:spPr>
        <a:xfrm>
          <a:off x="232340" y="174330"/>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733DC4-6DF2-4B99-8B9C-870F929861EF}">
      <dsp:nvSpPr>
        <dsp:cNvPr id="0" name=""/>
        <dsp:cNvSpPr/>
      </dsp:nvSpPr>
      <dsp:spPr>
        <a:xfrm>
          <a:off x="887117" y="1515"/>
          <a:ext cx="10707851"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Right people, right skills, right place, right cost, right contract</a:t>
          </a:r>
        </a:p>
      </dsp:txBody>
      <dsp:txXfrm>
        <a:off x="887117" y="1515"/>
        <a:ext cx="10707851" cy="768066"/>
      </dsp:txXfrm>
    </dsp:sp>
    <dsp:sp modelId="{49B326C6-E82A-439C-9BFC-3F6754FF1A23}">
      <dsp:nvSpPr>
        <dsp:cNvPr id="0" name=""/>
        <dsp:cNvSpPr/>
      </dsp:nvSpPr>
      <dsp:spPr>
        <a:xfrm>
          <a:off x="0" y="961599"/>
          <a:ext cx="11594969" cy="768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DC9ECA-FE25-4452-8C02-AAE9E8080E1C}">
      <dsp:nvSpPr>
        <dsp:cNvPr id="0" name=""/>
        <dsp:cNvSpPr/>
      </dsp:nvSpPr>
      <dsp:spPr>
        <a:xfrm>
          <a:off x="232340" y="1134414"/>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D7241D-5B90-4606-9E93-06310B113FF6}">
      <dsp:nvSpPr>
        <dsp:cNvPr id="0" name=""/>
        <dsp:cNvSpPr/>
      </dsp:nvSpPr>
      <dsp:spPr>
        <a:xfrm>
          <a:off x="887117" y="961599"/>
          <a:ext cx="10707851"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Determining future requirements: numbers, skills, qualifications</a:t>
          </a:r>
        </a:p>
      </dsp:txBody>
      <dsp:txXfrm>
        <a:off x="887117" y="961599"/>
        <a:ext cx="10707851" cy="768066"/>
      </dsp:txXfrm>
    </dsp:sp>
    <dsp:sp modelId="{A0D13DE9-C6EB-4FC6-870E-6AE2C81DE87F}">
      <dsp:nvSpPr>
        <dsp:cNvPr id="0" name=""/>
        <dsp:cNvSpPr/>
      </dsp:nvSpPr>
      <dsp:spPr>
        <a:xfrm>
          <a:off x="0" y="1921682"/>
          <a:ext cx="11594969" cy="768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2FD5D0-BD42-48CD-9B1A-7E1BA805C516}">
      <dsp:nvSpPr>
        <dsp:cNvPr id="0" name=""/>
        <dsp:cNvSpPr/>
      </dsp:nvSpPr>
      <dsp:spPr>
        <a:xfrm>
          <a:off x="232340" y="2094497"/>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60DC75-94FE-408E-9DC9-FE19847EC4AE}">
      <dsp:nvSpPr>
        <dsp:cNvPr id="0" name=""/>
        <dsp:cNvSpPr/>
      </dsp:nvSpPr>
      <dsp:spPr>
        <a:xfrm>
          <a:off x="887117" y="1921682"/>
          <a:ext cx="10707851"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Enable sustainable performance</a:t>
          </a:r>
        </a:p>
      </dsp:txBody>
      <dsp:txXfrm>
        <a:off x="887117" y="1921682"/>
        <a:ext cx="10707851" cy="768066"/>
      </dsp:txXfrm>
    </dsp:sp>
    <dsp:sp modelId="{78B36AC0-3C87-451B-B213-75E82B87784B}">
      <dsp:nvSpPr>
        <dsp:cNvPr id="0" name=""/>
        <dsp:cNvSpPr/>
      </dsp:nvSpPr>
      <dsp:spPr>
        <a:xfrm>
          <a:off x="0" y="2881766"/>
          <a:ext cx="11594969" cy="768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82C19-CAC0-49B7-BAFB-23501E8BD324}">
      <dsp:nvSpPr>
        <dsp:cNvPr id="0" name=""/>
        <dsp:cNvSpPr/>
      </dsp:nvSpPr>
      <dsp:spPr>
        <a:xfrm>
          <a:off x="232340" y="3054581"/>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5FC6E5-9B83-4593-B0A5-CA60909C5F01}">
      <dsp:nvSpPr>
        <dsp:cNvPr id="0" name=""/>
        <dsp:cNvSpPr/>
      </dsp:nvSpPr>
      <dsp:spPr>
        <a:xfrm>
          <a:off x="887117" y="2881766"/>
          <a:ext cx="10707851"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Data driven </a:t>
          </a:r>
        </a:p>
      </dsp:txBody>
      <dsp:txXfrm>
        <a:off x="887117" y="2881766"/>
        <a:ext cx="10707851" cy="7680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3CC1D-790C-43F9-AD76-75345C6728BD}">
      <dsp:nvSpPr>
        <dsp:cNvPr id="0" name=""/>
        <dsp:cNvSpPr/>
      </dsp:nvSpPr>
      <dsp:spPr>
        <a:xfrm>
          <a:off x="3924" y="40683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Staffing problems – over or understaffed</a:t>
          </a:r>
        </a:p>
      </dsp:txBody>
      <dsp:txXfrm>
        <a:off x="3924" y="406837"/>
        <a:ext cx="2124814" cy="1274888"/>
      </dsp:txXfrm>
    </dsp:sp>
    <dsp:sp modelId="{7FAF72DF-22A7-442A-99F7-CEAF512E9636}">
      <dsp:nvSpPr>
        <dsp:cNvPr id="0" name=""/>
        <dsp:cNvSpPr/>
      </dsp:nvSpPr>
      <dsp:spPr>
        <a:xfrm>
          <a:off x="2341220" y="40683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Unexpected vacancies</a:t>
          </a:r>
        </a:p>
      </dsp:txBody>
      <dsp:txXfrm>
        <a:off x="2341220" y="406837"/>
        <a:ext cx="2124814" cy="1274888"/>
      </dsp:txXfrm>
    </dsp:sp>
    <dsp:sp modelId="{2D292162-5F80-49A8-B99E-6745ED34FDC7}">
      <dsp:nvSpPr>
        <dsp:cNvPr id="0" name=""/>
        <dsp:cNvSpPr/>
      </dsp:nvSpPr>
      <dsp:spPr>
        <a:xfrm>
          <a:off x="4678516" y="40683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Skills gaps</a:t>
          </a:r>
        </a:p>
      </dsp:txBody>
      <dsp:txXfrm>
        <a:off x="4678516" y="406837"/>
        <a:ext cx="2124814" cy="1274888"/>
      </dsp:txXfrm>
    </dsp:sp>
    <dsp:sp modelId="{1716AC02-302F-43A5-9651-4FF6594C8BA3}">
      <dsp:nvSpPr>
        <dsp:cNvPr id="0" name=""/>
        <dsp:cNvSpPr/>
      </dsp:nvSpPr>
      <dsp:spPr>
        <a:xfrm>
          <a:off x="7015812" y="40683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Reactive training rather than strategic</a:t>
          </a:r>
        </a:p>
      </dsp:txBody>
      <dsp:txXfrm>
        <a:off x="7015812" y="406837"/>
        <a:ext cx="2124814" cy="1274888"/>
      </dsp:txXfrm>
    </dsp:sp>
    <dsp:sp modelId="{5FD5E0FF-603C-4756-813F-AF510148DD78}">
      <dsp:nvSpPr>
        <dsp:cNvPr id="0" name=""/>
        <dsp:cNvSpPr/>
      </dsp:nvSpPr>
      <dsp:spPr>
        <a:xfrm>
          <a:off x="9353108" y="40683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Reliance on agency use, overtime and temps</a:t>
          </a:r>
        </a:p>
      </dsp:txBody>
      <dsp:txXfrm>
        <a:off x="9353108" y="406837"/>
        <a:ext cx="2124814" cy="1274888"/>
      </dsp:txXfrm>
    </dsp:sp>
    <dsp:sp modelId="{F0253C6B-04AE-4414-B959-B7B6AAE86779}">
      <dsp:nvSpPr>
        <dsp:cNvPr id="0" name=""/>
        <dsp:cNvSpPr/>
      </dsp:nvSpPr>
      <dsp:spPr>
        <a:xfrm>
          <a:off x="3924" y="189420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Poor service delivery</a:t>
          </a:r>
        </a:p>
      </dsp:txBody>
      <dsp:txXfrm>
        <a:off x="3924" y="1894207"/>
        <a:ext cx="2124814" cy="1274888"/>
      </dsp:txXfrm>
    </dsp:sp>
    <dsp:sp modelId="{132FE567-9901-49D0-926C-06E29B9060B0}">
      <dsp:nvSpPr>
        <dsp:cNvPr id="0" name=""/>
        <dsp:cNvSpPr/>
      </dsp:nvSpPr>
      <dsp:spPr>
        <a:xfrm>
          <a:off x="2341220" y="189420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Poor employee experience</a:t>
          </a:r>
        </a:p>
      </dsp:txBody>
      <dsp:txXfrm>
        <a:off x="2341220" y="1894207"/>
        <a:ext cx="2124814" cy="1274888"/>
      </dsp:txXfrm>
    </dsp:sp>
    <dsp:sp modelId="{17C9D4F9-B189-4BFC-8F14-F4F851ED83F4}">
      <dsp:nvSpPr>
        <dsp:cNvPr id="0" name=""/>
        <dsp:cNvSpPr/>
      </dsp:nvSpPr>
      <dsp:spPr>
        <a:xfrm>
          <a:off x="4678516" y="189420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Uneven workload</a:t>
          </a:r>
        </a:p>
      </dsp:txBody>
      <dsp:txXfrm>
        <a:off x="4678516" y="1894207"/>
        <a:ext cx="2124814" cy="1274888"/>
      </dsp:txXfrm>
    </dsp:sp>
    <dsp:sp modelId="{36B199A8-CE0D-43D6-816A-83256A88AA67}">
      <dsp:nvSpPr>
        <dsp:cNvPr id="0" name=""/>
        <dsp:cNvSpPr/>
      </dsp:nvSpPr>
      <dsp:spPr>
        <a:xfrm>
          <a:off x="7015812" y="189420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Low retention</a:t>
          </a:r>
        </a:p>
      </dsp:txBody>
      <dsp:txXfrm>
        <a:off x="7015812" y="1894207"/>
        <a:ext cx="2124814" cy="1274888"/>
      </dsp:txXfrm>
    </dsp:sp>
    <dsp:sp modelId="{6319A1E7-DA02-4B21-BDCC-E02B800A27CF}">
      <dsp:nvSpPr>
        <dsp:cNvPr id="0" name=""/>
        <dsp:cNvSpPr/>
      </dsp:nvSpPr>
      <dsp:spPr>
        <a:xfrm>
          <a:off x="9353108" y="1894207"/>
          <a:ext cx="2124814" cy="127488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Succession issues</a:t>
          </a:r>
        </a:p>
      </dsp:txBody>
      <dsp:txXfrm>
        <a:off x="9353108" y="1894207"/>
        <a:ext cx="2124814" cy="12748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1CB6E-AA30-4229-A59D-645A776A2B04}">
      <dsp:nvSpPr>
        <dsp:cNvPr id="0" name=""/>
        <dsp:cNvSpPr/>
      </dsp:nvSpPr>
      <dsp:spPr>
        <a:xfrm>
          <a:off x="342769"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846A23-5F69-49D4-89FD-C833BC563CFD}">
      <dsp:nvSpPr>
        <dsp:cNvPr id="0" name=""/>
        <dsp:cNvSpPr/>
      </dsp:nvSpPr>
      <dsp:spPr>
        <a:xfrm>
          <a:off x="523"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Build</a:t>
          </a:r>
        </a:p>
      </dsp:txBody>
      <dsp:txXfrm>
        <a:off x="523" y="1926358"/>
        <a:ext cx="1244531" cy="497812"/>
      </dsp:txXfrm>
    </dsp:sp>
    <dsp:sp modelId="{53288058-300A-42D2-95B9-82AB38B8431C}">
      <dsp:nvSpPr>
        <dsp:cNvPr id="0" name=""/>
        <dsp:cNvSpPr/>
      </dsp:nvSpPr>
      <dsp:spPr>
        <a:xfrm>
          <a:off x="1805093"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88A632-0300-43C9-A10F-BBBCB8A45659}">
      <dsp:nvSpPr>
        <dsp:cNvPr id="0" name=""/>
        <dsp:cNvSpPr/>
      </dsp:nvSpPr>
      <dsp:spPr>
        <a:xfrm>
          <a:off x="1462847"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Buy </a:t>
          </a:r>
        </a:p>
      </dsp:txBody>
      <dsp:txXfrm>
        <a:off x="1462847" y="1926358"/>
        <a:ext cx="1244531" cy="497812"/>
      </dsp:txXfrm>
    </dsp:sp>
    <dsp:sp modelId="{D7585235-CE37-4241-A82D-5582A3021AF5}">
      <dsp:nvSpPr>
        <dsp:cNvPr id="0" name=""/>
        <dsp:cNvSpPr/>
      </dsp:nvSpPr>
      <dsp:spPr>
        <a:xfrm>
          <a:off x="3267417"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05F4AD-1A4A-42A9-B4D9-3A70E387ADF5}">
      <dsp:nvSpPr>
        <dsp:cNvPr id="0" name=""/>
        <dsp:cNvSpPr/>
      </dsp:nvSpPr>
      <dsp:spPr>
        <a:xfrm>
          <a:off x="2925171"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Borrow</a:t>
          </a:r>
        </a:p>
      </dsp:txBody>
      <dsp:txXfrm>
        <a:off x="2925171" y="1926358"/>
        <a:ext cx="1244531" cy="497812"/>
      </dsp:txXfrm>
    </dsp:sp>
    <dsp:sp modelId="{2DBA4988-4720-4474-9703-573B3A3EB70E}">
      <dsp:nvSpPr>
        <dsp:cNvPr id="0" name=""/>
        <dsp:cNvSpPr/>
      </dsp:nvSpPr>
      <dsp:spPr>
        <a:xfrm>
          <a:off x="4729741"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0E0024-2004-44AD-9B67-CBA42021D13C}">
      <dsp:nvSpPr>
        <dsp:cNvPr id="0" name=""/>
        <dsp:cNvSpPr/>
      </dsp:nvSpPr>
      <dsp:spPr>
        <a:xfrm>
          <a:off x="4387495"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Bind</a:t>
          </a:r>
        </a:p>
      </dsp:txBody>
      <dsp:txXfrm>
        <a:off x="4387495" y="1926358"/>
        <a:ext cx="1244531" cy="497812"/>
      </dsp:txXfrm>
    </dsp:sp>
    <dsp:sp modelId="{43E8E6F3-5A46-4FAA-9B1D-C493FFA4F77D}">
      <dsp:nvSpPr>
        <dsp:cNvPr id="0" name=""/>
        <dsp:cNvSpPr/>
      </dsp:nvSpPr>
      <dsp:spPr>
        <a:xfrm>
          <a:off x="6192066"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653BC7-72A4-494D-9A3C-5495EF245999}">
      <dsp:nvSpPr>
        <dsp:cNvPr id="0" name=""/>
        <dsp:cNvSpPr/>
      </dsp:nvSpPr>
      <dsp:spPr>
        <a:xfrm>
          <a:off x="5849819"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Bounce</a:t>
          </a:r>
        </a:p>
      </dsp:txBody>
      <dsp:txXfrm>
        <a:off x="5849819" y="1926358"/>
        <a:ext cx="1244531" cy="497812"/>
      </dsp:txXfrm>
    </dsp:sp>
    <dsp:sp modelId="{7D64D566-AEEF-478C-92B4-4530050168E1}">
      <dsp:nvSpPr>
        <dsp:cNvPr id="0" name=""/>
        <dsp:cNvSpPr/>
      </dsp:nvSpPr>
      <dsp:spPr>
        <a:xfrm>
          <a:off x="7654390"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A932E-1887-4B5C-9CDC-19B28C6E8B70}">
      <dsp:nvSpPr>
        <dsp:cNvPr id="0" name=""/>
        <dsp:cNvSpPr/>
      </dsp:nvSpPr>
      <dsp:spPr>
        <a:xfrm>
          <a:off x="7312144"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Bot</a:t>
          </a:r>
        </a:p>
      </dsp:txBody>
      <dsp:txXfrm>
        <a:off x="7312144" y="1926358"/>
        <a:ext cx="1244531" cy="497812"/>
      </dsp:txXfrm>
    </dsp:sp>
    <dsp:sp modelId="{36058D7E-160E-4085-BD63-C2CBC241A242}">
      <dsp:nvSpPr>
        <dsp:cNvPr id="0" name=""/>
        <dsp:cNvSpPr/>
      </dsp:nvSpPr>
      <dsp:spPr>
        <a:xfrm>
          <a:off x="9116714"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F4C9B1-4868-4C21-A600-70FC0F1C8B65}">
      <dsp:nvSpPr>
        <dsp:cNvPr id="0" name=""/>
        <dsp:cNvSpPr/>
      </dsp:nvSpPr>
      <dsp:spPr>
        <a:xfrm>
          <a:off x="8774468"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Balance</a:t>
          </a:r>
        </a:p>
      </dsp:txBody>
      <dsp:txXfrm>
        <a:off x="8774468" y="1926358"/>
        <a:ext cx="1244531" cy="497812"/>
      </dsp:txXfrm>
    </dsp:sp>
    <dsp:sp modelId="{74FC9A82-234B-4382-85AE-BFACB4D02BCF}">
      <dsp:nvSpPr>
        <dsp:cNvPr id="0" name=""/>
        <dsp:cNvSpPr/>
      </dsp:nvSpPr>
      <dsp:spPr>
        <a:xfrm>
          <a:off x="10579038"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6B554E-D89D-45BB-92B6-9F38FB5BFC3F}">
      <dsp:nvSpPr>
        <dsp:cNvPr id="0" name=""/>
        <dsp:cNvSpPr/>
      </dsp:nvSpPr>
      <dsp:spPr>
        <a:xfrm>
          <a:off x="10236792"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Bridge</a:t>
          </a:r>
        </a:p>
      </dsp:txBody>
      <dsp:txXfrm>
        <a:off x="10236792" y="1926358"/>
        <a:ext cx="1244531" cy="4978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6BCFC-29B6-4437-AC1D-B55CC03CFE03}">
      <dsp:nvSpPr>
        <dsp:cNvPr id="0" name=""/>
        <dsp:cNvSpPr/>
      </dsp:nvSpPr>
      <dsp:spPr>
        <a:xfrm>
          <a:off x="0" y="1515"/>
          <a:ext cx="11594969"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FDE02-E550-4A2D-895F-FE437271DD5E}">
      <dsp:nvSpPr>
        <dsp:cNvPr id="0" name=""/>
        <dsp:cNvSpPr/>
      </dsp:nvSpPr>
      <dsp:spPr>
        <a:xfrm>
          <a:off x="232340" y="174330"/>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D6BE7-3FD2-442A-8E36-6894A77F6300}">
      <dsp:nvSpPr>
        <dsp:cNvPr id="0" name=""/>
        <dsp:cNvSpPr/>
      </dsp:nvSpPr>
      <dsp:spPr>
        <a:xfrm>
          <a:off x="887117" y="1515"/>
          <a:ext cx="10707851"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Differentiate itself in the labour market</a:t>
          </a:r>
        </a:p>
      </dsp:txBody>
      <dsp:txXfrm>
        <a:off x="887117" y="1515"/>
        <a:ext cx="10707851" cy="768066"/>
      </dsp:txXfrm>
    </dsp:sp>
    <dsp:sp modelId="{320AEFDA-F3C5-4812-A8AC-6588B05DD489}">
      <dsp:nvSpPr>
        <dsp:cNvPr id="0" name=""/>
        <dsp:cNvSpPr/>
      </dsp:nvSpPr>
      <dsp:spPr>
        <a:xfrm>
          <a:off x="0" y="961599"/>
          <a:ext cx="11594969"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523B8B-B6D9-45E9-976A-4B5BE9095479}">
      <dsp:nvSpPr>
        <dsp:cNvPr id="0" name=""/>
        <dsp:cNvSpPr/>
      </dsp:nvSpPr>
      <dsp:spPr>
        <a:xfrm>
          <a:off x="232340" y="1134414"/>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DF9F43-4B3F-4E5D-8286-E8EC2BF85BA3}">
      <dsp:nvSpPr>
        <dsp:cNvPr id="0" name=""/>
        <dsp:cNvSpPr/>
      </dsp:nvSpPr>
      <dsp:spPr>
        <a:xfrm>
          <a:off x="887117" y="961599"/>
          <a:ext cx="10707851"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What do people think about the employer?</a:t>
          </a:r>
        </a:p>
      </dsp:txBody>
      <dsp:txXfrm>
        <a:off x="887117" y="961599"/>
        <a:ext cx="10707851" cy="768066"/>
      </dsp:txXfrm>
    </dsp:sp>
    <dsp:sp modelId="{073B6FFF-E481-48C6-AB2C-AB665F03C008}">
      <dsp:nvSpPr>
        <dsp:cNvPr id="0" name=""/>
        <dsp:cNvSpPr/>
      </dsp:nvSpPr>
      <dsp:spPr>
        <a:xfrm>
          <a:off x="0" y="1921682"/>
          <a:ext cx="11594969"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70E00-7B80-4ECF-894D-39ADB479F5B1}">
      <dsp:nvSpPr>
        <dsp:cNvPr id="0" name=""/>
        <dsp:cNvSpPr/>
      </dsp:nvSpPr>
      <dsp:spPr>
        <a:xfrm>
          <a:off x="232340" y="2094497"/>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7E8F09-8010-44B4-B03F-A3E654F7764D}">
      <dsp:nvSpPr>
        <dsp:cNvPr id="0" name=""/>
        <dsp:cNvSpPr/>
      </dsp:nvSpPr>
      <dsp:spPr>
        <a:xfrm>
          <a:off x="887117" y="1921682"/>
          <a:ext cx="10707851"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A strong brand should connect values, strategy and policies</a:t>
          </a:r>
        </a:p>
      </dsp:txBody>
      <dsp:txXfrm>
        <a:off x="887117" y="1921682"/>
        <a:ext cx="10707851" cy="768066"/>
      </dsp:txXfrm>
    </dsp:sp>
    <dsp:sp modelId="{70CED371-F454-4ACB-9208-4D7EA80048B2}">
      <dsp:nvSpPr>
        <dsp:cNvPr id="0" name=""/>
        <dsp:cNvSpPr/>
      </dsp:nvSpPr>
      <dsp:spPr>
        <a:xfrm>
          <a:off x="0" y="2881766"/>
          <a:ext cx="11594969" cy="7680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E5386-D64B-48BE-B4C3-4B07809BDA80}">
      <dsp:nvSpPr>
        <dsp:cNvPr id="0" name=""/>
        <dsp:cNvSpPr/>
      </dsp:nvSpPr>
      <dsp:spPr>
        <a:xfrm>
          <a:off x="232340" y="3054581"/>
          <a:ext cx="422436" cy="4224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095989-B7C8-4259-B003-66AD4C3F396F}">
      <dsp:nvSpPr>
        <dsp:cNvPr id="0" name=""/>
        <dsp:cNvSpPr/>
      </dsp:nvSpPr>
      <dsp:spPr>
        <a:xfrm>
          <a:off x="887117" y="2881766"/>
          <a:ext cx="10707851" cy="76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7" tIns="81287" rIns="81287" bIns="81287" numCol="1" spcCol="1270" anchor="ctr" anchorCtr="0">
          <a:noAutofit/>
        </a:bodyPr>
        <a:lstStyle/>
        <a:p>
          <a:pPr marL="0" lvl="0" indent="0" algn="l" defTabSz="977900">
            <a:lnSpc>
              <a:spcPct val="90000"/>
            </a:lnSpc>
            <a:spcBef>
              <a:spcPct val="0"/>
            </a:spcBef>
            <a:spcAft>
              <a:spcPct val="35000"/>
            </a:spcAft>
            <a:buNone/>
          </a:pPr>
          <a:r>
            <a:rPr lang="en-US" sz="2200" kern="1200"/>
            <a:t>Increasingly, influenced by Corporate Social Responsibility</a:t>
          </a:r>
        </a:p>
      </dsp:txBody>
      <dsp:txXfrm>
        <a:off x="887117" y="2881766"/>
        <a:ext cx="10707851" cy="7680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1A0CC-9FA4-4B53-BB43-2F73782C20D6}">
      <dsp:nvSpPr>
        <dsp:cNvPr id="0" name=""/>
        <dsp:cNvSpPr/>
      </dsp:nvSpPr>
      <dsp:spPr>
        <a:xfrm>
          <a:off x="0" y="581089"/>
          <a:ext cx="11481847" cy="10727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17604-9D33-4FC8-9175-A8D811E6DE25}">
      <dsp:nvSpPr>
        <dsp:cNvPr id="0" name=""/>
        <dsp:cNvSpPr/>
      </dsp:nvSpPr>
      <dsp:spPr>
        <a:xfrm>
          <a:off x="324516" y="822464"/>
          <a:ext cx="590029" cy="5900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723870-FC2C-40F1-9EA9-0BFCEDDE017D}">
      <dsp:nvSpPr>
        <dsp:cNvPr id="0" name=""/>
        <dsp:cNvSpPr/>
      </dsp:nvSpPr>
      <dsp:spPr>
        <a:xfrm>
          <a:off x="1239061" y="581089"/>
          <a:ext cx="10242785" cy="107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36" tIns="113536" rIns="113536" bIns="113536" numCol="1" spcCol="1270" anchor="ctr" anchorCtr="0">
          <a:noAutofit/>
        </a:bodyPr>
        <a:lstStyle/>
        <a:p>
          <a:pPr marL="0" lvl="0" indent="0" algn="l" defTabSz="1111250">
            <a:lnSpc>
              <a:spcPct val="90000"/>
            </a:lnSpc>
            <a:spcBef>
              <a:spcPct val="0"/>
            </a:spcBef>
            <a:spcAft>
              <a:spcPct val="35000"/>
            </a:spcAft>
            <a:buNone/>
          </a:pPr>
          <a:r>
            <a:rPr lang="en-US" sz="2500" kern="1200"/>
            <a:t>Across the entire lifecycle</a:t>
          </a:r>
        </a:p>
      </dsp:txBody>
      <dsp:txXfrm>
        <a:off x="1239061" y="581089"/>
        <a:ext cx="10242785" cy="1072780"/>
      </dsp:txXfrm>
    </dsp:sp>
    <dsp:sp modelId="{34831CFE-E06C-4C82-B828-BBAF6E95EBE4}">
      <dsp:nvSpPr>
        <dsp:cNvPr id="0" name=""/>
        <dsp:cNvSpPr/>
      </dsp:nvSpPr>
      <dsp:spPr>
        <a:xfrm>
          <a:off x="0" y="1922064"/>
          <a:ext cx="11481847" cy="10727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CF7DB-1413-4C29-8EA9-8E4DE446A023}">
      <dsp:nvSpPr>
        <dsp:cNvPr id="0" name=""/>
        <dsp:cNvSpPr/>
      </dsp:nvSpPr>
      <dsp:spPr>
        <a:xfrm>
          <a:off x="324516" y="2163440"/>
          <a:ext cx="590029" cy="5900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9CA9C0-EFA5-4DBB-B376-00188521340E}">
      <dsp:nvSpPr>
        <dsp:cNvPr id="0" name=""/>
        <dsp:cNvSpPr/>
      </dsp:nvSpPr>
      <dsp:spPr>
        <a:xfrm>
          <a:off x="1239061" y="1922064"/>
          <a:ext cx="5166831" cy="107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36" tIns="113536" rIns="113536" bIns="113536" numCol="1" spcCol="1270" anchor="ctr" anchorCtr="0">
          <a:noAutofit/>
        </a:bodyPr>
        <a:lstStyle/>
        <a:p>
          <a:pPr marL="0" lvl="0" indent="0" algn="l" defTabSz="1111250">
            <a:lnSpc>
              <a:spcPct val="90000"/>
            </a:lnSpc>
            <a:spcBef>
              <a:spcPct val="0"/>
            </a:spcBef>
            <a:spcAft>
              <a:spcPct val="35000"/>
            </a:spcAft>
            <a:buNone/>
          </a:pPr>
          <a:r>
            <a:rPr lang="en-US" sz="2500" kern="1200"/>
            <a:t>Results in better performance (Hosseini et al, 2022)</a:t>
          </a:r>
        </a:p>
      </dsp:txBody>
      <dsp:txXfrm>
        <a:off x="1239061" y="1922064"/>
        <a:ext cx="5166831" cy="1072780"/>
      </dsp:txXfrm>
    </dsp:sp>
    <dsp:sp modelId="{A33FAB27-F9EE-42D7-B416-87B8816D7EAC}">
      <dsp:nvSpPr>
        <dsp:cNvPr id="0" name=""/>
        <dsp:cNvSpPr/>
      </dsp:nvSpPr>
      <dsp:spPr>
        <a:xfrm>
          <a:off x="6405892" y="1922064"/>
          <a:ext cx="5075954" cy="107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36" tIns="113536" rIns="113536" bIns="113536" numCol="1" spcCol="1270" anchor="ctr" anchorCtr="0">
          <a:noAutofit/>
        </a:bodyPr>
        <a:lstStyle/>
        <a:p>
          <a:pPr marL="0" lvl="0" indent="0" algn="l" defTabSz="800100">
            <a:lnSpc>
              <a:spcPct val="90000"/>
            </a:lnSpc>
            <a:spcBef>
              <a:spcPct val="0"/>
            </a:spcBef>
            <a:spcAft>
              <a:spcPct val="35000"/>
            </a:spcAft>
            <a:buNone/>
          </a:pPr>
          <a:r>
            <a:rPr lang="en-US" sz="1800" kern="1200"/>
            <a:t>Retention of talent</a:t>
          </a:r>
        </a:p>
        <a:p>
          <a:pPr marL="0" lvl="0" indent="0" algn="l" defTabSz="800100">
            <a:lnSpc>
              <a:spcPct val="90000"/>
            </a:lnSpc>
            <a:spcBef>
              <a:spcPct val="0"/>
            </a:spcBef>
            <a:spcAft>
              <a:spcPct val="35000"/>
            </a:spcAft>
            <a:buNone/>
          </a:pPr>
          <a:r>
            <a:rPr lang="en-US" sz="1800" kern="1200"/>
            <a:t>Increased levels of engagement </a:t>
          </a:r>
        </a:p>
      </dsp:txBody>
      <dsp:txXfrm>
        <a:off x="6405892" y="1922064"/>
        <a:ext cx="5075954" cy="10727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09213-6C5E-4863-924A-88387BF2F69E}">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B693D-D5C7-449C-89FF-DED18B14CCCD}">
      <dsp:nvSpPr>
        <dsp:cNvPr id="0" name=""/>
        <dsp:cNvSpPr/>
      </dsp:nvSpPr>
      <dsp:spPr>
        <a:xfrm>
          <a:off x="308987" y="230261"/>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69A8F5-F725-4153-9E8B-4D0AD6AD70DF}">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US" sz="2500" kern="1200"/>
            <a:t>Using multiple and non-traditional outreach methods widens the talent pool</a:t>
          </a:r>
        </a:p>
      </dsp:txBody>
      <dsp:txXfrm>
        <a:off x="1179770" y="436"/>
        <a:ext cx="10302076" cy="1021445"/>
      </dsp:txXfrm>
    </dsp:sp>
    <dsp:sp modelId="{CDD371AF-DA05-4E51-B34E-C7550FD2CBD7}">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1637D-CF38-416C-8AE0-17AFE6830D02}">
      <dsp:nvSpPr>
        <dsp:cNvPr id="0" name=""/>
        <dsp:cNvSpPr/>
      </dsp:nvSpPr>
      <dsp:spPr>
        <a:xfrm>
          <a:off x="308987" y="1507069"/>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0501BC-C454-4F05-8E12-744F67525317}">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US" sz="2500" kern="1200"/>
            <a:t>Most candidates expect to search and apply online</a:t>
          </a:r>
        </a:p>
      </dsp:txBody>
      <dsp:txXfrm>
        <a:off x="1179770" y="1277244"/>
        <a:ext cx="10302076" cy="1021445"/>
      </dsp:txXfrm>
    </dsp:sp>
    <dsp:sp modelId="{CB9208DF-BCD4-44ED-A54C-03C0542817D8}">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7CD64-8592-4C55-966B-998803945B2A}">
      <dsp:nvSpPr>
        <dsp:cNvPr id="0" name=""/>
        <dsp:cNvSpPr/>
      </dsp:nvSpPr>
      <dsp:spPr>
        <a:xfrm>
          <a:off x="308987" y="2783876"/>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114A3D-EA9A-479E-B86B-408BAB1106F6}">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US" sz="2500" kern="1200"/>
            <a:t>Legal dimension:  one of the most exposed areas for HR </a:t>
          </a:r>
        </a:p>
      </dsp:txBody>
      <dsp:txXfrm>
        <a:off x="1179770" y="2554051"/>
        <a:ext cx="10302076" cy="102144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AAB1D-489E-40B4-919B-26DA31A09BF8}">
      <dsp:nvSpPr>
        <dsp:cNvPr id="0" name=""/>
        <dsp:cNvSpPr/>
      </dsp:nvSpPr>
      <dsp:spPr>
        <a:xfrm>
          <a:off x="0" y="445"/>
          <a:ext cx="11594969"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82A6F-F7EC-4DC8-B6A1-6978F191EEA3}">
      <dsp:nvSpPr>
        <dsp:cNvPr id="0" name=""/>
        <dsp:cNvSpPr/>
      </dsp:nvSpPr>
      <dsp:spPr>
        <a:xfrm>
          <a:off x="315503" y="23511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9C24EA-6138-4868-8A2F-4EF11BC07110}">
      <dsp:nvSpPr>
        <dsp:cNvPr id="0" name=""/>
        <dsp:cNvSpPr/>
      </dsp:nvSpPr>
      <dsp:spPr>
        <a:xfrm>
          <a:off x="1204650" y="445"/>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rtl="0">
            <a:lnSpc>
              <a:spcPct val="100000"/>
            </a:lnSpc>
            <a:spcBef>
              <a:spcPct val="0"/>
            </a:spcBef>
            <a:spcAft>
              <a:spcPct val="35000"/>
            </a:spcAft>
            <a:buNone/>
          </a:pPr>
          <a:r>
            <a:rPr lang="en-US" sz="2500" kern="1200" dirty="0"/>
            <a:t>List as many as you can</a:t>
          </a:r>
          <a:r>
            <a:rPr lang="en-US" sz="2500" kern="1200" dirty="0">
              <a:latin typeface="Calibri Light" panose="020F0302020204030204"/>
            </a:rPr>
            <a:t>: what would you advise to recruit for the graduate placement year?</a:t>
          </a:r>
        </a:p>
      </dsp:txBody>
      <dsp:txXfrm>
        <a:off x="1204650" y="445"/>
        <a:ext cx="10390318" cy="1042987"/>
      </dsp:txXfrm>
    </dsp:sp>
    <dsp:sp modelId="{5E17BB7F-19C8-4799-B858-DB3AE8F93090}">
      <dsp:nvSpPr>
        <dsp:cNvPr id="0" name=""/>
        <dsp:cNvSpPr/>
      </dsp:nvSpPr>
      <dsp:spPr>
        <a:xfrm>
          <a:off x="0" y="1304180"/>
          <a:ext cx="11594969"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325E8-9317-49DA-90B5-F16C2C068196}">
      <dsp:nvSpPr>
        <dsp:cNvPr id="0" name=""/>
        <dsp:cNvSpPr/>
      </dsp:nvSpPr>
      <dsp:spPr>
        <a:xfrm>
          <a:off x="315503" y="1538852"/>
          <a:ext cx="573643" cy="5736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E4A40-C5E6-43E1-8030-949BD9B84363}">
      <dsp:nvSpPr>
        <dsp:cNvPr id="0" name=""/>
        <dsp:cNvSpPr/>
      </dsp:nvSpPr>
      <dsp:spPr>
        <a:xfrm>
          <a:off x="1204650" y="1304180"/>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100000"/>
            </a:lnSpc>
            <a:spcBef>
              <a:spcPct val="0"/>
            </a:spcBef>
            <a:spcAft>
              <a:spcPct val="35000"/>
            </a:spcAft>
            <a:buNone/>
          </a:pPr>
          <a:r>
            <a:rPr lang="en-US" sz="2500" kern="1200" dirty="0">
              <a:latin typeface="Calibri Light" panose="020F0302020204030204"/>
            </a:rPr>
            <a:t>Discuss</a:t>
          </a:r>
          <a:r>
            <a:rPr lang="en-US" sz="2500" kern="1200" dirty="0"/>
            <a:t> the advantages and disadvantages</a:t>
          </a:r>
        </a:p>
      </dsp:txBody>
      <dsp:txXfrm>
        <a:off x="1204650" y="1304180"/>
        <a:ext cx="10390318" cy="1042987"/>
      </dsp:txXfrm>
    </dsp:sp>
    <dsp:sp modelId="{C298F35F-50BC-455D-82A6-B52F5669045D}">
      <dsp:nvSpPr>
        <dsp:cNvPr id="0" name=""/>
        <dsp:cNvSpPr/>
      </dsp:nvSpPr>
      <dsp:spPr>
        <a:xfrm>
          <a:off x="0" y="2607915"/>
          <a:ext cx="11594969" cy="1042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ADE247-5532-4593-829F-089CB4AB43E9}">
      <dsp:nvSpPr>
        <dsp:cNvPr id="0" name=""/>
        <dsp:cNvSpPr/>
      </dsp:nvSpPr>
      <dsp:spPr>
        <a:xfrm>
          <a:off x="315503" y="2842587"/>
          <a:ext cx="573643" cy="573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75A15A-36DC-4305-B5BA-975E9281CA2E}">
      <dsp:nvSpPr>
        <dsp:cNvPr id="0" name=""/>
        <dsp:cNvSpPr/>
      </dsp:nvSpPr>
      <dsp:spPr>
        <a:xfrm>
          <a:off x="1204650" y="2607915"/>
          <a:ext cx="10390318" cy="104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3" tIns="110383" rIns="110383" bIns="110383" numCol="1" spcCol="1270" anchor="ctr" anchorCtr="0">
          <a:noAutofit/>
        </a:bodyPr>
        <a:lstStyle/>
        <a:p>
          <a:pPr marL="0" lvl="0" indent="0" algn="l" defTabSz="1111250">
            <a:lnSpc>
              <a:spcPct val="100000"/>
            </a:lnSpc>
            <a:spcBef>
              <a:spcPct val="0"/>
            </a:spcBef>
            <a:spcAft>
              <a:spcPct val="35000"/>
            </a:spcAft>
            <a:buNone/>
          </a:pPr>
          <a:r>
            <a:rPr lang="en-US" sz="2500" kern="1200" dirty="0"/>
            <a:t>Discuss whether each method is valid, reliable, fair and cost-effective</a:t>
          </a:r>
        </a:p>
      </dsp:txBody>
      <dsp:txXfrm>
        <a:off x="1204650" y="2607915"/>
        <a:ext cx="10390318" cy="104298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C8ED9-F0BF-4023-A656-19DCEA1DAF52}">
      <dsp:nvSpPr>
        <dsp:cNvPr id="0" name=""/>
        <dsp:cNvSpPr/>
      </dsp:nvSpPr>
      <dsp:spPr>
        <a:xfrm>
          <a:off x="0" y="581089"/>
          <a:ext cx="11481847" cy="10727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35776F-7824-4950-9296-410D67E8D42A}">
      <dsp:nvSpPr>
        <dsp:cNvPr id="0" name=""/>
        <dsp:cNvSpPr/>
      </dsp:nvSpPr>
      <dsp:spPr>
        <a:xfrm>
          <a:off x="324516" y="822464"/>
          <a:ext cx="590029" cy="5900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DF74D-9A2A-4A80-B6BA-1C61F276C216}">
      <dsp:nvSpPr>
        <dsp:cNvPr id="0" name=""/>
        <dsp:cNvSpPr/>
      </dsp:nvSpPr>
      <dsp:spPr>
        <a:xfrm>
          <a:off x="1239061" y="581089"/>
          <a:ext cx="10242785" cy="107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36" tIns="113536" rIns="113536" bIns="113536" numCol="1" spcCol="1270" anchor="ctr" anchorCtr="0">
          <a:noAutofit/>
        </a:bodyPr>
        <a:lstStyle/>
        <a:p>
          <a:pPr marL="0" lvl="0" indent="0" algn="l" defTabSz="1111250">
            <a:lnSpc>
              <a:spcPct val="90000"/>
            </a:lnSpc>
            <a:spcBef>
              <a:spcPct val="0"/>
            </a:spcBef>
            <a:spcAft>
              <a:spcPct val="35000"/>
            </a:spcAft>
            <a:buNone/>
          </a:pPr>
          <a:r>
            <a:rPr lang="en-US" sz="2500" kern="1200"/>
            <a:t>How many employees leave over a set period, expressed as a percentage</a:t>
          </a:r>
        </a:p>
      </dsp:txBody>
      <dsp:txXfrm>
        <a:off x="1239061" y="581089"/>
        <a:ext cx="10242785" cy="1072780"/>
      </dsp:txXfrm>
    </dsp:sp>
    <dsp:sp modelId="{CFFCD89E-50C9-4474-8254-8D825CD21D31}">
      <dsp:nvSpPr>
        <dsp:cNvPr id="0" name=""/>
        <dsp:cNvSpPr/>
      </dsp:nvSpPr>
      <dsp:spPr>
        <a:xfrm>
          <a:off x="0" y="1922064"/>
          <a:ext cx="11481847" cy="10727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95ACC1-174E-4113-BA35-AB307D6C9188}">
      <dsp:nvSpPr>
        <dsp:cNvPr id="0" name=""/>
        <dsp:cNvSpPr/>
      </dsp:nvSpPr>
      <dsp:spPr>
        <a:xfrm>
          <a:off x="324516" y="2163440"/>
          <a:ext cx="590029" cy="5900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017EE2-D478-400C-81C4-1AF45A1C73E4}">
      <dsp:nvSpPr>
        <dsp:cNvPr id="0" name=""/>
        <dsp:cNvSpPr/>
      </dsp:nvSpPr>
      <dsp:spPr>
        <a:xfrm>
          <a:off x="1239061" y="1922064"/>
          <a:ext cx="10242785" cy="107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36" tIns="113536" rIns="113536" bIns="113536" numCol="1" spcCol="1270" anchor="ctr" anchorCtr="0">
          <a:noAutofit/>
        </a:bodyPr>
        <a:lstStyle/>
        <a:p>
          <a:pPr marL="0" lvl="0" indent="0" algn="l" defTabSz="1111250">
            <a:lnSpc>
              <a:spcPct val="90000"/>
            </a:lnSpc>
            <a:spcBef>
              <a:spcPct val="0"/>
            </a:spcBef>
            <a:spcAft>
              <a:spcPct val="35000"/>
            </a:spcAft>
            <a:buNone/>
          </a:pPr>
          <a:r>
            <a:rPr lang="en-US" sz="2500" kern="1200"/>
            <a:t>All leavers: voluntary and involuntary</a:t>
          </a:r>
        </a:p>
      </dsp:txBody>
      <dsp:txXfrm>
        <a:off x="1239061" y="1922064"/>
        <a:ext cx="10242785" cy="10727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FC8CD-DBEC-42DA-A0CF-13CB591EAC3F}">
      <dsp:nvSpPr>
        <dsp:cNvPr id="0" name=""/>
        <dsp:cNvSpPr/>
      </dsp:nvSpPr>
      <dsp:spPr>
        <a:xfrm>
          <a:off x="960756" y="727784"/>
          <a:ext cx="1082301" cy="1082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44BA55-F5D1-49FB-B16F-74446F0B231B}">
      <dsp:nvSpPr>
        <dsp:cNvPr id="0" name=""/>
        <dsp:cNvSpPr/>
      </dsp:nvSpPr>
      <dsp:spPr>
        <a:xfrm>
          <a:off x="299349"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The employer brand</a:t>
          </a:r>
        </a:p>
      </dsp:txBody>
      <dsp:txXfrm>
        <a:off x="299349" y="2128149"/>
        <a:ext cx="2405115" cy="720000"/>
      </dsp:txXfrm>
    </dsp:sp>
    <dsp:sp modelId="{189059FF-98C1-4FDF-9488-651E73224E9F}">
      <dsp:nvSpPr>
        <dsp:cNvPr id="0" name=""/>
        <dsp:cNvSpPr/>
      </dsp:nvSpPr>
      <dsp:spPr>
        <a:xfrm>
          <a:off x="3786767" y="727784"/>
          <a:ext cx="1082301" cy="1082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177435-5860-47DB-B187-BD7AA7B22C13}">
      <dsp:nvSpPr>
        <dsp:cNvPr id="0" name=""/>
        <dsp:cNvSpPr/>
      </dsp:nvSpPr>
      <dsp:spPr>
        <a:xfrm>
          <a:off x="3125360"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The dimensions of Good Work</a:t>
          </a:r>
        </a:p>
      </dsp:txBody>
      <dsp:txXfrm>
        <a:off x="3125360" y="2128149"/>
        <a:ext cx="2405115" cy="720000"/>
      </dsp:txXfrm>
    </dsp:sp>
    <dsp:sp modelId="{491059EE-4DCA-4513-A0AB-06116E08ABF0}">
      <dsp:nvSpPr>
        <dsp:cNvPr id="0" name=""/>
        <dsp:cNvSpPr/>
      </dsp:nvSpPr>
      <dsp:spPr>
        <a:xfrm>
          <a:off x="6612777" y="727784"/>
          <a:ext cx="1082301" cy="1082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D8863D-7A46-4815-B748-17E34475E349}">
      <dsp:nvSpPr>
        <dsp:cNvPr id="0" name=""/>
        <dsp:cNvSpPr/>
      </dsp:nvSpPr>
      <dsp:spPr>
        <a:xfrm>
          <a:off x="5951371"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The employee experience</a:t>
          </a:r>
        </a:p>
      </dsp:txBody>
      <dsp:txXfrm>
        <a:off x="5951371" y="2128149"/>
        <a:ext cx="2405115" cy="720000"/>
      </dsp:txXfrm>
    </dsp:sp>
    <dsp:sp modelId="{2713ECFE-1653-4429-B727-FE2EC86B6AA8}">
      <dsp:nvSpPr>
        <dsp:cNvPr id="0" name=""/>
        <dsp:cNvSpPr/>
      </dsp:nvSpPr>
      <dsp:spPr>
        <a:xfrm>
          <a:off x="9438788" y="727784"/>
          <a:ext cx="1082301" cy="1082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0FF89A-ED7F-41E1-9570-1629D57DC101}">
      <dsp:nvSpPr>
        <dsp:cNvPr id="0" name=""/>
        <dsp:cNvSpPr/>
      </dsp:nvSpPr>
      <dsp:spPr>
        <a:xfrm>
          <a:off x="8777381"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Induction</a:t>
          </a:r>
        </a:p>
      </dsp:txBody>
      <dsp:txXfrm>
        <a:off x="8777381" y="2128149"/>
        <a:ext cx="2405115"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A00342-A667-4E74-B807-D3828CAE6611}">
      <dsp:nvSpPr>
        <dsp:cNvPr id="0" name=""/>
        <dsp:cNvSpPr/>
      </dsp:nvSpPr>
      <dsp:spPr>
        <a:xfrm>
          <a:off x="0" y="312"/>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0CAD51-1855-4EB0-918D-E6CD1643136E}">
      <dsp:nvSpPr>
        <dsp:cNvPr id="0" name=""/>
        <dsp:cNvSpPr/>
      </dsp:nvSpPr>
      <dsp:spPr>
        <a:xfrm>
          <a:off x="129922" y="96948"/>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BE7589-675A-46B9-B763-28D5E010CAFB}">
      <dsp:nvSpPr>
        <dsp:cNvPr id="0" name=""/>
        <dsp:cNvSpPr/>
      </dsp:nvSpPr>
      <dsp:spPr>
        <a:xfrm>
          <a:off x="496069" y="312"/>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Separation costs</a:t>
          </a:r>
        </a:p>
      </dsp:txBody>
      <dsp:txXfrm>
        <a:off x="496069" y="312"/>
        <a:ext cx="11098899" cy="429497"/>
      </dsp:txXfrm>
    </dsp:sp>
    <dsp:sp modelId="{E2BA9590-A89C-477B-A328-58E6343F63E8}">
      <dsp:nvSpPr>
        <dsp:cNvPr id="0" name=""/>
        <dsp:cNvSpPr/>
      </dsp:nvSpPr>
      <dsp:spPr>
        <a:xfrm>
          <a:off x="0" y="537183"/>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7C1943-F2DE-43EF-A656-C1CF58BD149D}">
      <dsp:nvSpPr>
        <dsp:cNvPr id="0" name=""/>
        <dsp:cNvSpPr/>
      </dsp:nvSpPr>
      <dsp:spPr>
        <a:xfrm>
          <a:off x="129922" y="633820"/>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2D4FB-595D-48F4-AB68-CA54FB8DF827}">
      <dsp:nvSpPr>
        <dsp:cNvPr id="0" name=""/>
        <dsp:cNvSpPr/>
      </dsp:nvSpPr>
      <dsp:spPr>
        <a:xfrm>
          <a:off x="496069" y="537183"/>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Vacancy costs</a:t>
          </a:r>
        </a:p>
      </dsp:txBody>
      <dsp:txXfrm>
        <a:off x="496069" y="537183"/>
        <a:ext cx="11098899" cy="429497"/>
      </dsp:txXfrm>
    </dsp:sp>
    <dsp:sp modelId="{B7F8D275-87DE-4079-A950-E116D2900B9D}">
      <dsp:nvSpPr>
        <dsp:cNvPr id="0" name=""/>
        <dsp:cNvSpPr/>
      </dsp:nvSpPr>
      <dsp:spPr>
        <a:xfrm>
          <a:off x="0" y="1074054"/>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B57F69-CF52-4C72-A45B-C288FCC7BA6D}">
      <dsp:nvSpPr>
        <dsp:cNvPr id="0" name=""/>
        <dsp:cNvSpPr/>
      </dsp:nvSpPr>
      <dsp:spPr>
        <a:xfrm>
          <a:off x="129922" y="1170691"/>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D6E2AC-D305-445E-9769-8A8DB2426BF6}">
      <dsp:nvSpPr>
        <dsp:cNvPr id="0" name=""/>
        <dsp:cNvSpPr/>
      </dsp:nvSpPr>
      <dsp:spPr>
        <a:xfrm>
          <a:off x="496069" y="1074054"/>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Recruitment</a:t>
          </a:r>
        </a:p>
      </dsp:txBody>
      <dsp:txXfrm>
        <a:off x="496069" y="1074054"/>
        <a:ext cx="11098899" cy="429497"/>
      </dsp:txXfrm>
    </dsp:sp>
    <dsp:sp modelId="{79C30B31-8A3D-4283-A0C2-AFB4B5F28A66}">
      <dsp:nvSpPr>
        <dsp:cNvPr id="0" name=""/>
        <dsp:cNvSpPr/>
      </dsp:nvSpPr>
      <dsp:spPr>
        <a:xfrm>
          <a:off x="0" y="1610925"/>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4C367-C3A2-40B4-801B-1309F2CEA7C8}">
      <dsp:nvSpPr>
        <dsp:cNvPr id="0" name=""/>
        <dsp:cNvSpPr/>
      </dsp:nvSpPr>
      <dsp:spPr>
        <a:xfrm>
          <a:off x="129922" y="1707562"/>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C621DA-A564-47DA-9D5B-6F40F52A3B9F}">
      <dsp:nvSpPr>
        <dsp:cNvPr id="0" name=""/>
        <dsp:cNvSpPr/>
      </dsp:nvSpPr>
      <dsp:spPr>
        <a:xfrm>
          <a:off x="496069" y="1610925"/>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Induction, training and time to competence</a:t>
          </a:r>
        </a:p>
      </dsp:txBody>
      <dsp:txXfrm>
        <a:off x="496069" y="1610925"/>
        <a:ext cx="11098899" cy="429497"/>
      </dsp:txXfrm>
    </dsp:sp>
    <dsp:sp modelId="{C0C42F32-85C9-49AA-99BE-1DFA3247DA3B}">
      <dsp:nvSpPr>
        <dsp:cNvPr id="0" name=""/>
        <dsp:cNvSpPr/>
      </dsp:nvSpPr>
      <dsp:spPr>
        <a:xfrm>
          <a:off x="0" y="2147797"/>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E6441-8D1A-400A-9426-61F04835E432}">
      <dsp:nvSpPr>
        <dsp:cNvPr id="0" name=""/>
        <dsp:cNvSpPr/>
      </dsp:nvSpPr>
      <dsp:spPr>
        <a:xfrm>
          <a:off x="129922" y="2244434"/>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C54374-0457-4C98-AC04-EC0429EAEC5D}">
      <dsp:nvSpPr>
        <dsp:cNvPr id="0" name=""/>
        <dsp:cNvSpPr/>
      </dsp:nvSpPr>
      <dsp:spPr>
        <a:xfrm>
          <a:off x="496069" y="2147797"/>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Loss of knowledge and relationships...priceless</a:t>
          </a:r>
        </a:p>
      </dsp:txBody>
      <dsp:txXfrm>
        <a:off x="496069" y="2147797"/>
        <a:ext cx="11098899" cy="429497"/>
      </dsp:txXfrm>
    </dsp:sp>
    <dsp:sp modelId="{D9D16E9D-A1A7-47C9-B924-9179B6F656D1}">
      <dsp:nvSpPr>
        <dsp:cNvPr id="0" name=""/>
        <dsp:cNvSpPr/>
      </dsp:nvSpPr>
      <dsp:spPr>
        <a:xfrm>
          <a:off x="0" y="2684668"/>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D6D9F-8052-4644-93E5-61FD6FAA2200}">
      <dsp:nvSpPr>
        <dsp:cNvPr id="0" name=""/>
        <dsp:cNvSpPr/>
      </dsp:nvSpPr>
      <dsp:spPr>
        <a:xfrm>
          <a:off x="129922" y="2781305"/>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67ECFD-AEF7-48C3-AE09-C57516EF2CAE}">
      <dsp:nvSpPr>
        <dsp:cNvPr id="0" name=""/>
        <dsp:cNvSpPr/>
      </dsp:nvSpPr>
      <dsp:spPr>
        <a:xfrm>
          <a:off x="496069" y="2684668"/>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Impact on the wider team</a:t>
          </a:r>
        </a:p>
      </dsp:txBody>
      <dsp:txXfrm>
        <a:off x="496069" y="2684668"/>
        <a:ext cx="11098899" cy="429497"/>
      </dsp:txXfrm>
    </dsp:sp>
    <dsp:sp modelId="{F352E38A-2843-420E-9934-56747C2AB302}">
      <dsp:nvSpPr>
        <dsp:cNvPr id="0" name=""/>
        <dsp:cNvSpPr/>
      </dsp:nvSpPr>
      <dsp:spPr>
        <a:xfrm>
          <a:off x="0" y="3221539"/>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FEC45E-D7D9-4BB5-9E3C-F64839D32643}">
      <dsp:nvSpPr>
        <dsp:cNvPr id="0" name=""/>
        <dsp:cNvSpPr/>
      </dsp:nvSpPr>
      <dsp:spPr>
        <a:xfrm>
          <a:off x="129922" y="3318176"/>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8720F7-5BF6-41AB-9741-B350EC4B06FA}">
      <dsp:nvSpPr>
        <dsp:cNvPr id="0" name=""/>
        <dsp:cNvSpPr/>
      </dsp:nvSpPr>
      <dsp:spPr>
        <a:xfrm>
          <a:off x="496069" y="3221539"/>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Competitive cost</a:t>
          </a:r>
        </a:p>
      </dsp:txBody>
      <dsp:txXfrm>
        <a:off x="496069" y="3221539"/>
        <a:ext cx="11098899" cy="42949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5AB3A-A448-411D-8F79-0533E1E498F2}">
      <dsp:nvSpPr>
        <dsp:cNvPr id="0" name=""/>
        <dsp:cNvSpPr/>
      </dsp:nvSpPr>
      <dsp:spPr>
        <a:xfrm>
          <a:off x="0" y="1484"/>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988D2-03C4-4659-A28B-9E2C5756B338}">
      <dsp:nvSpPr>
        <dsp:cNvPr id="0" name=""/>
        <dsp:cNvSpPr/>
      </dsp:nvSpPr>
      <dsp:spPr>
        <a:xfrm>
          <a:off x="227541" y="170729"/>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EA8FA4-058C-4B1F-B9B3-C866F4FB785B}">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Calibri Light" panose="020F0302020204030204"/>
            </a:rPr>
            <a:t>Design an employer brand for Clyssen</a:t>
          </a:r>
          <a:endParaRPr lang="en-US" sz="2200" kern="1200" dirty="0"/>
        </a:p>
      </dsp:txBody>
      <dsp:txXfrm>
        <a:off x="868794" y="1484"/>
        <a:ext cx="10613052" cy="752203"/>
      </dsp:txXfrm>
    </dsp:sp>
    <dsp:sp modelId="{38DC85E7-CDA3-41D0-8E09-A9AC6A9EEA56}">
      <dsp:nvSpPr>
        <dsp:cNvPr id="0" name=""/>
        <dsp:cNvSpPr/>
      </dsp:nvSpPr>
      <dsp:spPr>
        <a:xfrm>
          <a:off x="0" y="941738"/>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867C23-BD83-4D9C-8575-746C658C30E8}">
      <dsp:nvSpPr>
        <dsp:cNvPr id="0" name=""/>
        <dsp:cNvSpPr/>
      </dsp:nvSpPr>
      <dsp:spPr>
        <a:xfrm>
          <a:off x="227541" y="1110984"/>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5349D9-B8EB-456B-88BE-4EA9AE817852}">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dirty="0"/>
            <a:t>The MD of </a:t>
          </a:r>
          <a:r>
            <a:rPr lang="en-US" sz="2200" kern="1200" dirty="0" err="1"/>
            <a:t>Clyssan</a:t>
          </a:r>
          <a:r>
            <a:rPr lang="en-US" sz="2200" kern="1200" dirty="0"/>
            <a:t> wants to improve retention by paying an annual "retention bonus"</a:t>
          </a:r>
        </a:p>
      </dsp:txBody>
      <dsp:txXfrm>
        <a:off x="868794" y="941738"/>
        <a:ext cx="10613052" cy="752203"/>
      </dsp:txXfrm>
    </dsp:sp>
    <dsp:sp modelId="{099AC3F5-CC97-4A71-B441-56A84EBFB12F}">
      <dsp:nvSpPr>
        <dsp:cNvPr id="0" name=""/>
        <dsp:cNvSpPr/>
      </dsp:nvSpPr>
      <dsp:spPr>
        <a:xfrm>
          <a:off x="0" y="1881992"/>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6D019F-9BB7-47F4-9E96-4AA031D9359D}">
      <dsp:nvSpPr>
        <dsp:cNvPr id="0" name=""/>
        <dsp:cNvSpPr/>
      </dsp:nvSpPr>
      <dsp:spPr>
        <a:xfrm>
          <a:off x="227541" y="2051238"/>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61CEB-DD47-4047-A333-D5F13E57450B}">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dirty="0"/>
            <a:t>Will this work? What might he do instead to reduce dysfunctional turnover?</a:t>
          </a:r>
        </a:p>
      </dsp:txBody>
      <dsp:txXfrm>
        <a:off x="868794" y="1881992"/>
        <a:ext cx="10613052" cy="752203"/>
      </dsp:txXfrm>
    </dsp:sp>
    <dsp:sp modelId="{15C5269F-7D1D-4BC4-9A63-4CA8A9283256}">
      <dsp:nvSpPr>
        <dsp:cNvPr id="0" name=""/>
        <dsp:cNvSpPr/>
      </dsp:nvSpPr>
      <dsp:spPr>
        <a:xfrm>
          <a:off x="0" y="2822246"/>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D4CCB0-FC1A-4AC1-9D30-38428E4ED5B1}">
      <dsp:nvSpPr>
        <dsp:cNvPr id="0" name=""/>
        <dsp:cNvSpPr/>
      </dsp:nvSpPr>
      <dsp:spPr>
        <a:xfrm>
          <a:off x="227541" y="2991492"/>
          <a:ext cx="413711" cy="4137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1531EC-8D6D-4D13-B11C-E62EF2DF096E}">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Calibri Light" panose="020F0302020204030204"/>
            </a:rPr>
            <a:t>Be ready to present it to the class – maximum of two minutes</a:t>
          </a:r>
        </a:p>
      </dsp:txBody>
      <dsp:txXfrm>
        <a:off x="868794" y="2822246"/>
        <a:ext cx="10613052" cy="7522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1CB6E-AA30-4229-A59D-645A776A2B04}">
      <dsp:nvSpPr>
        <dsp:cNvPr id="0" name=""/>
        <dsp:cNvSpPr/>
      </dsp:nvSpPr>
      <dsp:spPr>
        <a:xfrm>
          <a:off x="342769"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846A23-5F69-49D4-89FD-C833BC563CFD}">
      <dsp:nvSpPr>
        <dsp:cNvPr id="0" name=""/>
        <dsp:cNvSpPr/>
      </dsp:nvSpPr>
      <dsp:spPr>
        <a:xfrm>
          <a:off x="523"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Build</a:t>
          </a:r>
        </a:p>
      </dsp:txBody>
      <dsp:txXfrm>
        <a:off x="523" y="1926358"/>
        <a:ext cx="1244531" cy="497812"/>
      </dsp:txXfrm>
    </dsp:sp>
    <dsp:sp modelId="{53288058-300A-42D2-95B9-82AB38B8431C}">
      <dsp:nvSpPr>
        <dsp:cNvPr id="0" name=""/>
        <dsp:cNvSpPr/>
      </dsp:nvSpPr>
      <dsp:spPr>
        <a:xfrm>
          <a:off x="1805093"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88A632-0300-43C9-A10F-BBBCB8A45659}">
      <dsp:nvSpPr>
        <dsp:cNvPr id="0" name=""/>
        <dsp:cNvSpPr/>
      </dsp:nvSpPr>
      <dsp:spPr>
        <a:xfrm>
          <a:off x="1462847"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Buy </a:t>
          </a:r>
        </a:p>
      </dsp:txBody>
      <dsp:txXfrm>
        <a:off x="1462847" y="1926358"/>
        <a:ext cx="1244531" cy="497812"/>
      </dsp:txXfrm>
    </dsp:sp>
    <dsp:sp modelId="{D7585235-CE37-4241-A82D-5582A3021AF5}">
      <dsp:nvSpPr>
        <dsp:cNvPr id="0" name=""/>
        <dsp:cNvSpPr/>
      </dsp:nvSpPr>
      <dsp:spPr>
        <a:xfrm>
          <a:off x="3267417"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05F4AD-1A4A-42A9-B4D9-3A70E387ADF5}">
      <dsp:nvSpPr>
        <dsp:cNvPr id="0" name=""/>
        <dsp:cNvSpPr/>
      </dsp:nvSpPr>
      <dsp:spPr>
        <a:xfrm>
          <a:off x="2925171"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Borrow</a:t>
          </a:r>
        </a:p>
      </dsp:txBody>
      <dsp:txXfrm>
        <a:off x="2925171" y="1926358"/>
        <a:ext cx="1244531" cy="497812"/>
      </dsp:txXfrm>
    </dsp:sp>
    <dsp:sp modelId="{2DBA4988-4720-4474-9703-573B3A3EB70E}">
      <dsp:nvSpPr>
        <dsp:cNvPr id="0" name=""/>
        <dsp:cNvSpPr/>
      </dsp:nvSpPr>
      <dsp:spPr>
        <a:xfrm>
          <a:off x="4729741"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0E0024-2004-44AD-9B67-CBA42021D13C}">
      <dsp:nvSpPr>
        <dsp:cNvPr id="0" name=""/>
        <dsp:cNvSpPr/>
      </dsp:nvSpPr>
      <dsp:spPr>
        <a:xfrm>
          <a:off x="4387495"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Bind</a:t>
          </a:r>
        </a:p>
      </dsp:txBody>
      <dsp:txXfrm>
        <a:off x="4387495" y="1926358"/>
        <a:ext cx="1244531" cy="497812"/>
      </dsp:txXfrm>
    </dsp:sp>
    <dsp:sp modelId="{43E8E6F3-5A46-4FAA-9B1D-C493FFA4F77D}">
      <dsp:nvSpPr>
        <dsp:cNvPr id="0" name=""/>
        <dsp:cNvSpPr/>
      </dsp:nvSpPr>
      <dsp:spPr>
        <a:xfrm>
          <a:off x="6192066"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653BC7-72A4-494D-9A3C-5495EF245999}">
      <dsp:nvSpPr>
        <dsp:cNvPr id="0" name=""/>
        <dsp:cNvSpPr/>
      </dsp:nvSpPr>
      <dsp:spPr>
        <a:xfrm>
          <a:off x="5849819"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Bounce</a:t>
          </a:r>
        </a:p>
      </dsp:txBody>
      <dsp:txXfrm>
        <a:off x="5849819" y="1926358"/>
        <a:ext cx="1244531" cy="497812"/>
      </dsp:txXfrm>
    </dsp:sp>
    <dsp:sp modelId="{7D64D566-AEEF-478C-92B4-4530050168E1}">
      <dsp:nvSpPr>
        <dsp:cNvPr id="0" name=""/>
        <dsp:cNvSpPr/>
      </dsp:nvSpPr>
      <dsp:spPr>
        <a:xfrm>
          <a:off x="7654390"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A932E-1887-4B5C-9CDC-19B28C6E8B70}">
      <dsp:nvSpPr>
        <dsp:cNvPr id="0" name=""/>
        <dsp:cNvSpPr/>
      </dsp:nvSpPr>
      <dsp:spPr>
        <a:xfrm>
          <a:off x="7312144"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Bot</a:t>
          </a:r>
        </a:p>
      </dsp:txBody>
      <dsp:txXfrm>
        <a:off x="7312144" y="1926358"/>
        <a:ext cx="1244531" cy="497812"/>
      </dsp:txXfrm>
    </dsp:sp>
    <dsp:sp modelId="{36058D7E-160E-4085-BD63-C2CBC241A242}">
      <dsp:nvSpPr>
        <dsp:cNvPr id="0" name=""/>
        <dsp:cNvSpPr/>
      </dsp:nvSpPr>
      <dsp:spPr>
        <a:xfrm>
          <a:off x="9116714"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F4C9B1-4868-4C21-A600-70FC0F1C8B65}">
      <dsp:nvSpPr>
        <dsp:cNvPr id="0" name=""/>
        <dsp:cNvSpPr/>
      </dsp:nvSpPr>
      <dsp:spPr>
        <a:xfrm>
          <a:off x="8774468"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Balance</a:t>
          </a:r>
        </a:p>
      </dsp:txBody>
      <dsp:txXfrm>
        <a:off x="8774468" y="1926358"/>
        <a:ext cx="1244531" cy="497812"/>
      </dsp:txXfrm>
    </dsp:sp>
    <dsp:sp modelId="{74FC9A82-234B-4382-85AE-BFACB4D02BCF}">
      <dsp:nvSpPr>
        <dsp:cNvPr id="0" name=""/>
        <dsp:cNvSpPr/>
      </dsp:nvSpPr>
      <dsp:spPr>
        <a:xfrm>
          <a:off x="10579038" y="1151763"/>
          <a:ext cx="560039" cy="56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6B554E-D89D-45BB-92B6-9F38FB5BFC3F}">
      <dsp:nvSpPr>
        <dsp:cNvPr id="0" name=""/>
        <dsp:cNvSpPr/>
      </dsp:nvSpPr>
      <dsp:spPr>
        <a:xfrm>
          <a:off x="10236792" y="1926358"/>
          <a:ext cx="1244531" cy="49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Bridge</a:t>
          </a:r>
        </a:p>
      </dsp:txBody>
      <dsp:txXfrm>
        <a:off x="10236792" y="1926358"/>
        <a:ext cx="1244531" cy="49781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57C9C-D2E9-4A4F-B277-E64105591CDC}">
      <dsp:nvSpPr>
        <dsp:cNvPr id="0" name=""/>
        <dsp:cNvSpPr/>
      </dsp:nvSpPr>
      <dsp:spPr>
        <a:xfrm>
          <a:off x="376144" y="63550"/>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A972F-C28F-469C-8086-2747BD0F32AB}">
      <dsp:nvSpPr>
        <dsp:cNvPr id="0" name=""/>
        <dsp:cNvSpPr/>
      </dsp:nvSpPr>
      <dsp:spPr>
        <a:xfrm>
          <a:off x="674441" y="361847"/>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1C713A-01DA-4853-8F7A-8C86043DB9F3}">
      <dsp:nvSpPr>
        <dsp:cNvPr id="0" name=""/>
        <dsp:cNvSpPr/>
      </dsp:nvSpPr>
      <dsp:spPr>
        <a:xfrm>
          <a:off x="2100990"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Demand stable</a:t>
          </a:r>
        </a:p>
      </dsp:txBody>
      <dsp:txXfrm>
        <a:off x="2100990" y="63550"/>
        <a:ext cx="3348230" cy="1420461"/>
      </dsp:txXfrm>
    </dsp:sp>
    <dsp:sp modelId="{A03559C1-ED65-443A-8B4C-AB37D648423F}">
      <dsp:nvSpPr>
        <dsp:cNvPr id="0" name=""/>
        <dsp:cNvSpPr/>
      </dsp:nvSpPr>
      <dsp:spPr>
        <a:xfrm>
          <a:off x="6032625" y="63550"/>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103B59-EB2F-40BC-BC70-F1B1423710B2}">
      <dsp:nvSpPr>
        <dsp:cNvPr id="0" name=""/>
        <dsp:cNvSpPr/>
      </dsp:nvSpPr>
      <dsp:spPr>
        <a:xfrm>
          <a:off x="6330922" y="361847"/>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520BB8-6963-4469-A230-F1ADDA752AEB}">
      <dsp:nvSpPr>
        <dsp:cNvPr id="0" name=""/>
        <dsp:cNvSpPr/>
      </dsp:nvSpPr>
      <dsp:spPr>
        <a:xfrm>
          <a:off x="7757471"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Continuity</a:t>
          </a:r>
        </a:p>
      </dsp:txBody>
      <dsp:txXfrm>
        <a:off x="7757471" y="63550"/>
        <a:ext cx="3348230" cy="1420461"/>
      </dsp:txXfrm>
    </dsp:sp>
    <dsp:sp modelId="{8F0AFF9F-983C-4DC6-A7EA-695A03C49DF5}">
      <dsp:nvSpPr>
        <dsp:cNvPr id="0" name=""/>
        <dsp:cNvSpPr/>
      </dsp:nvSpPr>
      <dsp:spPr>
        <a:xfrm>
          <a:off x="376144" y="2091921"/>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24E97-FBE7-47A5-9BA0-AC566D1567A5}">
      <dsp:nvSpPr>
        <dsp:cNvPr id="0" name=""/>
        <dsp:cNvSpPr/>
      </dsp:nvSpPr>
      <dsp:spPr>
        <a:xfrm>
          <a:off x="674441" y="2390218"/>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1B2274-193B-412D-A3C2-D968DD280B63}">
      <dsp:nvSpPr>
        <dsp:cNvPr id="0" name=""/>
        <dsp:cNvSpPr/>
      </dsp:nvSpPr>
      <dsp:spPr>
        <a:xfrm>
          <a:off x="2100990"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Scarce skills</a:t>
          </a:r>
        </a:p>
      </dsp:txBody>
      <dsp:txXfrm>
        <a:off x="2100990" y="2091921"/>
        <a:ext cx="3348230" cy="1420461"/>
      </dsp:txXfrm>
    </dsp:sp>
    <dsp:sp modelId="{C796F6F2-EFCA-4B32-B719-C8C591BC65DA}">
      <dsp:nvSpPr>
        <dsp:cNvPr id="0" name=""/>
        <dsp:cNvSpPr/>
      </dsp:nvSpPr>
      <dsp:spPr>
        <a:xfrm>
          <a:off x="6032625" y="2091921"/>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98E87-DC6A-41A5-BDB6-6F3374F08EB4}">
      <dsp:nvSpPr>
        <dsp:cNvPr id="0" name=""/>
        <dsp:cNvSpPr/>
      </dsp:nvSpPr>
      <dsp:spPr>
        <a:xfrm>
          <a:off x="6330922" y="2390218"/>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10CB20-E696-47A9-8433-D75D8708326B}">
      <dsp:nvSpPr>
        <dsp:cNvPr id="0" name=""/>
        <dsp:cNvSpPr/>
      </dsp:nvSpPr>
      <dsp:spPr>
        <a:xfrm>
          <a:off x="7757471"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Succession planning</a:t>
          </a:r>
        </a:p>
      </dsp:txBody>
      <dsp:txXfrm>
        <a:off x="7757471" y="2091921"/>
        <a:ext cx="3348230" cy="142046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01ED8-6E61-43BD-AAA4-99EF5D8D6BD7}">
      <dsp:nvSpPr>
        <dsp:cNvPr id="0" name=""/>
        <dsp:cNvSpPr/>
      </dsp:nvSpPr>
      <dsp:spPr>
        <a:xfrm>
          <a:off x="0" y="1484"/>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DB03F8-2AA1-4EBE-B9D7-11B86999789F}">
      <dsp:nvSpPr>
        <dsp:cNvPr id="0" name=""/>
        <dsp:cNvSpPr/>
      </dsp:nvSpPr>
      <dsp:spPr>
        <a:xfrm>
          <a:off x="227541" y="170729"/>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2FEC8-827A-4658-AA60-ECF454539574}">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90000"/>
            </a:lnSpc>
            <a:spcBef>
              <a:spcPct val="0"/>
            </a:spcBef>
            <a:spcAft>
              <a:spcPct val="35000"/>
            </a:spcAft>
            <a:buNone/>
          </a:pPr>
          <a:r>
            <a:rPr lang="en-US" sz="2200" kern="1200"/>
            <a:t>Regulation rather than prohibition</a:t>
          </a:r>
        </a:p>
      </dsp:txBody>
      <dsp:txXfrm>
        <a:off x="868794" y="1484"/>
        <a:ext cx="10613052" cy="752203"/>
      </dsp:txXfrm>
    </dsp:sp>
    <dsp:sp modelId="{6D4D278D-AB5B-457F-8989-573DB4617D7D}">
      <dsp:nvSpPr>
        <dsp:cNvPr id="0" name=""/>
        <dsp:cNvSpPr/>
      </dsp:nvSpPr>
      <dsp:spPr>
        <a:xfrm>
          <a:off x="0" y="941738"/>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4616A-24C0-48D3-BAB3-C99678C68222}">
      <dsp:nvSpPr>
        <dsp:cNvPr id="0" name=""/>
        <dsp:cNvSpPr/>
      </dsp:nvSpPr>
      <dsp:spPr>
        <a:xfrm>
          <a:off x="227541" y="1110984"/>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87B57F-D588-41DB-89D1-034ABED4462D}">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90000"/>
            </a:lnSpc>
            <a:spcBef>
              <a:spcPct val="0"/>
            </a:spcBef>
            <a:spcAft>
              <a:spcPct val="35000"/>
            </a:spcAft>
            <a:buNone/>
          </a:pPr>
          <a:r>
            <a:rPr lang="en-US" sz="2200" kern="1200"/>
            <a:t>Offer qualifying workers guaranteed hours</a:t>
          </a:r>
        </a:p>
      </dsp:txBody>
      <dsp:txXfrm>
        <a:off x="868794" y="941738"/>
        <a:ext cx="10613052" cy="752203"/>
      </dsp:txXfrm>
    </dsp:sp>
    <dsp:sp modelId="{D73F6736-35C4-47B4-9C84-65F6FEEC253D}">
      <dsp:nvSpPr>
        <dsp:cNvPr id="0" name=""/>
        <dsp:cNvSpPr/>
      </dsp:nvSpPr>
      <dsp:spPr>
        <a:xfrm>
          <a:off x="0" y="1881992"/>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2078DF-537F-43BA-B151-8819BEA502F2}">
      <dsp:nvSpPr>
        <dsp:cNvPr id="0" name=""/>
        <dsp:cNvSpPr/>
      </dsp:nvSpPr>
      <dsp:spPr>
        <a:xfrm>
          <a:off x="227541" y="2051238"/>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6376F9-077F-43DD-A1CF-BA263FA66917}">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90000"/>
            </a:lnSpc>
            <a:spcBef>
              <a:spcPct val="0"/>
            </a:spcBef>
            <a:spcAft>
              <a:spcPct val="35000"/>
            </a:spcAft>
            <a:buNone/>
          </a:pPr>
          <a:r>
            <a:rPr lang="en-US" sz="2200" kern="1200"/>
            <a:t>Reasonable notice of shifts</a:t>
          </a:r>
        </a:p>
      </dsp:txBody>
      <dsp:txXfrm>
        <a:off x="868794" y="1881992"/>
        <a:ext cx="10613052" cy="752203"/>
      </dsp:txXfrm>
    </dsp:sp>
    <dsp:sp modelId="{9C4A577D-03B3-434B-ACD9-8AB18621DA72}">
      <dsp:nvSpPr>
        <dsp:cNvPr id="0" name=""/>
        <dsp:cNvSpPr/>
      </dsp:nvSpPr>
      <dsp:spPr>
        <a:xfrm>
          <a:off x="0" y="2822246"/>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2E85B-CD06-4BD8-8C8D-59C7EC27EB69}">
      <dsp:nvSpPr>
        <dsp:cNvPr id="0" name=""/>
        <dsp:cNvSpPr/>
      </dsp:nvSpPr>
      <dsp:spPr>
        <a:xfrm>
          <a:off x="227541" y="2991492"/>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E3F17-252C-4430-8C41-D5442CCE7A9A}">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90000"/>
            </a:lnSpc>
            <a:spcBef>
              <a:spcPct val="0"/>
            </a:spcBef>
            <a:spcAft>
              <a:spcPct val="35000"/>
            </a:spcAft>
            <a:buNone/>
          </a:pPr>
          <a:r>
            <a:rPr lang="en-US" sz="2200" kern="1200"/>
            <a:t>Right to compensation where a shift is cancelled, moved for curtailed</a:t>
          </a:r>
        </a:p>
      </dsp:txBody>
      <dsp:txXfrm>
        <a:off x="868794" y="2822246"/>
        <a:ext cx="10613052" cy="75220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300C4-0266-477E-A285-95F1B10E0DEC}">
      <dsp:nvSpPr>
        <dsp:cNvPr id="0" name=""/>
        <dsp:cNvSpPr/>
      </dsp:nvSpPr>
      <dsp:spPr>
        <a:xfrm>
          <a:off x="0" y="2852"/>
          <a:ext cx="11594969" cy="60760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A1F27-3F2B-4E02-9E21-C206080DF9B8}">
      <dsp:nvSpPr>
        <dsp:cNvPr id="0" name=""/>
        <dsp:cNvSpPr/>
      </dsp:nvSpPr>
      <dsp:spPr>
        <a:xfrm>
          <a:off x="183801" y="139564"/>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05D651-EA51-46B0-81D8-017B5BF1CAFC}">
      <dsp:nvSpPr>
        <dsp:cNvPr id="0" name=""/>
        <dsp:cNvSpPr/>
      </dsp:nvSpPr>
      <dsp:spPr>
        <a:xfrm>
          <a:off x="701786" y="2852"/>
          <a:ext cx="10893182"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kern="1200"/>
            <a:t>Where work fluctuates, with genuinely unpredictable demand</a:t>
          </a:r>
        </a:p>
      </dsp:txBody>
      <dsp:txXfrm>
        <a:off x="701786" y="2852"/>
        <a:ext cx="10893182" cy="607607"/>
      </dsp:txXfrm>
    </dsp:sp>
    <dsp:sp modelId="{53149F36-0713-4E05-BBC8-2BCD79E86818}">
      <dsp:nvSpPr>
        <dsp:cNvPr id="0" name=""/>
        <dsp:cNvSpPr/>
      </dsp:nvSpPr>
      <dsp:spPr>
        <a:xfrm>
          <a:off x="0" y="762361"/>
          <a:ext cx="11594969" cy="60760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3CC1C-1515-49FE-B5F4-0B3585C9CD56}">
      <dsp:nvSpPr>
        <dsp:cNvPr id="0" name=""/>
        <dsp:cNvSpPr/>
      </dsp:nvSpPr>
      <dsp:spPr>
        <a:xfrm>
          <a:off x="183801" y="899073"/>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30CAF3-F2D8-41A1-BBCD-C1C19D31A999}">
      <dsp:nvSpPr>
        <dsp:cNvPr id="0" name=""/>
        <dsp:cNvSpPr/>
      </dsp:nvSpPr>
      <dsp:spPr>
        <a:xfrm>
          <a:off x="701786" y="762361"/>
          <a:ext cx="10893182"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kern="1200"/>
            <a:t>Short notice sickness cover</a:t>
          </a:r>
        </a:p>
      </dsp:txBody>
      <dsp:txXfrm>
        <a:off x="701786" y="762361"/>
        <a:ext cx="10893182" cy="607607"/>
      </dsp:txXfrm>
    </dsp:sp>
    <dsp:sp modelId="{371F101C-87D9-4250-8ECB-51C042AD391E}">
      <dsp:nvSpPr>
        <dsp:cNvPr id="0" name=""/>
        <dsp:cNvSpPr/>
      </dsp:nvSpPr>
      <dsp:spPr>
        <a:xfrm>
          <a:off x="0" y="1521870"/>
          <a:ext cx="11594969" cy="60760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B09ADF-E549-4690-96BE-2F5019CA8D6A}">
      <dsp:nvSpPr>
        <dsp:cNvPr id="0" name=""/>
        <dsp:cNvSpPr/>
      </dsp:nvSpPr>
      <dsp:spPr>
        <a:xfrm>
          <a:off x="183801" y="1658582"/>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427AB2-F1CD-4379-8F6F-E896866B18E5}">
      <dsp:nvSpPr>
        <dsp:cNvPr id="0" name=""/>
        <dsp:cNvSpPr/>
      </dsp:nvSpPr>
      <dsp:spPr>
        <a:xfrm>
          <a:off x="701786" y="1521870"/>
          <a:ext cx="10893182"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kern="1200"/>
            <a:t>Testing demand before committing</a:t>
          </a:r>
        </a:p>
      </dsp:txBody>
      <dsp:txXfrm>
        <a:off x="701786" y="1521870"/>
        <a:ext cx="10893182" cy="607607"/>
      </dsp:txXfrm>
    </dsp:sp>
    <dsp:sp modelId="{3D8852EC-BBEB-44E2-B67E-2E19C45518B4}">
      <dsp:nvSpPr>
        <dsp:cNvPr id="0" name=""/>
        <dsp:cNvSpPr/>
      </dsp:nvSpPr>
      <dsp:spPr>
        <a:xfrm>
          <a:off x="0" y="2281379"/>
          <a:ext cx="11594969" cy="60760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7C50E-D26F-444E-97C7-331C57AA6F3B}">
      <dsp:nvSpPr>
        <dsp:cNvPr id="0" name=""/>
        <dsp:cNvSpPr/>
      </dsp:nvSpPr>
      <dsp:spPr>
        <a:xfrm>
          <a:off x="183801" y="2418091"/>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D19579-E1B4-463F-9DA1-D19059F110C0}">
      <dsp:nvSpPr>
        <dsp:cNvPr id="0" name=""/>
        <dsp:cNvSpPr/>
      </dsp:nvSpPr>
      <dsp:spPr>
        <a:xfrm>
          <a:off x="701786" y="2281379"/>
          <a:ext cx="10893182"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kern="1200"/>
            <a:t>It suits some people well</a:t>
          </a:r>
        </a:p>
      </dsp:txBody>
      <dsp:txXfrm>
        <a:off x="701786" y="2281379"/>
        <a:ext cx="10893182" cy="607607"/>
      </dsp:txXfrm>
    </dsp:sp>
    <dsp:sp modelId="{1E59F284-8B53-4895-9514-CAA38C87FFB2}">
      <dsp:nvSpPr>
        <dsp:cNvPr id="0" name=""/>
        <dsp:cNvSpPr/>
      </dsp:nvSpPr>
      <dsp:spPr>
        <a:xfrm>
          <a:off x="0" y="3040889"/>
          <a:ext cx="11594969" cy="60760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1C726-0C01-47D7-8240-BA2D9F4EBB95}">
      <dsp:nvSpPr>
        <dsp:cNvPr id="0" name=""/>
        <dsp:cNvSpPr/>
      </dsp:nvSpPr>
      <dsp:spPr>
        <a:xfrm>
          <a:off x="183801" y="3177600"/>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55962-5406-43A3-BECF-6CB7D3CAD4D2}">
      <dsp:nvSpPr>
        <dsp:cNvPr id="0" name=""/>
        <dsp:cNvSpPr/>
      </dsp:nvSpPr>
      <dsp:spPr>
        <a:xfrm>
          <a:off x="701786" y="3040889"/>
          <a:ext cx="10893182"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kern="1200"/>
            <a:t>Can widen the talent pool</a:t>
          </a:r>
        </a:p>
      </dsp:txBody>
      <dsp:txXfrm>
        <a:off x="701786" y="3040889"/>
        <a:ext cx="10893182" cy="60760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F5838-6D5E-48CA-B4C1-25D7B7B4CA6E}">
      <dsp:nvSpPr>
        <dsp:cNvPr id="0" name=""/>
        <dsp:cNvSpPr/>
      </dsp:nvSpPr>
      <dsp:spPr>
        <a:xfrm>
          <a:off x="0" y="1484"/>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85D76A-CCF1-4118-BF4F-267ADBCF79CC}">
      <dsp:nvSpPr>
        <dsp:cNvPr id="0" name=""/>
        <dsp:cNvSpPr/>
      </dsp:nvSpPr>
      <dsp:spPr>
        <a:xfrm>
          <a:off x="227541" y="170729"/>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92D838-48AF-4E22-801D-AFD971F238F1}">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US" sz="2100" kern="1200"/>
            <a:t>A friend is job-hunting has been offered a permanent full-time job.</a:t>
          </a:r>
        </a:p>
      </dsp:txBody>
      <dsp:txXfrm>
        <a:off x="868794" y="1484"/>
        <a:ext cx="10613052" cy="752203"/>
      </dsp:txXfrm>
    </dsp:sp>
    <dsp:sp modelId="{1F5338BA-CB14-4807-91E9-4175C98A782F}">
      <dsp:nvSpPr>
        <dsp:cNvPr id="0" name=""/>
        <dsp:cNvSpPr/>
      </dsp:nvSpPr>
      <dsp:spPr>
        <a:xfrm>
          <a:off x="0" y="941738"/>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DC44B-29E4-4AF0-A639-983AA0DEBF5B}">
      <dsp:nvSpPr>
        <dsp:cNvPr id="0" name=""/>
        <dsp:cNvSpPr/>
      </dsp:nvSpPr>
      <dsp:spPr>
        <a:xfrm>
          <a:off x="227541" y="1110984"/>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2BD77D-91F6-4DBC-9996-0C1EF855D760}">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US" sz="2100" kern="1200"/>
            <a:t>She has also been offered a lucrative, high-paying similar role working for an agency, who supply agency workers to a factory like Clyssen.</a:t>
          </a:r>
        </a:p>
      </dsp:txBody>
      <dsp:txXfrm>
        <a:off x="868794" y="941738"/>
        <a:ext cx="10613052" cy="752203"/>
      </dsp:txXfrm>
    </dsp:sp>
    <dsp:sp modelId="{FA1BC751-D9A9-4579-86E2-1E67E89D59CA}">
      <dsp:nvSpPr>
        <dsp:cNvPr id="0" name=""/>
        <dsp:cNvSpPr/>
      </dsp:nvSpPr>
      <dsp:spPr>
        <a:xfrm>
          <a:off x="0" y="1881992"/>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85950-2AF0-496D-91D1-2DFAD8ECA230}">
      <dsp:nvSpPr>
        <dsp:cNvPr id="0" name=""/>
        <dsp:cNvSpPr/>
      </dsp:nvSpPr>
      <dsp:spPr>
        <a:xfrm>
          <a:off x="227541" y="2051238"/>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AFAD0-34C1-420B-8B5F-9A1AA2EF3CC8}">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US" sz="2100" kern="1200"/>
            <a:t>The jobs are pretty much the same and she wants to take the agency role.</a:t>
          </a:r>
        </a:p>
      </dsp:txBody>
      <dsp:txXfrm>
        <a:off x="868794" y="1881992"/>
        <a:ext cx="10613052" cy="752203"/>
      </dsp:txXfrm>
    </dsp:sp>
    <dsp:sp modelId="{B4E94EA4-74E6-4D9F-B696-E1D0FCA88E77}">
      <dsp:nvSpPr>
        <dsp:cNvPr id="0" name=""/>
        <dsp:cNvSpPr/>
      </dsp:nvSpPr>
      <dsp:spPr>
        <a:xfrm>
          <a:off x="0" y="2822246"/>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E84B8-03E2-4A14-8162-5A0961E225AE}">
      <dsp:nvSpPr>
        <dsp:cNvPr id="0" name=""/>
        <dsp:cNvSpPr/>
      </dsp:nvSpPr>
      <dsp:spPr>
        <a:xfrm>
          <a:off x="227541" y="2991492"/>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FC929C-C26A-472D-B4A4-909D5F195DAE}">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US" sz="2100" kern="1200"/>
            <a:t>What are the differences between the employment rights of a permanent employee and that of an agency worker?</a:t>
          </a:r>
        </a:p>
      </dsp:txBody>
      <dsp:txXfrm>
        <a:off x="868794" y="2822246"/>
        <a:ext cx="10613052" cy="75220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E6FEC-FC50-4649-8B78-26A8EC5ECA2A}">
      <dsp:nvSpPr>
        <dsp:cNvPr id="0" name=""/>
        <dsp:cNvSpPr/>
      </dsp:nvSpPr>
      <dsp:spPr>
        <a:xfrm>
          <a:off x="0" y="312"/>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A462AB-D98E-4DB8-A56F-F01D5338C0A1}">
      <dsp:nvSpPr>
        <dsp:cNvPr id="0" name=""/>
        <dsp:cNvSpPr/>
      </dsp:nvSpPr>
      <dsp:spPr>
        <a:xfrm>
          <a:off x="129922" y="96948"/>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CF9CF6-D432-4A96-B199-08E64196AEBA}">
      <dsp:nvSpPr>
        <dsp:cNvPr id="0" name=""/>
        <dsp:cNvSpPr/>
      </dsp:nvSpPr>
      <dsp:spPr>
        <a:xfrm>
          <a:off x="496069" y="312"/>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Protects the recruitment investment </a:t>
          </a:r>
        </a:p>
      </dsp:txBody>
      <dsp:txXfrm>
        <a:off x="496069" y="312"/>
        <a:ext cx="11098899" cy="429497"/>
      </dsp:txXfrm>
    </dsp:sp>
    <dsp:sp modelId="{36C3E5C8-BA94-401A-AF4B-0D250A7AC89B}">
      <dsp:nvSpPr>
        <dsp:cNvPr id="0" name=""/>
        <dsp:cNvSpPr/>
      </dsp:nvSpPr>
      <dsp:spPr>
        <a:xfrm>
          <a:off x="0" y="537183"/>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E57AAA-A089-457E-9556-CD3614F2CCFF}">
      <dsp:nvSpPr>
        <dsp:cNvPr id="0" name=""/>
        <dsp:cNvSpPr/>
      </dsp:nvSpPr>
      <dsp:spPr>
        <a:xfrm>
          <a:off x="129922" y="633820"/>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24C625-1212-4AC1-B0A3-290C6AB0F2DB}">
      <dsp:nvSpPr>
        <dsp:cNvPr id="0" name=""/>
        <dsp:cNvSpPr/>
      </dsp:nvSpPr>
      <dsp:spPr>
        <a:xfrm>
          <a:off x="496069" y="537183"/>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Early exits common: why?</a:t>
          </a:r>
        </a:p>
      </dsp:txBody>
      <dsp:txXfrm>
        <a:off x="496069" y="537183"/>
        <a:ext cx="11098899" cy="429497"/>
      </dsp:txXfrm>
    </dsp:sp>
    <dsp:sp modelId="{33C029FA-CAF7-410B-BE20-A35F9EF4DEC6}">
      <dsp:nvSpPr>
        <dsp:cNvPr id="0" name=""/>
        <dsp:cNvSpPr/>
      </dsp:nvSpPr>
      <dsp:spPr>
        <a:xfrm>
          <a:off x="0" y="1074054"/>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CF43C-452A-4A3E-8DC6-D40BD1C6D95A}">
      <dsp:nvSpPr>
        <dsp:cNvPr id="0" name=""/>
        <dsp:cNvSpPr/>
      </dsp:nvSpPr>
      <dsp:spPr>
        <a:xfrm>
          <a:off x="129922" y="1170691"/>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1A81C7-ED49-4D0D-9A30-BF97C7D307A9}">
      <dsp:nvSpPr>
        <dsp:cNvPr id="0" name=""/>
        <dsp:cNvSpPr/>
      </dsp:nvSpPr>
      <dsp:spPr>
        <a:xfrm>
          <a:off x="496069" y="1074054"/>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Shortens time to competence</a:t>
          </a:r>
        </a:p>
      </dsp:txBody>
      <dsp:txXfrm>
        <a:off x="496069" y="1074054"/>
        <a:ext cx="11098899" cy="429497"/>
      </dsp:txXfrm>
    </dsp:sp>
    <dsp:sp modelId="{F96D4899-6A17-4EE5-BBEE-A42A35CB3BC9}">
      <dsp:nvSpPr>
        <dsp:cNvPr id="0" name=""/>
        <dsp:cNvSpPr/>
      </dsp:nvSpPr>
      <dsp:spPr>
        <a:xfrm>
          <a:off x="0" y="1610925"/>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735917-8FC1-4E9E-B893-57DA7C8C6DC1}">
      <dsp:nvSpPr>
        <dsp:cNvPr id="0" name=""/>
        <dsp:cNvSpPr/>
      </dsp:nvSpPr>
      <dsp:spPr>
        <a:xfrm>
          <a:off x="129922" y="1707562"/>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EB4E20-3C76-43A9-BE56-D2ACA057815E}">
      <dsp:nvSpPr>
        <dsp:cNvPr id="0" name=""/>
        <dsp:cNvSpPr/>
      </dsp:nvSpPr>
      <dsp:spPr>
        <a:xfrm>
          <a:off x="496069" y="1610925"/>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Safety and compliance</a:t>
          </a:r>
        </a:p>
      </dsp:txBody>
      <dsp:txXfrm>
        <a:off x="496069" y="1610925"/>
        <a:ext cx="11098899" cy="429497"/>
      </dsp:txXfrm>
    </dsp:sp>
    <dsp:sp modelId="{A27A80B2-17BC-48EE-A183-9172A12F391B}">
      <dsp:nvSpPr>
        <dsp:cNvPr id="0" name=""/>
        <dsp:cNvSpPr/>
      </dsp:nvSpPr>
      <dsp:spPr>
        <a:xfrm>
          <a:off x="0" y="2147797"/>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0A1A8-64E5-415C-9836-BD7E445A0FDB}">
      <dsp:nvSpPr>
        <dsp:cNvPr id="0" name=""/>
        <dsp:cNvSpPr/>
      </dsp:nvSpPr>
      <dsp:spPr>
        <a:xfrm>
          <a:off x="129922" y="2244434"/>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2208BD-AD4A-479F-9E1A-9BAD364B6A0A}">
      <dsp:nvSpPr>
        <dsp:cNvPr id="0" name=""/>
        <dsp:cNvSpPr/>
      </dsp:nvSpPr>
      <dsp:spPr>
        <a:xfrm>
          <a:off x="496069" y="2147797"/>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Shapes the psychological contract</a:t>
          </a:r>
        </a:p>
      </dsp:txBody>
      <dsp:txXfrm>
        <a:off x="496069" y="2147797"/>
        <a:ext cx="11098899" cy="429497"/>
      </dsp:txXfrm>
    </dsp:sp>
    <dsp:sp modelId="{84848167-AE4C-4079-9DC3-982FB6B43EA7}">
      <dsp:nvSpPr>
        <dsp:cNvPr id="0" name=""/>
        <dsp:cNvSpPr/>
      </dsp:nvSpPr>
      <dsp:spPr>
        <a:xfrm>
          <a:off x="0" y="2684668"/>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E20B6-7CE6-44C7-A70B-F7E88091A61C}">
      <dsp:nvSpPr>
        <dsp:cNvPr id="0" name=""/>
        <dsp:cNvSpPr/>
      </dsp:nvSpPr>
      <dsp:spPr>
        <a:xfrm>
          <a:off x="129922" y="2781305"/>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67AAB-5294-48B2-B283-F31AF5C96873}">
      <dsp:nvSpPr>
        <dsp:cNvPr id="0" name=""/>
        <dsp:cNvSpPr/>
      </dsp:nvSpPr>
      <dsp:spPr>
        <a:xfrm>
          <a:off x="496069" y="2684668"/>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Consistency and quality</a:t>
          </a:r>
        </a:p>
      </dsp:txBody>
      <dsp:txXfrm>
        <a:off x="496069" y="2684668"/>
        <a:ext cx="11098899" cy="429497"/>
      </dsp:txXfrm>
    </dsp:sp>
    <dsp:sp modelId="{A0749699-0847-4D33-9E3A-68A9DE0EF2AB}">
      <dsp:nvSpPr>
        <dsp:cNvPr id="0" name=""/>
        <dsp:cNvSpPr/>
      </dsp:nvSpPr>
      <dsp:spPr>
        <a:xfrm>
          <a:off x="0" y="3221539"/>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BB435-DC47-44F7-8E18-59BBA918B6E8}">
      <dsp:nvSpPr>
        <dsp:cNvPr id="0" name=""/>
        <dsp:cNvSpPr/>
      </dsp:nvSpPr>
      <dsp:spPr>
        <a:xfrm>
          <a:off x="129922" y="3318176"/>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E2D1DA-B657-4081-AFCF-02295CF6C933}">
      <dsp:nvSpPr>
        <dsp:cNvPr id="0" name=""/>
        <dsp:cNvSpPr/>
      </dsp:nvSpPr>
      <dsp:spPr>
        <a:xfrm>
          <a:off x="496069" y="3221539"/>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US" sz="1600" kern="1200"/>
            <a:t>Reinforces the brand</a:t>
          </a:r>
        </a:p>
      </dsp:txBody>
      <dsp:txXfrm>
        <a:off x="496069" y="3221539"/>
        <a:ext cx="11098899" cy="4294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EC2954-AE8B-4B23-B85D-95C7812EED41}" type="datetimeFigureOut">
              <a:t>9/22/2026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B09EE1-6766-4733-BE21-C35876277482}" type="slidenum">
              <a:t>‹#›</a:t>
            </a:fld>
            <a:endParaRPr lang="en-US"/>
          </a:p>
        </p:txBody>
      </p:sp>
    </p:spTree>
    <p:extLst>
      <p:ext uri="{BB962C8B-B14F-4D97-AF65-F5344CB8AC3E}">
        <p14:creationId xmlns:p14="http://schemas.microsoft.com/office/powerpoint/2010/main" val="1336219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ipd.org/uk/knowledge/reports/goodwork/" TargetMode="External"/><Relationship Id="rId2" Type="http://schemas.openxmlformats.org/officeDocument/2006/relationships/slide" Target="../slides/slide51.xml"/><Relationship Id="rId1" Type="http://schemas.openxmlformats.org/officeDocument/2006/relationships/notesMaster" Target="../notesMasters/notesMaster1.xml"/><Relationship Id="rId6" Type="http://schemas.openxmlformats.org/officeDocument/2006/relationships/hyperlink" Target="https://www.cipd.org/uk/knowledge/factsheets/psychological-factsheet/" TargetMode="External"/><Relationship Id="rId5" Type="http://schemas.openxmlformats.org/officeDocument/2006/relationships/hyperlink" Target="https://www.cipd.org/uk/knowledge/factsheets/induction-factsheet/" TargetMode="External"/><Relationship Id="rId4" Type="http://schemas.openxmlformats.org/officeDocument/2006/relationships/hyperlink" Target="https://www.cipd.org/uk/knowledge/factsheets/recruitment-factsheet/" TargetMode="Externa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cipd.org/uk/knowledge/factsheets/engagement-factsheet/" TargetMode="External"/><Relationship Id="rId2" Type="http://schemas.openxmlformats.org/officeDocument/2006/relationships/slide" Target="../slides/slide52.xml"/><Relationship Id="rId1" Type="http://schemas.openxmlformats.org/officeDocument/2006/relationships/notesMaster" Target="../notesMasters/notesMaster1.xml"/><Relationship Id="rId4" Type="http://schemas.openxmlformats.org/officeDocument/2006/relationships/hyperlink" Target="https://www.pwc.co.uk/economic-services/WIWI/women-in-work-2021-executive-summary.pdf"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Tailor your answers to the case study and remember to take note of the command words.</a:t>
            </a:r>
          </a:p>
        </p:txBody>
      </p:sp>
      <p:sp>
        <p:nvSpPr>
          <p:cNvPr id="4" name="Slide Number Placeholder 3"/>
          <p:cNvSpPr>
            <a:spLocks noGrp="1"/>
          </p:cNvSpPr>
          <p:nvPr>
            <p:ph type="sldNum" sz="quarter" idx="5"/>
          </p:nvPr>
        </p:nvSpPr>
        <p:spPr/>
        <p:txBody>
          <a:bodyPr/>
          <a:lstStyle/>
          <a:p>
            <a:fld id="{E3B09EE1-6766-4733-BE21-C35876277482}" type="slidenum">
              <a:rPr lang="en-US"/>
              <a:t>6</a:t>
            </a:fld>
            <a:endParaRPr lang="en-US"/>
          </a:p>
        </p:txBody>
      </p:sp>
    </p:spTree>
    <p:extLst>
      <p:ext uri="{BB962C8B-B14F-4D97-AF65-F5344CB8AC3E}">
        <p14:creationId xmlns:p14="http://schemas.microsoft.com/office/powerpoint/2010/main" val="2840827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we mean by the </a:t>
            </a:r>
            <a:r>
              <a:rPr lang="en-US" dirty="0" err="1">
                <a:ea typeface="Calibri"/>
                <a:cs typeface="Calibri"/>
              </a:rPr>
              <a:t>labour</a:t>
            </a:r>
            <a:r>
              <a:rPr lang="en-US" dirty="0">
                <a:ea typeface="Calibri"/>
                <a:cs typeface="Calibri"/>
              </a:rPr>
              <a:t> market? Put simply, it is wear employers seek workers and workers seek employment.  It is not a physical space (now) but a way of describing the interaction between the demand for </a:t>
            </a:r>
            <a:r>
              <a:rPr lang="en-US" dirty="0" err="1">
                <a:ea typeface="Calibri"/>
                <a:cs typeface="Calibri"/>
              </a:rPr>
              <a:t>labour</a:t>
            </a:r>
            <a:r>
              <a:rPr lang="en-US" dirty="0">
                <a:ea typeface="Calibri"/>
                <a:cs typeface="Calibri"/>
              </a:rPr>
              <a:t> and the supply of </a:t>
            </a:r>
            <a:r>
              <a:rPr lang="en-US" dirty="0" err="1">
                <a:ea typeface="Calibri"/>
                <a:cs typeface="Calibri"/>
              </a:rPr>
              <a:t>labour</a:t>
            </a:r>
            <a:r>
              <a:rPr lang="en-US" dirty="0">
                <a:ea typeface="Calibri"/>
                <a:cs typeface="Calibri"/>
              </a:rPr>
              <a:t> and how that interaction determines wages, employment levels and working conditions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t>7</a:t>
            </a:fld>
            <a:endParaRPr lang="en-US"/>
          </a:p>
        </p:txBody>
      </p:sp>
    </p:spTree>
    <p:extLst>
      <p:ext uri="{BB962C8B-B14F-4D97-AF65-F5344CB8AC3E}">
        <p14:creationId xmlns:p14="http://schemas.microsoft.com/office/powerpoint/2010/main" val="3852411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rPr lang="en-US"/>
              <a:t>8</a:t>
            </a:fld>
            <a:endParaRPr lang="en-US"/>
          </a:p>
        </p:txBody>
      </p:sp>
    </p:spTree>
    <p:extLst>
      <p:ext uri="{BB962C8B-B14F-4D97-AF65-F5344CB8AC3E}">
        <p14:creationId xmlns:p14="http://schemas.microsoft.com/office/powerpoint/2010/main" val="2483250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Supply and demand.</a:t>
            </a:r>
            <a:r>
              <a:rPr lang="en-US" dirty="0"/>
              <a:t> Employers demand </a:t>
            </a:r>
            <a:r>
              <a:rPr lang="en-US" dirty="0" err="1"/>
              <a:t>labour</a:t>
            </a:r>
            <a:r>
              <a:rPr lang="en-US" dirty="0"/>
              <a:t> because they need work done to produce goods and services, so demand for </a:t>
            </a:r>
            <a:r>
              <a:rPr lang="en-US" dirty="0" err="1"/>
              <a:t>labour</a:t>
            </a:r>
            <a:r>
              <a:rPr lang="en-US" dirty="0"/>
              <a:t> is "derived" from demand for whatever the </a:t>
            </a:r>
            <a:r>
              <a:rPr lang="en-US" dirty="0" err="1"/>
              <a:t>organisation</a:t>
            </a:r>
            <a:r>
              <a:rPr lang="en-US" dirty="0"/>
              <a:t> produces. Supply comes from the working-age population, shaped by demographics, education, migration, participation rates, and people's willingness to work at prevailing pay levels.</a:t>
            </a:r>
          </a:p>
        </p:txBody>
      </p:sp>
      <p:sp>
        <p:nvSpPr>
          <p:cNvPr id="4" name="Slide Number Placeholder 3"/>
          <p:cNvSpPr>
            <a:spLocks noGrp="1"/>
          </p:cNvSpPr>
          <p:nvPr>
            <p:ph type="sldNum" sz="quarter" idx="5"/>
          </p:nvPr>
        </p:nvSpPr>
        <p:spPr/>
        <p:txBody>
          <a:bodyPr/>
          <a:lstStyle/>
          <a:p>
            <a:fld id="{E3B09EE1-6766-4733-BE21-C35876277482}" type="slidenum">
              <a:t>9</a:t>
            </a:fld>
            <a:endParaRPr lang="en-US"/>
          </a:p>
        </p:txBody>
      </p:sp>
    </p:spTree>
    <p:extLst>
      <p:ext uri="{BB962C8B-B14F-4D97-AF65-F5344CB8AC3E}">
        <p14:creationId xmlns:p14="http://schemas.microsoft.com/office/powerpoint/2010/main" val="130795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Demand slopes downwards.</a:t>
            </a:r>
            <a:r>
              <a:rPr lang="en-US" dirty="0"/>
              <a:t> As the wage falls, employers are willing to hire more </a:t>
            </a:r>
            <a:r>
              <a:rPr lang="en-US" dirty="0" err="1"/>
              <a:t>labour</a:t>
            </a:r>
            <a:r>
              <a:rPr lang="en-US" dirty="0"/>
              <a:t>, because each additional worker costs less relative to the value of what they produce. As wages rise, employers </a:t>
            </a:r>
            <a:r>
              <a:rPr lang="en-US" dirty="0" err="1"/>
              <a:t>economise</a:t>
            </a:r>
            <a:r>
              <a:rPr lang="en-US" dirty="0"/>
              <a:t> on </a:t>
            </a:r>
            <a:r>
              <a:rPr lang="en-US" dirty="0" err="1"/>
              <a:t>labour</a:t>
            </a:r>
            <a:r>
              <a:rPr lang="en-US" dirty="0"/>
              <a:t>, substitute capital or reduce output.</a:t>
            </a:r>
          </a:p>
          <a:p>
            <a:r>
              <a:rPr lang="en-US" b="1" dirty="0"/>
              <a:t>Supply slopes upwards.</a:t>
            </a:r>
            <a:r>
              <a:rPr lang="en-US" dirty="0"/>
              <a:t> As the wage rises, more people are willing to offer their </a:t>
            </a:r>
            <a:r>
              <a:rPr lang="en-US" dirty="0" err="1"/>
              <a:t>labour</a:t>
            </a:r>
            <a:r>
              <a:rPr lang="en-US" dirty="0"/>
              <a:t>, and some already in work are willing to offer more hours.</a:t>
            </a:r>
            <a:endParaRPr lang="en-US" dirty="0">
              <a:ea typeface="Calibri"/>
              <a:cs typeface="Calibri"/>
            </a:endParaRPr>
          </a:p>
          <a:p>
            <a:r>
              <a:rPr lang="en-US" i="1" dirty="0"/>
              <a:t>Equilibrium (W, Q</a:t>
            </a:r>
            <a:r>
              <a:rPr lang="en-US" dirty="0"/>
              <a:t>)** is where the two curves cross. At this wage, the amount of </a:t>
            </a:r>
            <a:r>
              <a:rPr lang="en-US" dirty="0" err="1"/>
              <a:t>labour</a:t>
            </a:r>
            <a:r>
              <a:rPr lang="en-US" dirty="0"/>
              <a:t> employers want to hire equals the amount workers want to supply, so the market "clears".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t>10</a:t>
            </a:fld>
            <a:endParaRPr lang="en-US"/>
          </a:p>
        </p:txBody>
      </p:sp>
    </p:spTree>
    <p:extLst>
      <p:ext uri="{BB962C8B-B14F-4D97-AF65-F5344CB8AC3E}">
        <p14:creationId xmlns:p14="http://schemas.microsoft.com/office/powerpoint/2010/main" val="2829889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skills are scarce relative to demand, pay tends to rise (a "tight" </a:t>
            </a:r>
            <a:r>
              <a:rPr lang="en-US" dirty="0" err="1"/>
              <a:t>labour</a:t>
            </a:r>
            <a:r>
              <a:rPr lang="en-US" dirty="0"/>
              <a:t> market); where there are more candidates than jobs, employers have more bargaining power (a "loose" or "slack" market).</a:t>
            </a:r>
          </a:p>
          <a:p>
            <a:endParaRPr lang="en-US" dirty="0">
              <a:ea typeface="Calibri"/>
              <a:cs typeface="Calibri"/>
            </a:endParaRPr>
          </a:p>
          <a:p>
            <a:r>
              <a:rPr lang="en-US" dirty="0">
                <a:ea typeface="Calibri"/>
                <a:cs typeface="Calibri"/>
              </a:rPr>
              <a:t>This terminology is difficult to trace back to one particular theorist as these are terms that passed into economics from general market language and became common in discussion of </a:t>
            </a:r>
            <a:r>
              <a:rPr lang="en-US" dirty="0" err="1">
                <a:ea typeface="Calibri"/>
                <a:cs typeface="Calibri"/>
              </a:rPr>
              <a:t>labour</a:t>
            </a:r>
            <a:r>
              <a:rPr lang="en-US" dirty="0">
                <a:ea typeface="Calibri"/>
                <a:cs typeface="Calibri"/>
              </a:rPr>
              <a:t> markets in the mid 20th century.  If you are looking for a source to cite in your assignment, you will find discussion in Stephen Taylor's book or on the CIPD website.  The important thing is understanding the implications for your own </a:t>
            </a:r>
            <a:r>
              <a:rPr lang="en-US" dirty="0" err="1">
                <a:ea typeface="Calibri"/>
                <a:cs typeface="Calibri"/>
              </a:rPr>
              <a:t>organisation</a:t>
            </a:r>
            <a:r>
              <a:rPr lang="en-US" dirty="0">
                <a:ea typeface="Calibri"/>
                <a:cs typeface="Calibri"/>
              </a:rPr>
              <a:t> in terms of resourcing strategy.</a:t>
            </a:r>
          </a:p>
        </p:txBody>
      </p:sp>
      <p:sp>
        <p:nvSpPr>
          <p:cNvPr id="4" name="Slide Number Placeholder 3"/>
          <p:cNvSpPr>
            <a:spLocks noGrp="1"/>
          </p:cNvSpPr>
          <p:nvPr>
            <p:ph type="sldNum" sz="quarter" idx="5"/>
          </p:nvPr>
        </p:nvSpPr>
        <p:spPr/>
        <p:txBody>
          <a:bodyPr/>
          <a:lstStyle/>
          <a:p>
            <a:fld id="{E3B09EE1-6766-4733-BE21-C35876277482}" type="slidenum">
              <a:t>11</a:t>
            </a:fld>
            <a:endParaRPr lang="en-US"/>
          </a:p>
        </p:txBody>
      </p:sp>
    </p:spTree>
    <p:extLst>
      <p:ext uri="{BB962C8B-B14F-4D97-AF65-F5344CB8AC3E}">
        <p14:creationId xmlns:p14="http://schemas.microsoft.com/office/powerpoint/2010/main" val="1540600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There are a number of options for employers wanting to position themselves </a:t>
            </a:r>
            <a:r>
              <a:rPr lang="en-US" dirty="0" err="1">
                <a:ea typeface="Calibri"/>
                <a:cs typeface="Calibri"/>
              </a:rPr>
              <a:t>favourably</a:t>
            </a:r>
            <a:r>
              <a:rPr lang="en-US" dirty="0">
                <a:ea typeface="Calibri"/>
                <a:cs typeface="Calibri"/>
              </a:rPr>
              <a:t> within the marketplace, and these are some of the options that it can take.  As an employer of choice, </a:t>
            </a:r>
            <a:r>
              <a:rPr lang="en-US" dirty="0"/>
              <a:t>the employer competes on the whole package rather than pay alone: career development, flexibility, culture, purpose, job security, wellbeing and management quality. The EVP is the statement of what the </a:t>
            </a:r>
            <a:r>
              <a:rPr lang="en-US" dirty="0" err="1"/>
              <a:t>organisation</a:t>
            </a:r>
            <a:r>
              <a:rPr lang="en-US" dirty="0"/>
              <a:t> offers in return for what it asks, and employer branding is how that offer is communicated to the external and internal </a:t>
            </a:r>
            <a:r>
              <a:rPr lang="en-US" dirty="0" err="1"/>
              <a:t>labour</a:t>
            </a:r>
            <a:r>
              <a:rPr lang="en-US" dirty="0"/>
              <a:t> market.  This is how BUPA (and others) chose to compete for talent.</a:t>
            </a:r>
            <a:endParaRPr lang="en-US" dirty="0">
              <a:ea typeface="Calibri"/>
              <a:cs typeface="Calibri"/>
            </a:endParaRPr>
          </a:p>
          <a:p>
            <a:endParaRPr lang="en-US" dirty="0">
              <a:ea typeface="Calibri"/>
              <a:cs typeface="Calibri"/>
            </a:endParaRPr>
          </a:p>
          <a:p>
            <a:r>
              <a:rPr lang="en-US" dirty="0">
                <a:ea typeface="Calibri"/>
                <a:cs typeface="Calibri"/>
              </a:rPr>
              <a:t>In terms of reward, employers will look at where to pitch pay packages relative to the market: </a:t>
            </a:r>
            <a:r>
              <a:rPr lang="en-US" dirty="0"/>
              <a:t>leading it (upper quartile), matching it (median) or lagging it (lower quartile). A lag position is only sustainable if something else compensates, such as security, flexibility, pension, development or the intrinsic appeal of the work.</a:t>
            </a:r>
            <a:endParaRPr lang="en-US" dirty="0">
              <a:ea typeface="Calibri"/>
              <a:cs typeface="Calibri"/>
            </a:endParaRPr>
          </a:p>
          <a:p>
            <a:endParaRPr lang="en-US" dirty="0">
              <a:ea typeface="Calibri"/>
              <a:cs typeface="Calibri"/>
            </a:endParaRPr>
          </a:p>
          <a:p>
            <a:r>
              <a:rPr lang="en-US" dirty="0">
                <a:ea typeface="Calibri"/>
                <a:cs typeface="Calibri"/>
              </a:rPr>
              <a:t>You may recall learning about the theory of competitive advantage in an earlier module. Porter used it as a way of differentiating a product and these are closely linked.  The resource based view takes Porter's theory further and argues that sustained </a:t>
            </a:r>
            <a:r>
              <a:rPr lang="en-US" dirty="0"/>
              <a:t>advantage comes from internal resources and capabilities, not market position alone. Barney's test (1991) is that a resource must be valuable, rare, inimitable and non-substitutable (VRIN, later VRIO, where the O stands for whether the firm is </a:t>
            </a:r>
            <a:r>
              <a:rPr lang="en-US" dirty="0" err="1"/>
              <a:t>organised</a:t>
            </a:r>
            <a:r>
              <a:rPr lang="en-US" dirty="0"/>
              <a:t> to exploit it). This is the theory that matters most for HR, because people, culture, tacit knowledge and relationships are hard for competitors to copy in a way that technology, products and finance often are not. Wright, McMahan and McWilliams (1994) applied the argument directly to human resources.</a:t>
            </a:r>
            <a:endParaRPr lang="en-US" dirty="0">
              <a:ea typeface="Calibri"/>
              <a:cs typeface="Calibri"/>
            </a:endParaRPr>
          </a:p>
          <a:p>
            <a:endParaRPr lang="en-US" dirty="0">
              <a:ea typeface="Calibri"/>
              <a:cs typeface="Calibri"/>
            </a:endParaRPr>
          </a:p>
          <a:p>
            <a:r>
              <a:rPr lang="en-US" dirty="0">
                <a:ea typeface="Calibri"/>
                <a:cs typeface="Calibri"/>
              </a:rPr>
              <a:t>Business strategy determines the kind of workforce needs and that determines how it should </a:t>
            </a:r>
            <a:r>
              <a:rPr lang="en-US" dirty="0" err="1">
                <a:ea typeface="Calibri"/>
                <a:cs typeface="Calibri"/>
              </a:rPr>
              <a:t>posistion</a:t>
            </a:r>
            <a:r>
              <a:rPr lang="en-US" dirty="0">
                <a:ea typeface="Calibri"/>
                <a:cs typeface="Calibri"/>
              </a:rPr>
              <a:t> itself as an employer.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t>13</a:t>
            </a:fld>
            <a:endParaRPr lang="en-US"/>
          </a:p>
        </p:txBody>
      </p:sp>
    </p:spTree>
    <p:extLst>
      <p:ext uri="{BB962C8B-B14F-4D97-AF65-F5344CB8AC3E}">
        <p14:creationId xmlns:p14="http://schemas.microsoft.com/office/powerpoint/2010/main" val="1425028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war for talent is the idea that brought these strands together. It takes the resource-based argument that people are a source of competitive advantage, adds the observation that the most valuable people are scarce, and concludes that employers must compete for them deliberately. Strategic positioning as an employer is the practical response to that conclusion.</a:t>
            </a:r>
          </a:p>
        </p:txBody>
      </p:sp>
      <p:sp>
        <p:nvSpPr>
          <p:cNvPr id="4" name="Slide Number Placeholder 3"/>
          <p:cNvSpPr>
            <a:spLocks noGrp="1"/>
          </p:cNvSpPr>
          <p:nvPr>
            <p:ph type="sldNum" sz="quarter" idx="5"/>
          </p:nvPr>
        </p:nvSpPr>
        <p:spPr/>
        <p:txBody>
          <a:bodyPr/>
          <a:lstStyle/>
          <a:p>
            <a:fld id="{E3B09EE1-6766-4733-BE21-C35876277482}" type="slidenum">
              <a:t>14</a:t>
            </a:fld>
            <a:endParaRPr lang="en-US"/>
          </a:p>
        </p:txBody>
      </p:sp>
    </p:spTree>
    <p:extLst>
      <p:ext uri="{BB962C8B-B14F-4D97-AF65-F5344CB8AC3E}">
        <p14:creationId xmlns:p14="http://schemas.microsoft.com/office/powerpoint/2010/main" val="4080798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Official statistics</a:t>
            </a:r>
          </a:p>
          <a:p>
            <a:r>
              <a:rPr lang="en-US" b="1" dirty="0"/>
              <a:t>ONS </a:t>
            </a:r>
            <a:r>
              <a:rPr lang="en-US" b="1" dirty="0" err="1"/>
              <a:t>labour</a:t>
            </a:r>
            <a:r>
              <a:rPr lang="en-US" b="1" dirty="0"/>
              <a:t> market overview.</a:t>
            </a:r>
            <a:r>
              <a:rPr lang="en-US" dirty="0"/>
              <a:t> Published monthly, covering employment, unemployment, economic inactivity, vacancies, redundancies and average earnings. The ratio of unemployed people to vacancies is the closest official measure of the tightness discussed earlier. One caution: the </a:t>
            </a:r>
            <a:r>
              <a:rPr lang="en-US" dirty="0" err="1"/>
              <a:t>Labour</a:t>
            </a:r>
            <a:r>
              <a:rPr lang="en-US" dirty="0"/>
              <a:t> Force Survey, which underpins the headline figures, has had well-documented response rate problems in recent years, and the ONS has been working on a replacement. Students should check the current ONS guidance on reliability before leaning on the headline rates.</a:t>
            </a:r>
            <a:endParaRPr lang="en-US" dirty="0">
              <a:ea typeface="Calibri"/>
              <a:cs typeface="Calibri"/>
            </a:endParaRPr>
          </a:p>
          <a:p>
            <a:r>
              <a:rPr lang="en-US" b="1" dirty="0"/>
              <a:t>Nomis.</a:t>
            </a:r>
            <a:r>
              <a:rPr lang="en-US" dirty="0"/>
              <a:t> The ONS service for local </a:t>
            </a:r>
            <a:r>
              <a:rPr lang="en-US" dirty="0" err="1"/>
              <a:t>labour</a:t>
            </a:r>
            <a:r>
              <a:rPr lang="en-US" dirty="0"/>
              <a:t> market data. This is the most useful official source for employers, because it gives profiles by local authority and region: employment by occupation, qualifications, earnings and claimant count.</a:t>
            </a:r>
            <a:endParaRPr lang="en-US" dirty="0">
              <a:ea typeface="Calibri"/>
              <a:cs typeface="Calibri"/>
            </a:endParaRPr>
          </a:p>
          <a:p>
            <a:r>
              <a:rPr lang="en-US" b="1" dirty="0"/>
              <a:t>ASHE (Annual Survey of Hours and Earnings).</a:t>
            </a:r>
            <a:r>
              <a:rPr lang="en-US" dirty="0"/>
              <a:t> Pay data by occupation, region and sector, useful for benchmarking where commercial data is unaffordable.</a:t>
            </a:r>
            <a:endParaRPr lang="en-US" dirty="0">
              <a:ea typeface="Calibri"/>
              <a:cs typeface="Calibri"/>
            </a:endParaRPr>
          </a:p>
          <a:p>
            <a:r>
              <a:rPr lang="en-US" b="1" dirty="0"/>
              <a:t>Wales-specific sources.</a:t>
            </a:r>
            <a:r>
              <a:rPr lang="en-US" dirty="0"/>
              <a:t> </a:t>
            </a:r>
            <a:r>
              <a:rPr lang="en-US" dirty="0" err="1"/>
              <a:t>StatsWales</a:t>
            </a:r>
            <a:r>
              <a:rPr lang="en-US" dirty="0"/>
              <a:t> and Welsh Government </a:t>
            </a:r>
            <a:r>
              <a:rPr lang="en-US" dirty="0" err="1"/>
              <a:t>labour</a:t>
            </a:r>
            <a:r>
              <a:rPr lang="en-US" dirty="0"/>
              <a:t> market releases, the Regional Skills Partnerships' employment and skills plans</a:t>
            </a:r>
            <a:endParaRPr lang="en-US" dirty="0">
              <a:ea typeface="Calibri"/>
              <a:cs typeface="Calibri"/>
            </a:endParaRPr>
          </a:p>
          <a:p>
            <a:endParaRPr lang="en-US" dirty="0">
              <a:ea typeface="Calibri"/>
              <a:cs typeface="Calibri"/>
            </a:endParaRPr>
          </a:p>
          <a:p>
            <a:r>
              <a:rPr lang="en-US" dirty="0"/>
              <a:t>Professional, industry and economic surveys</a:t>
            </a:r>
            <a:endParaRPr lang="en-US" dirty="0">
              <a:ea typeface="Calibri" panose="020F0502020204030204"/>
              <a:cs typeface="Calibri" panose="020F0502020204030204"/>
            </a:endParaRPr>
          </a:p>
          <a:p>
            <a:r>
              <a:rPr lang="en-US" b="1" dirty="0"/>
              <a:t>CIPD </a:t>
            </a:r>
            <a:r>
              <a:rPr lang="en-US" b="1" dirty="0" err="1"/>
              <a:t>Labour</a:t>
            </a:r>
            <a:r>
              <a:rPr lang="en-US" b="1" dirty="0"/>
              <a:t> Market Outlook.</a:t>
            </a:r>
            <a:r>
              <a:rPr lang="en-US" dirty="0"/>
              <a:t> Quarterly survey of employers' hiring, redundancy and pay intentions. It is forward-looking, which the official statistics are not. The CIPD's resourcing and talent planning survey covers recruitment difficulties and practices.</a:t>
            </a:r>
            <a:endParaRPr lang="en-US" dirty="0">
              <a:ea typeface="Calibri"/>
              <a:cs typeface="Calibri"/>
            </a:endParaRPr>
          </a:p>
          <a:p>
            <a:r>
              <a:rPr lang="en-US" b="1" dirty="0"/>
              <a:t>KPMG and REC Report on Jobs.</a:t>
            </a:r>
            <a:r>
              <a:rPr lang="en-US" dirty="0"/>
              <a:t> Monthly survey of recruitment consultancies on placements, candidate availability and starting salaries. It tends to pick up turning points earlier than the ONS data.</a:t>
            </a:r>
            <a:endParaRPr lang="en-US" dirty="0">
              <a:ea typeface="Calibri"/>
              <a:cs typeface="Calibri"/>
            </a:endParaRPr>
          </a:p>
          <a:p>
            <a:r>
              <a:rPr lang="en-US" b="1" dirty="0"/>
              <a:t>Bank of England.</a:t>
            </a:r>
            <a:r>
              <a:rPr lang="en-US" dirty="0"/>
              <a:t> The Agents' summary of business conditions and the Monetary Policy Report both comment on recruitment difficulties and pay settlements.</a:t>
            </a:r>
            <a:endParaRPr lang="en-US" dirty="0">
              <a:ea typeface="Calibri"/>
              <a:cs typeface="Calibri"/>
            </a:endParaRPr>
          </a:p>
          <a:p>
            <a:r>
              <a:rPr lang="en-US" b="1" dirty="0"/>
              <a:t>Employer Skills Survey.</a:t>
            </a:r>
            <a:r>
              <a:rPr lang="en-US" dirty="0"/>
              <a:t> Large government survey covering skills shortages, hard-to-fill vacancies and training, with results for Wales.</a:t>
            </a:r>
          </a:p>
          <a:p>
            <a:r>
              <a:rPr lang="en-US" b="1" dirty="0"/>
              <a:t>Sector and employer bodies.</a:t>
            </a:r>
            <a:r>
              <a:rPr lang="en-US" dirty="0"/>
              <a:t> CBI, British Chambers of Commerce, the Federation of Small Businesses, sector skills bodies and trade associations all publish workforce surveys.</a:t>
            </a:r>
          </a:p>
          <a:p>
            <a:endParaRPr lang="en-US" dirty="0">
              <a:ea typeface="Calibri"/>
              <a:cs typeface="Calibri"/>
            </a:endParaRPr>
          </a:p>
          <a:p>
            <a:r>
              <a:rPr lang="en-US" dirty="0"/>
              <a:t>Commercial and real-time data</a:t>
            </a:r>
            <a:endParaRPr lang="en-US" dirty="0">
              <a:ea typeface="Calibri" panose="020F0502020204030204"/>
              <a:cs typeface="Calibri" panose="020F0502020204030204"/>
            </a:endParaRPr>
          </a:p>
          <a:p>
            <a:endParaRPr lang="en-US" dirty="0"/>
          </a:p>
          <a:p>
            <a:r>
              <a:rPr lang="en-US" b="1" dirty="0"/>
              <a:t>Pay benchmarking.</a:t>
            </a:r>
            <a:r>
              <a:rPr lang="en-US" dirty="0"/>
              <a:t> Salary surveys and pay clubs, and pay settlement data from providers such as Incomes Data Research, </a:t>
            </a:r>
            <a:r>
              <a:rPr lang="en-US" dirty="0" err="1"/>
              <a:t>Brightmine</a:t>
            </a:r>
            <a:r>
              <a:rPr lang="en-US" dirty="0"/>
              <a:t> (formerly </a:t>
            </a:r>
            <a:r>
              <a:rPr lang="en-US" dirty="0" err="1"/>
              <a:t>XpertHR</a:t>
            </a:r>
            <a:r>
              <a:rPr lang="en-US" dirty="0"/>
              <a:t>) and the </a:t>
            </a:r>
            <a:r>
              <a:rPr lang="en-US" dirty="0" err="1"/>
              <a:t>Labour</a:t>
            </a:r>
            <a:r>
              <a:rPr lang="en-US" dirty="0"/>
              <a:t> Research Department.</a:t>
            </a:r>
            <a:endParaRPr lang="en-US" dirty="0">
              <a:ea typeface="Calibri"/>
              <a:cs typeface="Calibri"/>
            </a:endParaRPr>
          </a:p>
          <a:p>
            <a:r>
              <a:rPr lang="en-US" b="1" dirty="0"/>
              <a:t>Job advert analytics.</a:t>
            </a:r>
            <a:r>
              <a:rPr lang="en-US" dirty="0"/>
              <a:t> Indeed, </a:t>
            </a:r>
            <a:r>
              <a:rPr lang="en-US" dirty="0" err="1"/>
              <a:t>Adzuna</a:t>
            </a:r>
            <a:r>
              <a:rPr lang="en-US" dirty="0"/>
              <a:t>, LinkedIn and specialist providers such as </a:t>
            </a:r>
            <a:r>
              <a:rPr lang="en-US" dirty="0" err="1"/>
              <a:t>Lightcast</a:t>
            </a:r>
            <a:r>
              <a:rPr lang="en-US" dirty="0"/>
              <a:t> </a:t>
            </a:r>
            <a:r>
              <a:rPr lang="en-US" dirty="0" err="1"/>
              <a:t>analyse</a:t>
            </a:r>
            <a:r>
              <a:rPr lang="en-US" dirty="0"/>
              <a:t> online vacancies to show demand by skill and location, and advertised pay. This is timelier than official data, although it only captures vacancies advertised online.</a:t>
            </a:r>
            <a:endParaRPr lang="en-US" dirty="0">
              <a:ea typeface="Calibri"/>
              <a:cs typeface="Calibri"/>
            </a:endParaRPr>
          </a:p>
          <a:p>
            <a:r>
              <a:rPr lang="en-US" b="1" dirty="0"/>
              <a:t>Recruitment agencies.</a:t>
            </a:r>
            <a:r>
              <a:rPr lang="en-US" dirty="0"/>
              <a:t> Often the quickest source on what candidates in a particular field are asking for and which employers they are choosing.</a:t>
            </a:r>
            <a:endParaRPr lang="en-US" dirty="0">
              <a:ea typeface="Calibri"/>
              <a:cs typeface="Calibri"/>
            </a:endParaRPr>
          </a:p>
          <a:p>
            <a:r>
              <a:rPr lang="en-US" dirty="0"/>
              <a:t>The </a:t>
            </a:r>
            <a:r>
              <a:rPr lang="en-US" dirty="0" err="1"/>
              <a:t>organisation's</a:t>
            </a:r>
            <a:r>
              <a:rPr lang="en-US" dirty="0"/>
              <a:t> own data</a:t>
            </a:r>
            <a:endParaRPr lang="en-US" dirty="0">
              <a:ea typeface="Calibri"/>
              <a:cs typeface="Calibri"/>
            </a:endParaRPr>
          </a:p>
          <a:p>
            <a:r>
              <a:rPr lang="en-US" dirty="0"/>
              <a:t>This is frequently the most relevant evidence, and students often overlook it:</a:t>
            </a:r>
            <a:endParaRPr lang="en-US" dirty="0">
              <a:ea typeface="Calibri"/>
              <a:cs typeface="Calibri"/>
            </a:endParaRPr>
          </a:p>
          <a:p>
            <a:pPr marL="171450" indent="-171450">
              <a:buFont typeface="Arial"/>
              <a:buChar char="•"/>
            </a:pPr>
            <a:r>
              <a:rPr lang="en-US" dirty="0"/>
              <a:t>Applications per vacancy, time to fill and cost per hire</a:t>
            </a:r>
            <a:endParaRPr lang="en-US" dirty="0">
              <a:ea typeface="Calibri"/>
              <a:cs typeface="Calibri"/>
            </a:endParaRPr>
          </a:p>
          <a:p>
            <a:pPr marL="171450" indent="-171450">
              <a:buFont typeface="Arial"/>
              <a:buChar char="•"/>
            </a:pPr>
            <a:r>
              <a:rPr lang="en-US" dirty="0"/>
              <a:t>Offer acceptance and decline rates, and the reasons given</a:t>
            </a:r>
            <a:endParaRPr lang="en-US" dirty="0">
              <a:ea typeface="Calibri"/>
              <a:cs typeface="Calibri"/>
            </a:endParaRPr>
          </a:p>
          <a:p>
            <a:pPr marL="171450" indent="-171450">
              <a:buFont typeface="Arial"/>
              <a:buChar char="•"/>
            </a:pPr>
            <a:r>
              <a:rPr lang="en-US" dirty="0"/>
              <a:t>Turnover and stability rates, particularly early leavers</a:t>
            </a:r>
            <a:endParaRPr lang="en-US" dirty="0">
              <a:ea typeface="Calibri"/>
              <a:cs typeface="Calibri"/>
            </a:endParaRPr>
          </a:p>
          <a:p>
            <a:pPr marL="171450" indent="-171450">
              <a:buFont typeface="Arial"/>
              <a:buChar char="•"/>
            </a:pPr>
            <a:r>
              <a:rPr lang="en-US" dirty="0"/>
              <a:t>Exit and stay interview data, including where leavers go</a:t>
            </a:r>
            <a:endParaRPr lang="en-US" dirty="0">
              <a:ea typeface="Calibri"/>
              <a:cs typeface="Calibri"/>
            </a:endParaRPr>
          </a:p>
          <a:p>
            <a:pPr marL="171450" indent="-171450">
              <a:buFont typeface="Arial"/>
              <a:buChar char="•"/>
            </a:pPr>
            <a:r>
              <a:rPr lang="en-US" dirty="0"/>
              <a:t>Agency and overtime spend as an indicator of unfilled demand</a:t>
            </a:r>
            <a:endParaRPr lang="en-US" dirty="0">
              <a:ea typeface="Calibri"/>
              <a:cs typeface="Calibri"/>
            </a:endParaRPr>
          </a:p>
          <a:p>
            <a:pPr marL="171450" indent="-171450">
              <a:buFont typeface="Arial"/>
              <a:buChar char="•"/>
            </a:pPr>
            <a:r>
              <a:rPr lang="en-US" dirty="0"/>
              <a:t>Candidate feedback and employer review sites such as Glassdoor</a:t>
            </a:r>
            <a:endParaRPr lang="en-US" dirty="0">
              <a:ea typeface="Calibri"/>
              <a:cs typeface="Calibri"/>
            </a:endParaRPr>
          </a:p>
          <a:p>
            <a:endParaRPr lang="en-US" dirty="0">
              <a:ea typeface="Calibri"/>
              <a:cs typeface="Calibri"/>
            </a:endParaRPr>
          </a:p>
          <a:p>
            <a:r>
              <a:rPr lang="en-US" dirty="0"/>
              <a:t>If acceptance rates are falling and leavers are moving to a named competitor for higher pay, the employer has learned something about its </a:t>
            </a:r>
            <a:r>
              <a:rPr lang="en-US" dirty="0" err="1"/>
              <a:t>labour</a:t>
            </a:r>
            <a:r>
              <a:rPr lang="en-US" dirty="0"/>
              <a:t> market that a national dataset would not.</a:t>
            </a:r>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t>16</a:t>
            </a:fld>
            <a:endParaRPr lang="en-US"/>
          </a:p>
        </p:txBody>
      </p:sp>
    </p:spTree>
    <p:extLst>
      <p:ext uri="{BB962C8B-B14F-4D97-AF65-F5344CB8AC3E}">
        <p14:creationId xmlns:p14="http://schemas.microsoft.com/office/powerpoint/2010/main" val="1354054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context, a competitor analysis means comparing what </a:t>
            </a:r>
            <a:r>
              <a:rPr lang="en-US" dirty="0" err="1"/>
              <a:t>Clyssan</a:t>
            </a:r>
            <a:r>
              <a:rPr lang="en-US" dirty="0"/>
              <a:t> offers as an employer with what rival employers offer the same people. It follows a fairly standard sequence.  In your question, remember that this isn't about competing with businesses that are direct competitors in terms of product.  The analysis is about </a:t>
            </a:r>
            <a:r>
              <a:rPr lang="en-US" dirty="0" err="1"/>
              <a:t>analysing</a:t>
            </a:r>
            <a:r>
              <a:rPr lang="en-US" dirty="0"/>
              <a:t> competitors in the </a:t>
            </a:r>
            <a:r>
              <a:rPr lang="en-US" dirty="0" err="1"/>
              <a:t>labour</a:t>
            </a:r>
            <a:r>
              <a:rPr lang="en-US" dirty="0"/>
              <a:t> market for cyber security experts.</a:t>
            </a:r>
            <a:endParaRPr lang="en-US" dirty="0">
              <a:ea typeface="Calibri"/>
              <a:cs typeface="Calibri"/>
            </a:endParaRPr>
          </a:p>
          <a:p>
            <a:endParaRPr lang="en-US" dirty="0">
              <a:ea typeface="Calibri"/>
              <a:cs typeface="Calibri"/>
            </a:endParaRPr>
          </a:p>
          <a:p>
            <a:r>
              <a:rPr lang="en-US" dirty="0">
                <a:ea typeface="Calibri"/>
                <a:cs typeface="Calibri"/>
              </a:rPr>
              <a:t>The diagram mentions SWOT but you need to do a PESTLE too:</a:t>
            </a:r>
          </a:p>
          <a:p>
            <a:endParaRPr lang="en-US" dirty="0">
              <a:ea typeface="Calibri"/>
              <a:cs typeface="Calibri"/>
            </a:endParaRPr>
          </a:p>
          <a:p>
            <a:r>
              <a:rPr lang="en-US" b="1" dirty="0"/>
              <a:t>PESTLE looks outward at the macro environment.</a:t>
            </a:r>
            <a:r>
              <a:rPr lang="en-US" dirty="0"/>
              <a:t> It identifies the external pressures on the </a:t>
            </a:r>
            <a:r>
              <a:rPr lang="en-US" dirty="0" err="1"/>
              <a:t>labour</a:t>
            </a:r>
            <a:r>
              <a:rPr lang="en-US" dirty="0"/>
              <a:t> market: migration rules, AI changing skill requirements, regulation driving demand for cyber expertise, and so on. It says nothing about </a:t>
            </a:r>
            <a:r>
              <a:rPr lang="en-US" dirty="0" err="1"/>
              <a:t>Clyssan</a:t>
            </a:r>
            <a:r>
              <a:rPr lang="en-US" dirty="0"/>
              <a:t> itself or about what competitors offer.</a:t>
            </a:r>
            <a:endParaRPr lang="en-US" dirty="0">
              <a:ea typeface="Calibri"/>
              <a:cs typeface="Calibri"/>
            </a:endParaRPr>
          </a:p>
          <a:p>
            <a:r>
              <a:rPr lang="en-US" b="1" dirty="0"/>
              <a:t>SWOT brings the internal and external together.</a:t>
            </a:r>
            <a:r>
              <a:rPr lang="en-US" dirty="0"/>
              <a:t> Strengths and weaknesses are internal: what </a:t>
            </a:r>
            <a:r>
              <a:rPr lang="en-US" dirty="0" err="1"/>
              <a:t>Clyssan</a:t>
            </a:r>
            <a:r>
              <a:rPr lang="en-US" dirty="0"/>
              <a:t> offers as an employer, such as its pay position, development opportunities, flexibility, turnover and reputation. Opportunities and threats are external.</a:t>
            </a:r>
            <a:endParaRPr lang="en-US" dirty="0">
              <a:ea typeface="Calibri"/>
              <a:cs typeface="Calibri"/>
            </a:endParaRPr>
          </a:p>
          <a:p>
            <a:r>
              <a:rPr lang="en-US" dirty="0"/>
              <a:t>The logical order is therefore:</a:t>
            </a:r>
            <a:endParaRPr lang="en-US" dirty="0">
              <a:ea typeface="Calibri"/>
              <a:cs typeface="Calibri"/>
            </a:endParaRPr>
          </a:p>
          <a:p>
            <a:pPr marL="171450" indent="-171450">
              <a:buFont typeface="Arial"/>
              <a:buChar char="•"/>
            </a:pPr>
            <a:r>
              <a:rPr lang="en-US" b="1" dirty="0"/>
              <a:t>PESTLE</a:t>
            </a:r>
            <a:r>
              <a:rPr lang="en-US" dirty="0"/>
              <a:t> to scan the wider environment</a:t>
            </a:r>
            <a:endParaRPr lang="en-US" dirty="0">
              <a:ea typeface="Calibri"/>
              <a:cs typeface="Calibri"/>
            </a:endParaRPr>
          </a:p>
          <a:p>
            <a:pPr marL="171450" indent="-171450">
              <a:buFont typeface="Arial"/>
              <a:buChar char="•"/>
            </a:pPr>
            <a:r>
              <a:rPr lang="en-US" b="1" dirty="0"/>
              <a:t>Competitor analysis</a:t>
            </a:r>
            <a:r>
              <a:rPr lang="en-US" dirty="0"/>
              <a:t> to establish what rival employers offer</a:t>
            </a:r>
            <a:endParaRPr lang="en-US" dirty="0">
              <a:ea typeface="Calibri"/>
              <a:cs typeface="Calibri"/>
            </a:endParaRPr>
          </a:p>
          <a:p>
            <a:pPr marL="171450" indent="-171450">
              <a:buFont typeface="Arial"/>
              <a:buChar char="•"/>
            </a:pPr>
            <a:r>
              <a:rPr lang="en-US" b="1" dirty="0"/>
              <a:t>SWOT</a:t>
            </a:r>
            <a:r>
              <a:rPr lang="en-US" dirty="0"/>
              <a:t> to pull it together, with the PESTLE and competitor findings populating the opportunities and threats, and </a:t>
            </a:r>
            <a:r>
              <a:rPr lang="en-US" dirty="0" err="1"/>
              <a:t>Clyssan's</a:t>
            </a:r>
            <a:r>
              <a:rPr lang="en-US" dirty="0"/>
              <a:t> own data populating the strengths and weaknesses</a:t>
            </a:r>
            <a:endParaRPr lang="en-US" dirty="0">
              <a:ea typeface="Calibri"/>
              <a:cs typeface="Calibri"/>
            </a:endParaRPr>
          </a:p>
          <a:p>
            <a:r>
              <a:rPr lang="en-US" dirty="0"/>
              <a:t>So an improving supply of cyber graduates (from the PESTLE) becomes an opportunity; banks paying more for the same skills (from the competitor analysis) becomes a threat; a strong training budget is a strength; slow recruitment processes are a weakness. The positioning decision comes from matching them up: using strengths to take opportunities, and addressing the weaknesses that expose </a:t>
            </a:r>
            <a:r>
              <a:rPr lang="en-US" dirty="0" err="1"/>
              <a:t>Clyssan</a:t>
            </a:r>
            <a:r>
              <a:rPr lang="en-US" dirty="0"/>
              <a:t> to the threats.</a:t>
            </a:r>
            <a:endParaRPr lang="en-US" dirty="0">
              <a:ea typeface="Calibri"/>
              <a:cs typeface="Calibri"/>
            </a:endParaRPr>
          </a:p>
          <a:p>
            <a:endParaRPr lang="en-US" dirty="0"/>
          </a:p>
          <a:p>
            <a:r>
              <a:rPr lang="en-US" dirty="0"/>
              <a:t>If I could only use one, I would choose the SWOT, because it forces the comparison between what </a:t>
            </a:r>
            <a:r>
              <a:rPr lang="en-US" dirty="0" err="1"/>
              <a:t>Clyssan</a:t>
            </a:r>
            <a:r>
              <a:rPr lang="en-US" dirty="0"/>
              <a:t> offers and what the market demands, which is what the positioning decision depends on. A PESTLE alone describes the environment without saying how well placed the </a:t>
            </a:r>
            <a:r>
              <a:rPr lang="en-US" dirty="0" err="1"/>
              <a:t>organisation</a:t>
            </a:r>
            <a:r>
              <a:rPr lang="en-US" dirty="0"/>
              <a:t> is to respond. The weakness of a SWOT done alone is that the opportunities and threats tend to be thin or based on assumption, which is the gap the PESTLE fills.</a:t>
            </a:r>
            <a:endParaRPr lang="en-US" dirty="0">
              <a:ea typeface="Calibri"/>
              <a:cs typeface="Calibri"/>
            </a:endParaRPr>
          </a:p>
          <a:p>
            <a:endParaRPr lang="en-US" dirty="0"/>
          </a:p>
          <a:p>
            <a:r>
              <a:rPr lang="en-US" dirty="0"/>
              <a:t>Both share the same limitation: they produce lists unless someone </a:t>
            </a:r>
            <a:r>
              <a:rPr lang="en-US" dirty="0" err="1"/>
              <a:t>prioritises</a:t>
            </a:r>
            <a:r>
              <a:rPr lang="en-US" dirty="0"/>
              <a:t> the findings and draws conclusions from them.</a:t>
            </a:r>
            <a:endParaRPr lang="en-US" dirty="0">
              <a:ea typeface="Calibri"/>
              <a:cs typeface="Calibri"/>
            </a:endParaRPr>
          </a:p>
          <a:p>
            <a:endParaRPr lang="en-US" dirty="0"/>
          </a:p>
          <a:p>
            <a:r>
              <a:rPr lang="en-US" dirty="0"/>
              <a:t>For the assessment, you will not have room to carry out either in full. A sentence explaining that Clyssan could use a PESTLE to identify external pressures on the cyber </a:t>
            </a:r>
            <a:r>
              <a:rPr lang="en-US" dirty="0" err="1"/>
              <a:t>labour</a:t>
            </a:r>
            <a:r>
              <a:rPr lang="en-US" dirty="0"/>
              <a:t> market and a SWOT to assess its own position as an employer against competitors, with one example of each leading to a positioning decision, is proportionate for the question.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t>17</a:t>
            </a:fld>
            <a:endParaRPr lang="en-US"/>
          </a:p>
        </p:txBody>
      </p:sp>
    </p:spTree>
    <p:extLst>
      <p:ext uri="{BB962C8B-B14F-4D97-AF65-F5344CB8AC3E}">
        <p14:creationId xmlns:p14="http://schemas.microsoft.com/office/powerpoint/2010/main" val="4022269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Longer-term trends</a:t>
            </a:r>
          </a:p>
          <a:p>
            <a:r>
              <a:rPr lang="en-US" dirty="0" err="1"/>
              <a:t>Labour</a:t>
            </a:r>
            <a:r>
              <a:rPr lang="en-US" dirty="0"/>
              <a:t> market analysis also means looking ahead. </a:t>
            </a:r>
            <a:r>
              <a:rPr lang="en-US" dirty="0" err="1"/>
              <a:t>Organisations</a:t>
            </a:r>
            <a:r>
              <a:rPr lang="en-US" dirty="0"/>
              <a:t> use horizon scanning, commonly structured as a PESTLE analysis, to track demographic change, migration policy and visa rules, education and skills pipelines, technological change including AI and automation, and legislation such as minimum wage </a:t>
            </a:r>
            <a:r>
              <a:rPr lang="en-US" dirty="0" err="1"/>
              <a:t>upratings</a:t>
            </a:r>
            <a:r>
              <a:rPr lang="en-US" dirty="0"/>
              <a:t> and employment rights reform. Local intelligence matters too: a large employer opening or closing nearby can change the local market more than any national trend.</a:t>
            </a:r>
            <a:endParaRPr lang="en-US" dirty="0">
              <a:ea typeface="Calibri"/>
              <a:cs typeface="Calibri"/>
            </a:endParaRPr>
          </a:p>
          <a:p>
            <a:endParaRPr lang="en-US" dirty="0">
              <a:ea typeface="Calibri"/>
              <a:cs typeface="Calibri"/>
            </a:endParaRPr>
          </a:p>
          <a:p>
            <a:r>
              <a:rPr lang="en-US" dirty="0">
                <a:ea typeface="Calibri"/>
                <a:cs typeface="Calibri"/>
              </a:rPr>
              <a:t>Remember PESTLE: Political, economic, social, technological, legal, environmental </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t>18</a:t>
            </a:fld>
            <a:endParaRPr lang="en-US"/>
          </a:p>
        </p:txBody>
      </p:sp>
    </p:spTree>
    <p:extLst>
      <p:ext uri="{BB962C8B-B14F-4D97-AF65-F5344CB8AC3E}">
        <p14:creationId xmlns:p14="http://schemas.microsoft.com/office/powerpoint/2010/main" val="13596827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Ask for a show of hands – how many </a:t>
            </a:r>
            <a:r>
              <a:rPr lang="en-US" dirty="0" err="1">
                <a:ea typeface="Calibri"/>
                <a:cs typeface="Calibri"/>
              </a:rPr>
              <a:t>organisations</a:t>
            </a:r>
            <a:r>
              <a:rPr lang="en-US" dirty="0">
                <a:ea typeface="Calibri"/>
                <a:cs typeface="Calibri"/>
              </a:rPr>
              <a:t> carry out workforce planning?</a:t>
            </a:r>
          </a:p>
        </p:txBody>
      </p:sp>
      <p:sp>
        <p:nvSpPr>
          <p:cNvPr id="4" name="Slide Number Placeholder 3"/>
          <p:cNvSpPr>
            <a:spLocks noGrp="1"/>
          </p:cNvSpPr>
          <p:nvPr>
            <p:ph type="sldNum" sz="quarter" idx="5"/>
          </p:nvPr>
        </p:nvSpPr>
        <p:spPr/>
        <p:txBody>
          <a:bodyPr/>
          <a:lstStyle/>
          <a:p>
            <a:fld id="{E3B09EE1-6766-4733-BE21-C35876277482}" type="slidenum">
              <a:rPr lang="en-US"/>
              <a:t>23</a:t>
            </a:fld>
            <a:endParaRPr lang="en-US"/>
          </a:p>
        </p:txBody>
      </p:sp>
    </p:spTree>
    <p:extLst>
      <p:ext uri="{BB962C8B-B14F-4D97-AF65-F5344CB8AC3E}">
        <p14:creationId xmlns:p14="http://schemas.microsoft.com/office/powerpoint/2010/main" val="119624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202020"/>
                </a:solidFill>
                <a:highlight>
                  <a:srgbClr val="FFFFFF"/>
                </a:highlight>
              </a:rPr>
              <a:t>Workforce planning is a core business process which aligns changing </a:t>
            </a:r>
            <a:r>
              <a:rPr lang="en-US" dirty="0" err="1">
                <a:solidFill>
                  <a:srgbClr val="202020"/>
                </a:solidFill>
                <a:highlight>
                  <a:srgbClr val="FFFFFF"/>
                </a:highlight>
              </a:rPr>
              <a:t>organisation</a:t>
            </a:r>
            <a:r>
              <a:rPr lang="en-US" dirty="0">
                <a:solidFill>
                  <a:srgbClr val="202020"/>
                </a:solidFill>
                <a:highlight>
                  <a:srgbClr val="FFFFFF"/>
                </a:highlight>
              </a:rPr>
              <a:t> needs with a people strategy. It can be the most effective activity an </a:t>
            </a:r>
            <a:r>
              <a:rPr lang="en-US" dirty="0" err="1">
                <a:solidFill>
                  <a:srgbClr val="202020"/>
                </a:solidFill>
                <a:highlight>
                  <a:srgbClr val="FFFFFF"/>
                </a:highlight>
              </a:rPr>
              <a:t>organisation</a:t>
            </a:r>
            <a:r>
              <a:rPr lang="en-US" dirty="0">
                <a:solidFill>
                  <a:srgbClr val="202020"/>
                </a:solidFill>
                <a:highlight>
                  <a:srgbClr val="FFFFFF"/>
                </a:highlight>
              </a:rPr>
              <a:t> can engage in. It can provide market and industry intelligence to help </a:t>
            </a:r>
            <a:r>
              <a:rPr lang="en-US" dirty="0" err="1">
                <a:solidFill>
                  <a:srgbClr val="202020"/>
                </a:solidFill>
                <a:highlight>
                  <a:srgbClr val="FFFFFF"/>
                </a:highlight>
              </a:rPr>
              <a:t>organisations</a:t>
            </a:r>
            <a:r>
              <a:rPr lang="en-US" dirty="0">
                <a:solidFill>
                  <a:srgbClr val="202020"/>
                </a:solidFill>
                <a:highlight>
                  <a:srgbClr val="FFFFFF"/>
                </a:highlight>
              </a:rPr>
              <a:t> focus on a range of challenges and issues. </a:t>
            </a:r>
            <a:endParaRPr lang="en-US" dirty="0"/>
          </a:p>
        </p:txBody>
      </p:sp>
      <p:sp>
        <p:nvSpPr>
          <p:cNvPr id="4" name="Slide Number Placeholder 3"/>
          <p:cNvSpPr>
            <a:spLocks noGrp="1"/>
          </p:cNvSpPr>
          <p:nvPr>
            <p:ph type="sldNum" sz="quarter" idx="5"/>
          </p:nvPr>
        </p:nvSpPr>
        <p:spPr/>
        <p:txBody>
          <a:bodyPr/>
          <a:lstStyle/>
          <a:p>
            <a:fld id="{E3B09EE1-6766-4733-BE21-C35876277482}" type="slidenum">
              <a:rPr lang="en-US"/>
              <a:t>24</a:t>
            </a:fld>
            <a:endParaRPr lang="en-US"/>
          </a:p>
        </p:txBody>
      </p:sp>
    </p:spTree>
    <p:extLst>
      <p:ext uri="{BB962C8B-B14F-4D97-AF65-F5344CB8AC3E}">
        <p14:creationId xmlns:p14="http://schemas.microsoft.com/office/powerpoint/2010/main" val="4042264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202020"/>
                </a:solidFill>
                <a:highlight>
                  <a:srgbClr val="FFFFFF"/>
                </a:highlight>
              </a:rPr>
              <a:t>Workforce planning helps you to identify business problems and workforce implications and translate them into tailored solutions. It’s not about creating plans. It’s about identifying and creating the right workforce to deliver the desired </a:t>
            </a:r>
            <a:r>
              <a:rPr lang="en-US" dirty="0" err="1">
                <a:solidFill>
                  <a:srgbClr val="202020"/>
                </a:solidFill>
                <a:highlight>
                  <a:srgbClr val="FFFFFF"/>
                </a:highlight>
              </a:rPr>
              <a:t>organisational</a:t>
            </a:r>
            <a:r>
              <a:rPr lang="en-US" dirty="0">
                <a:solidFill>
                  <a:srgbClr val="202020"/>
                </a:solidFill>
                <a:highlight>
                  <a:srgbClr val="FFFFFF"/>
                </a:highlight>
              </a:rPr>
              <a:t> results.  </a:t>
            </a:r>
            <a:endParaRPr lang="en-US" dirty="0"/>
          </a:p>
          <a:p>
            <a:r>
              <a:rPr lang="en-US" dirty="0">
                <a:solidFill>
                  <a:srgbClr val="202020"/>
                </a:solidFill>
                <a:highlight>
                  <a:srgbClr val="FFFFFF"/>
                </a:highlight>
              </a:rPr>
              <a:t>A systematic approach to workforce planning enables </a:t>
            </a:r>
            <a:r>
              <a:rPr lang="en-US" dirty="0" err="1">
                <a:solidFill>
                  <a:srgbClr val="202020"/>
                </a:solidFill>
                <a:highlight>
                  <a:srgbClr val="FFFFFF"/>
                </a:highlight>
              </a:rPr>
              <a:t>organisations</a:t>
            </a:r>
            <a:r>
              <a:rPr lang="en-US" dirty="0">
                <a:solidFill>
                  <a:srgbClr val="202020"/>
                </a:solidFill>
                <a:highlight>
                  <a:srgbClr val="FFFFFF"/>
                </a:highlight>
              </a:rPr>
              <a:t> to: </a:t>
            </a:r>
            <a:endParaRPr lang="en-US" dirty="0"/>
          </a:p>
          <a:p>
            <a:r>
              <a:rPr lang="en-US" dirty="0">
                <a:solidFill>
                  <a:srgbClr val="202020"/>
                </a:solidFill>
                <a:highlight>
                  <a:srgbClr val="FFFFFF"/>
                </a:highlight>
              </a:rPr>
              <a:t>ensure talent is available when you need it </a:t>
            </a:r>
            <a:endParaRPr lang="en-US" dirty="0"/>
          </a:p>
          <a:p>
            <a:r>
              <a:rPr lang="en-US" dirty="0">
                <a:solidFill>
                  <a:srgbClr val="202020"/>
                </a:solidFill>
                <a:highlight>
                  <a:srgbClr val="FFFFFF"/>
                </a:highlight>
              </a:rPr>
              <a:t>prepare for the future by anticipating and planning for change </a:t>
            </a:r>
            <a:endParaRPr lang="en-US" dirty="0"/>
          </a:p>
          <a:p>
            <a:r>
              <a:rPr lang="en-US" dirty="0">
                <a:solidFill>
                  <a:srgbClr val="202020"/>
                </a:solidFill>
                <a:highlight>
                  <a:srgbClr val="FFFFFF"/>
                </a:highlight>
              </a:rPr>
              <a:t>become more agile and align processes and </a:t>
            </a:r>
            <a:r>
              <a:rPr lang="en-US" dirty="0" err="1">
                <a:solidFill>
                  <a:srgbClr val="202020"/>
                </a:solidFill>
                <a:highlight>
                  <a:srgbClr val="FFFFFF"/>
                </a:highlight>
              </a:rPr>
              <a:t>organisational</a:t>
            </a:r>
            <a:r>
              <a:rPr lang="en-US" dirty="0">
                <a:solidFill>
                  <a:srgbClr val="202020"/>
                </a:solidFill>
                <a:highlight>
                  <a:srgbClr val="FFFFFF"/>
                </a:highlight>
              </a:rPr>
              <a:t> priorities </a:t>
            </a:r>
            <a:endParaRPr lang="en-US" dirty="0"/>
          </a:p>
          <a:p>
            <a:r>
              <a:rPr lang="en-US" dirty="0">
                <a:solidFill>
                  <a:srgbClr val="202020"/>
                </a:solidFill>
                <a:highlight>
                  <a:srgbClr val="FFFFFF"/>
                </a:highlight>
              </a:rPr>
              <a:t>mitigate current and future workforce-related risks. </a:t>
            </a:r>
            <a:endParaRPr lang="en-US" dirty="0"/>
          </a:p>
          <a:p>
            <a:r>
              <a:rPr lang="en-US" dirty="0">
                <a:solidFill>
                  <a:srgbClr val="202020"/>
                </a:solidFill>
                <a:highlight>
                  <a:srgbClr val="FFFFFF"/>
                </a:highlight>
              </a:rPr>
              <a:t>Workplace planning and strategic workforce planning happen on different levels in </a:t>
            </a:r>
            <a:r>
              <a:rPr lang="en-US" dirty="0" err="1">
                <a:solidFill>
                  <a:srgbClr val="202020"/>
                </a:solidFill>
                <a:highlight>
                  <a:srgbClr val="FFFFFF"/>
                </a:highlight>
              </a:rPr>
              <a:t>organisations</a:t>
            </a:r>
            <a:r>
              <a:rPr lang="en-US" dirty="0">
                <a:solidFill>
                  <a:srgbClr val="202020"/>
                </a:solidFill>
                <a:highlight>
                  <a:srgbClr val="FFFFFF"/>
                </a:highlight>
              </a:rPr>
              <a:t> and the focus of analytical thinking and planning activity will depend on the level you are operating at: </a:t>
            </a:r>
            <a:endParaRPr lang="en-US" dirty="0"/>
          </a:p>
          <a:p>
            <a:r>
              <a:rPr lang="en-US" dirty="0">
                <a:solidFill>
                  <a:srgbClr val="202020"/>
                </a:solidFill>
                <a:highlight>
                  <a:srgbClr val="FFFFFF"/>
                </a:highlight>
              </a:rPr>
              <a:t>Macro level – refers to the ‘bigger picture’, where you are thinking more holistically about longer-term strategic plans over the next three to five years for the whole </a:t>
            </a:r>
            <a:r>
              <a:rPr lang="en-US" dirty="0" err="1">
                <a:solidFill>
                  <a:srgbClr val="202020"/>
                </a:solidFill>
                <a:highlight>
                  <a:srgbClr val="FFFFFF"/>
                </a:highlight>
              </a:rPr>
              <a:t>organisation</a:t>
            </a:r>
            <a:r>
              <a:rPr lang="en-US" dirty="0">
                <a:solidFill>
                  <a:srgbClr val="202020"/>
                </a:solidFill>
                <a:highlight>
                  <a:srgbClr val="FFFFFF"/>
                </a:highlight>
              </a:rPr>
              <a:t>. </a:t>
            </a:r>
            <a:endParaRPr lang="en-US" dirty="0"/>
          </a:p>
          <a:p>
            <a:r>
              <a:rPr lang="en-US" dirty="0" err="1">
                <a:solidFill>
                  <a:srgbClr val="202020"/>
                </a:solidFill>
                <a:highlight>
                  <a:srgbClr val="FFFFFF"/>
                </a:highlight>
              </a:rPr>
              <a:t>Meso</a:t>
            </a:r>
            <a:r>
              <a:rPr lang="en-US" dirty="0">
                <a:solidFill>
                  <a:srgbClr val="202020"/>
                </a:solidFill>
                <a:highlight>
                  <a:srgbClr val="FFFFFF"/>
                </a:highlight>
              </a:rPr>
              <a:t> level – covers interim or operational plans for the year ahead for your workforce, aligned to next year’s financial budget. </a:t>
            </a:r>
            <a:endParaRPr lang="en-US" dirty="0"/>
          </a:p>
          <a:p>
            <a:r>
              <a:rPr lang="en-US" dirty="0">
                <a:solidFill>
                  <a:srgbClr val="202020"/>
                </a:solidFill>
                <a:highlight>
                  <a:srgbClr val="FFFFFF"/>
                </a:highlight>
              </a:rPr>
              <a:t>Micro level – your short-term resource plans, such as thinking about how to fill your current recruitment gaps and immediate needs.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rPr lang="en-US"/>
              <a:t>27</a:t>
            </a:fld>
            <a:endParaRPr lang="en-US"/>
          </a:p>
        </p:txBody>
      </p:sp>
    </p:spTree>
    <p:extLst>
      <p:ext uri="{BB962C8B-B14F-4D97-AF65-F5344CB8AC3E}">
        <p14:creationId xmlns:p14="http://schemas.microsoft.com/office/powerpoint/2010/main" val="1369206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20 minutes</a:t>
            </a:r>
          </a:p>
        </p:txBody>
      </p:sp>
      <p:sp>
        <p:nvSpPr>
          <p:cNvPr id="4" name="Slide Number Placeholder 3"/>
          <p:cNvSpPr>
            <a:spLocks noGrp="1"/>
          </p:cNvSpPr>
          <p:nvPr>
            <p:ph type="sldNum" sz="quarter" idx="5"/>
          </p:nvPr>
        </p:nvSpPr>
        <p:spPr/>
        <p:txBody>
          <a:bodyPr/>
          <a:lstStyle/>
          <a:p>
            <a:fld id="{E3B09EE1-6766-4733-BE21-C35876277482}" type="slidenum">
              <a:rPr lang="en-US"/>
              <a:t>29</a:t>
            </a:fld>
            <a:endParaRPr lang="en-US"/>
          </a:p>
        </p:txBody>
      </p:sp>
    </p:spTree>
    <p:extLst>
      <p:ext uri="{BB962C8B-B14F-4D97-AF65-F5344CB8AC3E}">
        <p14:creationId xmlns:p14="http://schemas.microsoft.com/office/powerpoint/2010/main" val="39628627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are the pros and cons of these methods?</a:t>
            </a:r>
            <a:endParaRPr lang="en-US" dirty="0"/>
          </a:p>
        </p:txBody>
      </p:sp>
      <p:sp>
        <p:nvSpPr>
          <p:cNvPr id="4" name="Slide Number Placeholder 3"/>
          <p:cNvSpPr>
            <a:spLocks noGrp="1"/>
          </p:cNvSpPr>
          <p:nvPr>
            <p:ph type="sldNum" sz="quarter" idx="5"/>
          </p:nvPr>
        </p:nvSpPr>
        <p:spPr/>
        <p:txBody>
          <a:bodyPr/>
          <a:lstStyle/>
          <a:p>
            <a:fld id="{E3B09EE1-6766-4733-BE21-C35876277482}" type="slidenum">
              <a:rPr lang="en-US"/>
              <a:t>31</a:t>
            </a:fld>
            <a:endParaRPr lang="en-US"/>
          </a:p>
        </p:txBody>
      </p:sp>
    </p:spTree>
    <p:extLst>
      <p:ext uri="{BB962C8B-B14F-4D97-AF65-F5344CB8AC3E}">
        <p14:creationId xmlns:p14="http://schemas.microsoft.com/office/powerpoint/2010/main" val="28223505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Pros and cons?</a:t>
            </a:r>
          </a:p>
        </p:txBody>
      </p:sp>
      <p:sp>
        <p:nvSpPr>
          <p:cNvPr id="4" name="Slide Number Placeholder 3"/>
          <p:cNvSpPr>
            <a:spLocks noGrp="1"/>
          </p:cNvSpPr>
          <p:nvPr>
            <p:ph type="sldNum" sz="quarter" idx="5"/>
          </p:nvPr>
        </p:nvSpPr>
        <p:spPr/>
        <p:txBody>
          <a:bodyPr/>
          <a:lstStyle/>
          <a:p>
            <a:fld id="{E3B09EE1-6766-4733-BE21-C35876277482}" type="slidenum">
              <a:rPr lang="en-US"/>
              <a:t>32</a:t>
            </a:fld>
            <a:endParaRPr lang="en-US"/>
          </a:p>
        </p:txBody>
      </p:sp>
    </p:spTree>
    <p:extLst>
      <p:ext uri="{BB962C8B-B14F-4D97-AF65-F5344CB8AC3E}">
        <p14:creationId xmlns:p14="http://schemas.microsoft.com/office/powerpoint/2010/main" val="17854351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is the gap between what we will have and what we will need?  How are we going to fill this gap? Do we buy it or build it?</a:t>
            </a:r>
          </a:p>
        </p:txBody>
      </p:sp>
      <p:sp>
        <p:nvSpPr>
          <p:cNvPr id="4" name="Slide Number Placeholder 3"/>
          <p:cNvSpPr>
            <a:spLocks noGrp="1"/>
          </p:cNvSpPr>
          <p:nvPr>
            <p:ph type="sldNum" sz="quarter" idx="5"/>
          </p:nvPr>
        </p:nvSpPr>
        <p:spPr/>
        <p:txBody>
          <a:bodyPr/>
          <a:lstStyle/>
          <a:p>
            <a:fld id="{E3B09EE1-6766-4733-BE21-C35876277482}" type="slidenum">
              <a:rPr lang="en-US"/>
              <a:t>34</a:t>
            </a:fld>
            <a:endParaRPr lang="en-US"/>
          </a:p>
        </p:txBody>
      </p:sp>
    </p:spTree>
    <p:extLst>
      <p:ext uri="{BB962C8B-B14F-4D97-AF65-F5344CB8AC3E}">
        <p14:creationId xmlns:p14="http://schemas.microsoft.com/office/powerpoint/2010/main" val="22419049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Bs are a set of options for closing the gap between what the organisation has and the one it needs for the future.  The main point that these are a portfolio rather than a single choice.  There is a handbout on Moodle with further information and recommended reading.</a:t>
            </a:r>
          </a:p>
          <a:p>
            <a:endParaRPr lang="en-US" dirty="0">
              <a:ea typeface="Calibri"/>
              <a:cs typeface="Calibri"/>
            </a:endParaRPr>
          </a:p>
          <a:p>
            <a:r>
              <a:rPr lang="en-US" dirty="0">
                <a:ea typeface="Calibri"/>
                <a:cs typeface="Calibri"/>
              </a:rPr>
              <a:t>In your groups, discuss and agree these Bs.  What do we mean by bot? Or bounce? See if you can find out.  How do these Bs fit in with </a:t>
            </a:r>
            <a:r>
              <a:rPr lang="en-US" dirty="0" err="1">
                <a:ea typeface="Calibri"/>
                <a:cs typeface="Calibri"/>
              </a:rPr>
              <a:t>workforcce</a:t>
            </a:r>
            <a:r>
              <a:rPr lang="en-US" dirty="0">
                <a:ea typeface="Calibri"/>
                <a:cs typeface="Calibri"/>
              </a:rPr>
              <a:t> planning and talent management?</a:t>
            </a:r>
          </a:p>
          <a:p>
            <a:endParaRPr lang="en-US" dirty="0">
              <a:ea typeface="Calibri"/>
              <a:cs typeface="Calibri"/>
            </a:endParaRPr>
          </a:p>
          <a:p>
            <a:r>
              <a:rPr lang="en-US" dirty="0">
                <a:ea typeface="Calibri"/>
                <a:cs typeface="Calibri"/>
              </a:rPr>
              <a:t>These levers are used to respond to the gap, and later on we will learn how to define the contractual arrangements in response</a:t>
            </a:r>
          </a:p>
          <a:p>
            <a:endParaRPr lang="en-US" dirty="0">
              <a:ea typeface="Calibri"/>
              <a:cs typeface="Calibri"/>
            </a:endParaRPr>
          </a:p>
          <a:p>
            <a:endParaRPr lang="en-US" dirty="0">
              <a:ea typeface="Calibri"/>
              <a:cs typeface="Calibri"/>
            </a:endParaRPr>
          </a:p>
          <a:p>
            <a:r>
              <a:rPr lang="en-US" dirty="0">
                <a:ea typeface="Calibri"/>
                <a:cs typeface="Calibri"/>
              </a:rPr>
              <a:t>These are sometimes referred to as talent management levers.  We will come back to these later.</a:t>
            </a:r>
          </a:p>
        </p:txBody>
      </p:sp>
      <p:sp>
        <p:nvSpPr>
          <p:cNvPr id="4" name="Slide Number Placeholder 3"/>
          <p:cNvSpPr>
            <a:spLocks noGrp="1"/>
          </p:cNvSpPr>
          <p:nvPr>
            <p:ph type="sldNum" sz="quarter" idx="5"/>
          </p:nvPr>
        </p:nvSpPr>
        <p:spPr/>
        <p:txBody>
          <a:bodyPr/>
          <a:lstStyle/>
          <a:p>
            <a:fld id="{E3B09EE1-6766-4733-BE21-C35876277482}" type="slidenum">
              <a:rPr lang="en-US"/>
              <a:t>35</a:t>
            </a:fld>
            <a:endParaRPr lang="en-US"/>
          </a:p>
        </p:txBody>
      </p:sp>
    </p:spTree>
    <p:extLst>
      <p:ext uri="{BB962C8B-B14F-4D97-AF65-F5344CB8AC3E}">
        <p14:creationId xmlns:p14="http://schemas.microsoft.com/office/powerpoint/2010/main" val="12596785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Some methods are not valid – for example graphology was commonly used</a:t>
            </a:r>
          </a:p>
        </p:txBody>
      </p:sp>
      <p:sp>
        <p:nvSpPr>
          <p:cNvPr id="4" name="Slide Number Placeholder 3"/>
          <p:cNvSpPr>
            <a:spLocks noGrp="1"/>
          </p:cNvSpPr>
          <p:nvPr>
            <p:ph type="sldNum" sz="quarter" idx="5"/>
          </p:nvPr>
        </p:nvSpPr>
        <p:spPr/>
        <p:txBody>
          <a:bodyPr/>
          <a:lstStyle/>
          <a:p>
            <a:fld id="{E3B09EE1-6766-4733-BE21-C35876277482}" type="slidenum">
              <a:rPr lang="en-US"/>
              <a:t>41</a:t>
            </a:fld>
            <a:endParaRPr lang="en-US"/>
          </a:p>
        </p:txBody>
      </p:sp>
    </p:spTree>
    <p:extLst>
      <p:ext uri="{BB962C8B-B14F-4D97-AF65-F5344CB8AC3E}">
        <p14:creationId xmlns:p14="http://schemas.microsoft.com/office/powerpoint/2010/main" val="5245598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rPr lang="en-US"/>
              <a:t>44</a:t>
            </a:fld>
            <a:endParaRPr lang="en-US"/>
          </a:p>
        </p:txBody>
      </p:sp>
    </p:spTree>
    <p:extLst>
      <p:ext uri="{BB962C8B-B14F-4D97-AF65-F5344CB8AC3E}">
        <p14:creationId xmlns:p14="http://schemas.microsoft.com/office/powerpoint/2010/main" val="22966629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assessment </a:t>
            </a:r>
            <a:r>
              <a:rPr lang="en-US" dirty="0" err="1"/>
              <a:t>centre</a:t>
            </a:r>
            <a:r>
              <a:rPr lang="en-US" dirty="0"/>
              <a:t> and a discovery </a:t>
            </a:r>
            <a:r>
              <a:rPr lang="en-US" dirty="0" err="1"/>
              <a:t>centre</a:t>
            </a:r>
            <a:r>
              <a:rPr lang="en-US" dirty="0"/>
              <a:t> generally use the same selection activities. The main difference is that an assessment </a:t>
            </a:r>
            <a:r>
              <a:rPr lang="en-US" dirty="0" err="1"/>
              <a:t>centre</a:t>
            </a:r>
            <a:r>
              <a:rPr lang="en-US" dirty="0"/>
              <a:t> </a:t>
            </a:r>
            <a:r>
              <a:rPr lang="en-US" dirty="0" err="1"/>
              <a:t>emphasises</a:t>
            </a:r>
            <a:r>
              <a:rPr lang="en-US" dirty="0"/>
              <a:t> evaluation, whereas a discovery </a:t>
            </a:r>
            <a:r>
              <a:rPr lang="en-US" dirty="0" err="1"/>
              <a:t>centre</a:t>
            </a:r>
            <a:r>
              <a:rPr lang="en-US" dirty="0"/>
              <a:t> </a:t>
            </a:r>
            <a:r>
              <a:rPr lang="en-US" dirty="0" err="1"/>
              <a:t>emphasises</a:t>
            </a:r>
            <a:r>
              <a:rPr lang="en-US" dirty="0"/>
              <a:t> mutual exploration and candidate experience. The name change reflects modern recruitment practice, where </a:t>
            </a:r>
            <a:r>
              <a:rPr lang="en-US" dirty="0" err="1"/>
              <a:t>organisations</a:t>
            </a:r>
            <a:r>
              <a:rPr lang="en-US" dirty="0"/>
              <a:t> seek not only to assess candidates but also to attract them and showcase their employer brand."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rPr lang="en-US"/>
              <a:t>43</a:t>
            </a:fld>
            <a:endParaRPr lang="en-US"/>
          </a:p>
        </p:txBody>
      </p:sp>
    </p:spTree>
    <p:extLst>
      <p:ext uri="{BB962C8B-B14F-4D97-AF65-F5344CB8AC3E}">
        <p14:creationId xmlns:p14="http://schemas.microsoft.com/office/powerpoint/2010/main" val="9533562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202020"/>
                </a:solidFill>
                <a:highlight>
                  <a:srgbClr val="FFFFFF"/>
                </a:highlight>
              </a:rPr>
              <a:t>Employee turnover can have a negative impact on an </a:t>
            </a:r>
            <a:r>
              <a:rPr lang="en-US" dirty="0" err="1">
                <a:solidFill>
                  <a:srgbClr val="202020"/>
                </a:solidFill>
                <a:highlight>
                  <a:srgbClr val="FFFFFF"/>
                </a:highlight>
              </a:rPr>
              <a:t>organisation’s</a:t>
            </a:r>
            <a:r>
              <a:rPr lang="en-US" dirty="0">
                <a:solidFill>
                  <a:srgbClr val="202020"/>
                </a:solidFill>
                <a:highlight>
                  <a:srgbClr val="FFFFFF"/>
                </a:highlight>
              </a:rPr>
              <a:t> performance. By understanding why staff leave an </a:t>
            </a:r>
            <a:r>
              <a:rPr lang="en-US" dirty="0" err="1">
                <a:solidFill>
                  <a:srgbClr val="202020"/>
                </a:solidFill>
                <a:highlight>
                  <a:srgbClr val="FFFFFF"/>
                </a:highlight>
              </a:rPr>
              <a:t>organisation</a:t>
            </a:r>
            <a:r>
              <a:rPr lang="en-US" dirty="0">
                <a:solidFill>
                  <a:srgbClr val="202020"/>
                </a:solidFill>
                <a:highlight>
                  <a:srgbClr val="FFFFFF"/>
                </a:highlight>
              </a:rPr>
              <a:t>, employers can devise initiatives that reduce turnover and increase employee retention. </a:t>
            </a:r>
            <a:endParaRPr lang="en-US" dirty="0"/>
          </a:p>
        </p:txBody>
      </p:sp>
      <p:sp>
        <p:nvSpPr>
          <p:cNvPr id="4" name="Slide Number Placeholder 3"/>
          <p:cNvSpPr>
            <a:spLocks noGrp="1"/>
          </p:cNvSpPr>
          <p:nvPr>
            <p:ph type="sldNum" sz="quarter" idx="5"/>
          </p:nvPr>
        </p:nvSpPr>
        <p:spPr/>
        <p:txBody>
          <a:bodyPr/>
          <a:lstStyle/>
          <a:p>
            <a:fld id="{E3B09EE1-6766-4733-BE21-C35876277482}" type="slidenum">
              <a:rPr lang="en-US"/>
              <a:t>46</a:t>
            </a:fld>
            <a:endParaRPr lang="en-US"/>
          </a:p>
        </p:txBody>
      </p:sp>
    </p:spTree>
    <p:extLst>
      <p:ext uri="{BB962C8B-B14F-4D97-AF65-F5344CB8AC3E}">
        <p14:creationId xmlns:p14="http://schemas.microsoft.com/office/powerpoint/2010/main" val="12863973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Useful to know turnover stats</a:t>
            </a:r>
          </a:p>
          <a:p>
            <a:r>
              <a:rPr lang="en-US" dirty="0">
                <a:solidFill>
                  <a:srgbClr val="202020"/>
                </a:solidFill>
                <a:highlight>
                  <a:srgbClr val="FFFFFF"/>
                </a:highlight>
              </a:rPr>
              <a:t>There’s no set point at which employee turnover starts to have a negative impact on an organisation’s performance. Labour market conditions, such as the ease of hiring and training new talent and the cost to rehire, will influence the impact of high turnover rates on business performance. Where skills are relatively scarce, recruitment is costly, or where employers have hard-to-fill vacancies, turnover is likely to be problematic. Employees who hold more in-demand or specialist skills, will be more valuable to employers and more damaging for the business to lose, especially to a direct competitor.</a:t>
            </a:r>
            <a:endParaRPr lang="en-US" dirty="0"/>
          </a:p>
          <a:p>
            <a:r>
              <a:rPr lang="en-US" dirty="0">
                <a:solidFill>
                  <a:srgbClr val="202020"/>
                </a:solidFill>
                <a:highlight>
                  <a:srgbClr val="FFFFFF"/>
                </a:highlight>
              </a:rPr>
              <a:t>Monitoring employee turnover to understand how it affects an </a:t>
            </a:r>
            <a:r>
              <a:rPr lang="en-US" dirty="0" err="1">
                <a:solidFill>
                  <a:srgbClr val="202020"/>
                </a:solidFill>
                <a:highlight>
                  <a:srgbClr val="FFFFFF"/>
                </a:highlight>
              </a:rPr>
              <a:t>organisation’s</a:t>
            </a:r>
            <a:r>
              <a:rPr lang="en-US" dirty="0">
                <a:solidFill>
                  <a:srgbClr val="202020"/>
                </a:solidFill>
                <a:highlight>
                  <a:srgbClr val="FFFFFF"/>
                </a:highlight>
              </a:rPr>
              <a:t> performance will support the business's strategic goals. Turnover can highlight workforce issues such as dissatisfaction with career progression opportunities. Employers should strive to address any issues and seek to make sure their employees experience </a:t>
            </a:r>
            <a:r>
              <a:rPr lang="en-US" b="1" dirty="0">
                <a:solidFill>
                  <a:srgbClr val="3D1152"/>
                </a:solidFill>
                <a:highlight>
                  <a:srgbClr val="FFFFFF"/>
                </a:highlight>
                <a:hlinkClick r:id="rId3"/>
              </a:rPr>
              <a:t>good work.</a:t>
            </a:r>
            <a:r>
              <a:rPr lang="en-US" dirty="0">
                <a:solidFill>
                  <a:srgbClr val="202020"/>
                </a:solidFill>
                <a:highlight>
                  <a:srgbClr val="FFFFFF"/>
                </a:highlight>
              </a:rPr>
              <a:t> Effective </a:t>
            </a:r>
            <a:r>
              <a:rPr lang="en-US" b="1" dirty="0">
                <a:solidFill>
                  <a:srgbClr val="3D1152"/>
                </a:solidFill>
                <a:highlight>
                  <a:srgbClr val="FFFFFF"/>
                </a:highlight>
                <a:hlinkClick r:id="rId4"/>
              </a:rPr>
              <a:t>recruitment</a:t>
            </a:r>
            <a:r>
              <a:rPr lang="en-US" dirty="0">
                <a:solidFill>
                  <a:srgbClr val="202020"/>
                </a:solidFill>
                <a:highlight>
                  <a:srgbClr val="FFFFFF"/>
                </a:highlight>
              </a:rPr>
              <a:t>, </a:t>
            </a:r>
            <a:r>
              <a:rPr lang="en-US" b="1" dirty="0">
                <a:solidFill>
                  <a:srgbClr val="3D1152"/>
                </a:solidFill>
                <a:highlight>
                  <a:srgbClr val="FFFFFF"/>
                </a:highlight>
                <a:hlinkClick r:id="rId5"/>
              </a:rPr>
              <a:t>induction</a:t>
            </a:r>
            <a:r>
              <a:rPr lang="en-US" dirty="0">
                <a:solidFill>
                  <a:srgbClr val="202020"/>
                </a:solidFill>
                <a:highlight>
                  <a:srgbClr val="FFFFFF"/>
                </a:highlight>
              </a:rPr>
              <a:t>, </a:t>
            </a:r>
            <a:r>
              <a:rPr lang="en-US" b="1" dirty="0">
                <a:solidFill>
                  <a:srgbClr val="3D1152"/>
                </a:solidFill>
                <a:highlight>
                  <a:srgbClr val="FFFFFF"/>
                </a:highlight>
                <a:hlinkClick r:id="rId6"/>
              </a:rPr>
              <a:t>the psychological contract</a:t>
            </a:r>
            <a:r>
              <a:rPr lang="en-US" dirty="0">
                <a:solidFill>
                  <a:srgbClr val="202020"/>
                </a:solidFill>
                <a:highlight>
                  <a:srgbClr val="FFFFFF"/>
                </a:highlight>
              </a:rPr>
              <a:t> and employee value proposition are all aspects that support employee retention.</a:t>
            </a:r>
            <a:endParaRPr lang="en-US" dirty="0"/>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rPr lang="en-US"/>
              <a:t>47</a:t>
            </a:fld>
            <a:endParaRPr lang="en-US"/>
          </a:p>
        </p:txBody>
      </p:sp>
    </p:spTree>
    <p:extLst>
      <p:ext uri="{BB962C8B-B14F-4D97-AF65-F5344CB8AC3E}">
        <p14:creationId xmlns:p14="http://schemas.microsoft.com/office/powerpoint/2010/main" val="4291588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202020"/>
                </a:solidFill>
                <a:highlight>
                  <a:srgbClr val="FFFFFF"/>
                </a:highlight>
              </a:rPr>
              <a:t>Employees resign for many different reasons. Sometimes it’s the attraction of a new job or prospect outside the workforce that 'pulls' them (CIPD, 2026)</a:t>
            </a:r>
          </a:p>
          <a:p>
            <a:endParaRPr lang="en-US" dirty="0">
              <a:solidFill>
                <a:srgbClr val="202020"/>
              </a:solidFill>
              <a:highlight>
                <a:srgbClr val="FFFFFF"/>
              </a:highlight>
              <a:ea typeface="Calibri"/>
              <a:cs typeface="Calibri"/>
            </a:endParaRPr>
          </a:p>
          <a:p>
            <a:r>
              <a:rPr lang="en-US" dirty="0">
                <a:solidFill>
                  <a:srgbClr val="202020"/>
                </a:solidFill>
                <a:highlight>
                  <a:srgbClr val="FFFFFF"/>
                </a:highlight>
                <a:ea typeface="Calibri"/>
                <a:cs typeface="Calibri"/>
              </a:rPr>
              <a:t>Push factors: </a:t>
            </a:r>
            <a:r>
              <a:rPr lang="en-US" dirty="0">
                <a:solidFill>
                  <a:srgbClr val="202020"/>
                </a:solidFill>
                <a:highlight>
                  <a:srgbClr val="FFFFFF"/>
                </a:highlight>
              </a:rPr>
              <a:t>One key reason for an individual’s decision to leave may be a poor relationship with their line manager, leading to disengagement. CIPD factsheet on </a:t>
            </a:r>
            <a:r>
              <a:rPr lang="en-US" b="1" dirty="0">
                <a:solidFill>
                  <a:srgbClr val="3D1152"/>
                </a:solidFill>
                <a:highlight>
                  <a:srgbClr val="FFFFFF"/>
                </a:highlight>
                <a:hlinkClick r:id="rId3"/>
              </a:rPr>
              <a:t>employee engagement and motivation</a:t>
            </a:r>
            <a:r>
              <a:rPr lang="en-US" dirty="0">
                <a:solidFill>
                  <a:srgbClr val="202020"/>
                </a:solidFill>
                <a:highlight>
                  <a:srgbClr val="FFFFFF"/>
                </a:highlight>
              </a:rPr>
              <a:t> has further details. Research has also found some groups, for example </a:t>
            </a:r>
            <a:r>
              <a:rPr lang="en-US" b="1" dirty="0">
                <a:solidFill>
                  <a:srgbClr val="3D1152"/>
                </a:solidFill>
                <a:highlight>
                  <a:srgbClr val="FFFFFF"/>
                </a:highlight>
                <a:hlinkClick r:id="rId4"/>
              </a:rPr>
              <a:t>women</a:t>
            </a:r>
            <a:r>
              <a:rPr lang="en-US" dirty="0">
                <a:solidFill>
                  <a:srgbClr val="202020"/>
                </a:solidFill>
                <a:highlight>
                  <a:srgbClr val="FFFFFF"/>
                </a:highlight>
              </a:rPr>
              <a:t> and LGBT+ employees, are more likely to be disproportionately subject to ‘push’ factors such as discrimination, exclusion and barriers at work.</a:t>
            </a:r>
            <a:endParaRPr lang="en-US" dirty="0">
              <a:solidFill>
                <a:srgbClr val="202020"/>
              </a:solidFill>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rPr lang="en-US"/>
              <a:t>48</a:t>
            </a:fld>
            <a:endParaRPr lang="en-US"/>
          </a:p>
        </p:txBody>
      </p:sp>
    </p:spTree>
    <p:extLst>
      <p:ext uri="{BB962C8B-B14F-4D97-AF65-F5344CB8AC3E}">
        <p14:creationId xmlns:p14="http://schemas.microsoft.com/office/powerpoint/2010/main" val="20471666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problem for any </a:t>
            </a:r>
            <a:r>
              <a:rPr lang="en-US" dirty="0" err="1">
                <a:ea typeface="Calibri"/>
                <a:cs typeface="Calibri"/>
              </a:rPr>
              <a:t>organisation</a:t>
            </a:r>
            <a:r>
              <a:rPr lang="en-US" dirty="0">
                <a:ea typeface="Calibri"/>
                <a:cs typeface="Calibri"/>
              </a:rPr>
              <a:t>, but for </a:t>
            </a:r>
            <a:r>
              <a:rPr lang="en-US" dirty="0" err="1">
                <a:ea typeface="Calibri"/>
                <a:cs typeface="Calibri"/>
              </a:rPr>
              <a:t>Clyssan</a:t>
            </a:r>
            <a:r>
              <a:rPr lang="en-US" dirty="0">
                <a:ea typeface="Calibri"/>
                <a:cs typeface="Calibri"/>
              </a:rPr>
              <a:t>, If they are operating in a tight </a:t>
            </a:r>
            <a:r>
              <a:rPr lang="en-US" dirty="0" err="1">
                <a:ea typeface="Calibri"/>
                <a:cs typeface="Calibri"/>
              </a:rPr>
              <a:t>labour</a:t>
            </a:r>
            <a:r>
              <a:rPr lang="en-US" dirty="0">
                <a:ea typeface="Calibri"/>
                <a:cs typeface="Calibri"/>
              </a:rPr>
              <a:t> market </a:t>
            </a:r>
          </a:p>
        </p:txBody>
      </p:sp>
      <p:sp>
        <p:nvSpPr>
          <p:cNvPr id="4" name="Slide Number Placeholder 3"/>
          <p:cNvSpPr>
            <a:spLocks noGrp="1"/>
          </p:cNvSpPr>
          <p:nvPr>
            <p:ph type="sldNum" sz="quarter" idx="5"/>
          </p:nvPr>
        </p:nvSpPr>
        <p:spPr/>
        <p:txBody>
          <a:bodyPr/>
          <a:lstStyle/>
          <a:p>
            <a:fld id="{E3B09EE1-6766-4733-BE21-C35876277482}" type="slidenum">
              <a:rPr lang="en-US"/>
              <a:t>50</a:t>
            </a:fld>
            <a:endParaRPr lang="en-US"/>
          </a:p>
        </p:txBody>
      </p:sp>
    </p:spTree>
    <p:extLst>
      <p:ext uri="{BB962C8B-B14F-4D97-AF65-F5344CB8AC3E}">
        <p14:creationId xmlns:p14="http://schemas.microsoft.com/office/powerpoint/2010/main" val="11164393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DC74B-572A-499B-B26B-1346D2B9B7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49DDA4-770C-74F7-B3B5-2E75C45A3F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546271-F857-3D8A-7BF1-F6D450CF79C5}"/>
              </a:ext>
            </a:extLst>
          </p:cNvPr>
          <p:cNvSpPr>
            <a:spLocks noGrp="1"/>
          </p:cNvSpPr>
          <p:nvPr>
            <p:ph type="body" idx="1"/>
          </p:nvPr>
        </p:nvSpPr>
        <p:spPr/>
        <p:txBody>
          <a:bodyPr/>
          <a:lstStyle/>
          <a:p>
            <a:r>
              <a:rPr lang="en-US" dirty="0">
                <a:ea typeface="Calibri"/>
                <a:cs typeface="Calibri"/>
              </a:rPr>
              <a:t>The Bs are a set of options for closing the gap between what the organisation has and the one it needs for the future.  The main point that these are a portfolio rather than a single choice.  There is a handbout on Moodle with further information and recommended reading.</a:t>
            </a:r>
          </a:p>
          <a:p>
            <a:endParaRPr lang="en-US" dirty="0">
              <a:ea typeface="Calibri"/>
              <a:cs typeface="Calibri"/>
            </a:endParaRPr>
          </a:p>
          <a:p>
            <a:r>
              <a:rPr lang="en-US" dirty="0">
                <a:ea typeface="Calibri"/>
                <a:cs typeface="Calibri"/>
              </a:rPr>
              <a:t>In your groups, discuss and agree these Bs.  What do we mean by bot? Or bounce? See if you can find out.  How do these Bs fit in with </a:t>
            </a:r>
            <a:r>
              <a:rPr lang="en-US" dirty="0" err="1">
                <a:ea typeface="Calibri"/>
                <a:cs typeface="Calibri"/>
              </a:rPr>
              <a:t>workforcce</a:t>
            </a:r>
            <a:r>
              <a:rPr lang="en-US" dirty="0">
                <a:ea typeface="Calibri"/>
                <a:cs typeface="Calibri"/>
              </a:rPr>
              <a:t> planning and talent management?</a:t>
            </a:r>
          </a:p>
          <a:p>
            <a:endParaRPr lang="en-US" dirty="0">
              <a:ea typeface="Calibri"/>
              <a:cs typeface="Calibri"/>
            </a:endParaRPr>
          </a:p>
          <a:p>
            <a:r>
              <a:rPr lang="en-US" dirty="0">
                <a:ea typeface="Calibri"/>
                <a:cs typeface="Calibri"/>
              </a:rPr>
              <a:t>These levers are used to respond to the gap, and later on we will learn how to define the contractual arrangements in response</a:t>
            </a:r>
          </a:p>
          <a:p>
            <a:endParaRPr lang="en-US" dirty="0">
              <a:ea typeface="Calibri"/>
              <a:cs typeface="Calibri"/>
            </a:endParaRPr>
          </a:p>
          <a:p>
            <a:endParaRPr lang="en-US" dirty="0">
              <a:ea typeface="Calibri"/>
              <a:cs typeface="Calibri"/>
            </a:endParaRPr>
          </a:p>
          <a:p>
            <a:r>
              <a:rPr lang="en-US" dirty="0">
                <a:ea typeface="Calibri"/>
                <a:cs typeface="Calibri"/>
              </a:rPr>
              <a:t>These are sometimes referred to as talent management levers.  We will come back to these later.</a:t>
            </a:r>
          </a:p>
        </p:txBody>
      </p:sp>
      <p:sp>
        <p:nvSpPr>
          <p:cNvPr id="4" name="Slide Number Placeholder 3">
            <a:extLst>
              <a:ext uri="{FF2B5EF4-FFF2-40B4-BE49-F238E27FC236}">
                <a16:creationId xmlns:a16="http://schemas.microsoft.com/office/drawing/2014/main" id="{1574C1E5-0F3D-6A73-C827-33A1A9823E90}"/>
              </a:ext>
            </a:extLst>
          </p:cNvPr>
          <p:cNvSpPr>
            <a:spLocks noGrp="1"/>
          </p:cNvSpPr>
          <p:nvPr>
            <p:ph type="sldNum" sz="quarter" idx="5"/>
          </p:nvPr>
        </p:nvSpPr>
        <p:spPr/>
        <p:txBody>
          <a:bodyPr/>
          <a:lstStyle/>
          <a:p>
            <a:fld id="{E3B09EE1-6766-4733-BE21-C35876277482}" type="slidenum">
              <a:rPr lang="en-US"/>
              <a:t>57</a:t>
            </a:fld>
            <a:endParaRPr lang="en-US"/>
          </a:p>
        </p:txBody>
      </p:sp>
    </p:spTree>
    <p:extLst>
      <p:ext uri="{BB962C8B-B14F-4D97-AF65-F5344CB8AC3E}">
        <p14:creationId xmlns:p14="http://schemas.microsoft.com/office/powerpoint/2010/main" val="37650961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Sections 1 to 4 of the Employment Rights Act 1996, require a written statement on or before the first day of work, and the right extends to workers as well as employees. The principal statement must cover, among other things, the parties, the start date and the date of continuous employment, pay and pay intervals, hours including days of the week and whether they are variable, holiday entitlement, place of work, job title or description, probationary period, training entitlement, and any benefits. Some particulars may follow within two months.</a:t>
            </a:r>
          </a:p>
        </p:txBody>
      </p:sp>
      <p:sp>
        <p:nvSpPr>
          <p:cNvPr id="4" name="Slide Number Placeholder 3"/>
          <p:cNvSpPr>
            <a:spLocks noGrp="1"/>
          </p:cNvSpPr>
          <p:nvPr>
            <p:ph type="sldNum" sz="quarter" idx="5"/>
          </p:nvPr>
        </p:nvSpPr>
        <p:spPr/>
        <p:txBody>
          <a:bodyPr/>
          <a:lstStyle/>
          <a:p>
            <a:fld id="{E3B09EE1-6766-4733-BE21-C35876277482}" type="slidenum">
              <a:rPr lang="en-US"/>
              <a:t>58</a:t>
            </a:fld>
            <a:endParaRPr lang="en-US"/>
          </a:p>
        </p:txBody>
      </p:sp>
    </p:spTree>
    <p:extLst>
      <p:ext uri="{BB962C8B-B14F-4D97-AF65-F5344CB8AC3E}">
        <p14:creationId xmlns:p14="http://schemas.microsoft.com/office/powerpoint/2010/main" val="36025839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Are there other ways of carrying out the work?  Could it be performed by a robot? These are being used to Japan to deliver care, replacing full-time carers.  </a:t>
            </a:r>
          </a:p>
        </p:txBody>
      </p:sp>
      <p:sp>
        <p:nvSpPr>
          <p:cNvPr id="4" name="Slide Number Placeholder 3"/>
          <p:cNvSpPr>
            <a:spLocks noGrp="1"/>
          </p:cNvSpPr>
          <p:nvPr>
            <p:ph type="sldNum" sz="quarter" idx="5"/>
          </p:nvPr>
        </p:nvSpPr>
        <p:spPr/>
        <p:txBody>
          <a:bodyPr/>
          <a:lstStyle/>
          <a:p>
            <a:fld id="{E3B09EE1-6766-4733-BE21-C35876277482}" type="slidenum">
              <a:rPr lang="en-US"/>
              <a:t>59</a:t>
            </a:fld>
            <a:endParaRPr lang="en-US"/>
          </a:p>
        </p:txBody>
      </p:sp>
    </p:spTree>
    <p:extLst>
      <p:ext uri="{BB962C8B-B14F-4D97-AF65-F5344CB8AC3E}">
        <p14:creationId xmlns:p14="http://schemas.microsoft.com/office/powerpoint/2010/main" val="35198545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09EE1-6766-4733-BE21-C35876277482}" type="slidenum">
              <a:rPr lang="en-US"/>
              <a:t>60</a:t>
            </a:fld>
            <a:endParaRPr lang="en-US"/>
          </a:p>
        </p:txBody>
      </p:sp>
    </p:spTree>
    <p:extLst>
      <p:ext uri="{BB962C8B-B14F-4D97-AF65-F5344CB8AC3E}">
        <p14:creationId xmlns:p14="http://schemas.microsoft.com/office/powerpoint/2010/main" val="2360484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3.jpeg"/><Relationship Id="rId4" Type="http://schemas.openxmlformats.org/officeDocument/2006/relationships/notesSlide" Target="../notesSlides/notesSlide12.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0.jpeg"/><Relationship Id="rId4" Type="http://schemas.openxmlformats.org/officeDocument/2006/relationships/notesSlide" Target="../notesSlides/notesSlide18.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3.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7.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3.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1.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4.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8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6E8CE-43DC-733B-98D6-195811860235}"/>
              </a:ext>
            </a:extLst>
          </p:cNvPr>
          <p:cNvSpPr>
            <a:spLocks noGrp="1"/>
          </p:cNvSpPr>
          <p:nvPr>
            <p:ph type="title"/>
          </p:nvPr>
        </p:nvSpPr>
        <p:spPr>
          <a:xfrm>
            <a:off x="176966" y="2300690"/>
            <a:ext cx="11594969" cy="3843801"/>
          </a:xfrm>
        </p:spPr>
        <p:txBody>
          <a:bodyPr>
            <a:normAutofit/>
          </a:bodyPr>
          <a:lstStyle/>
          <a:p>
            <a:pPr algn="ctr"/>
            <a:r>
              <a:rPr lang="en-GB" dirty="0">
                <a:ea typeface="Calibri Light"/>
                <a:cs typeface="Calibri Light"/>
              </a:rPr>
              <a:t>Welcome to Talent Management and Workforce</a:t>
            </a:r>
            <a:br>
              <a:rPr lang="en-GB" dirty="0">
                <a:ea typeface="Calibri Light"/>
                <a:cs typeface="Calibri Light"/>
              </a:rPr>
            </a:br>
            <a:r>
              <a:rPr lang="en-GB" dirty="0">
                <a:ea typeface="Calibri Light"/>
                <a:cs typeface="Calibri Light"/>
              </a:rPr>
              <a:t>Planning 5HRO2</a:t>
            </a:r>
            <a:br>
              <a:rPr lang="en-GB" dirty="0">
                <a:ea typeface="Calibri Light"/>
                <a:cs typeface="Calibri Light"/>
              </a:rPr>
            </a:br>
            <a:br>
              <a:rPr lang="en-GB" dirty="0">
                <a:ea typeface="Calibri Light"/>
                <a:cs typeface="Calibri Light"/>
              </a:rPr>
            </a:br>
            <a:r>
              <a:rPr lang="en-GB" dirty="0">
                <a:ea typeface="Calibri Light"/>
                <a:cs typeface="Calibri Light"/>
              </a:rPr>
              <a:t>23rd September 2026</a:t>
            </a:r>
          </a:p>
        </p:txBody>
      </p:sp>
    </p:spTree>
    <p:extLst>
      <p:ext uri="{BB962C8B-B14F-4D97-AF65-F5344CB8AC3E}">
        <p14:creationId xmlns:p14="http://schemas.microsoft.com/office/powerpoint/2010/main" val="2083311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F80BC-86C4-CBE0-CDC3-080561009EFE}"/>
              </a:ext>
            </a:extLst>
          </p:cNvPr>
          <p:cNvSpPr>
            <a:spLocks noGrp="1"/>
          </p:cNvSpPr>
          <p:nvPr>
            <p:ph type="title"/>
          </p:nvPr>
        </p:nvSpPr>
        <p:spPr/>
        <p:txBody>
          <a:bodyPr/>
          <a:lstStyle/>
          <a:p>
            <a:r>
              <a:rPr lang="en-US" dirty="0">
                <a:ea typeface="Calibri Light"/>
                <a:cs typeface="Calibri Light"/>
              </a:rPr>
              <a:t>Agenda</a:t>
            </a:r>
            <a:endParaRPr lang="en-US" dirty="0"/>
          </a:p>
        </p:txBody>
      </p:sp>
      <p:sp>
        <p:nvSpPr>
          <p:cNvPr id="3" name="Content Placeholder 2">
            <a:extLst>
              <a:ext uri="{FF2B5EF4-FFF2-40B4-BE49-F238E27FC236}">
                <a16:creationId xmlns:a16="http://schemas.microsoft.com/office/drawing/2014/main" id="{6BAE2FC5-958B-66F7-B3F9-50B36610464D}"/>
              </a:ext>
            </a:extLst>
          </p:cNvPr>
          <p:cNvSpPr>
            <a:spLocks noGrp="1"/>
          </p:cNvSpPr>
          <p:nvPr>
            <p:ph idx="1"/>
          </p:nvPr>
        </p:nvSpPr>
        <p:spPr/>
        <p:txBody>
          <a:bodyPr vert="horz" lIns="91440" tIns="45720" rIns="91440" bIns="45720" rtlCol="0" anchor="t">
            <a:normAutofit/>
          </a:bodyPr>
          <a:lstStyle/>
          <a:p>
            <a:r>
              <a:rPr lang="en-US" dirty="0">
                <a:ea typeface="Calibri"/>
                <a:cs typeface="Calibri"/>
              </a:rPr>
              <a:t>Welcome and introduction</a:t>
            </a:r>
          </a:p>
          <a:p>
            <a:r>
              <a:rPr lang="en-US" dirty="0" err="1">
                <a:ea typeface="Calibri"/>
                <a:cs typeface="Calibri"/>
              </a:rPr>
              <a:t>Labour</a:t>
            </a:r>
            <a:r>
              <a:rPr lang="en-US" dirty="0">
                <a:ea typeface="Calibri"/>
                <a:cs typeface="Calibri"/>
              </a:rPr>
              <a:t> markets and positioning</a:t>
            </a:r>
          </a:p>
          <a:p>
            <a:r>
              <a:rPr lang="en-US" dirty="0">
                <a:ea typeface="Calibri"/>
                <a:cs typeface="Calibri"/>
              </a:rPr>
              <a:t>Workforce Planning</a:t>
            </a:r>
          </a:p>
          <a:p>
            <a:r>
              <a:rPr lang="en-US" dirty="0">
                <a:ea typeface="Calibri"/>
                <a:cs typeface="Calibri"/>
              </a:rPr>
              <a:t>Recruitment and selection methods</a:t>
            </a:r>
          </a:p>
          <a:p>
            <a:r>
              <a:rPr lang="en-US" dirty="0">
                <a:ea typeface="Calibri"/>
                <a:cs typeface="Calibri"/>
              </a:rPr>
              <a:t>Contracts and onboarding</a:t>
            </a:r>
          </a:p>
        </p:txBody>
      </p:sp>
      <p:sp>
        <p:nvSpPr>
          <p:cNvPr id="5" name="TextBox 4">
            <a:extLst>
              <a:ext uri="{FF2B5EF4-FFF2-40B4-BE49-F238E27FC236}">
                <a16:creationId xmlns:a16="http://schemas.microsoft.com/office/drawing/2014/main" id="{B5EA748D-C307-31C0-9B3E-E7F252930C75}"/>
              </a:ext>
            </a:extLst>
          </p:cNvPr>
          <p:cNvSpPr txBox="1"/>
          <p:nvPr/>
        </p:nvSpPr>
        <p:spPr>
          <a:xfrm>
            <a:off x="6989884" y="2505807"/>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Calibri"/>
                <a:cs typeface="Calibri"/>
              </a:rPr>
              <a:t>Break: 11ish</a:t>
            </a:r>
          </a:p>
          <a:p>
            <a:endParaRPr lang="en-US" sz="2400" dirty="0">
              <a:ea typeface="Calibri"/>
              <a:cs typeface="Calibri"/>
            </a:endParaRPr>
          </a:p>
          <a:p>
            <a:endParaRPr lang="en-US" sz="2400" dirty="0">
              <a:ea typeface="Calibri"/>
              <a:cs typeface="Calibri"/>
            </a:endParaRPr>
          </a:p>
          <a:p>
            <a:r>
              <a:rPr lang="en-US" sz="2400" dirty="0">
                <a:ea typeface="Calibri"/>
                <a:cs typeface="Calibri"/>
              </a:rPr>
              <a:t>Lunch: 1ish</a:t>
            </a:r>
          </a:p>
        </p:txBody>
      </p:sp>
    </p:spTree>
    <p:extLst>
      <p:ext uri="{BB962C8B-B14F-4D97-AF65-F5344CB8AC3E}">
        <p14:creationId xmlns:p14="http://schemas.microsoft.com/office/powerpoint/2010/main" val="3992108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2EA49-0E9F-817A-17F6-02AE97E83572}"/>
              </a:ext>
            </a:extLst>
          </p:cNvPr>
          <p:cNvSpPr>
            <a:spLocks noGrp="1"/>
          </p:cNvSpPr>
          <p:nvPr>
            <p:ph type="title"/>
          </p:nvPr>
        </p:nvSpPr>
        <p:spPr>
          <a:xfrm>
            <a:off x="301657" y="1420926"/>
            <a:ext cx="11594969" cy="1325563"/>
          </a:xfrm>
        </p:spPr>
        <p:txBody>
          <a:bodyPr anchor="ctr">
            <a:normAutofit/>
          </a:bodyPr>
          <a:lstStyle/>
          <a:p>
            <a:r>
              <a:rPr lang="en-US"/>
              <a:t>Key dates</a:t>
            </a:r>
            <a:endParaRPr lang="en-US" dirty="0"/>
          </a:p>
        </p:txBody>
      </p:sp>
      <p:graphicFrame>
        <p:nvGraphicFramePr>
          <p:cNvPr id="5" name="Content Placeholder 2">
            <a:extLst>
              <a:ext uri="{FF2B5EF4-FFF2-40B4-BE49-F238E27FC236}">
                <a16:creationId xmlns:a16="http://schemas.microsoft.com/office/drawing/2014/main" id="{D2A51B22-BFC3-04A1-1ED0-CFEAF114BBD7}"/>
              </a:ext>
            </a:extLst>
          </p:cNvPr>
          <p:cNvGraphicFramePr>
            <a:graphicFrameLocks noGrp="1"/>
          </p:cNvGraphicFramePr>
          <p:nvPr>
            <p:ph idx="1"/>
            <p:extLst>
              <p:ext uri="{D42A27DB-BD31-4B8C-83A1-F6EECF244321}">
                <p14:modId xmlns:p14="http://schemas.microsoft.com/office/powerpoint/2010/main" val="1301943067"/>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2081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87E7-8A8A-C0E5-CC93-D8886C252B8F}"/>
              </a:ext>
            </a:extLst>
          </p:cNvPr>
          <p:cNvSpPr>
            <a:spLocks noGrp="1"/>
          </p:cNvSpPr>
          <p:nvPr>
            <p:ph type="title"/>
          </p:nvPr>
        </p:nvSpPr>
        <p:spPr>
          <a:xfrm>
            <a:off x="358219" y="365125"/>
            <a:ext cx="11481847" cy="1325563"/>
          </a:xfrm>
        </p:spPr>
        <p:txBody>
          <a:bodyPr anchor="ctr">
            <a:normAutofit/>
          </a:bodyPr>
          <a:lstStyle/>
          <a:p>
            <a:r>
              <a:rPr lang="en-US"/>
              <a:t>Reminder</a:t>
            </a:r>
            <a:endParaRPr lang="en-US" dirty="0"/>
          </a:p>
        </p:txBody>
      </p:sp>
      <p:graphicFrame>
        <p:nvGraphicFramePr>
          <p:cNvPr id="5" name="Content Placeholder 2">
            <a:extLst>
              <a:ext uri="{FF2B5EF4-FFF2-40B4-BE49-F238E27FC236}">
                <a16:creationId xmlns:a16="http://schemas.microsoft.com/office/drawing/2014/main" id="{CCBE8225-C14C-4C99-53A6-5ED32D40E0E7}"/>
              </a:ext>
            </a:extLst>
          </p:cNvPr>
          <p:cNvGraphicFramePr>
            <a:graphicFrameLocks noGrp="1"/>
          </p:cNvGraphicFramePr>
          <p:nvPr>
            <p:ph idx="1"/>
            <p:extLst>
              <p:ext uri="{D42A27DB-BD31-4B8C-83A1-F6EECF244321}">
                <p14:modId xmlns:p14="http://schemas.microsoft.com/office/powerpoint/2010/main" val="404832888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110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D905-758A-02FA-E6A6-2B68F393B785}"/>
              </a:ext>
            </a:extLst>
          </p:cNvPr>
          <p:cNvSpPr>
            <a:spLocks noGrp="1"/>
          </p:cNvSpPr>
          <p:nvPr>
            <p:ph type="title"/>
          </p:nvPr>
        </p:nvSpPr>
        <p:spPr/>
        <p:txBody>
          <a:bodyPr/>
          <a:lstStyle/>
          <a:p>
            <a:r>
              <a:rPr lang="en-US" dirty="0">
                <a:ea typeface="Calibri Light"/>
                <a:cs typeface="Calibri Light"/>
              </a:rPr>
              <a:t>How this module is assessed</a:t>
            </a:r>
            <a:endParaRPr lang="en-US" dirty="0"/>
          </a:p>
        </p:txBody>
      </p:sp>
      <p:graphicFrame>
        <p:nvGraphicFramePr>
          <p:cNvPr id="8" name="Content Placeholder 7">
            <a:extLst>
              <a:ext uri="{FF2B5EF4-FFF2-40B4-BE49-F238E27FC236}">
                <a16:creationId xmlns:a16="http://schemas.microsoft.com/office/drawing/2014/main" id="{0D459D78-9CBF-F294-261D-C515FAF4213D}"/>
              </a:ext>
            </a:extLst>
          </p:cNvPr>
          <p:cNvGraphicFramePr>
            <a:graphicFrameLocks noGrp="1"/>
          </p:cNvGraphicFramePr>
          <p:nvPr>
            <p:ph idx="1"/>
            <p:extLst>
              <p:ext uri="{D42A27DB-BD31-4B8C-83A1-F6EECF244321}">
                <p14:modId xmlns:p14="http://schemas.microsoft.com/office/powerpoint/2010/main" val="2758140075"/>
              </p:ext>
            </p:extLst>
          </p:nvPr>
        </p:nvGraphicFramePr>
        <p:xfrm>
          <a:off x="301625" y="2881313"/>
          <a:ext cx="11595098" cy="3410755"/>
        </p:xfrm>
        <a:graphic>
          <a:graphicData uri="http://schemas.openxmlformats.org/drawingml/2006/table">
            <a:tbl>
              <a:tblPr bandRow="1">
                <a:tableStyleId>{5C22544A-7EE6-4342-B048-85BDC9FD1C3A}</a:tableStyleId>
              </a:tblPr>
              <a:tblGrid>
                <a:gridCol w="2023393">
                  <a:extLst>
                    <a:ext uri="{9D8B030D-6E8A-4147-A177-3AD203B41FA5}">
                      <a16:colId xmlns:a16="http://schemas.microsoft.com/office/drawing/2014/main" val="2805564401"/>
                    </a:ext>
                  </a:extLst>
                </a:gridCol>
                <a:gridCol w="6101998">
                  <a:extLst>
                    <a:ext uri="{9D8B030D-6E8A-4147-A177-3AD203B41FA5}">
                      <a16:colId xmlns:a16="http://schemas.microsoft.com/office/drawing/2014/main" val="962658306"/>
                    </a:ext>
                  </a:extLst>
                </a:gridCol>
                <a:gridCol w="3469707">
                  <a:extLst>
                    <a:ext uri="{9D8B030D-6E8A-4147-A177-3AD203B41FA5}">
                      <a16:colId xmlns:a16="http://schemas.microsoft.com/office/drawing/2014/main" val="389890605"/>
                    </a:ext>
                  </a:extLst>
                </a:gridCol>
              </a:tblGrid>
              <a:tr h="682151">
                <a:tc>
                  <a:txBody>
                    <a:bodyPr/>
                    <a:lstStyle/>
                    <a:p>
                      <a:pPr marL="0" marR="0">
                        <a:lnSpc>
                          <a:spcPct val="62500"/>
                        </a:lnSpc>
                        <a:buNone/>
                      </a:pPr>
                      <a:r>
                        <a:rPr lang="en-US" sz="2000" b="1" dirty="0">
                          <a:solidFill>
                            <a:srgbClr val="F5F0E7"/>
                          </a:solidFill>
                          <a:effectLst/>
                          <a:latin typeface="Arial"/>
                        </a:rPr>
                        <a:t>Learning outcome</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16201F"/>
                    </a:solidFill>
                  </a:tcPr>
                </a:tc>
                <a:tc>
                  <a:txBody>
                    <a:bodyPr/>
                    <a:lstStyle/>
                    <a:p>
                      <a:pPr marL="0" marR="0">
                        <a:lnSpc>
                          <a:spcPct val="62500"/>
                        </a:lnSpc>
                        <a:buNone/>
                      </a:pPr>
                      <a:r>
                        <a:rPr lang="en-US" sz="2000" b="1" dirty="0">
                          <a:solidFill>
                            <a:srgbClr val="F5F0E7"/>
                          </a:solidFill>
                          <a:effectLst/>
                          <a:latin typeface="Arial"/>
                        </a:rPr>
                        <a:t>Focus</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16201F"/>
                    </a:solidFill>
                  </a:tcPr>
                </a:tc>
                <a:tc>
                  <a:txBody>
                    <a:bodyPr/>
                    <a:lstStyle/>
                    <a:p>
                      <a:pPr marL="0" marR="0">
                        <a:lnSpc>
                          <a:spcPct val="62500"/>
                        </a:lnSpc>
                        <a:buNone/>
                      </a:pPr>
                      <a:r>
                        <a:rPr lang="en-US" sz="2000" b="1" dirty="0">
                          <a:solidFill>
                            <a:srgbClr val="F5F0E7"/>
                          </a:solidFill>
                          <a:effectLst/>
                          <a:latin typeface="Arial"/>
                        </a:rPr>
                        <a:t>Questions</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16201F"/>
                    </a:solidFill>
                  </a:tcPr>
                </a:tc>
                <a:extLst>
                  <a:ext uri="{0D108BD9-81ED-4DB2-BD59-A6C34878D82A}">
                    <a16:rowId xmlns:a16="http://schemas.microsoft.com/office/drawing/2014/main" val="2298941790"/>
                  </a:ext>
                </a:extLst>
              </a:tr>
              <a:tr h="682151">
                <a:tc>
                  <a:txBody>
                    <a:bodyPr/>
                    <a:lstStyle/>
                    <a:p>
                      <a:pPr marL="0" marR="0">
                        <a:lnSpc>
                          <a:spcPct val="62500"/>
                        </a:lnSpc>
                        <a:buNone/>
                      </a:pPr>
                      <a:r>
                        <a:rPr lang="en-US" sz="2000" dirty="0">
                          <a:solidFill>
                            <a:srgbClr val="16201F"/>
                          </a:solidFill>
                          <a:effectLst/>
                          <a:latin typeface="Arial"/>
                        </a:rPr>
                        <a:t>LO1</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FFFDF7"/>
                    </a:solidFill>
                  </a:tcPr>
                </a:tc>
                <a:tc>
                  <a:txBody>
                    <a:bodyPr/>
                    <a:lstStyle/>
                    <a:p>
                      <a:pPr marL="0" marR="0">
                        <a:lnSpc>
                          <a:spcPct val="62500"/>
                        </a:lnSpc>
                        <a:buNone/>
                      </a:pPr>
                      <a:r>
                        <a:rPr lang="en-US" sz="2000" dirty="0" err="1">
                          <a:solidFill>
                            <a:srgbClr val="16201F"/>
                          </a:solidFill>
                          <a:effectLst/>
                          <a:latin typeface="Arial"/>
                        </a:rPr>
                        <a:t>Labour</a:t>
                      </a:r>
                      <a:r>
                        <a:rPr lang="en-US" sz="2000" dirty="0">
                          <a:solidFill>
                            <a:srgbClr val="16201F"/>
                          </a:solidFill>
                          <a:effectLst/>
                          <a:latin typeface="Arial"/>
                        </a:rPr>
                        <a:t> market trends and their significance for workforce planning</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FFFDF7"/>
                    </a:solidFill>
                  </a:tcPr>
                </a:tc>
                <a:tc>
                  <a:txBody>
                    <a:bodyPr/>
                    <a:lstStyle/>
                    <a:p>
                      <a:pPr marL="0" marR="0">
                        <a:lnSpc>
                          <a:spcPct val="62500"/>
                        </a:lnSpc>
                        <a:buNone/>
                      </a:pPr>
                      <a:r>
                        <a:rPr lang="en-US" sz="2000" dirty="0">
                          <a:solidFill>
                            <a:srgbClr val="16201F"/>
                          </a:solidFill>
                          <a:effectLst/>
                          <a:latin typeface="Arial"/>
                        </a:rPr>
                        <a:t>Q1, Q2 (AC 1.1, 1.2)</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FFFDF7"/>
                    </a:solidFill>
                  </a:tcPr>
                </a:tc>
                <a:extLst>
                  <a:ext uri="{0D108BD9-81ED-4DB2-BD59-A6C34878D82A}">
                    <a16:rowId xmlns:a16="http://schemas.microsoft.com/office/drawing/2014/main" val="4023719628"/>
                  </a:ext>
                </a:extLst>
              </a:tr>
              <a:tr h="682151">
                <a:tc>
                  <a:txBody>
                    <a:bodyPr/>
                    <a:lstStyle/>
                    <a:p>
                      <a:pPr marL="0" marR="0">
                        <a:lnSpc>
                          <a:spcPct val="62500"/>
                        </a:lnSpc>
                        <a:buNone/>
                      </a:pPr>
                      <a:r>
                        <a:rPr lang="en-US" sz="2000" dirty="0">
                          <a:solidFill>
                            <a:srgbClr val="16201F"/>
                          </a:solidFill>
                          <a:effectLst/>
                          <a:latin typeface="Arial"/>
                        </a:rPr>
                        <a:t>LO2</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E6DDCB"/>
                    </a:solidFill>
                  </a:tcPr>
                </a:tc>
                <a:tc>
                  <a:txBody>
                    <a:bodyPr/>
                    <a:lstStyle/>
                    <a:p>
                      <a:pPr marL="0" marR="0">
                        <a:lnSpc>
                          <a:spcPct val="62500"/>
                        </a:lnSpc>
                        <a:buNone/>
                      </a:pPr>
                      <a:r>
                        <a:rPr lang="en-US" sz="2000" dirty="0">
                          <a:solidFill>
                            <a:srgbClr val="16201F"/>
                          </a:solidFill>
                          <a:effectLst/>
                          <a:latin typeface="Arial"/>
                        </a:rPr>
                        <a:t>Workforce planning, recruitment and selection</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E6DDCB"/>
                    </a:solidFill>
                  </a:tcPr>
                </a:tc>
                <a:tc>
                  <a:txBody>
                    <a:bodyPr/>
                    <a:lstStyle/>
                    <a:p>
                      <a:pPr marL="0" marR="0">
                        <a:lnSpc>
                          <a:spcPct val="62500"/>
                        </a:lnSpc>
                        <a:buNone/>
                      </a:pPr>
                      <a:r>
                        <a:rPr lang="en-US" sz="2000" dirty="0">
                          <a:solidFill>
                            <a:srgbClr val="16201F"/>
                          </a:solidFill>
                          <a:effectLst/>
                          <a:latin typeface="Arial"/>
                        </a:rPr>
                        <a:t>Q3, Q4, Q5 (AC 2.1, 2.2, 2.3)</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E6DDCB"/>
                    </a:solidFill>
                  </a:tcPr>
                </a:tc>
                <a:extLst>
                  <a:ext uri="{0D108BD9-81ED-4DB2-BD59-A6C34878D82A}">
                    <a16:rowId xmlns:a16="http://schemas.microsoft.com/office/drawing/2014/main" val="1173975170"/>
                  </a:ext>
                </a:extLst>
              </a:tr>
              <a:tr h="682151">
                <a:tc>
                  <a:txBody>
                    <a:bodyPr/>
                    <a:lstStyle/>
                    <a:p>
                      <a:pPr marL="0" marR="0">
                        <a:lnSpc>
                          <a:spcPct val="62500"/>
                        </a:lnSpc>
                        <a:buNone/>
                      </a:pPr>
                      <a:r>
                        <a:rPr lang="en-US" sz="2000" dirty="0">
                          <a:solidFill>
                            <a:srgbClr val="16201F"/>
                          </a:solidFill>
                          <a:effectLst/>
                          <a:latin typeface="Arial"/>
                        </a:rPr>
                        <a:t>LO3</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FFFDF7"/>
                    </a:solidFill>
                  </a:tcPr>
                </a:tc>
                <a:tc>
                  <a:txBody>
                    <a:bodyPr/>
                    <a:lstStyle/>
                    <a:p>
                      <a:pPr marL="0" marR="0">
                        <a:lnSpc>
                          <a:spcPct val="62500"/>
                        </a:lnSpc>
                        <a:buNone/>
                      </a:pPr>
                      <a:r>
                        <a:rPr lang="en-US" sz="2000" dirty="0">
                          <a:solidFill>
                            <a:srgbClr val="16201F"/>
                          </a:solidFill>
                          <a:effectLst/>
                          <a:latin typeface="Arial"/>
                        </a:rPr>
                        <a:t>Turnover, retention and their cost</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FFFDF7"/>
                    </a:solidFill>
                  </a:tcPr>
                </a:tc>
                <a:tc>
                  <a:txBody>
                    <a:bodyPr/>
                    <a:lstStyle/>
                    <a:p>
                      <a:pPr marL="0" marR="0">
                        <a:lnSpc>
                          <a:spcPct val="62500"/>
                        </a:lnSpc>
                        <a:buNone/>
                      </a:pPr>
                      <a:r>
                        <a:rPr lang="en-US" sz="2000" dirty="0">
                          <a:solidFill>
                            <a:srgbClr val="16201F"/>
                          </a:solidFill>
                          <a:effectLst/>
                          <a:latin typeface="Arial"/>
                        </a:rPr>
                        <a:t>Q6, Q7, Q8 (AC 3.1, 3.2, 3.3)</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FFFDF7"/>
                    </a:solidFill>
                  </a:tcPr>
                </a:tc>
                <a:extLst>
                  <a:ext uri="{0D108BD9-81ED-4DB2-BD59-A6C34878D82A}">
                    <a16:rowId xmlns:a16="http://schemas.microsoft.com/office/drawing/2014/main" val="3957900204"/>
                  </a:ext>
                </a:extLst>
              </a:tr>
              <a:tr h="682151">
                <a:tc>
                  <a:txBody>
                    <a:bodyPr/>
                    <a:lstStyle/>
                    <a:p>
                      <a:pPr marL="0" marR="0">
                        <a:lnSpc>
                          <a:spcPct val="62500"/>
                        </a:lnSpc>
                        <a:buNone/>
                      </a:pPr>
                      <a:r>
                        <a:rPr lang="en-US" sz="2000" dirty="0">
                          <a:solidFill>
                            <a:srgbClr val="16201F"/>
                          </a:solidFill>
                          <a:effectLst/>
                          <a:latin typeface="Arial"/>
                        </a:rPr>
                        <a:t>LO4</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E6DDCB"/>
                    </a:solidFill>
                  </a:tcPr>
                </a:tc>
                <a:tc>
                  <a:txBody>
                    <a:bodyPr/>
                    <a:lstStyle/>
                    <a:p>
                      <a:pPr marL="0" marR="0">
                        <a:lnSpc>
                          <a:spcPct val="62500"/>
                        </a:lnSpc>
                        <a:buNone/>
                      </a:pPr>
                      <a:r>
                        <a:rPr lang="en-US" sz="2000" dirty="0">
                          <a:solidFill>
                            <a:srgbClr val="16201F"/>
                          </a:solidFill>
                          <a:effectLst/>
                          <a:latin typeface="Arial"/>
                        </a:rPr>
                        <a:t>Contractual arrangements and onboarding</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E6DDCB"/>
                    </a:solidFill>
                  </a:tcPr>
                </a:tc>
                <a:tc>
                  <a:txBody>
                    <a:bodyPr/>
                    <a:lstStyle/>
                    <a:p>
                      <a:pPr marL="0" marR="0">
                        <a:lnSpc>
                          <a:spcPct val="62500"/>
                        </a:lnSpc>
                        <a:buNone/>
                      </a:pPr>
                      <a:r>
                        <a:rPr lang="en-US" sz="2000" dirty="0">
                          <a:solidFill>
                            <a:srgbClr val="16201F"/>
                          </a:solidFill>
                          <a:effectLst/>
                          <a:latin typeface="Arial"/>
                        </a:rPr>
                        <a:t>Q9, Q10 (AC 4.1, 4.2)</a:t>
                      </a:r>
                      <a:endParaRPr lang="en-US" sz="2000" dirty="0">
                        <a:effectLst/>
                        <a:latin typeface="Arial"/>
                      </a:endParaRPr>
                    </a:p>
                  </a:txBody>
                  <a:tcPr marL="43815" marR="43815" marT="43815" marB="43815">
                    <a:lnL w="9525" cap="flat" cmpd="sng" algn="ctr">
                      <a:solidFill>
                        <a:srgbClr val="BBBBB4"/>
                      </a:solidFill>
                      <a:prstDash val="solid"/>
                      <a:round/>
                      <a:headEnd type="none" w="med" len="med"/>
                      <a:tailEnd type="none" w="med" len="med"/>
                    </a:lnL>
                    <a:lnR w="9525" cap="flat" cmpd="sng" algn="ctr">
                      <a:solidFill>
                        <a:srgbClr val="BBBBB4"/>
                      </a:solidFill>
                      <a:prstDash val="solid"/>
                      <a:round/>
                      <a:headEnd type="none" w="med" len="med"/>
                      <a:tailEnd type="none" w="med" len="med"/>
                    </a:lnR>
                    <a:lnT w="9525" cap="flat" cmpd="sng" algn="ctr">
                      <a:solidFill>
                        <a:srgbClr val="BBBBB4"/>
                      </a:solidFill>
                      <a:prstDash val="solid"/>
                      <a:round/>
                      <a:headEnd type="none" w="med" len="med"/>
                      <a:tailEnd type="none" w="med" len="med"/>
                    </a:lnT>
                    <a:lnB w="9525" cap="flat" cmpd="sng" algn="ctr">
                      <a:solidFill>
                        <a:srgbClr val="BBBBB4"/>
                      </a:solidFill>
                      <a:prstDash val="solid"/>
                      <a:round/>
                      <a:headEnd type="none" w="med" len="med"/>
                      <a:tailEnd type="none" w="med" len="med"/>
                    </a:lnB>
                    <a:solidFill>
                      <a:srgbClr val="E6DDCB"/>
                    </a:solidFill>
                  </a:tcPr>
                </a:tc>
                <a:extLst>
                  <a:ext uri="{0D108BD9-81ED-4DB2-BD59-A6C34878D82A}">
                    <a16:rowId xmlns:a16="http://schemas.microsoft.com/office/drawing/2014/main" val="295887328"/>
                  </a:ext>
                </a:extLst>
              </a:tr>
            </a:tbl>
          </a:graphicData>
        </a:graphic>
      </p:graphicFrame>
    </p:spTree>
    <p:extLst>
      <p:ext uri="{BB962C8B-B14F-4D97-AF65-F5344CB8AC3E}">
        <p14:creationId xmlns:p14="http://schemas.microsoft.com/office/powerpoint/2010/main" val="1179604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EDCBD-622A-1B48-707B-9078D509C259}"/>
              </a:ext>
            </a:extLst>
          </p:cNvPr>
          <p:cNvSpPr>
            <a:spLocks noGrp="1"/>
          </p:cNvSpPr>
          <p:nvPr>
            <p:ph type="title"/>
          </p:nvPr>
        </p:nvSpPr>
        <p:spPr>
          <a:xfrm>
            <a:off x="301657" y="1420926"/>
            <a:ext cx="11594969" cy="1325563"/>
          </a:xfrm>
        </p:spPr>
        <p:txBody>
          <a:bodyPr anchor="ctr">
            <a:normAutofit/>
          </a:bodyPr>
          <a:lstStyle/>
          <a:p>
            <a:r>
              <a:rPr lang="en-US"/>
              <a:t>Reminder</a:t>
            </a:r>
            <a:endParaRPr lang="en-US" dirty="0"/>
          </a:p>
        </p:txBody>
      </p:sp>
      <p:pic>
        <p:nvPicPr>
          <p:cNvPr id="5" name="Picture 4" descr="Yellow pin on a calendar">
            <a:extLst>
              <a:ext uri="{FF2B5EF4-FFF2-40B4-BE49-F238E27FC236}">
                <a16:creationId xmlns:a16="http://schemas.microsoft.com/office/drawing/2014/main" id="{13D2C60D-EEC3-969E-602F-030883A64FCC}"/>
              </a:ext>
            </a:extLst>
          </p:cNvPr>
          <p:cNvPicPr>
            <a:picLocks noChangeAspect="1"/>
          </p:cNvPicPr>
          <p:nvPr/>
        </p:nvPicPr>
        <p:blipFill>
          <a:blip r:embed="rId3"/>
          <a:srcRect t="43504" r="7" b="9113"/>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2069795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E38A3-C5C6-3768-1195-66D7F5C1F95D}"/>
              </a:ext>
            </a:extLst>
          </p:cNvPr>
          <p:cNvSpPr>
            <a:spLocks noGrp="1"/>
          </p:cNvSpPr>
          <p:nvPr>
            <p:ph type="title"/>
          </p:nvPr>
        </p:nvSpPr>
        <p:spPr>
          <a:xfrm>
            <a:off x="301657" y="1420926"/>
            <a:ext cx="11594969" cy="1325563"/>
          </a:xfrm>
        </p:spPr>
        <p:txBody>
          <a:bodyPr anchor="ctr">
            <a:normAutofit/>
          </a:bodyPr>
          <a:lstStyle/>
          <a:p>
            <a:r>
              <a:rPr lang="en-US"/>
              <a:t>Understand key contemporary trends and their significance for workforce planning</a:t>
            </a:r>
            <a:endParaRPr lang="en-US" dirty="0"/>
          </a:p>
        </p:txBody>
      </p:sp>
      <p:pic>
        <p:nvPicPr>
          <p:cNvPr id="5" name="Picture 4" descr="People Discussing">
            <a:extLst>
              <a:ext uri="{FF2B5EF4-FFF2-40B4-BE49-F238E27FC236}">
                <a16:creationId xmlns:a16="http://schemas.microsoft.com/office/drawing/2014/main" id="{DA442115-7CD8-9909-F632-7BDBBD0E36A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6597" r="6249" b="20918"/>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337083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F03F-64DD-7221-B36B-738ED7AAA17F}"/>
              </a:ext>
            </a:extLst>
          </p:cNvPr>
          <p:cNvSpPr>
            <a:spLocks noGrp="1"/>
          </p:cNvSpPr>
          <p:nvPr>
            <p:ph type="title"/>
          </p:nvPr>
        </p:nvSpPr>
        <p:spPr>
          <a:xfrm>
            <a:off x="358219" y="365125"/>
            <a:ext cx="11481847" cy="1325563"/>
          </a:xfrm>
        </p:spPr>
        <p:txBody>
          <a:bodyPr anchor="ctr">
            <a:normAutofit/>
          </a:bodyPr>
          <a:lstStyle/>
          <a:p>
            <a:r>
              <a:rPr lang="en-US" err="1"/>
              <a:t>Labour</a:t>
            </a:r>
            <a:r>
              <a:rPr lang="en-US"/>
              <a:t> Markets and Positioning</a:t>
            </a:r>
            <a:endParaRPr lang="en-US" dirty="0"/>
          </a:p>
        </p:txBody>
      </p:sp>
      <p:graphicFrame>
        <p:nvGraphicFramePr>
          <p:cNvPr id="5" name="Content Placeholder 2">
            <a:extLst>
              <a:ext uri="{FF2B5EF4-FFF2-40B4-BE49-F238E27FC236}">
                <a16:creationId xmlns:a16="http://schemas.microsoft.com/office/drawing/2014/main" id="{B843317C-094C-771C-1AFC-0F441014BC93}"/>
              </a:ext>
            </a:extLst>
          </p:cNvPr>
          <p:cNvGraphicFramePr>
            <a:graphicFrameLocks noGrp="1"/>
          </p:cNvGraphicFramePr>
          <p:nvPr>
            <p:ph idx="1"/>
            <p:extLst>
              <p:ext uri="{D42A27DB-BD31-4B8C-83A1-F6EECF244321}">
                <p14:modId xmlns:p14="http://schemas.microsoft.com/office/powerpoint/2010/main" val="329759246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6470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BA3BE-7603-1BD9-7F3D-AD8297286B77}"/>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0C3338E5-7E28-A40A-1F7A-EECCBB54D408}"/>
              </a:ext>
            </a:extLst>
          </p:cNvPr>
          <p:cNvPicPr>
            <a:picLocks noGrp="1" noChangeAspect="1"/>
          </p:cNvPicPr>
          <p:nvPr>
            <p:ph idx="1"/>
          </p:nvPr>
        </p:nvPicPr>
        <p:blipFill>
          <a:blip r:embed="rId3"/>
          <a:stretch>
            <a:fillRect/>
          </a:stretch>
        </p:blipFill>
        <p:spPr>
          <a:xfrm>
            <a:off x="336" y="1182543"/>
            <a:ext cx="12197611" cy="5662527"/>
          </a:xfrm>
          <a:prstGeom prst="rect">
            <a:avLst/>
          </a:prstGeom>
        </p:spPr>
      </p:pic>
    </p:spTree>
    <p:extLst>
      <p:ext uri="{BB962C8B-B14F-4D97-AF65-F5344CB8AC3E}">
        <p14:creationId xmlns:p14="http://schemas.microsoft.com/office/powerpoint/2010/main" val="2571920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157A8-71BB-F6CA-4F80-ABCDAD3E224D}"/>
              </a:ext>
            </a:extLst>
          </p:cNvPr>
          <p:cNvSpPr>
            <a:spLocks noGrp="1"/>
          </p:cNvSpPr>
          <p:nvPr>
            <p:ph type="title"/>
          </p:nvPr>
        </p:nvSpPr>
        <p:spPr/>
        <p:txBody>
          <a:bodyPr/>
          <a:lstStyle/>
          <a:p>
            <a:r>
              <a:rPr lang="en-US" dirty="0">
                <a:ea typeface="Calibri Light"/>
                <a:cs typeface="Calibri Light"/>
              </a:rPr>
              <a:t>The </a:t>
            </a:r>
            <a:r>
              <a:rPr lang="en-US" dirty="0" err="1">
                <a:ea typeface="Calibri Light"/>
                <a:cs typeface="Calibri Light"/>
              </a:rPr>
              <a:t>Labour</a:t>
            </a:r>
            <a:r>
              <a:rPr lang="en-US" dirty="0">
                <a:ea typeface="Calibri Light"/>
                <a:cs typeface="Calibri Light"/>
              </a:rPr>
              <a:t> Market</a:t>
            </a:r>
            <a:endParaRPr lang="en-US" dirty="0"/>
          </a:p>
        </p:txBody>
      </p:sp>
      <p:sp>
        <p:nvSpPr>
          <p:cNvPr id="3" name="Content Placeholder 2">
            <a:extLst>
              <a:ext uri="{FF2B5EF4-FFF2-40B4-BE49-F238E27FC236}">
                <a16:creationId xmlns:a16="http://schemas.microsoft.com/office/drawing/2014/main" id="{86FAD325-6ABD-C836-A91E-6AFD4060CDB1}"/>
              </a:ext>
            </a:extLst>
          </p:cNvPr>
          <p:cNvSpPr>
            <a:spLocks noGrp="1"/>
          </p:cNvSpPr>
          <p:nvPr>
            <p:ph idx="1"/>
          </p:nvPr>
        </p:nvSpPr>
        <p:spPr/>
        <p:txBody>
          <a:bodyPr vert="horz" lIns="91440" tIns="45720" rIns="91440" bIns="45720" rtlCol="0" anchor="t">
            <a:normAutofit/>
          </a:bodyPr>
          <a:lstStyle/>
          <a:p>
            <a:r>
              <a:rPr lang="en-US" dirty="0">
                <a:ea typeface="Calibri"/>
                <a:cs typeface="Calibri"/>
              </a:rPr>
              <a:t>Employers demand </a:t>
            </a:r>
            <a:r>
              <a:rPr lang="en-US" dirty="0" err="1">
                <a:ea typeface="Calibri"/>
                <a:cs typeface="Calibri"/>
              </a:rPr>
              <a:t>labour</a:t>
            </a:r>
            <a:r>
              <a:rPr lang="en-US" dirty="0">
                <a:ea typeface="Calibri"/>
                <a:cs typeface="Calibri"/>
              </a:rPr>
              <a:t> </a:t>
            </a:r>
          </a:p>
          <a:p>
            <a:r>
              <a:rPr lang="en-US" dirty="0">
                <a:ea typeface="Calibri"/>
                <a:cs typeface="Calibri"/>
              </a:rPr>
              <a:t>Supply comes from people who are willing and able to work</a:t>
            </a:r>
          </a:p>
          <a:p>
            <a:pPr lvl="1">
              <a:buFont typeface="Courier New" panose="020B0604020202020204" pitchFamily="34" charset="0"/>
              <a:buChar char="o"/>
            </a:pPr>
            <a:r>
              <a:rPr lang="en-US" dirty="0">
                <a:ea typeface="Calibri"/>
                <a:cs typeface="Calibri"/>
              </a:rPr>
              <a:t>Demographics</a:t>
            </a:r>
          </a:p>
          <a:p>
            <a:pPr lvl="1">
              <a:buFont typeface="Courier New" panose="020B0604020202020204" pitchFamily="34" charset="0"/>
              <a:buChar char="o"/>
            </a:pPr>
            <a:r>
              <a:rPr lang="en-US" dirty="0">
                <a:ea typeface="Calibri"/>
                <a:cs typeface="Calibri"/>
              </a:rPr>
              <a:t>Education</a:t>
            </a:r>
          </a:p>
          <a:p>
            <a:pPr lvl="1">
              <a:buFont typeface="Courier New" panose="020B0604020202020204" pitchFamily="34" charset="0"/>
              <a:buChar char="o"/>
            </a:pPr>
            <a:r>
              <a:rPr lang="en-US" dirty="0">
                <a:ea typeface="Calibri"/>
                <a:cs typeface="Calibri"/>
              </a:rPr>
              <a:t>Migration</a:t>
            </a:r>
          </a:p>
          <a:p>
            <a:pPr lvl="1">
              <a:buFont typeface="Courier New" panose="020B0604020202020204" pitchFamily="34" charset="0"/>
              <a:buChar char="o"/>
            </a:pPr>
            <a:r>
              <a:rPr lang="en-US" dirty="0">
                <a:ea typeface="Calibri"/>
                <a:cs typeface="Calibri"/>
              </a:rPr>
              <a:t>Participation rates</a:t>
            </a:r>
          </a:p>
        </p:txBody>
      </p:sp>
    </p:spTree>
    <p:extLst>
      <p:ext uri="{BB962C8B-B14F-4D97-AF65-F5344CB8AC3E}">
        <p14:creationId xmlns:p14="http://schemas.microsoft.com/office/powerpoint/2010/main" val="1932878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BB046-D75D-4933-94AC-ADC6D855DE45}"/>
              </a:ext>
            </a:extLst>
          </p:cNvPr>
          <p:cNvSpPr>
            <a:spLocks noGrp="1"/>
          </p:cNvSpPr>
          <p:nvPr>
            <p:ph type="title"/>
          </p:nvPr>
        </p:nvSpPr>
        <p:spPr/>
        <p:txBody>
          <a:bodyPr/>
          <a:lstStyle/>
          <a:p>
            <a:r>
              <a:rPr lang="en-US" dirty="0">
                <a:ea typeface="Calibri Light"/>
                <a:cs typeface="Calibri Light"/>
              </a:rPr>
              <a:t>Price</a:t>
            </a:r>
          </a:p>
        </p:txBody>
      </p:sp>
      <p:pic>
        <p:nvPicPr>
          <p:cNvPr id="4" name="Content Placeholder 3">
            <a:extLst>
              <a:ext uri="{FF2B5EF4-FFF2-40B4-BE49-F238E27FC236}">
                <a16:creationId xmlns:a16="http://schemas.microsoft.com/office/drawing/2014/main" id="{BB88D858-A267-9719-4BF6-059BDC648F4D}"/>
              </a:ext>
            </a:extLst>
          </p:cNvPr>
          <p:cNvPicPr>
            <a:picLocks noGrp="1" noChangeAspect="1"/>
          </p:cNvPicPr>
          <p:nvPr>
            <p:ph idx="1"/>
          </p:nvPr>
        </p:nvPicPr>
        <p:blipFill>
          <a:blip r:embed="rId3"/>
          <a:stretch>
            <a:fillRect/>
          </a:stretch>
        </p:blipFill>
        <p:spPr>
          <a:xfrm>
            <a:off x="927368" y="2434386"/>
            <a:ext cx="10445146" cy="4098389"/>
          </a:xfrm>
          <a:prstGeom prst="rect">
            <a:avLst/>
          </a:prstGeom>
        </p:spPr>
      </p:pic>
    </p:spTree>
    <p:extLst>
      <p:ext uri="{BB962C8B-B14F-4D97-AF65-F5344CB8AC3E}">
        <p14:creationId xmlns:p14="http://schemas.microsoft.com/office/powerpoint/2010/main" val="151683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4027E-B0CE-E1AD-781D-5326E40CB8B9}"/>
              </a:ext>
            </a:extLst>
          </p:cNvPr>
          <p:cNvSpPr>
            <a:spLocks noGrp="1"/>
          </p:cNvSpPr>
          <p:nvPr>
            <p:ph type="title"/>
          </p:nvPr>
        </p:nvSpPr>
        <p:spPr/>
        <p:txBody>
          <a:bodyPr/>
          <a:lstStyle/>
          <a:p>
            <a:r>
              <a:rPr lang="en-US" dirty="0">
                <a:ea typeface="Calibri Light"/>
                <a:cs typeface="Calibri Light"/>
              </a:rPr>
              <a:t>Tight and loose </a:t>
            </a:r>
            <a:r>
              <a:rPr lang="en-US" dirty="0" err="1">
                <a:ea typeface="Calibri Light"/>
                <a:cs typeface="Calibri Light"/>
              </a:rPr>
              <a:t>labour</a:t>
            </a:r>
            <a:r>
              <a:rPr lang="en-US" dirty="0">
                <a:ea typeface="Calibri Light"/>
                <a:cs typeface="Calibri Light"/>
              </a:rPr>
              <a:t> markets</a:t>
            </a:r>
            <a:endParaRPr lang="en-US" dirty="0"/>
          </a:p>
        </p:txBody>
      </p:sp>
      <p:pic>
        <p:nvPicPr>
          <p:cNvPr id="4" name="Content Placeholder 3">
            <a:extLst>
              <a:ext uri="{FF2B5EF4-FFF2-40B4-BE49-F238E27FC236}">
                <a16:creationId xmlns:a16="http://schemas.microsoft.com/office/drawing/2014/main" id="{B00E5341-45BC-A81B-40FC-2975F6605FB5}"/>
              </a:ext>
            </a:extLst>
          </p:cNvPr>
          <p:cNvPicPr>
            <a:picLocks noGrp="1" noChangeAspect="1"/>
          </p:cNvPicPr>
          <p:nvPr>
            <p:ph idx="1"/>
          </p:nvPr>
        </p:nvPicPr>
        <p:blipFill>
          <a:blip r:embed="rId3"/>
          <a:stretch>
            <a:fillRect/>
          </a:stretch>
        </p:blipFill>
        <p:spPr>
          <a:xfrm>
            <a:off x="301657" y="2936082"/>
            <a:ext cx="11594969" cy="3084837"/>
          </a:xfrm>
          <a:prstGeom prst="rect">
            <a:avLst/>
          </a:prstGeom>
        </p:spPr>
      </p:pic>
    </p:spTree>
    <p:extLst>
      <p:ext uri="{BB962C8B-B14F-4D97-AF65-F5344CB8AC3E}">
        <p14:creationId xmlns:p14="http://schemas.microsoft.com/office/powerpoint/2010/main" val="2961745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88197-02E0-12F6-A89C-DEC620812E52}"/>
              </a:ext>
            </a:extLst>
          </p:cNvPr>
          <p:cNvSpPr>
            <a:spLocks noGrp="1"/>
          </p:cNvSpPr>
          <p:nvPr>
            <p:ph type="title"/>
          </p:nvPr>
        </p:nvSpPr>
        <p:spPr/>
        <p:txBody>
          <a:bodyPr/>
          <a:lstStyle/>
          <a:p>
            <a:r>
              <a:rPr lang="en-US" dirty="0">
                <a:ea typeface="Calibri Light"/>
                <a:cs typeface="Calibri Light"/>
              </a:rPr>
              <a:t>Your assignment questions</a:t>
            </a:r>
            <a:endParaRPr lang="en-US" dirty="0"/>
          </a:p>
        </p:txBody>
      </p:sp>
      <p:sp>
        <p:nvSpPr>
          <p:cNvPr id="3" name="Content Placeholder 2">
            <a:extLst>
              <a:ext uri="{FF2B5EF4-FFF2-40B4-BE49-F238E27FC236}">
                <a16:creationId xmlns:a16="http://schemas.microsoft.com/office/drawing/2014/main" id="{AB409A6C-67EA-7453-F6B6-7B67608EE9F6}"/>
              </a:ext>
            </a:extLst>
          </p:cNvPr>
          <p:cNvSpPr>
            <a:spLocks noGrp="1"/>
          </p:cNvSpPr>
          <p:nvPr>
            <p:ph idx="1"/>
          </p:nvPr>
        </p:nvSpPr>
        <p:spPr/>
        <p:txBody>
          <a:bodyPr vert="horz" lIns="91440" tIns="45720" rIns="91440" bIns="45720" rtlCol="0" anchor="t">
            <a:normAutofit/>
          </a:bodyPr>
          <a:lstStyle/>
          <a:p>
            <a:r>
              <a:rPr lang="en-US" dirty="0">
                <a:ea typeface="+mn-lt"/>
                <a:cs typeface="+mn-lt"/>
              </a:rPr>
              <a:t>Global </a:t>
            </a:r>
            <a:r>
              <a:rPr lang="en-US" dirty="0" err="1">
                <a:ea typeface="+mn-lt"/>
                <a:cs typeface="+mn-lt"/>
              </a:rPr>
              <a:t>organisations</a:t>
            </a:r>
            <a:r>
              <a:rPr lang="en-US" dirty="0">
                <a:ea typeface="+mn-lt"/>
                <a:cs typeface="+mn-lt"/>
              </a:rPr>
              <a:t> have experienced a surge in cyber attacks and it is now more important than ever that </a:t>
            </a:r>
            <a:r>
              <a:rPr lang="en-US" dirty="0" err="1">
                <a:ea typeface="+mn-lt"/>
                <a:cs typeface="+mn-lt"/>
              </a:rPr>
              <a:t>Clyssan</a:t>
            </a:r>
            <a:r>
              <a:rPr lang="en-US" dirty="0">
                <a:ea typeface="+mn-lt"/>
                <a:cs typeface="+mn-lt"/>
              </a:rPr>
              <a:t> attract and retain cyber security experts. Explain how </a:t>
            </a:r>
            <a:r>
              <a:rPr lang="en-US" dirty="0" err="1">
                <a:ea typeface="+mn-lt"/>
                <a:cs typeface="+mn-lt"/>
              </a:rPr>
              <a:t>Clyssan</a:t>
            </a:r>
            <a:r>
              <a:rPr lang="en-US" dirty="0">
                <a:ea typeface="+mn-lt"/>
                <a:cs typeface="+mn-lt"/>
              </a:rPr>
              <a:t> can strategically position themselves in this competitive </a:t>
            </a:r>
            <a:r>
              <a:rPr lang="en-US" dirty="0" err="1">
                <a:ea typeface="+mn-lt"/>
                <a:cs typeface="+mn-lt"/>
              </a:rPr>
              <a:t>labour</a:t>
            </a:r>
            <a:r>
              <a:rPr lang="en-US" dirty="0">
                <a:ea typeface="+mn-lt"/>
                <a:cs typeface="+mn-lt"/>
              </a:rPr>
              <a:t> market. (AC 1.1)</a:t>
            </a:r>
            <a:endParaRPr lang="en-US" dirty="0">
              <a:ea typeface="Calibri" panose="020F0502020204030204"/>
              <a:cs typeface="Calibri" panose="020F0502020204030204"/>
            </a:endParaRPr>
          </a:p>
          <a:p>
            <a:pPr marL="0" indent="0">
              <a:buNone/>
            </a:pPr>
            <a:endParaRPr lang="en-US" dirty="0"/>
          </a:p>
          <a:p>
            <a:r>
              <a:rPr lang="en-US" dirty="0">
                <a:ea typeface="+mn-lt"/>
                <a:cs typeface="+mn-lt"/>
              </a:rPr>
              <a:t>Explain the impact of changing </a:t>
            </a:r>
            <a:r>
              <a:rPr lang="en-US" dirty="0" err="1">
                <a:ea typeface="+mn-lt"/>
                <a:cs typeface="+mn-lt"/>
              </a:rPr>
              <a:t>labour</a:t>
            </a:r>
            <a:r>
              <a:rPr lang="en-US" dirty="0">
                <a:ea typeface="+mn-lt"/>
                <a:cs typeface="+mn-lt"/>
              </a:rPr>
              <a:t> market conditions on resourcing decisions at </a:t>
            </a:r>
            <a:r>
              <a:rPr lang="en-US" dirty="0" err="1">
                <a:ea typeface="+mn-lt"/>
                <a:cs typeface="+mn-lt"/>
              </a:rPr>
              <a:t>Clyssan</a:t>
            </a:r>
            <a:r>
              <a:rPr lang="en-US" dirty="0">
                <a:ea typeface="+mn-lt"/>
                <a:cs typeface="+mn-lt"/>
              </a:rPr>
              <a:t>. (AC 1.2)</a:t>
            </a:r>
            <a:endParaRPr lang="en-US" dirty="0"/>
          </a:p>
          <a:p>
            <a:endParaRPr lang="en-US" dirty="0">
              <a:ea typeface="Calibri"/>
              <a:cs typeface="Calibri"/>
            </a:endParaRPr>
          </a:p>
        </p:txBody>
      </p:sp>
    </p:spTree>
    <p:extLst>
      <p:ext uri="{BB962C8B-B14F-4D97-AF65-F5344CB8AC3E}">
        <p14:creationId xmlns:p14="http://schemas.microsoft.com/office/powerpoint/2010/main" val="3150280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076B2-84B9-93C0-492B-1C496DC7B5A5}"/>
              </a:ext>
            </a:extLst>
          </p:cNvPr>
          <p:cNvSpPr>
            <a:spLocks noGrp="1"/>
          </p:cNvSpPr>
          <p:nvPr>
            <p:ph type="title"/>
          </p:nvPr>
        </p:nvSpPr>
        <p:spPr/>
        <p:txBody>
          <a:bodyPr/>
          <a:lstStyle/>
          <a:p>
            <a:r>
              <a:rPr lang="en-US" dirty="0">
                <a:ea typeface="Calibri Light"/>
                <a:cs typeface="Calibri Light"/>
              </a:rPr>
              <a:t>Ways to position an employer strategically </a:t>
            </a:r>
            <a:endParaRPr lang="en-US" dirty="0"/>
          </a:p>
        </p:txBody>
      </p:sp>
      <p:pic>
        <p:nvPicPr>
          <p:cNvPr id="4" name="Content Placeholder 3">
            <a:extLst>
              <a:ext uri="{FF2B5EF4-FFF2-40B4-BE49-F238E27FC236}">
                <a16:creationId xmlns:a16="http://schemas.microsoft.com/office/drawing/2014/main" id="{FDF85DB5-8FE3-B11F-4DF0-1EC0F423A3C4}"/>
              </a:ext>
            </a:extLst>
          </p:cNvPr>
          <p:cNvPicPr>
            <a:picLocks noGrp="1" noChangeAspect="1"/>
          </p:cNvPicPr>
          <p:nvPr>
            <p:ph idx="1"/>
          </p:nvPr>
        </p:nvPicPr>
        <p:blipFill>
          <a:blip r:embed="rId3"/>
          <a:stretch>
            <a:fillRect/>
          </a:stretch>
        </p:blipFill>
        <p:spPr>
          <a:xfrm>
            <a:off x="301657" y="3247302"/>
            <a:ext cx="11594969" cy="2919597"/>
          </a:xfrm>
          <a:prstGeom prst="rect">
            <a:avLst/>
          </a:prstGeom>
        </p:spPr>
      </p:pic>
    </p:spTree>
    <p:extLst>
      <p:ext uri="{BB962C8B-B14F-4D97-AF65-F5344CB8AC3E}">
        <p14:creationId xmlns:p14="http://schemas.microsoft.com/office/powerpoint/2010/main" val="4177036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48223-60DF-3A6E-C402-4FDE0BB7842C}"/>
              </a:ext>
            </a:extLst>
          </p:cNvPr>
          <p:cNvSpPr>
            <a:spLocks noGrp="1"/>
          </p:cNvSpPr>
          <p:nvPr>
            <p:ph type="title"/>
          </p:nvPr>
        </p:nvSpPr>
        <p:spPr/>
        <p:txBody>
          <a:bodyPr/>
          <a:lstStyle/>
          <a:p>
            <a:r>
              <a:rPr lang="en-US" dirty="0">
                <a:ea typeface="Calibri Light"/>
                <a:cs typeface="Calibri Light"/>
              </a:rPr>
              <a:t>The War for Talent</a:t>
            </a:r>
            <a:endParaRPr lang="en-US" dirty="0"/>
          </a:p>
        </p:txBody>
      </p:sp>
      <p:sp>
        <p:nvSpPr>
          <p:cNvPr id="3" name="Content Placeholder 2">
            <a:extLst>
              <a:ext uri="{FF2B5EF4-FFF2-40B4-BE49-F238E27FC236}">
                <a16:creationId xmlns:a16="http://schemas.microsoft.com/office/drawing/2014/main" id="{A18EED26-6D8E-E387-5072-629C67DFBBE4}"/>
              </a:ext>
            </a:extLst>
          </p:cNvPr>
          <p:cNvSpPr>
            <a:spLocks noGrp="1"/>
          </p:cNvSpPr>
          <p:nvPr>
            <p:ph idx="1"/>
          </p:nvPr>
        </p:nvSpPr>
        <p:spPr/>
        <p:txBody>
          <a:bodyPr vert="horz" lIns="91440" tIns="45720" rIns="91440" bIns="45720" rtlCol="0" anchor="t">
            <a:normAutofit/>
          </a:bodyPr>
          <a:lstStyle/>
          <a:p>
            <a:r>
              <a:rPr lang="en-US" dirty="0">
                <a:ea typeface="Calibri"/>
                <a:cs typeface="Calibri"/>
              </a:rPr>
              <a:t>McKinsey (1997)</a:t>
            </a:r>
          </a:p>
          <a:p>
            <a:r>
              <a:rPr lang="en-US" dirty="0">
                <a:ea typeface="Calibri"/>
                <a:cs typeface="Calibri"/>
              </a:rPr>
              <a:t>High-performing managers scarce</a:t>
            </a:r>
          </a:p>
          <a:p>
            <a:r>
              <a:rPr lang="en-US" dirty="0">
                <a:ea typeface="Calibri"/>
                <a:cs typeface="Calibri"/>
              </a:rPr>
              <a:t>Those </a:t>
            </a:r>
            <a:r>
              <a:rPr lang="en-US" dirty="0" err="1">
                <a:ea typeface="Calibri"/>
                <a:cs typeface="Calibri"/>
              </a:rPr>
              <a:t>organisations</a:t>
            </a:r>
            <a:r>
              <a:rPr lang="en-US" dirty="0">
                <a:ea typeface="Calibri"/>
                <a:cs typeface="Calibri"/>
              </a:rPr>
              <a:t> who were better at attracting, developing and retaining them would outperform rivals.</a:t>
            </a:r>
          </a:p>
          <a:p>
            <a:r>
              <a:rPr lang="en-US" dirty="0">
                <a:ea typeface="Calibri"/>
                <a:cs typeface="Calibri"/>
              </a:rPr>
              <a:t>"Make or buy" Cappelli (2008)</a:t>
            </a:r>
          </a:p>
          <a:p>
            <a:r>
              <a:rPr lang="en-US" dirty="0">
                <a:ea typeface="Calibri"/>
                <a:cs typeface="Calibri"/>
              </a:rPr>
              <a:t>More on this later!</a:t>
            </a:r>
          </a:p>
        </p:txBody>
      </p:sp>
    </p:spTree>
    <p:extLst>
      <p:ext uri="{BB962C8B-B14F-4D97-AF65-F5344CB8AC3E}">
        <p14:creationId xmlns:p14="http://schemas.microsoft.com/office/powerpoint/2010/main" val="589429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5E22B-958A-C1AB-347C-AF9426DC8A31}"/>
              </a:ext>
            </a:extLst>
          </p:cNvPr>
          <p:cNvSpPr>
            <a:spLocks noGrp="1"/>
          </p:cNvSpPr>
          <p:nvPr>
            <p:ph type="title"/>
          </p:nvPr>
        </p:nvSpPr>
        <p:spPr>
          <a:xfrm>
            <a:off x="301657" y="1420926"/>
            <a:ext cx="11594969" cy="1325563"/>
          </a:xfrm>
        </p:spPr>
        <p:txBody>
          <a:bodyPr anchor="ctr">
            <a:normAutofit/>
          </a:bodyPr>
          <a:lstStyle/>
          <a:p>
            <a:r>
              <a:rPr lang="en-US"/>
              <a:t>Analysing the Labour Market</a:t>
            </a:r>
            <a:endParaRPr lang="en-US" dirty="0"/>
          </a:p>
        </p:txBody>
      </p:sp>
      <p:pic>
        <p:nvPicPr>
          <p:cNvPr id="5" name="Picture 4" descr="Stock Market Bar Graph">
            <a:extLst>
              <a:ext uri="{FF2B5EF4-FFF2-40B4-BE49-F238E27FC236}">
                <a16:creationId xmlns:a16="http://schemas.microsoft.com/office/drawing/2014/main" id="{AA2D99AB-D3F0-7B49-5396-813D9AB2B89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3490" r="6249" b="24025"/>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3462008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D74A9-AB3E-DE25-9184-9184529205CA}"/>
              </a:ext>
            </a:extLst>
          </p:cNvPr>
          <p:cNvSpPr>
            <a:spLocks noGrp="1"/>
          </p:cNvSpPr>
          <p:nvPr>
            <p:ph type="title"/>
          </p:nvPr>
        </p:nvSpPr>
        <p:spPr/>
        <p:txBody>
          <a:bodyPr/>
          <a:lstStyle/>
          <a:p>
            <a:r>
              <a:rPr lang="en-US" dirty="0">
                <a:ea typeface="Calibri Light"/>
                <a:cs typeface="Calibri Light"/>
              </a:rPr>
              <a:t>Sources of evidence</a:t>
            </a:r>
            <a:endParaRPr lang="en-US" dirty="0"/>
          </a:p>
        </p:txBody>
      </p:sp>
      <p:pic>
        <p:nvPicPr>
          <p:cNvPr id="4" name="Content Placeholder 3">
            <a:extLst>
              <a:ext uri="{FF2B5EF4-FFF2-40B4-BE49-F238E27FC236}">
                <a16:creationId xmlns:a16="http://schemas.microsoft.com/office/drawing/2014/main" id="{3458CC3C-F9FE-88B2-E789-A93170A5E4EC}"/>
              </a:ext>
            </a:extLst>
          </p:cNvPr>
          <p:cNvPicPr>
            <a:picLocks noGrp="1" noChangeAspect="1"/>
          </p:cNvPicPr>
          <p:nvPr>
            <p:ph idx="1"/>
          </p:nvPr>
        </p:nvPicPr>
        <p:blipFill>
          <a:blip r:embed="rId3"/>
          <a:stretch>
            <a:fillRect/>
          </a:stretch>
        </p:blipFill>
        <p:spPr>
          <a:xfrm>
            <a:off x="301657" y="3098070"/>
            <a:ext cx="11594969" cy="3218060"/>
          </a:xfrm>
          <a:prstGeom prst="rect">
            <a:avLst/>
          </a:prstGeom>
        </p:spPr>
      </p:pic>
    </p:spTree>
    <p:extLst>
      <p:ext uri="{BB962C8B-B14F-4D97-AF65-F5344CB8AC3E}">
        <p14:creationId xmlns:p14="http://schemas.microsoft.com/office/powerpoint/2010/main" val="40596306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1234B-511E-D58E-A778-5D46128BA5EA}"/>
              </a:ext>
            </a:extLst>
          </p:cNvPr>
          <p:cNvSpPr>
            <a:spLocks noGrp="1"/>
          </p:cNvSpPr>
          <p:nvPr>
            <p:ph type="title"/>
          </p:nvPr>
        </p:nvSpPr>
        <p:spPr>
          <a:xfrm>
            <a:off x="358219" y="365125"/>
            <a:ext cx="11481847" cy="1325563"/>
          </a:xfrm>
        </p:spPr>
        <p:txBody>
          <a:bodyPr anchor="ctr">
            <a:normAutofit/>
          </a:bodyPr>
          <a:lstStyle/>
          <a:p>
            <a:r>
              <a:rPr lang="en-US"/>
              <a:t>Competitor analysis</a:t>
            </a:r>
            <a:endParaRPr lang="en-US" dirty="0"/>
          </a:p>
        </p:txBody>
      </p:sp>
      <p:pic>
        <p:nvPicPr>
          <p:cNvPr id="7" name="Content Placeholder 6">
            <a:extLst>
              <a:ext uri="{FF2B5EF4-FFF2-40B4-BE49-F238E27FC236}">
                <a16:creationId xmlns:a16="http://schemas.microsoft.com/office/drawing/2014/main" id="{9A154C1D-EAD6-BA3B-93F0-16813CA2B11A}"/>
              </a:ext>
            </a:extLst>
          </p:cNvPr>
          <p:cNvPicPr>
            <a:picLocks noGrp="1" noChangeAspect="1"/>
          </p:cNvPicPr>
          <p:nvPr>
            <p:ph idx="1"/>
          </p:nvPr>
        </p:nvPicPr>
        <p:blipFill>
          <a:blip r:embed="rId3"/>
          <a:stretch>
            <a:fillRect/>
          </a:stretch>
        </p:blipFill>
        <p:spPr>
          <a:xfrm>
            <a:off x="358219" y="2389921"/>
            <a:ext cx="11481847" cy="2447342"/>
          </a:xfrm>
          <a:prstGeom prst="rect">
            <a:avLst/>
          </a:prstGeom>
        </p:spPr>
      </p:pic>
    </p:spTree>
    <p:extLst>
      <p:ext uri="{BB962C8B-B14F-4D97-AF65-F5344CB8AC3E}">
        <p14:creationId xmlns:p14="http://schemas.microsoft.com/office/powerpoint/2010/main" val="1285153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664DC-012B-BDC7-4E62-7E9147DC1CBC}"/>
              </a:ext>
            </a:extLst>
          </p:cNvPr>
          <p:cNvSpPr>
            <a:spLocks noGrp="1"/>
          </p:cNvSpPr>
          <p:nvPr>
            <p:ph type="title"/>
          </p:nvPr>
        </p:nvSpPr>
        <p:spPr>
          <a:xfrm>
            <a:off x="301657" y="1420926"/>
            <a:ext cx="11594969" cy="1325563"/>
          </a:xfrm>
        </p:spPr>
        <p:txBody>
          <a:bodyPr anchor="ctr">
            <a:normAutofit/>
          </a:bodyPr>
          <a:lstStyle/>
          <a:p>
            <a:r>
              <a:rPr lang="en-US"/>
              <a:t>Tools – horizon scanning</a:t>
            </a:r>
          </a:p>
        </p:txBody>
      </p:sp>
      <p:graphicFrame>
        <p:nvGraphicFramePr>
          <p:cNvPr id="5" name="Content Placeholder 2">
            <a:extLst>
              <a:ext uri="{FF2B5EF4-FFF2-40B4-BE49-F238E27FC236}">
                <a16:creationId xmlns:a16="http://schemas.microsoft.com/office/drawing/2014/main" id="{67274B3A-63F0-B0A8-7C2C-6035400613E7}"/>
              </a:ext>
            </a:extLst>
          </p:cNvPr>
          <p:cNvGraphicFramePr>
            <a:graphicFrameLocks noGrp="1"/>
          </p:cNvGraphicFramePr>
          <p:nvPr>
            <p:ph idx="1"/>
            <p:extLst>
              <p:ext uri="{D42A27DB-BD31-4B8C-83A1-F6EECF244321}">
                <p14:modId xmlns:p14="http://schemas.microsoft.com/office/powerpoint/2010/main" val="41387675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4610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96B72-CBB4-7E5A-7A8B-86B41777FDE2}"/>
              </a:ext>
            </a:extLst>
          </p:cNvPr>
          <p:cNvSpPr>
            <a:spLocks noGrp="1"/>
          </p:cNvSpPr>
          <p:nvPr>
            <p:ph type="title"/>
          </p:nvPr>
        </p:nvSpPr>
        <p:spPr/>
        <p:txBody>
          <a:bodyPr/>
          <a:lstStyle/>
          <a:p>
            <a:r>
              <a:rPr lang="en-US" dirty="0" err="1">
                <a:ea typeface="Calibri Light"/>
                <a:cs typeface="Calibri Light"/>
              </a:rPr>
              <a:t>Clyssan</a:t>
            </a:r>
            <a:r>
              <a:rPr lang="en-US" dirty="0">
                <a:ea typeface="Calibri Light"/>
                <a:cs typeface="Calibri Light"/>
              </a:rPr>
              <a:t>: Q1</a:t>
            </a:r>
            <a:endParaRPr lang="en-US" dirty="0"/>
          </a:p>
        </p:txBody>
      </p:sp>
      <p:sp>
        <p:nvSpPr>
          <p:cNvPr id="3" name="Content Placeholder 2">
            <a:extLst>
              <a:ext uri="{FF2B5EF4-FFF2-40B4-BE49-F238E27FC236}">
                <a16:creationId xmlns:a16="http://schemas.microsoft.com/office/drawing/2014/main" id="{7E1C53C0-E2CF-532D-2B90-7A46F151719F}"/>
              </a:ext>
            </a:extLst>
          </p:cNvPr>
          <p:cNvSpPr>
            <a:spLocks noGrp="1"/>
          </p:cNvSpPr>
          <p:nvPr>
            <p:ph idx="1"/>
          </p:nvPr>
        </p:nvSpPr>
        <p:spPr/>
        <p:txBody>
          <a:bodyPr vert="horz" lIns="91440" tIns="45720" rIns="91440" bIns="45720" rtlCol="0" anchor="t">
            <a:normAutofit/>
          </a:bodyPr>
          <a:lstStyle/>
          <a:p>
            <a:r>
              <a:rPr lang="en-US" dirty="0">
                <a:ea typeface="Calibri"/>
                <a:cs typeface="Calibri"/>
              </a:rPr>
              <a:t>Global organisations have experienced a surge in cyber attacks and it is now more important than ever that Clyssan attract and retain cyber security experts. Explain how Clyssan can strategically position themselves in this competitive labour market. (AC 1.1)</a:t>
            </a:r>
          </a:p>
          <a:p>
            <a:r>
              <a:rPr lang="en-US" dirty="0">
                <a:ea typeface="Calibri"/>
                <a:cs typeface="Calibri"/>
              </a:rPr>
              <a:t>Group activity</a:t>
            </a:r>
          </a:p>
          <a:p>
            <a:endParaRPr lang="en-US" dirty="0">
              <a:ea typeface="Calibri"/>
              <a:cs typeface="Calibri"/>
            </a:endParaRPr>
          </a:p>
          <a:p>
            <a:pPr marL="0" indent="0">
              <a:buNone/>
            </a:pPr>
            <a:endParaRPr lang="en-US" dirty="0">
              <a:ea typeface="Calibri"/>
              <a:cs typeface="Calibri"/>
            </a:endParaRPr>
          </a:p>
        </p:txBody>
      </p:sp>
    </p:spTree>
    <p:extLst>
      <p:ext uri="{BB962C8B-B14F-4D97-AF65-F5344CB8AC3E}">
        <p14:creationId xmlns:p14="http://schemas.microsoft.com/office/powerpoint/2010/main" val="522104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81095-F666-C9B7-46A0-EFAA8333ABB7}"/>
              </a:ext>
            </a:extLst>
          </p:cNvPr>
          <p:cNvSpPr>
            <a:spLocks noGrp="1"/>
          </p:cNvSpPr>
          <p:nvPr>
            <p:ph type="title"/>
          </p:nvPr>
        </p:nvSpPr>
        <p:spPr/>
        <p:txBody>
          <a:bodyPr/>
          <a:lstStyle/>
          <a:p>
            <a:r>
              <a:rPr lang="en-US" dirty="0">
                <a:ea typeface="Calibri Light"/>
                <a:cs typeface="Calibri Light"/>
              </a:rPr>
              <a:t>The challenge</a:t>
            </a:r>
            <a:endParaRPr lang="en-US" dirty="0"/>
          </a:p>
        </p:txBody>
      </p:sp>
      <p:sp>
        <p:nvSpPr>
          <p:cNvPr id="3" name="Content Placeholder 2">
            <a:extLst>
              <a:ext uri="{FF2B5EF4-FFF2-40B4-BE49-F238E27FC236}">
                <a16:creationId xmlns:a16="http://schemas.microsoft.com/office/drawing/2014/main" id="{575B00F0-9B07-C489-A8A8-E13B0DE0AD44}"/>
              </a:ext>
            </a:extLst>
          </p:cNvPr>
          <p:cNvSpPr>
            <a:spLocks noGrp="1"/>
          </p:cNvSpPr>
          <p:nvPr>
            <p:ph idx="1"/>
          </p:nvPr>
        </p:nvSpPr>
        <p:spPr/>
        <p:txBody>
          <a:bodyPr vert="horz" lIns="91440" tIns="45720" rIns="91440" bIns="45720" rtlCol="0" anchor="t">
            <a:normAutofit/>
          </a:bodyPr>
          <a:lstStyle/>
          <a:p>
            <a:r>
              <a:rPr lang="en-US" dirty="0">
                <a:ea typeface="Calibri"/>
                <a:cs typeface="Calibri"/>
              </a:rPr>
              <a:t>Carry out a PESTLE to scan the external environment for cyber security experts</a:t>
            </a:r>
          </a:p>
          <a:p>
            <a:r>
              <a:rPr lang="en-US" dirty="0">
                <a:ea typeface="Calibri"/>
                <a:cs typeface="Calibri"/>
              </a:rPr>
              <a:t>What are the factors that affect demand &amp; supply of labour for them</a:t>
            </a:r>
          </a:p>
          <a:p>
            <a:r>
              <a:rPr lang="en-US" dirty="0">
                <a:ea typeface="Calibri"/>
                <a:cs typeface="Calibri"/>
              </a:rPr>
              <a:t>Is the labour market tight or loose?</a:t>
            </a:r>
            <a:endParaRPr lang="en-US" dirty="0"/>
          </a:p>
          <a:p>
            <a:r>
              <a:rPr lang="en-US" dirty="0">
                <a:ea typeface="Calibri"/>
                <a:cs typeface="Calibri"/>
              </a:rPr>
              <a:t>Prioritise the two or three factors that matter most to Clyssan</a:t>
            </a:r>
          </a:p>
          <a:p>
            <a:r>
              <a:rPr lang="en-US" dirty="0">
                <a:ea typeface="Calibri"/>
                <a:cs typeface="Calibri"/>
              </a:rPr>
              <a:t>Is the labour market local, regional, national or international?</a:t>
            </a:r>
          </a:p>
        </p:txBody>
      </p:sp>
    </p:spTree>
    <p:extLst>
      <p:ext uri="{BB962C8B-B14F-4D97-AF65-F5344CB8AC3E}">
        <p14:creationId xmlns:p14="http://schemas.microsoft.com/office/powerpoint/2010/main" val="2366083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AE5B-131A-8F12-9B5C-AFE42EF18D44}"/>
              </a:ext>
            </a:extLst>
          </p:cNvPr>
          <p:cNvSpPr>
            <a:spLocks noGrp="1"/>
          </p:cNvSpPr>
          <p:nvPr>
            <p:ph type="title"/>
          </p:nvPr>
        </p:nvSpPr>
        <p:spPr/>
        <p:txBody>
          <a:bodyPr/>
          <a:lstStyle/>
          <a:p>
            <a:r>
              <a:rPr lang="en-US" dirty="0">
                <a:ea typeface="Calibri Light"/>
                <a:cs typeface="Calibri Light"/>
              </a:rPr>
              <a:t>Changing </a:t>
            </a:r>
            <a:r>
              <a:rPr lang="en-US" dirty="0" err="1">
                <a:ea typeface="Calibri Light"/>
                <a:cs typeface="Calibri Light"/>
              </a:rPr>
              <a:t>Labour</a:t>
            </a:r>
            <a:r>
              <a:rPr lang="en-US" dirty="0">
                <a:ea typeface="Calibri Light"/>
                <a:cs typeface="Calibri Light"/>
              </a:rPr>
              <a:t> Market conditions</a:t>
            </a:r>
            <a:endParaRPr lang="en-US" dirty="0"/>
          </a:p>
        </p:txBody>
      </p:sp>
      <p:sp>
        <p:nvSpPr>
          <p:cNvPr id="3" name="Content Placeholder 2">
            <a:extLst>
              <a:ext uri="{FF2B5EF4-FFF2-40B4-BE49-F238E27FC236}">
                <a16:creationId xmlns:a16="http://schemas.microsoft.com/office/drawing/2014/main" id="{9BC7580D-7F2C-84AC-BB30-AE729903D3A4}"/>
              </a:ext>
            </a:extLst>
          </p:cNvPr>
          <p:cNvSpPr>
            <a:spLocks noGrp="1"/>
          </p:cNvSpPr>
          <p:nvPr>
            <p:ph idx="1"/>
          </p:nvPr>
        </p:nvSpPr>
        <p:spPr/>
        <p:txBody>
          <a:bodyPr vert="horz" lIns="91440" tIns="45720" rIns="91440" bIns="45720" rtlCol="0" anchor="t">
            <a:normAutofit lnSpcReduction="10000"/>
          </a:bodyPr>
          <a:lstStyle/>
          <a:p>
            <a:r>
              <a:rPr lang="en-US" dirty="0">
                <a:ea typeface="Calibri"/>
                <a:cs typeface="Calibri"/>
              </a:rPr>
              <a:t>Global Risk Report 2026 (World Economic Forum, 2026)</a:t>
            </a:r>
          </a:p>
          <a:p>
            <a:r>
              <a:rPr lang="en-US" dirty="0">
                <a:ea typeface="Calibri"/>
                <a:cs typeface="Calibri"/>
              </a:rPr>
              <a:t>Ranks global risks such as conflict, AI, cyber security, climate, tariffs and protectionism</a:t>
            </a:r>
          </a:p>
          <a:p>
            <a:r>
              <a:rPr lang="en-US" dirty="0">
                <a:ea typeface="Calibri"/>
                <a:cs typeface="Calibri"/>
              </a:rPr>
              <a:t>Cause and effect of labour conditions on the supply and demand for labour</a:t>
            </a:r>
          </a:p>
          <a:p>
            <a:r>
              <a:rPr lang="en-US" dirty="0">
                <a:ea typeface="Calibri"/>
                <a:cs typeface="Calibri"/>
              </a:rPr>
              <a:t>Using your PESTLE, discuss how these factors will impact and how Clyssan can repond in terms of resourcing</a:t>
            </a:r>
          </a:p>
          <a:p>
            <a:r>
              <a:rPr lang="en-US" dirty="0">
                <a:ea typeface="Calibri"/>
                <a:cs typeface="Calibri"/>
              </a:rPr>
              <a:t>If you were an expert in cyber security, will you be feeling positive about your future career aspirations?</a:t>
            </a:r>
          </a:p>
          <a:p>
            <a:endParaRPr lang="en-US" dirty="0">
              <a:ea typeface="Calibri"/>
              <a:cs typeface="Calibri"/>
            </a:endParaRPr>
          </a:p>
        </p:txBody>
      </p:sp>
    </p:spTree>
    <p:extLst>
      <p:ext uri="{BB962C8B-B14F-4D97-AF65-F5344CB8AC3E}">
        <p14:creationId xmlns:p14="http://schemas.microsoft.com/office/powerpoint/2010/main" val="30743458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9B921-1E68-79F0-A479-B702C5181A70}"/>
              </a:ext>
            </a:extLst>
          </p:cNvPr>
          <p:cNvSpPr>
            <a:spLocks noGrp="1"/>
          </p:cNvSpPr>
          <p:nvPr>
            <p:ph type="title"/>
          </p:nvPr>
        </p:nvSpPr>
        <p:spPr>
          <a:xfrm>
            <a:off x="301657" y="1420926"/>
            <a:ext cx="11594969" cy="1325563"/>
          </a:xfrm>
        </p:spPr>
        <p:txBody>
          <a:bodyPr anchor="ctr">
            <a:normAutofit/>
          </a:bodyPr>
          <a:lstStyle/>
          <a:p>
            <a:r>
              <a:rPr lang="en-US"/>
              <a:t>BREAK</a:t>
            </a:r>
            <a:endParaRPr lang="en-US" dirty="0"/>
          </a:p>
        </p:txBody>
      </p:sp>
      <p:pic>
        <p:nvPicPr>
          <p:cNvPr id="5" name="Picture 4" descr="An early morning coffee with bread and a newspaper on top of the table">
            <a:extLst>
              <a:ext uri="{FF2B5EF4-FFF2-40B4-BE49-F238E27FC236}">
                <a16:creationId xmlns:a16="http://schemas.microsoft.com/office/drawing/2014/main" id="{8B53E103-BB1B-453C-E898-435FDD9727E0}"/>
              </a:ext>
            </a:extLst>
          </p:cNvPr>
          <p:cNvPicPr>
            <a:picLocks noChangeAspect="1"/>
          </p:cNvPicPr>
          <p:nvPr/>
        </p:nvPicPr>
        <p:blipFill>
          <a:blip r:embed="rId2"/>
          <a:srcRect t="27591" r="7" b="25164"/>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6356955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C8DF1-8313-EDCA-2D6F-2B19C08722AE}"/>
              </a:ext>
            </a:extLst>
          </p:cNvPr>
          <p:cNvSpPr>
            <a:spLocks noGrp="1"/>
          </p:cNvSpPr>
          <p:nvPr>
            <p:ph type="title"/>
          </p:nvPr>
        </p:nvSpPr>
        <p:spPr>
          <a:xfrm>
            <a:off x="301657" y="1420926"/>
            <a:ext cx="11594969" cy="1325563"/>
          </a:xfrm>
        </p:spPr>
        <p:txBody>
          <a:bodyPr anchor="ctr">
            <a:normAutofit/>
          </a:bodyPr>
          <a:lstStyle/>
          <a:p>
            <a:r>
              <a:rPr lang="en-US"/>
              <a:t>Understand the purpose and importance of workforce planning</a:t>
            </a:r>
            <a:endParaRPr lang="en-US" dirty="0"/>
          </a:p>
        </p:txBody>
      </p:sp>
      <p:pic>
        <p:nvPicPr>
          <p:cNvPr id="5" name="Picture 4" descr="People In A Meeting">
            <a:extLst>
              <a:ext uri="{FF2B5EF4-FFF2-40B4-BE49-F238E27FC236}">
                <a16:creationId xmlns:a16="http://schemas.microsoft.com/office/drawing/2014/main" id="{78FB7126-B0D3-ADF0-A2EF-9B8FAAAE7E9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1001" r="6249" b="26514"/>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4057802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B8E10-F4E7-DF4A-E6AF-5C3B4DD42133}"/>
              </a:ext>
            </a:extLst>
          </p:cNvPr>
          <p:cNvSpPr>
            <a:spLocks noGrp="1"/>
          </p:cNvSpPr>
          <p:nvPr>
            <p:ph type="title"/>
          </p:nvPr>
        </p:nvSpPr>
        <p:spPr>
          <a:xfrm>
            <a:off x="301657" y="1420926"/>
            <a:ext cx="11594969" cy="1325563"/>
          </a:xfrm>
        </p:spPr>
        <p:txBody>
          <a:bodyPr anchor="ctr">
            <a:normAutofit/>
          </a:bodyPr>
          <a:lstStyle/>
          <a:p>
            <a:r>
              <a:rPr lang="en-US"/>
              <a:t>What is it?</a:t>
            </a:r>
            <a:endParaRPr lang="en-US" dirty="0"/>
          </a:p>
        </p:txBody>
      </p:sp>
      <p:pic>
        <p:nvPicPr>
          <p:cNvPr id="5" name="Picture 4" descr="Wood human figure">
            <a:extLst>
              <a:ext uri="{FF2B5EF4-FFF2-40B4-BE49-F238E27FC236}">
                <a16:creationId xmlns:a16="http://schemas.microsoft.com/office/drawing/2014/main" id="{99FAF729-525E-4895-6EC5-60827BC66C6B}"/>
              </a:ext>
            </a:extLst>
          </p:cNvPr>
          <p:cNvPicPr>
            <a:picLocks noChangeAspect="1"/>
          </p:cNvPicPr>
          <p:nvPr/>
        </p:nvPicPr>
        <p:blipFill>
          <a:blip r:embed="rId3"/>
          <a:srcRect t="4367" r="7" b="48388"/>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1132641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E82D-6D54-8691-BE76-8B1ACB52D13D}"/>
              </a:ext>
            </a:extLst>
          </p:cNvPr>
          <p:cNvSpPr>
            <a:spLocks noGrp="1"/>
          </p:cNvSpPr>
          <p:nvPr>
            <p:ph type="title"/>
          </p:nvPr>
        </p:nvSpPr>
        <p:spPr>
          <a:xfrm>
            <a:off x="301657" y="1420926"/>
            <a:ext cx="11594969" cy="1325563"/>
          </a:xfrm>
        </p:spPr>
        <p:txBody>
          <a:bodyPr anchor="ctr">
            <a:normAutofit/>
          </a:bodyPr>
          <a:lstStyle/>
          <a:p>
            <a:r>
              <a:rPr lang="en-US"/>
              <a:t>Workforce Planning</a:t>
            </a:r>
            <a:endParaRPr lang="en-US" dirty="0"/>
          </a:p>
        </p:txBody>
      </p:sp>
      <p:graphicFrame>
        <p:nvGraphicFramePr>
          <p:cNvPr id="5" name="Content Placeholder 2">
            <a:extLst>
              <a:ext uri="{FF2B5EF4-FFF2-40B4-BE49-F238E27FC236}">
                <a16:creationId xmlns:a16="http://schemas.microsoft.com/office/drawing/2014/main" id="{1583ADAB-3A3F-1D49-C5BC-447A1D13E122}"/>
              </a:ext>
            </a:extLst>
          </p:cNvPr>
          <p:cNvGraphicFramePr>
            <a:graphicFrameLocks noGrp="1"/>
          </p:cNvGraphicFramePr>
          <p:nvPr>
            <p:ph idx="1"/>
            <p:extLst>
              <p:ext uri="{D42A27DB-BD31-4B8C-83A1-F6EECF244321}">
                <p14:modId xmlns:p14="http://schemas.microsoft.com/office/powerpoint/2010/main" val="3456771518"/>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89283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7F07-893D-F7B6-B36A-11F7AC344AC8}"/>
              </a:ext>
            </a:extLst>
          </p:cNvPr>
          <p:cNvSpPr>
            <a:spLocks noGrp="1"/>
          </p:cNvSpPr>
          <p:nvPr>
            <p:ph type="title"/>
          </p:nvPr>
        </p:nvSpPr>
        <p:spPr>
          <a:xfrm>
            <a:off x="301657" y="1420926"/>
            <a:ext cx="11594969" cy="1325563"/>
          </a:xfrm>
        </p:spPr>
        <p:txBody>
          <a:bodyPr anchor="ctr">
            <a:normAutofit/>
          </a:bodyPr>
          <a:lstStyle/>
          <a:p>
            <a:r>
              <a:rPr lang="en-US"/>
              <a:t>7 rights of workforce planning</a:t>
            </a:r>
            <a:endParaRPr lang="en-US" dirty="0"/>
          </a:p>
        </p:txBody>
      </p:sp>
      <p:pic>
        <p:nvPicPr>
          <p:cNvPr id="4" name="Content Placeholder 3">
            <a:extLst>
              <a:ext uri="{FF2B5EF4-FFF2-40B4-BE49-F238E27FC236}">
                <a16:creationId xmlns:a16="http://schemas.microsoft.com/office/drawing/2014/main" id="{52510635-F4FB-0861-7648-8977A01D3562}"/>
              </a:ext>
            </a:extLst>
          </p:cNvPr>
          <p:cNvPicPr>
            <a:picLocks noGrp="1" noChangeAspect="1"/>
          </p:cNvPicPr>
          <p:nvPr>
            <p:ph idx="1"/>
          </p:nvPr>
        </p:nvPicPr>
        <p:blipFill>
          <a:blip r:embed="rId2"/>
          <a:stretch>
            <a:fillRect/>
          </a:stretch>
        </p:blipFill>
        <p:spPr>
          <a:xfrm>
            <a:off x="3988535" y="2881426"/>
            <a:ext cx="4221212" cy="3651349"/>
          </a:xfrm>
          <a:prstGeom prst="rect">
            <a:avLst/>
          </a:prstGeom>
          <a:noFill/>
        </p:spPr>
      </p:pic>
    </p:spTree>
    <p:extLst>
      <p:ext uri="{BB962C8B-B14F-4D97-AF65-F5344CB8AC3E}">
        <p14:creationId xmlns:p14="http://schemas.microsoft.com/office/powerpoint/2010/main" val="1864482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E1192-2D6F-3E9B-BBB4-7653AEDCD92F}"/>
              </a:ext>
            </a:extLst>
          </p:cNvPr>
          <p:cNvSpPr>
            <a:spLocks noGrp="1"/>
          </p:cNvSpPr>
          <p:nvPr>
            <p:ph type="title"/>
          </p:nvPr>
        </p:nvSpPr>
        <p:spPr/>
        <p:txBody>
          <a:bodyPr/>
          <a:lstStyle/>
          <a:p>
            <a:r>
              <a:rPr lang="en-US" dirty="0">
                <a:ea typeface="Calibri Light"/>
                <a:cs typeface="Calibri Light"/>
              </a:rPr>
              <a:t>The process</a:t>
            </a:r>
          </a:p>
        </p:txBody>
      </p:sp>
      <p:sp>
        <p:nvSpPr>
          <p:cNvPr id="3" name="Content Placeholder 2">
            <a:extLst>
              <a:ext uri="{FF2B5EF4-FFF2-40B4-BE49-F238E27FC236}">
                <a16:creationId xmlns:a16="http://schemas.microsoft.com/office/drawing/2014/main" id="{6B897D37-4777-DCB1-81D3-0A2B03AF66DF}"/>
              </a:ext>
            </a:extLst>
          </p:cNvPr>
          <p:cNvSpPr>
            <a:spLocks noGrp="1"/>
          </p:cNvSpPr>
          <p:nvPr>
            <p:ph idx="1"/>
          </p:nvPr>
        </p:nvSpPr>
        <p:spPr/>
        <p:txBody>
          <a:bodyPr vert="horz" lIns="91440" tIns="45720" rIns="91440" bIns="45720" rtlCol="0" anchor="t">
            <a:normAutofit/>
          </a:bodyPr>
          <a:lstStyle/>
          <a:p>
            <a:r>
              <a:rPr lang="en-US" dirty="0">
                <a:ea typeface="Calibri"/>
                <a:cs typeface="Calibri"/>
              </a:rPr>
              <a:t>Continual, ongoing</a:t>
            </a:r>
          </a:p>
          <a:p>
            <a:r>
              <a:rPr lang="en-US" dirty="0">
                <a:ea typeface="Calibri"/>
                <a:cs typeface="Calibri"/>
              </a:rPr>
              <a:t>Needs to be agile, evidenced based and owned by the whole business</a:t>
            </a:r>
          </a:p>
          <a:p>
            <a:r>
              <a:rPr lang="en-US" dirty="0">
                <a:ea typeface="Calibri"/>
                <a:cs typeface="Calibri"/>
              </a:rPr>
              <a:t>Develop relationships with stakeholders</a:t>
            </a:r>
          </a:p>
          <a:p>
            <a:r>
              <a:rPr lang="en-US" dirty="0">
                <a:ea typeface="Calibri"/>
                <a:cs typeface="Calibri"/>
              </a:rPr>
              <a:t>Integrates with OD, talent management, recruitment, learning and development and retention </a:t>
            </a:r>
          </a:p>
        </p:txBody>
      </p:sp>
    </p:spTree>
    <p:extLst>
      <p:ext uri="{BB962C8B-B14F-4D97-AF65-F5344CB8AC3E}">
        <p14:creationId xmlns:p14="http://schemas.microsoft.com/office/powerpoint/2010/main" val="11545667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F159D-8CD7-2638-4578-30B9694C762D}"/>
              </a:ext>
            </a:extLst>
          </p:cNvPr>
          <p:cNvSpPr>
            <a:spLocks noGrp="1"/>
          </p:cNvSpPr>
          <p:nvPr>
            <p:ph type="title"/>
          </p:nvPr>
        </p:nvSpPr>
        <p:spPr/>
        <p:txBody>
          <a:bodyPr/>
          <a:lstStyle/>
          <a:p>
            <a:r>
              <a:rPr lang="en-US" dirty="0">
                <a:ea typeface="Calibri Light"/>
                <a:cs typeface="Calibri Light"/>
              </a:rPr>
              <a:t>Why bother?</a:t>
            </a:r>
            <a:endParaRPr lang="en-US" dirty="0"/>
          </a:p>
        </p:txBody>
      </p:sp>
      <p:sp>
        <p:nvSpPr>
          <p:cNvPr id="3" name="Content Placeholder 2">
            <a:extLst>
              <a:ext uri="{FF2B5EF4-FFF2-40B4-BE49-F238E27FC236}">
                <a16:creationId xmlns:a16="http://schemas.microsoft.com/office/drawing/2014/main" id="{D11CDF0E-EFB2-1B79-E7C9-B8357DB516A1}"/>
              </a:ext>
            </a:extLst>
          </p:cNvPr>
          <p:cNvSpPr>
            <a:spLocks noGrp="1"/>
          </p:cNvSpPr>
          <p:nvPr>
            <p:ph idx="1"/>
          </p:nvPr>
        </p:nvSpPr>
        <p:spPr/>
        <p:txBody>
          <a:bodyPr vert="horz" lIns="91440" tIns="45720" rIns="91440" bIns="45720" rtlCol="0" anchor="t">
            <a:normAutofit fontScale="92500" lnSpcReduction="10000"/>
          </a:bodyPr>
          <a:lstStyle/>
          <a:p>
            <a:r>
              <a:rPr lang="en-US" dirty="0">
                <a:ea typeface="Calibri"/>
                <a:cs typeface="Calibri"/>
              </a:rPr>
              <a:t>People are (usually) the largest cost</a:t>
            </a:r>
            <a:endParaRPr lang="en-US">
              <a:ea typeface="Calibri"/>
              <a:cs typeface="Calibri"/>
            </a:endParaRPr>
          </a:p>
          <a:p>
            <a:r>
              <a:rPr lang="en-US">
                <a:ea typeface="Calibri"/>
                <a:cs typeface="Calibri"/>
              </a:rPr>
              <a:t>Recruitment, training and developing people takes months or years</a:t>
            </a:r>
          </a:p>
          <a:p>
            <a:r>
              <a:rPr lang="en-US">
                <a:ea typeface="Calibri"/>
                <a:cs typeface="Calibri"/>
              </a:rPr>
              <a:t>Competition for talent has intensified (CIPD,2024)</a:t>
            </a:r>
          </a:p>
          <a:p>
            <a:r>
              <a:rPr lang="en-US">
                <a:ea typeface="Calibri"/>
                <a:cs typeface="Calibri"/>
              </a:rPr>
              <a:t>56% find it challenging to retain talent (CIPD, 2024)</a:t>
            </a:r>
            <a:endParaRPr lang="en-US" dirty="0">
              <a:ea typeface="Calibri"/>
              <a:cs typeface="Calibri"/>
            </a:endParaRPr>
          </a:p>
          <a:p>
            <a:r>
              <a:rPr lang="en-US">
                <a:ea typeface="Calibri"/>
                <a:cs typeface="Calibri"/>
              </a:rPr>
              <a:t>Links strategy and people</a:t>
            </a:r>
            <a:endParaRPr lang="en-US" dirty="0">
              <a:ea typeface="Calibri"/>
              <a:cs typeface="Calibri"/>
            </a:endParaRPr>
          </a:p>
          <a:p>
            <a:r>
              <a:rPr lang="en-US" dirty="0">
                <a:ea typeface="Calibri"/>
                <a:cs typeface="Calibri"/>
              </a:rPr>
              <a:t>Manages risk</a:t>
            </a:r>
          </a:p>
          <a:p>
            <a:r>
              <a:rPr lang="en-US" dirty="0">
                <a:ea typeface="Calibri"/>
                <a:cs typeface="Calibri"/>
              </a:rPr>
              <a:t>Control costs</a:t>
            </a:r>
          </a:p>
          <a:p>
            <a:r>
              <a:rPr lang="en-US">
                <a:ea typeface="Calibri"/>
                <a:cs typeface="Calibri"/>
              </a:rPr>
              <a:t>Shifts from reactive to strategic</a:t>
            </a:r>
            <a:endParaRPr lang="en-US" dirty="0">
              <a:ea typeface="Calibri"/>
              <a:cs typeface="Calibri"/>
            </a:endParaRPr>
          </a:p>
        </p:txBody>
      </p:sp>
    </p:spTree>
    <p:extLst>
      <p:ext uri="{BB962C8B-B14F-4D97-AF65-F5344CB8AC3E}">
        <p14:creationId xmlns:p14="http://schemas.microsoft.com/office/powerpoint/2010/main" val="11247157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D447F-34D2-8448-6CCF-62A97F8CD9A4}"/>
              </a:ext>
            </a:extLst>
          </p:cNvPr>
          <p:cNvSpPr>
            <a:spLocks noGrp="1"/>
          </p:cNvSpPr>
          <p:nvPr>
            <p:ph type="title"/>
          </p:nvPr>
        </p:nvSpPr>
        <p:spPr/>
        <p:txBody>
          <a:bodyPr/>
          <a:lstStyle/>
          <a:p>
            <a:r>
              <a:rPr lang="en-US" dirty="0">
                <a:ea typeface="Calibri Light"/>
                <a:cs typeface="Calibri Light"/>
              </a:rPr>
              <a:t>What happens without a plan?</a:t>
            </a:r>
            <a:endParaRPr lang="en-US" dirty="0"/>
          </a:p>
        </p:txBody>
      </p:sp>
      <p:sp>
        <p:nvSpPr>
          <p:cNvPr id="3" name="Content Placeholder 2">
            <a:extLst>
              <a:ext uri="{FF2B5EF4-FFF2-40B4-BE49-F238E27FC236}">
                <a16:creationId xmlns:a16="http://schemas.microsoft.com/office/drawing/2014/main" id="{7FA4F484-0265-996A-9A7D-D1A49937B04C}"/>
              </a:ext>
            </a:extLst>
          </p:cNvPr>
          <p:cNvSpPr>
            <a:spLocks noGrp="1"/>
          </p:cNvSpPr>
          <p:nvPr>
            <p:ph idx="1"/>
          </p:nvPr>
        </p:nvSpPr>
        <p:spPr/>
        <p:txBody>
          <a:bodyPr vert="horz" lIns="91440" tIns="45720" rIns="91440" bIns="45720" rtlCol="0" anchor="t">
            <a:normAutofit/>
          </a:bodyPr>
          <a:lstStyle/>
          <a:p>
            <a:r>
              <a:rPr lang="en-US" dirty="0">
                <a:ea typeface="Calibri"/>
                <a:cs typeface="Calibri"/>
              </a:rPr>
              <a:t>You are the new CEO of an organisation without a workforce plan. What problems will you notice during the first month, and which problem will cause the greatest risk to performance...and why?</a:t>
            </a:r>
          </a:p>
        </p:txBody>
      </p:sp>
    </p:spTree>
    <p:extLst>
      <p:ext uri="{BB962C8B-B14F-4D97-AF65-F5344CB8AC3E}">
        <p14:creationId xmlns:p14="http://schemas.microsoft.com/office/powerpoint/2010/main" val="5645348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37F8C-8AC1-641D-2C7A-21038FB787AC}"/>
              </a:ext>
            </a:extLst>
          </p:cNvPr>
          <p:cNvSpPr>
            <a:spLocks noGrp="1"/>
          </p:cNvSpPr>
          <p:nvPr>
            <p:ph type="title"/>
          </p:nvPr>
        </p:nvSpPr>
        <p:spPr>
          <a:xfrm>
            <a:off x="358219" y="365125"/>
            <a:ext cx="11481847" cy="1325563"/>
          </a:xfrm>
        </p:spPr>
        <p:txBody>
          <a:bodyPr anchor="ctr">
            <a:normAutofit/>
          </a:bodyPr>
          <a:lstStyle/>
          <a:p>
            <a:r>
              <a:rPr lang="en-US"/>
              <a:t>Likely problems</a:t>
            </a:r>
            <a:endParaRPr lang="en-US" dirty="0"/>
          </a:p>
        </p:txBody>
      </p:sp>
      <p:graphicFrame>
        <p:nvGraphicFramePr>
          <p:cNvPr id="5" name="Content Placeholder 2">
            <a:extLst>
              <a:ext uri="{FF2B5EF4-FFF2-40B4-BE49-F238E27FC236}">
                <a16:creationId xmlns:a16="http://schemas.microsoft.com/office/drawing/2014/main" id="{348F8E9B-1F2D-9C6A-6A97-9AD43CEDAA5F}"/>
              </a:ext>
            </a:extLst>
          </p:cNvPr>
          <p:cNvGraphicFramePr>
            <a:graphicFrameLocks noGrp="1"/>
          </p:cNvGraphicFramePr>
          <p:nvPr>
            <p:ph idx="1"/>
            <p:extLst>
              <p:ext uri="{D42A27DB-BD31-4B8C-83A1-F6EECF244321}">
                <p14:modId xmlns:p14="http://schemas.microsoft.com/office/powerpoint/2010/main" val="365044490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8884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173AB-691D-757E-903A-31AADE907E13}"/>
              </a:ext>
            </a:extLst>
          </p:cNvPr>
          <p:cNvSpPr>
            <a:spLocks noGrp="1"/>
          </p:cNvSpPr>
          <p:nvPr>
            <p:ph type="title"/>
          </p:nvPr>
        </p:nvSpPr>
        <p:spPr/>
        <p:txBody>
          <a:bodyPr/>
          <a:lstStyle/>
          <a:p>
            <a:r>
              <a:rPr lang="en-US" dirty="0">
                <a:ea typeface="Calibri Light"/>
                <a:cs typeface="Calibri Light"/>
              </a:rPr>
              <a:t>Techniques – forecasting (how many and which skills)</a:t>
            </a:r>
            <a:endParaRPr lang="en-US" dirty="0"/>
          </a:p>
        </p:txBody>
      </p:sp>
      <p:sp>
        <p:nvSpPr>
          <p:cNvPr id="3" name="Content Placeholder 2">
            <a:extLst>
              <a:ext uri="{FF2B5EF4-FFF2-40B4-BE49-F238E27FC236}">
                <a16:creationId xmlns:a16="http://schemas.microsoft.com/office/drawing/2014/main" id="{5CC4670D-6522-5084-3D28-BFE564AAC019}"/>
              </a:ext>
            </a:extLst>
          </p:cNvPr>
          <p:cNvSpPr>
            <a:spLocks noGrp="1"/>
          </p:cNvSpPr>
          <p:nvPr>
            <p:ph idx="1"/>
          </p:nvPr>
        </p:nvSpPr>
        <p:spPr/>
        <p:txBody>
          <a:bodyPr vert="horz" lIns="91440" tIns="45720" rIns="91440" bIns="45720" rtlCol="0" anchor="t">
            <a:normAutofit/>
          </a:bodyPr>
          <a:lstStyle/>
          <a:p>
            <a:r>
              <a:rPr lang="en-US" dirty="0">
                <a:ea typeface="Calibri" panose="020F0502020204030204"/>
                <a:cs typeface="Calibri" panose="020F0502020204030204"/>
              </a:rPr>
              <a:t>Managerial judgement (prone to bias and empire-building)</a:t>
            </a:r>
          </a:p>
          <a:p>
            <a:r>
              <a:rPr lang="en-US" dirty="0">
                <a:ea typeface="Calibri" panose="020F0502020204030204"/>
                <a:cs typeface="Calibri" panose="020F0502020204030204"/>
              </a:rPr>
              <a:t>Delphi technique</a:t>
            </a:r>
          </a:p>
          <a:p>
            <a:r>
              <a:rPr lang="en-US" dirty="0">
                <a:ea typeface="Calibri" panose="020F0502020204030204"/>
                <a:cs typeface="Calibri" panose="020F0502020204030204"/>
              </a:rPr>
              <a:t>Statistical and analytical methods, including modelling</a:t>
            </a:r>
          </a:p>
        </p:txBody>
      </p:sp>
    </p:spTree>
    <p:extLst>
      <p:ext uri="{BB962C8B-B14F-4D97-AF65-F5344CB8AC3E}">
        <p14:creationId xmlns:p14="http://schemas.microsoft.com/office/powerpoint/2010/main" val="18452453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63598-3292-B377-5F86-6A3E5F8C865D}"/>
              </a:ext>
            </a:extLst>
          </p:cNvPr>
          <p:cNvSpPr>
            <a:spLocks noGrp="1"/>
          </p:cNvSpPr>
          <p:nvPr>
            <p:ph type="title"/>
          </p:nvPr>
        </p:nvSpPr>
        <p:spPr/>
        <p:txBody>
          <a:bodyPr/>
          <a:lstStyle/>
          <a:p>
            <a:r>
              <a:rPr lang="en-US" dirty="0">
                <a:ea typeface="Calibri Light"/>
                <a:cs typeface="Calibri Light"/>
              </a:rPr>
              <a:t>Techniques: forecasting supply</a:t>
            </a:r>
            <a:endParaRPr lang="en-US" dirty="0"/>
          </a:p>
        </p:txBody>
      </p:sp>
      <p:sp>
        <p:nvSpPr>
          <p:cNvPr id="3" name="Content Placeholder 2">
            <a:extLst>
              <a:ext uri="{FF2B5EF4-FFF2-40B4-BE49-F238E27FC236}">
                <a16:creationId xmlns:a16="http://schemas.microsoft.com/office/drawing/2014/main" id="{B13E5A03-1570-BB76-DB76-E58D9DED0D96}"/>
              </a:ext>
            </a:extLst>
          </p:cNvPr>
          <p:cNvSpPr>
            <a:spLocks noGrp="1"/>
          </p:cNvSpPr>
          <p:nvPr>
            <p:ph idx="1"/>
          </p:nvPr>
        </p:nvSpPr>
        <p:spPr/>
        <p:txBody>
          <a:bodyPr vert="horz" lIns="91440" tIns="45720" rIns="91440" bIns="45720" rtlCol="0" anchor="t">
            <a:normAutofit/>
          </a:bodyPr>
          <a:lstStyle/>
          <a:p>
            <a:r>
              <a:rPr lang="en-US" dirty="0">
                <a:ea typeface="Calibri"/>
                <a:cs typeface="Calibri"/>
              </a:rPr>
              <a:t>Succession and replacement planning</a:t>
            </a:r>
          </a:p>
          <a:p>
            <a:r>
              <a:rPr lang="en-US" dirty="0">
                <a:ea typeface="Calibri"/>
                <a:cs typeface="Calibri"/>
              </a:rPr>
              <a:t>Skills inventories</a:t>
            </a:r>
          </a:p>
          <a:p>
            <a:r>
              <a:rPr lang="en-US" dirty="0">
                <a:ea typeface="Calibri"/>
                <a:cs typeface="Calibri"/>
              </a:rPr>
              <a:t>External labour market analysis</a:t>
            </a:r>
          </a:p>
        </p:txBody>
      </p:sp>
    </p:spTree>
    <p:extLst>
      <p:ext uri="{BB962C8B-B14F-4D97-AF65-F5344CB8AC3E}">
        <p14:creationId xmlns:p14="http://schemas.microsoft.com/office/powerpoint/2010/main" val="18531566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821CD-DEF2-4297-37BF-9B05FF3D9409}"/>
              </a:ext>
            </a:extLst>
          </p:cNvPr>
          <p:cNvSpPr>
            <a:spLocks noGrp="1"/>
          </p:cNvSpPr>
          <p:nvPr>
            <p:ph type="title"/>
          </p:nvPr>
        </p:nvSpPr>
        <p:spPr/>
        <p:txBody>
          <a:bodyPr/>
          <a:lstStyle/>
          <a:p>
            <a:r>
              <a:rPr lang="en-US" dirty="0">
                <a:ea typeface="Calibri Light"/>
                <a:cs typeface="Calibri Light"/>
              </a:rPr>
              <a:t>Scenario Planning</a:t>
            </a:r>
            <a:endParaRPr lang="en-US" dirty="0"/>
          </a:p>
        </p:txBody>
      </p:sp>
      <p:sp>
        <p:nvSpPr>
          <p:cNvPr id="3" name="Content Placeholder 2">
            <a:extLst>
              <a:ext uri="{FF2B5EF4-FFF2-40B4-BE49-F238E27FC236}">
                <a16:creationId xmlns:a16="http://schemas.microsoft.com/office/drawing/2014/main" id="{122F0FC4-78DC-2E4B-5AE9-A02ABBAB7330}"/>
              </a:ext>
            </a:extLst>
          </p:cNvPr>
          <p:cNvSpPr>
            <a:spLocks noGrp="1"/>
          </p:cNvSpPr>
          <p:nvPr>
            <p:ph idx="1"/>
          </p:nvPr>
        </p:nvSpPr>
        <p:spPr/>
        <p:txBody>
          <a:bodyPr vert="horz" lIns="91440" tIns="45720" rIns="91440" bIns="45720" rtlCol="0" anchor="t">
            <a:normAutofit/>
          </a:bodyPr>
          <a:lstStyle/>
          <a:p>
            <a:r>
              <a:rPr lang="en-US" dirty="0">
                <a:ea typeface="Calibri"/>
                <a:cs typeface="Calibri"/>
              </a:rPr>
              <a:t>Planning for uncertainty</a:t>
            </a:r>
          </a:p>
          <a:p>
            <a:r>
              <a:rPr lang="en-US">
                <a:ea typeface="Calibri"/>
                <a:cs typeface="Calibri"/>
              </a:rPr>
              <a:t>Traditional WFP assumes the future resembles the past</a:t>
            </a:r>
            <a:endParaRPr lang="en-US" dirty="0">
              <a:ea typeface="Calibri"/>
              <a:cs typeface="Calibri"/>
            </a:endParaRPr>
          </a:p>
          <a:p>
            <a:r>
              <a:rPr lang="en-US" dirty="0">
                <a:ea typeface="Calibri"/>
                <a:cs typeface="Calibri"/>
              </a:rPr>
              <a:t>Define a small number of plausible futures and test how the workforce </a:t>
            </a:r>
            <a:r>
              <a:rPr lang="en-US">
                <a:ea typeface="Calibri"/>
                <a:cs typeface="Calibri"/>
              </a:rPr>
              <a:t>would cope</a:t>
            </a:r>
          </a:p>
          <a:p>
            <a:r>
              <a:rPr lang="en-US" dirty="0">
                <a:ea typeface="Calibri"/>
                <a:cs typeface="Calibri"/>
              </a:rPr>
              <a:t>The aim is a plan that is robust across several possible futures</a:t>
            </a:r>
          </a:p>
          <a:p>
            <a:r>
              <a:rPr lang="en-US">
                <a:ea typeface="Calibri"/>
                <a:cs typeface="Calibri"/>
              </a:rPr>
              <a:t>This is why future of work conversations are so important</a:t>
            </a:r>
            <a:endParaRPr lang="en-US" dirty="0">
              <a:ea typeface="Calibri"/>
              <a:cs typeface="Calibri"/>
            </a:endParaRPr>
          </a:p>
        </p:txBody>
      </p:sp>
    </p:spTree>
    <p:extLst>
      <p:ext uri="{BB962C8B-B14F-4D97-AF65-F5344CB8AC3E}">
        <p14:creationId xmlns:p14="http://schemas.microsoft.com/office/powerpoint/2010/main" val="1158516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9B4EB-55F3-87FC-1A0D-2391162F9AB3}"/>
              </a:ext>
            </a:extLst>
          </p:cNvPr>
          <p:cNvSpPr>
            <a:spLocks noGrp="1"/>
          </p:cNvSpPr>
          <p:nvPr>
            <p:ph type="title"/>
          </p:nvPr>
        </p:nvSpPr>
        <p:spPr>
          <a:xfrm>
            <a:off x="301657" y="1420926"/>
            <a:ext cx="11594969" cy="1325563"/>
          </a:xfrm>
        </p:spPr>
        <p:txBody>
          <a:bodyPr anchor="ctr">
            <a:normAutofit/>
          </a:bodyPr>
          <a:lstStyle/>
          <a:p>
            <a:r>
              <a:rPr lang="en-US"/>
              <a:t>Mind the gap</a:t>
            </a:r>
            <a:endParaRPr lang="en-US" dirty="0"/>
          </a:p>
        </p:txBody>
      </p:sp>
      <p:pic>
        <p:nvPicPr>
          <p:cNvPr id="5" name="Picture 4" descr="Bird's Eye View Of People Walking">
            <a:extLst>
              <a:ext uri="{FF2B5EF4-FFF2-40B4-BE49-F238E27FC236}">
                <a16:creationId xmlns:a16="http://schemas.microsoft.com/office/drawing/2014/main" id="{99904C1D-5353-6991-7AEA-FFDB8DD20DF6}"/>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6183" r="6249" b="21332"/>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39914240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7ADECE6-3302-FCD8-18DC-BD46B9145BF4}"/>
              </a:ext>
            </a:extLst>
          </p:cNvPr>
          <p:cNvSpPr>
            <a:spLocks noGrp="1"/>
          </p:cNvSpPr>
          <p:nvPr>
            <p:ph type="title"/>
          </p:nvPr>
        </p:nvSpPr>
        <p:spPr>
          <a:xfrm>
            <a:off x="358219" y="365125"/>
            <a:ext cx="11481847" cy="1325563"/>
          </a:xfrm>
        </p:spPr>
        <p:txBody>
          <a:bodyPr/>
          <a:lstStyle/>
          <a:p>
            <a:r>
              <a:rPr lang="en-US" dirty="0">
                <a:ea typeface="Calibri Light"/>
                <a:cs typeface="Calibri Light"/>
              </a:rPr>
              <a:t>Closing the gap</a:t>
            </a:r>
            <a:endParaRPr lang="en-US" dirty="0"/>
          </a:p>
        </p:txBody>
      </p:sp>
      <p:graphicFrame>
        <p:nvGraphicFramePr>
          <p:cNvPr id="5" name="Content Placeholder 2">
            <a:extLst>
              <a:ext uri="{FF2B5EF4-FFF2-40B4-BE49-F238E27FC236}">
                <a16:creationId xmlns:a16="http://schemas.microsoft.com/office/drawing/2014/main" id="{917A0BAC-AC8E-8756-A2A1-4DE998C9187B}"/>
              </a:ext>
            </a:extLst>
          </p:cNvPr>
          <p:cNvGraphicFramePr>
            <a:graphicFrameLocks noGrp="1"/>
          </p:cNvGraphicFramePr>
          <p:nvPr>
            <p:ph idx="1"/>
            <p:extLst>
              <p:ext uri="{D42A27DB-BD31-4B8C-83A1-F6EECF244321}">
                <p14:modId xmlns:p14="http://schemas.microsoft.com/office/powerpoint/2010/main" val="73867629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75642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8113C-6429-5D8B-4942-FEAD7CA3E82D}"/>
              </a:ext>
            </a:extLst>
          </p:cNvPr>
          <p:cNvSpPr>
            <a:spLocks noGrp="1"/>
          </p:cNvSpPr>
          <p:nvPr>
            <p:ph type="title"/>
          </p:nvPr>
        </p:nvSpPr>
        <p:spPr/>
        <p:txBody>
          <a:bodyPr/>
          <a:lstStyle/>
          <a:p>
            <a:r>
              <a:rPr lang="en-US" dirty="0">
                <a:ea typeface="Calibri Light"/>
                <a:cs typeface="Calibri Light"/>
              </a:rPr>
              <a:t>Recruitment and selection</a:t>
            </a:r>
            <a:endParaRPr lang="en-US" dirty="0"/>
          </a:p>
        </p:txBody>
      </p:sp>
      <p:sp>
        <p:nvSpPr>
          <p:cNvPr id="3" name="Content Placeholder 2">
            <a:extLst>
              <a:ext uri="{FF2B5EF4-FFF2-40B4-BE49-F238E27FC236}">
                <a16:creationId xmlns:a16="http://schemas.microsoft.com/office/drawing/2014/main" id="{CEECA453-5024-F4C7-8F36-29C5251901D1}"/>
              </a:ext>
            </a:extLst>
          </p:cNvPr>
          <p:cNvSpPr>
            <a:spLocks noGrp="1"/>
          </p:cNvSpPr>
          <p:nvPr>
            <p:ph idx="1"/>
          </p:nvPr>
        </p:nvSpPr>
        <p:spPr/>
        <p:txBody>
          <a:bodyPr vert="horz" lIns="91440" tIns="45720" rIns="91440" bIns="45720" rtlCol="0" anchor="t">
            <a:normAutofit/>
          </a:bodyPr>
          <a:lstStyle/>
          <a:p>
            <a:r>
              <a:rPr lang="en-US" dirty="0">
                <a:ea typeface="Calibri"/>
                <a:cs typeface="Calibri"/>
              </a:rPr>
              <a:t>Central to the success of any </a:t>
            </a:r>
            <a:r>
              <a:rPr lang="en-US" dirty="0" err="1">
                <a:ea typeface="Calibri"/>
                <a:cs typeface="Calibri"/>
              </a:rPr>
              <a:t>organisation</a:t>
            </a:r>
            <a:endParaRPr lang="en-US" dirty="0">
              <a:ea typeface="Calibri"/>
              <a:cs typeface="Calibri"/>
            </a:endParaRPr>
          </a:p>
          <a:p>
            <a:r>
              <a:rPr lang="en-US" dirty="0">
                <a:ea typeface="Calibri"/>
                <a:cs typeface="Calibri"/>
              </a:rPr>
              <a:t>Ideally informed by workforce planning</a:t>
            </a:r>
          </a:p>
          <a:p>
            <a:r>
              <a:rPr lang="en-US" dirty="0">
                <a:ea typeface="Calibri"/>
                <a:cs typeface="Calibri"/>
              </a:rPr>
              <a:t>Define</a:t>
            </a:r>
          </a:p>
          <a:p>
            <a:r>
              <a:rPr lang="en-US" dirty="0">
                <a:ea typeface="Calibri"/>
                <a:cs typeface="Calibri"/>
              </a:rPr>
              <a:t>Attract</a:t>
            </a:r>
          </a:p>
          <a:p>
            <a:r>
              <a:rPr lang="en-US" dirty="0">
                <a:ea typeface="Calibri"/>
                <a:cs typeface="Calibri"/>
              </a:rPr>
              <a:t>Manage</a:t>
            </a:r>
          </a:p>
          <a:p>
            <a:r>
              <a:rPr lang="en-US" dirty="0">
                <a:ea typeface="Calibri"/>
                <a:cs typeface="Calibri"/>
              </a:rPr>
              <a:t>Make the appointment</a:t>
            </a:r>
          </a:p>
        </p:txBody>
      </p:sp>
    </p:spTree>
    <p:extLst>
      <p:ext uri="{BB962C8B-B14F-4D97-AF65-F5344CB8AC3E}">
        <p14:creationId xmlns:p14="http://schemas.microsoft.com/office/powerpoint/2010/main" val="21966615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8DF4D-261C-C1E1-11CD-E86215AE03F9}"/>
              </a:ext>
            </a:extLst>
          </p:cNvPr>
          <p:cNvSpPr>
            <a:spLocks noGrp="1"/>
          </p:cNvSpPr>
          <p:nvPr>
            <p:ph type="title"/>
          </p:nvPr>
        </p:nvSpPr>
        <p:spPr>
          <a:xfrm>
            <a:off x="301657" y="1420926"/>
            <a:ext cx="11594969" cy="1325563"/>
          </a:xfrm>
        </p:spPr>
        <p:txBody>
          <a:bodyPr anchor="ctr">
            <a:normAutofit/>
          </a:bodyPr>
          <a:lstStyle/>
          <a:p>
            <a:r>
              <a:rPr lang="en-US"/>
              <a:t>Building the Employer Brand</a:t>
            </a:r>
            <a:endParaRPr lang="en-US" dirty="0"/>
          </a:p>
        </p:txBody>
      </p:sp>
      <p:graphicFrame>
        <p:nvGraphicFramePr>
          <p:cNvPr id="5" name="Content Placeholder 2">
            <a:extLst>
              <a:ext uri="{FF2B5EF4-FFF2-40B4-BE49-F238E27FC236}">
                <a16:creationId xmlns:a16="http://schemas.microsoft.com/office/drawing/2014/main" id="{72312468-1DA5-FB10-71DB-520D3C0E2FD8}"/>
              </a:ext>
            </a:extLst>
          </p:cNvPr>
          <p:cNvGraphicFramePr>
            <a:graphicFrameLocks noGrp="1"/>
          </p:cNvGraphicFramePr>
          <p:nvPr>
            <p:ph idx="1"/>
            <p:extLst>
              <p:ext uri="{D42A27DB-BD31-4B8C-83A1-F6EECF244321}">
                <p14:modId xmlns:p14="http://schemas.microsoft.com/office/powerpoint/2010/main" val="273448854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869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7F0AB-3650-4FD9-A650-10524FC66808}"/>
              </a:ext>
            </a:extLst>
          </p:cNvPr>
          <p:cNvSpPr>
            <a:spLocks noGrp="1"/>
          </p:cNvSpPr>
          <p:nvPr>
            <p:ph type="title"/>
          </p:nvPr>
        </p:nvSpPr>
        <p:spPr>
          <a:xfrm>
            <a:off x="358219" y="365125"/>
            <a:ext cx="11481847" cy="1325563"/>
          </a:xfrm>
        </p:spPr>
        <p:txBody>
          <a:bodyPr anchor="ctr">
            <a:normAutofit/>
          </a:bodyPr>
          <a:lstStyle/>
          <a:p>
            <a:r>
              <a:rPr lang="en-US"/>
              <a:t>Why build a brand?</a:t>
            </a:r>
            <a:endParaRPr lang="en-US" dirty="0"/>
          </a:p>
        </p:txBody>
      </p:sp>
      <p:graphicFrame>
        <p:nvGraphicFramePr>
          <p:cNvPr id="5" name="Content Placeholder 2">
            <a:extLst>
              <a:ext uri="{FF2B5EF4-FFF2-40B4-BE49-F238E27FC236}">
                <a16:creationId xmlns:a16="http://schemas.microsoft.com/office/drawing/2014/main" id="{9B35E3FD-E9FD-F6F2-0306-14D321C0E9B7}"/>
              </a:ext>
            </a:extLst>
          </p:cNvPr>
          <p:cNvGraphicFramePr>
            <a:graphicFrameLocks noGrp="1"/>
          </p:cNvGraphicFramePr>
          <p:nvPr>
            <p:ph idx="1"/>
            <p:extLst>
              <p:ext uri="{D42A27DB-BD31-4B8C-83A1-F6EECF244321}">
                <p14:modId xmlns:p14="http://schemas.microsoft.com/office/powerpoint/2010/main" val="49885261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80797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CBC82-EDF8-8AE8-4647-52561821397A}"/>
              </a:ext>
            </a:extLst>
          </p:cNvPr>
          <p:cNvSpPr>
            <a:spLocks noGrp="1"/>
          </p:cNvSpPr>
          <p:nvPr>
            <p:ph type="title"/>
          </p:nvPr>
        </p:nvSpPr>
        <p:spPr>
          <a:xfrm>
            <a:off x="358219" y="365125"/>
            <a:ext cx="11481847" cy="1325563"/>
          </a:xfrm>
        </p:spPr>
        <p:txBody>
          <a:bodyPr anchor="ctr">
            <a:normAutofit/>
          </a:bodyPr>
          <a:lstStyle/>
          <a:p>
            <a:r>
              <a:rPr lang="en-US"/>
              <a:t>Attraction</a:t>
            </a:r>
            <a:endParaRPr lang="en-US" dirty="0"/>
          </a:p>
        </p:txBody>
      </p:sp>
      <p:graphicFrame>
        <p:nvGraphicFramePr>
          <p:cNvPr id="5" name="Content Placeholder 2">
            <a:extLst>
              <a:ext uri="{FF2B5EF4-FFF2-40B4-BE49-F238E27FC236}">
                <a16:creationId xmlns:a16="http://schemas.microsoft.com/office/drawing/2014/main" id="{03F7B598-23F4-89A6-2D60-5A430588A395}"/>
              </a:ext>
            </a:extLst>
          </p:cNvPr>
          <p:cNvGraphicFramePr>
            <a:graphicFrameLocks noGrp="1"/>
          </p:cNvGraphicFramePr>
          <p:nvPr>
            <p:ph idx="1"/>
            <p:extLst>
              <p:ext uri="{D42A27DB-BD31-4B8C-83A1-F6EECF244321}">
                <p14:modId xmlns:p14="http://schemas.microsoft.com/office/powerpoint/2010/main" val="389357077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01337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9E0D2-DB21-026C-7FA5-0DCEA6AD1198}"/>
              </a:ext>
            </a:extLst>
          </p:cNvPr>
          <p:cNvSpPr>
            <a:spLocks noGrp="1"/>
          </p:cNvSpPr>
          <p:nvPr>
            <p:ph type="title"/>
          </p:nvPr>
        </p:nvSpPr>
        <p:spPr>
          <a:xfrm>
            <a:off x="301657" y="1420926"/>
            <a:ext cx="11594969" cy="1325563"/>
          </a:xfrm>
        </p:spPr>
        <p:txBody>
          <a:bodyPr anchor="ctr">
            <a:normAutofit/>
          </a:bodyPr>
          <a:lstStyle/>
          <a:p>
            <a:r>
              <a:rPr lang="en-US"/>
              <a:t>Legal Dimension</a:t>
            </a:r>
            <a:endParaRPr lang="en-US" dirty="0"/>
          </a:p>
        </p:txBody>
      </p:sp>
      <p:sp>
        <p:nvSpPr>
          <p:cNvPr id="3" name="Content Placeholder 2">
            <a:extLst>
              <a:ext uri="{FF2B5EF4-FFF2-40B4-BE49-F238E27FC236}">
                <a16:creationId xmlns:a16="http://schemas.microsoft.com/office/drawing/2014/main" id="{4AC6F57F-A07D-C28E-6B98-B6980B44A28F}"/>
              </a:ext>
            </a:extLst>
          </p:cNvPr>
          <p:cNvSpPr>
            <a:spLocks noGrp="1"/>
          </p:cNvSpPr>
          <p:nvPr>
            <p:ph idx="1"/>
          </p:nvPr>
        </p:nvSpPr>
        <p:spPr>
          <a:xfrm>
            <a:off x="301657" y="2881426"/>
            <a:ext cx="11594969" cy="3651349"/>
          </a:xfrm>
        </p:spPr>
        <p:txBody>
          <a:bodyPr vert="horz" lIns="91440" tIns="45720" rIns="91440" bIns="45720" rtlCol="0" anchor="t">
            <a:normAutofit/>
          </a:bodyPr>
          <a:lstStyle/>
          <a:p>
            <a:r>
              <a:rPr lang="en-US"/>
              <a:t>Equality Act (2010) applicants &amp; employees</a:t>
            </a:r>
          </a:p>
          <a:p>
            <a:r>
              <a:rPr lang="en-US"/>
              <a:t>Right to work &amp; immigration (up to £45k for a first offence)</a:t>
            </a:r>
          </a:p>
          <a:p>
            <a:r>
              <a:rPr lang="en-US"/>
              <a:t>Data Protection: applicant data is personal data</a:t>
            </a:r>
          </a:p>
          <a:p>
            <a:r>
              <a:rPr lang="en-US"/>
              <a:t>Criminal records &amp; safeguarding</a:t>
            </a:r>
          </a:p>
          <a:p>
            <a:r>
              <a:rPr lang="en-US"/>
              <a:t>Contractual and employment status issues</a:t>
            </a:r>
          </a:p>
          <a:p>
            <a:r>
              <a:rPr lang="en-US"/>
              <a:t>ERA 2025</a:t>
            </a:r>
          </a:p>
        </p:txBody>
      </p:sp>
    </p:spTree>
    <p:extLst>
      <p:ext uri="{BB962C8B-B14F-4D97-AF65-F5344CB8AC3E}">
        <p14:creationId xmlns:p14="http://schemas.microsoft.com/office/powerpoint/2010/main" val="6293542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F2FEC-54D0-2AEA-1066-6CF4FD7EA87B}"/>
              </a:ext>
            </a:extLst>
          </p:cNvPr>
          <p:cNvSpPr>
            <a:spLocks noGrp="1"/>
          </p:cNvSpPr>
          <p:nvPr>
            <p:ph type="title"/>
          </p:nvPr>
        </p:nvSpPr>
        <p:spPr/>
        <p:txBody>
          <a:bodyPr/>
          <a:lstStyle/>
          <a:p>
            <a:r>
              <a:rPr lang="en-US" dirty="0">
                <a:ea typeface="Calibri Light"/>
                <a:cs typeface="Calibri Light"/>
              </a:rPr>
              <a:t>Selection </a:t>
            </a:r>
            <a:endParaRPr lang="en-US" dirty="0"/>
          </a:p>
        </p:txBody>
      </p:sp>
      <p:sp>
        <p:nvSpPr>
          <p:cNvPr id="3" name="Content Placeholder 2">
            <a:extLst>
              <a:ext uri="{FF2B5EF4-FFF2-40B4-BE49-F238E27FC236}">
                <a16:creationId xmlns:a16="http://schemas.microsoft.com/office/drawing/2014/main" id="{D7AF50DD-1147-346E-C1D8-5037F0F8C30C}"/>
              </a:ext>
            </a:extLst>
          </p:cNvPr>
          <p:cNvSpPr>
            <a:spLocks noGrp="1"/>
          </p:cNvSpPr>
          <p:nvPr>
            <p:ph idx="1"/>
          </p:nvPr>
        </p:nvSpPr>
        <p:spPr/>
        <p:txBody>
          <a:bodyPr vert="horz" lIns="91440" tIns="45720" rIns="91440" bIns="45720" rtlCol="0" anchor="t">
            <a:normAutofit/>
          </a:bodyPr>
          <a:lstStyle/>
          <a:p>
            <a:r>
              <a:rPr lang="en-US" dirty="0">
                <a:ea typeface="Calibri"/>
                <a:cs typeface="Calibri"/>
              </a:rPr>
              <a:t>The process of evaluating and choosing the most suitable candidate from a pool of candidates, ideally against job-related criteria.</a:t>
            </a:r>
          </a:p>
          <a:p>
            <a:r>
              <a:rPr lang="en-US" dirty="0">
                <a:ea typeface="Calibri"/>
                <a:cs typeface="Calibri"/>
              </a:rPr>
              <a:t>Choose the person most likely to perform effectively and contribute to </a:t>
            </a:r>
            <a:r>
              <a:rPr lang="en-US" dirty="0" err="1">
                <a:ea typeface="Calibri"/>
                <a:cs typeface="Calibri"/>
              </a:rPr>
              <a:t>organisational</a:t>
            </a:r>
            <a:r>
              <a:rPr lang="en-US" dirty="0">
                <a:ea typeface="Calibri"/>
                <a:cs typeface="Calibri"/>
              </a:rPr>
              <a:t> objectives</a:t>
            </a:r>
          </a:p>
          <a:p>
            <a:r>
              <a:rPr lang="en-US" dirty="0">
                <a:ea typeface="Calibri"/>
                <a:cs typeface="Calibri"/>
              </a:rPr>
              <a:t>Decisions should be fair, legally compliant, and reliable</a:t>
            </a:r>
          </a:p>
        </p:txBody>
      </p:sp>
    </p:spTree>
    <p:extLst>
      <p:ext uri="{BB962C8B-B14F-4D97-AF65-F5344CB8AC3E}">
        <p14:creationId xmlns:p14="http://schemas.microsoft.com/office/powerpoint/2010/main" val="6738362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6E121-D497-0891-091A-BCB384847DB9}"/>
              </a:ext>
            </a:extLst>
          </p:cNvPr>
          <p:cNvSpPr>
            <a:spLocks noGrp="1"/>
          </p:cNvSpPr>
          <p:nvPr>
            <p:ph type="title"/>
          </p:nvPr>
        </p:nvSpPr>
        <p:spPr>
          <a:xfrm>
            <a:off x="301657" y="1420926"/>
            <a:ext cx="11594969" cy="1325563"/>
          </a:xfrm>
        </p:spPr>
        <p:txBody>
          <a:bodyPr anchor="ctr">
            <a:normAutofit/>
          </a:bodyPr>
          <a:lstStyle/>
          <a:p>
            <a:r>
              <a:rPr lang="en-US"/>
              <a:t>Selection Methods</a:t>
            </a:r>
            <a:endParaRPr lang="en-US" dirty="0"/>
          </a:p>
        </p:txBody>
      </p:sp>
      <p:graphicFrame>
        <p:nvGraphicFramePr>
          <p:cNvPr id="5" name="Content Placeholder 2">
            <a:extLst>
              <a:ext uri="{FF2B5EF4-FFF2-40B4-BE49-F238E27FC236}">
                <a16:creationId xmlns:a16="http://schemas.microsoft.com/office/drawing/2014/main" id="{F8F4219B-F927-D394-3140-19A06B27A7BA}"/>
              </a:ext>
            </a:extLst>
          </p:cNvPr>
          <p:cNvGraphicFramePr>
            <a:graphicFrameLocks noGrp="1"/>
          </p:cNvGraphicFramePr>
          <p:nvPr>
            <p:ph idx="1"/>
            <p:extLst>
              <p:ext uri="{D42A27DB-BD31-4B8C-83A1-F6EECF244321}">
                <p14:modId xmlns:p14="http://schemas.microsoft.com/office/powerpoint/2010/main" val="244579036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48671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B8AEC-C810-5E47-1EF2-1D6902F3EF0E}"/>
              </a:ext>
            </a:extLst>
          </p:cNvPr>
          <p:cNvSpPr>
            <a:spLocks noGrp="1"/>
          </p:cNvSpPr>
          <p:nvPr>
            <p:ph type="title"/>
          </p:nvPr>
        </p:nvSpPr>
        <p:spPr/>
        <p:txBody>
          <a:bodyPr/>
          <a:lstStyle/>
          <a:p>
            <a:r>
              <a:rPr lang="en-US" dirty="0">
                <a:ea typeface="Calibri Light"/>
                <a:cs typeface="Calibri Light"/>
              </a:rPr>
              <a:t>Use of AI recruitment &amp; selection</a:t>
            </a:r>
            <a:endParaRPr lang="en-US" dirty="0"/>
          </a:p>
        </p:txBody>
      </p:sp>
      <p:sp>
        <p:nvSpPr>
          <p:cNvPr id="3" name="Content Placeholder 2">
            <a:extLst>
              <a:ext uri="{FF2B5EF4-FFF2-40B4-BE49-F238E27FC236}">
                <a16:creationId xmlns:a16="http://schemas.microsoft.com/office/drawing/2014/main" id="{77FB84DA-0AE9-6C38-0FC2-0580D688E5A5}"/>
              </a:ext>
            </a:extLst>
          </p:cNvPr>
          <p:cNvSpPr>
            <a:spLocks noGrp="1"/>
          </p:cNvSpPr>
          <p:nvPr>
            <p:ph idx="1"/>
          </p:nvPr>
        </p:nvSpPr>
        <p:spPr/>
        <p:txBody>
          <a:bodyPr vert="horz" lIns="91440" tIns="45720" rIns="91440" bIns="45720" rtlCol="0" anchor="t">
            <a:normAutofit/>
          </a:bodyPr>
          <a:lstStyle/>
          <a:p>
            <a:r>
              <a:rPr lang="en-US" dirty="0">
                <a:ea typeface="Calibri"/>
                <a:cs typeface="Calibri"/>
              </a:rPr>
              <a:t>CV screening</a:t>
            </a:r>
          </a:p>
          <a:p>
            <a:r>
              <a:rPr lang="en-US" dirty="0">
                <a:ea typeface="Calibri"/>
                <a:cs typeface="Calibri"/>
              </a:rPr>
              <a:t>Chatbots</a:t>
            </a:r>
          </a:p>
          <a:p>
            <a:r>
              <a:rPr lang="en-US" dirty="0">
                <a:ea typeface="Calibri"/>
                <a:cs typeface="Calibri"/>
              </a:rPr>
              <a:t>Automated and asynchronous video screening</a:t>
            </a:r>
          </a:p>
          <a:p>
            <a:r>
              <a:rPr lang="en-US" dirty="0">
                <a:ea typeface="Calibri"/>
                <a:cs typeface="Calibri"/>
              </a:rPr>
              <a:t>Game-based and psychometric assessment</a:t>
            </a:r>
          </a:p>
          <a:p>
            <a:r>
              <a:rPr lang="en-US" dirty="0">
                <a:ea typeface="Calibri"/>
                <a:cs typeface="Calibri"/>
              </a:rPr>
              <a:t>Matching and sourcing tools</a:t>
            </a:r>
          </a:p>
          <a:p>
            <a:r>
              <a:rPr lang="en-US" dirty="0">
                <a:ea typeface="Calibri"/>
                <a:cs typeface="Calibri"/>
              </a:rPr>
              <a:t>Both parties using generative AI (writing application forms, letters and so on)</a:t>
            </a:r>
          </a:p>
        </p:txBody>
      </p:sp>
    </p:spTree>
    <p:extLst>
      <p:ext uri="{BB962C8B-B14F-4D97-AF65-F5344CB8AC3E}">
        <p14:creationId xmlns:p14="http://schemas.microsoft.com/office/powerpoint/2010/main" val="24677895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A7E9C-920D-8EF8-42B9-4B5A49D29D4B}"/>
              </a:ext>
            </a:extLst>
          </p:cNvPr>
          <p:cNvSpPr>
            <a:spLocks noGrp="1"/>
          </p:cNvSpPr>
          <p:nvPr>
            <p:ph type="title"/>
          </p:nvPr>
        </p:nvSpPr>
        <p:spPr/>
        <p:txBody>
          <a:bodyPr/>
          <a:lstStyle/>
          <a:p>
            <a:r>
              <a:rPr lang="en-US" dirty="0">
                <a:ea typeface="Calibri Light"/>
                <a:cs typeface="Calibri Light"/>
              </a:rPr>
              <a:t>Are we for or against?</a:t>
            </a:r>
            <a:endParaRPr lang="en-US" dirty="0"/>
          </a:p>
        </p:txBody>
      </p:sp>
      <p:graphicFrame>
        <p:nvGraphicFramePr>
          <p:cNvPr id="4" name="Content Placeholder 3">
            <a:extLst>
              <a:ext uri="{FF2B5EF4-FFF2-40B4-BE49-F238E27FC236}">
                <a16:creationId xmlns:a16="http://schemas.microsoft.com/office/drawing/2014/main" id="{33545D64-B89C-7B6F-F55F-12870C0E3F18}"/>
              </a:ext>
            </a:extLst>
          </p:cNvPr>
          <p:cNvGraphicFramePr>
            <a:graphicFrameLocks noGrp="1"/>
          </p:cNvGraphicFramePr>
          <p:nvPr>
            <p:ph idx="1"/>
            <p:extLst>
              <p:ext uri="{D42A27DB-BD31-4B8C-83A1-F6EECF244321}">
                <p14:modId xmlns:p14="http://schemas.microsoft.com/office/powerpoint/2010/main" val="3937326660"/>
              </p:ext>
            </p:extLst>
          </p:nvPr>
        </p:nvGraphicFramePr>
        <p:xfrm>
          <a:off x="301625" y="2881313"/>
          <a:ext cx="11595100" cy="2225040"/>
        </p:xfrm>
        <a:graphic>
          <a:graphicData uri="http://schemas.openxmlformats.org/drawingml/2006/table">
            <a:tbl>
              <a:tblPr firstRow="1" bandRow="1">
                <a:tableStyleId>{5C22544A-7EE6-4342-B048-85BDC9FD1C3A}</a:tableStyleId>
              </a:tblPr>
              <a:tblGrid>
                <a:gridCol w="5797550">
                  <a:extLst>
                    <a:ext uri="{9D8B030D-6E8A-4147-A177-3AD203B41FA5}">
                      <a16:colId xmlns:a16="http://schemas.microsoft.com/office/drawing/2014/main" val="1653034861"/>
                    </a:ext>
                  </a:extLst>
                </a:gridCol>
                <a:gridCol w="5797550">
                  <a:extLst>
                    <a:ext uri="{9D8B030D-6E8A-4147-A177-3AD203B41FA5}">
                      <a16:colId xmlns:a16="http://schemas.microsoft.com/office/drawing/2014/main" val="2543860929"/>
                    </a:ext>
                  </a:extLst>
                </a:gridCol>
              </a:tblGrid>
              <a:tr h="370840">
                <a:tc>
                  <a:txBody>
                    <a:bodyPr/>
                    <a:lstStyle/>
                    <a:p>
                      <a:r>
                        <a:rPr lang="en-US" dirty="0"/>
                        <a:t>For</a:t>
                      </a:r>
                    </a:p>
                  </a:txBody>
                  <a:tcPr/>
                </a:tc>
                <a:tc>
                  <a:txBody>
                    <a:bodyPr/>
                    <a:lstStyle/>
                    <a:p>
                      <a:r>
                        <a:rPr lang="en-US" dirty="0"/>
                        <a:t>Against</a:t>
                      </a:r>
                    </a:p>
                  </a:txBody>
                  <a:tcPr/>
                </a:tc>
                <a:extLst>
                  <a:ext uri="{0D108BD9-81ED-4DB2-BD59-A6C34878D82A}">
                    <a16:rowId xmlns:a16="http://schemas.microsoft.com/office/drawing/2014/main" val="3265751593"/>
                  </a:ext>
                </a:extLst>
              </a:tr>
              <a:tr h="370840">
                <a:tc>
                  <a:txBody>
                    <a:bodyPr/>
                    <a:lstStyle/>
                    <a:p>
                      <a:r>
                        <a:rPr lang="en-US" dirty="0"/>
                        <a:t>Volume</a:t>
                      </a:r>
                    </a:p>
                  </a:txBody>
                  <a:tcPr/>
                </a:tc>
                <a:tc>
                  <a:txBody>
                    <a:bodyPr/>
                    <a:lstStyle/>
                    <a:p>
                      <a:r>
                        <a:rPr lang="en-US" dirty="0"/>
                        <a:t>Bias in the training data</a:t>
                      </a:r>
                    </a:p>
                  </a:txBody>
                  <a:tcPr/>
                </a:tc>
                <a:extLst>
                  <a:ext uri="{0D108BD9-81ED-4DB2-BD59-A6C34878D82A}">
                    <a16:rowId xmlns:a16="http://schemas.microsoft.com/office/drawing/2014/main" val="3124355535"/>
                  </a:ext>
                </a:extLst>
              </a:tr>
              <a:tr h="370840">
                <a:tc>
                  <a:txBody>
                    <a:bodyPr/>
                    <a:lstStyle/>
                    <a:p>
                      <a:r>
                        <a:rPr lang="en-US" dirty="0"/>
                        <a:t>Speed and reduced time to hire</a:t>
                      </a:r>
                    </a:p>
                  </a:txBody>
                  <a:tcPr/>
                </a:tc>
                <a:tc>
                  <a:txBody>
                    <a:bodyPr/>
                    <a:lstStyle/>
                    <a:p>
                      <a:r>
                        <a:rPr lang="en-US" dirty="0"/>
                        <a:t>Discrimination </a:t>
                      </a:r>
                      <a:r>
                        <a:rPr lang="en-US" dirty="0" err="1"/>
                        <a:t>eg</a:t>
                      </a:r>
                      <a:r>
                        <a:rPr lang="en-US" dirty="0"/>
                        <a:t> game-based and </a:t>
                      </a:r>
                      <a:r>
                        <a:rPr lang="en-US" dirty="0" err="1"/>
                        <a:t>pyschometrics</a:t>
                      </a:r>
                      <a:r>
                        <a:rPr lang="en-US" dirty="0"/>
                        <a:t> </a:t>
                      </a:r>
                    </a:p>
                  </a:txBody>
                  <a:tcPr/>
                </a:tc>
                <a:extLst>
                  <a:ext uri="{0D108BD9-81ED-4DB2-BD59-A6C34878D82A}">
                    <a16:rowId xmlns:a16="http://schemas.microsoft.com/office/drawing/2014/main" val="2606078660"/>
                  </a:ext>
                </a:extLst>
              </a:tr>
              <a:tr h="370840">
                <a:tc>
                  <a:txBody>
                    <a:bodyPr/>
                    <a:lstStyle/>
                    <a:p>
                      <a:r>
                        <a:rPr lang="en-US" dirty="0"/>
                        <a:t>Lower cost</a:t>
                      </a:r>
                    </a:p>
                  </a:txBody>
                  <a:tcPr/>
                </a:tc>
                <a:tc>
                  <a:txBody>
                    <a:bodyPr/>
                    <a:lstStyle/>
                    <a:p>
                      <a:r>
                        <a:rPr lang="en-US" dirty="0"/>
                        <a:t>Validity</a:t>
                      </a:r>
                    </a:p>
                  </a:txBody>
                  <a:tcPr/>
                </a:tc>
                <a:extLst>
                  <a:ext uri="{0D108BD9-81ED-4DB2-BD59-A6C34878D82A}">
                    <a16:rowId xmlns:a16="http://schemas.microsoft.com/office/drawing/2014/main" val="263359599"/>
                  </a:ext>
                </a:extLst>
              </a:tr>
              <a:tr h="370840">
                <a:tc>
                  <a:txBody>
                    <a:bodyPr/>
                    <a:lstStyle/>
                    <a:p>
                      <a:r>
                        <a:rPr lang="en-US" dirty="0"/>
                        <a:t>Consistency</a:t>
                      </a:r>
                    </a:p>
                  </a:txBody>
                  <a:tcPr/>
                </a:tc>
                <a:tc>
                  <a:txBody>
                    <a:bodyPr/>
                    <a:lstStyle/>
                    <a:p>
                      <a:r>
                        <a:rPr lang="en-US" dirty="0"/>
                        <a:t>AI making decisions that humans should make</a:t>
                      </a:r>
                    </a:p>
                  </a:txBody>
                  <a:tcPr/>
                </a:tc>
                <a:extLst>
                  <a:ext uri="{0D108BD9-81ED-4DB2-BD59-A6C34878D82A}">
                    <a16:rowId xmlns:a16="http://schemas.microsoft.com/office/drawing/2014/main" val="3082219959"/>
                  </a:ext>
                </a:extLst>
              </a:tr>
              <a:tr h="370840">
                <a:tc>
                  <a:txBody>
                    <a:bodyPr/>
                    <a:lstStyle/>
                    <a:p>
                      <a:r>
                        <a:rPr lang="en-US" dirty="0"/>
                        <a:t>Fairness?</a:t>
                      </a:r>
                    </a:p>
                  </a:txBody>
                  <a:tcPr/>
                </a:tc>
                <a:tc>
                  <a:txBody>
                    <a:bodyPr/>
                    <a:lstStyle/>
                    <a:p>
                      <a:endParaRPr lang="en-US" dirty="0"/>
                    </a:p>
                  </a:txBody>
                  <a:tcPr/>
                </a:tc>
                <a:extLst>
                  <a:ext uri="{0D108BD9-81ED-4DB2-BD59-A6C34878D82A}">
                    <a16:rowId xmlns:a16="http://schemas.microsoft.com/office/drawing/2014/main" val="1724088613"/>
                  </a:ext>
                </a:extLst>
              </a:tr>
            </a:tbl>
          </a:graphicData>
        </a:graphic>
      </p:graphicFrame>
    </p:spTree>
    <p:extLst>
      <p:ext uri="{BB962C8B-B14F-4D97-AF65-F5344CB8AC3E}">
        <p14:creationId xmlns:p14="http://schemas.microsoft.com/office/powerpoint/2010/main" val="21886902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CD561-889E-7610-5A81-6F4A98C3B979}"/>
              </a:ext>
            </a:extLst>
          </p:cNvPr>
          <p:cNvSpPr>
            <a:spLocks noGrp="1"/>
          </p:cNvSpPr>
          <p:nvPr>
            <p:ph type="title"/>
          </p:nvPr>
        </p:nvSpPr>
        <p:spPr/>
        <p:txBody>
          <a:bodyPr/>
          <a:lstStyle/>
          <a:p>
            <a:r>
              <a:rPr lang="en-US" dirty="0">
                <a:ea typeface="Calibri Light"/>
                <a:cs typeface="Calibri Light"/>
              </a:rPr>
              <a:t>What does good look like?</a:t>
            </a:r>
            <a:endParaRPr lang="en-US" dirty="0"/>
          </a:p>
        </p:txBody>
      </p:sp>
      <p:sp>
        <p:nvSpPr>
          <p:cNvPr id="3" name="Content Placeholder 2">
            <a:extLst>
              <a:ext uri="{FF2B5EF4-FFF2-40B4-BE49-F238E27FC236}">
                <a16:creationId xmlns:a16="http://schemas.microsoft.com/office/drawing/2014/main" id="{6A7A7488-93E1-0421-28E2-4F728BAE10AB}"/>
              </a:ext>
            </a:extLst>
          </p:cNvPr>
          <p:cNvSpPr>
            <a:spLocks noGrp="1"/>
          </p:cNvSpPr>
          <p:nvPr>
            <p:ph idx="1"/>
          </p:nvPr>
        </p:nvSpPr>
        <p:spPr/>
        <p:txBody>
          <a:bodyPr vert="horz" lIns="91440" tIns="45720" rIns="91440" bIns="45720" rtlCol="0" anchor="t">
            <a:normAutofit/>
          </a:bodyPr>
          <a:lstStyle/>
          <a:p>
            <a:r>
              <a:rPr lang="en-US" dirty="0">
                <a:ea typeface="Calibri"/>
                <a:cs typeface="Calibri"/>
              </a:rPr>
              <a:t>Ethical and transparent use of AI</a:t>
            </a:r>
          </a:p>
          <a:p>
            <a:r>
              <a:rPr lang="en-US" dirty="0">
                <a:ea typeface="Calibri"/>
                <a:cs typeface="Calibri"/>
              </a:rPr>
              <a:t>Keep a human in the decision</a:t>
            </a:r>
          </a:p>
          <a:p>
            <a:r>
              <a:rPr lang="en-US" dirty="0">
                <a:ea typeface="Calibri"/>
                <a:cs typeface="Calibri"/>
              </a:rPr>
              <a:t>Monitor outcomes against protected characteristics</a:t>
            </a:r>
          </a:p>
          <a:p>
            <a:r>
              <a:rPr lang="en-US" dirty="0">
                <a:ea typeface="Calibri"/>
                <a:cs typeface="Calibri"/>
              </a:rPr>
              <a:t>Explain process to candidates</a:t>
            </a:r>
          </a:p>
          <a:p>
            <a:r>
              <a:rPr lang="en-US" dirty="0">
                <a:ea typeface="Calibri"/>
                <a:cs typeface="Calibri"/>
              </a:rPr>
              <a:t>Keep records so decisions can be explained</a:t>
            </a:r>
          </a:p>
          <a:p>
            <a:r>
              <a:rPr lang="en-US" dirty="0">
                <a:ea typeface="Calibri"/>
                <a:cs typeface="Calibri"/>
              </a:rPr>
              <a:t>Global employer: different jurisdictions</a:t>
            </a:r>
          </a:p>
        </p:txBody>
      </p:sp>
    </p:spTree>
    <p:extLst>
      <p:ext uri="{BB962C8B-B14F-4D97-AF65-F5344CB8AC3E}">
        <p14:creationId xmlns:p14="http://schemas.microsoft.com/office/powerpoint/2010/main" val="8557684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D22F2-48C3-62A5-A5E1-A6647FFADE50}"/>
              </a:ext>
            </a:extLst>
          </p:cNvPr>
          <p:cNvSpPr>
            <a:spLocks noGrp="1"/>
          </p:cNvSpPr>
          <p:nvPr>
            <p:ph type="title"/>
          </p:nvPr>
        </p:nvSpPr>
        <p:spPr/>
        <p:txBody>
          <a:bodyPr/>
          <a:lstStyle/>
          <a:p>
            <a:r>
              <a:rPr lang="en-US" dirty="0">
                <a:ea typeface="Calibri Light"/>
                <a:cs typeface="Calibri Light"/>
              </a:rPr>
              <a:t>Assessment/Discovery </a:t>
            </a:r>
            <a:r>
              <a:rPr lang="en-US" dirty="0" err="1">
                <a:ea typeface="Calibri Light"/>
                <a:cs typeface="Calibri Light"/>
              </a:rPr>
              <a:t>centre</a:t>
            </a:r>
            <a:endParaRPr lang="en-US" dirty="0" err="1"/>
          </a:p>
        </p:txBody>
      </p:sp>
      <p:sp>
        <p:nvSpPr>
          <p:cNvPr id="3" name="Content Placeholder 2">
            <a:extLst>
              <a:ext uri="{FF2B5EF4-FFF2-40B4-BE49-F238E27FC236}">
                <a16:creationId xmlns:a16="http://schemas.microsoft.com/office/drawing/2014/main" id="{2CADB60D-41DE-79CF-E46D-0A361A960BD0}"/>
              </a:ext>
            </a:extLst>
          </p:cNvPr>
          <p:cNvSpPr>
            <a:spLocks noGrp="1"/>
          </p:cNvSpPr>
          <p:nvPr>
            <p:ph idx="1"/>
          </p:nvPr>
        </p:nvSpPr>
        <p:spPr/>
        <p:txBody>
          <a:bodyPr vert="horz" lIns="91440" tIns="45720" rIns="91440" bIns="45720" rtlCol="0" anchor="t">
            <a:normAutofit/>
          </a:bodyPr>
          <a:lstStyle/>
          <a:p>
            <a:r>
              <a:rPr lang="en-US" dirty="0">
                <a:ea typeface="Calibri"/>
                <a:cs typeface="Calibri"/>
              </a:rPr>
              <a:t>A selection method that uses multiple exercises and assessors to evaluate candidates</a:t>
            </a:r>
          </a:p>
          <a:p>
            <a:r>
              <a:rPr lang="en-US" dirty="0">
                <a:ea typeface="Calibri"/>
                <a:cs typeface="Calibri"/>
              </a:rPr>
              <a:t>Name changed to sound less threatening and stressful:</a:t>
            </a:r>
          </a:p>
          <a:p>
            <a:pPr lvl="1">
              <a:buFont typeface="Courier New" panose="020B0604020202020204" pitchFamily="34" charset="0"/>
              <a:buChar char="o"/>
            </a:pPr>
            <a:r>
              <a:rPr lang="en-US" dirty="0">
                <a:ea typeface="Calibri"/>
                <a:cs typeface="Calibri"/>
              </a:rPr>
              <a:t>Assessment: we are evaluating you</a:t>
            </a:r>
          </a:p>
          <a:p>
            <a:pPr lvl="1">
              <a:buFont typeface="Courier New" panose="020B0604020202020204" pitchFamily="34" charset="0"/>
              <a:buChar char="o"/>
            </a:pPr>
            <a:r>
              <a:rPr lang="en-US" dirty="0">
                <a:ea typeface="Calibri"/>
                <a:cs typeface="Calibri"/>
              </a:rPr>
              <a:t>Discovery: let's see if we are a good fit for each other</a:t>
            </a:r>
          </a:p>
          <a:p>
            <a:pPr marL="457200" lvl="1" indent="0">
              <a:buNone/>
            </a:pPr>
            <a:endParaRPr lang="en-US" dirty="0">
              <a:ea typeface="Calibri"/>
              <a:cs typeface="Calibri"/>
            </a:endParaRPr>
          </a:p>
        </p:txBody>
      </p:sp>
    </p:spTree>
    <p:extLst>
      <p:ext uri="{BB962C8B-B14F-4D97-AF65-F5344CB8AC3E}">
        <p14:creationId xmlns:p14="http://schemas.microsoft.com/office/powerpoint/2010/main" val="1626044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56F9-8A63-0B98-7ABC-A943AA7D2A44}"/>
              </a:ext>
            </a:extLst>
          </p:cNvPr>
          <p:cNvSpPr>
            <a:spLocks noGrp="1"/>
          </p:cNvSpPr>
          <p:nvPr>
            <p:ph type="title"/>
          </p:nvPr>
        </p:nvSpPr>
        <p:spPr/>
        <p:txBody>
          <a:bodyPr/>
          <a:lstStyle/>
          <a:p>
            <a:r>
              <a:rPr lang="en-US" dirty="0">
                <a:ea typeface="Calibri Light"/>
                <a:cs typeface="Calibri Light"/>
              </a:rPr>
              <a:t>In practice</a:t>
            </a:r>
            <a:endParaRPr lang="en-US" dirty="0"/>
          </a:p>
        </p:txBody>
      </p:sp>
      <p:pic>
        <p:nvPicPr>
          <p:cNvPr id="4" name="Content Placeholder 3">
            <a:extLst>
              <a:ext uri="{FF2B5EF4-FFF2-40B4-BE49-F238E27FC236}">
                <a16:creationId xmlns:a16="http://schemas.microsoft.com/office/drawing/2014/main" id="{DE0ED036-680A-1E5D-2177-342951B7C34D}"/>
              </a:ext>
            </a:extLst>
          </p:cNvPr>
          <p:cNvPicPr>
            <a:picLocks noGrp="1" noChangeAspect="1"/>
          </p:cNvPicPr>
          <p:nvPr>
            <p:ph idx="1"/>
          </p:nvPr>
        </p:nvPicPr>
        <p:blipFill>
          <a:blip r:embed="rId2"/>
          <a:stretch>
            <a:fillRect/>
          </a:stretch>
        </p:blipFill>
        <p:spPr>
          <a:xfrm>
            <a:off x="712754" y="3911763"/>
            <a:ext cx="10772775" cy="1590675"/>
          </a:xfrm>
          <a:prstGeom prst="rect">
            <a:avLst/>
          </a:prstGeom>
        </p:spPr>
      </p:pic>
      <p:pic>
        <p:nvPicPr>
          <p:cNvPr id="6" name="Picture 5">
            <a:extLst>
              <a:ext uri="{FF2B5EF4-FFF2-40B4-BE49-F238E27FC236}">
                <a16:creationId xmlns:a16="http://schemas.microsoft.com/office/drawing/2014/main" id="{301FC7C7-E85D-3FEC-A8BF-BE0C476AE7C1}"/>
              </a:ext>
            </a:extLst>
          </p:cNvPr>
          <p:cNvPicPr>
            <a:picLocks noChangeAspect="1"/>
          </p:cNvPicPr>
          <p:nvPr/>
        </p:nvPicPr>
        <p:blipFill>
          <a:blip r:embed="rId3"/>
          <a:stretch>
            <a:fillRect/>
          </a:stretch>
        </p:blipFill>
        <p:spPr>
          <a:xfrm>
            <a:off x="8536441" y="1423988"/>
            <a:ext cx="2671083" cy="2009775"/>
          </a:xfrm>
          <a:prstGeom prst="rect">
            <a:avLst/>
          </a:prstGeom>
        </p:spPr>
      </p:pic>
    </p:spTree>
    <p:extLst>
      <p:ext uri="{BB962C8B-B14F-4D97-AF65-F5344CB8AC3E}">
        <p14:creationId xmlns:p14="http://schemas.microsoft.com/office/powerpoint/2010/main" val="29366657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BB40B-6777-B664-3842-FC9300294A91}"/>
              </a:ext>
            </a:extLst>
          </p:cNvPr>
          <p:cNvSpPr>
            <a:spLocks noGrp="1"/>
          </p:cNvSpPr>
          <p:nvPr>
            <p:ph type="title"/>
          </p:nvPr>
        </p:nvSpPr>
        <p:spPr>
          <a:xfrm>
            <a:off x="301657" y="1420926"/>
            <a:ext cx="11594969" cy="1325563"/>
          </a:xfrm>
        </p:spPr>
        <p:txBody>
          <a:bodyPr anchor="ctr">
            <a:normAutofit/>
          </a:bodyPr>
          <a:lstStyle/>
          <a:p>
            <a:r>
              <a:rPr lang="en-US"/>
              <a:t>LUNCH</a:t>
            </a:r>
            <a:endParaRPr lang="en-US" dirty="0"/>
          </a:p>
        </p:txBody>
      </p:sp>
      <p:pic>
        <p:nvPicPr>
          <p:cNvPr id="5" name="Picture 4" descr="Variety of fresh salads">
            <a:extLst>
              <a:ext uri="{FF2B5EF4-FFF2-40B4-BE49-F238E27FC236}">
                <a16:creationId xmlns:a16="http://schemas.microsoft.com/office/drawing/2014/main" id="{7B65B0BB-9132-06AF-BA60-459DE8143E5F}"/>
              </a:ext>
            </a:extLst>
          </p:cNvPr>
          <p:cNvPicPr>
            <a:picLocks noChangeAspect="1"/>
          </p:cNvPicPr>
          <p:nvPr/>
        </p:nvPicPr>
        <p:blipFill>
          <a:blip r:embed="rId2"/>
          <a:srcRect t="32726" r="7" b="20029"/>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188980693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9F1A-8E56-2808-8598-2CDFB596D6D3}"/>
              </a:ext>
            </a:extLst>
          </p:cNvPr>
          <p:cNvSpPr>
            <a:spLocks noGrp="1"/>
          </p:cNvSpPr>
          <p:nvPr>
            <p:ph type="title"/>
          </p:nvPr>
        </p:nvSpPr>
        <p:spPr>
          <a:xfrm>
            <a:off x="301657" y="1420926"/>
            <a:ext cx="11594969" cy="1325563"/>
          </a:xfrm>
        </p:spPr>
        <p:txBody>
          <a:bodyPr anchor="ctr">
            <a:normAutofit/>
          </a:bodyPr>
          <a:lstStyle/>
          <a:p>
            <a:r>
              <a:rPr lang="en-US"/>
              <a:t>Retention &amp; Turnover</a:t>
            </a:r>
          </a:p>
        </p:txBody>
      </p:sp>
      <p:pic>
        <p:nvPicPr>
          <p:cNvPr id="5" name="Picture 4" descr="Blue arrows pointing at a red button">
            <a:extLst>
              <a:ext uri="{FF2B5EF4-FFF2-40B4-BE49-F238E27FC236}">
                <a16:creationId xmlns:a16="http://schemas.microsoft.com/office/drawing/2014/main" id="{9605C808-6F43-7D18-997A-F8DF036A8879}"/>
              </a:ext>
            </a:extLst>
          </p:cNvPr>
          <p:cNvPicPr>
            <a:picLocks noChangeAspect="1"/>
          </p:cNvPicPr>
          <p:nvPr/>
        </p:nvPicPr>
        <p:blipFill>
          <a:blip r:embed="rId3"/>
          <a:srcRect t="29383" r="7" b="23372"/>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24312510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B4282-31B4-FED1-47A3-9B8D85A3C763}"/>
              </a:ext>
            </a:extLst>
          </p:cNvPr>
          <p:cNvSpPr>
            <a:spLocks noGrp="1"/>
          </p:cNvSpPr>
          <p:nvPr>
            <p:ph type="title"/>
          </p:nvPr>
        </p:nvSpPr>
        <p:spPr>
          <a:xfrm>
            <a:off x="358219" y="365125"/>
            <a:ext cx="11481847" cy="1325563"/>
          </a:xfrm>
        </p:spPr>
        <p:txBody>
          <a:bodyPr anchor="ctr">
            <a:normAutofit/>
          </a:bodyPr>
          <a:lstStyle/>
          <a:p>
            <a:r>
              <a:rPr lang="en-US"/>
              <a:t>Turnover</a:t>
            </a:r>
            <a:endParaRPr lang="en-US" dirty="0"/>
          </a:p>
        </p:txBody>
      </p:sp>
      <p:graphicFrame>
        <p:nvGraphicFramePr>
          <p:cNvPr id="5" name="Content Placeholder 2">
            <a:extLst>
              <a:ext uri="{FF2B5EF4-FFF2-40B4-BE49-F238E27FC236}">
                <a16:creationId xmlns:a16="http://schemas.microsoft.com/office/drawing/2014/main" id="{5FE614FE-668D-1BDC-6B81-287982FA2421}"/>
              </a:ext>
            </a:extLst>
          </p:cNvPr>
          <p:cNvGraphicFramePr>
            <a:graphicFrameLocks noGrp="1"/>
          </p:cNvGraphicFramePr>
          <p:nvPr>
            <p:ph idx="1"/>
            <p:extLst>
              <p:ext uri="{D42A27DB-BD31-4B8C-83A1-F6EECF244321}">
                <p14:modId xmlns:p14="http://schemas.microsoft.com/office/powerpoint/2010/main" val="71277338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66510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B674-F9A6-B3EC-A7CB-0B5F1AA20A39}"/>
              </a:ext>
            </a:extLst>
          </p:cNvPr>
          <p:cNvSpPr>
            <a:spLocks noGrp="1"/>
          </p:cNvSpPr>
          <p:nvPr>
            <p:ph type="title"/>
          </p:nvPr>
        </p:nvSpPr>
        <p:spPr/>
        <p:txBody>
          <a:bodyPr/>
          <a:lstStyle/>
          <a:p>
            <a:r>
              <a:rPr lang="en-US" dirty="0">
                <a:ea typeface="Calibri Light"/>
                <a:cs typeface="Calibri Light"/>
              </a:rPr>
              <a:t>Why do people leave? Or, why do they stay?</a:t>
            </a:r>
            <a:endParaRPr lang="en-US" dirty="0"/>
          </a:p>
        </p:txBody>
      </p:sp>
      <p:sp>
        <p:nvSpPr>
          <p:cNvPr id="3" name="Content Placeholder 2">
            <a:extLst>
              <a:ext uri="{FF2B5EF4-FFF2-40B4-BE49-F238E27FC236}">
                <a16:creationId xmlns:a16="http://schemas.microsoft.com/office/drawing/2014/main" id="{F8916BA2-CB16-0C5C-D4B8-572CC324BFC2}"/>
              </a:ext>
            </a:extLst>
          </p:cNvPr>
          <p:cNvSpPr>
            <a:spLocks noGrp="1"/>
          </p:cNvSpPr>
          <p:nvPr>
            <p:ph idx="1"/>
          </p:nvPr>
        </p:nvSpPr>
        <p:spPr/>
        <p:txBody>
          <a:bodyPr vert="horz" lIns="91440" tIns="45720" rIns="91440" bIns="45720" rtlCol="0" anchor="t">
            <a:normAutofit/>
          </a:bodyPr>
          <a:lstStyle/>
          <a:p>
            <a:r>
              <a:rPr lang="en-US" dirty="0">
                <a:ea typeface="Calibri"/>
                <a:cs typeface="Calibri"/>
              </a:rPr>
              <a:t>Exit/stay interviews</a:t>
            </a:r>
          </a:p>
          <a:p>
            <a:r>
              <a:rPr lang="en-US" dirty="0">
                <a:ea typeface="Calibri"/>
                <a:cs typeface="Calibri"/>
              </a:rPr>
              <a:t>External providers of these processes</a:t>
            </a:r>
          </a:p>
          <a:p>
            <a:r>
              <a:rPr lang="en-US" dirty="0">
                <a:ea typeface="Calibri"/>
                <a:cs typeface="Calibri"/>
              </a:rPr>
              <a:t>Who is leaving?</a:t>
            </a:r>
          </a:p>
          <a:p>
            <a:r>
              <a:rPr lang="en-US" dirty="0">
                <a:ea typeface="Calibri"/>
                <a:cs typeface="Calibri"/>
              </a:rPr>
              <a:t>Push and pull factors</a:t>
            </a:r>
          </a:p>
        </p:txBody>
      </p:sp>
    </p:spTree>
    <p:extLst>
      <p:ext uri="{BB962C8B-B14F-4D97-AF65-F5344CB8AC3E}">
        <p14:creationId xmlns:p14="http://schemas.microsoft.com/office/powerpoint/2010/main" val="38900077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384C2-F0E3-3BD0-357F-E8C5C581BD1B}"/>
              </a:ext>
            </a:extLst>
          </p:cNvPr>
          <p:cNvSpPr>
            <a:spLocks noGrp="1"/>
          </p:cNvSpPr>
          <p:nvPr>
            <p:ph type="title"/>
          </p:nvPr>
        </p:nvSpPr>
        <p:spPr>
          <a:xfrm>
            <a:off x="358219" y="365125"/>
            <a:ext cx="11481847" cy="1325563"/>
          </a:xfrm>
        </p:spPr>
        <p:txBody>
          <a:bodyPr anchor="ctr">
            <a:normAutofit/>
          </a:bodyPr>
          <a:lstStyle/>
          <a:p>
            <a:r>
              <a:rPr lang="en-US"/>
              <a:t>Retention Tools</a:t>
            </a:r>
            <a:endParaRPr lang="en-US" dirty="0"/>
          </a:p>
        </p:txBody>
      </p:sp>
      <p:graphicFrame>
        <p:nvGraphicFramePr>
          <p:cNvPr id="5" name="Content Placeholder 2">
            <a:extLst>
              <a:ext uri="{FF2B5EF4-FFF2-40B4-BE49-F238E27FC236}">
                <a16:creationId xmlns:a16="http://schemas.microsoft.com/office/drawing/2014/main" id="{79EC4A48-9EB7-B3DD-EE54-C81681F7A254}"/>
              </a:ext>
            </a:extLst>
          </p:cNvPr>
          <p:cNvGraphicFramePr>
            <a:graphicFrameLocks noGrp="1"/>
          </p:cNvGraphicFramePr>
          <p:nvPr>
            <p:ph idx="1"/>
            <p:extLst>
              <p:ext uri="{D42A27DB-BD31-4B8C-83A1-F6EECF244321}">
                <p14:modId xmlns:p14="http://schemas.microsoft.com/office/powerpoint/2010/main" val="4629552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36397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29D44-2EF5-E3A2-4994-96ECFD61A592}"/>
              </a:ext>
            </a:extLst>
          </p:cNvPr>
          <p:cNvSpPr>
            <a:spLocks noGrp="1"/>
          </p:cNvSpPr>
          <p:nvPr>
            <p:ph type="title"/>
          </p:nvPr>
        </p:nvSpPr>
        <p:spPr>
          <a:xfrm>
            <a:off x="301657" y="1420926"/>
            <a:ext cx="11594969" cy="1325563"/>
          </a:xfrm>
        </p:spPr>
        <p:txBody>
          <a:bodyPr anchor="ctr">
            <a:normAutofit/>
          </a:bodyPr>
          <a:lstStyle/>
          <a:p>
            <a:r>
              <a:rPr lang="en-US"/>
              <a:t>Dysfunctional turnover</a:t>
            </a:r>
            <a:endParaRPr lang="en-US" dirty="0"/>
          </a:p>
        </p:txBody>
      </p:sp>
      <p:sp>
        <p:nvSpPr>
          <p:cNvPr id="3" name="Content Placeholder 2">
            <a:extLst>
              <a:ext uri="{FF2B5EF4-FFF2-40B4-BE49-F238E27FC236}">
                <a16:creationId xmlns:a16="http://schemas.microsoft.com/office/drawing/2014/main" id="{8526C98F-48A9-FE23-AFC0-67861CB27CED}"/>
              </a:ext>
            </a:extLst>
          </p:cNvPr>
          <p:cNvSpPr>
            <a:spLocks noGrp="1"/>
          </p:cNvSpPr>
          <p:nvPr>
            <p:ph idx="1"/>
          </p:nvPr>
        </p:nvSpPr>
        <p:spPr>
          <a:xfrm>
            <a:off x="301657" y="2881426"/>
            <a:ext cx="11594969" cy="3651349"/>
          </a:xfrm>
        </p:spPr>
        <p:txBody>
          <a:bodyPr vert="horz" lIns="91440" tIns="45720" rIns="91440" bIns="45720" rtlCol="0" anchor="t">
            <a:normAutofit/>
          </a:bodyPr>
          <a:lstStyle/>
          <a:p>
            <a:r>
              <a:rPr lang="en-US"/>
              <a:t>The loss of employees the </a:t>
            </a:r>
            <a:r>
              <a:rPr lang="en-US" err="1"/>
              <a:t>organisation</a:t>
            </a:r>
            <a:r>
              <a:rPr lang="en-US"/>
              <a:t> wanted to keep.</a:t>
            </a:r>
          </a:p>
          <a:p>
            <a:r>
              <a:rPr lang="en-US"/>
              <a:t>The high performer</a:t>
            </a:r>
          </a:p>
          <a:p>
            <a:r>
              <a:rPr lang="en-US"/>
              <a:t>The person with rare, and much needed skills</a:t>
            </a:r>
          </a:p>
          <a:p>
            <a:r>
              <a:rPr lang="en-US"/>
              <a:t>Difficult to replace</a:t>
            </a:r>
          </a:p>
        </p:txBody>
      </p:sp>
    </p:spTree>
    <p:extLst>
      <p:ext uri="{BB962C8B-B14F-4D97-AF65-F5344CB8AC3E}">
        <p14:creationId xmlns:p14="http://schemas.microsoft.com/office/powerpoint/2010/main" val="21810495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247F8-71B0-5A0D-87BF-E6E50ED2047E}"/>
              </a:ext>
            </a:extLst>
          </p:cNvPr>
          <p:cNvSpPr>
            <a:spLocks noGrp="1"/>
          </p:cNvSpPr>
          <p:nvPr>
            <p:ph type="title"/>
          </p:nvPr>
        </p:nvSpPr>
        <p:spPr>
          <a:xfrm>
            <a:off x="301657" y="1420926"/>
            <a:ext cx="11594969" cy="1325563"/>
          </a:xfrm>
        </p:spPr>
        <p:txBody>
          <a:bodyPr anchor="ctr">
            <a:normAutofit/>
          </a:bodyPr>
          <a:lstStyle/>
          <a:p>
            <a:r>
              <a:rPr lang="en-US"/>
              <a:t>Calculating loss</a:t>
            </a:r>
            <a:endParaRPr lang="en-US" dirty="0"/>
          </a:p>
        </p:txBody>
      </p:sp>
      <p:graphicFrame>
        <p:nvGraphicFramePr>
          <p:cNvPr id="5" name="Content Placeholder 2">
            <a:extLst>
              <a:ext uri="{FF2B5EF4-FFF2-40B4-BE49-F238E27FC236}">
                <a16:creationId xmlns:a16="http://schemas.microsoft.com/office/drawing/2014/main" id="{892CDBCE-DF51-6371-5A03-91F4CDB4F616}"/>
              </a:ext>
            </a:extLst>
          </p:cNvPr>
          <p:cNvGraphicFramePr>
            <a:graphicFrameLocks noGrp="1"/>
          </p:cNvGraphicFramePr>
          <p:nvPr>
            <p:ph idx="1"/>
            <p:extLst>
              <p:ext uri="{D42A27DB-BD31-4B8C-83A1-F6EECF244321}">
                <p14:modId xmlns:p14="http://schemas.microsoft.com/office/powerpoint/2010/main" val="2587555320"/>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489281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67FB2-F81E-B441-26C9-1E37D7E86B75}"/>
              </a:ext>
            </a:extLst>
          </p:cNvPr>
          <p:cNvSpPr>
            <a:spLocks noGrp="1"/>
          </p:cNvSpPr>
          <p:nvPr>
            <p:ph type="title"/>
          </p:nvPr>
        </p:nvSpPr>
        <p:spPr>
          <a:xfrm>
            <a:off x="358219" y="365125"/>
            <a:ext cx="11481847" cy="1325563"/>
          </a:xfrm>
        </p:spPr>
        <p:txBody>
          <a:bodyPr anchor="ctr">
            <a:normAutofit/>
          </a:bodyPr>
          <a:lstStyle/>
          <a:p>
            <a:r>
              <a:rPr lang="en-US" dirty="0"/>
              <a:t>The Employer Brand &amp; retention</a:t>
            </a:r>
          </a:p>
        </p:txBody>
      </p:sp>
      <p:graphicFrame>
        <p:nvGraphicFramePr>
          <p:cNvPr id="5" name="Content Placeholder 2">
            <a:extLst>
              <a:ext uri="{FF2B5EF4-FFF2-40B4-BE49-F238E27FC236}">
                <a16:creationId xmlns:a16="http://schemas.microsoft.com/office/drawing/2014/main" id="{15C96C00-ED14-7432-D5BF-F8C873BA6B01}"/>
              </a:ext>
            </a:extLst>
          </p:cNvPr>
          <p:cNvGraphicFramePr>
            <a:graphicFrameLocks noGrp="1"/>
          </p:cNvGraphicFramePr>
          <p:nvPr>
            <p:ph idx="1"/>
            <p:extLst>
              <p:ext uri="{D42A27DB-BD31-4B8C-83A1-F6EECF244321}">
                <p14:modId xmlns:p14="http://schemas.microsoft.com/office/powerpoint/2010/main" val="406849518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86647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E0DC5-EABA-9CEF-5A6E-ED12E355220C}"/>
              </a:ext>
            </a:extLst>
          </p:cNvPr>
          <p:cNvSpPr>
            <a:spLocks noGrp="1"/>
          </p:cNvSpPr>
          <p:nvPr>
            <p:ph type="title"/>
          </p:nvPr>
        </p:nvSpPr>
        <p:spPr>
          <a:xfrm>
            <a:off x="301657" y="1420926"/>
            <a:ext cx="11594969" cy="1325563"/>
          </a:xfrm>
        </p:spPr>
        <p:txBody>
          <a:bodyPr anchor="ctr">
            <a:normAutofit/>
          </a:bodyPr>
          <a:lstStyle/>
          <a:p>
            <a:r>
              <a:rPr lang="en-US"/>
              <a:t>Contractual arrangements and on-boarding</a:t>
            </a:r>
            <a:endParaRPr lang="en-US" dirty="0"/>
          </a:p>
        </p:txBody>
      </p:sp>
      <p:pic>
        <p:nvPicPr>
          <p:cNvPr id="5" name="Picture 4" descr="Pen placed on top of a signature line">
            <a:extLst>
              <a:ext uri="{FF2B5EF4-FFF2-40B4-BE49-F238E27FC236}">
                <a16:creationId xmlns:a16="http://schemas.microsoft.com/office/drawing/2014/main" id="{30133D69-F252-9700-D6E9-58C3BB681E3F}"/>
              </a:ext>
            </a:extLst>
          </p:cNvPr>
          <p:cNvPicPr>
            <a:picLocks noChangeAspect="1"/>
          </p:cNvPicPr>
          <p:nvPr/>
        </p:nvPicPr>
        <p:blipFill>
          <a:blip r:embed="rId2"/>
          <a:srcRect t="7000" r="7" b="45756"/>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33384577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431EA-95D6-A7D0-480A-71480577A5AF}"/>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ED63A2CD-ACB3-EDDA-94AB-D8005633091F}"/>
              </a:ext>
            </a:extLst>
          </p:cNvPr>
          <p:cNvSpPr>
            <a:spLocks noGrp="1"/>
          </p:cNvSpPr>
          <p:nvPr>
            <p:ph type="title"/>
          </p:nvPr>
        </p:nvSpPr>
        <p:spPr>
          <a:xfrm>
            <a:off x="358219" y="365125"/>
            <a:ext cx="11481847" cy="1325563"/>
          </a:xfrm>
        </p:spPr>
        <p:txBody>
          <a:bodyPr/>
          <a:lstStyle/>
          <a:p>
            <a:r>
              <a:rPr lang="en-US" dirty="0">
                <a:ea typeface="Calibri Light"/>
                <a:cs typeface="Calibri Light"/>
              </a:rPr>
              <a:t>Remember the Bs?</a:t>
            </a:r>
            <a:endParaRPr lang="en-US" dirty="0"/>
          </a:p>
        </p:txBody>
      </p:sp>
      <p:graphicFrame>
        <p:nvGraphicFramePr>
          <p:cNvPr id="5" name="Content Placeholder 2">
            <a:extLst>
              <a:ext uri="{FF2B5EF4-FFF2-40B4-BE49-F238E27FC236}">
                <a16:creationId xmlns:a16="http://schemas.microsoft.com/office/drawing/2014/main" id="{C63C750E-6D00-3E0C-28A8-FDD792846CD8}"/>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07026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7EF3E-1193-85DC-C0CB-D8C5401DD118}"/>
              </a:ext>
            </a:extLst>
          </p:cNvPr>
          <p:cNvSpPr>
            <a:spLocks noGrp="1"/>
          </p:cNvSpPr>
          <p:nvPr>
            <p:ph type="title"/>
          </p:nvPr>
        </p:nvSpPr>
        <p:spPr>
          <a:xfrm>
            <a:off x="301657" y="1420926"/>
            <a:ext cx="11594969" cy="1325563"/>
          </a:xfrm>
        </p:spPr>
        <p:txBody>
          <a:bodyPr anchor="ctr">
            <a:normAutofit/>
          </a:bodyPr>
          <a:lstStyle/>
          <a:p>
            <a:r>
              <a:rPr lang="en-US"/>
              <a:t>The contract of employment - basics</a:t>
            </a:r>
            <a:endParaRPr lang="en-US" dirty="0"/>
          </a:p>
        </p:txBody>
      </p:sp>
      <p:sp>
        <p:nvSpPr>
          <p:cNvPr id="3" name="Content Placeholder 2">
            <a:extLst>
              <a:ext uri="{FF2B5EF4-FFF2-40B4-BE49-F238E27FC236}">
                <a16:creationId xmlns:a16="http://schemas.microsoft.com/office/drawing/2014/main" id="{82CE1B65-67CA-ECD1-E2A6-0478FF84EA79}"/>
              </a:ext>
            </a:extLst>
          </p:cNvPr>
          <p:cNvSpPr>
            <a:spLocks noGrp="1"/>
          </p:cNvSpPr>
          <p:nvPr>
            <p:ph idx="1"/>
          </p:nvPr>
        </p:nvSpPr>
        <p:spPr>
          <a:xfrm>
            <a:off x="301657" y="2881426"/>
            <a:ext cx="11594969" cy="3651349"/>
          </a:xfrm>
        </p:spPr>
        <p:txBody>
          <a:bodyPr vert="horz" lIns="91440" tIns="45720" rIns="91440" bIns="45720" rtlCol="0" anchor="t">
            <a:normAutofit/>
          </a:bodyPr>
          <a:lstStyle/>
          <a:p>
            <a:r>
              <a:rPr lang="en-US"/>
              <a:t>Offer, acceptance, consideration and intent</a:t>
            </a:r>
          </a:p>
          <a:p>
            <a:r>
              <a:rPr lang="en-US"/>
              <a:t>A written statement is evidence of terms, not the contract itself</a:t>
            </a:r>
          </a:p>
          <a:p>
            <a:r>
              <a:rPr lang="en-US"/>
              <a:t>Express terms (agreed orally or in writing)</a:t>
            </a:r>
          </a:p>
          <a:p>
            <a:r>
              <a:rPr lang="en-US"/>
              <a:t>Implied terms (</a:t>
            </a:r>
            <a:r>
              <a:rPr lang="en-US" err="1"/>
              <a:t>eg</a:t>
            </a:r>
            <a:r>
              <a:rPr lang="en-US"/>
              <a:t> mutual trust and confidence)</a:t>
            </a:r>
          </a:p>
          <a:p>
            <a:r>
              <a:rPr lang="en-US"/>
              <a:t>Any collective agreements</a:t>
            </a:r>
          </a:p>
          <a:p>
            <a:r>
              <a:rPr lang="en-US"/>
              <a:t>Statutory terms</a:t>
            </a:r>
          </a:p>
        </p:txBody>
      </p:sp>
    </p:spTree>
    <p:extLst>
      <p:ext uri="{BB962C8B-B14F-4D97-AF65-F5344CB8AC3E}">
        <p14:creationId xmlns:p14="http://schemas.microsoft.com/office/powerpoint/2010/main" val="33503802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555F1-345A-05B6-9F18-B5F08E73AD6F}"/>
              </a:ext>
            </a:extLst>
          </p:cNvPr>
          <p:cNvSpPr>
            <a:spLocks noGrp="1"/>
          </p:cNvSpPr>
          <p:nvPr>
            <p:ph type="title"/>
          </p:nvPr>
        </p:nvSpPr>
        <p:spPr>
          <a:xfrm>
            <a:off x="358219" y="365125"/>
            <a:ext cx="11481847" cy="1325563"/>
          </a:xfrm>
        </p:spPr>
        <p:txBody>
          <a:bodyPr anchor="ctr">
            <a:normAutofit/>
          </a:bodyPr>
          <a:lstStyle/>
          <a:p>
            <a:r>
              <a:rPr lang="en-US"/>
              <a:t>Permanent, full-time</a:t>
            </a:r>
            <a:endParaRPr lang="en-US" dirty="0"/>
          </a:p>
        </p:txBody>
      </p:sp>
      <p:graphicFrame>
        <p:nvGraphicFramePr>
          <p:cNvPr id="5" name="Content Placeholder 2">
            <a:extLst>
              <a:ext uri="{FF2B5EF4-FFF2-40B4-BE49-F238E27FC236}">
                <a16:creationId xmlns:a16="http://schemas.microsoft.com/office/drawing/2014/main" id="{827743BF-5F55-52B4-8CE9-BE8E3F771C98}"/>
              </a:ext>
            </a:extLst>
          </p:cNvPr>
          <p:cNvGraphicFramePr>
            <a:graphicFrameLocks noGrp="1"/>
          </p:cNvGraphicFramePr>
          <p:nvPr>
            <p:ph idx="1"/>
            <p:extLst>
              <p:ext uri="{D42A27DB-BD31-4B8C-83A1-F6EECF244321}">
                <p14:modId xmlns:p14="http://schemas.microsoft.com/office/powerpoint/2010/main" val="379124942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07923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7C01-E272-5B06-D130-CF4CECAEC6B7}"/>
              </a:ext>
            </a:extLst>
          </p:cNvPr>
          <p:cNvSpPr>
            <a:spLocks noGrp="1"/>
          </p:cNvSpPr>
          <p:nvPr>
            <p:ph type="title"/>
          </p:nvPr>
        </p:nvSpPr>
        <p:spPr>
          <a:xfrm>
            <a:off x="358219" y="365125"/>
            <a:ext cx="11481847" cy="1325563"/>
          </a:xfrm>
        </p:spPr>
        <p:txBody>
          <a:bodyPr anchor="ctr">
            <a:normAutofit/>
          </a:bodyPr>
          <a:lstStyle/>
          <a:p>
            <a:r>
              <a:rPr lang="en-US"/>
              <a:t>Zero-hours – three new protections</a:t>
            </a:r>
          </a:p>
        </p:txBody>
      </p:sp>
      <p:graphicFrame>
        <p:nvGraphicFramePr>
          <p:cNvPr id="5" name="Content Placeholder 2">
            <a:extLst>
              <a:ext uri="{FF2B5EF4-FFF2-40B4-BE49-F238E27FC236}">
                <a16:creationId xmlns:a16="http://schemas.microsoft.com/office/drawing/2014/main" id="{B8321FD1-42DF-49AF-8F5A-AFCA54749B20}"/>
              </a:ext>
            </a:extLst>
          </p:cNvPr>
          <p:cNvGraphicFramePr>
            <a:graphicFrameLocks noGrp="1"/>
          </p:cNvGraphicFramePr>
          <p:nvPr>
            <p:ph idx="1"/>
            <p:extLst>
              <p:ext uri="{D42A27DB-BD31-4B8C-83A1-F6EECF244321}">
                <p14:modId xmlns:p14="http://schemas.microsoft.com/office/powerpoint/2010/main" val="74609248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92999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CCE8A-2357-A3F0-F371-CA28A47537AC}"/>
              </a:ext>
            </a:extLst>
          </p:cNvPr>
          <p:cNvSpPr>
            <a:spLocks noGrp="1"/>
          </p:cNvSpPr>
          <p:nvPr>
            <p:ph type="title"/>
          </p:nvPr>
        </p:nvSpPr>
        <p:spPr>
          <a:xfrm>
            <a:off x="301657" y="1420926"/>
            <a:ext cx="11594969" cy="1325563"/>
          </a:xfrm>
        </p:spPr>
        <p:txBody>
          <a:bodyPr anchor="ctr">
            <a:normAutofit/>
          </a:bodyPr>
          <a:lstStyle/>
          <a:p>
            <a:r>
              <a:rPr lang="en-US"/>
              <a:t>Why use zero-hours?</a:t>
            </a:r>
            <a:endParaRPr lang="en-US" dirty="0"/>
          </a:p>
        </p:txBody>
      </p:sp>
      <p:graphicFrame>
        <p:nvGraphicFramePr>
          <p:cNvPr id="5" name="Content Placeholder 2">
            <a:extLst>
              <a:ext uri="{FF2B5EF4-FFF2-40B4-BE49-F238E27FC236}">
                <a16:creationId xmlns:a16="http://schemas.microsoft.com/office/drawing/2014/main" id="{60339575-2B7E-00A3-DC99-9E5414A10D70}"/>
              </a:ext>
            </a:extLst>
          </p:cNvPr>
          <p:cNvGraphicFramePr>
            <a:graphicFrameLocks noGrp="1"/>
          </p:cNvGraphicFramePr>
          <p:nvPr>
            <p:ph idx="1"/>
            <p:extLst>
              <p:ext uri="{D42A27DB-BD31-4B8C-83A1-F6EECF244321}">
                <p14:modId xmlns:p14="http://schemas.microsoft.com/office/powerpoint/2010/main" val="408341495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40176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AA6A4-08B1-BA23-8E11-A4507484653E}"/>
              </a:ext>
            </a:extLst>
          </p:cNvPr>
          <p:cNvSpPr>
            <a:spLocks noGrp="1"/>
          </p:cNvSpPr>
          <p:nvPr>
            <p:ph type="title"/>
          </p:nvPr>
        </p:nvSpPr>
        <p:spPr/>
        <p:txBody>
          <a:bodyPr/>
          <a:lstStyle/>
          <a:p>
            <a:r>
              <a:rPr lang="en-US" dirty="0">
                <a:ea typeface="Calibri Light"/>
                <a:cs typeface="Calibri Light"/>
              </a:rPr>
              <a:t>Agency use</a:t>
            </a:r>
            <a:endParaRPr lang="en-US" dirty="0"/>
          </a:p>
        </p:txBody>
      </p:sp>
      <p:sp>
        <p:nvSpPr>
          <p:cNvPr id="3" name="Content Placeholder 2">
            <a:extLst>
              <a:ext uri="{FF2B5EF4-FFF2-40B4-BE49-F238E27FC236}">
                <a16:creationId xmlns:a16="http://schemas.microsoft.com/office/drawing/2014/main" id="{A46508BF-FF6C-46A2-8AA2-F306806E7393}"/>
              </a:ext>
            </a:extLst>
          </p:cNvPr>
          <p:cNvSpPr>
            <a:spLocks noGrp="1"/>
          </p:cNvSpPr>
          <p:nvPr>
            <p:ph idx="1"/>
          </p:nvPr>
        </p:nvSpPr>
        <p:spPr/>
        <p:txBody>
          <a:bodyPr vert="horz" lIns="91440" tIns="45720" rIns="91440" bIns="45720" rtlCol="0" anchor="t">
            <a:normAutofit fontScale="92500" lnSpcReduction="10000"/>
          </a:bodyPr>
          <a:lstStyle/>
          <a:p>
            <a:r>
              <a:rPr lang="en-US" dirty="0">
                <a:ea typeface="Calibri"/>
                <a:cs typeface="Calibri"/>
              </a:rPr>
              <a:t>Three parties: </a:t>
            </a:r>
            <a:r>
              <a:rPr lang="en-US" dirty="0" err="1">
                <a:ea typeface="Calibri"/>
                <a:cs typeface="Calibri"/>
              </a:rPr>
              <a:t>Clyssen</a:t>
            </a:r>
            <a:r>
              <a:rPr lang="en-US" dirty="0">
                <a:ea typeface="Calibri"/>
                <a:cs typeface="Calibri"/>
              </a:rPr>
              <a:t>, the agency and the worker</a:t>
            </a:r>
          </a:p>
          <a:p>
            <a:r>
              <a:rPr lang="en-US" dirty="0">
                <a:ea typeface="Calibri"/>
                <a:cs typeface="Calibri"/>
              </a:rPr>
              <a:t>Agency pays the worker and invoices </a:t>
            </a:r>
            <a:r>
              <a:rPr lang="en-US" dirty="0" err="1">
                <a:ea typeface="Calibri"/>
                <a:cs typeface="Calibri"/>
              </a:rPr>
              <a:t>Clyssen</a:t>
            </a:r>
            <a:endParaRPr lang="en-US" dirty="0">
              <a:ea typeface="Calibri"/>
              <a:cs typeface="Calibri"/>
            </a:endParaRPr>
          </a:p>
          <a:p>
            <a:r>
              <a:rPr lang="en-US" dirty="0">
                <a:ea typeface="Calibri"/>
                <a:cs typeface="Calibri"/>
              </a:rPr>
              <a:t>In this case, not to be confused with a recruitment consultant</a:t>
            </a:r>
          </a:p>
          <a:p>
            <a:r>
              <a:rPr lang="en-US" dirty="0">
                <a:ea typeface="Calibri"/>
                <a:cs typeface="Calibri"/>
              </a:rPr>
              <a:t>Good for speed</a:t>
            </a:r>
          </a:p>
          <a:p>
            <a:r>
              <a:rPr lang="en-US" dirty="0">
                <a:ea typeface="Calibri"/>
                <a:cs typeface="Calibri"/>
              </a:rPr>
              <a:t>Accessing skills (borrow)</a:t>
            </a:r>
          </a:p>
          <a:p>
            <a:r>
              <a:rPr lang="en-US" dirty="0">
                <a:ea typeface="Calibri"/>
                <a:cs typeface="Calibri"/>
              </a:rPr>
              <a:t>Often more expensive</a:t>
            </a:r>
          </a:p>
          <a:p>
            <a:r>
              <a:rPr lang="en-US" dirty="0">
                <a:ea typeface="Calibri"/>
                <a:cs typeface="Calibri"/>
              </a:rPr>
              <a:t>Little commitment </a:t>
            </a:r>
          </a:p>
          <a:p>
            <a:r>
              <a:rPr lang="en-US" dirty="0">
                <a:ea typeface="Calibri"/>
                <a:cs typeface="Calibri"/>
              </a:rPr>
              <a:t>Different rules</a:t>
            </a:r>
          </a:p>
        </p:txBody>
      </p:sp>
    </p:spTree>
    <p:extLst>
      <p:ext uri="{BB962C8B-B14F-4D97-AF65-F5344CB8AC3E}">
        <p14:creationId xmlns:p14="http://schemas.microsoft.com/office/powerpoint/2010/main" val="32426755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6B64F-194B-022E-97E0-A4EE2673CDF7}"/>
              </a:ext>
            </a:extLst>
          </p:cNvPr>
          <p:cNvSpPr>
            <a:spLocks noGrp="1"/>
          </p:cNvSpPr>
          <p:nvPr>
            <p:ph type="title"/>
          </p:nvPr>
        </p:nvSpPr>
        <p:spPr>
          <a:xfrm>
            <a:off x="358219" y="365125"/>
            <a:ext cx="11481847" cy="1325563"/>
          </a:xfrm>
        </p:spPr>
        <p:txBody>
          <a:bodyPr anchor="ctr">
            <a:normAutofit/>
          </a:bodyPr>
          <a:lstStyle/>
          <a:p>
            <a:r>
              <a:rPr lang="en-US"/>
              <a:t>Short exercise</a:t>
            </a:r>
            <a:endParaRPr lang="en-US" dirty="0"/>
          </a:p>
        </p:txBody>
      </p:sp>
      <p:graphicFrame>
        <p:nvGraphicFramePr>
          <p:cNvPr id="5" name="Content Placeholder 2">
            <a:extLst>
              <a:ext uri="{FF2B5EF4-FFF2-40B4-BE49-F238E27FC236}">
                <a16:creationId xmlns:a16="http://schemas.microsoft.com/office/drawing/2014/main" id="{77398AC5-482C-DB01-F8DC-0413CE6A313C}"/>
              </a:ext>
            </a:extLst>
          </p:cNvPr>
          <p:cNvGraphicFramePr>
            <a:graphicFrameLocks noGrp="1"/>
          </p:cNvGraphicFramePr>
          <p:nvPr>
            <p:ph idx="1"/>
            <p:extLst>
              <p:ext uri="{D42A27DB-BD31-4B8C-83A1-F6EECF244321}">
                <p14:modId xmlns:p14="http://schemas.microsoft.com/office/powerpoint/2010/main" val="108774901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29233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50A66-F7A4-4E87-C5BD-0B82AE14EF8B}"/>
              </a:ext>
            </a:extLst>
          </p:cNvPr>
          <p:cNvSpPr>
            <a:spLocks noGrp="1"/>
          </p:cNvSpPr>
          <p:nvPr>
            <p:ph type="title"/>
          </p:nvPr>
        </p:nvSpPr>
        <p:spPr>
          <a:xfrm>
            <a:off x="301657" y="1420926"/>
            <a:ext cx="11594969" cy="1325563"/>
          </a:xfrm>
        </p:spPr>
        <p:txBody>
          <a:bodyPr anchor="ctr">
            <a:normAutofit/>
          </a:bodyPr>
          <a:lstStyle/>
          <a:p>
            <a:r>
              <a:rPr lang="en-US"/>
              <a:t>Induction</a:t>
            </a:r>
            <a:endParaRPr lang="en-US" dirty="0"/>
          </a:p>
        </p:txBody>
      </p:sp>
      <p:graphicFrame>
        <p:nvGraphicFramePr>
          <p:cNvPr id="5" name="Content Placeholder 2">
            <a:extLst>
              <a:ext uri="{FF2B5EF4-FFF2-40B4-BE49-F238E27FC236}">
                <a16:creationId xmlns:a16="http://schemas.microsoft.com/office/drawing/2014/main" id="{8F37FB98-C2DF-FC8C-E6C1-2C81F159FE96}"/>
              </a:ext>
            </a:extLst>
          </p:cNvPr>
          <p:cNvGraphicFramePr>
            <a:graphicFrameLocks noGrp="1"/>
          </p:cNvGraphicFramePr>
          <p:nvPr>
            <p:ph idx="1"/>
            <p:extLst>
              <p:ext uri="{D42A27DB-BD31-4B8C-83A1-F6EECF244321}">
                <p14:modId xmlns:p14="http://schemas.microsoft.com/office/powerpoint/2010/main" val="222121420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43665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0AE33-10ED-C8B6-E947-7CA5D6AA559B}"/>
              </a:ext>
            </a:extLst>
          </p:cNvPr>
          <p:cNvSpPr>
            <a:spLocks noGrp="1"/>
          </p:cNvSpPr>
          <p:nvPr>
            <p:ph type="title"/>
          </p:nvPr>
        </p:nvSpPr>
        <p:spPr/>
        <p:txBody>
          <a:bodyPr/>
          <a:lstStyle/>
          <a:p>
            <a:r>
              <a:rPr lang="en-US" dirty="0">
                <a:ea typeface="Calibri Light"/>
                <a:cs typeface="Calibri Light"/>
              </a:rPr>
              <a:t>The Epic Induction</a:t>
            </a:r>
            <a:endParaRPr lang="en-US" dirty="0"/>
          </a:p>
        </p:txBody>
      </p:sp>
      <p:sp>
        <p:nvSpPr>
          <p:cNvPr id="3" name="Content Placeholder 2">
            <a:extLst>
              <a:ext uri="{FF2B5EF4-FFF2-40B4-BE49-F238E27FC236}">
                <a16:creationId xmlns:a16="http://schemas.microsoft.com/office/drawing/2014/main" id="{CFAAFCBF-F8C0-7DBF-85B5-DA058F4995A5}"/>
              </a:ext>
            </a:extLst>
          </p:cNvPr>
          <p:cNvSpPr>
            <a:spLocks noGrp="1"/>
          </p:cNvSpPr>
          <p:nvPr>
            <p:ph idx="1"/>
          </p:nvPr>
        </p:nvSpPr>
        <p:spPr/>
        <p:txBody>
          <a:bodyPr vert="horz" lIns="91440" tIns="45720" rIns="91440" bIns="45720" rtlCol="0" anchor="t">
            <a:normAutofit/>
          </a:bodyPr>
          <a:lstStyle/>
          <a:p>
            <a:r>
              <a:rPr lang="en-US" dirty="0">
                <a:ea typeface="Calibri"/>
                <a:cs typeface="Calibri"/>
              </a:rPr>
              <a:t>You have half an hour to design and perfect an induction process for productive operatives at </a:t>
            </a:r>
            <a:r>
              <a:rPr lang="en-US" dirty="0" err="1">
                <a:ea typeface="Calibri"/>
                <a:cs typeface="Calibri"/>
              </a:rPr>
              <a:t>Clyssan</a:t>
            </a:r>
            <a:r>
              <a:rPr lang="en-US" dirty="0">
                <a:ea typeface="Calibri"/>
                <a:cs typeface="Calibri"/>
              </a:rPr>
              <a:t>.</a:t>
            </a:r>
          </a:p>
          <a:p>
            <a:r>
              <a:rPr lang="en-US" dirty="0">
                <a:ea typeface="Calibri"/>
                <a:cs typeface="Calibri"/>
              </a:rPr>
              <a:t>When I say perfect – I mean, make it epic!</a:t>
            </a:r>
          </a:p>
          <a:p>
            <a:r>
              <a:rPr lang="en-US" dirty="0">
                <a:ea typeface="Calibri"/>
                <a:cs typeface="Calibri"/>
              </a:rPr>
              <a:t>How should it be managed?</a:t>
            </a:r>
          </a:p>
          <a:p>
            <a:r>
              <a:rPr lang="en-US" dirty="0">
                <a:ea typeface="Calibri"/>
                <a:cs typeface="Calibri"/>
              </a:rPr>
              <a:t>Who are they key stakeholders?</a:t>
            </a:r>
          </a:p>
        </p:txBody>
      </p:sp>
    </p:spTree>
    <p:extLst>
      <p:ext uri="{BB962C8B-B14F-4D97-AF65-F5344CB8AC3E}">
        <p14:creationId xmlns:p14="http://schemas.microsoft.com/office/powerpoint/2010/main" val="292790042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0A0AF-2A51-2456-3E22-ADB27A32D5B3}"/>
              </a:ext>
            </a:extLst>
          </p:cNvPr>
          <p:cNvSpPr>
            <a:spLocks noGrp="1"/>
          </p:cNvSpPr>
          <p:nvPr>
            <p:ph type="title"/>
          </p:nvPr>
        </p:nvSpPr>
        <p:spPr>
          <a:xfrm>
            <a:off x="301657" y="1420926"/>
            <a:ext cx="11594969" cy="1325563"/>
          </a:xfrm>
        </p:spPr>
        <p:txBody>
          <a:bodyPr anchor="ctr">
            <a:normAutofit/>
          </a:bodyPr>
          <a:lstStyle/>
          <a:p>
            <a:r>
              <a:rPr lang="en-US"/>
              <a:t>That's all folks!</a:t>
            </a:r>
            <a:endParaRPr lang="en-US" dirty="0"/>
          </a:p>
        </p:txBody>
      </p:sp>
      <p:pic>
        <p:nvPicPr>
          <p:cNvPr id="5" name="Picture 4" descr="People Raising Their Hands">
            <a:extLst>
              <a:ext uri="{FF2B5EF4-FFF2-40B4-BE49-F238E27FC236}">
                <a16:creationId xmlns:a16="http://schemas.microsoft.com/office/drawing/2014/main" id="{1C16CE78-7327-C38C-7546-530AA448E86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31994" r="6249" b="15521"/>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4270391634"/>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openxmlformats.org/package/2006/metadata/core-properties"/>
    <ds:schemaRef ds:uri="http://schemas.microsoft.com/office/2006/documentManagement/types"/>
    <ds:schemaRef ds:uri="http://purl.org/dc/elements/1.1/"/>
    <ds:schemaRef ds:uri="http://purl.org/dc/dcmitype/"/>
    <ds:schemaRef ds:uri="211f9404-bca0-4bcf-9c1d-965ccb6f8d2d"/>
    <ds:schemaRef ds:uri="http://purl.org/dc/terms/"/>
    <ds:schemaRef ds:uri="http://www.w3.org/XML/1998/namespace"/>
    <ds:schemaRef ds:uri="http://schemas.microsoft.com/office/infopath/2007/PartnerControls"/>
    <ds:schemaRef ds:uri="303dbf9b-b85b-46a0-94f1-894078c07ec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324</Words>
  <Application>Microsoft Office PowerPoint</Application>
  <PresentationFormat>Widescreen</PresentationFormat>
  <Paragraphs>52</Paragraphs>
  <Slides>67</Slides>
  <Notes>30</Notes>
  <HiddenSlides>0</HiddenSlides>
  <MMClips>0</MMClips>
  <ScaleCrop>false</ScaleCrop>
  <HeadingPairs>
    <vt:vector size="4" baseType="variant">
      <vt:variant>
        <vt:lpstr>Theme</vt:lpstr>
      </vt:variant>
      <vt:variant>
        <vt:i4>2</vt:i4>
      </vt:variant>
      <vt:variant>
        <vt:lpstr>Slide Titles</vt:lpstr>
      </vt:variant>
      <vt:variant>
        <vt:i4>67</vt:i4>
      </vt:variant>
    </vt:vector>
  </HeadingPairs>
  <TitlesOfParts>
    <vt:vector size="69" baseType="lpstr">
      <vt:lpstr>UWTSD Text 2</vt:lpstr>
      <vt:lpstr>UWTSD Logo Variations place image in Background</vt:lpstr>
      <vt:lpstr>Welcome to Talent Management and Workforce Planning 5HRO2  23rd September 2026</vt:lpstr>
      <vt:lpstr>Agenda</vt:lpstr>
      <vt:lpstr>Key dates</vt:lpstr>
      <vt:lpstr>Reminder</vt:lpstr>
      <vt:lpstr>How this module is assessed</vt:lpstr>
      <vt:lpstr>Reminder</vt:lpstr>
      <vt:lpstr>Understand key contemporary trends and their significance for workforce planning</vt:lpstr>
      <vt:lpstr>Labour Markets and Positioning</vt:lpstr>
      <vt:lpstr>PowerPoint Presentation</vt:lpstr>
      <vt:lpstr>The Labour Market</vt:lpstr>
      <vt:lpstr>Price</vt:lpstr>
      <vt:lpstr>Tight and loose labour markets</vt:lpstr>
      <vt:lpstr>Your assignment questions</vt:lpstr>
      <vt:lpstr>Ways to position an employer strategically </vt:lpstr>
      <vt:lpstr>The War for Talent</vt:lpstr>
      <vt:lpstr>Analysing the Labour Market</vt:lpstr>
      <vt:lpstr>Sources of evidence</vt:lpstr>
      <vt:lpstr>Competitor analysis</vt:lpstr>
      <vt:lpstr>Tools – horizon scanning</vt:lpstr>
      <vt:lpstr>Clyssan: Q1</vt:lpstr>
      <vt:lpstr>The challenge</vt:lpstr>
      <vt:lpstr>Changing Labour Market conditions</vt:lpstr>
      <vt:lpstr>BREAK</vt:lpstr>
      <vt:lpstr>Understand the purpose and importance of workforce planning</vt:lpstr>
      <vt:lpstr>What is it?</vt:lpstr>
      <vt:lpstr>Workforce Planning</vt:lpstr>
      <vt:lpstr>7 rights of workforce planning</vt:lpstr>
      <vt:lpstr>The process</vt:lpstr>
      <vt:lpstr>Why bother?</vt:lpstr>
      <vt:lpstr>What happens without a plan?</vt:lpstr>
      <vt:lpstr>Likely problems</vt:lpstr>
      <vt:lpstr>Techniques – forecasting (how many and which skills)</vt:lpstr>
      <vt:lpstr>Techniques: forecasting supply</vt:lpstr>
      <vt:lpstr>Scenario Planning</vt:lpstr>
      <vt:lpstr>Mind the gap</vt:lpstr>
      <vt:lpstr>Closing the gap</vt:lpstr>
      <vt:lpstr>Recruitment and selection</vt:lpstr>
      <vt:lpstr>Building the Employer Brand</vt:lpstr>
      <vt:lpstr>Why build a brand?</vt:lpstr>
      <vt:lpstr>Attraction</vt:lpstr>
      <vt:lpstr>Legal Dimension</vt:lpstr>
      <vt:lpstr>Selection </vt:lpstr>
      <vt:lpstr>Selection Methods</vt:lpstr>
      <vt:lpstr>Use of AI recruitment &amp; selection</vt:lpstr>
      <vt:lpstr>Are we for or against?</vt:lpstr>
      <vt:lpstr>What does good look like?</vt:lpstr>
      <vt:lpstr>Assessment/Discovery centre</vt:lpstr>
      <vt:lpstr>In practice</vt:lpstr>
      <vt:lpstr>LUNCH</vt:lpstr>
      <vt:lpstr>Retention &amp; Turnover</vt:lpstr>
      <vt:lpstr>Turnover</vt:lpstr>
      <vt:lpstr>Why do people leave? Or, why do they stay?</vt:lpstr>
      <vt:lpstr>Retention Tools</vt:lpstr>
      <vt:lpstr>Dysfunctional turnover</vt:lpstr>
      <vt:lpstr>Calculating loss</vt:lpstr>
      <vt:lpstr>The Employer Brand &amp; retention</vt:lpstr>
      <vt:lpstr>Contractual arrangements and on-boarding</vt:lpstr>
      <vt:lpstr>Remember the Bs?</vt:lpstr>
      <vt:lpstr>The contract of employment - basics</vt:lpstr>
      <vt:lpstr>Permanent, full-time</vt:lpstr>
      <vt:lpstr>Zero-hours – three new protections</vt:lpstr>
      <vt:lpstr>Why use zero-hours?</vt:lpstr>
      <vt:lpstr>Agency use</vt:lpstr>
      <vt:lpstr>Short exercise</vt:lpstr>
      <vt:lpstr>Induction</vt:lpstr>
      <vt:lpstr>The Epic Induction</vt:lpstr>
      <vt:lpstr>That's all folks!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Geraint Flowers</cp:lastModifiedBy>
  <cp:revision>1289</cp:revision>
  <dcterms:created xsi:type="dcterms:W3CDTF">2021-03-09T15:35:42Z</dcterms:created>
  <dcterms:modified xsi:type="dcterms:W3CDTF">2026-09-22T18:26:09Z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