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19E2-A0DD-1796-32CF-36841730E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B58CFF-B979-DA97-F566-A4510899E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99549-5D4A-40EB-1672-A097E75AE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AC354-A422-82D3-133E-19EA712A6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619A1-D24E-FDDA-9E4E-80F94404B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278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AF1C9-7F67-7F58-EBBC-5CA8975ED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DD4E8-75B5-EA3A-7BEA-25AF3F8F7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F8007-D4D0-B833-0C80-7585A5CC7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2FCB1-E66F-ED1B-F67D-2FAC9572B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F8D0E-6EE3-1306-6D39-9C16170B4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05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038A4-D956-8D53-D376-773176D9A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1BB11-8A65-1180-18B2-4C7C0B1AF6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24580-E1DB-B6EE-6D96-9C5B76A18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A379D-D879-5FEE-D178-CBBC0E575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6AA56-64F0-C79B-4355-AA7E3F54E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080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1966E-5E8F-6136-5772-F00D11B54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55C6D-8906-1426-8201-6B93DE416D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A0E0D8-65A3-1FCB-757B-46EDFCEF6D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71BFD6-D1CB-689C-6391-69D0A9FFF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00172-A069-1ABB-9B5D-F46D4C090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3228D-7FDF-AB57-06A6-16870DB59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95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38D2A-A830-8E35-8E55-3AD7FD921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2A166-2818-5A75-1468-F99E4E51B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645772-3C13-C2BD-9E20-76C1322D45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9310D9-9CC4-672B-0E75-6A1E31D89D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2EDE3-C9B4-0FB9-9C01-7A307976CB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945250-AB1A-B37E-2A8D-C691F3DDC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8CBEED-B6F6-5D3D-72F0-5B93E8F57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043FAE-7906-82EA-111B-4C43F6B4C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122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12889-638F-6F0E-0017-6C03C3EE0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BB9C73-57CB-02E5-C5A8-AF0C98F3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448D37-777A-AD1B-FDA9-F0D4880DE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4D31A-8331-7172-8410-767CBC32D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69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5FCDD7-B72D-86B0-EC6B-76DEEB9D6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8D9E06-B7A3-6A85-1F97-A3488AB3B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317539-9CA8-8BAA-4144-EB733AA37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01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B3E02-5702-DF57-77E4-FBCC38C7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E3711-3326-7C78-9FB3-09D586C6A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40CA6D-E971-8B66-A919-454F2055C5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8834E3-42EF-FB0F-7237-ADD4E804B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DC3A4D-FBBF-7D16-8A6B-62A868A66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6028D0-CE57-33B3-C9DC-C7035CC67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838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24382-CAFC-74F3-095A-CD2B846D1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782C6E-9303-4012-D593-BEF9D071A8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6B20B5-663F-45BF-807A-6D9BFFD0C2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B8E96-1C82-7DFB-5852-FD2DF916F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EBEAA9-7C30-9AE0-9D9F-46A5538CE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CC0B6-4770-22C8-7CDE-33ED1AC44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575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AC655-5F88-3F60-183D-4C51D13C7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347CB-96E2-EFBD-8D80-380C32C49D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D7AD5-CAE2-5A6D-2B2E-7ED30BF2E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09A24C-A04A-7142-9CA9-C533B943A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C2F61-6BC6-A39E-0469-158F44F66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485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14A31C-7FEB-8BCA-3686-8F3F1E98D1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3F67B5-121E-026F-7B93-168D2AD49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5C2B-E8F3-A315-9AC5-6F9C0B4A1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49B9A-A673-243A-9D89-46C175D1A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8AA48-1F9C-15D0-D396-227A773E8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39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BE1A1A-6D86-A07D-0C42-9098DC885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4100C-FCFA-0E21-397A-EA7E8C254F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144D5-6ACA-A1B0-3C33-78DC39838D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E8F45-6E05-45F1-A89D-9EB0108D9B8D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00B94-EB5F-D31A-1301-D437E1C876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23377-F857-F16D-F7F3-5821FBE588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E90BF-E250-4946-8993-8816B9E7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43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B3A659-9CE1-FC11-3D1C-ED25B770B79B}"/>
              </a:ext>
            </a:extLst>
          </p:cNvPr>
          <p:cNvSpPr txBox="1"/>
          <p:nvPr/>
        </p:nvSpPr>
        <p:spPr>
          <a:xfrm>
            <a:off x="3048965" y="1258763"/>
            <a:ext cx="609407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Foreign Languages &amp; Cultural Awareness </a:t>
            </a:r>
          </a:p>
          <a:p>
            <a:pPr algn="ctr"/>
            <a:r>
              <a:rPr lang="en-GB" sz="3200" b="1" dirty="0"/>
              <a:t> Spanish</a:t>
            </a:r>
          </a:p>
          <a:p>
            <a:pPr algn="ctr"/>
            <a:r>
              <a:rPr lang="en-GB" sz="3200" b="1" dirty="0"/>
              <a:t>      BMIH5003</a:t>
            </a:r>
          </a:p>
          <a:p>
            <a:pPr algn="ctr"/>
            <a:r>
              <a:rPr lang="en-GB" sz="3200" b="1" dirty="0"/>
              <a:t>Rodrigo F. Aguilera</a:t>
            </a:r>
          </a:p>
          <a:p>
            <a:pPr algn="ctr"/>
            <a:r>
              <a:rPr lang="en-GB" sz="3200" b="1" dirty="0"/>
              <a:t> Hotel Price Board</a:t>
            </a:r>
          </a:p>
          <a:p>
            <a:pPr algn="ctr"/>
            <a:r>
              <a:rPr lang="en-GB" sz="3200" b="1" dirty="0"/>
              <a:t>Khaleda Chowdhury - 2107822</a:t>
            </a:r>
          </a:p>
          <a:p>
            <a:pPr algn="ctr"/>
            <a:r>
              <a:rPr lang="en-GB" sz="3200" b="1" dirty="0"/>
              <a:t>2107822@student.uwtsd.ac.uk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872730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D8714B-60F2-9A7B-D632-CB9217774D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901849"/>
              </p:ext>
            </p:extLst>
          </p:nvPr>
        </p:nvGraphicFramePr>
        <p:xfrm>
          <a:off x="1319514" y="652068"/>
          <a:ext cx="9259746" cy="5929131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665964">
                  <a:extLst>
                    <a:ext uri="{9D8B030D-6E8A-4147-A177-3AD203B41FA5}">
                      <a16:colId xmlns:a16="http://schemas.microsoft.com/office/drawing/2014/main" val="314186202"/>
                    </a:ext>
                  </a:extLst>
                </a:gridCol>
                <a:gridCol w="3296311">
                  <a:extLst>
                    <a:ext uri="{9D8B030D-6E8A-4147-A177-3AD203B41FA5}">
                      <a16:colId xmlns:a16="http://schemas.microsoft.com/office/drawing/2014/main" val="3886874422"/>
                    </a:ext>
                  </a:extLst>
                </a:gridCol>
                <a:gridCol w="3297471">
                  <a:extLst>
                    <a:ext uri="{9D8B030D-6E8A-4147-A177-3AD203B41FA5}">
                      <a16:colId xmlns:a16="http://schemas.microsoft.com/office/drawing/2014/main" val="3621734746"/>
                    </a:ext>
                  </a:extLst>
                </a:gridCol>
              </a:tblGrid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/>
                        <a:t>Habitacion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Precio (no miembros)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/>
                        <a:t>Precio (miembros)</a:t>
                      </a:r>
                      <a:endParaRPr lang="es-ES" sz="18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3858261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trajes estándar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40.00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35.00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44187328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trajes junior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40.00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35.00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1074408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trajes presidenciales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100</a:t>
                      </a:r>
                      <a:r>
                        <a:rPr lang="es-ES" sz="1800" dirty="0"/>
                        <a:t>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€95.00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98101067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suite del ático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150</a:t>
                      </a:r>
                      <a:r>
                        <a:rPr lang="es-ES" sz="1800" dirty="0"/>
                        <a:t>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145</a:t>
                      </a:r>
                      <a:r>
                        <a:rPr lang="es-ES" sz="1800" dirty="0"/>
                        <a:t>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33156008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suites de luna de miel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140.00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1932591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trajes de novia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80.00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9715421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Doble Suite </a:t>
                      </a:r>
                      <a:r>
                        <a:rPr lang="es-ES" sz="1800" dirty="0" err="1"/>
                        <a:t>delux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109.99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99.99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1353444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EXTRAS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/>
                        <a:t> </a:t>
                      </a:r>
                      <a:endParaRPr lang="es-ES" sz="18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/>
                        <a:t> </a:t>
                      </a:r>
                      <a:endParaRPr lang="es-ES" sz="18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5171801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Parking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12.00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Gratis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6046974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Gimnasio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7.50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80937262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Piscina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7.50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03426172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Desayuno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</a:t>
                      </a:r>
                      <a:r>
                        <a:rPr lang="es-ES" sz="1800" dirty="0"/>
                        <a:t>9.99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Gratis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7965324"/>
                  </a:ext>
                </a:extLst>
              </a:tr>
              <a:tr h="551007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Wifi 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€ 9.99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Gratis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42346146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alquiler de </a:t>
                      </a:r>
                      <a:r>
                        <a:rPr lang="es-ES" dirty="0" err="1"/>
                        <a:t>bicicletassala</a:t>
                      </a:r>
                      <a:r>
                        <a:rPr lang="es-ES" dirty="0"/>
                        <a:t>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€ 7.99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€5.99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64341460"/>
                  </a:ext>
                </a:extLst>
              </a:tr>
              <a:tr h="172699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sala de conferencias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€ 9.99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Gratis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96858217"/>
                  </a:ext>
                </a:extLst>
              </a:tr>
              <a:tr h="2692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Estación de juegos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€ 7.99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€4.99 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7313505"/>
                  </a:ext>
                </a:extLst>
              </a:tr>
              <a:tr h="551007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dirty="0"/>
                        <a:t>servicio de coche a domicilio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€40.00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€ 35.00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1161432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B83B8C20-E809-FACB-677A-259CC39A53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0847" y="80031"/>
            <a:ext cx="3719513" cy="45718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3200" b="1" i="1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Hotel jardín de flores</a:t>
            </a:r>
            <a:r>
              <a:rPr kumimoji="0" lang="es-ES" altLang="en-US" sz="32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s-ES" altLang="en-US" sz="32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0200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146</Words>
  <Application>Microsoft Office PowerPoint</Application>
  <PresentationFormat>Widescreen</PresentationFormat>
  <Paragraphs>62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inherit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Khaleda Chowdhury (2107822)</dc:creator>
  <cp:lastModifiedBy>Khaleda Chowdhury (2107822)</cp:lastModifiedBy>
  <cp:revision>3</cp:revision>
  <dcterms:created xsi:type="dcterms:W3CDTF">2022-11-15T17:06:39Z</dcterms:created>
  <dcterms:modified xsi:type="dcterms:W3CDTF">2022-11-17T16:36:59Z</dcterms:modified>
</cp:coreProperties>
</file>