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55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380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8834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93581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38179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57125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48409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36160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39524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47409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9516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50584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54269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94397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3560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46205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89077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29081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4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9239135" y="3255623"/>
            <a:ext cx="2562277" cy="291214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4993" y="1160809"/>
            <a:ext cx="3753175" cy="208150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5485" y="3347892"/>
            <a:ext cx="5049501" cy="28975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827" y="4459924"/>
            <a:ext cx="3796540" cy="21055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505" y="2664506"/>
            <a:ext cx="3794237" cy="176903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=""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001409" y="234898"/>
            <a:ext cx="3434562" cy="2792294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298826" y="391492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Me</a:t>
            </a:r>
            <a:endParaRPr lang="en-GB" sz="1400" b="1" u="sng" dirty="0"/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88704" y="2723717"/>
            <a:ext cx="348878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</a:t>
            </a:r>
            <a:r>
              <a:rPr lang="en-GB" sz="1200" b="1" u="sng" dirty="0" smtClean="0"/>
              <a:t>experiences. </a:t>
            </a:r>
            <a:endParaRPr lang="en-GB" sz="1200" b="1" u="sng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161582" y="3503588"/>
            <a:ext cx="4784013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  <a:endParaRPr lang="en-GB" sz="1400" b="1" u="sng" dirty="0" smtClean="0"/>
          </a:p>
          <a:p>
            <a:endParaRPr lang="en-GB" sz="12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To inspirer others to take on their dreams within an Art bases subject or profession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   Support and guide pupils.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Demonstrate that Art and other artistic subjects are just as important and how pupils can express themselves.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To pass on my knowledge and joy of art and design.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Also to do something worthwhile with my time and to gain different experiences and to continue to learn throughout my lifetime.</a:t>
            </a:r>
            <a:endParaRPr lang="en-GB" sz="1200" dirty="0"/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7658829" y="1358317"/>
            <a:ext cx="35055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I aspire to be a fair, approachable and trustworthy teacher. Where pupils enjoy and learn from my lessons.</a:t>
            </a:r>
            <a:endParaRPr lang="en-GB" sz="1200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302193" y="3576794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teach</a:t>
            </a:r>
            <a:endParaRPr lang="en-GB" sz="1200" b="1" u="sng" dirty="0"/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80996" y="4676880"/>
            <a:ext cx="33814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Ceramics BA (Hons)- Cardiff Metropolitan University.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Alevel in Art, Photography and Design and technology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GCSE A*-C 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4069739" y="965514"/>
            <a:ext cx="3312543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My name is Miss Jenkins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I am a PGCE student in Art and Design Secondary.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Just finished a degree in Ceramics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Favourite past time are creating pieces of artwork both 2D and 3D.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Like things organised and explained well.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3" name="TextBox 2"/>
          <p:cNvSpPr txBox="1"/>
          <p:nvPr/>
        </p:nvSpPr>
        <p:spPr>
          <a:xfrm>
            <a:off x="9302193" y="4423175"/>
            <a:ext cx="2321075" cy="1585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Textiles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Design and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E.g. Wood work and some metal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Welsh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288704" y="3301631"/>
            <a:ext cx="32081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Taught at a dance school for 2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Worked within the ALN within my school years. Alongside a buddy scheme that was run.</a:t>
            </a:r>
            <a:endParaRPr lang="en-GB" sz="1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0880" t="4633" r="28648" b="1111"/>
          <a:stretch/>
        </p:blipFill>
        <p:spPr>
          <a:xfrm>
            <a:off x="1206996" y="149130"/>
            <a:ext cx="1846053" cy="2418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70</TotalTime>
  <Words>250</Words>
  <Application>Microsoft Office PowerPoint</Application>
  <PresentationFormat>Widescreen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 Boardroom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Brandon Bywater</cp:lastModifiedBy>
  <cp:revision>9</cp:revision>
  <dcterms:created xsi:type="dcterms:W3CDTF">2019-09-05T20:58:34Z</dcterms:created>
  <dcterms:modified xsi:type="dcterms:W3CDTF">2019-10-03T16:19:46Z</dcterms:modified>
</cp:coreProperties>
</file>