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ul Islam (2127522)" userId="0b23115f-452d-47b3-b10f-d099ff318525" providerId="ADAL" clId="{A5A98E92-07AE-4D38-B987-FC1DEC44C3A0}"/>
    <pc:docChg chg="custSel modSld">
      <pc:chgData name="Shahidul Islam (2127522)" userId="0b23115f-452d-47b3-b10f-d099ff318525" providerId="ADAL" clId="{A5A98E92-07AE-4D38-B987-FC1DEC44C3A0}" dt="2022-11-18T16:59:56.740" v="6" actId="1076"/>
      <pc:docMkLst>
        <pc:docMk/>
      </pc:docMkLst>
      <pc:sldChg chg="modSp mod">
        <pc:chgData name="Shahidul Islam (2127522)" userId="0b23115f-452d-47b3-b10f-d099ff318525" providerId="ADAL" clId="{A5A98E92-07AE-4D38-B987-FC1DEC44C3A0}" dt="2022-11-18T16:59:56.740" v="6" actId="1076"/>
        <pc:sldMkLst>
          <pc:docMk/>
          <pc:sldMk cId="1468258901" sldId="256"/>
        </pc:sldMkLst>
        <pc:spChg chg="mod">
          <ac:chgData name="Shahidul Islam (2127522)" userId="0b23115f-452d-47b3-b10f-d099ff318525" providerId="ADAL" clId="{A5A98E92-07AE-4D38-B987-FC1DEC44C3A0}" dt="2022-11-18T16:56:48.875" v="2" actId="207"/>
          <ac:spMkLst>
            <pc:docMk/>
            <pc:sldMk cId="1468258901" sldId="256"/>
            <ac:spMk id="4" creationId="{540C63A4-C05C-132A-6C83-01C2C613AC88}"/>
          </ac:spMkLst>
        </pc:spChg>
        <pc:spChg chg="mod">
          <ac:chgData name="Shahidul Islam (2127522)" userId="0b23115f-452d-47b3-b10f-d099ff318525" providerId="ADAL" clId="{A5A98E92-07AE-4D38-B987-FC1DEC44C3A0}" dt="2022-11-18T16:59:38.439" v="5" actId="207"/>
          <ac:spMkLst>
            <pc:docMk/>
            <pc:sldMk cId="1468258901" sldId="256"/>
            <ac:spMk id="9" creationId="{33E63679-F117-3DB9-C5C7-8047CF936B32}"/>
          </ac:spMkLst>
        </pc:spChg>
        <pc:spChg chg="mod">
          <ac:chgData name="Shahidul Islam (2127522)" userId="0b23115f-452d-47b3-b10f-d099ff318525" providerId="ADAL" clId="{A5A98E92-07AE-4D38-B987-FC1DEC44C3A0}" dt="2022-11-18T16:59:56.740" v="6" actId="1076"/>
          <ac:spMkLst>
            <pc:docMk/>
            <pc:sldMk cId="1468258901" sldId="256"/>
            <ac:spMk id="15" creationId="{84192BC8-A7B1-4410-0901-02B6933B457C}"/>
          </ac:spMkLst>
        </pc:spChg>
        <pc:picChg chg="mod">
          <ac:chgData name="Shahidul Islam (2127522)" userId="0b23115f-452d-47b3-b10f-d099ff318525" providerId="ADAL" clId="{A5A98E92-07AE-4D38-B987-FC1DEC44C3A0}" dt="2022-11-18T16:59:27.298" v="4" actId="1076"/>
          <ac:picMkLst>
            <pc:docMk/>
            <pc:sldMk cId="1468258901" sldId="256"/>
            <ac:picMk id="22" creationId="{000002D8-0631-D7CD-BAE4-851C9DA92942}"/>
          </ac:picMkLst>
        </pc:picChg>
      </pc:sldChg>
      <pc:sldChg chg="delSp mod">
        <pc:chgData name="Shahidul Islam (2127522)" userId="0b23115f-452d-47b3-b10f-d099ff318525" providerId="ADAL" clId="{A5A98E92-07AE-4D38-B987-FC1DEC44C3A0}" dt="2022-11-18T16:56:13.171" v="0" actId="478"/>
        <pc:sldMkLst>
          <pc:docMk/>
          <pc:sldMk cId="602740056" sldId="259"/>
        </pc:sldMkLst>
        <pc:picChg chg="del">
          <ac:chgData name="Shahidul Islam (2127522)" userId="0b23115f-452d-47b3-b10f-d099ff318525" providerId="ADAL" clId="{A5A98E92-07AE-4D38-B987-FC1DEC44C3A0}" dt="2022-11-18T16:56:13.171" v="0" actId="478"/>
          <ac:picMkLst>
            <pc:docMk/>
            <pc:sldMk cId="602740056" sldId="259"/>
            <ac:picMk id="4" creationId="{2F406862-94E9-F1FE-8F43-6FC5E03714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A5E1C2-29B6-4FFB-B7FE-161207A44409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61C77A-74F6-43C7-8832-F9BECDF1B0C5}">
      <dgm:prSet/>
      <dgm:spPr/>
      <dgm:t>
        <a:bodyPr/>
        <a:lstStyle/>
        <a:p>
          <a:r>
            <a:rPr lang="en-GB"/>
            <a:t>Menu Engineering</a:t>
          </a:r>
          <a:endParaRPr lang="en-US"/>
        </a:p>
      </dgm:t>
    </dgm:pt>
    <dgm:pt modelId="{EDF065AF-9AB6-4D33-A7D4-621BE83E4194}" type="parTrans" cxnId="{44A8A166-C3CA-4CAC-A3C6-AFD2A225CB08}">
      <dgm:prSet/>
      <dgm:spPr/>
      <dgm:t>
        <a:bodyPr/>
        <a:lstStyle/>
        <a:p>
          <a:endParaRPr lang="en-US"/>
        </a:p>
      </dgm:t>
    </dgm:pt>
    <dgm:pt modelId="{BFEC6B91-57D0-4F3F-A269-2A4E7E403385}" type="sibTrans" cxnId="{44A8A166-C3CA-4CAC-A3C6-AFD2A225CB08}">
      <dgm:prSet/>
      <dgm:spPr/>
      <dgm:t>
        <a:bodyPr/>
        <a:lstStyle/>
        <a:p>
          <a:endParaRPr lang="en-US"/>
        </a:p>
      </dgm:t>
    </dgm:pt>
    <dgm:pt modelId="{50BFA187-3531-40AE-B5C9-5A249AAB681E}">
      <dgm:prSet/>
      <dgm:spPr/>
      <dgm:t>
        <a:bodyPr/>
        <a:lstStyle/>
        <a:p>
          <a:r>
            <a:rPr lang="en-GB"/>
            <a:t>Shahidul Islam</a:t>
          </a:r>
          <a:endParaRPr lang="en-US"/>
        </a:p>
      </dgm:t>
    </dgm:pt>
    <dgm:pt modelId="{41DF54B4-C4C0-49CD-B533-B6D36F7C051E}" type="parTrans" cxnId="{B804F172-DBE0-497A-9C12-AF312A94F412}">
      <dgm:prSet/>
      <dgm:spPr/>
      <dgm:t>
        <a:bodyPr/>
        <a:lstStyle/>
        <a:p>
          <a:endParaRPr lang="en-US"/>
        </a:p>
      </dgm:t>
    </dgm:pt>
    <dgm:pt modelId="{FD5BE092-6F33-4BB8-B0C3-AE0728F65F6F}" type="sibTrans" cxnId="{B804F172-DBE0-497A-9C12-AF312A94F412}">
      <dgm:prSet/>
      <dgm:spPr/>
      <dgm:t>
        <a:bodyPr/>
        <a:lstStyle/>
        <a:p>
          <a:endParaRPr lang="en-US"/>
        </a:p>
      </dgm:t>
    </dgm:pt>
    <dgm:pt modelId="{D28D55F6-D0B5-4E83-9AE1-B1B8633E3E7F}">
      <dgm:prSet/>
      <dgm:spPr/>
      <dgm:t>
        <a:bodyPr/>
        <a:lstStyle/>
        <a:p>
          <a:r>
            <a:rPr lang="en-GB"/>
            <a:t>2127522</a:t>
          </a:r>
          <a:endParaRPr lang="en-US"/>
        </a:p>
      </dgm:t>
    </dgm:pt>
    <dgm:pt modelId="{84F69C5B-2AED-4558-8E9F-C6FF923DEBDE}" type="parTrans" cxnId="{270CD953-27F6-45BA-A6E1-D024CFBD4AF9}">
      <dgm:prSet/>
      <dgm:spPr/>
      <dgm:t>
        <a:bodyPr/>
        <a:lstStyle/>
        <a:p>
          <a:endParaRPr lang="en-US"/>
        </a:p>
      </dgm:t>
    </dgm:pt>
    <dgm:pt modelId="{98B34D5F-070D-4E48-8952-40DE353FD6C3}" type="sibTrans" cxnId="{270CD953-27F6-45BA-A6E1-D024CFBD4AF9}">
      <dgm:prSet/>
      <dgm:spPr/>
      <dgm:t>
        <a:bodyPr/>
        <a:lstStyle/>
        <a:p>
          <a:endParaRPr lang="en-US"/>
        </a:p>
      </dgm:t>
    </dgm:pt>
    <dgm:pt modelId="{2D26B035-1ACB-4E96-9350-0B5825464B9B}">
      <dgm:prSet/>
      <dgm:spPr/>
      <dgm:t>
        <a:bodyPr/>
        <a:lstStyle/>
        <a:p>
          <a:r>
            <a:rPr lang="en-GB"/>
            <a:t>Steve Jones</a:t>
          </a:r>
          <a:endParaRPr lang="en-US"/>
        </a:p>
      </dgm:t>
    </dgm:pt>
    <dgm:pt modelId="{388A7731-E3D0-4FBF-9A35-1577BADF524C}" type="parTrans" cxnId="{9A95532B-0F01-4614-A8E8-F885FB5DFEE7}">
      <dgm:prSet/>
      <dgm:spPr/>
      <dgm:t>
        <a:bodyPr/>
        <a:lstStyle/>
        <a:p>
          <a:endParaRPr lang="en-US"/>
        </a:p>
      </dgm:t>
    </dgm:pt>
    <dgm:pt modelId="{C0A2EB07-4F23-4155-8B55-C82749B249EB}" type="sibTrans" cxnId="{9A95532B-0F01-4614-A8E8-F885FB5DFEE7}">
      <dgm:prSet/>
      <dgm:spPr/>
      <dgm:t>
        <a:bodyPr/>
        <a:lstStyle/>
        <a:p>
          <a:endParaRPr lang="en-US"/>
        </a:p>
      </dgm:t>
    </dgm:pt>
    <dgm:pt modelId="{D43EA996-8021-447B-B075-8DF08C1BC2FB}">
      <dgm:prSet/>
      <dgm:spPr/>
      <dgm:t>
        <a:bodyPr/>
        <a:lstStyle/>
        <a:p>
          <a:r>
            <a:rPr lang="en-GB"/>
            <a:t>Food &amp; Beverages Operations</a:t>
          </a:r>
          <a:endParaRPr lang="en-US"/>
        </a:p>
      </dgm:t>
    </dgm:pt>
    <dgm:pt modelId="{672B4295-A5B7-438B-8CB7-DB9C8C99E8FD}" type="parTrans" cxnId="{228B71BE-1DF6-4CAA-A80E-FDAE5AF850F9}">
      <dgm:prSet/>
      <dgm:spPr/>
      <dgm:t>
        <a:bodyPr/>
        <a:lstStyle/>
        <a:p>
          <a:endParaRPr lang="en-US"/>
        </a:p>
      </dgm:t>
    </dgm:pt>
    <dgm:pt modelId="{A915AE53-A59E-4C3F-96FB-0E7FBA4418A8}" type="sibTrans" cxnId="{228B71BE-1DF6-4CAA-A80E-FDAE5AF850F9}">
      <dgm:prSet/>
      <dgm:spPr/>
      <dgm:t>
        <a:bodyPr/>
        <a:lstStyle/>
        <a:p>
          <a:endParaRPr lang="en-US"/>
        </a:p>
      </dgm:t>
    </dgm:pt>
    <dgm:pt modelId="{D04174ED-3132-4FE9-8B1F-7F8934AED90A}" type="pres">
      <dgm:prSet presAssocID="{7BA5E1C2-29B6-4FFB-B7FE-161207A44409}" presName="linear" presStyleCnt="0">
        <dgm:presLayoutVars>
          <dgm:dir/>
          <dgm:animLvl val="lvl"/>
          <dgm:resizeHandles val="exact"/>
        </dgm:presLayoutVars>
      </dgm:prSet>
      <dgm:spPr/>
    </dgm:pt>
    <dgm:pt modelId="{DC6EAEED-E5FA-4D2F-8EEE-0C5443DF2695}" type="pres">
      <dgm:prSet presAssocID="{F961C77A-74F6-43C7-8832-F9BECDF1B0C5}" presName="parentLin" presStyleCnt="0"/>
      <dgm:spPr/>
    </dgm:pt>
    <dgm:pt modelId="{D94743F9-87B6-442C-ACA4-8CD19E6FB9AD}" type="pres">
      <dgm:prSet presAssocID="{F961C77A-74F6-43C7-8832-F9BECDF1B0C5}" presName="parentLeftMargin" presStyleLbl="node1" presStyleIdx="0" presStyleCnt="5"/>
      <dgm:spPr/>
    </dgm:pt>
    <dgm:pt modelId="{D537FA8F-2021-497A-AA2B-E9082D6FB187}" type="pres">
      <dgm:prSet presAssocID="{F961C77A-74F6-43C7-8832-F9BECDF1B0C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2DBE22B-CD1E-4820-A389-346DD79D1060}" type="pres">
      <dgm:prSet presAssocID="{F961C77A-74F6-43C7-8832-F9BECDF1B0C5}" presName="negativeSpace" presStyleCnt="0"/>
      <dgm:spPr/>
    </dgm:pt>
    <dgm:pt modelId="{149AF8AB-B936-449D-841D-1816D6092A26}" type="pres">
      <dgm:prSet presAssocID="{F961C77A-74F6-43C7-8832-F9BECDF1B0C5}" presName="childText" presStyleLbl="conFgAcc1" presStyleIdx="0" presStyleCnt="5">
        <dgm:presLayoutVars>
          <dgm:bulletEnabled val="1"/>
        </dgm:presLayoutVars>
      </dgm:prSet>
      <dgm:spPr/>
    </dgm:pt>
    <dgm:pt modelId="{1DC21178-0A4D-4211-8AC3-3920408CA1F5}" type="pres">
      <dgm:prSet presAssocID="{BFEC6B91-57D0-4F3F-A269-2A4E7E403385}" presName="spaceBetweenRectangles" presStyleCnt="0"/>
      <dgm:spPr/>
    </dgm:pt>
    <dgm:pt modelId="{D55EEB85-D518-4636-A7DC-4B405771004F}" type="pres">
      <dgm:prSet presAssocID="{50BFA187-3531-40AE-B5C9-5A249AAB681E}" presName="parentLin" presStyleCnt="0"/>
      <dgm:spPr/>
    </dgm:pt>
    <dgm:pt modelId="{C8A623CA-11B5-4C2F-8F8D-98D66F67D067}" type="pres">
      <dgm:prSet presAssocID="{50BFA187-3531-40AE-B5C9-5A249AAB681E}" presName="parentLeftMargin" presStyleLbl="node1" presStyleIdx="0" presStyleCnt="5"/>
      <dgm:spPr/>
    </dgm:pt>
    <dgm:pt modelId="{25C0C976-4CB6-416C-89E9-B488ECD892AF}" type="pres">
      <dgm:prSet presAssocID="{50BFA187-3531-40AE-B5C9-5A249AAB681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A862791-39EE-41BF-B881-44AA52AC06C5}" type="pres">
      <dgm:prSet presAssocID="{50BFA187-3531-40AE-B5C9-5A249AAB681E}" presName="negativeSpace" presStyleCnt="0"/>
      <dgm:spPr/>
    </dgm:pt>
    <dgm:pt modelId="{5141ED36-3147-458C-B519-491BB4953F04}" type="pres">
      <dgm:prSet presAssocID="{50BFA187-3531-40AE-B5C9-5A249AAB681E}" presName="childText" presStyleLbl="conFgAcc1" presStyleIdx="1" presStyleCnt="5">
        <dgm:presLayoutVars>
          <dgm:bulletEnabled val="1"/>
        </dgm:presLayoutVars>
      </dgm:prSet>
      <dgm:spPr/>
    </dgm:pt>
    <dgm:pt modelId="{B8EC409B-90F1-4076-AC64-161ED772C9C8}" type="pres">
      <dgm:prSet presAssocID="{FD5BE092-6F33-4BB8-B0C3-AE0728F65F6F}" presName="spaceBetweenRectangles" presStyleCnt="0"/>
      <dgm:spPr/>
    </dgm:pt>
    <dgm:pt modelId="{72635689-CA44-49F3-8C2E-D878ADCA7F00}" type="pres">
      <dgm:prSet presAssocID="{D28D55F6-D0B5-4E83-9AE1-B1B8633E3E7F}" presName="parentLin" presStyleCnt="0"/>
      <dgm:spPr/>
    </dgm:pt>
    <dgm:pt modelId="{AD9BC043-64EC-4DB8-9BEC-A9D76B3F2788}" type="pres">
      <dgm:prSet presAssocID="{D28D55F6-D0B5-4E83-9AE1-B1B8633E3E7F}" presName="parentLeftMargin" presStyleLbl="node1" presStyleIdx="1" presStyleCnt="5"/>
      <dgm:spPr/>
    </dgm:pt>
    <dgm:pt modelId="{91E696C9-94AC-45A2-996C-2E5E65721438}" type="pres">
      <dgm:prSet presAssocID="{D28D55F6-D0B5-4E83-9AE1-B1B8633E3E7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AE26A4E-5249-48B5-A125-58B2D65FB50F}" type="pres">
      <dgm:prSet presAssocID="{D28D55F6-D0B5-4E83-9AE1-B1B8633E3E7F}" presName="negativeSpace" presStyleCnt="0"/>
      <dgm:spPr/>
    </dgm:pt>
    <dgm:pt modelId="{3C2F3396-CE49-4D7A-9768-A855A2ED2B9F}" type="pres">
      <dgm:prSet presAssocID="{D28D55F6-D0B5-4E83-9AE1-B1B8633E3E7F}" presName="childText" presStyleLbl="conFgAcc1" presStyleIdx="2" presStyleCnt="5">
        <dgm:presLayoutVars>
          <dgm:bulletEnabled val="1"/>
        </dgm:presLayoutVars>
      </dgm:prSet>
      <dgm:spPr/>
    </dgm:pt>
    <dgm:pt modelId="{515108CD-0721-4700-B181-CB66128446F5}" type="pres">
      <dgm:prSet presAssocID="{98B34D5F-070D-4E48-8952-40DE353FD6C3}" presName="spaceBetweenRectangles" presStyleCnt="0"/>
      <dgm:spPr/>
    </dgm:pt>
    <dgm:pt modelId="{9E36A3AC-7A73-4ED1-9BBD-1A9F5DD2321D}" type="pres">
      <dgm:prSet presAssocID="{2D26B035-1ACB-4E96-9350-0B5825464B9B}" presName="parentLin" presStyleCnt="0"/>
      <dgm:spPr/>
    </dgm:pt>
    <dgm:pt modelId="{B13A67D3-E96C-40DF-BF48-EBCE1821027B}" type="pres">
      <dgm:prSet presAssocID="{2D26B035-1ACB-4E96-9350-0B5825464B9B}" presName="parentLeftMargin" presStyleLbl="node1" presStyleIdx="2" presStyleCnt="5"/>
      <dgm:spPr/>
    </dgm:pt>
    <dgm:pt modelId="{51F22364-F0EF-484C-8B2F-8A5CAC0C7C16}" type="pres">
      <dgm:prSet presAssocID="{2D26B035-1ACB-4E96-9350-0B5825464B9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9D8503A-9E9E-46AF-9CD9-19A00BBD9AA2}" type="pres">
      <dgm:prSet presAssocID="{2D26B035-1ACB-4E96-9350-0B5825464B9B}" presName="negativeSpace" presStyleCnt="0"/>
      <dgm:spPr/>
    </dgm:pt>
    <dgm:pt modelId="{DD6EAF73-25C2-497C-9E1B-052E3053B9F4}" type="pres">
      <dgm:prSet presAssocID="{2D26B035-1ACB-4E96-9350-0B5825464B9B}" presName="childText" presStyleLbl="conFgAcc1" presStyleIdx="3" presStyleCnt="5">
        <dgm:presLayoutVars>
          <dgm:bulletEnabled val="1"/>
        </dgm:presLayoutVars>
      </dgm:prSet>
      <dgm:spPr/>
    </dgm:pt>
    <dgm:pt modelId="{3C97F764-B3D5-49B2-94C3-EF7F0B24DDF9}" type="pres">
      <dgm:prSet presAssocID="{C0A2EB07-4F23-4155-8B55-C82749B249EB}" presName="spaceBetweenRectangles" presStyleCnt="0"/>
      <dgm:spPr/>
    </dgm:pt>
    <dgm:pt modelId="{A5E6AE30-1BD6-42C8-9DB3-187AFBCF4854}" type="pres">
      <dgm:prSet presAssocID="{D43EA996-8021-447B-B075-8DF08C1BC2FB}" presName="parentLin" presStyleCnt="0"/>
      <dgm:spPr/>
    </dgm:pt>
    <dgm:pt modelId="{FA308B21-B6AB-4167-BD49-4FFED5D5999F}" type="pres">
      <dgm:prSet presAssocID="{D43EA996-8021-447B-B075-8DF08C1BC2FB}" presName="parentLeftMargin" presStyleLbl="node1" presStyleIdx="3" presStyleCnt="5"/>
      <dgm:spPr/>
    </dgm:pt>
    <dgm:pt modelId="{7C0187EA-0C3F-4353-A002-E0C23E09ABB3}" type="pres">
      <dgm:prSet presAssocID="{D43EA996-8021-447B-B075-8DF08C1BC2F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562B6AB-A4B9-4F9C-B522-A33126878491}" type="pres">
      <dgm:prSet presAssocID="{D43EA996-8021-447B-B075-8DF08C1BC2FB}" presName="negativeSpace" presStyleCnt="0"/>
      <dgm:spPr/>
    </dgm:pt>
    <dgm:pt modelId="{34678A7D-A984-499B-855D-79933C94AAB4}" type="pres">
      <dgm:prSet presAssocID="{D43EA996-8021-447B-B075-8DF08C1BC2F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9FD7C24-EC55-4F95-A5A1-65C89922293C}" type="presOf" srcId="{2D26B035-1ACB-4E96-9350-0B5825464B9B}" destId="{51F22364-F0EF-484C-8B2F-8A5CAC0C7C16}" srcOrd="1" destOrd="0" presId="urn:microsoft.com/office/officeart/2005/8/layout/list1"/>
    <dgm:cxn modelId="{F588C827-C778-451F-A3A4-8B5498D9ADF5}" type="presOf" srcId="{D28D55F6-D0B5-4E83-9AE1-B1B8633E3E7F}" destId="{91E696C9-94AC-45A2-996C-2E5E65721438}" srcOrd="1" destOrd="0" presId="urn:microsoft.com/office/officeart/2005/8/layout/list1"/>
    <dgm:cxn modelId="{F7EB6C29-AFBD-48AD-87F7-42B51D54DC17}" type="presOf" srcId="{50BFA187-3531-40AE-B5C9-5A249AAB681E}" destId="{25C0C976-4CB6-416C-89E9-B488ECD892AF}" srcOrd="1" destOrd="0" presId="urn:microsoft.com/office/officeart/2005/8/layout/list1"/>
    <dgm:cxn modelId="{9A95532B-0F01-4614-A8E8-F885FB5DFEE7}" srcId="{7BA5E1C2-29B6-4FFB-B7FE-161207A44409}" destId="{2D26B035-1ACB-4E96-9350-0B5825464B9B}" srcOrd="3" destOrd="0" parTransId="{388A7731-E3D0-4FBF-9A35-1577BADF524C}" sibTransId="{C0A2EB07-4F23-4155-8B55-C82749B249EB}"/>
    <dgm:cxn modelId="{756B8A2F-563B-45E7-9F5F-F548A18B0372}" type="presOf" srcId="{F961C77A-74F6-43C7-8832-F9BECDF1B0C5}" destId="{D94743F9-87B6-442C-ACA4-8CD19E6FB9AD}" srcOrd="0" destOrd="0" presId="urn:microsoft.com/office/officeart/2005/8/layout/list1"/>
    <dgm:cxn modelId="{44A8A166-C3CA-4CAC-A3C6-AFD2A225CB08}" srcId="{7BA5E1C2-29B6-4FFB-B7FE-161207A44409}" destId="{F961C77A-74F6-43C7-8832-F9BECDF1B0C5}" srcOrd="0" destOrd="0" parTransId="{EDF065AF-9AB6-4D33-A7D4-621BE83E4194}" sibTransId="{BFEC6B91-57D0-4F3F-A269-2A4E7E403385}"/>
    <dgm:cxn modelId="{B804F172-DBE0-497A-9C12-AF312A94F412}" srcId="{7BA5E1C2-29B6-4FFB-B7FE-161207A44409}" destId="{50BFA187-3531-40AE-B5C9-5A249AAB681E}" srcOrd="1" destOrd="0" parTransId="{41DF54B4-C4C0-49CD-B533-B6D36F7C051E}" sibTransId="{FD5BE092-6F33-4BB8-B0C3-AE0728F65F6F}"/>
    <dgm:cxn modelId="{270CD953-27F6-45BA-A6E1-D024CFBD4AF9}" srcId="{7BA5E1C2-29B6-4FFB-B7FE-161207A44409}" destId="{D28D55F6-D0B5-4E83-9AE1-B1B8633E3E7F}" srcOrd="2" destOrd="0" parTransId="{84F69C5B-2AED-4558-8E9F-C6FF923DEBDE}" sibTransId="{98B34D5F-070D-4E48-8952-40DE353FD6C3}"/>
    <dgm:cxn modelId="{10376875-28FF-4116-9045-4DD691CA12EA}" type="presOf" srcId="{D43EA996-8021-447B-B075-8DF08C1BC2FB}" destId="{7C0187EA-0C3F-4353-A002-E0C23E09ABB3}" srcOrd="1" destOrd="0" presId="urn:microsoft.com/office/officeart/2005/8/layout/list1"/>
    <dgm:cxn modelId="{9ED65C94-7AC2-4B4E-92AB-C38F143E0E11}" type="presOf" srcId="{50BFA187-3531-40AE-B5C9-5A249AAB681E}" destId="{C8A623CA-11B5-4C2F-8F8D-98D66F67D067}" srcOrd="0" destOrd="0" presId="urn:microsoft.com/office/officeart/2005/8/layout/list1"/>
    <dgm:cxn modelId="{80972A9D-7C5D-4B4C-884A-164CA67988F5}" type="presOf" srcId="{7BA5E1C2-29B6-4FFB-B7FE-161207A44409}" destId="{D04174ED-3132-4FE9-8B1F-7F8934AED90A}" srcOrd="0" destOrd="0" presId="urn:microsoft.com/office/officeart/2005/8/layout/list1"/>
    <dgm:cxn modelId="{228B71BE-1DF6-4CAA-A80E-FDAE5AF850F9}" srcId="{7BA5E1C2-29B6-4FFB-B7FE-161207A44409}" destId="{D43EA996-8021-447B-B075-8DF08C1BC2FB}" srcOrd="4" destOrd="0" parTransId="{672B4295-A5B7-438B-8CB7-DB9C8C99E8FD}" sibTransId="{A915AE53-A59E-4C3F-96FB-0E7FBA4418A8}"/>
    <dgm:cxn modelId="{577DC2CB-7ADB-4C90-94B4-60F648404672}" type="presOf" srcId="{F961C77A-74F6-43C7-8832-F9BECDF1B0C5}" destId="{D537FA8F-2021-497A-AA2B-E9082D6FB187}" srcOrd="1" destOrd="0" presId="urn:microsoft.com/office/officeart/2005/8/layout/list1"/>
    <dgm:cxn modelId="{F39C7CEA-DF84-4210-83E7-93A949B81319}" type="presOf" srcId="{2D26B035-1ACB-4E96-9350-0B5825464B9B}" destId="{B13A67D3-E96C-40DF-BF48-EBCE1821027B}" srcOrd="0" destOrd="0" presId="urn:microsoft.com/office/officeart/2005/8/layout/list1"/>
    <dgm:cxn modelId="{94A264F2-756A-4142-85BB-0A35122487B9}" type="presOf" srcId="{D28D55F6-D0B5-4E83-9AE1-B1B8633E3E7F}" destId="{AD9BC043-64EC-4DB8-9BEC-A9D76B3F2788}" srcOrd="0" destOrd="0" presId="urn:microsoft.com/office/officeart/2005/8/layout/list1"/>
    <dgm:cxn modelId="{5FACADF6-2EB5-4E1D-82EF-B9864A5C6EA7}" type="presOf" srcId="{D43EA996-8021-447B-B075-8DF08C1BC2FB}" destId="{FA308B21-B6AB-4167-BD49-4FFED5D5999F}" srcOrd="0" destOrd="0" presId="urn:microsoft.com/office/officeart/2005/8/layout/list1"/>
    <dgm:cxn modelId="{A3DE3540-6C15-4DE0-B2B0-AA9069DEDBBE}" type="presParOf" srcId="{D04174ED-3132-4FE9-8B1F-7F8934AED90A}" destId="{DC6EAEED-E5FA-4D2F-8EEE-0C5443DF2695}" srcOrd="0" destOrd="0" presId="urn:microsoft.com/office/officeart/2005/8/layout/list1"/>
    <dgm:cxn modelId="{87A94103-CC65-4F6C-8060-F43C12F6B5B5}" type="presParOf" srcId="{DC6EAEED-E5FA-4D2F-8EEE-0C5443DF2695}" destId="{D94743F9-87B6-442C-ACA4-8CD19E6FB9AD}" srcOrd="0" destOrd="0" presId="urn:microsoft.com/office/officeart/2005/8/layout/list1"/>
    <dgm:cxn modelId="{ED0D042B-8148-45DF-9B03-912C109E3DF2}" type="presParOf" srcId="{DC6EAEED-E5FA-4D2F-8EEE-0C5443DF2695}" destId="{D537FA8F-2021-497A-AA2B-E9082D6FB187}" srcOrd="1" destOrd="0" presId="urn:microsoft.com/office/officeart/2005/8/layout/list1"/>
    <dgm:cxn modelId="{E53720A3-3DE4-4023-A40D-B7A90D500F73}" type="presParOf" srcId="{D04174ED-3132-4FE9-8B1F-7F8934AED90A}" destId="{B2DBE22B-CD1E-4820-A389-346DD79D1060}" srcOrd="1" destOrd="0" presId="urn:microsoft.com/office/officeart/2005/8/layout/list1"/>
    <dgm:cxn modelId="{6995294C-11F7-4252-ABB9-8FD39C2A3CB7}" type="presParOf" srcId="{D04174ED-3132-4FE9-8B1F-7F8934AED90A}" destId="{149AF8AB-B936-449D-841D-1816D6092A26}" srcOrd="2" destOrd="0" presId="urn:microsoft.com/office/officeart/2005/8/layout/list1"/>
    <dgm:cxn modelId="{0714951E-C225-43A0-BCD6-454F065EC2B4}" type="presParOf" srcId="{D04174ED-3132-4FE9-8B1F-7F8934AED90A}" destId="{1DC21178-0A4D-4211-8AC3-3920408CA1F5}" srcOrd="3" destOrd="0" presId="urn:microsoft.com/office/officeart/2005/8/layout/list1"/>
    <dgm:cxn modelId="{9C706138-BA96-44E2-8C4C-EE2983C219C1}" type="presParOf" srcId="{D04174ED-3132-4FE9-8B1F-7F8934AED90A}" destId="{D55EEB85-D518-4636-A7DC-4B405771004F}" srcOrd="4" destOrd="0" presId="urn:microsoft.com/office/officeart/2005/8/layout/list1"/>
    <dgm:cxn modelId="{9FD288DB-4677-4FD2-9366-52CEA4B5DBD9}" type="presParOf" srcId="{D55EEB85-D518-4636-A7DC-4B405771004F}" destId="{C8A623CA-11B5-4C2F-8F8D-98D66F67D067}" srcOrd="0" destOrd="0" presId="urn:microsoft.com/office/officeart/2005/8/layout/list1"/>
    <dgm:cxn modelId="{C6E2EAF3-ECCC-41F0-93E1-86DB9F37105E}" type="presParOf" srcId="{D55EEB85-D518-4636-A7DC-4B405771004F}" destId="{25C0C976-4CB6-416C-89E9-B488ECD892AF}" srcOrd="1" destOrd="0" presId="urn:microsoft.com/office/officeart/2005/8/layout/list1"/>
    <dgm:cxn modelId="{A9A77F3F-4F0C-4F52-9B64-27D226C8E080}" type="presParOf" srcId="{D04174ED-3132-4FE9-8B1F-7F8934AED90A}" destId="{CA862791-39EE-41BF-B881-44AA52AC06C5}" srcOrd="5" destOrd="0" presId="urn:microsoft.com/office/officeart/2005/8/layout/list1"/>
    <dgm:cxn modelId="{69014DE2-72C6-49D1-B4FB-02E3900C9161}" type="presParOf" srcId="{D04174ED-3132-4FE9-8B1F-7F8934AED90A}" destId="{5141ED36-3147-458C-B519-491BB4953F04}" srcOrd="6" destOrd="0" presId="urn:microsoft.com/office/officeart/2005/8/layout/list1"/>
    <dgm:cxn modelId="{94387154-FD16-4CCE-9E9D-9433FE2F8D55}" type="presParOf" srcId="{D04174ED-3132-4FE9-8B1F-7F8934AED90A}" destId="{B8EC409B-90F1-4076-AC64-161ED772C9C8}" srcOrd="7" destOrd="0" presId="urn:microsoft.com/office/officeart/2005/8/layout/list1"/>
    <dgm:cxn modelId="{7FA4C091-57D7-43D3-B0F9-1297DA53F5ED}" type="presParOf" srcId="{D04174ED-3132-4FE9-8B1F-7F8934AED90A}" destId="{72635689-CA44-49F3-8C2E-D878ADCA7F00}" srcOrd="8" destOrd="0" presId="urn:microsoft.com/office/officeart/2005/8/layout/list1"/>
    <dgm:cxn modelId="{C3F78318-4E36-41C6-8DB3-4D4C7014349C}" type="presParOf" srcId="{72635689-CA44-49F3-8C2E-D878ADCA7F00}" destId="{AD9BC043-64EC-4DB8-9BEC-A9D76B3F2788}" srcOrd="0" destOrd="0" presId="urn:microsoft.com/office/officeart/2005/8/layout/list1"/>
    <dgm:cxn modelId="{E83D4FC3-51C1-43EF-BBA3-07B798081CA1}" type="presParOf" srcId="{72635689-CA44-49F3-8C2E-D878ADCA7F00}" destId="{91E696C9-94AC-45A2-996C-2E5E65721438}" srcOrd="1" destOrd="0" presId="urn:microsoft.com/office/officeart/2005/8/layout/list1"/>
    <dgm:cxn modelId="{88BF0781-FC35-4534-93A7-634E6621014D}" type="presParOf" srcId="{D04174ED-3132-4FE9-8B1F-7F8934AED90A}" destId="{4AE26A4E-5249-48B5-A125-58B2D65FB50F}" srcOrd="9" destOrd="0" presId="urn:microsoft.com/office/officeart/2005/8/layout/list1"/>
    <dgm:cxn modelId="{FA7A5CD1-6A34-4884-B685-C421A9DAA6EF}" type="presParOf" srcId="{D04174ED-3132-4FE9-8B1F-7F8934AED90A}" destId="{3C2F3396-CE49-4D7A-9768-A855A2ED2B9F}" srcOrd="10" destOrd="0" presId="urn:microsoft.com/office/officeart/2005/8/layout/list1"/>
    <dgm:cxn modelId="{4E066C14-6346-421B-90B0-CDB0396C9D6E}" type="presParOf" srcId="{D04174ED-3132-4FE9-8B1F-7F8934AED90A}" destId="{515108CD-0721-4700-B181-CB66128446F5}" srcOrd="11" destOrd="0" presId="urn:microsoft.com/office/officeart/2005/8/layout/list1"/>
    <dgm:cxn modelId="{EDFA90DD-708D-4800-AC75-3464A8FADB4D}" type="presParOf" srcId="{D04174ED-3132-4FE9-8B1F-7F8934AED90A}" destId="{9E36A3AC-7A73-4ED1-9BBD-1A9F5DD2321D}" srcOrd="12" destOrd="0" presId="urn:microsoft.com/office/officeart/2005/8/layout/list1"/>
    <dgm:cxn modelId="{CA42989E-318A-448A-9BEC-CA7127209F66}" type="presParOf" srcId="{9E36A3AC-7A73-4ED1-9BBD-1A9F5DD2321D}" destId="{B13A67D3-E96C-40DF-BF48-EBCE1821027B}" srcOrd="0" destOrd="0" presId="urn:microsoft.com/office/officeart/2005/8/layout/list1"/>
    <dgm:cxn modelId="{07294B87-E8E3-44E7-BB32-5CDE3034FDEA}" type="presParOf" srcId="{9E36A3AC-7A73-4ED1-9BBD-1A9F5DD2321D}" destId="{51F22364-F0EF-484C-8B2F-8A5CAC0C7C16}" srcOrd="1" destOrd="0" presId="urn:microsoft.com/office/officeart/2005/8/layout/list1"/>
    <dgm:cxn modelId="{BD4A2338-0CEA-4E7D-8545-0A1ED1045B0F}" type="presParOf" srcId="{D04174ED-3132-4FE9-8B1F-7F8934AED90A}" destId="{A9D8503A-9E9E-46AF-9CD9-19A00BBD9AA2}" srcOrd="13" destOrd="0" presId="urn:microsoft.com/office/officeart/2005/8/layout/list1"/>
    <dgm:cxn modelId="{F80E4269-79FF-4BC1-A794-478C14EBD2C7}" type="presParOf" srcId="{D04174ED-3132-4FE9-8B1F-7F8934AED90A}" destId="{DD6EAF73-25C2-497C-9E1B-052E3053B9F4}" srcOrd="14" destOrd="0" presId="urn:microsoft.com/office/officeart/2005/8/layout/list1"/>
    <dgm:cxn modelId="{2308D222-0295-4E76-885F-7292BB5E8120}" type="presParOf" srcId="{D04174ED-3132-4FE9-8B1F-7F8934AED90A}" destId="{3C97F764-B3D5-49B2-94C3-EF7F0B24DDF9}" srcOrd="15" destOrd="0" presId="urn:microsoft.com/office/officeart/2005/8/layout/list1"/>
    <dgm:cxn modelId="{1192AAF2-27C9-4A02-AD1F-AB5F741E1885}" type="presParOf" srcId="{D04174ED-3132-4FE9-8B1F-7F8934AED90A}" destId="{A5E6AE30-1BD6-42C8-9DB3-187AFBCF4854}" srcOrd="16" destOrd="0" presId="urn:microsoft.com/office/officeart/2005/8/layout/list1"/>
    <dgm:cxn modelId="{772925D3-B168-4457-988B-B4D134175602}" type="presParOf" srcId="{A5E6AE30-1BD6-42C8-9DB3-187AFBCF4854}" destId="{FA308B21-B6AB-4167-BD49-4FFED5D5999F}" srcOrd="0" destOrd="0" presId="urn:microsoft.com/office/officeart/2005/8/layout/list1"/>
    <dgm:cxn modelId="{A59A333E-726D-4F2C-ACA1-D224F7D91C39}" type="presParOf" srcId="{A5E6AE30-1BD6-42C8-9DB3-187AFBCF4854}" destId="{7C0187EA-0C3F-4353-A002-E0C23E09ABB3}" srcOrd="1" destOrd="0" presId="urn:microsoft.com/office/officeart/2005/8/layout/list1"/>
    <dgm:cxn modelId="{F6AEE7E0-14DF-4848-BEDB-75B9BD22E619}" type="presParOf" srcId="{D04174ED-3132-4FE9-8B1F-7F8934AED90A}" destId="{9562B6AB-A4B9-4F9C-B522-A33126878491}" srcOrd="17" destOrd="0" presId="urn:microsoft.com/office/officeart/2005/8/layout/list1"/>
    <dgm:cxn modelId="{E6F308AC-933B-4BE5-948D-5FA4004E914C}" type="presParOf" srcId="{D04174ED-3132-4FE9-8B1F-7F8934AED90A}" destId="{34678A7D-A984-499B-855D-79933C94AAB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9AF8AB-B936-449D-841D-1816D6092A26}">
      <dsp:nvSpPr>
        <dsp:cNvPr id="0" name=""/>
        <dsp:cNvSpPr/>
      </dsp:nvSpPr>
      <dsp:spPr>
        <a:xfrm>
          <a:off x="0" y="42440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7FA8F-2021-497A-AA2B-E9082D6FB187}">
      <dsp:nvSpPr>
        <dsp:cNvPr id="0" name=""/>
        <dsp:cNvSpPr/>
      </dsp:nvSpPr>
      <dsp:spPr>
        <a:xfrm>
          <a:off x="333341" y="70160"/>
          <a:ext cx="4666783" cy="708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Menu Engineering</a:t>
          </a:r>
          <a:endParaRPr lang="en-US" sz="2400" kern="1200"/>
        </a:p>
      </dsp:txBody>
      <dsp:txXfrm>
        <a:off x="367926" y="104745"/>
        <a:ext cx="4597613" cy="639310"/>
      </dsp:txXfrm>
    </dsp:sp>
    <dsp:sp modelId="{5141ED36-3147-458C-B519-491BB4953F04}">
      <dsp:nvSpPr>
        <dsp:cNvPr id="0" name=""/>
        <dsp:cNvSpPr/>
      </dsp:nvSpPr>
      <dsp:spPr>
        <a:xfrm>
          <a:off x="0" y="151304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0C976-4CB6-416C-89E9-B488ECD892AF}">
      <dsp:nvSpPr>
        <dsp:cNvPr id="0" name=""/>
        <dsp:cNvSpPr/>
      </dsp:nvSpPr>
      <dsp:spPr>
        <a:xfrm>
          <a:off x="333341" y="1158800"/>
          <a:ext cx="4666783" cy="708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Shahidul Islam</a:t>
          </a:r>
          <a:endParaRPr lang="en-US" sz="2400" kern="1200"/>
        </a:p>
      </dsp:txBody>
      <dsp:txXfrm>
        <a:off x="367926" y="1193385"/>
        <a:ext cx="4597613" cy="639310"/>
      </dsp:txXfrm>
    </dsp:sp>
    <dsp:sp modelId="{3C2F3396-CE49-4D7A-9768-A855A2ED2B9F}">
      <dsp:nvSpPr>
        <dsp:cNvPr id="0" name=""/>
        <dsp:cNvSpPr/>
      </dsp:nvSpPr>
      <dsp:spPr>
        <a:xfrm>
          <a:off x="0" y="260168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696C9-94AC-45A2-996C-2E5E65721438}">
      <dsp:nvSpPr>
        <dsp:cNvPr id="0" name=""/>
        <dsp:cNvSpPr/>
      </dsp:nvSpPr>
      <dsp:spPr>
        <a:xfrm>
          <a:off x="333341" y="2247440"/>
          <a:ext cx="4666783" cy="708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2127522</a:t>
          </a:r>
          <a:endParaRPr lang="en-US" sz="2400" kern="1200"/>
        </a:p>
      </dsp:txBody>
      <dsp:txXfrm>
        <a:off x="367926" y="2282025"/>
        <a:ext cx="4597613" cy="639310"/>
      </dsp:txXfrm>
    </dsp:sp>
    <dsp:sp modelId="{DD6EAF73-25C2-497C-9E1B-052E3053B9F4}">
      <dsp:nvSpPr>
        <dsp:cNvPr id="0" name=""/>
        <dsp:cNvSpPr/>
      </dsp:nvSpPr>
      <dsp:spPr>
        <a:xfrm>
          <a:off x="0" y="369031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F22364-F0EF-484C-8B2F-8A5CAC0C7C16}">
      <dsp:nvSpPr>
        <dsp:cNvPr id="0" name=""/>
        <dsp:cNvSpPr/>
      </dsp:nvSpPr>
      <dsp:spPr>
        <a:xfrm>
          <a:off x="333341" y="3336080"/>
          <a:ext cx="4666783" cy="708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Steve Jones</a:t>
          </a:r>
          <a:endParaRPr lang="en-US" sz="2400" kern="1200"/>
        </a:p>
      </dsp:txBody>
      <dsp:txXfrm>
        <a:off x="367926" y="3370665"/>
        <a:ext cx="4597613" cy="639310"/>
      </dsp:txXfrm>
    </dsp:sp>
    <dsp:sp modelId="{34678A7D-A984-499B-855D-79933C94AAB4}">
      <dsp:nvSpPr>
        <dsp:cNvPr id="0" name=""/>
        <dsp:cNvSpPr/>
      </dsp:nvSpPr>
      <dsp:spPr>
        <a:xfrm>
          <a:off x="0" y="477895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0187EA-0C3F-4353-A002-E0C23E09ABB3}">
      <dsp:nvSpPr>
        <dsp:cNvPr id="0" name=""/>
        <dsp:cNvSpPr/>
      </dsp:nvSpPr>
      <dsp:spPr>
        <a:xfrm>
          <a:off x="333341" y="4424719"/>
          <a:ext cx="4666783" cy="708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Food &amp; Beverages Operations</a:t>
          </a:r>
          <a:endParaRPr lang="en-US" sz="2400" kern="1200"/>
        </a:p>
      </dsp:txBody>
      <dsp:txXfrm>
        <a:off x="367926" y="4459304"/>
        <a:ext cx="4597613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64612-235E-A4EE-CCA5-EB3472E05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F1C361-1F36-1C3F-0C16-88CC8E9830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5AEAF-6900-AD1F-451B-327E50CAF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7D6EB-BEA8-0ED5-89CB-4EC7C175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B3D04-B3B9-8996-E984-DB61D12E5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770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4EA50-0018-0C40-7C60-D6A389FC4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9C442-92BA-AC24-2577-A58505F8C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34863-2203-BCA3-1626-23846ACBF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F7727-0E9F-EC27-8A57-ADFA6FEA3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CEA2C-4B16-B2DC-3292-993BACEEF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8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9BEF-76CF-B492-AC61-F4099200D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578587-6B24-D87E-2015-1E85747206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B81A4-3C6B-F318-7EFC-B1C8EF874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42313-02BF-FEE7-AED5-B06C4157E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5C684-3623-8DAE-202D-81155B335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77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4FDC4-11F9-284C-EEB0-635B32D30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4403B-A89C-566E-D625-05EF729BFE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356E7-8FD8-433C-3527-234596965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808091-0136-5C41-9B62-623F68F08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86F99-A332-7A4C-5814-8213EFFFB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6A38E-2BE3-CADC-0D95-1A15DC9B7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5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3EA79-8586-7F86-1743-E179171A1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27A38-7580-FBF8-E5A9-508751CD8A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D8101-5004-CE49-CB92-161D96458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234E6F-39DA-39AC-A2F7-433E09072F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586DD2-0C63-F397-9DEF-C5273A9C96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5B11C-B6DC-E85B-0989-54D0091AA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ABA10-5050-FB64-7AFA-41FB851AD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DA7504-3FEC-E87E-B1FE-96E17EEF8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18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57638-E79F-DF1B-829E-67BC6168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207DAF-2AFF-1E71-EDB1-394A2B62E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EDCCD7-979F-BBD9-4385-336662C5C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7FEBAC-9776-1525-7974-5AF67A0F6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41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A420BD-0B41-EFA6-79A0-BFF51D2AD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FDD5C8-FBA5-212C-D750-7F572C6D6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B7997-E7BB-B974-A385-7EDA5E2B5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702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E1D65-A593-11E7-7752-5D8DD1391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2A0D1-7CC8-AA7B-4504-800A408E5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A3AA2-6D91-AE36-C337-EE6EB1C6A5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CBA4B8-173A-86C5-EEAF-5B89B472A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45BC8-5AB5-56D9-60D1-7E70A7C0B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A3585-7D43-E449-5BD7-5DB9355A2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60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9DC04-739B-8A68-9FB0-C8A87A4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8465CF-4A8B-E44A-E6C5-F0C0A27E9D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212A4F-26A3-3271-01E5-2B3A0F269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D4E7F9-189C-9079-2481-D36945CD1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DE6CED-B09C-5599-7800-3255A134A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8EC5B-A9BD-1DEC-ED08-DDA105B69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9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7A7D7-F976-436F-31F9-D29CC9070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316BC7-D15F-ACB5-EAF0-8D7C185F41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FA915-D2B6-B6FA-4CE4-A7BB716B1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58C19-6692-4791-75A0-FBEF5DBCC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E93F0-EAFA-05E8-B229-03E180CE7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03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B6EC7F-B08E-C1B7-F1E0-6AAB6DC25E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42373F-F313-8D62-C48F-78609A01AD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9DF48-505F-966A-7B58-1BECBE48F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90DC4-C0B1-B39E-0DC0-0B797EA9E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DCDFB-097C-E55D-12B1-09842576C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827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F0FCAB-47A6-2222-D8CC-A3A85F115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1974F3-C619-ACEC-FC95-5BDA1B7F0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5FE-5EB4-B8D5-0A59-76557ACC95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BFE50-6671-40E0-82E8-DEF2737FCA28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03D25-1B44-108A-9A4C-8295F2E960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64F11-70D2-59B7-4F65-EC648C285D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B8FAD-701B-4A0D-9AA3-28BD813BF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83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EDAF-9111-86E5-CFB3-2FD8ED15EB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2100" y="304800"/>
            <a:ext cx="9144000" cy="614362"/>
          </a:xfrm>
        </p:spPr>
        <p:txBody>
          <a:bodyPr>
            <a:normAutofit fontScale="90000"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Christmas Party Menu 2022</a:t>
            </a:r>
            <a:br>
              <a:rPr lang="en-GB" sz="2000" b="1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000" b="1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Prix Fixe</a:t>
            </a:r>
            <a:br>
              <a:rPr lang="en-GB" sz="1400" b="1" dirty="0"/>
            </a:br>
            <a:r>
              <a:rPr lang="en-GB" sz="1200" b="1" i="1" dirty="0">
                <a:solidFill>
                  <a:schemeClr val="accent2"/>
                </a:solidFill>
                <a:latin typeface="Cambria Math" panose="02040503050406030204" pitchFamily="18" charset="0"/>
                <a:ea typeface="Cambria Math" panose="02040503050406030204" pitchFamily="18" charset="0"/>
                <a:cs typeface="Aharoni" panose="02010803020104030203" pitchFamily="2" charset="-79"/>
              </a:rPr>
              <a:t>ALIVE WITH FESTIVE ENTERTAINMENT</a:t>
            </a:r>
          </a:p>
        </p:txBody>
      </p:sp>
      <p:pic>
        <p:nvPicPr>
          <p:cNvPr id="1026" name="Picture 2" descr="The Trinity City Hotel Dublin - Home | Facebook">
            <a:extLst>
              <a:ext uri="{FF2B5EF4-FFF2-40B4-BE49-F238E27FC236}">
                <a16:creationId xmlns:a16="http://schemas.microsoft.com/office/drawing/2014/main" id="{0D576A20-2D7F-2B2A-D793-C90618BAB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919162"/>
            <a:ext cx="819150" cy="81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0C63A4-C05C-132A-6C83-01C2C613AC88}"/>
              </a:ext>
            </a:extLst>
          </p:cNvPr>
          <p:cNvSpPr txBox="1"/>
          <p:nvPr/>
        </p:nvSpPr>
        <p:spPr>
          <a:xfrm>
            <a:off x="4389469" y="1862137"/>
            <a:ext cx="36877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i="1" dirty="0">
                <a:solidFill>
                  <a:schemeClr val="accent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Exclusive </a:t>
            </a:r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3 Course </a:t>
            </a:r>
            <a:r>
              <a:rPr lang="en-GB" sz="1400" b="1" i="1" dirty="0">
                <a:solidFill>
                  <a:schemeClr val="accent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Menu</a:t>
            </a:r>
          </a:p>
          <a:p>
            <a:pPr algn="ctr"/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£40per person</a:t>
            </a:r>
          </a:p>
          <a:p>
            <a:pPr algn="ctr"/>
            <a:r>
              <a:rPr lang="en-GB" sz="1400" b="1" i="1" dirty="0">
                <a:solidFill>
                  <a:schemeClr val="accent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With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B5BD11-183B-D260-6325-AAA4964155DB}"/>
              </a:ext>
            </a:extLst>
          </p:cNvPr>
          <p:cNvSpPr txBox="1"/>
          <p:nvPr/>
        </p:nvSpPr>
        <p:spPr>
          <a:xfrm>
            <a:off x="298579" y="2698639"/>
            <a:ext cx="3383906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r>
              <a:rPr lang="en-GB" sz="1400" b="1" u="sng" dirty="0">
                <a:solidFill>
                  <a:srgbClr val="7030A0"/>
                </a:solidFill>
              </a:rPr>
              <a:t>STARTERS</a:t>
            </a: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r>
              <a:rPr lang="en-GB" sz="1400" dirty="0">
                <a:solidFill>
                  <a:srgbClr val="0070C0"/>
                </a:solidFill>
              </a:rPr>
              <a:t>Roasted Root Vegetable Soup (V) </a:t>
            </a:r>
          </a:p>
          <a:p>
            <a:r>
              <a:rPr lang="en-GB" sz="900" dirty="0"/>
              <a:t>Garnished with cream, chopped chives and served with bread roll.</a:t>
            </a:r>
          </a:p>
          <a:p>
            <a:endParaRPr lang="en-GB" sz="900" dirty="0"/>
          </a:p>
          <a:p>
            <a:endParaRPr lang="en-GB" sz="900" dirty="0"/>
          </a:p>
          <a:p>
            <a:r>
              <a:rPr lang="en-GB" sz="1400" dirty="0">
                <a:solidFill>
                  <a:srgbClr val="0070C0"/>
                </a:solidFill>
              </a:rPr>
              <a:t>Festive Seafood Trio</a:t>
            </a:r>
          </a:p>
          <a:p>
            <a:r>
              <a:rPr lang="en-GB" sz="900" dirty="0"/>
              <a:t>Slices of smoked salmon, a mini king prawn cocktail and spicy crackerjack prawns with brown bread.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DFF926-7C2C-6314-F69F-C011F725B21F}"/>
              </a:ext>
            </a:extLst>
          </p:cNvPr>
          <p:cNvSpPr txBox="1"/>
          <p:nvPr/>
        </p:nvSpPr>
        <p:spPr>
          <a:xfrm>
            <a:off x="4002833" y="2435780"/>
            <a:ext cx="4074370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r>
              <a:rPr lang="en-GB" sz="1400" b="1" u="sng" dirty="0">
                <a:solidFill>
                  <a:srgbClr val="7030A0"/>
                </a:solidFill>
              </a:rPr>
              <a:t>MAINS</a:t>
            </a: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r>
              <a:rPr lang="en-GB" sz="1400" dirty="0">
                <a:solidFill>
                  <a:srgbClr val="0070C0"/>
                </a:solidFill>
              </a:rPr>
              <a:t>Hand-Carved Turkey</a:t>
            </a:r>
          </a:p>
          <a:p>
            <a:r>
              <a:rPr lang="en-GB" sz="900" dirty="0"/>
              <a:t>Onion seasoned roast potatoes, pig in blanket, green beans, garden peas, red cabbage, sprouts, honey-roasted parsnips, pork, Yorkshire pudding, cranberry sauce and gravy.</a:t>
            </a:r>
          </a:p>
          <a:p>
            <a:endParaRPr lang="en-GB" sz="900" dirty="0"/>
          </a:p>
          <a:p>
            <a:r>
              <a:rPr lang="en-GB" sz="1400" dirty="0">
                <a:solidFill>
                  <a:srgbClr val="0070C0"/>
                </a:solidFill>
              </a:rPr>
              <a:t>Sirloin Steak &amp; Rib Combo</a:t>
            </a:r>
          </a:p>
          <a:p>
            <a:r>
              <a:rPr lang="en-GB" sz="900" dirty="0"/>
              <a:t>10oz Sirloin steak and a half rack of Bourbon-glazed ribs with seasoned chips, southern-fried onion nest, mushroom, tomato and creamy or Bourbon sauce.</a:t>
            </a:r>
          </a:p>
          <a:p>
            <a:endParaRPr lang="en-GB" sz="900" dirty="0"/>
          </a:p>
          <a:p>
            <a:r>
              <a:rPr lang="en-GB" sz="1400" dirty="0">
                <a:solidFill>
                  <a:srgbClr val="0070C0"/>
                </a:solidFill>
              </a:rPr>
              <a:t>Sweet Potato, Chestnut &amp; Cranberry Bake (V) </a:t>
            </a:r>
          </a:p>
          <a:p>
            <a:r>
              <a:rPr lang="en-GB" sz="900" dirty="0"/>
              <a:t>Onion seasoned roast potatoes, green beans, garden peas, red cabbage, sprouts, cranberry sauce and gravy.</a:t>
            </a:r>
          </a:p>
          <a:p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CFF2FD-F2F6-4DD8-CCBD-F7C100F565A3}"/>
              </a:ext>
            </a:extLst>
          </p:cNvPr>
          <p:cNvSpPr txBox="1"/>
          <p:nvPr/>
        </p:nvSpPr>
        <p:spPr>
          <a:xfrm>
            <a:off x="8397551" y="2435780"/>
            <a:ext cx="3638939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pPr algn="ctr"/>
            <a:r>
              <a:rPr lang="en-GB" sz="1400" b="1" u="sng" dirty="0">
                <a:solidFill>
                  <a:srgbClr val="7030A0"/>
                </a:solidFill>
              </a:rPr>
              <a:t>DESSERTS</a:t>
            </a:r>
          </a:p>
          <a:p>
            <a:pPr algn="ctr"/>
            <a:endParaRPr lang="en-GB" sz="1400" b="1" dirty="0">
              <a:solidFill>
                <a:srgbClr val="7030A0"/>
              </a:solidFill>
            </a:endParaRPr>
          </a:p>
          <a:p>
            <a:r>
              <a:rPr lang="en-GB" sz="1400" dirty="0">
                <a:solidFill>
                  <a:srgbClr val="0070C0"/>
                </a:solidFill>
              </a:rPr>
              <a:t>Baked Vanilla Cheesecake (V) </a:t>
            </a:r>
          </a:p>
          <a:p>
            <a:r>
              <a:rPr lang="en-GB" sz="900" dirty="0"/>
              <a:t>With a cherry compote and real dairy ice cream.</a:t>
            </a:r>
          </a:p>
          <a:p>
            <a:endParaRPr lang="en-GB" sz="900" dirty="0"/>
          </a:p>
          <a:p>
            <a:r>
              <a:rPr lang="en-GB" sz="1400" dirty="0">
                <a:solidFill>
                  <a:srgbClr val="0070C0"/>
                </a:solidFill>
              </a:rPr>
              <a:t>Apple &amp; Blackberry Crumble (V) </a:t>
            </a:r>
          </a:p>
          <a:p>
            <a:r>
              <a:rPr lang="en-GB" sz="900" dirty="0"/>
              <a:t>Served with your choice of vegan iced dessert, custard or real dairy ice cream.</a:t>
            </a:r>
          </a:p>
          <a:p>
            <a:endParaRPr lang="en-GB" sz="900" dirty="0"/>
          </a:p>
          <a:p>
            <a:r>
              <a:rPr lang="en-GB" sz="1400" dirty="0">
                <a:solidFill>
                  <a:srgbClr val="0070C0"/>
                </a:solidFill>
              </a:rPr>
              <a:t>Choco Bar (V) </a:t>
            </a:r>
          </a:p>
          <a:p>
            <a:r>
              <a:rPr lang="en-GB" sz="900" dirty="0"/>
              <a:t>An indulgent chocolate &amp; caramel bar, with fluffy cream and choice of ice cream or custard.</a:t>
            </a:r>
          </a:p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E63679-F117-3DB9-C5C7-8047CF936B32}"/>
              </a:ext>
            </a:extLst>
          </p:cNvPr>
          <p:cNvSpPr txBox="1"/>
          <p:nvPr/>
        </p:nvSpPr>
        <p:spPr>
          <a:xfrm>
            <a:off x="9937102" y="5642275"/>
            <a:ext cx="2006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7030A0"/>
                </a:solidFill>
              </a:rPr>
              <a:t>Allergen Information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(V)</a:t>
            </a:r>
            <a:r>
              <a:rPr lang="en-GB" sz="1100" b="1" dirty="0">
                <a:solidFill>
                  <a:srgbClr val="0070C0"/>
                </a:solidFill>
              </a:rPr>
              <a:t> </a:t>
            </a:r>
            <a:r>
              <a:rPr lang="en-GB" sz="1100" dirty="0"/>
              <a:t>= made with vegetarian ingredients, suitable for vegetarians.</a:t>
            </a:r>
          </a:p>
          <a:p>
            <a:r>
              <a:rPr lang="en-GB" sz="1100" dirty="0"/>
              <a:t>Please ask a member of staff for any allergy issues.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0B182A-7106-1D63-B492-5131DC6C92DA}"/>
              </a:ext>
            </a:extLst>
          </p:cNvPr>
          <p:cNvSpPr txBox="1"/>
          <p:nvPr/>
        </p:nvSpPr>
        <p:spPr>
          <a:xfrm>
            <a:off x="70563" y="451603"/>
            <a:ext cx="268721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7030A0"/>
                </a:solidFill>
              </a:rPr>
              <a:t>Live Entertainment:</a:t>
            </a:r>
          </a:p>
          <a:p>
            <a:r>
              <a:rPr lang="en-GB" sz="1200" b="1" dirty="0"/>
              <a:t>Live Music, Magicians, Christmas Crackers with Raffles and Prizes</a:t>
            </a:r>
          </a:p>
        </p:txBody>
      </p:sp>
      <p:pic>
        <p:nvPicPr>
          <p:cNvPr id="1028" name="Picture 4" descr="Tesco reveals its Christmas food menu including sticky toffee cheese | The  Sun">
            <a:extLst>
              <a:ext uri="{FF2B5EF4-FFF2-40B4-BE49-F238E27FC236}">
                <a16:creationId xmlns:a16="http://schemas.microsoft.com/office/drawing/2014/main" id="{C9135F8B-E3F8-0C3C-C55C-0BFFDDB77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997" y="1285992"/>
            <a:ext cx="1713724" cy="128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39413BE-6EB1-3DAF-DAE7-84FDA32A434D}"/>
              </a:ext>
            </a:extLst>
          </p:cNvPr>
          <p:cNvSpPr txBox="1"/>
          <p:nvPr/>
        </p:nvSpPr>
        <p:spPr>
          <a:xfrm>
            <a:off x="8584163" y="1128711"/>
            <a:ext cx="2929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NO DEPOSIT REQUIRED</a:t>
            </a:r>
          </a:p>
          <a:p>
            <a:r>
              <a:rPr lang="en-GB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No Service Charge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BF9A26-6E89-1AF3-979F-D055DB690358}"/>
              </a:ext>
            </a:extLst>
          </p:cNvPr>
          <p:cNvSpPr txBox="1"/>
          <p:nvPr/>
        </p:nvSpPr>
        <p:spPr>
          <a:xfrm>
            <a:off x="8584163" y="541176"/>
            <a:ext cx="3359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mbria Math" panose="02040503050406030204" pitchFamily="18" charset="0"/>
                <a:ea typeface="Cambria Math" panose="02040503050406030204" pitchFamily="18" charset="0"/>
              </a:rPr>
              <a:t>MENU AVAILABLE FROM 21</a:t>
            </a:r>
            <a:r>
              <a:rPr lang="en-GB" b="1" baseline="30000" dirty="0">
                <a:latin typeface="Cambria Math" panose="02040503050406030204" pitchFamily="18" charset="0"/>
                <a:ea typeface="Cambria Math" panose="02040503050406030204" pitchFamily="18" charset="0"/>
              </a:rPr>
              <a:t>ST</a:t>
            </a:r>
            <a:r>
              <a:rPr lang="en-GB" b="1" dirty="0">
                <a:latin typeface="Cambria Math" panose="02040503050406030204" pitchFamily="18" charset="0"/>
                <a:ea typeface="Cambria Math" panose="02040503050406030204" pitchFamily="18" charset="0"/>
              </a:rPr>
              <a:t> TO 26</a:t>
            </a:r>
            <a:r>
              <a:rPr lang="en-GB" b="1" baseline="30000" dirty="0">
                <a:latin typeface="Cambria Math" panose="02040503050406030204" pitchFamily="18" charset="0"/>
                <a:ea typeface="Cambria Math" panose="02040503050406030204" pitchFamily="18" charset="0"/>
              </a:rPr>
              <a:t>TH</a:t>
            </a:r>
            <a:r>
              <a:rPr lang="en-GB" b="1" dirty="0">
                <a:latin typeface="Cambria Math" panose="02040503050406030204" pitchFamily="18" charset="0"/>
                <a:ea typeface="Cambria Math" panose="02040503050406030204" pitchFamily="18" charset="0"/>
              </a:rPr>
              <a:t> DECEMBER 2022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1A0C04-3E72-E6A7-1011-25F9E2AD8EC1}"/>
              </a:ext>
            </a:extLst>
          </p:cNvPr>
          <p:cNvSpPr txBox="1"/>
          <p:nvPr/>
        </p:nvSpPr>
        <p:spPr>
          <a:xfrm>
            <a:off x="4413378" y="2476387"/>
            <a:ext cx="3984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accent2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Complimentary glass of Champagne, Wine, Soft Drink or Cocktail.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192BC8-A7B1-4410-0901-02B6933B457C}"/>
              </a:ext>
            </a:extLst>
          </p:cNvPr>
          <p:cNvSpPr txBox="1"/>
          <p:nvPr/>
        </p:nvSpPr>
        <p:spPr>
          <a:xfrm>
            <a:off x="155510" y="5014131"/>
            <a:ext cx="3778898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rgbClr val="7030A0"/>
                </a:solidFill>
              </a:rPr>
              <a:t>DRINKS</a:t>
            </a:r>
          </a:p>
          <a:p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Prosecco or Sparkling Rose £21.50 750ml </a:t>
            </a:r>
          </a:p>
          <a:p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Glass of Wine, Shiraz, Chardonnay, Rose, Pinot £5.95 250ml </a:t>
            </a:r>
          </a:p>
          <a:p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Cocktails: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Mojito,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Pornstar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Martini, Strawberry Refresher, Long Island Tea £6.95</a:t>
            </a:r>
          </a:p>
          <a:p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Pint of Lager £4.95</a:t>
            </a:r>
          </a:p>
          <a:p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Soft Drinks: Coke, Diet Coke, Fanta, Lemonade, Sprite, Orange Juice, Apple Juice, Cranberry Juice £3.95</a:t>
            </a:r>
          </a:p>
          <a:p>
            <a:endParaRPr lang="en-GB" sz="1200" dirty="0">
              <a:solidFill>
                <a:srgbClr val="0070C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94CB71-13F5-9AC1-9DCD-36CBE7AD8433}"/>
              </a:ext>
            </a:extLst>
          </p:cNvPr>
          <p:cNvSpPr txBox="1"/>
          <p:nvPr/>
        </p:nvSpPr>
        <p:spPr>
          <a:xfrm>
            <a:off x="4002833" y="5895851"/>
            <a:ext cx="43169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66"/>
                </a:solidFill>
                <a:latin typeface="Lucida Calligraphy" panose="03010101010101010101" pitchFamily="66" charset="0"/>
              </a:rPr>
              <a:t>Celebrate in style with some Festive Fizz with Live Entertainment at Trinity City Hotel</a:t>
            </a:r>
          </a:p>
        </p:txBody>
      </p:sp>
      <p:pic>
        <p:nvPicPr>
          <p:cNvPr id="1030" name="Picture 6" descr="Champagne cocktail recipes | BBC Good Food">
            <a:extLst>
              <a:ext uri="{FF2B5EF4-FFF2-40B4-BE49-F238E27FC236}">
                <a16:creationId xmlns:a16="http://schemas.microsoft.com/office/drawing/2014/main" id="{741AD70A-2E40-6258-9C2A-B89230D3E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518" y="5642275"/>
            <a:ext cx="1202775" cy="111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uple Pulling Cracker In Room Decorated For Christmas Stock Photo -  Download Image Now - iStock">
            <a:extLst>
              <a:ext uri="{FF2B5EF4-FFF2-40B4-BE49-F238E27FC236}">
                <a16:creationId xmlns:a16="http://schemas.microsoft.com/office/drawing/2014/main" id="{F367DB78-6D75-2A6C-673E-489A12E52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3" y="1285992"/>
            <a:ext cx="1910054" cy="127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DB072B5-2FFC-0422-64C8-D1AC9DAF30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5513" y="3457909"/>
            <a:ext cx="381332" cy="3813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B0A6BE6-4223-86A8-4966-A61D585C26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3300" y="4842682"/>
            <a:ext cx="342899" cy="34289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2B12D92-9B93-712A-62FE-5F35D494EA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82139" y="4571098"/>
            <a:ext cx="319085" cy="31908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E06FBD3-8FA4-2EFF-F9CE-148ED3D28E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80599" y="3967631"/>
            <a:ext cx="319085" cy="31908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49932A9-791A-6958-633B-9BE9EF792E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04387" y="3457909"/>
            <a:ext cx="352424" cy="35242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00002D8-0631-D7CD-BAE4-851C9DA929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16548" y="6114618"/>
            <a:ext cx="334774" cy="33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5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423EF2F-B0E3-F89C-EAF9-9901060730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50211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1223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615E4-5D4E-1940-1429-A4D8B9D6E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/>
              <a:t>Bibliography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B90F4A-FF3B-557A-A542-A4348A3F1529}"/>
              </a:ext>
            </a:extLst>
          </p:cNvPr>
          <p:cNvSpPr txBox="1"/>
          <p:nvPr/>
        </p:nvSpPr>
        <p:spPr>
          <a:xfrm>
            <a:off x="289249" y="1828800"/>
            <a:ext cx="990911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Couple Pulling Cracker In Room Decorated For Christmas Stock Photo - Download Image Now - iStock (istockphoto.com)</a:t>
            </a:r>
          </a:p>
          <a:p>
            <a:endParaRPr lang="en-GB" dirty="0"/>
          </a:p>
          <a:p>
            <a:r>
              <a:rPr lang="en-GB" dirty="0"/>
              <a:t>https://www.trinitycityhotel.com/en/menus/</a:t>
            </a:r>
          </a:p>
          <a:p>
            <a:endParaRPr lang="en-GB" dirty="0"/>
          </a:p>
          <a:p>
            <a:r>
              <a:rPr lang="en-GB" dirty="0"/>
              <a:t>https://www.thetrinitybell.co.uk/christmas/christmas-dining-menu</a:t>
            </a:r>
          </a:p>
          <a:p>
            <a:endParaRPr lang="en-GB" dirty="0"/>
          </a:p>
          <a:p>
            <a:r>
              <a:rPr lang="en-GB" dirty="0"/>
              <a:t>https://www.bbcgoodfood.com/recipes/collection/champagne-cocktail-recipes</a:t>
            </a:r>
          </a:p>
          <a:p>
            <a:endParaRPr lang="en-GB" dirty="0"/>
          </a:p>
          <a:p>
            <a:r>
              <a:rPr lang="en-GB" dirty="0"/>
              <a:t>https://cpdonline.co.uk/knowledge-base/food-hygiene/14-food-allergens/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740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457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Cambria</vt:lpstr>
      <vt:lpstr>Cambria Math</vt:lpstr>
      <vt:lpstr>Lucida Calligraphy</vt:lpstr>
      <vt:lpstr>Office Theme</vt:lpstr>
      <vt:lpstr>Christmas Party Menu 2022 Prix Fixe ALIVE WITH FESTIVE ENTERTAINMENT</vt:lpstr>
      <vt:lpstr>PowerPoint Presentation</vt:lpstr>
      <vt:lpstr> Bibliography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Party Menu 2022 Prix Fixe ALIVE WITH FESTIVE ENTERTAINMENT</dc:title>
  <dc:creator>Shahidul Islam</dc:creator>
  <cp:lastModifiedBy>Ffion Cumberpatch</cp:lastModifiedBy>
  <cp:revision>2</cp:revision>
  <dcterms:created xsi:type="dcterms:W3CDTF">2022-11-18T11:47:27Z</dcterms:created>
  <dcterms:modified xsi:type="dcterms:W3CDTF">2022-12-21T16:31:22Z</dcterms:modified>
</cp:coreProperties>
</file>