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5854"/>
    <p:restoredTop sz="93902"/>
  </p:normalViewPr>
  <p:slideViewPr>
    <p:cSldViewPr snapToGrid="0" snapToObjects="1">
      <p:cViewPr varScale="1">
        <p:scale>
          <a:sx n="120" d="100"/>
          <a:sy n="120" d="100"/>
        </p:scale>
        <p:origin x="81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notesMaster" Target="notesMasters/notesMaster1.xml"/><Relationship Id="rId16" Type="http://schemas.openxmlformats.org/officeDocument/2006/relationships/presProps" Target="presProps.xml"/><Relationship Id="rId17" Type="http://schemas.openxmlformats.org/officeDocument/2006/relationships/viewProps" Target="viewProps.xml"/><Relationship Id="rId18" Type="http://schemas.openxmlformats.org/officeDocument/2006/relationships/theme" Target="theme/theme1.xml"/><Relationship Id="rId1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9A8D60-1D4B-8D45-8C2D-133B6DCEFDCA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0B4572-5706-A94F-9FE3-64F1C4B520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4709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2/24/20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2/24/20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2/24/20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2/24/20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2/24/20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2/24/20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2/24/20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2/24/20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2/24/20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2/24/20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2/24/20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2/24/20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9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2/24/20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7200" dirty="0" err="1" smtClean="0"/>
              <a:t>Onglau</a:t>
            </a:r>
            <a:endParaRPr lang="en-GB" sz="7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2593976" y="79744"/>
            <a:ext cx="8689976" cy="1371599"/>
          </a:xfrm>
        </p:spPr>
        <p:txBody>
          <a:bodyPr/>
          <a:lstStyle/>
          <a:p>
            <a:r>
              <a:rPr lang="en-GB" u="sng" dirty="0" err="1" smtClean="0">
                <a:solidFill>
                  <a:schemeClr val="tx1"/>
                </a:solidFill>
              </a:rPr>
              <a:t>Gwaith</a:t>
            </a:r>
            <a:r>
              <a:rPr lang="en-GB" u="sng" dirty="0" smtClean="0">
                <a:solidFill>
                  <a:schemeClr val="tx1"/>
                </a:solidFill>
              </a:rPr>
              <a:t> </a:t>
            </a:r>
            <a:r>
              <a:rPr lang="en-GB" u="sng" dirty="0" err="1" smtClean="0">
                <a:solidFill>
                  <a:schemeClr val="tx1"/>
                </a:solidFill>
              </a:rPr>
              <a:t>dosbarth</a:t>
            </a:r>
            <a:endParaRPr lang="en-GB" u="sng" dirty="0">
              <a:solidFill>
                <a:schemeClr val="tx1"/>
              </a:solidFill>
            </a:endParaRPr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5671066" y="79743"/>
            <a:ext cx="8689976" cy="13715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u="sng" dirty="0" smtClean="0">
                <a:solidFill>
                  <a:schemeClr val="tx1"/>
                </a:solidFill>
              </a:rPr>
              <a:t>25 </a:t>
            </a:r>
            <a:r>
              <a:rPr lang="en-GB" u="sng" dirty="0" err="1" smtClean="0">
                <a:solidFill>
                  <a:schemeClr val="tx1"/>
                </a:solidFill>
              </a:rPr>
              <a:t>Chwefror</a:t>
            </a:r>
            <a:r>
              <a:rPr lang="en-GB" u="sng" dirty="0" smtClean="0">
                <a:solidFill>
                  <a:schemeClr val="tx1"/>
                </a:solidFill>
              </a:rPr>
              <a:t> 2020</a:t>
            </a:r>
            <a:endParaRPr lang="en-GB" u="sng" dirty="0">
              <a:solidFill>
                <a:schemeClr val="tx1"/>
              </a:solidFill>
            </a:endParaRPr>
          </a:p>
        </p:txBody>
      </p:sp>
      <p:pic>
        <p:nvPicPr>
          <p:cNvPr id="1028" name="Picture 4" descr="mage result for angles cartoon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161"/>
          <a:stretch/>
        </p:blipFill>
        <p:spPr bwMode="auto">
          <a:xfrm>
            <a:off x="8155173" y="3896447"/>
            <a:ext cx="3422318" cy="2695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6983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375" y="1774217"/>
            <a:ext cx="10364451" cy="1596177"/>
          </a:xfrm>
        </p:spPr>
        <p:txBody>
          <a:bodyPr>
            <a:normAutofit/>
          </a:bodyPr>
          <a:lstStyle/>
          <a:p>
            <a:r>
              <a:rPr lang="en-GB" sz="4000" dirty="0" err="1" smtClean="0"/>
              <a:t>Yn</a:t>
            </a:r>
            <a:r>
              <a:rPr lang="en-GB" sz="4000" dirty="0" smtClean="0"/>
              <a:t> </a:t>
            </a:r>
            <a:r>
              <a:rPr lang="en-GB" sz="4000" dirty="0" err="1" smtClean="0"/>
              <a:t>saesneg</a:t>
            </a:r>
            <a:r>
              <a:rPr lang="en-GB" sz="4000" dirty="0" smtClean="0"/>
              <a:t>, </a:t>
            </a:r>
            <a:r>
              <a:rPr lang="en-GB" sz="4000" dirty="0" err="1" smtClean="0"/>
              <a:t>os</a:t>
            </a:r>
            <a:r>
              <a:rPr lang="en-GB" sz="4000" dirty="0" smtClean="0"/>
              <a:t> </a:t>
            </a:r>
            <a:r>
              <a:rPr lang="en-GB" sz="4000" dirty="0" err="1" smtClean="0"/>
              <a:t>ydych</a:t>
            </a:r>
            <a:r>
              <a:rPr lang="en-GB" sz="4000" dirty="0" smtClean="0"/>
              <a:t> </a:t>
            </a:r>
            <a:r>
              <a:rPr lang="en-GB" sz="4000" dirty="0" err="1" smtClean="0"/>
              <a:t>chi’n</a:t>
            </a:r>
            <a:r>
              <a:rPr lang="en-GB" sz="4000" dirty="0" smtClean="0"/>
              <a:t> </a:t>
            </a:r>
            <a:r>
              <a:rPr lang="en-GB" sz="4000" dirty="0" err="1" smtClean="0"/>
              <a:t>gwybod</a:t>
            </a:r>
            <a:r>
              <a:rPr lang="en-GB" sz="4000" dirty="0" smtClean="0"/>
              <a:t> </a:t>
            </a:r>
            <a:r>
              <a:rPr lang="en-GB" sz="4000" dirty="0" err="1" smtClean="0"/>
              <a:t>unrhyw</a:t>
            </a:r>
            <a:r>
              <a:rPr lang="en-GB" sz="4000" dirty="0" smtClean="0"/>
              <a:t> </a:t>
            </a:r>
            <a:r>
              <a:rPr lang="en-GB" sz="4000" dirty="0" err="1" smtClean="0"/>
              <a:t>enwau</a:t>
            </a:r>
            <a:r>
              <a:rPr lang="en-GB" sz="4000" dirty="0" smtClean="0"/>
              <a:t> </a:t>
            </a:r>
            <a:r>
              <a:rPr lang="en-GB" sz="4000" dirty="0" err="1" smtClean="0"/>
              <a:t>onglau</a:t>
            </a:r>
            <a:r>
              <a:rPr lang="en-GB" sz="4000" dirty="0"/>
              <a:t>?</a:t>
            </a:r>
          </a:p>
        </p:txBody>
      </p:sp>
      <p:sp>
        <p:nvSpPr>
          <p:cNvPr id="4" name="Rectangle 3"/>
          <p:cNvSpPr/>
          <p:nvPr/>
        </p:nvSpPr>
        <p:spPr>
          <a:xfrm>
            <a:off x="723900" y="3765034"/>
            <a:ext cx="10895611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 smtClean="0"/>
              <a:t>IN ENGLISH, DO YOU KNOW THE NAMES OF ANY </a:t>
            </a:r>
          </a:p>
          <a:p>
            <a:pPr algn="ctr"/>
            <a:r>
              <a:rPr lang="en-GB" sz="4000" dirty="0" smtClean="0"/>
              <a:t>ANGLES?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10694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/Users/elisenicholas/Desktop/Screen Shot 2020-02-23 at 23.37.42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4328" y="1129634"/>
            <a:ext cx="7184974" cy="4867127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/>
          <p:cNvSpPr txBox="1"/>
          <p:nvPr/>
        </p:nvSpPr>
        <p:spPr>
          <a:xfrm>
            <a:off x="1148316" y="5332226"/>
            <a:ext cx="550766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 smtClean="0">
                <a:solidFill>
                  <a:srgbClr val="FF0000"/>
                </a:solidFill>
              </a:rPr>
              <a:t>Ongl</a:t>
            </a:r>
            <a:r>
              <a:rPr lang="en-GB" sz="7200" dirty="0" smtClean="0">
                <a:solidFill>
                  <a:srgbClr val="FF0000"/>
                </a:solidFill>
              </a:rPr>
              <a:t> </a:t>
            </a:r>
            <a:r>
              <a:rPr lang="en-GB" sz="7200" dirty="0" err="1" smtClean="0">
                <a:solidFill>
                  <a:srgbClr val="FF0000"/>
                </a:solidFill>
              </a:rPr>
              <a:t>lem</a:t>
            </a:r>
            <a:endParaRPr lang="en-GB" sz="7200" dirty="0">
              <a:solidFill>
                <a:srgbClr val="FF0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9781953" y="1855037"/>
            <a:ext cx="329609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smtClean="0">
                <a:solidFill>
                  <a:srgbClr val="FF0000"/>
                </a:solidFill>
              </a:rPr>
              <a:t>Less than 90</a:t>
            </a:r>
            <a:r>
              <a:rPr lang="en-GB" sz="7200" baseline="30000" dirty="0" smtClean="0">
                <a:solidFill>
                  <a:srgbClr val="FF0000"/>
                </a:solidFill>
              </a:rPr>
              <a:t>o</a:t>
            </a:r>
            <a:endParaRPr lang="en-GB" sz="7200" baseline="30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0509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/Users/elisenicholas/Desktop/Screen Shot 2020-02-23 at 23.37.31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8305" y="869587"/>
            <a:ext cx="5888104" cy="4893259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/>
          <p:cNvSpPr txBox="1"/>
          <p:nvPr/>
        </p:nvSpPr>
        <p:spPr>
          <a:xfrm>
            <a:off x="489098" y="5263117"/>
            <a:ext cx="50398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 smtClean="0">
                <a:solidFill>
                  <a:srgbClr val="FF0000"/>
                </a:solidFill>
              </a:rPr>
              <a:t>Ongl</a:t>
            </a:r>
            <a:r>
              <a:rPr lang="en-GB" sz="7200" dirty="0" smtClean="0">
                <a:solidFill>
                  <a:srgbClr val="FF0000"/>
                </a:solidFill>
              </a:rPr>
              <a:t> </a:t>
            </a:r>
            <a:r>
              <a:rPr lang="en-GB" sz="7200" dirty="0" err="1" smtClean="0">
                <a:solidFill>
                  <a:srgbClr val="FF0000"/>
                </a:solidFill>
              </a:rPr>
              <a:t>sgwâr</a:t>
            </a:r>
            <a:endParaRPr lang="en-GB" sz="7200" dirty="0">
              <a:solidFill>
                <a:srgbClr val="FF0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9409814" y="2573078"/>
            <a:ext cx="248801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smtClean="0">
                <a:solidFill>
                  <a:srgbClr val="FF0000"/>
                </a:solidFill>
              </a:rPr>
              <a:t>90</a:t>
            </a:r>
            <a:r>
              <a:rPr lang="en-GB" sz="7200" baseline="30000" dirty="0" smtClean="0">
                <a:solidFill>
                  <a:srgbClr val="FF0000"/>
                </a:solidFill>
              </a:rPr>
              <a:t>o</a:t>
            </a:r>
            <a:endParaRPr lang="en-GB" sz="7200" baseline="30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3010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/Users/elisenicholas/Desktop/Screen Shot 2020-02-23 at 23.37.47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4140" y="1413657"/>
            <a:ext cx="6546186" cy="4136537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/>
          <p:cNvSpPr txBox="1"/>
          <p:nvPr/>
        </p:nvSpPr>
        <p:spPr>
          <a:xfrm>
            <a:off x="797442" y="5550194"/>
            <a:ext cx="436998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 smtClean="0">
                <a:solidFill>
                  <a:srgbClr val="FF0000"/>
                </a:solidFill>
              </a:rPr>
              <a:t>Ongl</a:t>
            </a:r>
            <a:r>
              <a:rPr lang="en-GB" sz="7200" dirty="0" smtClean="0">
                <a:solidFill>
                  <a:srgbClr val="FF0000"/>
                </a:solidFill>
              </a:rPr>
              <a:t> </a:t>
            </a:r>
            <a:r>
              <a:rPr lang="en-GB" sz="7200" dirty="0" err="1" smtClean="0">
                <a:solidFill>
                  <a:srgbClr val="FF0000"/>
                </a:solidFill>
              </a:rPr>
              <a:t>aflem</a:t>
            </a:r>
            <a:endParaRPr lang="en-GB" sz="7200" dirty="0">
              <a:solidFill>
                <a:srgbClr val="FF0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9250326" y="1935126"/>
            <a:ext cx="247738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smtClean="0">
                <a:solidFill>
                  <a:srgbClr val="FF0000"/>
                </a:solidFill>
              </a:rPr>
              <a:t>More than 90</a:t>
            </a:r>
            <a:r>
              <a:rPr lang="en-GB" sz="7200" baseline="30000" dirty="0" smtClean="0">
                <a:solidFill>
                  <a:srgbClr val="FF0000"/>
                </a:solidFill>
              </a:rPr>
              <a:t>o</a:t>
            </a:r>
            <a:endParaRPr lang="en-GB" sz="7200" baseline="30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967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/Users/elisenicholas/Desktop/Screen Shot 2020-02-23 at 23.40.32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2457" y="1212871"/>
            <a:ext cx="6440399" cy="4145938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/>
          <p:cNvSpPr txBox="1"/>
          <p:nvPr/>
        </p:nvSpPr>
        <p:spPr>
          <a:xfrm>
            <a:off x="808074" y="5252484"/>
            <a:ext cx="528438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 smtClean="0">
                <a:solidFill>
                  <a:srgbClr val="FF0000"/>
                </a:solidFill>
              </a:rPr>
              <a:t>Ongl</a:t>
            </a:r>
            <a:r>
              <a:rPr lang="en-GB" sz="7200" dirty="0" smtClean="0">
                <a:solidFill>
                  <a:srgbClr val="FF0000"/>
                </a:solidFill>
              </a:rPr>
              <a:t> </a:t>
            </a:r>
            <a:r>
              <a:rPr lang="en-GB" sz="7200" dirty="0" err="1" smtClean="0">
                <a:solidFill>
                  <a:srgbClr val="FF0000"/>
                </a:solidFill>
              </a:rPr>
              <a:t>atblyg</a:t>
            </a:r>
            <a:endParaRPr lang="en-GB" sz="7200" dirty="0">
              <a:solidFill>
                <a:srgbClr val="FF0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9367284" y="1467293"/>
            <a:ext cx="233916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smtClean="0">
                <a:solidFill>
                  <a:srgbClr val="FF0000"/>
                </a:solidFill>
              </a:rPr>
              <a:t>More than 180</a:t>
            </a:r>
            <a:r>
              <a:rPr lang="en-GB" sz="7200" baseline="30000" dirty="0" smtClean="0">
                <a:solidFill>
                  <a:srgbClr val="FF0000"/>
                </a:solidFill>
              </a:rPr>
              <a:t>o</a:t>
            </a:r>
            <a:endParaRPr lang="en-GB" sz="7200" baseline="30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2706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/Users/elisenicholas/Desktop/Screen Shot 2020-02-23 at 23.41.16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6634" y="993184"/>
            <a:ext cx="6261040" cy="4450686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/>
          <p:cNvSpPr txBox="1"/>
          <p:nvPr/>
        </p:nvSpPr>
        <p:spPr>
          <a:xfrm>
            <a:off x="786809" y="5273749"/>
            <a:ext cx="429555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 smtClean="0">
                <a:solidFill>
                  <a:srgbClr val="FF0000"/>
                </a:solidFill>
              </a:rPr>
              <a:t>Ongl</a:t>
            </a:r>
            <a:r>
              <a:rPr lang="en-GB" sz="7200" dirty="0" smtClean="0">
                <a:solidFill>
                  <a:srgbClr val="FF0000"/>
                </a:solidFill>
              </a:rPr>
              <a:t> </a:t>
            </a:r>
            <a:r>
              <a:rPr lang="en-GB" sz="7200" dirty="0" err="1" smtClean="0">
                <a:solidFill>
                  <a:srgbClr val="FF0000"/>
                </a:solidFill>
              </a:rPr>
              <a:t>llawn</a:t>
            </a:r>
            <a:endParaRPr lang="en-GB" sz="7200" dirty="0">
              <a:solidFill>
                <a:srgbClr val="FF0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9303488" y="2658140"/>
            <a:ext cx="254118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smtClean="0">
                <a:solidFill>
                  <a:srgbClr val="FF0000"/>
                </a:solidFill>
              </a:rPr>
              <a:t>360</a:t>
            </a:r>
            <a:r>
              <a:rPr lang="en-GB" sz="7200" baseline="30000" dirty="0" smtClean="0">
                <a:solidFill>
                  <a:srgbClr val="FF0000"/>
                </a:solidFill>
              </a:rPr>
              <a:t>o</a:t>
            </a:r>
            <a:endParaRPr lang="en-GB" sz="7200" baseline="30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7344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8875" y="1647217"/>
            <a:ext cx="10364451" cy="1596177"/>
          </a:xfrm>
        </p:spPr>
        <p:txBody>
          <a:bodyPr>
            <a:normAutofit/>
          </a:bodyPr>
          <a:lstStyle/>
          <a:p>
            <a:r>
              <a:rPr lang="en-GB" sz="6600" dirty="0" err="1" smtClean="0"/>
              <a:t>Tasg</a:t>
            </a:r>
            <a:endParaRPr lang="en-GB" sz="6600" dirty="0"/>
          </a:p>
        </p:txBody>
      </p:sp>
    </p:spTree>
    <p:extLst>
      <p:ext uri="{BB962C8B-B14F-4D97-AF65-F5344CB8AC3E}">
        <p14:creationId xmlns:p14="http://schemas.microsoft.com/office/powerpoint/2010/main" val="332953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/Users/elisenicholas/Desktop/Screen Shot 2020-02-23 at 23.37.42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4328" y="1129634"/>
            <a:ext cx="7184974" cy="4867127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/>
          <p:cNvSpPr txBox="1"/>
          <p:nvPr/>
        </p:nvSpPr>
        <p:spPr>
          <a:xfrm>
            <a:off x="1148316" y="5332226"/>
            <a:ext cx="550766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 smtClean="0">
                <a:solidFill>
                  <a:srgbClr val="FF0000"/>
                </a:solidFill>
              </a:rPr>
              <a:t>Ongl</a:t>
            </a:r>
            <a:r>
              <a:rPr lang="en-GB" sz="7200" dirty="0" smtClean="0">
                <a:solidFill>
                  <a:srgbClr val="FF0000"/>
                </a:solidFill>
              </a:rPr>
              <a:t> </a:t>
            </a:r>
            <a:r>
              <a:rPr lang="en-GB" sz="7200" dirty="0" err="1" smtClean="0">
                <a:solidFill>
                  <a:srgbClr val="FF0000"/>
                </a:solidFill>
              </a:rPr>
              <a:t>lem</a:t>
            </a:r>
            <a:endParaRPr lang="en-GB" sz="7200" dirty="0">
              <a:solidFill>
                <a:srgbClr val="FF0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9781953" y="1855037"/>
            <a:ext cx="329609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smtClean="0">
                <a:solidFill>
                  <a:srgbClr val="FF0000"/>
                </a:solidFill>
              </a:rPr>
              <a:t>Less than 90</a:t>
            </a:r>
            <a:r>
              <a:rPr lang="en-GB" sz="7200" baseline="30000" dirty="0" smtClean="0">
                <a:solidFill>
                  <a:srgbClr val="FF0000"/>
                </a:solidFill>
              </a:rPr>
              <a:t>o</a:t>
            </a:r>
            <a:endParaRPr lang="en-GB" sz="7200" baseline="30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3566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/Users/elisenicholas/Desktop/Screen Shot 2020-02-23 at 23.37.31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8305" y="869587"/>
            <a:ext cx="5888104" cy="4893259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/>
          <p:cNvSpPr txBox="1"/>
          <p:nvPr/>
        </p:nvSpPr>
        <p:spPr>
          <a:xfrm>
            <a:off x="489098" y="5263117"/>
            <a:ext cx="50398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 smtClean="0">
                <a:solidFill>
                  <a:srgbClr val="FF0000"/>
                </a:solidFill>
              </a:rPr>
              <a:t>Ongl</a:t>
            </a:r>
            <a:r>
              <a:rPr lang="en-GB" sz="7200" dirty="0" smtClean="0">
                <a:solidFill>
                  <a:srgbClr val="FF0000"/>
                </a:solidFill>
              </a:rPr>
              <a:t> </a:t>
            </a:r>
            <a:r>
              <a:rPr lang="en-GB" sz="7200" dirty="0" err="1" smtClean="0">
                <a:solidFill>
                  <a:srgbClr val="FF0000"/>
                </a:solidFill>
              </a:rPr>
              <a:t>sgwâr</a:t>
            </a:r>
            <a:endParaRPr lang="en-GB" sz="7200" dirty="0">
              <a:solidFill>
                <a:srgbClr val="FF0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9409814" y="2573078"/>
            <a:ext cx="248801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smtClean="0">
                <a:solidFill>
                  <a:srgbClr val="FF0000"/>
                </a:solidFill>
              </a:rPr>
              <a:t>90</a:t>
            </a:r>
            <a:r>
              <a:rPr lang="en-GB" sz="7200" baseline="30000" dirty="0" smtClean="0">
                <a:solidFill>
                  <a:srgbClr val="FF0000"/>
                </a:solidFill>
              </a:rPr>
              <a:t>o</a:t>
            </a:r>
            <a:endParaRPr lang="en-GB" sz="7200" baseline="30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891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/Users/elisenicholas/Desktop/Screen Shot 2020-02-23 at 23.37.47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4140" y="1413657"/>
            <a:ext cx="6546186" cy="4136537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/>
          <p:cNvSpPr txBox="1"/>
          <p:nvPr/>
        </p:nvSpPr>
        <p:spPr>
          <a:xfrm>
            <a:off x="797442" y="5550194"/>
            <a:ext cx="436998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 smtClean="0">
                <a:solidFill>
                  <a:srgbClr val="FF0000"/>
                </a:solidFill>
              </a:rPr>
              <a:t>Ongl</a:t>
            </a:r>
            <a:r>
              <a:rPr lang="en-GB" sz="7200" dirty="0" smtClean="0">
                <a:solidFill>
                  <a:srgbClr val="FF0000"/>
                </a:solidFill>
              </a:rPr>
              <a:t> </a:t>
            </a:r>
            <a:r>
              <a:rPr lang="en-GB" sz="7200" dirty="0" err="1" smtClean="0">
                <a:solidFill>
                  <a:srgbClr val="FF0000"/>
                </a:solidFill>
              </a:rPr>
              <a:t>aflem</a:t>
            </a:r>
            <a:endParaRPr lang="en-GB" sz="7200" dirty="0">
              <a:solidFill>
                <a:srgbClr val="FF0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9250326" y="1935126"/>
            <a:ext cx="247738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smtClean="0">
                <a:solidFill>
                  <a:srgbClr val="FF0000"/>
                </a:solidFill>
              </a:rPr>
              <a:t>More than 90</a:t>
            </a:r>
            <a:r>
              <a:rPr lang="en-GB" sz="7200" baseline="30000" dirty="0" smtClean="0">
                <a:solidFill>
                  <a:srgbClr val="FF0000"/>
                </a:solidFill>
              </a:rPr>
              <a:t>o</a:t>
            </a:r>
            <a:endParaRPr lang="en-GB" sz="7200" baseline="30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1788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/Users/elisenicholas/Desktop/Screen Shot 2020-02-23 at 23.40.32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2457" y="1212871"/>
            <a:ext cx="6440399" cy="4145938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/>
          <p:cNvSpPr txBox="1"/>
          <p:nvPr/>
        </p:nvSpPr>
        <p:spPr>
          <a:xfrm>
            <a:off x="808074" y="5252484"/>
            <a:ext cx="528438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 smtClean="0">
                <a:solidFill>
                  <a:srgbClr val="FF0000"/>
                </a:solidFill>
              </a:rPr>
              <a:t>Ongl</a:t>
            </a:r>
            <a:r>
              <a:rPr lang="en-GB" sz="7200" dirty="0" smtClean="0">
                <a:solidFill>
                  <a:srgbClr val="FF0000"/>
                </a:solidFill>
              </a:rPr>
              <a:t> </a:t>
            </a:r>
            <a:r>
              <a:rPr lang="en-GB" sz="7200" dirty="0" err="1" smtClean="0">
                <a:solidFill>
                  <a:srgbClr val="FF0000"/>
                </a:solidFill>
              </a:rPr>
              <a:t>atblyg</a:t>
            </a:r>
            <a:endParaRPr lang="en-GB" sz="7200" dirty="0">
              <a:solidFill>
                <a:srgbClr val="FF0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9367284" y="1467293"/>
            <a:ext cx="233916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smtClean="0">
                <a:solidFill>
                  <a:srgbClr val="FF0000"/>
                </a:solidFill>
              </a:rPr>
              <a:t>More than 180</a:t>
            </a:r>
            <a:r>
              <a:rPr lang="en-GB" sz="7200" baseline="30000" dirty="0" smtClean="0">
                <a:solidFill>
                  <a:srgbClr val="FF0000"/>
                </a:solidFill>
              </a:rPr>
              <a:t>o</a:t>
            </a:r>
            <a:endParaRPr lang="en-GB" sz="7200" baseline="30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563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/Users/elisenicholas/Desktop/Screen Shot 2020-02-23 at 23.41.16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6634" y="993184"/>
            <a:ext cx="6261040" cy="4450686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/>
          <p:cNvSpPr txBox="1"/>
          <p:nvPr/>
        </p:nvSpPr>
        <p:spPr>
          <a:xfrm>
            <a:off x="786809" y="5273749"/>
            <a:ext cx="429555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 smtClean="0">
                <a:solidFill>
                  <a:srgbClr val="FF0000"/>
                </a:solidFill>
              </a:rPr>
              <a:t>Ongl</a:t>
            </a:r>
            <a:r>
              <a:rPr lang="en-GB" sz="7200" dirty="0" smtClean="0">
                <a:solidFill>
                  <a:srgbClr val="FF0000"/>
                </a:solidFill>
              </a:rPr>
              <a:t> </a:t>
            </a:r>
            <a:r>
              <a:rPr lang="en-GB" sz="7200" dirty="0" err="1" smtClean="0">
                <a:solidFill>
                  <a:srgbClr val="FF0000"/>
                </a:solidFill>
              </a:rPr>
              <a:t>llawn</a:t>
            </a:r>
            <a:endParaRPr lang="en-GB" sz="7200" dirty="0">
              <a:solidFill>
                <a:srgbClr val="FF0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9303488" y="2658140"/>
            <a:ext cx="254118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smtClean="0">
                <a:solidFill>
                  <a:srgbClr val="FF0000"/>
                </a:solidFill>
              </a:rPr>
              <a:t>360</a:t>
            </a:r>
            <a:r>
              <a:rPr lang="en-GB" sz="7200" baseline="30000" dirty="0" smtClean="0">
                <a:solidFill>
                  <a:srgbClr val="FF0000"/>
                </a:solidFill>
              </a:rPr>
              <a:t>o</a:t>
            </a:r>
            <a:endParaRPr lang="en-GB" sz="7200" baseline="30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0749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1131</TotalTime>
  <Words>72</Words>
  <Application>Microsoft Macintosh PowerPoint</Application>
  <PresentationFormat>Widescreen</PresentationFormat>
  <Paragraphs>27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Calibri</vt:lpstr>
      <vt:lpstr>Tw Cen MT</vt:lpstr>
      <vt:lpstr>Arial</vt:lpstr>
      <vt:lpstr>Droplet</vt:lpstr>
      <vt:lpstr>Onglau</vt:lpstr>
      <vt:lpstr>Yn saesneg, os ydych chi’n gwybod unrhyw enwau onglau?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Tasg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15.0027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Onglau</dc:title>
  <dc:creator>elise nicholas</dc:creator>
  <cp:lastModifiedBy>elise nicholas</cp:lastModifiedBy>
  <cp:revision>9</cp:revision>
  <dcterms:created xsi:type="dcterms:W3CDTF">2020-02-24T09:35:50Z</dcterms:created>
  <dcterms:modified xsi:type="dcterms:W3CDTF">2020-02-25T14:47:23Z</dcterms:modified>
</cp:coreProperties>
</file>