
<file path=[Content_Types].xml><?xml version="1.0" encoding="utf-8"?>
<Types xmlns="http://schemas.openxmlformats.org/package/2006/content-types">
  <Default Extension="bin" ContentType="application/vnd.openxmlformats-officedocument.presentationml.printerSettings"/>
  <Default Extension="jpeg" ContentType="image/jpe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'1.0' encoding='UTF-8' standalone='yes'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7"/>
    <p:sldId id="257" r:id="rId8"/>
    <p:sldId id="258" r:id="rId9"/>
    <p:sldId id="259" r:id="rId10"/>
    <p:sldId id="260" r:id="rId11"/>
    <p:sldId id="261" r:id="rId1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'1.0' encoding='UTF-8' standalone='yes'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printerSettings" Target="printerSettings/printerSettings1.bin"/><Relationship Id="rId3" Type="http://schemas.openxmlformats.org/officeDocument/2006/relationships/presProps" Target="presProps.xml"/><Relationship Id="rId4" Type="http://schemas.openxmlformats.org/officeDocument/2006/relationships/viewProps" Target="viewProps.xml"/><Relationship Id="rId5" Type="http://schemas.openxmlformats.org/officeDocument/2006/relationships/theme" Target="theme/theme1.xml"/><Relationship Id="rId6" Type="http://schemas.openxmlformats.org/officeDocument/2006/relationships/tableStyles" Target="tableStyles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9" Type="http://schemas.openxmlformats.org/officeDocument/2006/relationships/slide" Target="slides/slide3.xml"/><Relationship Id="rId10" Type="http://schemas.openxmlformats.org/officeDocument/2006/relationships/slide" Target="slides/slide4.xml"/><Relationship Id="rId11" Type="http://schemas.openxmlformats.org/officeDocument/2006/relationships/slide" Target="slides/slide5.xml"/><Relationship Id="rId12" Type="http://schemas.openxmlformats.org/officeDocument/2006/relationships/slide" Target="slides/slide6.xml"/></Relationships>
</file>

<file path=ppt/slideLayouts/_rels/slideLayout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t>Reflection in Health and Social Care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5-minute presentation</a:t>
            </a:r>
          </a:p>
          <a:p>
            <a:r>
              <a:t>Your Name:</a:t>
            </a:r>
          </a:p>
          <a:p>
            <a:r>
              <a:t>Course:</a:t>
            </a:r>
          </a:p>
          <a:p>
            <a:r>
              <a:t>Date: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What is Reflection?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200"/>
            </a:pPr>
            <a:r>
              <a:t>• Reflection is thinking about experiences to improve future practice.</a:t>
            </a:r>
            <a:br/>
            <a:r>
              <a:t>• Identifies strengths and areas for improvement.</a:t>
            </a:r>
            <a:br/>
            <a:r>
              <a:t>• Supports lifelong learning.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Why Reflection is Important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200"/>
            </a:pPr>
            <a:r>
              <a:t>• Improves quality of care.</a:t>
            </a:r>
            <a:br/>
            <a:r>
              <a:t>• Promotes patient safety.</a:t>
            </a:r>
            <a:br/>
            <a:r>
              <a:t>• Supports professional development.</a:t>
            </a:r>
            <a:br/>
            <a:r>
              <a:t>• Encourages person-centred care.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Practical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200"/>
            </a:pPr>
            <a:r>
              <a:t>During personal care, a resident became anxious.</a:t>
            </a:r>
            <a:br/>
            <a:r>
              <a:t>After reflecting, I realised I needed to explain each step clearly and give the resident more time.</a:t>
            </a:r>
            <a:br/>
            <a:r>
              <a:t>This improved trust and cooperation.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Professional Relevance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200"/>
            </a:pPr>
            <a:r>
              <a:t>• Improves communication.</a:t>
            </a:r>
            <a:br/>
            <a:r>
              <a:t>• Encourages accountability.</a:t>
            </a:r>
            <a:br/>
            <a:r>
              <a:t>• Strengthens teamwork.</a:t>
            </a:r>
            <a:br/>
            <a:r>
              <a:t>• Leads to better outcomes for service users.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200"/>
            </a:pPr>
            <a:r>
              <a:t>Gibbs, G. (1988). Learning by Doing: A Guide to Teaching and Learning Methods.</a:t>
            </a:r>
            <a:br/>
            <a:r>
              <a:t>Nursing and Midwifery Council (2018). The Code: Professional standards of practice and behaviour for nurses, midwives and nursing associates.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Macintosh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Manager/>
  <Company/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1</cp:revision>
  <dcterms:created xsi:type="dcterms:W3CDTF">2013-01-27T09:14:16Z</dcterms:created>
  <dcterms:modified xsi:type="dcterms:W3CDTF">2013-01-27T09:15:58Z</dcterms:modified>
  <cp:category/>
</cp:coreProperties>
</file>