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2" r:id="rId4"/>
    <p:sldId id="283" r:id="rId5"/>
    <p:sldId id="284" r:id="rId6"/>
    <p:sldId id="285" r:id="rId7"/>
    <p:sldId id="295" r:id="rId8"/>
    <p:sldId id="264" r:id="rId9"/>
    <p:sldId id="298" r:id="rId10"/>
    <p:sldId id="286" r:id="rId11"/>
    <p:sldId id="287" r:id="rId12"/>
    <p:sldId id="288" r:id="rId13"/>
    <p:sldId id="297" r:id="rId14"/>
    <p:sldId id="274" r:id="rId15"/>
    <p:sldId id="275" r:id="rId16"/>
    <p:sldId id="277" r:id="rId17"/>
    <p:sldId id="278" r:id="rId18"/>
    <p:sldId id="276" r:id="rId19"/>
    <p:sldId id="279" r:id="rId20"/>
    <p:sldId id="280" r:id="rId21"/>
    <p:sldId id="281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EE5C66-09C2-667A-C827-2BD783DD6670}" v="3" dt="2026-06-19T22:24:40.1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dney Meshesha Batunde Williams (2321171)" userId="S::2321171@student.uwtsd.ac.uk::12b957c5-e880-4692-abbc-9c1fb2b7c29a" providerId="AD" clId="Web-{13111844-40EE-03E7-58A6-AFDAAC29C463}"/>
    <pc:docChg chg="modSld">
      <pc:chgData name="Sydney Meshesha Batunde Williams (2321171)" userId="S::2321171@student.uwtsd.ac.uk::12b957c5-e880-4692-abbc-9c1fb2b7c29a" providerId="AD" clId="Web-{13111844-40EE-03E7-58A6-AFDAAC29C463}" dt="2026-06-08T22:22:49.430" v="141" actId="20577"/>
      <pc:docMkLst>
        <pc:docMk/>
      </pc:docMkLst>
      <pc:sldChg chg="modSp">
        <pc:chgData name="Sydney Meshesha Batunde Williams (2321171)" userId="S::2321171@student.uwtsd.ac.uk::12b957c5-e880-4692-abbc-9c1fb2b7c29a" providerId="AD" clId="Web-{13111844-40EE-03E7-58A6-AFDAAC29C463}" dt="2026-06-08T22:07:27.902" v="61" actId="20577"/>
        <pc:sldMkLst>
          <pc:docMk/>
          <pc:sldMk cId="202559815" sldId="275"/>
        </pc:sldMkLst>
        <pc:spChg chg="mod">
          <ac:chgData name="Sydney Meshesha Batunde Williams (2321171)" userId="S::2321171@student.uwtsd.ac.uk::12b957c5-e880-4692-abbc-9c1fb2b7c29a" providerId="AD" clId="Web-{13111844-40EE-03E7-58A6-AFDAAC29C463}" dt="2026-06-08T22:07:27.902" v="61" actId="20577"/>
          <ac:spMkLst>
            <pc:docMk/>
            <pc:sldMk cId="202559815" sldId="275"/>
            <ac:spMk id="3" creationId="{95061E5A-32CD-53EF-D0C9-AC1122009649}"/>
          </ac:spMkLst>
        </pc:spChg>
      </pc:sldChg>
      <pc:sldChg chg="modSp">
        <pc:chgData name="Sydney Meshesha Batunde Williams (2321171)" userId="S::2321171@student.uwtsd.ac.uk::12b957c5-e880-4692-abbc-9c1fb2b7c29a" providerId="AD" clId="Web-{13111844-40EE-03E7-58A6-AFDAAC29C463}" dt="2026-06-08T22:09:25.333" v="98" actId="20577"/>
        <pc:sldMkLst>
          <pc:docMk/>
          <pc:sldMk cId="2421624954" sldId="276"/>
        </pc:sldMkLst>
        <pc:spChg chg="mod">
          <ac:chgData name="Sydney Meshesha Batunde Williams (2321171)" userId="S::2321171@student.uwtsd.ac.uk::12b957c5-e880-4692-abbc-9c1fb2b7c29a" providerId="AD" clId="Web-{13111844-40EE-03E7-58A6-AFDAAC29C463}" dt="2026-06-08T22:09:25.333" v="98" actId="20577"/>
          <ac:spMkLst>
            <pc:docMk/>
            <pc:sldMk cId="2421624954" sldId="276"/>
            <ac:spMk id="4" creationId="{BAB42982-BB43-D8D7-E123-BEBF8D5D7692}"/>
          </ac:spMkLst>
        </pc:spChg>
      </pc:sldChg>
      <pc:sldChg chg="modSp">
        <pc:chgData name="Sydney Meshesha Batunde Williams (2321171)" userId="S::2321171@student.uwtsd.ac.uk::12b957c5-e880-4692-abbc-9c1fb2b7c29a" providerId="AD" clId="Web-{13111844-40EE-03E7-58A6-AFDAAC29C463}" dt="2026-06-08T22:08:12.531" v="74" actId="20577"/>
        <pc:sldMkLst>
          <pc:docMk/>
          <pc:sldMk cId="141604435" sldId="277"/>
        </pc:sldMkLst>
        <pc:spChg chg="mod">
          <ac:chgData name="Sydney Meshesha Batunde Williams (2321171)" userId="S::2321171@student.uwtsd.ac.uk::12b957c5-e880-4692-abbc-9c1fb2b7c29a" providerId="AD" clId="Web-{13111844-40EE-03E7-58A6-AFDAAC29C463}" dt="2026-06-08T22:08:12.531" v="74" actId="20577"/>
          <ac:spMkLst>
            <pc:docMk/>
            <pc:sldMk cId="141604435" sldId="277"/>
            <ac:spMk id="3" creationId="{5AFC6017-C6C3-0581-7238-1117114388D6}"/>
          </ac:spMkLst>
        </pc:spChg>
      </pc:sldChg>
      <pc:sldChg chg="modSp">
        <pc:chgData name="Sydney Meshesha Batunde Williams (2321171)" userId="S::2321171@student.uwtsd.ac.uk::12b957c5-e880-4692-abbc-9c1fb2b7c29a" providerId="AD" clId="Web-{13111844-40EE-03E7-58A6-AFDAAC29C463}" dt="2026-06-08T22:11:13.300" v="121" actId="20577"/>
        <pc:sldMkLst>
          <pc:docMk/>
          <pc:sldMk cId="1219314610" sldId="280"/>
        </pc:sldMkLst>
        <pc:spChg chg="mod">
          <ac:chgData name="Sydney Meshesha Batunde Williams (2321171)" userId="S::2321171@student.uwtsd.ac.uk::12b957c5-e880-4692-abbc-9c1fb2b7c29a" providerId="AD" clId="Web-{13111844-40EE-03E7-58A6-AFDAAC29C463}" dt="2026-06-08T22:11:13.300" v="121" actId="20577"/>
          <ac:spMkLst>
            <pc:docMk/>
            <pc:sldMk cId="1219314610" sldId="280"/>
            <ac:spMk id="3" creationId="{F6020525-FE82-CE3E-05EA-6B6978C3663F}"/>
          </ac:spMkLst>
        </pc:spChg>
      </pc:sldChg>
      <pc:sldChg chg="modSp">
        <pc:chgData name="Sydney Meshesha Batunde Williams (2321171)" userId="S::2321171@student.uwtsd.ac.uk::12b957c5-e880-4692-abbc-9c1fb2b7c29a" providerId="AD" clId="Web-{13111844-40EE-03E7-58A6-AFDAAC29C463}" dt="2026-06-08T22:10:18.399" v="117" actId="20577"/>
        <pc:sldMkLst>
          <pc:docMk/>
          <pc:sldMk cId="68046643" sldId="281"/>
        </pc:sldMkLst>
        <pc:spChg chg="mod">
          <ac:chgData name="Sydney Meshesha Batunde Williams (2321171)" userId="S::2321171@student.uwtsd.ac.uk::12b957c5-e880-4692-abbc-9c1fb2b7c29a" providerId="AD" clId="Web-{13111844-40EE-03E7-58A6-AFDAAC29C463}" dt="2026-06-08T22:10:18.399" v="117" actId="20577"/>
          <ac:spMkLst>
            <pc:docMk/>
            <pc:sldMk cId="68046643" sldId="281"/>
            <ac:spMk id="3" creationId="{04C8E60F-4834-911E-62C8-8A5549DB8948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524809BF-3623-A29D-3B05-CC8F0DF58F46}"/>
    <pc:docChg chg="addSld delSld modSld">
      <pc:chgData name="Sydney Meshesha Batunde Williams (2321171)" userId="S::2321171@student.uwtsd.ac.uk::12b957c5-e880-4692-abbc-9c1fb2b7c29a" providerId="AD" clId="Web-{524809BF-3623-A29D-3B05-CC8F0DF58F46}" dt="2026-06-11T18:56:25.941" v="807" actId="14100"/>
      <pc:docMkLst>
        <pc:docMk/>
      </pc:docMkLst>
      <pc:sldChg chg="addSp delSp modSp">
        <pc:chgData name="Sydney Meshesha Batunde Williams (2321171)" userId="S::2321171@student.uwtsd.ac.uk::12b957c5-e880-4692-abbc-9c1fb2b7c29a" providerId="AD" clId="Web-{524809BF-3623-A29D-3B05-CC8F0DF58F46}" dt="2026-06-11T18:56:25.941" v="807" actId="14100"/>
        <pc:sldMkLst>
          <pc:docMk/>
          <pc:sldMk cId="4023956879" sldId="257"/>
        </pc:sldMkLst>
        <pc:spChg chg="add mod">
          <ac:chgData name="Sydney Meshesha Batunde Williams (2321171)" userId="S::2321171@student.uwtsd.ac.uk::12b957c5-e880-4692-abbc-9c1fb2b7c29a" providerId="AD" clId="Web-{524809BF-3623-A29D-3B05-CC8F0DF58F46}" dt="2026-06-11T15:48:14.651" v="783" actId="20577"/>
          <ac:spMkLst>
            <pc:docMk/>
            <pc:sldMk cId="4023956879" sldId="257"/>
            <ac:spMk id="11" creationId="{F3773313-466E-768F-1400-0FC699C1A139}"/>
          </ac:spMkLst>
        </pc:spChg>
      </pc:sldChg>
      <pc:sldChg chg="addSp modSp add del">
        <pc:chgData name="Sydney Meshesha Batunde Williams (2321171)" userId="S::2321171@student.uwtsd.ac.uk::12b957c5-e880-4692-abbc-9c1fb2b7c29a" providerId="AD" clId="Web-{524809BF-3623-A29D-3B05-CC8F0DF58F46}" dt="2026-06-11T15:40:01.020" v="748" actId="14100"/>
        <pc:sldMkLst>
          <pc:docMk/>
          <pc:sldMk cId="1705876792" sldId="264"/>
        </pc:sldMkLst>
        <pc:spChg chg="mod">
          <ac:chgData name="Sydney Meshesha Batunde Williams (2321171)" userId="S::2321171@student.uwtsd.ac.uk::12b957c5-e880-4692-abbc-9c1fb2b7c29a" providerId="AD" clId="Web-{524809BF-3623-A29D-3B05-CC8F0DF58F46}" dt="2026-06-11T12:24:43.289" v="173" actId="20577"/>
          <ac:spMkLst>
            <pc:docMk/>
            <pc:sldMk cId="1705876792" sldId="264"/>
            <ac:spMk id="2" creationId="{DCC73BCF-A6D0-A493-A8D6-2D0530B63C21}"/>
          </ac:spMkLst>
        </pc:spChg>
        <pc:spChg chg="add mod">
          <ac:chgData name="Sydney Meshesha Batunde Williams (2321171)" userId="S::2321171@student.uwtsd.ac.uk::12b957c5-e880-4692-abbc-9c1fb2b7c29a" providerId="AD" clId="Web-{524809BF-3623-A29D-3B05-CC8F0DF58F46}" dt="2026-06-11T15:40:01.020" v="748" actId="14100"/>
          <ac:spMkLst>
            <pc:docMk/>
            <pc:sldMk cId="1705876792" sldId="264"/>
            <ac:spMk id="36" creationId="{D3A43858-CBCB-6C49-892A-A080B83C2AF8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5:28:45.647" v="742" actId="14100"/>
          <ac:spMkLst>
            <pc:docMk/>
            <pc:sldMk cId="1705876792" sldId="264"/>
            <ac:spMk id="137" creationId="{5FFD8957-642C-9BC9-40AF-36DEBF887435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4:58:41.656" v="733" actId="14100"/>
          <ac:spMkLst>
            <pc:docMk/>
            <pc:sldMk cId="1705876792" sldId="264"/>
            <ac:spMk id="138" creationId="{4A2EC507-FF2A-0DF0-2A8C-EE9DEF81CB33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5:28:23.459" v="741" actId="20577"/>
          <ac:spMkLst>
            <pc:docMk/>
            <pc:sldMk cId="1705876792" sldId="264"/>
            <ac:spMk id="139" creationId="{225D013D-1587-C06F-BF81-17029C42E099}"/>
          </ac:spMkLst>
        </pc:spChg>
        <pc:graphicFrameChg chg="mod">
          <ac:chgData name="Sydney Meshesha Batunde Williams (2321171)" userId="S::2321171@student.uwtsd.ac.uk::12b957c5-e880-4692-abbc-9c1fb2b7c29a" providerId="AD" clId="Web-{524809BF-3623-A29D-3B05-CC8F0DF58F46}" dt="2026-06-11T15:38:30.829" v="747" actId="14100"/>
          <ac:graphicFrameMkLst>
            <pc:docMk/>
            <pc:sldMk cId="1705876792" sldId="264"/>
            <ac:graphicFrameMk id="5" creationId="{9DAF7B27-0AC1-E7B6-F64B-7E7F08885FAD}"/>
          </ac:graphicFrameMkLst>
        </pc:graphicFrameChg>
      </pc:sldChg>
      <pc:sldChg chg="delSp modSp">
        <pc:chgData name="Sydney Meshesha Batunde Williams (2321171)" userId="S::2321171@student.uwtsd.ac.uk::12b957c5-e880-4692-abbc-9c1fb2b7c29a" providerId="AD" clId="Web-{524809BF-3623-A29D-3B05-CC8F0DF58F46}" dt="2026-06-11T15:47:43.056" v="780" actId="14100"/>
        <pc:sldMkLst>
          <pc:docMk/>
          <pc:sldMk cId="3749498176" sldId="282"/>
        </pc:sldMkLst>
        <pc:spChg chg="mod">
          <ac:chgData name="Sydney Meshesha Batunde Williams (2321171)" userId="S::2321171@student.uwtsd.ac.uk::12b957c5-e880-4692-abbc-9c1fb2b7c29a" providerId="AD" clId="Web-{524809BF-3623-A29D-3B05-CC8F0DF58F46}" dt="2026-06-11T14:53:54.618" v="712" actId="14100"/>
          <ac:spMkLst>
            <pc:docMk/>
            <pc:sldMk cId="3749498176" sldId="282"/>
            <ac:spMk id="2" creationId="{1183942D-CB55-1D4C-0649-13621FB6F84D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4:54:24.338" v="717" actId="14100"/>
          <ac:spMkLst>
            <pc:docMk/>
            <pc:sldMk cId="3749498176" sldId="282"/>
            <ac:spMk id="5" creationId="{74353CB8-A24D-9702-D27C-A2E38FD5C95C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4:54:28.806" v="718" actId="14100"/>
          <ac:spMkLst>
            <pc:docMk/>
            <pc:sldMk cId="3749498176" sldId="282"/>
            <ac:spMk id="6" creationId="{8273BF9C-8A47-648C-1C52-604BD4765F60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5:47:43.056" v="780" actId="14100"/>
          <ac:spMkLst>
            <pc:docMk/>
            <pc:sldMk cId="3749498176" sldId="282"/>
            <ac:spMk id="9" creationId="{0AD57A61-6BA6-C4CB-B6D0-F8A4D7A0C95F}"/>
          </ac:spMkLst>
        </pc:spChg>
      </pc:sldChg>
      <pc:sldChg chg="modSp">
        <pc:chgData name="Sydney Meshesha Batunde Williams (2321171)" userId="S::2321171@student.uwtsd.ac.uk::12b957c5-e880-4692-abbc-9c1fb2b7c29a" providerId="AD" clId="Web-{524809BF-3623-A29D-3B05-CC8F0DF58F46}" dt="2026-06-11T13:24:19.099" v="509"/>
        <pc:sldMkLst>
          <pc:docMk/>
          <pc:sldMk cId="2367892935" sldId="283"/>
        </pc:sldMkLst>
        <pc:graphicFrameChg chg="mod modGraphic">
          <ac:chgData name="Sydney Meshesha Batunde Williams (2321171)" userId="S::2321171@student.uwtsd.ac.uk::12b957c5-e880-4692-abbc-9c1fb2b7c29a" providerId="AD" clId="Web-{524809BF-3623-A29D-3B05-CC8F0DF58F46}" dt="2026-06-11T13:24:19.099" v="509"/>
          <ac:graphicFrameMkLst>
            <pc:docMk/>
            <pc:sldMk cId="2367892935" sldId="283"/>
            <ac:graphicFrameMk id="5" creationId="{2369CD05-2A17-91D9-C2B5-642CF034F615}"/>
          </ac:graphicFrameMkLst>
        </pc:graphicFrameChg>
      </pc:sldChg>
      <pc:sldChg chg="delSp modSp">
        <pc:chgData name="Sydney Meshesha Batunde Williams (2321171)" userId="S::2321171@student.uwtsd.ac.uk::12b957c5-e880-4692-abbc-9c1fb2b7c29a" providerId="AD" clId="Web-{524809BF-3623-A29D-3B05-CC8F0DF58F46}" dt="2026-06-11T15:47:03.007" v="777" actId="14100"/>
        <pc:sldMkLst>
          <pc:docMk/>
          <pc:sldMk cId="3144015907" sldId="285"/>
        </pc:sldMkLst>
        <pc:spChg chg="mod">
          <ac:chgData name="Sydney Meshesha Batunde Williams (2321171)" userId="S::2321171@student.uwtsd.ac.uk::12b957c5-e880-4692-abbc-9c1fb2b7c29a" providerId="AD" clId="Web-{524809BF-3623-A29D-3B05-CC8F0DF58F46}" dt="2026-06-11T15:47:03.007" v="777" actId="14100"/>
          <ac:spMkLst>
            <pc:docMk/>
            <pc:sldMk cId="3144015907" sldId="285"/>
            <ac:spMk id="3" creationId="{4A2CB5FA-8EAC-E70A-8166-E2782D0F3B22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5:43:30.794" v="764" actId="14100"/>
          <ac:spMkLst>
            <pc:docMk/>
            <pc:sldMk cId="3144015907" sldId="285"/>
            <ac:spMk id="6" creationId="{77008716-A858-32AB-2F93-E729128A51A0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5:43:50.076" v="766" actId="20577"/>
          <ac:spMkLst>
            <pc:docMk/>
            <pc:sldMk cId="3144015907" sldId="285"/>
            <ac:spMk id="7" creationId="{9EEBD92C-A23C-C35B-06D0-FBDEBAF5C0E2}"/>
          </ac:spMkLst>
        </pc:spChg>
      </pc:sldChg>
      <pc:sldChg chg="addSp delSp modSp">
        <pc:chgData name="Sydney Meshesha Batunde Williams (2321171)" userId="S::2321171@student.uwtsd.ac.uk::12b957c5-e880-4692-abbc-9c1fb2b7c29a" providerId="AD" clId="Web-{524809BF-3623-A29D-3B05-CC8F0DF58F46}" dt="2026-06-11T15:46:16.458" v="776" actId="20577"/>
        <pc:sldMkLst>
          <pc:docMk/>
          <pc:sldMk cId="3833254982" sldId="286"/>
        </pc:sldMkLst>
        <pc:spChg chg="mod">
          <ac:chgData name="Sydney Meshesha Batunde Williams (2321171)" userId="S::2321171@student.uwtsd.ac.uk::12b957c5-e880-4692-abbc-9c1fb2b7c29a" providerId="AD" clId="Web-{524809BF-3623-A29D-3B05-CC8F0DF58F46}" dt="2026-06-10T22:49:32.995" v="157"/>
          <ac:spMkLst>
            <pc:docMk/>
            <pc:sldMk cId="3833254982" sldId="286"/>
            <ac:spMk id="2" creationId="{F9B41BAC-63BE-0AE6-4535-2DC059D6BC9D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5:46:16.458" v="776" actId="20577"/>
          <ac:spMkLst>
            <pc:docMk/>
            <pc:sldMk cId="3833254982" sldId="286"/>
            <ac:spMk id="3" creationId="{8E87CF29-E8C3-C36E-44D8-E374F7EBBE5B}"/>
          </ac:spMkLst>
        </pc:spChg>
        <pc:spChg chg="add">
          <ac:chgData name="Sydney Meshesha Batunde Williams (2321171)" userId="S::2321171@student.uwtsd.ac.uk::12b957c5-e880-4692-abbc-9c1fb2b7c29a" providerId="AD" clId="Web-{524809BF-3623-A29D-3B05-CC8F0DF58F46}" dt="2026-06-10T22:49:32.995" v="157"/>
          <ac:spMkLst>
            <pc:docMk/>
            <pc:sldMk cId="3833254982" sldId="286"/>
            <ac:spMk id="39" creationId="{87BF42CA-AD55-48B4-8949-C4DCA60A6AEE}"/>
          </ac:spMkLst>
        </pc:spChg>
        <pc:spChg chg="add">
          <ac:chgData name="Sydney Meshesha Batunde Williams (2321171)" userId="S::2321171@student.uwtsd.ac.uk::12b957c5-e880-4692-abbc-9c1fb2b7c29a" providerId="AD" clId="Web-{524809BF-3623-A29D-3B05-CC8F0DF58F46}" dt="2026-06-10T22:49:32.995" v="157"/>
          <ac:spMkLst>
            <pc:docMk/>
            <pc:sldMk cId="3833254982" sldId="286"/>
            <ac:spMk id="41" creationId="{66AE1D3D-3106-4CB2-AA7C-0C1642AC0F2E}"/>
          </ac:spMkLst>
        </pc:spChg>
        <pc:grpChg chg="add">
          <ac:chgData name="Sydney Meshesha Batunde Williams (2321171)" userId="S::2321171@student.uwtsd.ac.uk::12b957c5-e880-4692-abbc-9c1fb2b7c29a" providerId="AD" clId="Web-{524809BF-3623-A29D-3B05-CC8F0DF58F46}" dt="2026-06-10T22:49:32.995" v="157"/>
          <ac:grpSpMkLst>
            <pc:docMk/>
            <pc:sldMk cId="3833254982" sldId="286"/>
            <ac:grpSpMk id="43" creationId="{0A31B6AF-B711-4CDB-8C2B-16E963DDC4C5}"/>
          </ac:grpSpMkLst>
        </pc:grpChg>
      </pc:sldChg>
      <pc:sldChg chg="addSp delSp modSp">
        <pc:chgData name="Sydney Meshesha Batunde Williams (2321171)" userId="S::2321171@student.uwtsd.ac.uk::12b957c5-e880-4692-abbc-9c1fb2b7c29a" providerId="AD" clId="Web-{524809BF-3623-A29D-3B05-CC8F0DF58F46}" dt="2026-06-11T15:46:03.332" v="775"/>
        <pc:sldMkLst>
          <pc:docMk/>
          <pc:sldMk cId="3364290020" sldId="287"/>
        </pc:sldMkLst>
        <pc:spChg chg="add mod">
          <ac:chgData name="Sydney Meshesha Batunde Williams (2321171)" userId="S::2321171@student.uwtsd.ac.uk::12b957c5-e880-4692-abbc-9c1fb2b7c29a" providerId="AD" clId="Web-{524809BF-3623-A29D-3B05-CC8F0DF58F46}" dt="2026-06-11T12:49:35.256" v="297" actId="14100"/>
          <ac:spMkLst>
            <pc:docMk/>
            <pc:sldMk cId="3364290020" sldId="287"/>
            <ac:spMk id="4" creationId="{9103755A-72C4-0DFA-6D4E-7DF21AC37194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3:14:46.882" v="476" actId="20577"/>
          <ac:spMkLst>
            <pc:docMk/>
            <pc:sldMk cId="3364290020" sldId="287"/>
            <ac:spMk id="6" creationId="{531E06E0-05AD-F255-3736-3EBF2018C20C}"/>
          </ac:spMkLst>
        </pc:spChg>
        <pc:graphicFrameChg chg="mod modGraphic">
          <ac:chgData name="Sydney Meshesha Batunde Williams (2321171)" userId="S::2321171@student.uwtsd.ac.uk::12b957c5-e880-4692-abbc-9c1fb2b7c29a" providerId="AD" clId="Web-{524809BF-3623-A29D-3B05-CC8F0DF58F46}" dt="2026-06-11T12:55:08.536" v="349"/>
          <ac:graphicFrameMkLst>
            <pc:docMk/>
            <pc:sldMk cId="3364290020" sldId="287"/>
            <ac:graphicFrameMk id="5" creationId="{50CC1F63-3B24-3FC6-E59C-D161A5B02313}"/>
          </ac:graphicFrameMkLst>
        </pc:graphicFrameChg>
        <pc:graphicFrameChg chg="add mod modGraphic">
          <ac:chgData name="Sydney Meshesha Batunde Williams (2321171)" userId="S::2321171@student.uwtsd.ac.uk::12b957c5-e880-4692-abbc-9c1fb2b7c29a" providerId="AD" clId="Web-{524809BF-3623-A29D-3B05-CC8F0DF58F46}" dt="2026-06-11T12:56:01.415" v="354"/>
          <ac:graphicFrameMkLst>
            <pc:docMk/>
            <pc:sldMk cId="3364290020" sldId="287"/>
            <ac:graphicFrameMk id="10" creationId="{281EECD3-1ADC-B02E-32DA-802CBF294F40}"/>
          </ac:graphicFrameMkLst>
        </pc:graphicFrameChg>
      </pc:sldChg>
      <pc:sldChg chg="addSp delSp modSp">
        <pc:chgData name="Sydney Meshesha Batunde Williams (2321171)" userId="S::2321171@student.uwtsd.ac.uk::12b957c5-e880-4692-abbc-9c1fb2b7c29a" providerId="AD" clId="Web-{524809BF-3623-A29D-3B05-CC8F0DF58F46}" dt="2026-06-11T13:29:08.564" v="528"/>
        <pc:sldMkLst>
          <pc:docMk/>
          <pc:sldMk cId="2462986400" sldId="288"/>
        </pc:sldMkLst>
        <pc:spChg chg="mod">
          <ac:chgData name="Sydney Meshesha Batunde Williams (2321171)" userId="S::2321171@student.uwtsd.ac.uk::12b957c5-e880-4692-abbc-9c1fb2b7c29a" providerId="AD" clId="Web-{524809BF-3623-A29D-3B05-CC8F0DF58F46}" dt="2026-06-11T13:28:51.812" v="525" actId="14100"/>
          <ac:spMkLst>
            <pc:docMk/>
            <pc:sldMk cId="2462986400" sldId="288"/>
            <ac:spMk id="2" creationId="{8D01AB77-360D-A169-D811-34ADC29EEBB2}"/>
          </ac:spMkLst>
        </pc:spChg>
        <pc:spChg chg="add mod">
          <ac:chgData name="Sydney Meshesha Batunde Williams (2321171)" userId="S::2321171@student.uwtsd.ac.uk::12b957c5-e880-4692-abbc-9c1fb2b7c29a" providerId="AD" clId="Web-{524809BF-3623-A29D-3B05-CC8F0DF58F46}" dt="2026-06-11T13:03:44.441" v="391" actId="20577"/>
          <ac:spMkLst>
            <pc:docMk/>
            <pc:sldMk cId="2462986400" sldId="288"/>
            <ac:spMk id="3" creationId="{EF184BC6-BAA0-7217-93ED-6F8950BBED4B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3:28:56.703" v="526" actId="14100"/>
          <ac:spMkLst>
            <pc:docMk/>
            <pc:sldMk cId="2462986400" sldId="288"/>
            <ac:spMk id="6" creationId="{51A3A9BF-7BE3-7A01-0635-A3524EDF0E34}"/>
          </ac:spMkLst>
        </pc:spChg>
        <pc:graphicFrameChg chg="add mod ord modGraphic">
          <ac:chgData name="Sydney Meshesha Batunde Williams (2321171)" userId="S::2321171@student.uwtsd.ac.uk::12b957c5-e880-4692-abbc-9c1fb2b7c29a" providerId="AD" clId="Web-{524809BF-3623-A29D-3B05-CC8F0DF58F46}" dt="2026-06-11T13:29:08.564" v="528"/>
          <ac:graphicFrameMkLst>
            <pc:docMk/>
            <pc:sldMk cId="2462986400" sldId="288"/>
            <ac:graphicFrameMk id="9" creationId="{4DAB7E49-449C-2ECA-3D7E-737860BDFA8A}"/>
          </ac:graphicFrameMkLst>
        </pc:graphicFrameChg>
      </pc:sldChg>
      <pc:sldChg chg="addSp delSp modSp">
        <pc:chgData name="Sydney Meshesha Batunde Williams (2321171)" userId="S::2321171@student.uwtsd.ac.uk::12b957c5-e880-4692-abbc-9c1fb2b7c29a" providerId="AD" clId="Web-{524809BF-3623-A29D-3B05-CC8F0DF58F46}" dt="2026-06-11T15:42:50.621" v="761" actId="14100"/>
        <pc:sldMkLst>
          <pc:docMk/>
          <pc:sldMk cId="2512386397" sldId="295"/>
        </pc:sldMkLst>
        <pc:spChg chg="mod">
          <ac:chgData name="Sydney Meshesha Batunde Williams (2321171)" userId="S::2321171@student.uwtsd.ac.uk::12b957c5-e880-4692-abbc-9c1fb2b7c29a" providerId="AD" clId="Web-{524809BF-3623-A29D-3B05-CC8F0DF58F46}" dt="2026-06-11T12:24:59.227" v="177" actId="20577"/>
          <ac:spMkLst>
            <pc:docMk/>
            <pc:sldMk cId="2512386397" sldId="295"/>
            <ac:spMk id="2" creationId="{5AC31959-5BB4-CB08-4F44-37C6D5CE7D14}"/>
          </ac:spMkLst>
        </pc:spChg>
        <pc:spChg chg="add mod">
          <ac:chgData name="Sydney Meshesha Batunde Williams (2321171)" userId="S::2321171@student.uwtsd.ac.uk::12b957c5-e880-4692-abbc-9c1fb2b7c29a" providerId="AD" clId="Web-{524809BF-3623-A29D-3B05-CC8F0DF58F46}" dt="2026-06-11T15:42:50.621" v="761" actId="14100"/>
          <ac:spMkLst>
            <pc:docMk/>
            <pc:sldMk cId="2512386397" sldId="295"/>
            <ac:spMk id="3" creationId="{DA8FBDE9-6B5C-FE85-03B2-64563E97C099}"/>
          </ac:spMkLst>
        </pc:spChg>
        <pc:spChg chg="add mod">
          <ac:chgData name="Sydney Meshesha Batunde Williams (2321171)" userId="S::2321171@student.uwtsd.ac.uk::12b957c5-e880-4692-abbc-9c1fb2b7c29a" providerId="AD" clId="Web-{524809BF-3623-A29D-3B05-CC8F0DF58F46}" dt="2026-06-11T15:41:21.805" v="757" actId="14100"/>
          <ac:spMkLst>
            <pc:docMk/>
            <pc:sldMk cId="2512386397" sldId="295"/>
            <ac:spMk id="17" creationId="{EA778793-D138-97AA-6F9D-82573219916B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5:41:09.648" v="756" actId="14100"/>
          <ac:spMkLst>
            <pc:docMk/>
            <pc:sldMk cId="2512386397" sldId="295"/>
            <ac:spMk id="254" creationId="{ADF95B55-199E-7935-D327-ABE289D0BC15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3:20:17.337" v="488" actId="14100"/>
          <ac:spMkLst>
            <pc:docMk/>
            <pc:sldMk cId="2512386397" sldId="295"/>
            <ac:spMk id="255" creationId="{0727D0CD-3912-926F-237B-7090905D969D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5:40:59.116" v="755" actId="14100"/>
          <ac:spMkLst>
            <pc:docMk/>
            <pc:sldMk cId="2512386397" sldId="295"/>
            <ac:spMk id="256" creationId="{E1EBEF94-0B01-6C9B-2D29-F2635F7BD0A0}"/>
          </ac:spMkLst>
        </pc:spChg>
        <pc:spChg chg="mod">
          <ac:chgData name="Sydney Meshesha Batunde Williams (2321171)" userId="S::2321171@student.uwtsd.ac.uk::12b957c5-e880-4692-abbc-9c1fb2b7c29a" providerId="AD" clId="Web-{524809BF-3623-A29D-3B05-CC8F0DF58F46}" dt="2026-06-11T15:40:53.038" v="754" actId="14100"/>
          <ac:spMkLst>
            <pc:docMk/>
            <pc:sldMk cId="2512386397" sldId="295"/>
            <ac:spMk id="257" creationId="{F9D4A42F-6532-B505-F478-D27A18411FBB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A7466DA4-FD6D-E272-96CB-0378A66D9BA2}"/>
    <pc:docChg chg="addSld delSld modSld">
      <pc:chgData name="Sydney Meshesha Batunde Williams (2321171)" userId="S::2321171@student.uwtsd.ac.uk::12b957c5-e880-4692-abbc-9c1fb2b7c29a" providerId="AD" clId="Web-{A7466DA4-FD6D-E272-96CB-0378A66D9BA2}" dt="2026-06-16T20:08:36.420" v="276" actId="20577"/>
      <pc:docMkLst>
        <pc:docMk/>
      </pc:docMkLst>
      <pc:sldChg chg="modSp">
        <pc:chgData name="Sydney Meshesha Batunde Williams (2321171)" userId="S::2321171@student.uwtsd.ac.uk::12b957c5-e880-4692-abbc-9c1fb2b7c29a" providerId="AD" clId="Web-{A7466DA4-FD6D-E272-96CB-0378A66D9BA2}" dt="2026-06-16T18:14:04.847" v="153" actId="20577"/>
        <pc:sldMkLst>
          <pc:docMk/>
          <pc:sldMk cId="4023956879" sldId="257"/>
        </pc:sldMkLst>
        <pc:spChg chg="mod">
          <ac:chgData name="Sydney Meshesha Batunde Williams (2321171)" userId="S::2321171@student.uwtsd.ac.uk::12b957c5-e880-4692-abbc-9c1fb2b7c29a" providerId="AD" clId="Web-{A7466DA4-FD6D-E272-96CB-0378A66D9BA2}" dt="2026-06-16T18:13:55.253" v="151" actId="20577"/>
          <ac:spMkLst>
            <pc:docMk/>
            <pc:sldMk cId="4023956879" sldId="257"/>
            <ac:spMk id="11" creationId="{F3773313-466E-768F-1400-0FC699C1A139}"/>
          </ac:spMkLst>
        </pc:spChg>
        <pc:spChg chg="mod">
          <ac:chgData name="Sydney Meshesha Batunde Williams (2321171)" userId="S::2321171@student.uwtsd.ac.uk::12b957c5-e880-4692-abbc-9c1fb2b7c29a" providerId="AD" clId="Web-{A7466DA4-FD6D-E272-96CB-0378A66D9BA2}" dt="2026-06-16T18:12:34.778" v="133" actId="14100"/>
          <ac:spMkLst>
            <pc:docMk/>
            <pc:sldMk cId="4023956879" sldId="257"/>
            <ac:spMk id="14" creationId="{5F8CA248-0CBA-97BE-4FDA-03A4AF0F2D70}"/>
          </ac:spMkLst>
        </pc:spChg>
        <pc:spChg chg="mod">
          <ac:chgData name="Sydney Meshesha Batunde Williams (2321171)" userId="S::2321171@student.uwtsd.ac.uk::12b957c5-e880-4692-abbc-9c1fb2b7c29a" providerId="AD" clId="Web-{A7466DA4-FD6D-E272-96CB-0378A66D9BA2}" dt="2026-06-16T18:14:04.847" v="153" actId="20577"/>
          <ac:spMkLst>
            <pc:docMk/>
            <pc:sldMk cId="4023956879" sldId="257"/>
            <ac:spMk id="154" creationId="{0C5AE9F6-F52C-BBBA-17A8-F7A4D9BD2338}"/>
          </ac:spMkLst>
        </pc:spChg>
        <pc:spChg chg="mod">
          <ac:chgData name="Sydney Meshesha Batunde Williams (2321171)" userId="S::2321171@student.uwtsd.ac.uk::12b957c5-e880-4692-abbc-9c1fb2b7c29a" providerId="AD" clId="Web-{A7466DA4-FD6D-E272-96CB-0378A66D9BA2}" dt="2026-06-16T18:12:40.779" v="135" actId="14100"/>
          <ac:spMkLst>
            <pc:docMk/>
            <pc:sldMk cId="4023956879" sldId="257"/>
            <ac:spMk id="155" creationId="{C2E0E3FE-FD54-041A-BD0F-543373C6E50B}"/>
          </ac:spMkLst>
        </pc:spChg>
      </pc:sldChg>
      <pc:sldChg chg="modSp">
        <pc:chgData name="Sydney Meshesha Batunde Williams (2321171)" userId="S::2321171@student.uwtsd.ac.uk::12b957c5-e880-4692-abbc-9c1fb2b7c29a" providerId="AD" clId="Web-{A7466DA4-FD6D-E272-96CB-0378A66D9BA2}" dt="2026-06-16T19:58:31.069" v="230" actId="14100"/>
        <pc:sldMkLst>
          <pc:docMk/>
          <pc:sldMk cId="1705876792" sldId="264"/>
        </pc:sldMkLst>
        <pc:spChg chg="mod">
          <ac:chgData name="Sydney Meshesha Batunde Williams (2321171)" userId="S::2321171@student.uwtsd.ac.uk::12b957c5-e880-4692-abbc-9c1fb2b7c29a" providerId="AD" clId="Web-{A7466DA4-FD6D-E272-96CB-0378A66D9BA2}" dt="2026-06-16T19:30:58.679" v="169" actId="20577"/>
          <ac:spMkLst>
            <pc:docMk/>
            <pc:sldMk cId="1705876792" sldId="264"/>
            <ac:spMk id="139" creationId="{225D013D-1587-C06F-BF81-17029C42E099}"/>
          </ac:spMkLst>
        </pc:spChg>
        <pc:graphicFrameChg chg="mod modGraphic">
          <ac:chgData name="Sydney Meshesha Batunde Williams (2321171)" userId="S::2321171@student.uwtsd.ac.uk::12b957c5-e880-4692-abbc-9c1fb2b7c29a" providerId="AD" clId="Web-{A7466DA4-FD6D-E272-96CB-0378A66D9BA2}" dt="2026-06-16T19:58:31.069" v="230" actId="14100"/>
          <ac:graphicFrameMkLst>
            <pc:docMk/>
            <pc:sldMk cId="1705876792" sldId="264"/>
            <ac:graphicFrameMk id="5" creationId="{9DAF7B27-0AC1-E7B6-F64B-7E7F08885FAD}"/>
          </ac:graphicFrameMkLst>
        </pc:graphicFrameChg>
      </pc:sldChg>
      <pc:sldChg chg="addSp modSp">
        <pc:chgData name="Sydney Meshesha Batunde Williams (2321171)" userId="S::2321171@student.uwtsd.ac.uk::12b957c5-e880-4692-abbc-9c1fb2b7c29a" providerId="AD" clId="Web-{A7466DA4-FD6D-E272-96CB-0378A66D9BA2}" dt="2026-06-16T20:08:36.420" v="276" actId="20577"/>
        <pc:sldMkLst>
          <pc:docMk/>
          <pc:sldMk cId="4277483843" sldId="274"/>
        </pc:sldMkLst>
        <pc:spChg chg="add mod">
          <ac:chgData name="Sydney Meshesha Batunde Williams (2321171)" userId="S::2321171@student.uwtsd.ac.uk::12b957c5-e880-4692-abbc-9c1fb2b7c29a" providerId="AD" clId="Web-{A7466DA4-FD6D-E272-96CB-0378A66D9BA2}" dt="2026-06-16T20:08:36.420" v="276" actId="20577"/>
          <ac:spMkLst>
            <pc:docMk/>
            <pc:sldMk cId="4277483843" sldId="274"/>
            <ac:spMk id="3" creationId="{E65118E2-66B8-2CCD-3040-2D699C53B571}"/>
          </ac:spMkLst>
        </pc:spChg>
        <pc:spChg chg="mod">
          <ac:chgData name="Sydney Meshesha Batunde Williams (2321171)" userId="S::2321171@student.uwtsd.ac.uk::12b957c5-e880-4692-abbc-9c1fb2b7c29a" providerId="AD" clId="Web-{A7466DA4-FD6D-E272-96CB-0378A66D9BA2}" dt="2026-06-16T20:06:41.416" v="249" actId="14100"/>
          <ac:spMkLst>
            <pc:docMk/>
            <pc:sldMk cId="4277483843" sldId="274"/>
            <ac:spMk id="10" creationId="{687379CB-0A94-BD9C-B7D4-D6E2E7CD4D5F}"/>
          </ac:spMkLst>
        </pc:spChg>
        <pc:picChg chg="mod">
          <ac:chgData name="Sydney Meshesha Batunde Williams (2321171)" userId="S::2321171@student.uwtsd.ac.uk::12b957c5-e880-4692-abbc-9c1fb2b7c29a" providerId="AD" clId="Web-{A7466DA4-FD6D-E272-96CB-0378A66D9BA2}" dt="2026-06-16T20:08:20.185" v="274" actId="1076"/>
          <ac:picMkLst>
            <pc:docMk/>
            <pc:sldMk cId="4277483843" sldId="274"/>
            <ac:picMk id="5" creationId="{363EB23F-E569-AAB2-4297-18D2284D0009}"/>
          </ac:picMkLst>
        </pc:picChg>
      </pc:sldChg>
      <pc:sldChg chg="addSp delSp modSp add del">
        <pc:chgData name="Sydney Meshesha Batunde Williams (2321171)" userId="S::2321171@student.uwtsd.ac.uk::12b957c5-e880-4692-abbc-9c1fb2b7c29a" providerId="AD" clId="Web-{A7466DA4-FD6D-E272-96CB-0378A66D9BA2}" dt="2026-06-16T19:56:20.002" v="227" actId="20577"/>
        <pc:sldMkLst>
          <pc:docMk/>
          <pc:sldMk cId="2367892935" sldId="283"/>
        </pc:sldMkLst>
        <pc:spChg chg="mod">
          <ac:chgData name="Sydney Meshesha Batunde Williams (2321171)" userId="S::2321171@student.uwtsd.ac.uk::12b957c5-e880-4692-abbc-9c1fb2b7c29a" providerId="AD" clId="Web-{A7466DA4-FD6D-E272-96CB-0378A66D9BA2}" dt="2026-06-16T19:46:05.807" v="189" actId="14100"/>
          <ac:spMkLst>
            <pc:docMk/>
            <pc:sldMk cId="2367892935" sldId="283"/>
            <ac:spMk id="2" creationId="{3479A8E7-2EFD-0A65-7D4D-46F07CD17187}"/>
          </ac:spMkLst>
        </pc:spChg>
        <pc:spChg chg="add mod">
          <ac:chgData name="Sydney Meshesha Batunde Williams (2321171)" userId="S::2321171@student.uwtsd.ac.uk::12b957c5-e880-4692-abbc-9c1fb2b7c29a" providerId="AD" clId="Web-{A7466DA4-FD6D-E272-96CB-0378A66D9BA2}" dt="2026-06-16T19:56:20.002" v="227" actId="20577"/>
          <ac:spMkLst>
            <pc:docMk/>
            <pc:sldMk cId="2367892935" sldId="283"/>
            <ac:spMk id="3" creationId="{2F6CAA9D-A933-9E15-02D7-CD89EC396F8F}"/>
          </ac:spMkLst>
        </pc:spChg>
        <pc:graphicFrameChg chg="mod modGraphic">
          <ac:chgData name="Sydney Meshesha Batunde Williams (2321171)" userId="S::2321171@student.uwtsd.ac.uk::12b957c5-e880-4692-abbc-9c1fb2b7c29a" providerId="AD" clId="Web-{A7466DA4-FD6D-E272-96CB-0378A66D9BA2}" dt="2026-06-16T19:29:08.300" v="159"/>
          <ac:graphicFrameMkLst>
            <pc:docMk/>
            <pc:sldMk cId="2367892935" sldId="283"/>
            <ac:graphicFrameMk id="5" creationId="{2369CD05-2A17-91D9-C2B5-642CF034F615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A7466DA4-FD6D-E272-96CB-0378A66D9BA2}" dt="2026-06-16T19:57:09.988" v="229" actId="20577"/>
        <pc:sldMkLst>
          <pc:docMk/>
          <pc:sldMk cId="4270345130" sldId="284"/>
        </pc:sldMkLst>
        <pc:spChg chg="mod">
          <ac:chgData name="Sydney Meshesha Batunde Williams (2321171)" userId="S::2321171@student.uwtsd.ac.uk::12b957c5-e880-4692-abbc-9c1fb2b7c29a" providerId="AD" clId="Web-{A7466DA4-FD6D-E272-96CB-0378A66D9BA2}" dt="2026-06-16T19:57:09.988" v="229" actId="20577"/>
          <ac:spMkLst>
            <pc:docMk/>
            <pc:sldMk cId="4270345130" sldId="284"/>
            <ac:spMk id="2" creationId="{109FE565-B5EF-464B-6C8F-F42F250E53B8}"/>
          </ac:spMkLst>
        </pc:spChg>
      </pc:sldChg>
      <pc:sldChg chg="modSp">
        <pc:chgData name="Sydney Meshesha Batunde Williams (2321171)" userId="S::2321171@student.uwtsd.ac.uk::12b957c5-e880-4692-abbc-9c1fb2b7c29a" providerId="AD" clId="Web-{A7466DA4-FD6D-E272-96CB-0378A66D9BA2}" dt="2026-06-16T16:35:03.737" v="30" actId="20577"/>
        <pc:sldMkLst>
          <pc:docMk/>
          <pc:sldMk cId="3144015907" sldId="285"/>
        </pc:sldMkLst>
        <pc:spChg chg="mod">
          <ac:chgData name="Sydney Meshesha Batunde Williams (2321171)" userId="S::2321171@student.uwtsd.ac.uk::12b957c5-e880-4692-abbc-9c1fb2b7c29a" providerId="AD" clId="Web-{A7466DA4-FD6D-E272-96CB-0378A66D9BA2}" dt="2026-06-16T16:34:48.033" v="28" actId="20577"/>
          <ac:spMkLst>
            <pc:docMk/>
            <pc:sldMk cId="3144015907" sldId="285"/>
            <ac:spMk id="6" creationId="{77008716-A858-32AB-2F93-E729128A51A0}"/>
          </ac:spMkLst>
        </pc:spChg>
        <pc:spChg chg="mod">
          <ac:chgData name="Sydney Meshesha Batunde Williams (2321171)" userId="S::2321171@student.uwtsd.ac.uk::12b957c5-e880-4692-abbc-9c1fb2b7c29a" providerId="AD" clId="Web-{A7466DA4-FD6D-E272-96CB-0378A66D9BA2}" dt="2026-06-16T16:35:03.737" v="30" actId="20577"/>
          <ac:spMkLst>
            <pc:docMk/>
            <pc:sldMk cId="3144015907" sldId="285"/>
            <ac:spMk id="7" creationId="{9EEBD92C-A23C-C35B-06D0-FBDEBAF5C0E2}"/>
          </ac:spMkLst>
        </pc:spChg>
      </pc:sldChg>
      <pc:sldChg chg="modSp">
        <pc:chgData name="Sydney Meshesha Batunde Williams (2321171)" userId="S::2321171@student.uwtsd.ac.uk::12b957c5-e880-4692-abbc-9c1fb2b7c29a" providerId="AD" clId="Web-{A7466DA4-FD6D-E272-96CB-0378A66D9BA2}" dt="2026-06-16T16:55:35.991" v="69"/>
        <pc:sldMkLst>
          <pc:docMk/>
          <pc:sldMk cId="3364290020" sldId="287"/>
        </pc:sldMkLst>
        <pc:spChg chg="mod">
          <ac:chgData name="Sydney Meshesha Batunde Williams (2321171)" userId="S::2321171@student.uwtsd.ac.uk::12b957c5-e880-4692-abbc-9c1fb2b7c29a" providerId="AD" clId="Web-{A7466DA4-FD6D-E272-96CB-0378A66D9BA2}" dt="2026-06-16T16:36:34.353" v="39" actId="20577"/>
          <ac:spMkLst>
            <pc:docMk/>
            <pc:sldMk cId="3364290020" sldId="287"/>
            <ac:spMk id="8" creationId="{94D09D61-2F0D-9780-876E-DDE8F59ED834}"/>
          </ac:spMkLst>
        </pc:spChg>
        <pc:graphicFrameChg chg="mod modGraphic">
          <ac:chgData name="Sydney Meshesha Batunde Williams (2321171)" userId="S::2321171@student.uwtsd.ac.uk::12b957c5-e880-4692-abbc-9c1fb2b7c29a" providerId="AD" clId="Web-{A7466DA4-FD6D-E272-96CB-0378A66D9BA2}" dt="2026-06-16T16:55:35.991" v="69"/>
          <ac:graphicFrameMkLst>
            <pc:docMk/>
            <pc:sldMk cId="3364290020" sldId="287"/>
            <ac:graphicFrameMk id="7" creationId="{09AE1021-D8F4-4756-C38A-E7BA215DEED7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A7466DA4-FD6D-E272-96CB-0378A66D9BA2}" dt="2026-06-16T19:32:16.682" v="175"/>
        <pc:sldMkLst>
          <pc:docMk/>
          <pc:sldMk cId="2462986400" sldId="288"/>
        </pc:sldMkLst>
        <pc:graphicFrameChg chg="mod modGraphic">
          <ac:chgData name="Sydney Meshesha Batunde Williams (2321171)" userId="S::2321171@student.uwtsd.ac.uk::12b957c5-e880-4692-abbc-9c1fb2b7c29a" providerId="AD" clId="Web-{A7466DA4-FD6D-E272-96CB-0378A66D9BA2}" dt="2026-06-16T19:32:16.682" v="175"/>
          <ac:graphicFrameMkLst>
            <pc:docMk/>
            <pc:sldMk cId="2462986400" sldId="288"/>
            <ac:graphicFrameMk id="5" creationId="{98C0441E-A332-D937-37BB-20366DC04C0D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A7466DA4-FD6D-E272-96CB-0378A66D9BA2}" dt="2026-06-16T19:30:26.116" v="166" actId="20577"/>
        <pc:sldMkLst>
          <pc:docMk/>
          <pc:sldMk cId="2512386397" sldId="295"/>
        </pc:sldMkLst>
        <pc:spChg chg="mod">
          <ac:chgData name="Sydney Meshesha Batunde Williams (2321171)" userId="S::2321171@student.uwtsd.ac.uk::12b957c5-e880-4692-abbc-9c1fb2b7c29a" providerId="AD" clId="Web-{A7466DA4-FD6D-E272-96CB-0378A66D9BA2}" dt="2026-06-16T19:30:26.116" v="166" actId="20577"/>
          <ac:spMkLst>
            <pc:docMk/>
            <pc:sldMk cId="2512386397" sldId="295"/>
            <ac:spMk id="256" creationId="{E1EBEF94-0B01-6C9B-2D29-F2635F7BD0A0}"/>
          </ac:spMkLst>
        </pc:spChg>
      </pc:sldChg>
      <pc:sldChg chg="modSp">
        <pc:chgData name="Sydney Meshesha Batunde Williams (2321171)" userId="S::2321171@student.uwtsd.ac.uk::12b957c5-e880-4692-abbc-9c1fb2b7c29a" providerId="AD" clId="Web-{A7466DA4-FD6D-E272-96CB-0378A66D9BA2}" dt="2026-06-16T19:33:08.247" v="187"/>
        <pc:sldMkLst>
          <pc:docMk/>
          <pc:sldMk cId="2888186046" sldId="297"/>
        </pc:sldMkLst>
        <pc:graphicFrameChg chg="mod modGraphic">
          <ac:chgData name="Sydney Meshesha Batunde Williams (2321171)" userId="S::2321171@student.uwtsd.ac.uk::12b957c5-e880-4692-abbc-9c1fb2b7c29a" providerId="AD" clId="Web-{A7466DA4-FD6D-E272-96CB-0378A66D9BA2}" dt="2026-06-16T19:33:08.247" v="187"/>
          <ac:graphicFrameMkLst>
            <pc:docMk/>
            <pc:sldMk cId="2888186046" sldId="297"/>
            <ac:graphicFrameMk id="5" creationId="{8AAAF616-DD27-2F81-BA23-3FED1D655F72}"/>
          </ac:graphicFrameMkLst>
        </pc:graphicFrameChg>
      </pc:sldChg>
      <pc:sldChg chg="addSp modSp">
        <pc:chgData name="Sydney Meshesha Batunde Williams (2321171)" userId="S::2321171@student.uwtsd.ac.uk::12b957c5-e880-4692-abbc-9c1fb2b7c29a" providerId="AD" clId="Web-{A7466DA4-FD6D-E272-96CB-0378A66D9BA2}" dt="2026-06-16T19:59:39.916" v="237" actId="20577"/>
        <pc:sldMkLst>
          <pc:docMk/>
          <pc:sldMk cId="1360806426" sldId="298"/>
        </pc:sldMkLst>
        <pc:spChg chg="add mod">
          <ac:chgData name="Sydney Meshesha Batunde Williams (2321171)" userId="S::2321171@student.uwtsd.ac.uk::12b957c5-e880-4692-abbc-9c1fb2b7c29a" providerId="AD" clId="Web-{A7466DA4-FD6D-E272-96CB-0378A66D9BA2}" dt="2026-06-16T19:59:39.916" v="237" actId="20577"/>
          <ac:spMkLst>
            <pc:docMk/>
            <pc:sldMk cId="1360806426" sldId="298"/>
            <ac:spMk id="2" creationId="{011F2F1F-7F68-057C-B5DF-A42392657922}"/>
          </ac:spMkLst>
        </pc:spChg>
        <pc:graphicFrameChg chg="mod modGraphic">
          <ac:chgData name="Sydney Meshesha Batunde Williams (2321171)" userId="S::2321171@student.uwtsd.ac.uk::12b957c5-e880-4692-abbc-9c1fb2b7c29a" providerId="AD" clId="Web-{A7466DA4-FD6D-E272-96CB-0378A66D9BA2}" dt="2026-06-16T17:01:41.078" v="110"/>
          <ac:graphicFrameMkLst>
            <pc:docMk/>
            <pc:sldMk cId="1360806426" sldId="298"/>
            <ac:graphicFrameMk id="7" creationId="{4BF0889A-8186-EB67-65F0-352D44301CD2}"/>
          </ac:graphicFrameMkLst>
        </pc:graphicFrameChg>
      </pc:sldChg>
    </pc:docChg>
  </pc:docChgLst>
  <pc:docChgLst>
    <pc:chgData name="Sydney Meshesha Batunde Williams (2321171)" userId="S::2321171@student.uwtsd.ac.uk::12b957c5-e880-4692-abbc-9c1fb2b7c29a" providerId="AD" clId="Web-{6DCE2B9F-3545-5597-8A70-009515DD7FFF}"/>
    <pc:docChg chg="modSld">
      <pc:chgData name="Sydney Meshesha Batunde Williams (2321171)" userId="S::2321171@student.uwtsd.ac.uk::12b957c5-e880-4692-abbc-9c1fb2b7c29a" providerId="AD" clId="Web-{6DCE2B9F-3545-5597-8A70-009515DD7FFF}" dt="2026-05-23T13:43:20.722" v="131" actId="20577"/>
      <pc:docMkLst>
        <pc:docMk/>
      </pc:docMkLst>
      <pc:sldChg chg="addSp delSp modSp">
        <pc:chgData name="Sydney Meshesha Batunde Williams (2321171)" userId="S::2321171@student.uwtsd.ac.uk::12b957c5-e880-4692-abbc-9c1fb2b7c29a" providerId="AD" clId="Web-{6DCE2B9F-3545-5597-8A70-009515DD7FFF}" dt="2026-05-23T12:44:52.738" v="64" actId="20577"/>
        <pc:sldMkLst>
          <pc:docMk/>
          <pc:sldMk cId="4023956879" sldId="257"/>
        </pc:sldMkLst>
        <pc:spChg chg="mod">
          <ac:chgData name="Sydney Meshesha Batunde Williams (2321171)" userId="S::2321171@student.uwtsd.ac.uk::12b957c5-e880-4692-abbc-9c1fb2b7c29a" providerId="AD" clId="Web-{6DCE2B9F-3545-5597-8A70-009515DD7FFF}" dt="2026-05-23T12:42:25.306" v="42" actId="20577"/>
          <ac:spMkLst>
            <pc:docMk/>
            <pc:sldMk cId="4023956879" sldId="257"/>
            <ac:spMk id="154" creationId="{0C5AE9F6-F52C-BBBA-17A8-F7A4D9BD2338}"/>
          </ac:spMkLst>
        </pc:spChg>
        <pc:spChg chg="mod">
          <ac:chgData name="Sydney Meshesha Batunde Williams (2321171)" userId="S::2321171@student.uwtsd.ac.uk::12b957c5-e880-4692-abbc-9c1fb2b7c29a" providerId="AD" clId="Web-{6DCE2B9F-3545-5597-8A70-009515DD7FFF}" dt="2026-05-23T12:43:57.172" v="61" actId="20577"/>
          <ac:spMkLst>
            <pc:docMk/>
            <pc:sldMk cId="4023956879" sldId="257"/>
            <ac:spMk id="155" creationId="{C2E0E3FE-FD54-041A-BD0F-543373C6E50B}"/>
          </ac:spMkLst>
        </pc:spChg>
      </pc:sldChg>
      <pc:sldChg chg="addSp delSp modSp">
        <pc:chgData name="Sydney Meshesha Batunde Williams (2321171)" userId="S::2321171@student.uwtsd.ac.uk::12b957c5-e880-4692-abbc-9c1fb2b7c29a" providerId="AD" clId="Web-{6DCE2B9F-3545-5597-8A70-009515DD7FFF}" dt="2026-05-23T13:23:18.158" v="94" actId="20577"/>
        <pc:sldMkLst>
          <pc:docMk/>
          <pc:sldMk cId="4277483843" sldId="274"/>
        </pc:sldMkLst>
        <pc:spChg chg="mod">
          <ac:chgData name="Sydney Meshesha Batunde Williams (2321171)" userId="S::2321171@student.uwtsd.ac.uk::12b957c5-e880-4692-abbc-9c1fb2b7c29a" providerId="AD" clId="Web-{6DCE2B9F-3545-5597-8A70-009515DD7FFF}" dt="2026-05-23T13:23:06.158" v="93"/>
          <ac:spMkLst>
            <pc:docMk/>
            <pc:sldMk cId="4277483843" sldId="274"/>
            <ac:spMk id="2" creationId="{630FAD2D-88EE-1B64-D7BF-68D4A8E03A5A}"/>
          </ac:spMkLst>
        </pc:spChg>
        <pc:picChg chg="mod ord">
          <ac:chgData name="Sydney Meshesha Batunde Williams (2321171)" userId="S::2321171@student.uwtsd.ac.uk::12b957c5-e880-4692-abbc-9c1fb2b7c29a" providerId="AD" clId="Web-{6DCE2B9F-3545-5597-8A70-009515DD7FFF}" dt="2026-05-23T13:23:06.158" v="93"/>
          <ac:picMkLst>
            <pc:docMk/>
            <pc:sldMk cId="4277483843" sldId="274"/>
            <ac:picMk id="5" creationId="{363EB23F-E569-AAB2-4297-18D2284D0009}"/>
          </ac:picMkLst>
        </pc:picChg>
      </pc:sldChg>
    </pc:docChg>
  </pc:docChgLst>
  <pc:docChgLst>
    <pc:chgData name="Sydney Meshesha Batunde Williams (2321171)" userId="S::2321171@student.uwtsd.ac.uk::12b957c5-e880-4692-abbc-9c1fb2b7c29a" providerId="AD" clId="Web-{34258369-41BF-98F8-973A-F9E710C02EFA}"/>
    <pc:docChg chg="modSld">
      <pc:chgData name="Sydney Meshesha Batunde Williams (2321171)" userId="S::2321171@student.uwtsd.ac.uk::12b957c5-e880-4692-abbc-9c1fb2b7c29a" providerId="AD" clId="Web-{34258369-41BF-98F8-973A-F9E710C02EFA}" dt="2026-06-14T18:49:03.044" v="2" actId="20577"/>
      <pc:docMkLst>
        <pc:docMk/>
      </pc:docMkLst>
      <pc:sldChg chg="modSp">
        <pc:chgData name="Sydney Meshesha Batunde Williams (2321171)" userId="S::2321171@student.uwtsd.ac.uk::12b957c5-e880-4692-abbc-9c1fb2b7c29a" providerId="AD" clId="Web-{34258369-41BF-98F8-973A-F9E710C02EFA}" dt="2026-06-14T18:49:03.044" v="2" actId="20577"/>
        <pc:sldMkLst>
          <pc:docMk/>
          <pc:sldMk cId="4023956879" sldId="257"/>
        </pc:sldMkLst>
        <pc:spChg chg="mod">
          <ac:chgData name="Sydney Meshesha Batunde Williams (2321171)" userId="S::2321171@student.uwtsd.ac.uk::12b957c5-e880-4692-abbc-9c1fb2b7c29a" providerId="AD" clId="Web-{34258369-41BF-98F8-973A-F9E710C02EFA}" dt="2026-06-14T18:49:03.044" v="2" actId="20577"/>
          <ac:spMkLst>
            <pc:docMk/>
            <pc:sldMk cId="4023956879" sldId="257"/>
            <ac:spMk id="14" creationId="{5F8CA248-0CBA-97BE-4FDA-03A4AF0F2D70}"/>
          </ac:spMkLst>
        </pc:spChg>
      </pc:sldChg>
    </pc:docChg>
  </pc:docChgLst>
  <pc:docChgLst>
    <pc:chgData clId="Web-{69DA836F-A9F6-257F-756E-4DC3461166DF}"/>
    <pc:docChg chg="modSld">
      <pc:chgData name="" userId="" providerId="" clId="Web-{69DA836F-A9F6-257F-756E-4DC3461166DF}" dt="2026-05-21T20:11:25.030" v="3" actId="20577"/>
      <pc:docMkLst>
        <pc:docMk/>
      </pc:docMkLst>
      <pc:sldChg chg="modSp">
        <pc:chgData name="" userId="" providerId="" clId="Web-{69DA836F-A9F6-257F-756E-4DC3461166DF}" dt="2026-05-21T20:11:25.030" v="3" actId="20577"/>
        <pc:sldMkLst>
          <pc:docMk/>
          <pc:sldMk cId="109857222" sldId="256"/>
        </pc:sldMkLst>
      </pc:sldChg>
    </pc:docChg>
  </pc:docChgLst>
  <pc:docChgLst>
    <pc:chgData name="Sydney Meshesha Batunde Williams (2321171)" userId="S::2321171@student.uwtsd.ac.uk::12b957c5-e880-4692-abbc-9c1fb2b7c29a" providerId="AD" clId="Web-{C4616CF1-C139-FC51-A309-D842CADC382B}"/>
    <pc:docChg chg="addSld delSld modSld">
      <pc:chgData name="Sydney Meshesha Batunde Williams (2321171)" userId="S::2321171@student.uwtsd.ac.uk::12b957c5-e880-4692-abbc-9c1fb2b7c29a" providerId="AD" clId="Web-{C4616CF1-C139-FC51-A309-D842CADC382B}" dt="2026-06-10T19:31:47.264" v="1245"/>
      <pc:docMkLst>
        <pc:docMk/>
      </pc:docMkLst>
      <pc:sldChg chg="modSp">
        <pc:chgData name="Sydney Meshesha Batunde Williams (2321171)" userId="S::2321171@student.uwtsd.ac.uk::12b957c5-e880-4692-abbc-9c1fb2b7c29a" providerId="AD" clId="Web-{C4616CF1-C139-FC51-A309-D842CADC382B}" dt="2026-06-10T16:35:25.513" v="892" actId="14100"/>
        <pc:sldMkLst>
          <pc:docMk/>
          <pc:sldMk cId="4023956879" sldId="257"/>
        </pc:sldMkLst>
        <pc:spChg chg="mod">
          <ac:chgData name="Sydney Meshesha Batunde Williams (2321171)" userId="S::2321171@student.uwtsd.ac.uk::12b957c5-e880-4692-abbc-9c1fb2b7c29a" providerId="AD" clId="Web-{C4616CF1-C139-FC51-A309-D842CADC382B}" dt="2026-06-10T16:31:23.448" v="863" actId="20577"/>
          <ac:spMkLst>
            <pc:docMk/>
            <pc:sldMk cId="4023956879" sldId="257"/>
            <ac:spMk id="154" creationId="{0C5AE9F6-F52C-BBBA-17A8-F7A4D9BD2338}"/>
          </ac:spMkLst>
        </pc:spChg>
        <pc:spChg chg="mod">
          <ac:chgData name="Sydney Meshesha Batunde Williams (2321171)" userId="S::2321171@student.uwtsd.ac.uk::12b957c5-e880-4692-abbc-9c1fb2b7c29a" providerId="AD" clId="Web-{C4616CF1-C139-FC51-A309-D842CADC382B}" dt="2026-06-10T16:31:36.496" v="865" actId="20577"/>
          <ac:spMkLst>
            <pc:docMk/>
            <pc:sldMk cId="4023956879" sldId="257"/>
            <ac:spMk id="155" creationId="{C2E0E3FE-FD54-041A-BD0F-543373C6E50B}"/>
          </ac:spMkLst>
        </pc:spChg>
      </pc:sldChg>
      <pc:sldChg chg="addSp delSp modSp">
        <pc:chgData name="Sydney Meshesha Batunde Williams (2321171)" userId="S::2321171@student.uwtsd.ac.uk::12b957c5-e880-4692-abbc-9c1fb2b7c29a" providerId="AD" clId="Web-{C4616CF1-C139-FC51-A309-D842CADC382B}" dt="2026-06-10T17:44:07.560" v="1187" actId="14100"/>
        <pc:sldMkLst>
          <pc:docMk/>
          <pc:sldMk cId="1705876792" sldId="264"/>
        </pc:sldMkLst>
        <pc:spChg chg="mod">
          <ac:chgData name="Sydney Meshesha Batunde Williams (2321171)" userId="S::2321171@student.uwtsd.ac.uk::12b957c5-e880-4692-abbc-9c1fb2b7c29a" providerId="AD" clId="Web-{C4616CF1-C139-FC51-A309-D842CADC382B}" dt="2026-06-10T17:44:07.560" v="1187" actId="14100"/>
          <ac:spMkLst>
            <pc:docMk/>
            <pc:sldMk cId="1705876792" sldId="264"/>
            <ac:spMk id="2" creationId="{DCC73BCF-A6D0-A493-A8D6-2D0530B63C21}"/>
          </ac:spMkLst>
        </pc:spChg>
        <pc:spChg chg="add mod">
          <ac:chgData name="Sydney Meshesha Batunde Williams (2321171)" userId="S::2321171@student.uwtsd.ac.uk::12b957c5-e880-4692-abbc-9c1fb2b7c29a" providerId="AD" clId="Web-{C4616CF1-C139-FC51-A309-D842CADC382B}" dt="2026-06-10T16:27:40.822" v="843" actId="20577"/>
          <ac:spMkLst>
            <pc:docMk/>
            <pc:sldMk cId="1705876792" sldId="264"/>
            <ac:spMk id="137" creationId="{5FFD8957-642C-9BC9-40AF-36DEBF887435}"/>
          </ac:spMkLst>
        </pc:spChg>
        <pc:spChg chg="add mod">
          <ac:chgData name="Sydney Meshesha Batunde Williams (2321171)" userId="S::2321171@student.uwtsd.ac.uk::12b957c5-e880-4692-abbc-9c1fb2b7c29a" providerId="AD" clId="Web-{C4616CF1-C139-FC51-A309-D842CADC382B}" dt="2026-06-09T22:44:47.256" v="455" actId="14100"/>
          <ac:spMkLst>
            <pc:docMk/>
            <pc:sldMk cId="1705876792" sldId="264"/>
            <ac:spMk id="138" creationId="{4A2EC507-FF2A-0DF0-2A8C-EE9DEF81CB33}"/>
          </ac:spMkLst>
        </pc:spChg>
        <pc:spChg chg="add mod">
          <ac:chgData name="Sydney Meshesha Batunde Williams (2321171)" userId="S::2321171@student.uwtsd.ac.uk::12b957c5-e880-4692-abbc-9c1fb2b7c29a" providerId="AD" clId="Web-{C4616CF1-C139-FC51-A309-D842CADC382B}" dt="2026-06-09T22:45:27.539" v="464" actId="1076"/>
          <ac:spMkLst>
            <pc:docMk/>
            <pc:sldMk cId="1705876792" sldId="264"/>
            <ac:spMk id="139" creationId="{225D013D-1587-C06F-BF81-17029C42E099}"/>
          </ac:spMkLst>
        </pc:spChg>
        <pc:graphicFrameChg chg="add del mod modGraphic">
          <ac:chgData name="Sydney Meshesha Batunde Williams (2321171)" userId="S::2321171@student.uwtsd.ac.uk::12b957c5-e880-4692-abbc-9c1fb2b7c29a" providerId="AD" clId="Web-{C4616CF1-C139-FC51-A309-D842CADC382B}" dt="2026-06-10T16:27:01.006" v="841" actId="20577"/>
          <ac:graphicFrameMkLst>
            <pc:docMk/>
            <pc:sldMk cId="1705876792" sldId="264"/>
            <ac:graphicFrameMk id="5" creationId="{9DAF7B27-0AC1-E7B6-F64B-7E7F08885FAD}"/>
          </ac:graphicFrameMkLst>
        </pc:graphicFrameChg>
      </pc:sldChg>
      <pc:sldChg chg="addSp delSp modSp mod modClrScheme delDesignElem chgLayout">
        <pc:chgData name="Sydney Meshesha Batunde Williams (2321171)" userId="S::2321171@student.uwtsd.ac.uk::12b957c5-e880-4692-abbc-9c1fb2b7c29a" providerId="AD" clId="Web-{C4616CF1-C139-FC51-A309-D842CADC382B}" dt="2026-06-10T17:27:19.343" v="1174" actId="14100"/>
        <pc:sldMkLst>
          <pc:docMk/>
          <pc:sldMk cId="4277483843" sldId="274"/>
        </pc:sldMkLst>
        <pc:spChg chg="mod ord">
          <ac:chgData name="Sydney Meshesha Batunde Williams (2321171)" userId="S::2321171@student.uwtsd.ac.uk::12b957c5-e880-4692-abbc-9c1fb2b7c29a" providerId="AD" clId="Web-{C4616CF1-C139-FC51-A309-D842CADC382B}" dt="2026-06-10T16:49:02.529" v="1038" actId="14100"/>
          <ac:spMkLst>
            <pc:docMk/>
            <pc:sldMk cId="4277483843" sldId="274"/>
            <ac:spMk id="2" creationId="{630FAD2D-88EE-1B64-D7BF-68D4A8E03A5A}"/>
          </ac:spMkLst>
        </pc:spChg>
        <pc:spChg chg="add del">
          <ac:chgData name="Sydney Meshesha Batunde Williams (2321171)" userId="S::2321171@student.uwtsd.ac.uk::12b957c5-e880-4692-abbc-9c1fb2b7c29a" providerId="AD" clId="Web-{C4616CF1-C139-FC51-A309-D842CADC382B}" dt="2026-06-09T23:21:59.452" v="606"/>
          <ac:spMkLst>
            <pc:docMk/>
            <pc:sldMk cId="4277483843" sldId="274"/>
            <ac:spMk id="18" creationId="{6CB927A4-E432-4310-9CD5-E89FF5063179}"/>
          </ac:spMkLst>
        </pc:spChg>
        <pc:spChg chg="add del">
          <ac:chgData name="Sydney Meshesha Batunde Williams (2321171)" userId="S::2321171@student.uwtsd.ac.uk::12b957c5-e880-4692-abbc-9c1fb2b7c29a" providerId="AD" clId="Web-{C4616CF1-C139-FC51-A309-D842CADC382B}" dt="2026-06-09T23:21:59.452" v="606"/>
          <ac:spMkLst>
            <pc:docMk/>
            <pc:sldMk cId="4277483843" sldId="274"/>
            <ac:spMk id="19" creationId="{327D73B4-9F5C-4A64-A179-51B9500CB8B5}"/>
          </ac:spMkLst>
        </pc:spChg>
        <pc:spChg chg="add del">
          <ac:chgData name="Sydney Meshesha Batunde Williams (2321171)" userId="S::2321171@student.uwtsd.ac.uk::12b957c5-e880-4692-abbc-9c1fb2b7c29a" providerId="AD" clId="Web-{C4616CF1-C139-FC51-A309-D842CADC382B}" dt="2026-06-09T23:21:59.452" v="606"/>
          <ac:spMkLst>
            <pc:docMk/>
            <pc:sldMk cId="4277483843" sldId="274"/>
            <ac:spMk id="20" creationId="{1453BF6C-B012-48B7-B4E8-6D7AC7C27D02}"/>
          </ac:spMkLst>
        </pc:spChg>
        <pc:spChg chg="add del">
          <ac:chgData name="Sydney Meshesha Batunde Williams (2321171)" userId="S::2321171@student.uwtsd.ac.uk::12b957c5-e880-4692-abbc-9c1fb2b7c29a" providerId="AD" clId="Web-{C4616CF1-C139-FC51-A309-D842CADC382B}" dt="2026-06-09T23:21:59.452" v="606"/>
          <ac:spMkLst>
            <pc:docMk/>
            <pc:sldMk cId="4277483843" sldId="274"/>
            <ac:spMk id="21" creationId="{C1F06963-6374-4B48-844F-071A9BAAAE02}"/>
          </ac:spMkLst>
        </pc:spChg>
        <pc:spChg chg="add del">
          <ac:chgData name="Sydney Meshesha Batunde Williams (2321171)" userId="S::2321171@student.uwtsd.ac.uk::12b957c5-e880-4692-abbc-9c1fb2b7c29a" providerId="AD" clId="Web-{C4616CF1-C139-FC51-A309-D842CADC382B}" dt="2026-06-09T23:21:59.452" v="606"/>
          <ac:spMkLst>
            <pc:docMk/>
            <pc:sldMk cId="4277483843" sldId="274"/>
            <ac:spMk id="22" creationId="{E3020543-B24B-4EC4-8FFC-8DD88EEA91A8}"/>
          </ac:spMkLst>
        </pc:spChg>
        <pc:picChg chg="mod">
          <ac:chgData name="Sydney Meshesha Batunde Williams (2321171)" userId="S::2321171@student.uwtsd.ac.uk::12b957c5-e880-4692-abbc-9c1fb2b7c29a" providerId="AD" clId="Web-{C4616CF1-C139-FC51-A309-D842CADC382B}" dt="2026-06-10T17:27:04.811" v="1173" actId="14100"/>
          <ac:picMkLst>
            <pc:docMk/>
            <pc:sldMk cId="4277483843" sldId="274"/>
            <ac:picMk id="5" creationId="{363EB23F-E569-AAB2-4297-18D2284D0009}"/>
          </ac:picMkLst>
        </pc:picChg>
      </pc:sldChg>
      <pc:sldChg chg="addSp delSp modSp new mod setBg setClrOvrMap">
        <pc:chgData name="Sydney Meshesha Batunde Williams (2321171)" userId="S::2321171@student.uwtsd.ac.uk::12b957c5-e880-4692-abbc-9c1fb2b7c29a" providerId="AD" clId="Web-{C4616CF1-C139-FC51-A309-D842CADC382B}" dt="2026-06-09T22:06:25.811" v="116" actId="14100"/>
        <pc:sldMkLst>
          <pc:docMk/>
          <pc:sldMk cId="3749498176" sldId="282"/>
        </pc:sldMkLst>
        <pc:spChg chg="mod">
          <ac:chgData name="Sydney Meshesha Batunde Williams (2321171)" userId="S::2321171@student.uwtsd.ac.uk::12b957c5-e880-4692-abbc-9c1fb2b7c29a" providerId="AD" clId="Web-{C4616CF1-C139-FC51-A309-D842CADC382B}" dt="2026-06-09T22:02:12.006" v="75" actId="14100"/>
          <ac:spMkLst>
            <pc:docMk/>
            <pc:sldMk cId="3749498176" sldId="282"/>
            <ac:spMk id="2" creationId="{1183942D-CB55-1D4C-0649-13621FB6F84D}"/>
          </ac:spMkLst>
        </pc:spChg>
        <pc:spChg chg="mod">
          <ac:chgData name="Sydney Meshesha Batunde Williams (2321171)" userId="S::2321171@student.uwtsd.ac.uk::12b957c5-e880-4692-abbc-9c1fb2b7c29a" providerId="AD" clId="Web-{C4616CF1-C139-FC51-A309-D842CADC382B}" dt="2026-06-09T22:00:41.284" v="57" actId="20577"/>
          <ac:spMkLst>
            <pc:docMk/>
            <pc:sldMk cId="3749498176" sldId="282"/>
            <ac:spMk id="3" creationId="{1BFD0C28-2F1C-6D59-9994-AA715D6E6D28}"/>
          </ac:spMkLst>
        </pc:spChg>
        <pc:spChg chg="add mod">
          <ac:chgData name="Sydney Meshesha Batunde Williams (2321171)" userId="S::2321171@student.uwtsd.ac.uk::12b957c5-e880-4692-abbc-9c1fb2b7c29a" providerId="AD" clId="Web-{C4616CF1-C139-FC51-A309-D842CADC382B}" dt="2026-06-09T22:06:14.576" v="114" actId="14100"/>
          <ac:spMkLst>
            <pc:docMk/>
            <pc:sldMk cId="3749498176" sldId="282"/>
            <ac:spMk id="5" creationId="{74353CB8-A24D-9702-D27C-A2E38FD5C95C}"/>
          </ac:spMkLst>
        </pc:spChg>
        <pc:spChg chg="add mod">
          <ac:chgData name="Sydney Meshesha Batunde Williams (2321171)" userId="S::2321171@student.uwtsd.ac.uk::12b957c5-e880-4692-abbc-9c1fb2b7c29a" providerId="AD" clId="Web-{C4616CF1-C139-FC51-A309-D842CADC382B}" dt="2026-06-09T22:06:07.092" v="113" actId="14100"/>
          <ac:spMkLst>
            <pc:docMk/>
            <pc:sldMk cId="3749498176" sldId="282"/>
            <ac:spMk id="6" creationId="{8273BF9C-8A47-648C-1C52-604BD4765F60}"/>
          </ac:spMkLst>
        </pc:spChg>
        <pc:spChg chg="add mod">
          <ac:chgData name="Sydney Meshesha Batunde Williams (2321171)" userId="S::2321171@student.uwtsd.ac.uk::12b957c5-e880-4692-abbc-9c1fb2b7c29a" providerId="AD" clId="Web-{C4616CF1-C139-FC51-A309-D842CADC382B}" dt="2026-06-09T22:06:25.811" v="116" actId="14100"/>
          <ac:spMkLst>
            <pc:docMk/>
            <pc:sldMk cId="3749498176" sldId="282"/>
            <ac:spMk id="9" creationId="{0AD57A61-6BA6-C4CB-B6D0-F8A4D7A0C95F}"/>
          </ac:spMkLst>
        </pc:spChg>
        <pc:spChg chg="add">
          <ac:chgData name="Sydney Meshesha Batunde Williams (2321171)" userId="S::2321171@student.uwtsd.ac.uk::12b957c5-e880-4692-abbc-9c1fb2b7c29a" providerId="AD" clId="Web-{C4616CF1-C139-FC51-A309-D842CADC382B}" dt="2026-06-09T21:59:52.861" v="51"/>
          <ac:spMkLst>
            <pc:docMk/>
            <pc:sldMk cId="3749498176" sldId="282"/>
            <ac:spMk id="74" creationId="{327D73B4-9F5C-4A64-A179-51B9500CB8B5}"/>
          </ac:spMkLst>
        </pc:spChg>
        <pc:spChg chg="add">
          <ac:chgData name="Sydney Meshesha Batunde Williams (2321171)" userId="S::2321171@student.uwtsd.ac.uk::12b957c5-e880-4692-abbc-9c1fb2b7c29a" providerId="AD" clId="Web-{C4616CF1-C139-FC51-A309-D842CADC382B}" dt="2026-06-09T21:59:52.861" v="51"/>
          <ac:spMkLst>
            <pc:docMk/>
            <pc:sldMk cId="3749498176" sldId="282"/>
            <ac:spMk id="80" creationId="{1453BF6C-B012-48B7-B4E8-6D7AC7C27D02}"/>
          </ac:spMkLst>
        </pc:spChg>
        <pc:spChg chg="add">
          <ac:chgData name="Sydney Meshesha Batunde Williams (2321171)" userId="S::2321171@student.uwtsd.ac.uk::12b957c5-e880-4692-abbc-9c1fb2b7c29a" providerId="AD" clId="Web-{C4616CF1-C139-FC51-A309-D842CADC382B}" dt="2026-06-09T21:59:52.861" v="51"/>
          <ac:spMkLst>
            <pc:docMk/>
            <pc:sldMk cId="3749498176" sldId="282"/>
            <ac:spMk id="82" creationId="{E3020543-B24B-4EC4-8FFC-8DD88EEA91A8}"/>
          </ac:spMkLst>
        </pc:spChg>
      </pc:sldChg>
      <pc:sldChg chg="addSp delSp modSp new mod setBg">
        <pc:chgData name="Sydney Meshesha Batunde Williams (2321171)" userId="S::2321171@student.uwtsd.ac.uk::12b957c5-e880-4692-abbc-9c1fb2b7c29a" providerId="AD" clId="Web-{C4616CF1-C139-FC51-A309-D842CADC382B}" dt="2026-06-10T16:30:58.587" v="861"/>
        <pc:sldMkLst>
          <pc:docMk/>
          <pc:sldMk cId="2367892935" sldId="283"/>
        </pc:sldMkLst>
        <pc:spChg chg="mod">
          <ac:chgData name="Sydney Meshesha Batunde Williams (2321171)" userId="S::2321171@student.uwtsd.ac.uk::12b957c5-e880-4692-abbc-9c1fb2b7c29a" providerId="AD" clId="Web-{C4616CF1-C139-FC51-A309-D842CADC382B}" dt="2026-06-10T16:15:15.593" v="782"/>
          <ac:spMkLst>
            <pc:docMk/>
            <pc:sldMk cId="2367892935" sldId="283"/>
            <ac:spMk id="2" creationId="{3479A8E7-2EFD-0A65-7D4D-46F07CD17187}"/>
          </ac:spMkLst>
        </pc:spChg>
        <pc:grpChg chg="add">
          <ac:chgData name="Sydney Meshesha Batunde Williams (2321171)" userId="S::2321171@student.uwtsd.ac.uk::12b957c5-e880-4692-abbc-9c1fb2b7c29a" providerId="AD" clId="Web-{C4616CF1-C139-FC51-A309-D842CADC382B}" dt="2026-06-10T16:15:15.593" v="782"/>
          <ac:grpSpMkLst>
            <pc:docMk/>
            <pc:sldMk cId="2367892935" sldId="283"/>
            <ac:grpSpMk id="57" creationId="{114ED94A-C85D-4CD3-4205-438D21CE6B38}"/>
          </ac:grpSpMkLst>
        </pc:grpChg>
        <pc:graphicFrameChg chg="add mod ord modGraphic">
          <ac:chgData name="Sydney Meshesha Batunde Williams (2321171)" userId="S::2321171@student.uwtsd.ac.uk::12b957c5-e880-4692-abbc-9c1fb2b7c29a" providerId="AD" clId="Web-{C4616CF1-C139-FC51-A309-D842CADC382B}" dt="2026-06-10T16:30:58.587" v="861"/>
          <ac:graphicFrameMkLst>
            <pc:docMk/>
            <pc:sldMk cId="2367892935" sldId="283"/>
            <ac:graphicFrameMk id="5" creationId="{2369CD05-2A17-91D9-C2B5-642CF034F615}"/>
          </ac:graphicFrameMkLst>
        </pc:graphicFrameChg>
      </pc:sldChg>
      <pc:sldChg chg="addSp delSp modSp new mod setBg">
        <pc:chgData name="Sydney Meshesha Batunde Williams (2321171)" userId="S::2321171@student.uwtsd.ac.uk::12b957c5-e880-4692-abbc-9c1fb2b7c29a" providerId="AD" clId="Web-{C4616CF1-C139-FC51-A309-D842CADC382B}" dt="2026-06-10T16:58:39.229" v="1089"/>
        <pc:sldMkLst>
          <pc:docMk/>
          <pc:sldMk cId="4270345130" sldId="284"/>
        </pc:sldMkLst>
        <pc:spChg chg="mod">
          <ac:chgData name="Sydney Meshesha Batunde Williams (2321171)" userId="S::2321171@student.uwtsd.ac.uk::12b957c5-e880-4692-abbc-9c1fb2b7c29a" providerId="AD" clId="Web-{C4616CF1-C139-FC51-A309-D842CADC382B}" dt="2026-06-09T23:54:38.596" v="780"/>
          <ac:spMkLst>
            <pc:docMk/>
            <pc:sldMk cId="4270345130" sldId="284"/>
            <ac:spMk id="2" creationId="{109FE565-B5EF-464B-6C8F-F42F250E53B8}"/>
          </ac:spMkLst>
        </pc:spChg>
        <pc:spChg chg="add del mod">
          <ac:chgData name="Sydney Meshesha Batunde Williams (2321171)" userId="S::2321171@student.uwtsd.ac.uk::12b957c5-e880-4692-abbc-9c1fb2b7c29a" providerId="AD" clId="Web-{C4616CF1-C139-FC51-A309-D842CADC382B}" dt="2026-06-10T16:57:50.553" v="1079"/>
          <ac:spMkLst>
            <pc:docMk/>
            <pc:sldMk cId="4270345130" sldId="284"/>
            <ac:spMk id="3" creationId="{36659E37-C45A-15F2-FEFD-DB30B9A39474}"/>
          </ac:spMkLst>
        </pc:spChg>
        <pc:grpChg chg="add del">
          <ac:chgData name="Sydney Meshesha Batunde Williams (2321171)" userId="S::2321171@student.uwtsd.ac.uk::12b957c5-e880-4692-abbc-9c1fb2b7c29a" providerId="AD" clId="Web-{C4616CF1-C139-FC51-A309-D842CADC382B}" dt="2026-06-10T16:57:50.553" v="1078"/>
          <ac:grpSpMkLst>
            <pc:docMk/>
            <pc:sldMk cId="4270345130" sldId="284"/>
            <ac:grpSpMk id="20" creationId="{114ED94A-C85D-4CD3-4205-438D21CE6B38}"/>
          </ac:grpSpMkLst>
        </pc:grpChg>
        <pc:graphicFrameChg chg="add mod modGraphic">
          <ac:chgData name="Sydney Meshesha Batunde Williams (2321171)" userId="S::2321171@student.uwtsd.ac.uk::12b957c5-e880-4692-abbc-9c1fb2b7c29a" providerId="AD" clId="Web-{C4616CF1-C139-FC51-A309-D842CADC382B}" dt="2026-06-10T16:58:39.229" v="1089"/>
          <ac:graphicFrameMkLst>
            <pc:docMk/>
            <pc:sldMk cId="4270345130" sldId="284"/>
            <ac:graphicFrameMk id="5" creationId="{4A581A61-8510-C359-F4E7-D3A1985B97DC}"/>
          </ac:graphicFrameMkLst>
        </pc:graphicFrameChg>
      </pc:sldChg>
      <pc:sldChg chg="addSp delSp modSp new mod setBg">
        <pc:chgData name="Sydney Meshesha Batunde Williams (2321171)" userId="S::2321171@student.uwtsd.ac.uk::12b957c5-e880-4692-abbc-9c1fb2b7c29a" providerId="AD" clId="Web-{C4616CF1-C139-FC51-A309-D842CADC382B}" dt="2026-06-10T19:28:23.241" v="1243" actId="20577"/>
        <pc:sldMkLst>
          <pc:docMk/>
          <pc:sldMk cId="3144015907" sldId="285"/>
        </pc:sldMkLst>
        <pc:spChg chg="mod">
          <ac:chgData name="Sydney Meshesha Batunde Williams (2321171)" userId="S::2321171@student.uwtsd.ac.uk::12b957c5-e880-4692-abbc-9c1fb2b7c29a" providerId="AD" clId="Web-{C4616CF1-C139-FC51-A309-D842CADC382B}" dt="2026-06-10T19:27:16.238" v="1238" actId="20577"/>
          <ac:spMkLst>
            <pc:docMk/>
            <pc:sldMk cId="3144015907" sldId="285"/>
            <ac:spMk id="2" creationId="{EE2CB6D7-9B05-B04E-7A75-644714D4D62D}"/>
          </ac:spMkLst>
        </pc:spChg>
        <pc:spChg chg="mod">
          <ac:chgData name="Sydney Meshesha Batunde Williams (2321171)" userId="S::2321171@student.uwtsd.ac.uk::12b957c5-e880-4692-abbc-9c1fb2b7c29a" providerId="AD" clId="Web-{C4616CF1-C139-FC51-A309-D842CADC382B}" dt="2026-06-10T19:20:02.612" v="1198" actId="14100"/>
          <ac:spMkLst>
            <pc:docMk/>
            <pc:sldMk cId="3144015907" sldId="285"/>
            <ac:spMk id="3" creationId="{4A2CB5FA-8EAC-E70A-8166-E2782D0F3B22}"/>
          </ac:spMkLst>
        </pc:spChg>
        <pc:spChg chg="add mod">
          <ac:chgData name="Sydney Meshesha Batunde Williams (2321171)" userId="S::2321171@student.uwtsd.ac.uk::12b957c5-e880-4692-abbc-9c1fb2b7c29a" providerId="AD" clId="Web-{C4616CF1-C139-FC51-A309-D842CADC382B}" dt="2026-06-10T19:24:37.763" v="1228" actId="20577"/>
          <ac:spMkLst>
            <pc:docMk/>
            <pc:sldMk cId="3144015907" sldId="285"/>
            <ac:spMk id="6" creationId="{77008716-A858-32AB-2F93-E729128A51A0}"/>
          </ac:spMkLst>
        </pc:spChg>
        <pc:spChg chg="add mod">
          <ac:chgData name="Sydney Meshesha Batunde Williams (2321171)" userId="S::2321171@student.uwtsd.ac.uk::12b957c5-e880-4692-abbc-9c1fb2b7c29a" providerId="AD" clId="Web-{C4616CF1-C139-FC51-A309-D842CADC382B}" dt="2026-06-10T19:28:23.241" v="1243" actId="20577"/>
          <ac:spMkLst>
            <pc:docMk/>
            <pc:sldMk cId="3144015907" sldId="285"/>
            <ac:spMk id="7" creationId="{9EEBD92C-A23C-C35B-06D0-FBDEBAF5C0E2}"/>
          </ac:spMkLst>
        </pc:spChg>
        <pc:spChg chg="add">
          <ac:chgData name="Sydney Meshesha Batunde Williams (2321171)" userId="S::2321171@student.uwtsd.ac.uk::12b957c5-e880-4692-abbc-9c1fb2b7c29a" providerId="AD" clId="Web-{C4616CF1-C139-FC51-A309-D842CADC382B}" dt="2026-06-09T22:26:42.685" v="297"/>
          <ac:spMkLst>
            <pc:docMk/>
            <pc:sldMk cId="3144015907" sldId="285"/>
            <ac:spMk id="41" creationId="{7C32DF3D-3F59-481D-A237-77C31AD492C1}"/>
          </ac:spMkLst>
        </pc:spChg>
        <pc:spChg chg="add">
          <ac:chgData name="Sydney Meshesha Batunde Williams (2321171)" userId="S::2321171@student.uwtsd.ac.uk::12b957c5-e880-4692-abbc-9c1fb2b7c29a" providerId="AD" clId="Web-{C4616CF1-C139-FC51-A309-D842CADC382B}" dt="2026-06-09T22:26:42.685" v="297"/>
          <ac:spMkLst>
            <pc:docMk/>
            <pc:sldMk cId="3144015907" sldId="285"/>
            <ac:spMk id="43" creationId="{32F02326-30C4-4095-988F-932A425AE2DA}"/>
          </ac:spMkLst>
        </pc:spChg>
      </pc:sldChg>
      <pc:sldChg chg="addSp modSp new mod setBg">
        <pc:chgData name="Sydney Meshesha Batunde Williams (2321171)" userId="S::2321171@student.uwtsd.ac.uk::12b957c5-e880-4692-abbc-9c1fb2b7c29a" providerId="AD" clId="Web-{C4616CF1-C139-FC51-A309-D842CADC382B}" dt="2026-06-10T16:28:42.983" v="848" actId="20577"/>
        <pc:sldMkLst>
          <pc:docMk/>
          <pc:sldMk cId="3833254982" sldId="286"/>
        </pc:sldMkLst>
        <pc:spChg chg="mod">
          <ac:chgData name="Sydney Meshesha Batunde Williams (2321171)" userId="S::2321171@student.uwtsd.ac.uk::12b957c5-e880-4692-abbc-9c1fb2b7c29a" providerId="AD" clId="Web-{C4616CF1-C139-FC51-A309-D842CADC382B}" dt="2026-06-09T22:50:14.816" v="482"/>
          <ac:spMkLst>
            <pc:docMk/>
            <pc:sldMk cId="3833254982" sldId="286"/>
            <ac:spMk id="2" creationId="{F9B41BAC-63BE-0AE6-4535-2DC059D6BC9D}"/>
          </ac:spMkLst>
        </pc:spChg>
        <pc:spChg chg="mod">
          <ac:chgData name="Sydney Meshesha Batunde Williams (2321171)" userId="S::2321171@student.uwtsd.ac.uk::12b957c5-e880-4692-abbc-9c1fb2b7c29a" providerId="AD" clId="Web-{C4616CF1-C139-FC51-A309-D842CADC382B}" dt="2026-06-10T16:28:42.983" v="848" actId="20577"/>
          <ac:spMkLst>
            <pc:docMk/>
            <pc:sldMk cId="3833254982" sldId="286"/>
            <ac:spMk id="3" creationId="{8E87CF29-E8C3-C36E-44D8-E374F7EBBE5B}"/>
          </ac:spMkLst>
        </pc:spChg>
      </pc:sldChg>
      <pc:sldChg chg="addSp delSp modSp new mod setBg">
        <pc:chgData name="Sydney Meshesha Batunde Williams (2321171)" userId="S::2321171@student.uwtsd.ac.uk::12b957c5-e880-4692-abbc-9c1fb2b7c29a" providerId="AD" clId="Web-{C4616CF1-C139-FC51-A309-D842CADC382B}" dt="2026-06-10T17:29:27.150" v="1184" actId="20577"/>
        <pc:sldMkLst>
          <pc:docMk/>
          <pc:sldMk cId="3364290020" sldId="287"/>
        </pc:sldMkLst>
        <pc:spChg chg="mod">
          <ac:chgData name="Sydney Meshesha Batunde Williams (2321171)" userId="S::2321171@student.uwtsd.ac.uk::12b957c5-e880-4692-abbc-9c1fb2b7c29a" providerId="AD" clId="Web-{C4616CF1-C139-FC51-A309-D842CADC382B}" dt="2026-06-09T23:52:03.616" v="761"/>
          <ac:spMkLst>
            <pc:docMk/>
            <pc:sldMk cId="3364290020" sldId="287"/>
            <ac:spMk id="2" creationId="{DEA00281-E6FC-0830-9F1C-0570AE154400}"/>
          </ac:spMkLst>
        </pc:spChg>
        <pc:spChg chg="add mod">
          <ac:chgData name="Sydney Meshesha Batunde Williams (2321171)" userId="S::2321171@student.uwtsd.ac.uk::12b957c5-e880-4692-abbc-9c1fb2b7c29a" providerId="AD" clId="Web-{C4616CF1-C139-FC51-A309-D842CADC382B}" dt="2026-06-10T17:29:27.150" v="1184" actId="20577"/>
          <ac:spMkLst>
            <pc:docMk/>
            <pc:sldMk cId="3364290020" sldId="287"/>
            <ac:spMk id="6" creationId="{531E06E0-05AD-F255-3736-3EBF2018C20C}"/>
          </ac:spMkLst>
        </pc:spChg>
        <pc:grpChg chg="add">
          <ac:chgData name="Sydney Meshesha Batunde Williams (2321171)" userId="S::2321171@student.uwtsd.ac.uk::12b957c5-e880-4692-abbc-9c1fb2b7c29a" providerId="AD" clId="Web-{C4616CF1-C139-FC51-A309-D842CADC382B}" dt="2026-06-09T23:52:03.616" v="761"/>
          <ac:grpSpMkLst>
            <pc:docMk/>
            <pc:sldMk cId="3364290020" sldId="287"/>
            <ac:grpSpMk id="18" creationId="{114ED94A-C85D-4CD3-4205-438D21CE6B38}"/>
          </ac:grpSpMkLst>
        </pc:grpChg>
        <pc:graphicFrameChg chg="add mod ord modGraphic">
          <ac:chgData name="Sydney Meshesha Batunde Williams (2321171)" userId="S::2321171@student.uwtsd.ac.uk::12b957c5-e880-4692-abbc-9c1fb2b7c29a" providerId="AD" clId="Web-{C4616CF1-C139-FC51-A309-D842CADC382B}" dt="2026-06-10T16:28:55.890" v="850"/>
          <ac:graphicFrameMkLst>
            <pc:docMk/>
            <pc:sldMk cId="3364290020" sldId="287"/>
            <ac:graphicFrameMk id="5" creationId="{50CC1F63-3B24-3FC6-E59C-D161A5B02313}"/>
          </ac:graphicFrameMkLst>
        </pc:graphicFrameChg>
      </pc:sldChg>
      <pc:sldChg chg="addSp delSp modSp new mod setBg">
        <pc:chgData name="Sydney Meshesha Batunde Williams (2321171)" userId="S::2321171@student.uwtsd.ac.uk::12b957c5-e880-4692-abbc-9c1fb2b7c29a" providerId="AD" clId="Web-{C4616CF1-C139-FC51-A309-D842CADC382B}" dt="2026-06-10T16:48:33.636" v="1033" actId="20577"/>
        <pc:sldMkLst>
          <pc:docMk/>
          <pc:sldMk cId="2462986400" sldId="288"/>
        </pc:sldMkLst>
        <pc:spChg chg="mod">
          <ac:chgData name="Sydney Meshesha Batunde Williams (2321171)" userId="S::2321171@student.uwtsd.ac.uk::12b957c5-e880-4692-abbc-9c1fb2b7c29a" providerId="AD" clId="Web-{C4616CF1-C139-FC51-A309-D842CADC382B}" dt="2026-06-09T23:51:38.067" v="760"/>
          <ac:spMkLst>
            <pc:docMk/>
            <pc:sldMk cId="2462986400" sldId="288"/>
            <ac:spMk id="2" creationId="{8D01AB77-360D-A169-D811-34ADC29EEBB2}"/>
          </ac:spMkLst>
        </pc:spChg>
        <pc:spChg chg="add mod">
          <ac:chgData name="Sydney Meshesha Batunde Williams (2321171)" userId="S::2321171@student.uwtsd.ac.uk::12b957c5-e880-4692-abbc-9c1fb2b7c29a" providerId="AD" clId="Web-{C4616CF1-C139-FC51-A309-D842CADC382B}" dt="2026-06-10T16:48:33.636" v="1033" actId="20577"/>
          <ac:spMkLst>
            <pc:docMk/>
            <pc:sldMk cId="2462986400" sldId="288"/>
            <ac:spMk id="6" creationId="{51A3A9BF-7BE3-7A01-0635-A3524EDF0E34}"/>
          </ac:spMkLst>
        </pc:spChg>
        <pc:grpChg chg="add">
          <ac:chgData name="Sydney Meshesha Batunde Williams (2321171)" userId="S::2321171@student.uwtsd.ac.uk::12b957c5-e880-4692-abbc-9c1fb2b7c29a" providerId="AD" clId="Web-{C4616CF1-C139-FC51-A309-D842CADC382B}" dt="2026-06-09T23:51:38.067" v="760"/>
          <ac:grpSpMkLst>
            <pc:docMk/>
            <pc:sldMk cId="2462986400" sldId="288"/>
            <ac:grpSpMk id="18" creationId="{114ED94A-C85D-4CD3-4205-438D21CE6B38}"/>
          </ac:grpSpMkLst>
        </pc:grpChg>
      </pc:sldChg>
    </pc:docChg>
  </pc:docChgLst>
  <pc:docChgLst>
    <pc:chgData name="Sydney Meshesha Batunde Williams (2321171)" userId="S::2321171@student.uwtsd.ac.uk::12b957c5-e880-4692-abbc-9c1fb2b7c29a" providerId="AD" clId="Web-{9C546ECA-D876-682B-1366-B5659B221F80}"/>
    <pc:docChg chg="modSld">
      <pc:chgData name="Sydney Meshesha Batunde Williams (2321171)" userId="S::2321171@student.uwtsd.ac.uk::12b957c5-e880-4692-abbc-9c1fb2b7c29a" providerId="AD" clId="Web-{9C546ECA-D876-682B-1366-B5659B221F80}" dt="2026-05-21T23:25:46.735" v="97" actId="14100"/>
      <pc:docMkLst>
        <pc:docMk/>
      </pc:docMkLst>
      <pc:sldChg chg="modSp">
        <pc:chgData name="Sydney Meshesha Batunde Williams (2321171)" userId="S::2321171@student.uwtsd.ac.uk::12b957c5-e880-4692-abbc-9c1fb2b7c29a" providerId="AD" clId="Web-{9C546ECA-D876-682B-1366-B5659B221F80}" dt="2026-05-21T23:09:45.487" v="86" actId="20577"/>
        <pc:sldMkLst>
          <pc:docMk/>
          <pc:sldMk cId="4164023223" sldId="279"/>
        </pc:sldMkLst>
        <pc:spChg chg="mod">
          <ac:chgData name="Sydney Meshesha Batunde Williams (2321171)" userId="S::2321171@student.uwtsd.ac.uk::12b957c5-e880-4692-abbc-9c1fb2b7c29a" providerId="AD" clId="Web-{9C546ECA-D876-682B-1366-B5659B221F80}" dt="2026-05-21T23:09:45.487" v="86" actId="20577"/>
          <ac:spMkLst>
            <pc:docMk/>
            <pc:sldMk cId="4164023223" sldId="279"/>
            <ac:spMk id="3" creationId="{112A85DB-5ECE-188E-968B-0D12C0F73046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7CC804C6-7145-5CF4-9C39-CE1253A667FA}"/>
    <pc:docChg chg="addSld delSld modSld">
      <pc:chgData name="Sydney Meshesha Batunde Williams (2321171)" userId="S::2321171@student.uwtsd.ac.uk::12b957c5-e880-4692-abbc-9c1fb2b7c29a" providerId="AD" clId="Web-{7CC804C6-7145-5CF4-9C39-CE1253A667FA}" dt="2026-06-10T21:31:19.299" v="59" actId="20577"/>
      <pc:docMkLst>
        <pc:docMk/>
      </pc:docMkLst>
      <pc:sldChg chg="modSp">
        <pc:chgData name="Sydney Meshesha Batunde Williams (2321171)" userId="S::2321171@student.uwtsd.ac.uk::12b957c5-e880-4692-abbc-9c1fb2b7c29a" providerId="AD" clId="Web-{7CC804C6-7145-5CF4-9C39-CE1253A667FA}" dt="2026-06-10T20:23:58.658" v="26" actId="1076"/>
        <pc:sldMkLst>
          <pc:docMk/>
          <pc:sldMk cId="4277483843" sldId="274"/>
        </pc:sldMkLst>
        <pc:picChg chg="mod">
          <ac:chgData name="Sydney Meshesha Batunde Williams (2321171)" userId="S::2321171@student.uwtsd.ac.uk::12b957c5-e880-4692-abbc-9c1fb2b7c29a" providerId="AD" clId="Web-{7CC804C6-7145-5CF4-9C39-CE1253A667FA}" dt="2026-06-10T20:23:58.658" v="26" actId="1076"/>
          <ac:picMkLst>
            <pc:docMk/>
            <pc:sldMk cId="4277483843" sldId="274"/>
            <ac:picMk id="5" creationId="{363EB23F-E569-AAB2-4297-18D2284D0009}"/>
          </ac:picMkLst>
        </pc:picChg>
      </pc:sldChg>
      <pc:sldChg chg="modSp">
        <pc:chgData name="Sydney Meshesha Batunde Williams (2321171)" userId="S::2321171@student.uwtsd.ac.uk::12b957c5-e880-4692-abbc-9c1fb2b7c29a" providerId="AD" clId="Web-{7CC804C6-7145-5CF4-9C39-CE1253A667FA}" dt="2026-06-10T21:16:16.689" v="37" actId="14100"/>
        <pc:sldMkLst>
          <pc:docMk/>
          <pc:sldMk cId="3749498176" sldId="282"/>
        </pc:sldMkLst>
        <pc:spChg chg="mod">
          <ac:chgData name="Sydney Meshesha Batunde Williams (2321171)" userId="S::2321171@student.uwtsd.ac.uk::12b957c5-e880-4692-abbc-9c1fb2b7c29a" providerId="AD" clId="Web-{7CC804C6-7145-5CF4-9C39-CE1253A667FA}" dt="2026-06-10T21:16:16.689" v="37" actId="14100"/>
          <ac:spMkLst>
            <pc:docMk/>
            <pc:sldMk cId="3749498176" sldId="282"/>
            <ac:spMk id="2" creationId="{1183942D-CB55-1D4C-0649-13621FB6F84D}"/>
          </ac:spMkLst>
        </pc:spChg>
      </pc:sldChg>
      <pc:sldChg chg="modSp">
        <pc:chgData name="Sydney Meshesha Batunde Williams (2321171)" userId="S::2321171@student.uwtsd.ac.uk::12b957c5-e880-4692-abbc-9c1fb2b7c29a" providerId="AD" clId="Web-{7CC804C6-7145-5CF4-9C39-CE1253A667FA}" dt="2026-06-10T20:34:30.539" v="28" actId="20577"/>
        <pc:sldMkLst>
          <pc:docMk/>
          <pc:sldMk cId="3144015907" sldId="285"/>
        </pc:sldMkLst>
        <pc:spChg chg="mod">
          <ac:chgData name="Sydney Meshesha Batunde Williams (2321171)" userId="S::2321171@student.uwtsd.ac.uk::12b957c5-e880-4692-abbc-9c1fb2b7c29a" providerId="AD" clId="Web-{7CC804C6-7145-5CF4-9C39-CE1253A667FA}" dt="2026-06-10T20:13:33.120" v="1" actId="14100"/>
          <ac:spMkLst>
            <pc:docMk/>
            <pc:sldMk cId="3144015907" sldId="285"/>
            <ac:spMk id="6" creationId="{77008716-A858-32AB-2F93-E729128A51A0}"/>
          </ac:spMkLst>
        </pc:spChg>
        <pc:spChg chg="mod">
          <ac:chgData name="Sydney Meshesha Batunde Williams (2321171)" userId="S::2321171@student.uwtsd.ac.uk::12b957c5-e880-4692-abbc-9c1fb2b7c29a" providerId="AD" clId="Web-{7CC804C6-7145-5CF4-9C39-CE1253A667FA}" dt="2026-06-10T20:34:30.539" v="28" actId="20577"/>
          <ac:spMkLst>
            <pc:docMk/>
            <pc:sldMk cId="3144015907" sldId="285"/>
            <ac:spMk id="7" creationId="{9EEBD92C-A23C-C35B-06D0-FBDEBAF5C0E2}"/>
          </ac:spMkLst>
        </pc:spChg>
      </pc:sldChg>
      <pc:sldChg chg="modSp">
        <pc:chgData name="Sydney Meshesha Batunde Williams (2321171)" userId="S::2321171@student.uwtsd.ac.uk::12b957c5-e880-4692-abbc-9c1fb2b7c29a" providerId="AD" clId="Web-{7CC804C6-7145-5CF4-9C39-CE1253A667FA}" dt="2026-06-10T21:31:19.299" v="59" actId="20577"/>
        <pc:sldMkLst>
          <pc:docMk/>
          <pc:sldMk cId="3833254982" sldId="286"/>
        </pc:sldMkLst>
        <pc:spChg chg="mod">
          <ac:chgData name="Sydney Meshesha Batunde Williams (2321171)" userId="S::2321171@student.uwtsd.ac.uk::12b957c5-e880-4692-abbc-9c1fb2b7c29a" providerId="AD" clId="Web-{7CC804C6-7145-5CF4-9C39-CE1253A667FA}" dt="2026-06-10T21:31:19.299" v="59" actId="20577"/>
          <ac:spMkLst>
            <pc:docMk/>
            <pc:sldMk cId="3833254982" sldId="286"/>
            <ac:spMk id="3" creationId="{8E87CF29-E8C3-C36E-44D8-E374F7EBBE5B}"/>
          </ac:spMkLst>
        </pc:spChg>
      </pc:sldChg>
      <pc:sldChg chg="modSp">
        <pc:chgData name="Sydney Meshesha Batunde Williams (2321171)" userId="S::2321171@student.uwtsd.ac.uk::12b957c5-e880-4692-abbc-9c1fb2b7c29a" providerId="AD" clId="Web-{7CC804C6-7145-5CF4-9C39-CE1253A667FA}" dt="2026-06-10T20:35:38.681" v="29" actId="20577"/>
        <pc:sldMkLst>
          <pc:docMk/>
          <pc:sldMk cId="3364290020" sldId="287"/>
        </pc:sldMkLst>
        <pc:spChg chg="mod">
          <ac:chgData name="Sydney Meshesha Batunde Williams (2321171)" userId="S::2321171@student.uwtsd.ac.uk::12b957c5-e880-4692-abbc-9c1fb2b7c29a" providerId="AD" clId="Web-{7CC804C6-7145-5CF4-9C39-CE1253A667FA}" dt="2026-06-10T20:14:59.139" v="4" actId="14100"/>
          <ac:spMkLst>
            <pc:docMk/>
            <pc:sldMk cId="3364290020" sldId="287"/>
            <ac:spMk id="2" creationId="{DEA00281-E6FC-0830-9F1C-0570AE154400}"/>
          </ac:spMkLst>
        </pc:spChg>
        <pc:spChg chg="mod">
          <ac:chgData name="Sydney Meshesha Batunde Williams (2321171)" userId="S::2321171@student.uwtsd.ac.uk::12b957c5-e880-4692-abbc-9c1fb2b7c29a" providerId="AD" clId="Web-{7CC804C6-7145-5CF4-9C39-CE1253A667FA}" dt="2026-06-10T20:35:38.681" v="29" actId="20577"/>
          <ac:spMkLst>
            <pc:docMk/>
            <pc:sldMk cId="3364290020" sldId="287"/>
            <ac:spMk id="6" creationId="{531E06E0-05AD-F255-3736-3EBF2018C20C}"/>
          </ac:spMkLst>
        </pc:spChg>
      </pc:sldChg>
      <pc:sldChg chg="modSp">
        <pc:chgData name="Sydney Meshesha Batunde Williams (2321171)" userId="S::2321171@student.uwtsd.ac.uk::12b957c5-e880-4692-abbc-9c1fb2b7c29a" providerId="AD" clId="Web-{7CC804C6-7145-5CF4-9C39-CE1253A667FA}" dt="2026-06-10T20:17:02.971" v="20"/>
        <pc:sldMkLst>
          <pc:docMk/>
          <pc:sldMk cId="2462986400" sldId="288"/>
        </pc:sldMkLst>
      </pc:sldChg>
      <pc:sldChg chg="add replId">
        <pc:chgData name="Sydney Meshesha Batunde Williams (2321171)" userId="S::2321171@student.uwtsd.ac.uk::12b957c5-e880-4692-abbc-9c1fb2b7c29a" providerId="AD" clId="Web-{7CC804C6-7145-5CF4-9C39-CE1253A667FA}" dt="2026-06-10T21:17:53.334" v="40"/>
        <pc:sldMkLst>
          <pc:docMk/>
          <pc:sldMk cId="2512386397" sldId="295"/>
        </pc:sldMkLst>
      </pc:sldChg>
    </pc:docChg>
  </pc:docChgLst>
  <pc:docChgLst>
    <pc:chgData name="Sydney Meshesha Batunde Williams (2321171)" userId="S::2321171@student.uwtsd.ac.uk::12b957c5-e880-4692-abbc-9c1fb2b7c29a" providerId="AD" clId="Web-{AEBD8E9E-9A0D-1DEC-6DA2-DD6BABFC256C}"/>
    <pc:docChg chg="addSld delSld modSld">
      <pc:chgData name="Sydney Meshesha Batunde Williams (2321171)" userId="S::2321171@student.uwtsd.ac.uk::12b957c5-e880-4692-abbc-9c1fb2b7c29a" providerId="AD" clId="Web-{AEBD8E9E-9A0D-1DEC-6DA2-DD6BABFC256C}" dt="2026-06-14T17:06:13.599" v="915" actId="14100"/>
      <pc:docMkLst>
        <pc:docMk/>
      </pc:docMkLst>
      <pc:sldChg chg="addSp delSp modSp mod setBg modClrScheme chgLayout">
        <pc:chgData name="Sydney Meshesha Batunde Williams (2321171)" userId="S::2321171@student.uwtsd.ac.uk::12b957c5-e880-4692-abbc-9c1fb2b7c29a" providerId="AD" clId="Web-{AEBD8E9E-9A0D-1DEC-6DA2-DD6BABFC256C}" dt="2026-06-14T17:06:13.599" v="915" actId="14100"/>
        <pc:sldMkLst>
          <pc:docMk/>
          <pc:sldMk cId="109857222" sldId="256"/>
        </pc:sldMkLst>
        <pc:spChg chg="mod ord">
          <ac:chgData name="Sydney Meshesha Batunde Williams (2321171)" userId="S::2321171@student.uwtsd.ac.uk::12b957c5-e880-4692-abbc-9c1fb2b7c29a" providerId="AD" clId="Web-{AEBD8E9E-9A0D-1DEC-6DA2-DD6BABFC256C}" dt="2026-06-14T17:05:53.176" v="914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ydney Meshesha Batunde Williams (2321171)" userId="S::2321171@student.uwtsd.ac.uk::12b957c5-e880-4692-abbc-9c1fb2b7c29a" providerId="AD" clId="Web-{AEBD8E9E-9A0D-1DEC-6DA2-DD6BABFC256C}" dt="2026-06-14T11:28:30.577" v="756"/>
          <ac:spMkLst>
            <pc:docMk/>
            <pc:sldMk cId="109857222" sldId="256"/>
            <ac:spMk id="8" creationId="{4BC99CB9-DDAD-44A2-8A1C-E3AF4E72DF5C}"/>
          </ac:spMkLst>
        </pc:spChg>
        <pc:spChg chg="add">
          <ac:chgData name="Sydney Meshesha Batunde Williams (2321171)" userId="S::2321171@student.uwtsd.ac.uk::12b957c5-e880-4692-abbc-9c1fb2b7c29a" providerId="AD" clId="Web-{AEBD8E9E-9A0D-1DEC-6DA2-DD6BABFC256C}" dt="2026-06-14T11:28:30.577" v="756"/>
          <ac:spMkLst>
            <pc:docMk/>
            <pc:sldMk cId="109857222" sldId="256"/>
            <ac:spMk id="10" creationId="{64053CBF-3932-45FF-8285-EE5146085F3A}"/>
          </ac:spMkLst>
        </pc:spChg>
        <pc:grpChg chg="add">
          <ac:chgData name="Sydney Meshesha Batunde Williams (2321171)" userId="S::2321171@student.uwtsd.ac.uk::12b957c5-e880-4692-abbc-9c1fb2b7c29a" providerId="AD" clId="Web-{AEBD8E9E-9A0D-1DEC-6DA2-DD6BABFC256C}" dt="2026-06-14T11:28:30.577" v="756"/>
          <ac:grpSpMkLst>
            <pc:docMk/>
            <pc:sldMk cId="109857222" sldId="256"/>
            <ac:grpSpMk id="12" creationId="{2E751C04-BEA6-446B-A678-9C74819EBD4C}"/>
          </ac:grpSpMkLst>
        </pc:grpChg>
        <pc:grpChg chg="add">
          <ac:chgData name="Sydney Meshesha Batunde Williams (2321171)" userId="S::2321171@student.uwtsd.ac.uk::12b957c5-e880-4692-abbc-9c1fb2b7c29a" providerId="AD" clId="Web-{AEBD8E9E-9A0D-1DEC-6DA2-DD6BABFC256C}" dt="2026-06-14T11:28:30.577" v="756"/>
          <ac:grpSpMkLst>
            <pc:docMk/>
            <pc:sldMk cId="109857222" sldId="256"/>
            <ac:grpSpMk id="18" creationId="{B63ACBA3-DEFD-4C6D-BBA0-64468FA99C2D}"/>
          </ac:grpSpMkLst>
        </pc:grpChg>
        <pc:picChg chg="add mod">
          <ac:chgData name="Sydney Meshesha Batunde Williams (2321171)" userId="S::2321171@student.uwtsd.ac.uk::12b957c5-e880-4692-abbc-9c1fb2b7c29a" providerId="AD" clId="Web-{AEBD8E9E-9A0D-1DEC-6DA2-DD6BABFC256C}" dt="2026-06-14T17:06:13.599" v="915" actId="14100"/>
          <ac:picMkLst>
            <pc:docMk/>
            <pc:sldMk cId="109857222" sldId="256"/>
            <ac:picMk id="11" creationId="{28077FC3-123A-AE40-7364-47846BCB06D7}"/>
          </ac:picMkLst>
        </pc:picChg>
      </pc:sldChg>
      <pc:sldChg chg="addSp delSp modSp">
        <pc:chgData name="Sydney Meshesha Batunde Williams (2321171)" userId="S::2321171@student.uwtsd.ac.uk::12b957c5-e880-4692-abbc-9c1fb2b7c29a" providerId="AD" clId="Web-{AEBD8E9E-9A0D-1DEC-6DA2-DD6BABFC256C}" dt="2026-06-14T11:29:17.548" v="764" actId="20577"/>
        <pc:sldMkLst>
          <pc:docMk/>
          <pc:sldMk cId="4023956879" sldId="257"/>
        </pc:sldMkLst>
        <pc:spChg chg="add mod">
          <ac:chgData name="Sydney Meshesha Batunde Williams (2321171)" userId="S::2321171@student.uwtsd.ac.uk::12b957c5-e880-4692-abbc-9c1fb2b7c29a" providerId="AD" clId="Web-{AEBD8E9E-9A0D-1DEC-6DA2-DD6BABFC256C}" dt="2026-06-11T22:47:49.580" v="649" actId="14100"/>
          <ac:spMkLst>
            <pc:docMk/>
            <pc:sldMk cId="4023956879" sldId="257"/>
            <ac:spMk id="12" creationId="{1682B445-ADD1-DAB2-2942-D58BB260B597}"/>
          </ac:spMkLst>
        </pc:spChg>
        <pc:spChg chg="add mod">
          <ac:chgData name="Sydney Meshesha Batunde Williams (2321171)" userId="S::2321171@student.uwtsd.ac.uk::12b957c5-e880-4692-abbc-9c1fb2b7c29a" providerId="AD" clId="Web-{AEBD8E9E-9A0D-1DEC-6DA2-DD6BABFC256C}" dt="2026-06-12T11:45:49.888" v="678" actId="20577"/>
          <ac:spMkLst>
            <pc:docMk/>
            <pc:sldMk cId="4023956879" sldId="257"/>
            <ac:spMk id="14" creationId="{5F8CA248-0CBA-97BE-4FDA-03A4AF0F2D70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4T11:29:17.548" v="764" actId="20577"/>
          <ac:spMkLst>
            <pc:docMk/>
            <pc:sldMk cId="4023956879" sldId="257"/>
            <ac:spMk id="154" creationId="{0C5AE9F6-F52C-BBBA-17A8-F7A4D9BD2338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1T22:47:40.892" v="648" actId="14100"/>
          <ac:spMkLst>
            <pc:docMk/>
            <pc:sldMk cId="4023956879" sldId="257"/>
            <ac:spMk id="155" creationId="{C2E0E3FE-FD54-041A-BD0F-543373C6E50B}"/>
          </ac:spMkLst>
        </pc:spChg>
      </pc:sldChg>
      <pc:sldChg chg="modSp">
        <pc:chgData name="Sydney Meshesha Batunde Williams (2321171)" userId="S::2321171@student.uwtsd.ac.uk::12b957c5-e880-4692-abbc-9c1fb2b7c29a" providerId="AD" clId="Web-{AEBD8E9E-9A0D-1DEC-6DA2-DD6BABFC256C}" dt="2026-06-14T11:31:40.303" v="779" actId="14100"/>
        <pc:sldMkLst>
          <pc:docMk/>
          <pc:sldMk cId="1705876792" sldId="264"/>
        </pc:sldMkLst>
        <pc:spChg chg="mod">
          <ac:chgData name="Sydney Meshesha Batunde Williams (2321171)" userId="S::2321171@student.uwtsd.ac.uk::12b957c5-e880-4692-abbc-9c1fb2b7c29a" providerId="AD" clId="Web-{AEBD8E9E-9A0D-1DEC-6DA2-DD6BABFC256C}" dt="2026-06-14T11:31:24.928" v="777" actId="14100"/>
          <ac:spMkLst>
            <pc:docMk/>
            <pc:sldMk cId="1705876792" sldId="264"/>
            <ac:spMk id="137" creationId="{5FFD8957-642C-9BC9-40AF-36DEBF887435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4T11:31:31.412" v="778" actId="14100"/>
          <ac:spMkLst>
            <pc:docMk/>
            <pc:sldMk cId="1705876792" sldId="264"/>
            <ac:spMk id="138" creationId="{4A2EC507-FF2A-0DF0-2A8C-EE9DEF81CB33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4T11:31:40.303" v="779" actId="14100"/>
          <ac:spMkLst>
            <pc:docMk/>
            <pc:sldMk cId="1705876792" sldId="264"/>
            <ac:spMk id="139" creationId="{225D013D-1587-C06F-BF81-17029C42E099}"/>
          </ac:spMkLst>
        </pc:spChg>
      </pc:sldChg>
      <pc:sldChg chg="addSp delSp modSp">
        <pc:chgData name="Sydney Meshesha Batunde Williams (2321171)" userId="S::2321171@student.uwtsd.ac.uk::12b957c5-e880-4692-abbc-9c1fb2b7c29a" providerId="AD" clId="Web-{AEBD8E9E-9A0D-1DEC-6DA2-DD6BABFC256C}" dt="2026-06-11T21:54:04.726" v="242" actId="20577"/>
        <pc:sldMkLst>
          <pc:docMk/>
          <pc:sldMk cId="4277483843" sldId="274"/>
        </pc:sldMkLst>
        <pc:spChg chg="mod">
          <ac:chgData name="Sydney Meshesha Batunde Williams (2321171)" userId="S::2321171@student.uwtsd.ac.uk::12b957c5-e880-4692-abbc-9c1fb2b7c29a" providerId="AD" clId="Web-{AEBD8E9E-9A0D-1DEC-6DA2-DD6BABFC256C}" dt="2026-06-11T21:52:44.219" v="240" actId="20577"/>
          <ac:spMkLst>
            <pc:docMk/>
            <pc:sldMk cId="4277483843" sldId="274"/>
            <ac:spMk id="2" creationId="{630FAD2D-88EE-1B64-D7BF-68D4A8E03A5A}"/>
          </ac:spMkLst>
        </pc:spChg>
        <pc:spChg chg="add mod">
          <ac:chgData name="Sydney Meshesha Batunde Williams (2321171)" userId="S::2321171@student.uwtsd.ac.uk::12b957c5-e880-4692-abbc-9c1fb2b7c29a" providerId="AD" clId="Web-{AEBD8E9E-9A0D-1DEC-6DA2-DD6BABFC256C}" dt="2026-06-11T21:54:04.726" v="242" actId="20577"/>
          <ac:spMkLst>
            <pc:docMk/>
            <pc:sldMk cId="4277483843" sldId="274"/>
            <ac:spMk id="10" creationId="{687379CB-0A94-BD9C-B7D4-D6E2E7CD4D5F}"/>
          </ac:spMkLst>
        </pc:spChg>
      </pc:sldChg>
      <pc:sldChg chg="addSp delSp modSp">
        <pc:chgData name="Sydney Meshesha Batunde Williams (2321171)" userId="S::2321171@student.uwtsd.ac.uk::12b957c5-e880-4692-abbc-9c1fb2b7c29a" providerId="AD" clId="Web-{AEBD8E9E-9A0D-1DEC-6DA2-DD6BABFC256C}" dt="2026-06-12T13:35:58.655" v="699" actId="14100"/>
        <pc:sldMkLst>
          <pc:docMk/>
          <pc:sldMk cId="3749498176" sldId="282"/>
        </pc:sldMkLst>
        <pc:spChg chg="mod">
          <ac:chgData name="Sydney Meshesha Batunde Williams (2321171)" userId="S::2321171@student.uwtsd.ac.uk::12b957c5-e880-4692-abbc-9c1fb2b7c29a" providerId="AD" clId="Web-{AEBD8E9E-9A0D-1DEC-6DA2-DD6BABFC256C}" dt="2026-06-12T13:34:38.179" v="683" actId="14100"/>
          <ac:spMkLst>
            <pc:docMk/>
            <pc:sldMk cId="3749498176" sldId="282"/>
            <ac:spMk id="5" creationId="{74353CB8-A24D-9702-D27C-A2E38FD5C95C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2T13:35:58.655" v="699" actId="14100"/>
          <ac:spMkLst>
            <pc:docMk/>
            <pc:sldMk cId="3749498176" sldId="282"/>
            <ac:spMk id="6" creationId="{8273BF9C-8A47-648C-1C52-604BD4765F60}"/>
          </ac:spMkLst>
        </pc:spChg>
      </pc:sldChg>
      <pc:sldChg chg="modSp">
        <pc:chgData name="Sydney Meshesha Batunde Williams (2321171)" userId="S::2321171@student.uwtsd.ac.uk::12b957c5-e880-4692-abbc-9c1fb2b7c29a" providerId="AD" clId="Web-{AEBD8E9E-9A0D-1DEC-6DA2-DD6BABFC256C}" dt="2026-06-14T11:29:42.158" v="766"/>
        <pc:sldMkLst>
          <pc:docMk/>
          <pc:sldMk cId="2367892935" sldId="283"/>
        </pc:sldMkLst>
        <pc:graphicFrameChg chg="mod modGraphic">
          <ac:chgData name="Sydney Meshesha Batunde Williams (2321171)" userId="S::2321171@student.uwtsd.ac.uk::12b957c5-e880-4692-abbc-9c1fb2b7c29a" providerId="AD" clId="Web-{AEBD8E9E-9A0D-1DEC-6DA2-DD6BABFC256C}" dt="2026-06-14T11:29:42.158" v="766"/>
          <ac:graphicFrameMkLst>
            <pc:docMk/>
            <pc:sldMk cId="2367892935" sldId="283"/>
            <ac:graphicFrameMk id="5" creationId="{2369CD05-2A17-91D9-C2B5-642CF034F615}"/>
          </ac:graphicFrameMkLst>
        </pc:graphicFrameChg>
      </pc:sldChg>
      <pc:sldChg chg="addSp delSp modSp">
        <pc:chgData name="Sydney Meshesha Batunde Williams (2321171)" userId="S::2321171@student.uwtsd.ac.uk::12b957c5-e880-4692-abbc-9c1fb2b7c29a" providerId="AD" clId="Web-{AEBD8E9E-9A0D-1DEC-6DA2-DD6BABFC256C}" dt="2026-06-14T11:29:57.674" v="770"/>
        <pc:sldMkLst>
          <pc:docMk/>
          <pc:sldMk cId="4270345130" sldId="284"/>
        </pc:sldMkLst>
        <pc:graphicFrameChg chg="mod modGraphic">
          <ac:chgData name="Sydney Meshesha Batunde Williams (2321171)" userId="S::2321171@student.uwtsd.ac.uk::12b957c5-e880-4692-abbc-9c1fb2b7c29a" providerId="AD" clId="Web-{AEBD8E9E-9A0D-1DEC-6DA2-DD6BABFC256C}" dt="2026-06-11T22:11:24.227" v="412"/>
          <ac:graphicFrameMkLst>
            <pc:docMk/>
            <pc:sldMk cId="4270345130" sldId="284"/>
            <ac:graphicFrameMk id="5" creationId="{4A581A61-8510-C359-F4E7-D3A1985B97DC}"/>
          </ac:graphicFrameMkLst>
        </pc:graphicFrameChg>
        <pc:graphicFrameChg chg="add mod modGraphic">
          <ac:chgData name="Sydney Meshesha Batunde Williams (2321171)" userId="S::2321171@student.uwtsd.ac.uk::12b957c5-e880-4692-abbc-9c1fb2b7c29a" providerId="AD" clId="Web-{AEBD8E9E-9A0D-1DEC-6DA2-DD6BABFC256C}" dt="2026-06-14T11:29:57.674" v="770"/>
          <ac:graphicFrameMkLst>
            <pc:docMk/>
            <pc:sldMk cId="4270345130" sldId="284"/>
            <ac:graphicFrameMk id="6" creationId="{16314A5A-2949-FF14-885A-AFE259C6195B}"/>
          </ac:graphicFrameMkLst>
        </pc:graphicFrameChg>
      </pc:sldChg>
      <pc:sldChg chg="addSp modSp">
        <pc:chgData name="Sydney Meshesha Batunde Williams (2321171)" userId="S::2321171@student.uwtsd.ac.uk::12b957c5-e880-4692-abbc-9c1fb2b7c29a" providerId="AD" clId="Web-{AEBD8E9E-9A0D-1DEC-6DA2-DD6BABFC256C}" dt="2026-06-14T11:41:57.765" v="818" actId="14100"/>
        <pc:sldMkLst>
          <pc:docMk/>
          <pc:sldMk cId="3144015907" sldId="285"/>
        </pc:sldMkLst>
        <pc:spChg chg="add mod">
          <ac:chgData name="Sydney Meshesha Batunde Williams (2321171)" userId="S::2321171@student.uwtsd.ac.uk::12b957c5-e880-4692-abbc-9c1fb2b7c29a" providerId="AD" clId="Web-{AEBD8E9E-9A0D-1DEC-6DA2-DD6BABFC256C}" dt="2026-06-14T11:41:28.873" v="811" actId="14100"/>
          <ac:spMkLst>
            <pc:docMk/>
            <pc:sldMk cId="3144015907" sldId="285"/>
            <ac:spMk id="4" creationId="{6F910315-CDF6-45B1-4B77-AD2EA8ABE296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4T11:41:08.591" v="806" actId="14100"/>
          <ac:spMkLst>
            <pc:docMk/>
            <pc:sldMk cId="3144015907" sldId="285"/>
            <ac:spMk id="7" creationId="{9EEBD92C-A23C-C35B-06D0-FBDEBAF5C0E2}"/>
          </ac:spMkLst>
        </pc:spChg>
        <pc:picChg chg="add mod">
          <ac:chgData name="Sydney Meshesha Batunde Williams (2321171)" userId="S::2321171@student.uwtsd.ac.uk::12b957c5-e880-4692-abbc-9c1fb2b7c29a" providerId="AD" clId="Web-{AEBD8E9E-9A0D-1DEC-6DA2-DD6BABFC256C}" dt="2026-06-14T11:41:57.765" v="818" actId="14100"/>
          <ac:picMkLst>
            <pc:docMk/>
            <pc:sldMk cId="3144015907" sldId="285"/>
            <ac:picMk id="5" creationId="{64DABC41-985A-6CC9-719D-2361B5CBD9D3}"/>
          </ac:picMkLst>
        </pc:picChg>
      </pc:sldChg>
      <pc:sldChg chg="addSp delSp modSp">
        <pc:chgData name="Sydney Meshesha Batunde Williams (2321171)" userId="S::2321171@student.uwtsd.ac.uk::12b957c5-e880-4692-abbc-9c1fb2b7c29a" providerId="AD" clId="Web-{AEBD8E9E-9A0D-1DEC-6DA2-DD6BABFC256C}" dt="2026-06-14T11:45:18.695" v="842"/>
        <pc:sldMkLst>
          <pc:docMk/>
          <pc:sldMk cId="3833254982" sldId="286"/>
        </pc:sldMkLst>
        <pc:spChg chg="mod">
          <ac:chgData name="Sydney Meshesha Batunde Williams (2321171)" userId="S::2321171@student.uwtsd.ac.uk::12b957c5-e880-4692-abbc-9c1fb2b7c29a" providerId="AD" clId="Web-{AEBD8E9E-9A0D-1DEC-6DA2-DD6BABFC256C}" dt="2026-06-14T11:43:54.739" v="825" actId="14100"/>
          <ac:spMkLst>
            <pc:docMk/>
            <pc:sldMk cId="3833254982" sldId="286"/>
            <ac:spMk id="3" creationId="{8E87CF29-E8C3-C36E-44D8-E374F7EBBE5B}"/>
          </ac:spMkLst>
        </pc:spChg>
      </pc:sldChg>
      <pc:sldChg chg="addSp delSp modSp">
        <pc:chgData name="Sydney Meshesha Batunde Williams (2321171)" userId="S::2321171@student.uwtsd.ac.uk::12b957c5-e880-4692-abbc-9c1fb2b7c29a" providerId="AD" clId="Web-{AEBD8E9E-9A0D-1DEC-6DA2-DD6BABFC256C}" dt="2026-06-14T11:45:53.837" v="844" actId="14100"/>
        <pc:sldMkLst>
          <pc:docMk/>
          <pc:sldMk cId="3364290020" sldId="287"/>
        </pc:sldMkLst>
        <pc:spChg chg="mod">
          <ac:chgData name="Sydney Meshesha Batunde Williams (2321171)" userId="S::2321171@student.uwtsd.ac.uk::12b957c5-e880-4692-abbc-9c1fb2b7c29a" providerId="AD" clId="Web-{AEBD8E9E-9A0D-1DEC-6DA2-DD6BABFC256C}" dt="2026-06-14T11:35:16.171" v="795" actId="14100"/>
          <ac:spMkLst>
            <pc:docMk/>
            <pc:sldMk cId="3364290020" sldId="287"/>
            <ac:spMk id="2" creationId="{DEA00281-E6FC-0830-9F1C-0570AE154400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1T21:40:09.240" v="88" actId="20577"/>
          <ac:spMkLst>
            <pc:docMk/>
            <pc:sldMk cId="3364290020" sldId="287"/>
            <ac:spMk id="4" creationId="{9103755A-72C4-0DFA-6D4E-7DF21AC37194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4T11:35:22.124" v="796" actId="14100"/>
          <ac:spMkLst>
            <pc:docMk/>
            <pc:sldMk cId="3364290020" sldId="287"/>
            <ac:spMk id="6" creationId="{531E06E0-05AD-F255-3736-3EBF2018C20C}"/>
          </ac:spMkLst>
        </pc:spChg>
        <pc:spChg chg="add mod">
          <ac:chgData name="Sydney Meshesha Batunde Williams (2321171)" userId="S::2321171@student.uwtsd.ac.uk::12b957c5-e880-4692-abbc-9c1fb2b7c29a" providerId="AD" clId="Web-{AEBD8E9E-9A0D-1DEC-6DA2-DD6BABFC256C}" dt="2026-06-14T11:45:53.837" v="844" actId="14100"/>
          <ac:spMkLst>
            <pc:docMk/>
            <pc:sldMk cId="3364290020" sldId="287"/>
            <ac:spMk id="8" creationId="{94D09D61-2F0D-9780-876E-DDE8F59ED834}"/>
          </ac:spMkLst>
        </pc:spChg>
        <pc:graphicFrameChg chg="add mod modGraphic">
          <ac:chgData name="Sydney Meshesha Batunde Williams (2321171)" userId="S::2321171@student.uwtsd.ac.uk::12b957c5-e880-4692-abbc-9c1fb2b7c29a" providerId="AD" clId="Web-{AEBD8E9E-9A0D-1DEC-6DA2-DD6BABFC256C}" dt="2026-06-11T21:39:45.692" v="86"/>
          <ac:graphicFrameMkLst>
            <pc:docMk/>
            <pc:sldMk cId="3364290020" sldId="287"/>
            <ac:graphicFrameMk id="7" creationId="{09AE1021-D8F4-4756-C38A-E7BA215DEED7}"/>
          </ac:graphicFrameMkLst>
        </pc:graphicFrameChg>
        <pc:graphicFrameChg chg="mod modGraphic">
          <ac:chgData name="Sydney Meshesha Batunde Williams (2321171)" userId="S::2321171@student.uwtsd.ac.uk::12b957c5-e880-4692-abbc-9c1fb2b7c29a" providerId="AD" clId="Web-{AEBD8E9E-9A0D-1DEC-6DA2-DD6BABFC256C}" dt="2026-06-11T21:39:22.956" v="81"/>
          <ac:graphicFrameMkLst>
            <pc:docMk/>
            <pc:sldMk cId="3364290020" sldId="287"/>
            <ac:graphicFrameMk id="10" creationId="{281EECD3-1ADC-B02E-32DA-802CBF294F40}"/>
          </ac:graphicFrameMkLst>
        </pc:graphicFrameChg>
      </pc:sldChg>
      <pc:sldChg chg="addSp delSp modSp">
        <pc:chgData name="Sydney Meshesha Batunde Williams (2321171)" userId="S::2321171@student.uwtsd.ac.uk::12b957c5-e880-4692-abbc-9c1fb2b7c29a" providerId="AD" clId="Web-{AEBD8E9E-9A0D-1DEC-6DA2-DD6BABFC256C}" dt="2026-06-14T17:05:03.784" v="899"/>
        <pc:sldMkLst>
          <pc:docMk/>
          <pc:sldMk cId="2462986400" sldId="288"/>
        </pc:sldMkLst>
        <pc:spChg chg="mod">
          <ac:chgData name="Sydney Meshesha Batunde Williams (2321171)" userId="S::2321171@student.uwtsd.ac.uk::12b957c5-e880-4692-abbc-9c1fb2b7c29a" providerId="AD" clId="Web-{AEBD8E9E-9A0D-1DEC-6DA2-DD6BABFC256C}" dt="2026-06-14T11:49:05.329" v="863" actId="14100"/>
          <ac:spMkLst>
            <pc:docMk/>
            <pc:sldMk cId="2462986400" sldId="288"/>
            <ac:spMk id="2" creationId="{8D01AB77-360D-A169-D811-34ADC29EEBB2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4T11:57:43.568" v="895" actId="1076"/>
          <ac:spMkLst>
            <pc:docMk/>
            <pc:sldMk cId="2462986400" sldId="288"/>
            <ac:spMk id="6" creationId="{51A3A9BF-7BE3-7A01-0635-A3524EDF0E34}"/>
          </ac:spMkLst>
        </pc:spChg>
        <pc:graphicFrameChg chg="add mod modGraphic">
          <ac:chgData name="Sydney Meshesha Batunde Williams (2321171)" userId="S::2321171@student.uwtsd.ac.uk::12b957c5-e880-4692-abbc-9c1fb2b7c29a" providerId="AD" clId="Web-{AEBD8E9E-9A0D-1DEC-6DA2-DD6BABFC256C}" dt="2026-06-14T11:51:51.929" v="869"/>
          <ac:graphicFrameMkLst>
            <pc:docMk/>
            <pc:sldMk cId="2462986400" sldId="288"/>
            <ac:graphicFrameMk id="5" creationId="{98C0441E-A332-D937-37BB-20366DC04C0D}"/>
          </ac:graphicFrameMkLst>
        </pc:graphicFrameChg>
        <pc:graphicFrameChg chg="mod modGraphic">
          <ac:chgData name="Sydney Meshesha Batunde Williams (2321171)" userId="S::2321171@student.uwtsd.ac.uk::12b957c5-e880-4692-abbc-9c1fb2b7c29a" providerId="AD" clId="Web-{AEBD8E9E-9A0D-1DEC-6DA2-DD6BABFC256C}" dt="2026-06-11T21:33:48.788" v="32"/>
          <ac:graphicFrameMkLst>
            <pc:docMk/>
            <pc:sldMk cId="2462986400" sldId="288"/>
            <ac:graphicFrameMk id="9" creationId="{4DAB7E49-449C-2ECA-3D7E-737860BDFA8A}"/>
          </ac:graphicFrameMkLst>
        </pc:graphicFrameChg>
      </pc:sldChg>
      <pc:sldChg chg="addSp delSp modSp">
        <pc:chgData name="Sydney Meshesha Batunde Williams (2321171)" userId="S::2321171@student.uwtsd.ac.uk::12b957c5-e880-4692-abbc-9c1fb2b7c29a" providerId="AD" clId="Web-{AEBD8E9E-9A0D-1DEC-6DA2-DD6BABFC256C}" dt="2026-06-14T11:30:58.458" v="776" actId="14100"/>
        <pc:sldMkLst>
          <pc:docMk/>
          <pc:sldMk cId="2512386397" sldId="295"/>
        </pc:sldMkLst>
        <pc:spChg chg="mod">
          <ac:chgData name="Sydney Meshesha Batunde Williams (2321171)" userId="S::2321171@student.uwtsd.ac.uk::12b957c5-e880-4692-abbc-9c1fb2b7c29a" providerId="AD" clId="Web-{AEBD8E9E-9A0D-1DEC-6DA2-DD6BABFC256C}" dt="2026-06-14T11:30:43.633" v="774" actId="14100"/>
          <ac:spMkLst>
            <pc:docMk/>
            <pc:sldMk cId="2512386397" sldId="295"/>
            <ac:spMk id="3" creationId="{DA8FBDE9-6B5C-FE85-03B2-64563E97C099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1T22:09:40.453" v="388" actId="20577"/>
          <ac:spMkLst>
            <pc:docMk/>
            <pc:sldMk cId="2512386397" sldId="295"/>
            <ac:spMk id="17" creationId="{EA778793-D138-97AA-6F9D-82573219916B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1T22:09:47.047" v="389" actId="20577"/>
          <ac:spMkLst>
            <pc:docMk/>
            <pc:sldMk cId="2512386397" sldId="295"/>
            <ac:spMk id="254" creationId="{ADF95B55-199E-7935-D327-ABE289D0BC15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1T22:10:06.237" v="391" actId="14100"/>
          <ac:spMkLst>
            <pc:docMk/>
            <pc:sldMk cId="2512386397" sldId="295"/>
            <ac:spMk id="255" creationId="{0727D0CD-3912-926F-237B-7090905D969D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4T11:30:53.630" v="775" actId="14100"/>
          <ac:spMkLst>
            <pc:docMk/>
            <pc:sldMk cId="2512386397" sldId="295"/>
            <ac:spMk id="256" creationId="{E1EBEF94-0B01-6C9B-2D29-F2635F7BD0A0}"/>
          </ac:spMkLst>
        </pc:spChg>
        <pc:spChg chg="mod">
          <ac:chgData name="Sydney Meshesha Batunde Williams (2321171)" userId="S::2321171@student.uwtsd.ac.uk::12b957c5-e880-4692-abbc-9c1fb2b7c29a" providerId="AD" clId="Web-{AEBD8E9E-9A0D-1DEC-6DA2-DD6BABFC256C}" dt="2026-06-14T11:30:58.458" v="776" actId="14100"/>
          <ac:spMkLst>
            <pc:docMk/>
            <pc:sldMk cId="2512386397" sldId="295"/>
            <ac:spMk id="257" creationId="{F9D4A42F-6532-B505-F478-D27A18411FBB}"/>
          </ac:spMkLst>
        </pc:spChg>
      </pc:sldChg>
      <pc:sldChg chg="addSp delSp modSp new mod setBg">
        <pc:chgData name="Sydney Meshesha Batunde Williams (2321171)" userId="S::2321171@student.uwtsd.ac.uk::12b957c5-e880-4692-abbc-9c1fb2b7c29a" providerId="AD" clId="Web-{AEBD8E9E-9A0D-1DEC-6DA2-DD6BABFC256C}" dt="2026-06-11T21:48:56.856" v="211"/>
        <pc:sldMkLst>
          <pc:docMk/>
          <pc:sldMk cId="2888186046" sldId="297"/>
        </pc:sldMkLst>
        <pc:spChg chg="mod">
          <ac:chgData name="Sydney Meshesha Batunde Williams (2321171)" userId="S::2321171@student.uwtsd.ac.uk::12b957c5-e880-4692-abbc-9c1fb2b7c29a" providerId="AD" clId="Web-{AEBD8E9E-9A0D-1DEC-6DA2-DD6BABFC256C}" dt="2026-06-11T21:48:56.856" v="211"/>
          <ac:spMkLst>
            <pc:docMk/>
            <pc:sldMk cId="2888186046" sldId="297"/>
            <ac:spMk id="2" creationId="{644861B0-09EB-83ED-023B-6FE116DDE675}"/>
          </ac:spMkLst>
        </pc:spChg>
        <pc:spChg chg="add">
          <ac:chgData name="Sydney Meshesha Batunde Williams (2321171)" userId="S::2321171@student.uwtsd.ac.uk::12b957c5-e880-4692-abbc-9c1fb2b7c29a" providerId="AD" clId="Web-{AEBD8E9E-9A0D-1DEC-6DA2-DD6BABFC256C}" dt="2026-06-11T21:48:56.856" v="211"/>
          <ac:spMkLst>
            <pc:docMk/>
            <pc:sldMk cId="2888186046" sldId="297"/>
            <ac:spMk id="24" creationId="{6753252F-4873-4F63-801D-CC719279A7D5}"/>
          </ac:spMkLst>
        </pc:spChg>
        <pc:spChg chg="add">
          <ac:chgData name="Sydney Meshesha Batunde Williams (2321171)" userId="S::2321171@student.uwtsd.ac.uk::12b957c5-e880-4692-abbc-9c1fb2b7c29a" providerId="AD" clId="Web-{AEBD8E9E-9A0D-1DEC-6DA2-DD6BABFC256C}" dt="2026-06-11T21:48:56.856" v="211"/>
          <ac:spMkLst>
            <pc:docMk/>
            <pc:sldMk cId="2888186046" sldId="297"/>
            <ac:spMk id="25" creationId="{047C8CCB-F95D-4249-92DD-651249D3535A}"/>
          </ac:spMkLst>
        </pc:spChg>
        <pc:graphicFrameChg chg="add mod ord modGraphic">
          <ac:chgData name="Sydney Meshesha Batunde Williams (2321171)" userId="S::2321171@student.uwtsd.ac.uk::12b957c5-e880-4692-abbc-9c1fb2b7c29a" providerId="AD" clId="Web-{AEBD8E9E-9A0D-1DEC-6DA2-DD6BABFC256C}" dt="2026-06-11T21:48:56.856" v="211"/>
          <ac:graphicFrameMkLst>
            <pc:docMk/>
            <pc:sldMk cId="2888186046" sldId="297"/>
            <ac:graphicFrameMk id="5" creationId="{8AAAF616-DD27-2F81-BA23-3FED1D655F72}"/>
          </ac:graphicFrameMkLst>
        </pc:graphicFrameChg>
      </pc:sldChg>
    </pc:docChg>
  </pc:docChgLst>
  <pc:docChgLst>
    <pc:chgData name="Sydney Meshesha Batunde Williams (2321171)" userId="S::2321171@student.uwtsd.ac.uk::12b957c5-e880-4692-abbc-9c1fb2b7c29a" providerId="AD" clId="Web-{95EE5C66-09C2-667A-C827-2BD783DD6670}"/>
    <pc:docChg chg="modSld">
      <pc:chgData name="Sydney Meshesha Batunde Williams (2321171)" userId="S::2321171@student.uwtsd.ac.uk::12b957c5-e880-4692-abbc-9c1fb2b7c29a" providerId="AD" clId="Web-{95EE5C66-09C2-667A-C827-2BD783DD6670}" dt="2026-06-19T22:24:40.110" v="2" actId="20577"/>
      <pc:docMkLst>
        <pc:docMk/>
      </pc:docMkLst>
      <pc:sldChg chg="addSp delSp modSp modMedia addAnim delAnim">
        <pc:chgData name="Sydney Meshesha Batunde Williams (2321171)" userId="S::2321171@student.uwtsd.ac.uk::12b957c5-e880-4692-abbc-9c1fb2b7c29a" providerId="AD" clId="Web-{95EE5C66-09C2-667A-C827-2BD783DD6670}" dt="2026-06-19T17:39:45.712" v="1"/>
        <pc:sldMkLst>
          <pc:docMk/>
          <pc:sldMk cId="109857222" sldId="256"/>
        </pc:sldMkLst>
        <pc:picChg chg="add del mod">
          <ac:chgData name="Sydney Meshesha Batunde Williams (2321171)" userId="S::2321171@student.uwtsd.ac.uk::12b957c5-e880-4692-abbc-9c1fb2b7c29a" providerId="AD" clId="Web-{95EE5C66-09C2-667A-C827-2BD783DD6670}" dt="2026-06-19T17:39:45.712" v="1"/>
          <ac:picMkLst>
            <pc:docMk/>
            <pc:sldMk cId="109857222" sldId="256"/>
            <ac:picMk id="2" creationId="{1606E106-F4C6-8CBB-B12A-D362B8677AE9}"/>
          </ac:picMkLst>
        </pc:picChg>
      </pc:sldChg>
      <pc:sldChg chg="modSp">
        <pc:chgData name="Sydney Meshesha Batunde Williams (2321171)" userId="S::2321171@student.uwtsd.ac.uk::12b957c5-e880-4692-abbc-9c1fb2b7c29a" providerId="AD" clId="Web-{95EE5C66-09C2-667A-C827-2BD783DD6670}" dt="2026-06-19T22:24:40.110" v="2" actId="20577"/>
        <pc:sldMkLst>
          <pc:docMk/>
          <pc:sldMk cId="2512386397" sldId="295"/>
        </pc:sldMkLst>
        <pc:spChg chg="mod">
          <ac:chgData name="Sydney Meshesha Batunde Williams (2321171)" userId="S::2321171@student.uwtsd.ac.uk::12b957c5-e880-4692-abbc-9c1fb2b7c29a" providerId="AD" clId="Web-{95EE5C66-09C2-667A-C827-2BD783DD6670}" dt="2026-06-19T22:24:40.110" v="2" actId="20577"/>
          <ac:spMkLst>
            <pc:docMk/>
            <pc:sldMk cId="2512386397" sldId="295"/>
            <ac:spMk id="256" creationId="{E1EBEF94-0B01-6C9B-2D29-F2635F7BD0A0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FB554EB4-0741-DB59-134A-3AB81C64CB87}"/>
    <pc:docChg chg="addSld delSld modSld">
      <pc:chgData name="Sydney Meshesha Batunde Williams (2321171)" userId="S::2321171@student.uwtsd.ac.uk::12b957c5-e880-4692-abbc-9c1fb2b7c29a" providerId="AD" clId="Web-{FB554EB4-0741-DB59-134A-3AB81C64CB87}" dt="2026-06-16T15:59:27.219" v="95"/>
      <pc:docMkLst>
        <pc:docMk/>
      </pc:docMkLst>
      <pc:sldChg chg="modSp">
        <pc:chgData name="Sydney Meshesha Batunde Williams (2321171)" userId="S::2321171@student.uwtsd.ac.uk::12b957c5-e880-4692-abbc-9c1fb2b7c29a" providerId="AD" clId="Web-{FB554EB4-0741-DB59-134A-3AB81C64CB87}" dt="2026-06-16T11:39:05.694" v="12" actId="14100"/>
        <pc:sldMkLst>
          <pc:docMk/>
          <pc:sldMk cId="109857222" sldId="256"/>
        </pc:sldMkLst>
        <pc:spChg chg="mod">
          <ac:chgData name="Sydney Meshesha Batunde Williams (2321171)" userId="S::2321171@student.uwtsd.ac.uk::12b957c5-e880-4692-abbc-9c1fb2b7c29a" providerId="AD" clId="Web-{FB554EB4-0741-DB59-134A-3AB81C64CB87}" dt="2026-06-16T11:39:00.725" v="11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Sydney Meshesha Batunde Williams (2321171)" userId="S::2321171@student.uwtsd.ac.uk::12b957c5-e880-4692-abbc-9c1fb2b7c29a" providerId="AD" clId="Web-{FB554EB4-0741-DB59-134A-3AB81C64CB87}" dt="2026-06-16T11:39:05.694" v="12" actId="14100"/>
          <ac:picMkLst>
            <pc:docMk/>
            <pc:sldMk cId="109857222" sldId="256"/>
            <ac:picMk id="11" creationId="{28077FC3-123A-AE40-7364-47846BCB06D7}"/>
          </ac:picMkLst>
        </pc:picChg>
      </pc:sldChg>
      <pc:sldChg chg="modSp">
        <pc:chgData name="Sydney Meshesha Batunde Williams (2321171)" userId="S::2321171@student.uwtsd.ac.uk::12b957c5-e880-4692-abbc-9c1fb2b7c29a" providerId="AD" clId="Web-{FB554EB4-0741-DB59-134A-3AB81C64CB87}" dt="2026-06-16T15:38:25.424" v="18" actId="20577"/>
        <pc:sldMkLst>
          <pc:docMk/>
          <pc:sldMk cId="4277483843" sldId="274"/>
        </pc:sldMkLst>
        <pc:spChg chg="mod">
          <ac:chgData name="Sydney Meshesha Batunde Williams (2321171)" userId="S::2321171@student.uwtsd.ac.uk::12b957c5-e880-4692-abbc-9c1fb2b7c29a" providerId="AD" clId="Web-{FB554EB4-0741-DB59-134A-3AB81C64CB87}" dt="2026-06-16T15:38:25.424" v="18" actId="20577"/>
          <ac:spMkLst>
            <pc:docMk/>
            <pc:sldMk cId="4277483843" sldId="274"/>
            <ac:spMk id="10" creationId="{687379CB-0A94-BD9C-B7D4-D6E2E7CD4D5F}"/>
          </ac:spMkLst>
        </pc:spChg>
      </pc:sldChg>
      <pc:sldChg chg="delSp modSp">
        <pc:chgData name="Sydney Meshesha Batunde Williams (2321171)" userId="S::2321171@student.uwtsd.ac.uk::12b957c5-e880-4692-abbc-9c1fb2b7c29a" providerId="AD" clId="Web-{FB554EB4-0741-DB59-134A-3AB81C64CB87}" dt="2026-06-16T15:42:53.446" v="30" actId="14100"/>
        <pc:sldMkLst>
          <pc:docMk/>
          <pc:sldMk cId="3833254982" sldId="286"/>
        </pc:sldMkLst>
        <pc:spChg chg="mod">
          <ac:chgData name="Sydney Meshesha Batunde Williams (2321171)" userId="S::2321171@student.uwtsd.ac.uk::12b957c5-e880-4692-abbc-9c1fb2b7c29a" providerId="AD" clId="Web-{FB554EB4-0741-DB59-134A-3AB81C64CB87}" dt="2026-06-16T15:42:53.446" v="30" actId="14100"/>
          <ac:spMkLst>
            <pc:docMk/>
            <pc:sldMk cId="3833254982" sldId="286"/>
            <ac:spMk id="3" creationId="{8E87CF29-E8C3-C36E-44D8-E374F7EBBE5B}"/>
          </ac:spMkLst>
        </pc:spChg>
      </pc:sldChg>
      <pc:sldChg chg="addSp delSp modSp new mod modClrScheme chgLayout">
        <pc:chgData name="Sydney Meshesha Batunde Williams (2321171)" userId="S::2321171@student.uwtsd.ac.uk::12b957c5-e880-4692-abbc-9c1fb2b7c29a" providerId="AD" clId="Web-{FB554EB4-0741-DB59-134A-3AB81C64CB87}" dt="2026-06-16T15:59:08.516" v="94"/>
        <pc:sldMkLst>
          <pc:docMk/>
          <pc:sldMk cId="1360806426" sldId="298"/>
        </pc:sldMkLst>
        <pc:graphicFrameChg chg="add mod modGraphic">
          <ac:chgData name="Sydney Meshesha Batunde Williams (2321171)" userId="S::2321171@student.uwtsd.ac.uk::12b957c5-e880-4692-abbc-9c1fb2b7c29a" providerId="AD" clId="Web-{FB554EB4-0741-DB59-134A-3AB81C64CB87}" dt="2026-06-16T15:59:08.516" v="94"/>
          <ac:graphicFrameMkLst>
            <pc:docMk/>
            <pc:sldMk cId="1360806426" sldId="298"/>
            <ac:graphicFrameMk id="7" creationId="{4BF0889A-8186-EB67-65F0-352D44301CD2}"/>
          </ac:graphicFrameMkLst>
        </pc:graphicFrameChg>
      </pc:sldChg>
    </pc:docChg>
  </pc:docChgLst>
  <pc:docChgLst>
    <pc:chgData name="Sydney Meshesha Batunde Williams (2321171)" userId="S::2321171@student.uwtsd.ac.uk::12b957c5-e880-4692-abbc-9c1fb2b7c29a" providerId="AD" clId="Web-{BF728E1B-8687-9F7B-88B8-B734FAFACB0C}"/>
    <pc:docChg chg="addSld delSld modSld">
      <pc:chgData name="Sydney Meshesha Batunde Williams (2321171)" userId="S::2321171@student.uwtsd.ac.uk::12b957c5-e880-4692-abbc-9c1fb2b7c29a" providerId="AD" clId="Web-{BF728E1B-8687-9F7B-88B8-B734FAFACB0C}" dt="2026-05-21T23:24:10.212" v="499" actId="20577"/>
      <pc:docMkLst>
        <pc:docMk/>
      </pc:docMkLst>
      <pc:sldChg chg="addSp delSp modSp mod setBg">
        <pc:chgData name="Sydney Meshesha Batunde Williams (2321171)" userId="S::2321171@student.uwtsd.ac.uk::12b957c5-e880-4692-abbc-9c1fb2b7c29a" providerId="AD" clId="Web-{BF728E1B-8687-9F7B-88B8-B734FAFACB0C}" dt="2026-05-21T21:26:20.727" v="135" actId="14100"/>
        <pc:sldMkLst>
          <pc:docMk/>
          <pc:sldMk cId="4023956879" sldId="257"/>
        </pc:sldMkLst>
        <pc:spChg chg="mod">
          <ac:chgData name="Sydney Meshesha Batunde Williams (2321171)" userId="S::2321171@student.uwtsd.ac.uk::12b957c5-e880-4692-abbc-9c1fb2b7c29a" providerId="AD" clId="Web-{BF728E1B-8687-9F7B-88B8-B734FAFACB0C}" dt="2026-05-21T21:18:12.879" v="67"/>
          <ac:spMkLst>
            <pc:docMk/>
            <pc:sldMk cId="4023956879" sldId="257"/>
            <ac:spMk id="2" creationId="{176D66E4-07F7-0C2D-138A-F0E9CF2BBF2E}"/>
          </ac:spMkLst>
        </pc:spChg>
        <pc:spChg chg="add mod">
          <ac:chgData name="Sydney Meshesha Batunde Williams (2321171)" userId="S::2321171@student.uwtsd.ac.uk::12b957c5-e880-4692-abbc-9c1fb2b7c29a" providerId="AD" clId="Web-{BF728E1B-8687-9F7B-88B8-B734FAFACB0C}" dt="2026-05-21T21:26:17.071" v="134" actId="14100"/>
          <ac:spMkLst>
            <pc:docMk/>
            <pc:sldMk cId="4023956879" sldId="257"/>
            <ac:spMk id="154" creationId="{0C5AE9F6-F52C-BBBA-17A8-F7A4D9BD2338}"/>
          </ac:spMkLst>
        </pc:spChg>
        <pc:spChg chg="add mod">
          <ac:chgData name="Sydney Meshesha Batunde Williams (2321171)" userId="S::2321171@student.uwtsd.ac.uk::12b957c5-e880-4692-abbc-9c1fb2b7c29a" providerId="AD" clId="Web-{BF728E1B-8687-9F7B-88B8-B734FAFACB0C}" dt="2026-05-21T21:25:56.788" v="131" actId="14100"/>
          <ac:spMkLst>
            <pc:docMk/>
            <pc:sldMk cId="4023956879" sldId="257"/>
            <ac:spMk id="155" creationId="{C2E0E3FE-FD54-041A-BD0F-543373C6E50B}"/>
          </ac:spMkLst>
        </pc:spChg>
      </pc:sldChg>
      <pc:sldChg chg="addSp delSp modSp mod setBg">
        <pc:chgData name="Sydney Meshesha Batunde Williams (2321171)" userId="S::2321171@student.uwtsd.ac.uk::12b957c5-e880-4692-abbc-9c1fb2b7c29a" providerId="AD" clId="Web-{BF728E1B-8687-9F7B-88B8-B734FAFACB0C}" dt="2026-05-21T21:13:56.278" v="45"/>
        <pc:sldMkLst>
          <pc:docMk/>
          <pc:sldMk cId="1705876792" sldId="264"/>
        </pc:sldMkLst>
        <pc:spChg chg="mod">
          <ac:chgData name="Sydney Meshesha Batunde Williams (2321171)" userId="S::2321171@student.uwtsd.ac.uk::12b957c5-e880-4692-abbc-9c1fb2b7c29a" providerId="AD" clId="Web-{BF728E1B-8687-9F7B-88B8-B734FAFACB0C}" dt="2026-05-21T21:13:56.278" v="45"/>
          <ac:spMkLst>
            <pc:docMk/>
            <pc:sldMk cId="1705876792" sldId="264"/>
            <ac:spMk id="2" creationId="{DCC73BCF-A6D0-A493-A8D6-2D0530B63C21}"/>
          </ac:spMkLst>
        </pc:spChg>
        <pc:spChg chg="add">
          <ac:chgData name="Sydney Meshesha Batunde Williams (2321171)" userId="S::2321171@student.uwtsd.ac.uk::12b957c5-e880-4692-abbc-9c1fb2b7c29a" providerId="AD" clId="Web-{BF728E1B-8687-9F7B-88B8-B734FAFACB0C}" dt="2026-05-21T21:13:56.278" v="45"/>
          <ac:spMkLst>
            <pc:docMk/>
            <pc:sldMk cId="1705876792" sldId="264"/>
            <ac:spMk id="9" creationId="{BACC6370-2D7E-4714-9D71-7542949D7D5D}"/>
          </ac:spMkLst>
        </pc:spChg>
        <pc:spChg chg="add">
          <ac:chgData name="Sydney Meshesha Batunde Williams (2321171)" userId="S::2321171@student.uwtsd.ac.uk::12b957c5-e880-4692-abbc-9c1fb2b7c29a" providerId="AD" clId="Web-{BF728E1B-8687-9F7B-88B8-B734FAFACB0C}" dt="2026-05-21T21:13:56.278" v="45"/>
          <ac:spMkLst>
            <pc:docMk/>
            <pc:sldMk cId="1705876792" sldId="264"/>
            <ac:spMk id="11" creationId="{256B2C21-A230-48C0-8DF1-C46611373C44}"/>
          </ac:spMkLst>
        </pc:spChg>
        <pc:spChg chg="add">
          <ac:chgData name="Sydney Meshesha Batunde Williams (2321171)" userId="S::2321171@student.uwtsd.ac.uk::12b957c5-e880-4692-abbc-9c1fb2b7c29a" providerId="AD" clId="Web-{BF728E1B-8687-9F7B-88B8-B734FAFACB0C}" dt="2026-05-21T21:13:56.278" v="45"/>
          <ac:spMkLst>
            <pc:docMk/>
            <pc:sldMk cId="1705876792" sldId="264"/>
            <ac:spMk id="13" creationId="{3847E18C-932D-4C95-AABA-FEC7C9499AD7}"/>
          </ac:spMkLst>
        </pc:spChg>
        <pc:spChg chg="add">
          <ac:chgData name="Sydney Meshesha Batunde Williams (2321171)" userId="S::2321171@student.uwtsd.ac.uk::12b957c5-e880-4692-abbc-9c1fb2b7c29a" providerId="AD" clId="Web-{BF728E1B-8687-9F7B-88B8-B734FAFACB0C}" dt="2026-05-21T21:13:56.278" v="45"/>
          <ac:spMkLst>
            <pc:docMk/>
            <pc:sldMk cId="1705876792" sldId="264"/>
            <ac:spMk id="15" creationId="{3150CB11-0C61-439E-910F-5787759E72A0}"/>
          </ac:spMkLst>
        </pc:spChg>
        <pc:spChg chg="add">
          <ac:chgData name="Sydney Meshesha Batunde Williams (2321171)" userId="S::2321171@student.uwtsd.ac.uk::12b957c5-e880-4692-abbc-9c1fb2b7c29a" providerId="AD" clId="Web-{BF728E1B-8687-9F7B-88B8-B734FAFACB0C}" dt="2026-05-21T21:13:56.278" v="45"/>
          <ac:spMkLst>
            <pc:docMk/>
            <pc:sldMk cId="1705876792" sldId="264"/>
            <ac:spMk id="17" creationId="{43F8A58B-5155-44CE-A5FF-7647B47D0A7A}"/>
          </ac:spMkLst>
        </pc:spChg>
        <pc:spChg chg="add">
          <ac:chgData name="Sydney Meshesha Batunde Williams (2321171)" userId="S::2321171@student.uwtsd.ac.uk::12b957c5-e880-4692-abbc-9c1fb2b7c29a" providerId="AD" clId="Web-{BF728E1B-8687-9F7B-88B8-B734FAFACB0C}" dt="2026-05-21T21:13:56.278" v="45"/>
          <ac:spMkLst>
            <pc:docMk/>
            <pc:sldMk cId="1705876792" sldId="264"/>
            <ac:spMk id="19" creationId="{443F2ACA-E6D6-4028-82DD-F03C262D5DE6}"/>
          </ac:spMkLst>
        </pc:spChg>
        <pc:graphicFrameChg chg="add">
          <ac:chgData name="Sydney Meshesha Batunde Williams (2321171)" userId="S::2321171@student.uwtsd.ac.uk::12b957c5-e880-4692-abbc-9c1fb2b7c29a" providerId="AD" clId="Web-{BF728E1B-8687-9F7B-88B8-B734FAFACB0C}" dt="2026-05-21T21:13:56.278" v="45"/>
          <ac:graphicFrameMkLst>
            <pc:docMk/>
            <pc:sldMk cId="1705876792" sldId="264"/>
            <ac:graphicFrameMk id="5" creationId="{9DAF7B27-0AC1-E7B6-F64B-7E7F08885FAD}"/>
          </ac:graphicFrameMkLst>
        </pc:graphicFrameChg>
      </pc:sldChg>
      <pc:sldChg chg="addSp modSp mod setBg">
        <pc:chgData name="Sydney Meshesha Batunde Williams (2321171)" userId="S::2321171@student.uwtsd.ac.uk::12b957c5-e880-4692-abbc-9c1fb2b7c29a" providerId="AD" clId="Web-{BF728E1B-8687-9F7B-88B8-B734FAFACB0C}" dt="2026-05-21T21:38:33.344" v="145" actId="20577"/>
        <pc:sldMkLst>
          <pc:docMk/>
          <pc:sldMk cId="4277483843" sldId="274"/>
        </pc:sldMkLst>
        <pc:spChg chg="mod">
          <ac:chgData name="Sydney Meshesha Batunde Williams (2321171)" userId="S::2321171@student.uwtsd.ac.uk::12b957c5-e880-4692-abbc-9c1fb2b7c29a" providerId="AD" clId="Web-{BF728E1B-8687-9F7B-88B8-B734FAFACB0C}" dt="2026-05-21T21:16:11.048" v="59"/>
          <ac:spMkLst>
            <pc:docMk/>
            <pc:sldMk cId="4277483843" sldId="274"/>
            <ac:spMk id="2" creationId="{630FAD2D-88EE-1B64-D7BF-68D4A8E03A5A}"/>
          </ac:spMkLst>
        </pc:spChg>
        <pc:picChg chg="add">
          <ac:chgData name="Sydney Meshesha Batunde Williams (2321171)" userId="S::2321171@student.uwtsd.ac.uk::12b957c5-e880-4692-abbc-9c1fb2b7c29a" providerId="AD" clId="Web-{BF728E1B-8687-9F7B-88B8-B734FAFACB0C}" dt="2026-05-21T21:16:11.048" v="59"/>
          <ac:picMkLst>
            <pc:docMk/>
            <pc:sldMk cId="4277483843" sldId="274"/>
            <ac:picMk id="5" creationId="{363EB23F-E569-AAB2-4297-18D2284D0009}"/>
          </ac:picMkLst>
        </pc:picChg>
      </pc:sldChg>
      <pc:sldChg chg="addSp modSp new mod setBg">
        <pc:chgData name="Sydney Meshesha Batunde Williams (2321171)" userId="S::2321171@student.uwtsd.ac.uk::12b957c5-e880-4692-abbc-9c1fb2b7c29a" providerId="AD" clId="Web-{BF728E1B-8687-9F7B-88B8-B734FAFACB0C}" dt="2026-05-21T22:16:15.937" v="289"/>
        <pc:sldMkLst>
          <pc:docMk/>
          <pc:sldMk cId="202559815" sldId="275"/>
        </pc:sldMkLst>
        <pc:spChg chg="mod">
          <ac:chgData name="Sydney Meshesha Batunde Williams (2321171)" userId="S::2321171@student.uwtsd.ac.uk::12b957c5-e880-4692-abbc-9c1fb2b7c29a" providerId="AD" clId="Web-{BF728E1B-8687-9F7B-88B8-B734FAFACB0C}" dt="2026-05-21T22:16:15.937" v="289"/>
          <ac:spMkLst>
            <pc:docMk/>
            <pc:sldMk cId="202559815" sldId="275"/>
            <ac:spMk id="2" creationId="{7D9FB4DE-3C43-8F9E-C037-607AEA00CBDC}"/>
          </ac:spMkLst>
        </pc:spChg>
        <pc:spChg chg="mod">
          <ac:chgData name="Sydney Meshesha Batunde Williams (2321171)" userId="S::2321171@student.uwtsd.ac.uk::12b957c5-e880-4692-abbc-9c1fb2b7c29a" providerId="AD" clId="Web-{BF728E1B-8687-9F7B-88B8-B734FAFACB0C}" dt="2026-05-21T22:16:15.937" v="289"/>
          <ac:spMkLst>
            <pc:docMk/>
            <pc:sldMk cId="202559815" sldId="275"/>
            <ac:spMk id="3" creationId="{95061E5A-32CD-53EF-D0C9-AC1122009649}"/>
          </ac:spMkLst>
        </pc:spChg>
        <pc:spChg chg="add">
          <ac:chgData name="Sydney Meshesha Batunde Williams (2321171)" userId="S::2321171@student.uwtsd.ac.uk::12b957c5-e880-4692-abbc-9c1fb2b7c29a" providerId="AD" clId="Web-{BF728E1B-8687-9F7B-88B8-B734FAFACB0C}" dt="2026-05-21T22:16:15.937" v="289"/>
          <ac:spMkLst>
            <pc:docMk/>
            <pc:sldMk cId="202559815" sldId="275"/>
            <ac:spMk id="8" creationId="{1BB867FF-FC45-48F7-8104-F89BE54909F1}"/>
          </ac:spMkLst>
        </pc:spChg>
        <pc:spChg chg="add">
          <ac:chgData name="Sydney Meshesha Batunde Williams (2321171)" userId="S::2321171@student.uwtsd.ac.uk::12b957c5-e880-4692-abbc-9c1fb2b7c29a" providerId="AD" clId="Web-{BF728E1B-8687-9F7B-88B8-B734FAFACB0C}" dt="2026-05-21T22:16:15.937" v="289"/>
          <ac:spMkLst>
            <pc:docMk/>
            <pc:sldMk cId="202559815" sldId="275"/>
            <ac:spMk id="10" creationId="{8BB56887-D0D5-4F0C-9E19-7247EB83C8B7}"/>
          </ac:spMkLst>
        </pc:spChg>
        <pc:spChg chg="add">
          <ac:chgData name="Sydney Meshesha Batunde Williams (2321171)" userId="S::2321171@student.uwtsd.ac.uk::12b957c5-e880-4692-abbc-9c1fb2b7c29a" providerId="AD" clId="Web-{BF728E1B-8687-9F7B-88B8-B734FAFACB0C}" dt="2026-05-21T22:16:15.937" v="289"/>
          <ac:spMkLst>
            <pc:docMk/>
            <pc:sldMk cId="202559815" sldId="275"/>
            <ac:spMk id="12" creationId="{081E4A58-353D-44AE-B2FC-2A74E2E400F7}"/>
          </ac:spMkLst>
        </pc:spChg>
      </pc:sldChg>
      <pc:sldChg chg="addSp modSp new">
        <pc:chgData name="Sydney Meshesha Batunde Williams (2321171)" userId="S::2321171@student.uwtsd.ac.uk::12b957c5-e880-4692-abbc-9c1fb2b7c29a" providerId="AD" clId="Web-{BF728E1B-8687-9F7B-88B8-B734FAFACB0C}" dt="2026-05-21T22:23:07.750" v="394" actId="20577"/>
        <pc:sldMkLst>
          <pc:docMk/>
          <pc:sldMk cId="2421624954" sldId="276"/>
        </pc:sldMkLst>
        <pc:spChg chg="mod">
          <ac:chgData name="Sydney Meshesha Batunde Williams (2321171)" userId="S::2321171@student.uwtsd.ac.uk::12b957c5-e880-4692-abbc-9c1fb2b7c29a" providerId="AD" clId="Web-{BF728E1B-8687-9F7B-88B8-B734FAFACB0C}" dt="2026-05-21T22:18:07.693" v="301" actId="20577"/>
          <ac:spMkLst>
            <pc:docMk/>
            <pc:sldMk cId="2421624954" sldId="276"/>
            <ac:spMk id="2" creationId="{F5FF99E7-3F2B-8B64-2F4E-6894999925D1}"/>
          </ac:spMkLst>
        </pc:spChg>
        <pc:spChg chg="mod">
          <ac:chgData name="Sydney Meshesha Batunde Williams (2321171)" userId="S::2321171@student.uwtsd.ac.uk::12b957c5-e880-4692-abbc-9c1fb2b7c29a" providerId="AD" clId="Web-{BF728E1B-8687-9F7B-88B8-B734FAFACB0C}" dt="2026-05-21T22:05:00.097" v="206" actId="20577"/>
          <ac:spMkLst>
            <pc:docMk/>
            <pc:sldMk cId="2421624954" sldId="276"/>
            <ac:spMk id="3" creationId="{C270E66B-781A-88AC-D68F-9244C736CC7D}"/>
          </ac:spMkLst>
        </pc:spChg>
        <pc:spChg chg="add mod">
          <ac:chgData name="Sydney Meshesha Batunde Williams (2321171)" userId="S::2321171@student.uwtsd.ac.uk::12b957c5-e880-4692-abbc-9c1fb2b7c29a" providerId="AD" clId="Web-{BF728E1B-8687-9F7B-88B8-B734FAFACB0C}" dt="2026-05-21T22:23:07.750" v="394" actId="20577"/>
          <ac:spMkLst>
            <pc:docMk/>
            <pc:sldMk cId="2421624954" sldId="276"/>
            <ac:spMk id="4" creationId="{BAB42982-BB43-D8D7-E123-BEBF8D5D7692}"/>
          </ac:spMkLst>
        </pc:spChg>
      </pc:sldChg>
      <pc:sldChg chg="addSp delSp modSp new mod setBg">
        <pc:chgData name="Sydney Meshesha Batunde Williams (2321171)" userId="S::2321171@student.uwtsd.ac.uk::12b957c5-e880-4692-abbc-9c1fb2b7c29a" providerId="AD" clId="Web-{BF728E1B-8687-9F7B-88B8-B734FAFACB0C}" dt="2026-05-21T22:19:10.570" v="331" actId="20577"/>
        <pc:sldMkLst>
          <pc:docMk/>
          <pc:sldMk cId="141604435" sldId="277"/>
        </pc:sldMkLst>
        <pc:spChg chg="mod">
          <ac:chgData name="Sydney Meshesha Batunde Williams (2321171)" userId="S::2321171@student.uwtsd.ac.uk::12b957c5-e880-4692-abbc-9c1fb2b7c29a" providerId="AD" clId="Web-{BF728E1B-8687-9F7B-88B8-B734FAFACB0C}" dt="2026-05-21T22:19:10.570" v="331" actId="20577"/>
          <ac:spMkLst>
            <pc:docMk/>
            <pc:sldMk cId="141604435" sldId="277"/>
            <ac:spMk id="2" creationId="{AFDCEA2B-4654-BA65-8D6A-5BAF9EC89BA0}"/>
          </ac:spMkLst>
        </pc:spChg>
        <pc:spChg chg="mod">
          <ac:chgData name="Sydney Meshesha Batunde Williams (2321171)" userId="S::2321171@student.uwtsd.ac.uk::12b957c5-e880-4692-abbc-9c1fb2b7c29a" providerId="AD" clId="Web-{BF728E1B-8687-9F7B-88B8-B734FAFACB0C}" dt="2026-05-21T22:19:02.164" v="325"/>
          <ac:spMkLst>
            <pc:docMk/>
            <pc:sldMk cId="141604435" sldId="277"/>
            <ac:spMk id="3" creationId="{5AFC6017-C6C3-0581-7238-1117114388D6}"/>
          </ac:spMkLst>
        </pc:spChg>
      </pc:sldChg>
      <pc:sldChg chg="addSp modSp new">
        <pc:chgData name="Sydney Meshesha Batunde Williams (2321171)" userId="S::2321171@student.uwtsd.ac.uk::12b957c5-e880-4692-abbc-9c1fb2b7c29a" providerId="AD" clId="Web-{BF728E1B-8687-9F7B-88B8-B734FAFACB0C}" dt="2026-05-21T22:21:43.638" v="364" actId="20577"/>
        <pc:sldMkLst>
          <pc:docMk/>
          <pc:sldMk cId="3764851602" sldId="278"/>
        </pc:sldMkLst>
        <pc:spChg chg="mod">
          <ac:chgData name="Sydney Meshesha Batunde Williams (2321171)" userId="S::2321171@student.uwtsd.ac.uk::12b957c5-e880-4692-abbc-9c1fb2b7c29a" providerId="AD" clId="Web-{BF728E1B-8687-9F7B-88B8-B734FAFACB0C}" dt="2026-05-21T22:18:15.287" v="308" actId="20577"/>
          <ac:spMkLst>
            <pc:docMk/>
            <pc:sldMk cId="3764851602" sldId="278"/>
            <ac:spMk id="2" creationId="{588459E5-34D3-9F18-276D-A3E4CF982667}"/>
          </ac:spMkLst>
        </pc:spChg>
        <pc:spChg chg="mod">
          <ac:chgData name="Sydney Meshesha Batunde Williams (2321171)" userId="S::2321171@student.uwtsd.ac.uk::12b957c5-e880-4692-abbc-9c1fb2b7c29a" providerId="AD" clId="Web-{BF728E1B-8687-9F7B-88B8-B734FAFACB0C}" dt="2026-05-21T22:06:31.225" v="219" actId="20577"/>
          <ac:spMkLst>
            <pc:docMk/>
            <pc:sldMk cId="3764851602" sldId="278"/>
            <ac:spMk id="3" creationId="{91472B05-CD03-CDE4-8532-88ABA236149E}"/>
          </ac:spMkLst>
        </pc:spChg>
        <pc:spChg chg="add mod">
          <ac:chgData name="Sydney Meshesha Batunde Williams (2321171)" userId="S::2321171@student.uwtsd.ac.uk::12b957c5-e880-4692-abbc-9c1fb2b7c29a" providerId="AD" clId="Web-{BF728E1B-8687-9F7B-88B8-B734FAFACB0C}" dt="2026-05-21T22:21:43.638" v="364" actId="20577"/>
          <ac:spMkLst>
            <pc:docMk/>
            <pc:sldMk cId="3764851602" sldId="278"/>
            <ac:spMk id="4" creationId="{6BD53E42-519E-9765-C55A-C4998569C263}"/>
          </ac:spMkLst>
        </pc:spChg>
      </pc:sldChg>
      <pc:sldChg chg="modSp new">
        <pc:chgData name="Sydney Meshesha Batunde Williams (2321171)" userId="S::2321171@student.uwtsd.ac.uk::12b957c5-e880-4692-abbc-9c1fb2b7c29a" providerId="AD" clId="Web-{BF728E1B-8687-9F7B-88B8-B734FAFACB0C}" dt="2026-05-21T22:17:53.239" v="296" actId="20577"/>
        <pc:sldMkLst>
          <pc:docMk/>
          <pc:sldMk cId="4164023223" sldId="279"/>
        </pc:sldMkLst>
        <pc:spChg chg="mod">
          <ac:chgData name="Sydney Meshesha Batunde Williams (2321171)" userId="S::2321171@student.uwtsd.ac.uk::12b957c5-e880-4692-abbc-9c1fb2b7c29a" providerId="AD" clId="Web-{BF728E1B-8687-9F7B-88B8-B734FAFACB0C}" dt="2026-05-21T22:17:53.239" v="296" actId="20577"/>
          <ac:spMkLst>
            <pc:docMk/>
            <pc:sldMk cId="4164023223" sldId="279"/>
            <ac:spMk id="2" creationId="{51F84BD6-7110-0F69-A7B1-C77F37851FE0}"/>
          </ac:spMkLst>
        </pc:spChg>
        <pc:spChg chg="mod">
          <ac:chgData name="Sydney Meshesha Batunde Williams (2321171)" userId="S::2321171@student.uwtsd.ac.uk::12b957c5-e880-4692-abbc-9c1fb2b7c29a" providerId="AD" clId="Web-{BF728E1B-8687-9F7B-88B8-B734FAFACB0C}" dt="2026-05-21T22:04:50.988" v="205" actId="20577"/>
          <ac:spMkLst>
            <pc:docMk/>
            <pc:sldMk cId="4164023223" sldId="279"/>
            <ac:spMk id="3" creationId="{112A85DB-5ECE-188E-968B-0D12C0F73046}"/>
          </ac:spMkLst>
        </pc:spChg>
      </pc:sldChg>
      <pc:sldChg chg="modSp new">
        <pc:chgData name="Sydney Meshesha Batunde Williams (2321171)" userId="S::2321171@student.uwtsd.ac.uk::12b957c5-e880-4692-abbc-9c1fb2b7c29a" providerId="AD" clId="Web-{BF728E1B-8687-9F7B-88B8-B734FAFACB0C}" dt="2026-05-21T22:18:22.787" v="314" actId="20577"/>
        <pc:sldMkLst>
          <pc:docMk/>
          <pc:sldMk cId="1219314610" sldId="280"/>
        </pc:sldMkLst>
        <pc:spChg chg="mod">
          <ac:chgData name="Sydney Meshesha Batunde Williams (2321171)" userId="S::2321171@student.uwtsd.ac.uk::12b957c5-e880-4692-abbc-9c1fb2b7c29a" providerId="AD" clId="Web-{BF728E1B-8687-9F7B-88B8-B734FAFACB0C}" dt="2026-05-21T22:18:22.787" v="314" actId="20577"/>
          <ac:spMkLst>
            <pc:docMk/>
            <pc:sldMk cId="1219314610" sldId="280"/>
            <ac:spMk id="2" creationId="{B29E14EA-7DF5-705E-A3C5-1BD31B1CFC01}"/>
          </ac:spMkLst>
        </pc:spChg>
        <pc:spChg chg="mod">
          <ac:chgData name="Sydney Meshesha Batunde Williams (2321171)" userId="S::2321171@student.uwtsd.ac.uk::12b957c5-e880-4692-abbc-9c1fb2b7c29a" providerId="AD" clId="Web-{BF728E1B-8687-9F7B-88B8-B734FAFACB0C}" dt="2026-05-21T22:11:04.299" v="249" actId="20577"/>
          <ac:spMkLst>
            <pc:docMk/>
            <pc:sldMk cId="1219314610" sldId="280"/>
            <ac:spMk id="3" creationId="{F6020525-FE82-CE3E-05EA-6B6978C3663F}"/>
          </ac:spMkLst>
        </pc:spChg>
      </pc:sldChg>
      <pc:sldChg chg="modSp new">
        <pc:chgData name="Sydney Meshesha Batunde Williams (2321171)" userId="S::2321171@student.uwtsd.ac.uk::12b957c5-e880-4692-abbc-9c1fb2b7c29a" providerId="AD" clId="Web-{BF728E1B-8687-9F7B-88B8-B734FAFACB0C}" dt="2026-05-21T22:18:54.835" v="324" actId="20577"/>
        <pc:sldMkLst>
          <pc:docMk/>
          <pc:sldMk cId="68046643" sldId="281"/>
        </pc:sldMkLst>
        <pc:spChg chg="mod">
          <ac:chgData name="Sydney Meshesha Batunde Williams (2321171)" userId="S::2321171@student.uwtsd.ac.uk::12b957c5-e880-4692-abbc-9c1fb2b7c29a" providerId="AD" clId="Web-{BF728E1B-8687-9F7B-88B8-B734FAFACB0C}" dt="2026-05-21T22:18:54.835" v="324" actId="20577"/>
          <ac:spMkLst>
            <pc:docMk/>
            <pc:sldMk cId="68046643" sldId="281"/>
            <ac:spMk id="2" creationId="{E91488F8-1706-B770-DA77-0F6DDFFB63AC}"/>
          </ac:spMkLst>
        </pc:spChg>
        <pc:spChg chg="mod">
          <ac:chgData name="Sydney Meshesha Batunde Williams (2321171)" userId="S::2321171@student.uwtsd.ac.uk::12b957c5-e880-4692-abbc-9c1fb2b7c29a" providerId="AD" clId="Web-{BF728E1B-8687-9F7B-88B8-B734FAFACB0C}" dt="2026-05-21T22:13:39.005" v="266" actId="20577"/>
          <ac:spMkLst>
            <pc:docMk/>
            <pc:sldMk cId="68046643" sldId="281"/>
            <ac:spMk id="3" creationId="{04C8E60F-4834-911E-62C8-8A5549DB8948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69DA836F-A9F6-257F-756E-4DC3461166DF}"/>
    <pc:docChg chg="addSld delSld modSld">
      <pc:chgData name="Sydney Meshesha Batunde Williams (2321171)" userId="S::2321171@student.uwtsd.ac.uk::12b957c5-e880-4692-abbc-9c1fb2b7c29a" providerId="AD" clId="Web-{69DA836F-A9F6-257F-756E-4DC3461166DF}" dt="2026-05-21T21:00:16.110" v="130" actId="20577"/>
      <pc:docMkLst>
        <pc:docMk/>
      </pc:docMkLst>
      <pc:sldChg chg="modSp new">
        <pc:chgData name="Sydney Meshesha Batunde Williams (2321171)" userId="S::2321171@student.uwtsd.ac.uk::12b957c5-e880-4692-abbc-9c1fb2b7c29a" providerId="AD" clId="Web-{69DA836F-A9F6-257F-756E-4DC3461166DF}" dt="2026-05-21T20:13:09.816" v="3" actId="20577"/>
        <pc:sldMkLst>
          <pc:docMk/>
          <pc:sldMk cId="4023956879" sldId="257"/>
        </pc:sldMkLst>
        <pc:spChg chg="mod">
          <ac:chgData name="Sydney Meshesha Batunde Williams (2321171)" userId="S::2321171@student.uwtsd.ac.uk::12b957c5-e880-4692-abbc-9c1fb2b7c29a" providerId="AD" clId="Web-{69DA836F-A9F6-257F-756E-4DC3461166DF}" dt="2026-05-21T20:13:09.816" v="3" actId="20577"/>
          <ac:spMkLst>
            <pc:docMk/>
            <pc:sldMk cId="4023956879" sldId="257"/>
            <ac:spMk id="2" creationId="{176D66E4-07F7-0C2D-138A-F0E9CF2BBF2E}"/>
          </ac:spMkLst>
        </pc:spChg>
      </pc:sldChg>
      <pc:sldChg chg="modSp new">
        <pc:chgData name="Sydney Meshesha Batunde Williams (2321171)" userId="S::2321171@student.uwtsd.ac.uk::12b957c5-e880-4692-abbc-9c1fb2b7c29a" providerId="AD" clId="Web-{69DA836F-A9F6-257F-756E-4DC3461166DF}" dt="2026-05-21T20:23:55.935" v="32" actId="20577"/>
        <pc:sldMkLst>
          <pc:docMk/>
          <pc:sldMk cId="1705876792" sldId="264"/>
        </pc:sldMkLst>
        <pc:spChg chg="mod">
          <ac:chgData name="Sydney Meshesha Batunde Williams (2321171)" userId="S::2321171@student.uwtsd.ac.uk::12b957c5-e880-4692-abbc-9c1fb2b7c29a" providerId="AD" clId="Web-{69DA836F-A9F6-257F-756E-4DC3461166DF}" dt="2026-05-21T20:23:55.935" v="32" actId="20577"/>
          <ac:spMkLst>
            <pc:docMk/>
            <pc:sldMk cId="1705876792" sldId="264"/>
            <ac:spMk id="2" creationId="{DCC73BCF-A6D0-A493-A8D6-2D0530B63C21}"/>
          </ac:spMkLst>
        </pc:spChg>
      </pc:sldChg>
      <pc:sldChg chg="modSp new">
        <pc:chgData name="Sydney Meshesha Batunde Williams (2321171)" userId="S::2321171@student.uwtsd.ac.uk::12b957c5-e880-4692-abbc-9c1fb2b7c29a" providerId="AD" clId="Web-{69DA836F-A9F6-257F-756E-4DC3461166DF}" dt="2026-05-21T20:30:58.282" v="74" actId="20577"/>
        <pc:sldMkLst>
          <pc:docMk/>
          <pc:sldMk cId="4277483843" sldId="274"/>
        </pc:sldMkLst>
        <pc:spChg chg="mod">
          <ac:chgData name="Sydney Meshesha Batunde Williams (2321171)" userId="S::2321171@student.uwtsd.ac.uk::12b957c5-e880-4692-abbc-9c1fb2b7c29a" providerId="AD" clId="Web-{69DA836F-A9F6-257F-756E-4DC3461166DF}" dt="2026-05-21T20:30:58.282" v="74" actId="20577"/>
          <ac:spMkLst>
            <pc:docMk/>
            <pc:sldMk cId="4277483843" sldId="274"/>
            <ac:spMk id="2" creationId="{630FAD2D-88EE-1B64-D7BF-68D4A8E03A5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80D980-03E3-491D-8A2D-DC22582E662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A9E9FF2-A8C7-49A0-B88B-D8D20EDE4FEF}">
      <dgm:prSet phldrT="[Text]" phldr="0" custT="1"/>
      <dgm:spPr/>
      <dgm:t>
        <a:bodyPr/>
        <a:lstStyle/>
        <a:p>
          <a:pPr algn="l" rtl="0"/>
          <a:r>
            <a:rPr lang="en-GB" sz="3200" b="1"/>
            <a:t>Limitations</a:t>
          </a:r>
          <a:endParaRPr lang="en-GB" sz="3200" b="1">
            <a:latin typeface="Aptos Display" panose="020F0302020204030204"/>
          </a:endParaRPr>
        </a:p>
      </dgm:t>
    </dgm:pt>
    <dgm:pt modelId="{13898D22-11D4-4A7C-A89F-2A11F22DB536}" type="parTrans" cxnId="{386BF5B0-D9C2-4A18-A0E1-F1DBD15DA0B2}">
      <dgm:prSet/>
      <dgm:spPr/>
    </dgm:pt>
    <dgm:pt modelId="{0640DEFD-C7E2-47D8-A13A-0A6AB6EC06EA}" type="sibTrans" cxnId="{386BF5B0-D9C2-4A18-A0E1-F1DBD15DA0B2}">
      <dgm:prSet/>
      <dgm:spPr/>
    </dgm:pt>
    <dgm:pt modelId="{45CCEBF3-3283-4435-9C0A-B809E94CAD9F}">
      <dgm:prSet phldrT="[Text]" phldr="0" custT="1"/>
      <dgm:spPr/>
      <dgm:t>
        <a:bodyPr/>
        <a:lstStyle/>
        <a:p>
          <a:pPr algn="l"/>
          <a:r>
            <a:rPr lang="en-GB" sz="2400"/>
            <a:t>✗ </a:t>
          </a:r>
          <a:r>
            <a:rPr lang="en-GB" sz="1800"/>
            <a:t>Potential loss of autonomy</a:t>
          </a:r>
        </a:p>
      </dgm:t>
    </dgm:pt>
    <dgm:pt modelId="{ECEFCC7F-4CE0-4B14-8BAD-317C742F9A9D}" type="parTrans" cxnId="{1689E49F-A43F-46A5-84CA-FFDCD5BD49A7}">
      <dgm:prSet/>
      <dgm:spPr/>
    </dgm:pt>
    <dgm:pt modelId="{9EAC114C-B69B-44EE-8321-48DB1B1F7F6E}" type="sibTrans" cxnId="{1689E49F-A43F-46A5-84CA-FFDCD5BD49A7}">
      <dgm:prSet/>
      <dgm:spPr/>
    </dgm:pt>
    <dgm:pt modelId="{B909735F-8652-46C7-AF93-5221DEDCEBED}">
      <dgm:prSet phldrT="[Text]" phldr="0" custT="1"/>
      <dgm:spPr/>
      <dgm:t>
        <a:bodyPr/>
        <a:lstStyle/>
        <a:p>
          <a:pPr algn="l"/>
          <a:r>
            <a:rPr lang="en-GB" sz="1800"/>
            <a:t>✗</a:t>
          </a:r>
          <a:r>
            <a:rPr lang="en-GB" sz="2000"/>
            <a:t> Institutional routines</a:t>
          </a:r>
        </a:p>
      </dgm:t>
    </dgm:pt>
    <dgm:pt modelId="{109CD1E6-7ACD-4069-910F-B9069CD0335F}" type="parTrans" cxnId="{B43BF1CF-7ACD-43DF-9F70-9B9303A18A30}">
      <dgm:prSet/>
      <dgm:spPr/>
    </dgm:pt>
    <dgm:pt modelId="{BAC6E56D-762A-4663-8BB1-9C727E6F87C4}" type="sibTrans" cxnId="{B43BF1CF-7ACD-43DF-9F70-9B9303A18A30}">
      <dgm:prSet/>
      <dgm:spPr/>
    </dgm:pt>
    <dgm:pt modelId="{5DD5C135-D8AC-4BBC-8479-2F60166BAE8A}">
      <dgm:prSet phldrT="[Text]" phldr="0" custT="1"/>
      <dgm:spPr/>
      <dgm:t>
        <a:bodyPr/>
        <a:lstStyle/>
        <a:p>
          <a:pPr algn="l"/>
          <a:r>
            <a:rPr lang="en-GB" sz="2000"/>
            <a:t>✗ High costs</a:t>
          </a:r>
        </a:p>
      </dgm:t>
    </dgm:pt>
    <dgm:pt modelId="{8B389DF3-5A5C-4663-BDE4-83C5C2A77532}" type="parTrans" cxnId="{6B3C4883-2DCD-4CB2-BB51-EF0C52752173}">
      <dgm:prSet/>
      <dgm:spPr/>
    </dgm:pt>
    <dgm:pt modelId="{0F63B72C-DF02-48F8-970F-9BEF6C3671E6}" type="sibTrans" cxnId="{6B3C4883-2DCD-4CB2-BB51-EF0C52752173}">
      <dgm:prSet/>
      <dgm:spPr/>
    </dgm:pt>
    <dgm:pt modelId="{30E03307-539B-4241-9D3A-4FD774B5CD82}">
      <dgm:prSet phldrT="[Text]" phldr="0" custT="1"/>
      <dgm:spPr/>
      <dgm:t>
        <a:bodyPr/>
        <a:lstStyle/>
        <a:p>
          <a:pPr algn="l"/>
          <a:r>
            <a:rPr lang="en-GB" sz="2000"/>
            <a:t>✗ Variable quality</a:t>
          </a:r>
        </a:p>
      </dgm:t>
    </dgm:pt>
    <dgm:pt modelId="{5CEE54DC-2B5C-4AAF-950C-6766518E97DB}" type="parTrans" cxnId="{46DCFAB0-1C7F-43AC-9040-AAD2A9AA76D6}">
      <dgm:prSet/>
      <dgm:spPr/>
    </dgm:pt>
    <dgm:pt modelId="{C4274583-E605-44A4-8B78-A23A926AED16}" type="sibTrans" cxnId="{46DCFAB0-1C7F-43AC-9040-AAD2A9AA76D6}">
      <dgm:prSet/>
      <dgm:spPr/>
    </dgm:pt>
    <dgm:pt modelId="{18E5ABA1-0F40-4C4D-B481-97B6E70CBD48}">
      <dgm:prSet phldrT="[Text]" phldr="0" custT="1"/>
      <dgm:spPr/>
      <dgm:t>
        <a:bodyPr/>
        <a:lstStyle/>
        <a:p>
          <a:pPr algn="l" rtl="0"/>
          <a:r>
            <a:rPr lang="en-GB" sz="2800" b="1"/>
            <a:t>Strengths</a:t>
          </a:r>
          <a:endParaRPr lang="en-GB" sz="2800" b="1">
            <a:latin typeface="Aptos Display" panose="020F0302020204030204"/>
          </a:endParaRPr>
        </a:p>
      </dgm:t>
    </dgm:pt>
    <dgm:pt modelId="{7F62B5D8-0BB2-4C5A-AD23-566DAA06E907}" type="parTrans" cxnId="{4B5BF16E-CA87-43F9-9F43-A3E249594BD8}">
      <dgm:prSet/>
      <dgm:spPr/>
    </dgm:pt>
    <dgm:pt modelId="{A3DD04AF-A271-40EC-9403-2BC2982290EB}" type="sibTrans" cxnId="{4B5BF16E-CA87-43F9-9F43-A3E249594BD8}">
      <dgm:prSet/>
      <dgm:spPr/>
    </dgm:pt>
    <dgm:pt modelId="{7F0E1426-65ED-4D96-B85A-464002C32BBF}">
      <dgm:prSet phldrT="[Text]" phldr="0" custT="1"/>
      <dgm:spPr/>
      <dgm:t>
        <a:bodyPr/>
        <a:lstStyle/>
        <a:p>
          <a:pPr algn="l"/>
          <a:r>
            <a:rPr lang="en-GB" sz="1400"/>
            <a:t>✓</a:t>
          </a:r>
          <a:r>
            <a:rPr lang="en-GB" sz="1800"/>
            <a:t> 24-hour support</a:t>
          </a:r>
        </a:p>
      </dgm:t>
    </dgm:pt>
    <dgm:pt modelId="{94D2815E-1DF6-4495-AC90-1214F7BED501}" type="parTrans" cxnId="{D224C6CC-143F-4025-AC23-E7D95FD3DF0B}">
      <dgm:prSet/>
      <dgm:spPr/>
    </dgm:pt>
    <dgm:pt modelId="{E15DB762-5A44-47AA-BAF0-0A76AAC98D1A}" type="sibTrans" cxnId="{D224C6CC-143F-4025-AC23-E7D95FD3DF0B}">
      <dgm:prSet/>
      <dgm:spPr/>
    </dgm:pt>
    <dgm:pt modelId="{1E279145-745A-4532-9260-D6718B58CE6C}">
      <dgm:prSet phldrT="[Text]" phldr="0" custT="1"/>
      <dgm:spPr/>
      <dgm:t>
        <a:bodyPr/>
        <a:lstStyle/>
        <a:p>
          <a:pPr algn="l"/>
          <a:r>
            <a:rPr lang="en-GB" sz="1800"/>
            <a:t>✓ Increased safety</a:t>
          </a:r>
        </a:p>
      </dgm:t>
    </dgm:pt>
    <dgm:pt modelId="{4B67C2F4-D04F-4355-B20E-7E336A6164B5}" type="parTrans" cxnId="{8C694B96-B279-4D29-AAA5-A987FCBDAC6E}">
      <dgm:prSet/>
      <dgm:spPr/>
    </dgm:pt>
    <dgm:pt modelId="{94F4D5FD-C591-469F-A279-9D5C2D60688A}" type="sibTrans" cxnId="{8C694B96-B279-4D29-AAA5-A987FCBDAC6E}">
      <dgm:prSet/>
      <dgm:spPr/>
    </dgm:pt>
    <dgm:pt modelId="{64C3B6CC-5F7E-418C-BA7A-4CBBAF699200}">
      <dgm:prSet phldrT="[Text]" phldr="0" custT="1"/>
      <dgm:spPr/>
      <dgm:t>
        <a:bodyPr/>
        <a:lstStyle/>
        <a:p>
          <a:pPr algn="l"/>
          <a:r>
            <a:rPr lang="en-GB" sz="1800"/>
            <a:t>✓ Specialist dementia care</a:t>
          </a:r>
        </a:p>
      </dgm:t>
    </dgm:pt>
    <dgm:pt modelId="{B369162B-8F33-4CA1-83D4-081D84681EF5}" type="parTrans" cxnId="{941FB721-CE76-4006-B45E-F7439665D216}">
      <dgm:prSet/>
      <dgm:spPr/>
    </dgm:pt>
    <dgm:pt modelId="{828A3AD4-1324-4324-B946-1D753064DC3E}" type="sibTrans" cxnId="{941FB721-CE76-4006-B45E-F7439665D216}">
      <dgm:prSet/>
      <dgm:spPr/>
    </dgm:pt>
    <dgm:pt modelId="{2A3E0EEC-6108-4D2D-B35A-22844F683A77}">
      <dgm:prSet phldrT="[Text]" phldr="0" custT="1"/>
      <dgm:spPr/>
      <dgm:t>
        <a:bodyPr/>
        <a:lstStyle/>
        <a:p>
          <a:pPr algn="l"/>
          <a:r>
            <a:rPr lang="en-GB" sz="1800"/>
            <a:t>✓ Reduced hospital </a:t>
          </a:r>
          <a:r>
            <a:rPr lang="en-GB" sz="1800">
              <a:latin typeface="Aptos Display" panose="020F0302020204030204"/>
            </a:rPr>
            <a:t>admission</a:t>
          </a:r>
          <a:endParaRPr lang="en-GB" sz="1800"/>
        </a:p>
      </dgm:t>
    </dgm:pt>
    <dgm:pt modelId="{4E02B686-175E-433D-A71F-12D8055DC084}" type="parTrans" cxnId="{B7F9234B-E60B-43FF-AA6D-697926F78870}">
      <dgm:prSet/>
      <dgm:spPr/>
    </dgm:pt>
    <dgm:pt modelId="{1A8790BD-3D6E-4A50-BCEF-CA8DCDF3B118}" type="sibTrans" cxnId="{B7F9234B-E60B-43FF-AA6D-697926F78870}">
      <dgm:prSet/>
      <dgm:spPr/>
    </dgm:pt>
    <dgm:pt modelId="{2ECDA799-10FF-4EF2-A347-2E70B46E2766}" type="pres">
      <dgm:prSet presAssocID="{EE80D980-03E3-491D-8A2D-DC22582E6623}" presName="linear" presStyleCnt="0">
        <dgm:presLayoutVars>
          <dgm:animLvl val="lvl"/>
          <dgm:resizeHandles val="exact"/>
        </dgm:presLayoutVars>
      </dgm:prSet>
      <dgm:spPr/>
    </dgm:pt>
    <dgm:pt modelId="{DDF87A78-B606-4646-950F-8B59183B5524}" type="pres">
      <dgm:prSet presAssocID="{18E5ABA1-0F40-4C4D-B481-97B6E70CBD48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C772C83C-BB9E-4012-AA65-54D422F42D5D}" type="pres">
      <dgm:prSet presAssocID="{A3DD04AF-A271-40EC-9403-2BC2982290EB}" presName="spacer" presStyleCnt="0"/>
      <dgm:spPr/>
    </dgm:pt>
    <dgm:pt modelId="{11208A45-C824-485F-94D8-6CC4E24766EE}" type="pres">
      <dgm:prSet presAssocID="{7F0E1426-65ED-4D96-B85A-464002C32BBF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EFF8F3A5-7BCA-4CD0-8B81-104E25F5542B}" type="pres">
      <dgm:prSet presAssocID="{E15DB762-5A44-47AA-BAF0-0A76AAC98D1A}" presName="spacer" presStyleCnt="0"/>
      <dgm:spPr/>
    </dgm:pt>
    <dgm:pt modelId="{740C5DFD-0BB2-4674-AF90-2CC8B122D33B}" type="pres">
      <dgm:prSet presAssocID="{1E279145-745A-4532-9260-D6718B58CE6C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D045073C-5437-4392-8516-9D8FBCA1123B}" type="pres">
      <dgm:prSet presAssocID="{94F4D5FD-C591-469F-A279-9D5C2D60688A}" presName="spacer" presStyleCnt="0"/>
      <dgm:spPr/>
    </dgm:pt>
    <dgm:pt modelId="{2B8A7647-938A-4E06-BD95-F0A2DD1347DD}" type="pres">
      <dgm:prSet presAssocID="{64C3B6CC-5F7E-418C-BA7A-4CBBAF699200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AF043AA1-52E2-4027-A7D3-A7A785127409}" type="pres">
      <dgm:prSet presAssocID="{828A3AD4-1324-4324-B946-1D753064DC3E}" presName="spacer" presStyleCnt="0"/>
      <dgm:spPr/>
    </dgm:pt>
    <dgm:pt modelId="{80A7BB5E-2EA2-42FF-B27F-A950648C9A8C}" type="pres">
      <dgm:prSet presAssocID="{2A3E0EEC-6108-4D2D-B35A-22844F683A77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B7F30CC7-F5F5-4611-BA5C-914E0304E11A}" type="pres">
      <dgm:prSet presAssocID="{1A8790BD-3D6E-4A50-BCEF-CA8DCDF3B118}" presName="spacer" presStyleCnt="0"/>
      <dgm:spPr/>
    </dgm:pt>
    <dgm:pt modelId="{38B6EC3F-6EC4-4C38-80BF-EA5C8EC1C57C}" type="pres">
      <dgm:prSet presAssocID="{3A9E9FF2-A8C7-49A0-B88B-D8D20EDE4FEF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C580CE55-2354-48E3-9B91-D629F3716429}" type="pres">
      <dgm:prSet presAssocID="{0640DEFD-C7E2-47D8-A13A-0A6AB6EC06EA}" presName="spacer" presStyleCnt="0"/>
      <dgm:spPr/>
    </dgm:pt>
    <dgm:pt modelId="{1D2424CC-72DD-445C-A321-E8C307E6372E}" type="pres">
      <dgm:prSet presAssocID="{45CCEBF3-3283-4435-9C0A-B809E94CAD9F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04ADDED8-1ECE-43BF-8697-E3F8C2A302A5}" type="pres">
      <dgm:prSet presAssocID="{9EAC114C-B69B-44EE-8321-48DB1B1F7F6E}" presName="spacer" presStyleCnt="0"/>
      <dgm:spPr/>
    </dgm:pt>
    <dgm:pt modelId="{C89C3AB8-D49A-4680-89F7-61BBE33F6931}" type="pres">
      <dgm:prSet presAssocID="{B909735F-8652-46C7-AF93-5221DEDCEBED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7CFB623E-439B-4962-9813-0B4555391F4B}" type="pres">
      <dgm:prSet presAssocID="{BAC6E56D-762A-4663-8BB1-9C727E6F87C4}" presName="spacer" presStyleCnt="0"/>
      <dgm:spPr/>
    </dgm:pt>
    <dgm:pt modelId="{E5F0C7A2-E11A-4C8F-9FB7-9EBE7F5BD82F}" type="pres">
      <dgm:prSet presAssocID="{5DD5C135-D8AC-4BBC-8479-2F60166BAE8A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336A6697-DD7D-454B-A673-962483F12535}" type="pres">
      <dgm:prSet presAssocID="{0F63B72C-DF02-48F8-970F-9BEF6C3671E6}" presName="spacer" presStyleCnt="0"/>
      <dgm:spPr/>
    </dgm:pt>
    <dgm:pt modelId="{BB4E776E-C52A-4F90-BE1B-9A38DD1440B8}" type="pres">
      <dgm:prSet presAssocID="{30E03307-539B-4241-9D3A-4FD774B5CD82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941FB721-CE76-4006-B45E-F7439665D216}" srcId="{EE80D980-03E3-491D-8A2D-DC22582E6623}" destId="{64C3B6CC-5F7E-418C-BA7A-4CBBAF699200}" srcOrd="3" destOrd="0" parTransId="{B369162B-8F33-4CA1-83D4-081D84681EF5}" sibTransId="{828A3AD4-1324-4324-B946-1D753064DC3E}"/>
    <dgm:cxn modelId="{B7F9234B-E60B-43FF-AA6D-697926F78870}" srcId="{EE80D980-03E3-491D-8A2D-DC22582E6623}" destId="{2A3E0EEC-6108-4D2D-B35A-22844F683A77}" srcOrd="4" destOrd="0" parTransId="{4E02B686-175E-433D-A71F-12D8055DC084}" sibTransId="{1A8790BD-3D6E-4A50-BCEF-CA8DCDF3B118}"/>
    <dgm:cxn modelId="{606EF16D-546D-45F0-8790-454674814338}" type="presOf" srcId="{1E279145-745A-4532-9260-D6718B58CE6C}" destId="{740C5DFD-0BB2-4674-AF90-2CC8B122D33B}" srcOrd="0" destOrd="0" presId="urn:microsoft.com/office/officeart/2005/8/layout/vList2"/>
    <dgm:cxn modelId="{4B5BF16E-CA87-43F9-9F43-A3E249594BD8}" srcId="{EE80D980-03E3-491D-8A2D-DC22582E6623}" destId="{18E5ABA1-0F40-4C4D-B481-97B6E70CBD48}" srcOrd="0" destOrd="0" parTransId="{7F62B5D8-0BB2-4C5A-AD23-566DAA06E907}" sibTransId="{A3DD04AF-A271-40EC-9403-2BC2982290EB}"/>
    <dgm:cxn modelId="{85AFD873-15AF-4870-B9FF-118DC48EBF5C}" type="presOf" srcId="{3A9E9FF2-A8C7-49A0-B88B-D8D20EDE4FEF}" destId="{38B6EC3F-6EC4-4C38-80BF-EA5C8EC1C57C}" srcOrd="0" destOrd="0" presId="urn:microsoft.com/office/officeart/2005/8/layout/vList2"/>
    <dgm:cxn modelId="{13060479-0487-4845-9874-52354D7B2552}" type="presOf" srcId="{2A3E0EEC-6108-4D2D-B35A-22844F683A77}" destId="{80A7BB5E-2EA2-42FF-B27F-A950648C9A8C}" srcOrd="0" destOrd="0" presId="urn:microsoft.com/office/officeart/2005/8/layout/vList2"/>
    <dgm:cxn modelId="{6B3C4883-2DCD-4CB2-BB51-EF0C52752173}" srcId="{EE80D980-03E3-491D-8A2D-DC22582E6623}" destId="{5DD5C135-D8AC-4BBC-8479-2F60166BAE8A}" srcOrd="8" destOrd="0" parTransId="{8B389DF3-5A5C-4663-BDE4-83C5C2A77532}" sibTransId="{0F63B72C-DF02-48F8-970F-9BEF6C3671E6}"/>
    <dgm:cxn modelId="{453FF886-A394-4EFF-BA0F-0483262D9AEC}" type="presOf" srcId="{5DD5C135-D8AC-4BBC-8479-2F60166BAE8A}" destId="{E5F0C7A2-E11A-4C8F-9FB7-9EBE7F5BD82F}" srcOrd="0" destOrd="0" presId="urn:microsoft.com/office/officeart/2005/8/layout/vList2"/>
    <dgm:cxn modelId="{87392B95-24FF-477F-968F-A6F99B051966}" type="presOf" srcId="{B909735F-8652-46C7-AF93-5221DEDCEBED}" destId="{C89C3AB8-D49A-4680-89F7-61BBE33F6931}" srcOrd="0" destOrd="0" presId="urn:microsoft.com/office/officeart/2005/8/layout/vList2"/>
    <dgm:cxn modelId="{8C694B96-B279-4D29-AAA5-A987FCBDAC6E}" srcId="{EE80D980-03E3-491D-8A2D-DC22582E6623}" destId="{1E279145-745A-4532-9260-D6718B58CE6C}" srcOrd="2" destOrd="0" parTransId="{4B67C2F4-D04F-4355-B20E-7E336A6164B5}" sibTransId="{94F4D5FD-C591-469F-A279-9D5C2D60688A}"/>
    <dgm:cxn modelId="{1689E49F-A43F-46A5-84CA-FFDCD5BD49A7}" srcId="{EE80D980-03E3-491D-8A2D-DC22582E6623}" destId="{45CCEBF3-3283-4435-9C0A-B809E94CAD9F}" srcOrd="6" destOrd="0" parTransId="{ECEFCC7F-4CE0-4B14-8BAD-317C742F9A9D}" sibTransId="{9EAC114C-B69B-44EE-8321-48DB1B1F7F6E}"/>
    <dgm:cxn modelId="{64FDE4A5-23CA-4D99-A319-D1C91BFF1D60}" type="presOf" srcId="{18E5ABA1-0F40-4C4D-B481-97B6E70CBD48}" destId="{DDF87A78-B606-4646-950F-8B59183B5524}" srcOrd="0" destOrd="0" presId="urn:microsoft.com/office/officeart/2005/8/layout/vList2"/>
    <dgm:cxn modelId="{E0F53DB0-0B5F-4414-AC93-153F8D93068E}" type="presOf" srcId="{30E03307-539B-4241-9D3A-4FD774B5CD82}" destId="{BB4E776E-C52A-4F90-BE1B-9A38DD1440B8}" srcOrd="0" destOrd="0" presId="urn:microsoft.com/office/officeart/2005/8/layout/vList2"/>
    <dgm:cxn modelId="{386BF5B0-D9C2-4A18-A0E1-F1DBD15DA0B2}" srcId="{EE80D980-03E3-491D-8A2D-DC22582E6623}" destId="{3A9E9FF2-A8C7-49A0-B88B-D8D20EDE4FEF}" srcOrd="5" destOrd="0" parTransId="{13898D22-11D4-4A7C-A89F-2A11F22DB536}" sibTransId="{0640DEFD-C7E2-47D8-A13A-0A6AB6EC06EA}"/>
    <dgm:cxn modelId="{46DCFAB0-1C7F-43AC-9040-AAD2A9AA76D6}" srcId="{EE80D980-03E3-491D-8A2D-DC22582E6623}" destId="{30E03307-539B-4241-9D3A-4FD774B5CD82}" srcOrd="9" destOrd="0" parTransId="{5CEE54DC-2B5C-4AAF-950C-6766518E97DB}" sibTransId="{C4274583-E605-44A4-8B78-A23A926AED16}"/>
    <dgm:cxn modelId="{781EADB4-8353-42A8-B416-6FDD01AF0233}" type="presOf" srcId="{64C3B6CC-5F7E-418C-BA7A-4CBBAF699200}" destId="{2B8A7647-938A-4E06-BD95-F0A2DD1347DD}" srcOrd="0" destOrd="0" presId="urn:microsoft.com/office/officeart/2005/8/layout/vList2"/>
    <dgm:cxn modelId="{B1C2DCB9-2205-46B7-B76C-DB7C37A40892}" type="presOf" srcId="{7F0E1426-65ED-4D96-B85A-464002C32BBF}" destId="{11208A45-C824-485F-94D8-6CC4E24766EE}" srcOrd="0" destOrd="0" presId="urn:microsoft.com/office/officeart/2005/8/layout/vList2"/>
    <dgm:cxn modelId="{D224C6CC-143F-4025-AC23-E7D95FD3DF0B}" srcId="{EE80D980-03E3-491D-8A2D-DC22582E6623}" destId="{7F0E1426-65ED-4D96-B85A-464002C32BBF}" srcOrd="1" destOrd="0" parTransId="{94D2815E-1DF6-4495-AC90-1214F7BED501}" sibTransId="{E15DB762-5A44-47AA-BAF0-0A76AAC98D1A}"/>
    <dgm:cxn modelId="{B43BF1CF-7ACD-43DF-9F70-9B9303A18A30}" srcId="{EE80D980-03E3-491D-8A2D-DC22582E6623}" destId="{B909735F-8652-46C7-AF93-5221DEDCEBED}" srcOrd="7" destOrd="0" parTransId="{109CD1E6-7ACD-4069-910F-B9069CD0335F}" sibTransId="{BAC6E56D-762A-4663-8BB1-9C727E6F87C4}"/>
    <dgm:cxn modelId="{6637F9DE-507A-48E7-A554-B03F0E6295FC}" type="presOf" srcId="{EE80D980-03E3-491D-8A2D-DC22582E6623}" destId="{2ECDA799-10FF-4EF2-A347-2E70B46E2766}" srcOrd="0" destOrd="0" presId="urn:microsoft.com/office/officeart/2005/8/layout/vList2"/>
    <dgm:cxn modelId="{84A141F7-E2D2-4C96-B024-6E1874328885}" type="presOf" srcId="{45CCEBF3-3283-4435-9C0A-B809E94CAD9F}" destId="{1D2424CC-72DD-445C-A321-E8C307E6372E}" srcOrd="0" destOrd="0" presId="urn:microsoft.com/office/officeart/2005/8/layout/vList2"/>
    <dgm:cxn modelId="{A2E3BEEA-BEB5-4E09-B37B-53979DBDA622}" type="presParOf" srcId="{2ECDA799-10FF-4EF2-A347-2E70B46E2766}" destId="{DDF87A78-B606-4646-950F-8B59183B5524}" srcOrd="0" destOrd="0" presId="urn:microsoft.com/office/officeart/2005/8/layout/vList2"/>
    <dgm:cxn modelId="{39CF68FC-7BEE-4E17-82B5-B355E0D86229}" type="presParOf" srcId="{2ECDA799-10FF-4EF2-A347-2E70B46E2766}" destId="{C772C83C-BB9E-4012-AA65-54D422F42D5D}" srcOrd="1" destOrd="0" presId="urn:microsoft.com/office/officeart/2005/8/layout/vList2"/>
    <dgm:cxn modelId="{B70628E1-CAD5-4536-984F-D5FDA169FB5C}" type="presParOf" srcId="{2ECDA799-10FF-4EF2-A347-2E70B46E2766}" destId="{11208A45-C824-485F-94D8-6CC4E24766EE}" srcOrd="2" destOrd="0" presId="urn:microsoft.com/office/officeart/2005/8/layout/vList2"/>
    <dgm:cxn modelId="{EB8C1B8B-9EA0-4544-B654-C5119470F10A}" type="presParOf" srcId="{2ECDA799-10FF-4EF2-A347-2E70B46E2766}" destId="{EFF8F3A5-7BCA-4CD0-8B81-104E25F5542B}" srcOrd="3" destOrd="0" presId="urn:microsoft.com/office/officeart/2005/8/layout/vList2"/>
    <dgm:cxn modelId="{87D9A524-973D-474E-AB7E-9CA133A1C945}" type="presParOf" srcId="{2ECDA799-10FF-4EF2-A347-2E70B46E2766}" destId="{740C5DFD-0BB2-4674-AF90-2CC8B122D33B}" srcOrd="4" destOrd="0" presId="urn:microsoft.com/office/officeart/2005/8/layout/vList2"/>
    <dgm:cxn modelId="{1D0836A9-3128-4F66-B87E-72A21674B27E}" type="presParOf" srcId="{2ECDA799-10FF-4EF2-A347-2E70B46E2766}" destId="{D045073C-5437-4392-8516-9D8FBCA1123B}" srcOrd="5" destOrd="0" presId="urn:microsoft.com/office/officeart/2005/8/layout/vList2"/>
    <dgm:cxn modelId="{8A705144-267F-4596-99AA-3FCFEB682D7E}" type="presParOf" srcId="{2ECDA799-10FF-4EF2-A347-2E70B46E2766}" destId="{2B8A7647-938A-4E06-BD95-F0A2DD1347DD}" srcOrd="6" destOrd="0" presId="urn:microsoft.com/office/officeart/2005/8/layout/vList2"/>
    <dgm:cxn modelId="{177DE03B-EBCB-441C-A68B-8C18B0B26A00}" type="presParOf" srcId="{2ECDA799-10FF-4EF2-A347-2E70B46E2766}" destId="{AF043AA1-52E2-4027-A7D3-A7A785127409}" srcOrd="7" destOrd="0" presId="urn:microsoft.com/office/officeart/2005/8/layout/vList2"/>
    <dgm:cxn modelId="{76C395F5-9594-4DCF-926B-4B2828277EF1}" type="presParOf" srcId="{2ECDA799-10FF-4EF2-A347-2E70B46E2766}" destId="{80A7BB5E-2EA2-42FF-B27F-A950648C9A8C}" srcOrd="8" destOrd="0" presId="urn:microsoft.com/office/officeart/2005/8/layout/vList2"/>
    <dgm:cxn modelId="{845670B7-DED2-486E-A640-5B230FFF63D8}" type="presParOf" srcId="{2ECDA799-10FF-4EF2-A347-2E70B46E2766}" destId="{B7F30CC7-F5F5-4611-BA5C-914E0304E11A}" srcOrd="9" destOrd="0" presId="urn:microsoft.com/office/officeart/2005/8/layout/vList2"/>
    <dgm:cxn modelId="{D52004FF-5C55-49BE-9268-D04746143E0C}" type="presParOf" srcId="{2ECDA799-10FF-4EF2-A347-2E70B46E2766}" destId="{38B6EC3F-6EC4-4C38-80BF-EA5C8EC1C57C}" srcOrd="10" destOrd="0" presId="urn:microsoft.com/office/officeart/2005/8/layout/vList2"/>
    <dgm:cxn modelId="{C2282456-FF8B-4131-A529-E44DAC3C81D9}" type="presParOf" srcId="{2ECDA799-10FF-4EF2-A347-2E70B46E2766}" destId="{C580CE55-2354-48E3-9B91-D629F3716429}" srcOrd="11" destOrd="0" presId="urn:microsoft.com/office/officeart/2005/8/layout/vList2"/>
    <dgm:cxn modelId="{8DD51CF1-7B52-43C5-A23C-BE9F41CD059A}" type="presParOf" srcId="{2ECDA799-10FF-4EF2-A347-2E70B46E2766}" destId="{1D2424CC-72DD-445C-A321-E8C307E6372E}" srcOrd="12" destOrd="0" presId="urn:microsoft.com/office/officeart/2005/8/layout/vList2"/>
    <dgm:cxn modelId="{31F62DBF-E1DF-4B26-9318-B6D025837CA7}" type="presParOf" srcId="{2ECDA799-10FF-4EF2-A347-2E70B46E2766}" destId="{04ADDED8-1ECE-43BF-8697-E3F8C2A302A5}" srcOrd="13" destOrd="0" presId="urn:microsoft.com/office/officeart/2005/8/layout/vList2"/>
    <dgm:cxn modelId="{BBCBC5E2-C7DF-48C9-A771-677FCC8971EA}" type="presParOf" srcId="{2ECDA799-10FF-4EF2-A347-2E70B46E2766}" destId="{C89C3AB8-D49A-4680-89F7-61BBE33F6931}" srcOrd="14" destOrd="0" presId="urn:microsoft.com/office/officeart/2005/8/layout/vList2"/>
    <dgm:cxn modelId="{7AC33463-FA25-482D-9B84-08297836DF36}" type="presParOf" srcId="{2ECDA799-10FF-4EF2-A347-2E70B46E2766}" destId="{7CFB623E-439B-4962-9813-0B4555391F4B}" srcOrd="15" destOrd="0" presId="urn:microsoft.com/office/officeart/2005/8/layout/vList2"/>
    <dgm:cxn modelId="{3BCE52D0-5BA5-446E-BD2B-934F007EA8AA}" type="presParOf" srcId="{2ECDA799-10FF-4EF2-A347-2E70B46E2766}" destId="{E5F0C7A2-E11A-4C8F-9FB7-9EBE7F5BD82F}" srcOrd="16" destOrd="0" presId="urn:microsoft.com/office/officeart/2005/8/layout/vList2"/>
    <dgm:cxn modelId="{6FA53E1D-4538-4B72-B090-8631FCE13058}" type="presParOf" srcId="{2ECDA799-10FF-4EF2-A347-2E70B46E2766}" destId="{336A6697-DD7D-454B-A673-962483F12535}" srcOrd="17" destOrd="0" presId="urn:microsoft.com/office/officeart/2005/8/layout/vList2"/>
    <dgm:cxn modelId="{24C7C2F7-5F75-40D9-AD8A-98F10C900A85}" type="presParOf" srcId="{2ECDA799-10FF-4EF2-A347-2E70B46E2766}" destId="{BB4E776E-C52A-4F90-BE1B-9A38DD1440B8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F87A78-B606-4646-950F-8B59183B5524}">
      <dsp:nvSpPr>
        <dsp:cNvPr id="0" name=""/>
        <dsp:cNvSpPr/>
      </dsp:nvSpPr>
      <dsp:spPr>
        <a:xfrm>
          <a:off x="0" y="814"/>
          <a:ext cx="4124738" cy="3524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Strengths</a:t>
          </a:r>
          <a:endParaRPr lang="en-GB" sz="2800" b="1" kern="1200">
            <a:latin typeface="Aptos Display" panose="020F0302020204030204"/>
          </a:endParaRPr>
        </a:p>
      </dsp:txBody>
      <dsp:txXfrm>
        <a:off x="17204" y="18018"/>
        <a:ext cx="4090330" cy="318020"/>
      </dsp:txXfrm>
    </dsp:sp>
    <dsp:sp modelId="{11208A45-C824-485F-94D8-6CC4E24766EE}">
      <dsp:nvSpPr>
        <dsp:cNvPr id="0" name=""/>
        <dsp:cNvSpPr/>
      </dsp:nvSpPr>
      <dsp:spPr>
        <a:xfrm>
          <a:off x="0" y="367234"/>
          <a:ext cx="4124738" cy="352428"/>
        </a:xfrm>
        <a:prstGeom prst="roundRect">
          <a:avLst/>
        </a:prstGeom>
        <a:gradFill rotWithShape="0">
          <a:gsLst>
            <a:gs pos="0">
              <a:schemeClr val="accent5">
                <a:hueOff val="-1350239"/>
                <a:satOff val="-92"/>
                <a:lumOff val="2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0239"/>
                <a:satOff val="-92"/>
                <a:lumOff val="2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0239"/>
                <a:satOff val="-92"/>
                <a:lumOff val="2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✓</a:t>
          </a:r>
          <a:r>
            <a:rPr lang="en-GB" sz="1800" kern="1200"/>
            <a:t> 24-hour support</a:t>
          </a:r>
        </a:p>
      </dsp:txBody>
      <dsp:txXfrm>
        <a:off x="17204" y="384438"/>
        <a:ext cx="4090330" cy="318020"/>
      </dsp:txXfrm>
    </dsp:sp>
    <dsp:sp modelId="{740C5DFD-0BB2-4674-AF90-2CC8B122D33B}">
      <dsp:nvSpPr>
        <dsp:cNvPr id="0" name=""/>
        <dsp:cNvSpPr/>
      </dsp:nvSpPr>
      <dsp:spPr>
        <a:xfrm>
          <a:off x="0" y="733655"/>
          <a:ext cx="4124738" cy="352428"/>
        </a:xfrm>
        <a:prstGeom prst="roundRect">
          <a:avLst/>
        </a:prstGeom>
        <a:gradFill rotWithShape="0">
          <a:gsLst>
            <a:gs pos="0">
              <a:schemeClr val="accent5">
                <a:hueOff val="-2700478"/>
                <a:satOff val="-184"/>
                <a:lumOff val="4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0478"/>
                <a:satOff val="-184"/>
                <a:lumOff val="4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0478"/>
                <a:satOff val="-184"/>
                <a:lumOff val="4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✓ Increased safety</a:t>
          </a:r>
        </a:p>
      </dsp:txBody>
      <dsp:txXfrm>
        <a:off x="17204" y="750859"/>
        <a:ext cx="4090330" cy="318020"/>
      </dsp:txXfrm>
    </dsp:sp>
    <dsp:sp modelId="{2B8A7647-938A-4E06-BD95-F0A2DD1347DD}">
      <dsp:nvSpPr>
        <dsp:cNvPr id="0" name=""/>
        <dsp:cNvSpPr/>
      </dsp:nvSpPr>
      <dsp:spPr>
        <a:xfrm>
          <a:off x="0" y="1100075"/>
          <a:ext cx="4124738" cy="352428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✓ Specialist dementia care</a:t>
          </a:r>
        </a:p>
      </dsp:txBody>
      <dsp:txXfrm>
        <a:off x="17204" y="1117279"/>
        <a:ext cx="4090330" cy="318020"/>
      </dsp:txXfrm>
    </dsp:sp>
    <dsp:sp modelId="{80A7BB5E-2EA2-42FF-B27F-A950648C9A8C}">
      <dsp:nvSpPr>
        <dsp:cNvPr id="0" name=""/>
        <dsp:cNvSpPr/>
      </dsp:nvSpPr>
      <dsp:spPr>
        <a:xfrm>
          <a:off x="0" y="1466496"/>
          <a:ext cx="4124738" cy="352428"/>
        </a:xfrm>
        <a:prstGeom prst="roundRect">
          <a:avLst/>
        </a:prstGeom>
        <a:gradFill rotWithShape="0">
          <a:gsLst>
            <a:gs pos="0">
              <a:schemeClr val="accent5">
                <a:hueOff val="-5400955"/>
                <a:satOff val="-367"/>
                <a:lumOff val="87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0955"/>
                <a:satOff val="-367"/>
                <a:lumOff val="87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0955"/>
                <a:satOff val="-367"/>
                <a:lumOff val="87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✓ Reduced hospital </a:t>
          </a:r>
          <a:r>
            <a:rPr lang="en-GB" sz="1800" kern="1200">
              <a:latin typeface="Aptos Display" panose="020F0302020204030204"/>
            </a:rPr>
            <a:t>admission</a:t>
          </a:r>
          <a:endParaRPr lang="en-GB" sz="1800" kern="1200"/>
        </a:p>
      </dsp:txBody>
      <dsp:txXfrm>
        <a:off x="17204" y="1483700"/>
        <a:ext cx="4090330" cy="318020"/>
      </dsp:txXfrm>
    </dsp:sp>
    <dsp:sp modelId="{38B6EC3F-6EC4-4C38-80BF-EA5C8EC1C57C}">
      <dsp:nvSpPr>
        <dsp:cNvPr id="0" name=""/>
        <dsp:cNvSpPr/>
      </dsp:nvSpPr>
      <dsp:spPr>
        <a:xfrm>
          <a:off x="0" y="1832916"/>
          <a:ext cx="4124738" cy="352428"/>
        </a:xfrm>
        <a:prstGeom prst="roundRect">
          <a:avLst/>
        </a:prstGeom>
        <a:gradFill rotWithShape="0">
          <a:gsLst>
            <a:gs pos="0">
              <a:schemeClr val="accent5">
                <a:hueOff val="-6751195"/>
                <a:satOff val="-459"/>
                <a:lumOff val="108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1195"/>
                <a:satOff val="-459"/>
                <a:lumOff val="108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1195"/>
                <a:satOff val="-459"/>
                <a:lumOff val="108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Limitations</a:t>
          </a:r>
          <a:endParaRPr lang="en-GB" sz="3200" b="1" kern="1200">
            <a:latin typeface="Aptos Display" panose="020F0302020204030204"/>
          </a:endParaRPr>
        </a:p>
      </dsp:txBody>
      <dsp:txXfrm>
        <a:off x="17204" y="1850120"/>
        <a:ext cx="4090330" cy="318020"/>
      </dsp:txXfrm>
    </dsp:sp>
    <dsp:sp modelId="{1D2424CC-72DD-445C-A321-E8C307E6372E}">
      <dsp:nvSpPr>
        <dsp:cNvPr id="0" name=""/>
        <dsp:cNvSpPr/>
      </dsp:nvSpPr>
      <dsp:spPr>
        <a:xfrm>
          <a:off x="0" y="2199337"/>
          <a:ext cx="4124738" cy="352428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✗ </a:t>
          </a:r>
          <a:r>
            <a:rPr lang="en-GB" sz="1800" kern="1200"/>
            <a:t>Potential loss of autonomy</a:t>
          </a:r>
        </a:p>
      </dsp:txBody>
      <dsp:txXfrm>
        <a:off x="17204" y="2216541"/>
        <a:ext cx="4090330" cy="318020"/>
      </dsp:txXfrm>
    </dsp:sp>
    <dsp:sp modelId="{C89C3AB8-D49A-4680-89F7-61BBE33F6931}">
      <dsp:nvSpPr>
        <dsp:cNvPr id="0" name=""/>
        <dsp:cNvSpPr/>
      </dsp:nvSpPr>
      <dsp:spPr>
        <a:xfrm>
          <a:off x="0" y="2565757"/>
          <a:ext cx="4124738" cy="352428"/>
        </a:xfrm>
        <a:prstGeom prst="roundRect">
          <a:avLst/>
        </a:prstGeom>
        <a:gradFill rotWithShape="0">
          <a:gsLst>
            <a:gs pos="0">
              <a:schemeClr val="accent5">
                <a:hueOff val="-9451672"/>
                <a:satOff val="-642"/>
                <a:lumOff val="15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451672"/>
                <a:satOff val="-642"/>
                <a:lumOff val="15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451672"/>
                <a:satOff val="-642"/>
                <a:lumOff val="15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✗</a:t>
          </a:r>
          <a:r>
            <a:rPr lang="en-GB" sz="2000" kern="1200"/>
            <a:t> Institutional routines</a:t>
          </a:r>
        </a:p>
      </dsp:txBody>
      <dsp:txXfrm>
        <a:off x="17204" y="2582961"/>
        <a:ext cx="4090330" cy="318020"/>
      </dsp:txXfrm>
    </dsp:sp>
    <dsp:sp modelId="{E5F0C7A2-E11A-4C8F-9FB7-9EBE7F5BD82F}">
      <dsp:nvSpPr>
        <dsp:cNvPr id="0" name=""/>
        <dsp:cNvSpPr/>
      </dsp:nvSpPr>
      <dsp:spPr>
        <a:xfrm>
          <a:off x="0" y="2932177"/>
          <a:ext cx="4124738" cy="352428"/>
        </a:xfrm>
        <a:prstGeom prst="roundRect">
          <a:avLst/>
        </a:prstGeom>
        <a:gradFill rotWithShape="0">
          <a:gsLst>
            <a:gs pos="0">
              <a:schemeClr val="accent5">
                <a:hueOff val="-10801911"/>
                <a:satOff val="-734"/>
                <a:lumOff val="17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801911"/>
                <a:satOff val="-734"/>
                <a:lumOff val="17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801911"/>
                <a:satOff val="-734"/>
                <a:lumOff val="17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✗ High costs</a:t>
          </a:r>
        </a:p>
      </dsp:txBody>
      <dsp:txXfrm>
        <a:off x="17204" y="2949381"/>
        <a:ext cx="4090330" cy="318020"/>
      </dsp:txXfrm>
    </dsp:sp>
    <dsp:sp modelId="{BB4E776E-C52A-4F90-BE1B-9A38DD1440B8}">
      <dsp:nvSpPr>
        <dsp:cNvPr id="0" name=""/>
        <dsp:cNvSpPr/>
      </dsp:nvSpPr>
      <dsp:spPr>
        <a:xfrm>
          <a:off x="0" y="3298598"/>
          <a:ext cx="4124738" cy="352428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✗ Variable quality</a:t>
          </a:r>
        </a:p>
      </dsp:txBody>
      <dsp:txXfrm>
        <a:off x="17204" y="3315802"/>
        <a:ext cx="4090330" cy="3180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" TargetMode="External"/><Relationship Id="rId3" Type="http://schemas.openxmlformats.org/officeDocument/2006/relationships/hyperlink" Target="https://www.alzheimers.org.uk/" TargetMode="External"/><Relationship Id="rId7" Type="http://schemas.openxmlformats.org/officeDocument/2006/relationships/hyperlink" Target="https://ageing-better.org.uk/" TargetMode="External"/><Relationship Id="rId2" Type="http://schemas.openxmlformats.org/officeDocument/2006/relationships/hyperlink" Target="https://www.ageuk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rersuk.org/" TargetMode="External"/><Relationship Id="rId5" Type="http://schemas.openxmlformats.org/officeDocument/2006/relationships/hyperlink" Target="https://www.cqc.org.uk/" TargetMode="External"/><Relationship Id="rId10" Type="http://schemas.openxmlformats.org/officeDocument/2006/relationships/hyperlink" Target="https://www.longtermplan.nhs.uk/" TargetMode="External"/><Relationship Id="rId4" Type="http://schemas.openxmlformats.org/officeDocument/2006/relationships/hyperlink" Target="https://www.bgs.org.uk/" TargetMode="External"/><Relationship Id="rId9" Type="http://schemas.openxmlformats.org/officeDocument/2006/relationships/hyperlink" Target="https://www.legislation.gov.uk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cn.org.uk/" TargetMode="External"/><Relationship Id="rId4" Type="http://schemas.openxmlformats.org/officeDocument/2006/relationships/hyperlink" Target="https://www.ons.gov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scie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" TargetMode="External"/><Relationship Id="rId5" Type="http://schemas.openxmlformats.org/officeDocument/2006/relationships/hyperlink" Target="https://www.un.org/" TargetMode="External"/><Relationship Id="rId4" Type="http://schemas.openxmlformats.org/officeDocument/2006/relationships/hyperlink" Target="https://www.kingsfund.org.uk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scie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" TargetMode="External"/><Relationship Id="rId5" Type="http://schemas.openxmlformats.org/officeDocument/2006/relationships/hyperlink" Target="https://www.un.org/" TargetMode="External"/><Relationship Id="rId4" Type="http://schemas.openxmlformats.org/officeDocument/2006/relationships/hyperlink" Target="https://www.kingsfund.org.uk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rliament.uk/" TargetMode="External"/><Relationship Id="rId2" Type="http://schemas.openxmlformats.org/officeDocument/2006/relationships/hyperlink" Target="https://www.helpage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ocal.gov.uk/" TargetMode="External"/><Relationship Id="rId4" Type="http://schemas.openxmlformats.org/officeDocument/2006/relationships/hyperlink" Target="https://www.independentage.org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.org.uk/" TargetMode="External"/><Relationship Id="rId5" Type="http://schemas.openxmlformats.org/officeDocument/2006/relationships/hyperlink" Target="https://www.rcn.org.uk/" TargetMode="External"/><Relationship Id="rId4" Type="http://schemas.openxmlformats.org/officeDocument/2006/relationships/hyperlink" Target="https://www.ons.gov.uk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" TargetMode="External"/><Relationship Id="rId2" Type="http://schemas.openxmlformats.org/officeDocument/2006/relationships/hyperlink" Target="https://www.skillsforcare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" TargetMode="External"/><Relationship Id="rId4" Type="http://schemas.openxmlformats.org/officeDocument/2006/relationships/hyperlink" Target="https://www.un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Subtitle 2"/>
          <p:cNvSpPr>
            <a:spLocks noGrp="1"/>
          </p:cNvSpPr>
          <p:nvPr>
            <p:ph type="body" sz="half" idx="4294967295"/>
          </p:nvPr>
        </p:nvSpPr>
        <p:spPr>
          <a:xfrm>
            <a:off x="847039" y="417916"/>
            <a:ext cx="10896828" cy="356927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4000">
                <a:solidFill>
                  <a:schemeClr val="tx2"/>
                </a:solidFill>
              </a:rPr>
              <a:t>Evaluating the Care and Support Needs of Older People in the UK</a:t>
            </a:r>
          </a:p>
          <a:p>
            <a:pPr marL="285750"/>
            <a:r>
              <a:rPr lang="en-US" sz="4000">
                <a:solidFill>
                  <a:schemeClr val="tx2"/>
                </a:solidFill>
              </a:rPr>
              <a:t>BMHP6027: Empowering the Older Person </a:t>
            </a:r>
          </a:p>
          <a:p>
            <a:pPr marL="285750"/>
            <a:r>
              <a:rPr lang="en-US" sz="4000">
                <a:solidFill>
                  <a:schemeClr val="tx2"/>
                </a:solidFill>
              </a:rPr>
              <a:t>Student Name :Sydney Williams</a:t>
            </a:r>
          </a:p>
          <a:p>
            <a:pPr marL="285750"/>
            <a:r>
              <a:rPr lang="en-US" sz="4000">
                <a:solidFill>
                  <a:schemeClr val="tx2"/>
                </a:solidFill>
              </a:rPr>
              <a:t>Student ID :2321171</a:t>
            </a:r>
          </a:p>
          <a:p>
            <a:pPr marL="285750"/>
            <a:r>
              <a:rPr lang="en-US" sz="4000">
                <a:solidFill>
                  <a:schemeClr val="tx2"/>
                </a:solidFill>
              </a:rPr>
              <a:t>Lecturer Name :Dr. Farad Khan </a:t>
            </a:r>
          </a:p>
          <a:p>
            <a:pPr marL="285750"/>
            <a:endParaRPr lang="en-US" sz="20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0" descr="Hogeweyk Village">
            <a:extLst>
              <a:ext uri="{FF2B5EF4-FFF2-40B4-BE49-F238E27FC236}">
                <a16:creationId xmlns:a16="http://schemas.microsoft.com/office/drawing/2014/main" id="{28077FC3-123A-AE40-7364-47846BCB0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1820" y="2653614"/>
            <a:ext cx="4204769" cy="432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D66E4-07F7-0C2D-138A-F0E9CF2BB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Introduction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0C5AE9F6-F52C-BBBA-17A8-F7A4D9BD2338}"/>
              </a:ext>
            </a:extLst>
          </p:cNvPr>
          <p:cNvSpPr/>
          <p:nvPr/>
        </p:nvSpPr>
        <p:spPr>
          <a:xfrm>
            <a:off x="4351" y="1233118"/>
            <a:ext cx="12185666" cy="21785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/>
              <a:buChar char="•"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Ageing is a biological, psychological, and social process associated with gradual changes in physical and cognitive functioning (Bond et al., 2021).</a:t>
            </a:r>
            <a:endParaRPr lang="en-US">
              <a:solidFill>
                <a:schemeClr val="bg1"/>
              </a:solidFill>
            </a:endParaRPr>
          </a:p>
          <a:p>
            <a:pPr marL="285750" indent="-285750" algn="ctr">
              <a:buFont typeface="Arial,Sans-Serif"/>
              <a:buChar char="•"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Older adults are commonly defined as individuals aged 65 years and over (Age UK, 2023; ONS, 2023).</a:t>
            </a:r>
            <a:endParaRPr lang="en-GB" sz="160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The UK's ageing population is increasing demand for health and social care services (ONS, 2023)</a:t>
            </a:r>
            <a:endParaRPr lang="en-GB" sz="160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 algn="ctr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Older adults may experience complex physical, psychological, and social care needs.</a:t>
            </a:r>
            <a:endParaRPr lang="en-GB"/>
          </a:p>
          <a:p>
            <a:pPr marL="285750" indent="-285750" algn="ctr">
              <a:buFont typeface="Arial"/>
              <a:buChar char="•"/>
            </a:pPr>
            <a:endParaRPr lang="en-GB" sz="1600">
              <a:solidFill>
                <a:schemeClr val="bg1"/>
              </a:solidFill>
            </a:endParaRPr>
          </a:p>
          <a:p>
            <a:pPr marL="285750" indent="-285750" algn="ctr">
              <a:buFont typeface="Arial"/>
              <a:buChar char="•"/>
            </a:pPr>
            <a:endParaRPr lang="en-GB" sz="1600">
              <a:solidFill>
                <a:schemeClr val="bg1"/>
              </a:solidFill>
            </a:endParaRPr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C2E0E3FE-FD54-041A-BD0F-543373C6E50B}"/>
              </a:ext>
            </a:extLst>
          </p:cNvPr>
          <p:cNvSpPr/>
          <p:nvPr/>
        </p:nvSpPr>
        <p:spPr>
          <a:xfrm>
            <a:off x="5197" y="3427310"/>
            <a:ext cx="12186756" cy="9758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The presentation will evaluate how effectively these settings promote independence, empowerment, and quality of life.</a:t>
            </a:r>
            <a:r>
              <a:rPr lang="en-GB" sz="16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(Care Act , 2014)</a:t>
            </a:r>
          </a:p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773313-466E-768F-1400-0FC699C1A139}"/>
              </a:ext>
            </a:extLst>
          </p:cNvPr>
          <p:cNvSpPr txBox="1"/>
          <p:nvPr/>
        </p:nvSpPr>
        <p:spPr>
          <a:xfrm>
            <a:off x="251946" y="2782677"/>
            <a:ext cx="1194228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.Ageism is the stereotyping, prejudice, or discrimination of individuals based on their age, particularly older adults, which can negatively affect their opportunities, wellbeing, and quality of care</a:t>
            </a:r>
            <a:endParaRPr lang="en-GB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82B445-ADD1-DAB2-2942-D58BB260B597}"/>
              </a:ext>
            </a:extLst>
          </p:cNvPr>
          <p:cNvSpPr/>
          <p:nvPr/>
        </p:nvSpPr>
        <p:spPr>
          <a:xfrm>
            <a:off x="3394769" y="918"/>
            <a:ext cx="4660134" cy="12265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INTRODUCTION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F8CA248-0CBA-97BE-4FDA-03A4AF0F2D70}"/>
              </a:ext>
            </a:extLst>
          </p:cNvPr>
          <p:cNvSpPr/>
          <p:nvPr/>
        </p:nvSpPr>
        <p:spPr>
          <a:xfrm>
            <a:off x="10361" y="4415534"/>
            <a:ext cx="12179145" cy="243839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This presentation examines also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ageing population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Theories of ageing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Policy and legislation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Domiciliary and residential care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Technological innovations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Case studies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Recommendations for practice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956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83942D-CB55-1D4C-0649-13621FB6F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599" y="3348111"/>
            <a:ext cx="5203038" cy="3399421"/>
          </a:xfrm>
        </p:spPr>
        <p:txBody>
          <a:bodyPr anchor="ctr">
            <a:normAutofit/>
          </a:bodyPr>
          <a:lstStyle/>
          <a:p>
            <a:pPr algn="ctr"/>
            <a:r>
              <a:rPr lang="en-GB" sz="4300">
                <a:solidFill>
                  <a:srgbClr val="FFFFFF"/>
                </a:solidFill>
                <a:latin typeface="Aptos"/>
              </a:rPr>
              <a:t> THE AGEING POPULATION </a:t>
            </a:r>
          </a:p>
        </p:txBody>
      </p:sp>
      <p:sp>
        <p:nvSpPr>
          <p:cNvPr id="78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0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D0C28-2F1C-6D59-9994-AA715D6E6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1000"/>
            </a:br>
            <a:endParaRPr lang="en-US" sz="1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000">
              <a:solidFill>
                <a:srgbClr val="000000">
                  <a:alpha val="80000"/>
                </a:srgbClr>
              </a:solidFill>
            </a:endParaRPr>
          </a:p>
          <a:p>
            <a:endParaRPr lang="en-GB" sz="1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8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74353CB8-A24D-9702-D27C-A2E38FD5C95C}"/>
              </a:ext>
            </a:extLst>
          </p:cNvPr>
          <p:cNvSpPr/>
          <p:nvPr/>
        </p:nvSpPr>
        <p:spPr>
          <a:xfrm>
            <a:off x="-1810" y="-890529"/>
            <a:ext cx="12958658" cy="405384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Around </a:t>
            </a:r>
            <a:r>
              <a:rPr lang="en-GB" b="1">
                <a:ea typeface="+mn-lt"/>
                <a:cs typeface="+mn-lt"/>
              </a:rPr>
              <a:t>11 million people</a:t>
            </a:r>
            <a:r>
              <a:rPr lang="en-GB">
                <a:ea typeface="+mn-lt"/>
                <a:cs typeface="+mn-lt"/>
              </a:rPr>
              <a:t> in the UK are aged 65+ (ONS, 2023). </a:t>
            </a:r>
            <a:endParaRPr lang="en-US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By </a:t>
            </a:r>
            <a:r>
              <a:rPr lang="en-GB" b="1">
                <a:ea typeface="+mn-lt"/>
                <a:cs typeface="+mn-lt"/>
              </a:rPr>
              <a:t>2043</a:t>
            </a:r>
            <a:r>
              <a:rPr lang="en-GB">
                <a:ea typeface="+mn-lt"/>
                <a:cs typeface="+mn-lt"/>
              </a:rPr>
              <a:t>, around </a:t>
            </a:r>
            <a:r>
              <a:rPr lang="en-GB" b="1">
                <a:ea typeface="+mn-lt"/>
                <a:cs typeface="+mn-lt"/>
              </a:rPr>
              <a:t>24% of the population</a:t>
            </a:r>
            <a:r>
              <a:rPr lang="en-GB">
                <a:ea typeface="+mn-lt"/>
                <a:cs typeface="+mn-lt"/>
              </a:rPr>
              <a:t> will be aged 65+ (ONS, 2023).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944,000</a:t>
            </a:r>
            <a:r>
              <a:rPr lang="en-GB" b="1">
                <a:ea typeface="+mn-lt"/>
                <a:cs typeface="+mn-lt"/>
              </a:rPr>
              <a:t> people</a:t>
            </a:r>
            <a:r>
              <a:rPr lang="en-GB">
                <a:ea typeface="+mn-lt"/>
                <a:cs typeface="+mn-lt"/>
              </a:rPr>
              <a:t> live with dementia, projected to rise to </a:t>
            </a:r>
            <a:r>
              <a:rPr lang="en-GB" b="1">
                <a:ea typeface="+mn-lt"/>
                <a:cs typeface="+mn-lt"/>
              </a:rPr>
              <a:t>1.4 million by 2040</a:t>
            </a:r>
            <a:r>
              <a:rPr lang="en-GB">
                <a:ea typeface="+mn-lt"/>
                <a:cs typeface="+mn-lt"/>
              </a:rPr>
              <a:t> (Alzheimer's Society, 2024).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Healthy life expectancy in England is approximately </a:t>
            </a:r>
            <a:r>
              <a:rPr lang="en-GB" b="1">
                <a:ea typeface="+mn-lt"/>
                <a:cs typeface="+mn-lt"/>
              </a:rPr>
              <a:t>63 years for men and 64 years for women</a:t>
            </a:r>
            <a:r>
              <a:rPr lang="en-GB">
                <a:ea typeface="+mn-lt"/>
                <a:cs typeface="+mn-lt"/>
              </a:rPr>
              <a:t>, meaning many people spend later life living with ill health (ONS, 2023). </a:t>
            </a:r>
          </a:p>
          <a:p>
            <a:pPr algn="ctr">
              <a:buFont typeface="Arial"/>
              <a:buChar char="•"/>
            </a:pPr>
            <a:endParaRPr lang="en-GB"/>
          </a:p>
          <a:p>
            <a:pPr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Healthy life expectancy stays lower than overall life expectancy (ONS, 2023)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 b="1">
                <a:ea typeface="+mn-lt"/>
                <a:cs typeface="+mn-lt"/>
              </a:rPr>
              <a:t>131,000 adult social care vacancies</a:t>
            </a:r>
            <a:r>
              <a:rPr lang="en-GB">
                <a:ea typeface="+mn-lt"/>
                <a:cs typeface="+mn-lt"/>
              </a:rPr>
              <a:t> (Skills for Care, 2024).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Around </a:t>
            </a:r>
            <a:r>
              <a:rPr lang="en-GB" b="1">
                <a:ea typeface="+mn-lt"/>
                <a:cs typeface="+mn-lt"/>
              </a:rPr>
              <a:t>1.4 million older people in England report experiencing chronic loneliness</a:t>
            </a:r>
            <a:r>
              <a:rPr lang="en-GB">
                <a:ea typeface="+mn-lt"/>
                <a:cs typeface="+mn-lt"/>
              </a:rPr>
              <a:t> (Age UK, 2023).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Loneliness has been linked to increased risks of depression, cognitive decline, and hospital admission (Age UK, 2023).</a:t>
            </a:r>
            <a:endParaRPr lang="en-GB"/>
          </a:p>
          <a:p>
            <a:pPr algn="ctr">
              <a:buFont typeface="Arial"/>
              <a:buChar char="•"/>
            </a:pPr>
            <a:endParaRPr lang="en-GB"/>
          </a:p>
          <a:p>
            <a:pPr marL="285750" indent="-285750" algn="ctr">
              <a:buFont typeface="Arial"/>
              <a:buChar char="•"/>
            </a:pPr>
            <a:endParaRPr lang="en-GB"/>
          </a:p>
          <a:p>
            <a:pPr algn="ctr"/>
            <a:endParaRPr lang="en-GB" b="1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Increasing life expectancy has not been matched by equivalent increases in healthy life expectancy, placing growing pressure on health and social care services (ONS, 2023).</a:t>
            </a:r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273BF9C-8A47-648C-1C52-604BD4765F60}"/>
              </a:ext>
            </a:extLst>
          </p:cNvPr>
          <p:cNvSpPr/>
          <p:nvPr/>
        </p:nvSpPr>
        <p:spPr>
          <a:xfrm>
            <a:off x="8381517" y="3170491"/>
            <a:ext cx="4584512" cy="304275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/>
              <a:t>Current Care Needs</a:t>
            </a:r>
            <a:endParaRPr lang="en-US" sz="2400" b="1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Physical health needs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Dementia care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Emotional wellbeing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Social inclusion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Long-term condition management</a:t>
            </a:r>
            <a:endParaRPr lang="en-GB"/>
          </a:p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AD57A61-6BA6-C4CB-B6D0-F8A4D7A0C95F}"/>
              </a:ext>
            </a:extLst>
          </p:cNvPr>
          <p:cNvSpPr/>
          <p:nvPr/>
        </p:nvSpPr>
        <p:spPr>
          <a:xfrm>
            <a:off x="967" y="6094792"/>
            <a:ext cx="12965065" cy="7560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The key challenge is not simply supporting more older people but meeting increasingly complex care needs within constrained resources.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498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79A8E7-2EFD-0A65-7D4D-46F07CD17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5378"/>
            <a:ext cx="3702580" cy="11938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THEORIES OF AGEING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369CD05-2A17-91D9-C2B5-642CF034F6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7940145"/>
              </p:ext>
            </p:extLst>
          </p:nvPr>
        </p:nvGraphicFramePr>
        <p:xfrm>
          <a:off x="6005304" y="990402"/>
          <a:ext cx="5407003" cy="5125657"/>
        </p:xfrm>
        <a:graphic>
          <a:graphicData uri="http://schemas.openxmlformats.org/drawingml/2006/table">
            <a:tbl>
              <a:tblPr firstRow="1" bandRow="1">
                <a:solidFill>
                  <a:srgbClr val="F2F2F2">
                    <a:alpha val="30196"/>
                  </a:srgbClr>
                </a:solidFill>
                <a:tableStyleId>{5C22544A-7EE6-4342-B048-85BDC9FD1C3A}</a:tableStyleId>
              </a:tblPr>
              <a:tblGrid>
                <a:gridCol w="2038058">
                  <a:extLst>
                    <a:ext uri="{9D8B030D-6E8A-4147-A177-3AD203B41FA5}">
                      <a16:colId xmlns:a16="http://schemas.microsoft.com/office/drawing/2014/main" val="114431463"/>
                    </a:ext>
                  </a:extLst>
                </a:gridCol>
                <a:gridCol w="1677461">
                  <a:extLst>
                    <a:ext uri="{9D8B030D-6E8A-4147-A177-3AD203B41FA5}">
                      <a16:colId xmlns:a16="http://schemas.microsoft.com/office/drawing/2014/main" val="2976248461"/>
                    </a:ext>
                  </a:extLst>
                </a:gridCol>
                <a:gridCol w="1691484">
                  <a:extLst>
                    <a:ext uri="{9D8B030D-6E8A-4147-A177-3AD203B41FA5}">
                      <a16:colId xmlns:a16="http://schemas.microsoft.com/office/drawing/2014/main" val="55562249"/>
                    </a:ext>
                  </a:extLst>
                </a:gridCol>
              </a:tblGrid>
              <a:tr h="8154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0" cap="none" spc="0">
                          <a:solidFill>
                            <a:schemeClr val="bg1"/>
                          </a:solidFill>
                        </a:rPr>
                        <a:t>Theory</a:t>
                      </a:r>
                    </a:p>
                  </a:txBody>
                  <a:tcPr marL="150008" marR="199395" marT="115391" marB="115391" anchor="ctr">
                    <a:lnL w="19050" cap="flat" cmpd="sng" algn="ctr">
                      <a:noFill/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0" cap="none" spc="0">
                          <a:solidFill>
                            <a:schemeClr val="bg1"/>
                          </a:solidFill>
                        </a:rPr>
                        <a:t>Main Idea</a:t>
                      </a:r>
                    </a:p>
                  </a:txBody>
                  <a:tcPr marL="150008" marR="199395" marT="115391" marB="11539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0" cap="none" spc="0">
                          <a:solidFill>
                            <a:schemeClr val="bg1"/>
                          </a:solidFill>
                        </a:rPr>
                        <a:t>Critical Evaluation</a:t>
                      </a:r>
                    </a:p>
                  </a:txBody>
                  <a:tcPr marL="150008" marR="199395" marT="115391" marB="11539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4521438"/>
                  </a:ext>
                </a:extLst>
              </a:tr>
              <a:tr h="13539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Activity Theory </a:t>
                      </a:r>
                      <a:r>
                        <a:rPr lang="en-GB" sz="1800" b="0" i="0" u="none" strike="noStrike" cap="none" spc="0" noProof="0">
                          <a:solidFill>
                            <a:schemeClr val="tx1"/>
                          </a:solidFill>
                          <a:latin typeface="Aptos"/>
                        </a:rPr>
                        <a:t>(Havighurst, 1961; Shah et al., 2021).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0008" marR="172809" marT="115391" marB="115391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Active participation improves wellbeing</a:t>
                      </a:r>
                    </a:p>
                  </a:txBody>
                  <a:tcPr marL="150008" marR="172809" marT="115391" marB="115391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Assumes all older adults can remain active</a:t>
                      </a:r>
                    </a:p>
                  </a:txBody>
                  <a:tcPr marL="150008" marR="172809" marT="115391" marB="115391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5430054"/>
                  </a:ext>
                </a:extLst>
              </a:tr>
              <a:tr h="13539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Continuity Theory</a:t>
                      </a:r>
                      <a:r>
                        <a:rPr lang="en-GB" sz="1800" b="0" i="0" u="none" strike="noStrike" cap="none" spc="0" noProof="0">
                          <a:solidFill>
                            <a:srgbClr val="000000"/>
                          </a:solidFill>
                          <a:latin typeface="Aptos"/>
                        </a:rPr>
                        <a:t>(Atchley, 1989 </a:t>
                      </a:r>
                      <a:r>
                        <a:rPr lang="en-GB" sz="1800" b="1" i="0" u="none" strike="noStrike" cap="none" spc="0" noProof="0">
                          <a:solidFill>
                            <a:srgbClr val="000000"/>
                          </a:solidFill>
                          <a:latin typeface="Aptos"/>
                        </a:rPr>
                        <a:t>Stapley et al. (2025)</a:t>
                      </a:r>
                      <a:r>
                        <a:rPr lang="en-GB" sz="1800" b="0" i="0" u="none" strike="noStrike" cap="none" spc="0" noProof="0">
                          <a:solidFill>
                            <a:srgbClr val="000000"/>
                          </a:solidFill>
                          <a:latin typeface="Aptos"/>
                        </a:rPr>
                        <a:t> )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0008" marR="172809" marT="115391" marB="115391" anchor="ctr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Maintaining routines supports identity</a:t>
                      </a:r>
                    </a:p>
                  </a:txBody>
                  <a:tcPr marL="150008" marR="172809" marT="115391" marB="115391" anchor="ctr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Illness may prevent continuity</a:t>
                      </a:r>
                    </a:p>
                  </a:txBody>
                  <a:tcPr marL="150008" marR="172809" marT="115391" marB="115391" anchor="ctr">
                    <a:lnL w="6350" cap="flat" cmpd="sng" algn="ctr">
                      <a:noFill/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3263136"/>
                  </a:ext>
                </a:extLst>
              </a:tr>
              <a:tr h="13539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Disengagement Theory (Cumming and Henry, 1961 </a:t>
                      </a:r>
                      <a:r>
                        <a:rPr lang="en-GB" sz="1800" b="0" i="0" u="none" strike="noStrike" cap="none" spc="0" noProof="0">
                          <a:solidFill>
                            <a:schemeClr val="tx1"/>
                          </a:solidFill>
                          <a:latin typeface="Aptos"/>
                        </a:rPr>
                        <a:t>Lin et al. (2024</a:t>
                      </a: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 marL="150008" marR="172809" marT="115391" marB="115391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Withdrawal is natural</a:t>
                      </a:r>
                    </a:p>
                  </a:txBody>
                  <a:tcPr marL="150008" marR="172809" marT="115391" marB="115391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Criticised as ageist and outdated</a:t>
                      </a:r>
                    </a:p>
                  </a:txBody>
                  <a:tcPr marL="150008" marR="172809" marT="115391" marB="115391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0033730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2F6CAA9D-A933-9E15-02D7-CD89EC396F8F}"/>
              </a:ext>
            </a:extLst>
          </p:cNvPr>
          <p:cNvSpPr/>
          <p:nvPr/>
        </p:nvSpPr>
        <p:spPr>
          <a:xfrm>
            <a:off x="119218" y="1371862"/>
            <a:ext cx="5073265" cy="547721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Three key theories help explain ageing. </a:t>
            </a:r>
            <a:r>
              <a:rPr lang="en-GB" b="1">
                <a:ea typeface="+mn-lt"/>
                <a:cs typeface="+mn-lt"/>
              </a:rPr>
              <a:t>Activity Theory</a:t>
            </a:r>
            <a:r>
              <a:rPr lang="en-GB">
                <a:ea typeface="+mn-lt"/>
                <a:cs typeface="+mn-lt"/>
              </a:rPr>
              <a:t> (Havighurst, 1961) suggests that wellbeing is enhanced through social participation, a view supported by </a:t>
            </a:r>
            <a:r>
              <a:rPr lang="en-GB" b="1">
                <a:ea typeface="+mn-lt"/>
                <a:cs typeface="+mn-lt"/>
              </a:rPr>
              <a:t>Lin et al. (2024)</a:t>
            </a:r>
            <a:r>
              <a:rPr lang="en-GB">
                <a:ea typeface="+mn-lt"/>
                <a:cs typeface="+mn-lt"/>
              </a:rPr>
              <a:t> and </a:t>
            </a:r>
            <a:r>
              <a:rPr lang="en-GB" b="1">
                <a:ea typeface="+mn-lt"/>
                <a:cs typeface="+mn-lt"/>
              </a:rPr>
              <a:t>Zhou et al. (2025)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b="1">
                <a:ea typeface="+mn-lt"/>
                <a:cs typeface="+mn-lt"/>
              </a:rPr>
              <a:t>Continuity Theory</a:t>
            </a:r>
            <a:r>
              <a:rPr lang="en-GB">
                <a:ea typeface="+mn-lt"/>
                <a:cs typeface="+mn-lt"/>
              </a:rPr>
              <a:t> (Atchley, 1989) argues that maintaining familiar routines and identities promotes wellbeing, which is supported by </a:t>
            </a:r>
            <a:r>
              <a:rPr lang="en-GB" b="1">
                <a:ea typeface="+mn-lt"/>
                <a:cs typeface="+mn-lt"/>
              </a:rPr>
              <a:t>Stapley et al. (2025)</a:t>
            </a:r>
            <a:r>
              <a:rPr lang="en-GB">
                <a:ea typeface="+mn-lt"/>
                <a:cs typeface="+mn-lt"/>
              </a:rPr>
              <a:t>. In contrast, </a:t>
            </a:r>
            <a:r>
              <a:rPr lang="en-GB" b="1">
                <a:ea typeface="+mn-lt"/>
                <a:cs typeface="+mn-lt"/>
              </a:rPr>
              <a:t>Disengagement Theory</a:t>
            </a:r>
            <a:r>
              <a:rPr lang="en-GB">
                <a:ea typeface="+mn-lt"/>
                <a:cs typeface="+mn-lt"/>
              </a:rPr>
              <a:t> (Cumming &amp; Henry, 1961) suggests social withdrawal is a natural part of ageing. However, recent research challenges this view, showing that continued engagement leads to better health and quality of life (Ejiri et al., 2022).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892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9FE565-B5EF-464B-6C8F-F42F250E5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Policy and Legislation </a:t>
            </a:r>
            <a:endParaRPr lang="en-US" sz="32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59E37-C45A-15F2-FEFD-DB30B9A394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484" y="2459116"/>
            <a:ext cx="3702579" cy="352482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A581A61-8510-C359-F4E7-D3A1985B97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2535520"/>
              </p:ext>
            </p:extLst>
          </p:nvPr>
        </p:nvGraphicFramePr>
        <p:xfrm>
          <a:off x="5137727" y="23090"/>
          <a:ext cx="7049199" cy="682778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43742">
                  <a:extLst>
                    <a:ext uri="{9D8B030D-6E8A-4147-A177-3AD203B41FA5}">
                      <a16:colId xmlns:a16="http://schemas.microsoft.com/office/drawing/2014/main" val="1590016704"/>
                    </a:ext>
                  </a:extLst>
                </a:gridCol>
                <a:gridCol w="1801819">
                  <a:extLst>
                    <a:ext uri="{9D8B030D-6E8A-4147-A177-3AD203B41FA5}">
                      <a16:colId xmlns:a16="http://schemas.microsoft.com/office/drawing/2014/main" val="651434329"/>
                    </a:ext>
                  </a:extLst>
                </a:gridCol>
                <a:gridCol w="1801819">
                  <a:extLst>
                    <a:ext uri="{9D8B030D-6E8A-4147-A177-3AD203B41FA5}">
                      <a16:colId xmlns:a16="http://schemas.microsoft.com/office/drawing/2014/main" val="1693506902"/>
                    </a:ext>
                  </a:extLst>
                </a:gridCol>
                <a:gridCol w="1801819">
                  <a:extLst>
                    <a:ext uri="{9D8B030D-6E8A-4147-A177-3AD203B41FA5}">
                      <a16:colId xmlns:a16="http://schemas.microsoft.com/office/drawing/2014/main" val="4071588276"/>
                    </a:ext>
                  </a:extLst>
                </a:gridCol>
              </a:tblGrid>
              <a:tr h="75071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7984336"/>
                  </a:ext>
                </a:extLst>
              </a:tr>
              <a:tr h="1413695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7632918"/>
                  </a:ext>
                </a:extLst>
              </a:tr>
              <a:tr h="152400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7025477"/>
                  </a:ext>
                </a:extLst>
              </a:tr>
              <a:tr h="1725679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1144776"/>
                  </a:ext>
                </a:extLst>
              </a:tr>
              <a:tr h="1413695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11544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6314A5A-2949-FF14-885A-AFE259C619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6974166"/>
              </p:ext>
            </p:extLst>
          </p:nvPr>
        </p:nvGraphicFramePr>
        <p:xfrm>
          <a:off x="5278915" y="-73445"/>
          <a:ext cx="6912428" cy="689457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56214">
                  <a:extLst>
                    <a:ext uri="{9D8B030D-6E8A-4147-A177-3AD203B41FA5}">
                      <a16:colId xmlns:a16="http://schemas.microsoft.com/office/drawing/2014/main" val="1703377205"/>
                    </a:ext>
                  </a:extLst>
                </a:gridCol>
                <a:gridCol w="3456214">
                  <a:extLst>
                    <a:ext uri="{9D8B030D-6E8A-4147-A177-3AD203B41FA5}">
                      <a16:colId xmlns:a16="http://schemas.microsoft.com/office/drawing/2014/main" val="2502045489"/>
                    </a:ext>
                  </a:extLst>
                </a:gridCol>
              </a:tblGrid>
              <a:tr h="7840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Policy/Legislation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Care Need Supported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914226"/>
                  </a:ext>
                </a:extLst>
              </a:tr>
              <a:tr h="13789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Care Act 2014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Independence, wellbeing, and personalisation </a:t>
                      </a:r>
                      <a:r>
                        <a:rPr lang="en-GB" b="1"/>
                        <a:t>(Care Act, 2014)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6457814"/>
                  </a:ext>
                </a:extLst>
              </a:tr>
              <a:tr h="19737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Equality Act 2010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Protection from age discrimination </a:t>
                      </a:r>
                      <a:r>
                        <a:rPr lang="en-GB" b="1"/>
                        <a:t>(Equality Act, 2010)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4569803"/>
                  </a:ext>
                </a:extLst>
              </a:tr>
              <a:tr h="13789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Human Rights Act 1998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Dignity, autonomy, and privacy </a:t>
                      </a:r>
                      <a:r>
                        <a:rPr lang="en-GB" b="1"/>
                        <a:t>(Human Rights Act, 1998)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3642231"/>
                  </a:ext>
                </a:extLst>
              </a:tr>
              <a:tr h="13789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NHS Long Term Plan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Prevention and integrated care </a:t>
                      </a:r>
                      <a:r>
                        <a:rPr lang="en-GB" b="1"/>
                        <a:t>(NHS England, 2019)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53854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0345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2CB6D7-9B05-B04E-7A75-644714D4D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2186818"/>
            <a:ext cx="4101737" cy="8401351"/>
          </a:xfrm>
        </p:spPr>
        <p:txBody>
          <a:bodyPr anchor="ctr">
            <a:normAutofit/>
          </a:bodyPr>
          <a:lstStyle/>
          <a:p>
            <a:r>
              <a:rPr lang="en-GB" sz="3200">
                <a:latin typeface="Aptos"/>
              </a:rPr>
              <a:t>OVERVIEW OF CURRENT CARE SERVICES</a:t>
            </a:r>
            <a:endParaRPr lang="en-US" sz="3200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CB5FA-8EAC-E70A-8166-E2782D0F3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5528" y="114526"/>
            <a:ext cx="3058327" cy="286655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</a:rPr>
              <a:t>Current Services</a:t>
            </a: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Domiciliary care </a:t>
            </a:r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Residential care </a:t>
            </a:r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Nursing homes </a:t>
            </a:r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Day centres </a:t>
            </a:r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Hospice services </a:t>
            </a:r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Community support </a:t>
            </a:r>
          </a:p>
          <a:p>
            <a:pPr marL="0" indent="0">
              <a:buNone/>
            </a:pPr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programmes </a:t>
            </a:r>
            <a:endParaRPr lang="en-GB" sz="1500">
              <a:solidFill>
                <a:srgbClr val="FFFFFF"/>
              </a:solidFill>
            </a:endParaRPr>
          </a:p>
          <a:p>
            <a:endParaRPr lang="en-GB" sz="1500">
              <a:solidFill>
                <a:srgbClr val="FFFFFF"/>
              </a:solidFill>
            </a:endParaRPr>
          </a:p>
          <a:p>
            <a:endParaRPr lang="en-GB" sz="1500">
              <a:solidFill>
                <a:srgbClr val="FFFFFF"/>
              </a:solidFill>
            </a:endParaRPr>
          </a:p>
          <a:p>
            <a:endParaRPr lang="en-GB" sz="1500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7008716-A858-32AB-2F93-E729128A51A0}"/>
              </a:ext>
            </a:extLst>
          </p:cNvPr>
          <p:cNvSpPr/>
          <p:nvPr/>
        </p:nvSpPr>
        <p:spPr>
          <a:xfrm>
            <a:off x="7124765" y="1"/>
            <a:ext cx="5070805" cy="323607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u="sng"/>
              <a:t>Why These Two Services?</a:t>
            </a:r>
            <a:endParaRPr lang="en-US" sz="2400" u="sng"/>
          </a:p>
          <a:p>
            <a:pPr algn="ctr"/>
            <a:r>
              <a:rPr lang="en-GB" sz="1600">
                <a:ea typeface="+mn-lt"/>
                <a:cs typeface="+mn-lt"/>
              </a:rPr>
              <a:t>Domiciliary care and residential care are: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✓ The most common forms of long-term social care(King's Fund, 2023; Skills for Care, 2024)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✓ Directly influenced by major UK policies, including the Care Act 2014 and NHS Long Term Plan </a:t>
            </a:r>
            <a:r>
              <a:rPr lang="en-GB" sz="1600" b="1">
                <a:ea typeface="+mn-lt"/>
                <a:cs typeface="+mn-lt"/>
              </a:rPr>
              <a:t>(</a:t>
            </a:r>
            <a:r>
              <a:rPr lang="en-GB" sz="1600">
                <a:ea typeface="+mn-lt"/>
                <a:cs typeface="+mn-lt"/>
              </a:rPr>
              <a:t>Care Act, 2014; NHS England, 2019)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✓ Strongly linked to ageing theories (Havighurst, 1961; Shah et al., 2021).✓ Useful for comparing independence and protection (Means, 2017; Victor, 2010)</a:t>
            </a:r>
          </a:p>
          <a:p>
            <a:pPr algn="ctr"/>
            <a:r>
              <a:rPr lang="en-GB" sz="1600">
                <a:ea typeface="+mn-lt"/>
                <a:cs typeface="+mn-lt"/>
              </a:rPr>
              <a:t> protection</a:t>
            </a:r>
            <a:endParaRPr lang="en-GB" sz="1600"/>
          </a:p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EBD92C-A23C-C35B-06D0-FBDEBAF5C0E2}"/>
              </a:ext>
            </a:extLst>
          </p:cNvPr>
          <p:cNvSpPr/>
          <p:nvPr/>
        </p:nvSpPr>
        <p:spPr>
          <a:xfrm>
            <a:off x="5919768" y="3144267"/>
            <a:ext cx="6272231" cy="37093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Domiciliary care represents policy goals of independence, personalisation and ageing in place (Care Act, 2014; NHS England, 2019), while residential care represents safeguarding and the management of complex physical, cognitive, and social care needs (Care Act, 2014; NICE, 2023).</a:t>
            </a:r>
            <a:endParaRPr lang="en-GB"/>
          </a:p>
          <a:p>
            <a:pPr algn="ctr"/>
            <a:r>
              <a:rPr lang="en-GB"/>
              <a:t>Critical Judgement</a:t>
            </a:r>
          </a:p>
          <a:p>
            <a:pPr algn="ctr"/>
            <a:r>
              <a:rPr lang="en-GB">
                <a:ea typeface="+mn-lt"/>
                <a:cs typeface="+mn-lt"/>
              </a:rPr>
              <a:t>Comparing these services allows a deeper evaluation of how policy objectives and ageing theories are translated into practice, particularly the balance between independence, autonomy, and protection (Atchley, 1989; (Havighurst, 1961; Shah et al., 2021).; King's Fund, 2023).</a:t>
            </a:r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910315-CDF6-45B1-4B77-AD2EA8ABE296}"/>
              </a:ext>
            </a:extLst>
          </p:cNvPr>
          <p:cNvSpPr/>
          <p:nvPr/>
        </p:nvSpPr>
        <p:spPr>
          <a:xfrm>
            <a:off x="1968" y="3653797"/>
            <a:ext cx="5908710" cy="30902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Community care activity">
            <a:extLst>
              <a:ext uri="{FF2B5EF4-FFF2-40B4-BE49-F238E27FC236}">
                <a16:creationId xmlns:a16="http://schemas.microsoft.com/office/drawing/2014/main" id="{64DABC41-985A-6CC9-719D-2361B5CBD9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9" y="3147340"/>
            <a:ext cx="5919730" cy="3721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015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77EAAE-DBCA-C913-A03C-8A060FA020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70570E79-7F3E-1C0E-6AFD-1F864D191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933CFF7-85D3-A2B1-21AD-4FDB9996D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0387683-E628-DBA9-757D-92E628E94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93AFA05-23A4-139C-B18A-C17997C9A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22FD10A-9F10-B40E-FEBB-0F499CCB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293B4FD-213C-2822-042B-4D66F1B95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C31959-5BB4-CB08-4F44-37C6D5CE7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Domiciliary Care </a:t>
            </a:r>
          </a:p>
          <a:p>
            <a:pPr algn="r"/>
            <a:br>
              <a:rPr lang="en-US" sz="4000"/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ADF95B55-199E-7935-D327-ABE289D0BC15}"/>
              </a:ext>
            </a:extLst>
          </p:cNvPr>
          <p:cNvSpPr/>
          <p:nvPr/>
        </p:nvSpPr>
        <p:spPr>
          <a:xfrm>
            <a:off x="3902170" y="3272688"/>
            <a:ext cx="3720521" cy="358602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LIMITATION</a:t>
            </a:r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Workforce shortages affect continuity of care </a:t>
            </a:r>
            <a:r>
              <a:rPr lang="en-GB" b="1">
                <a:ea typeface="+mn-lt"/>
                <a:cs typeface="+mn-lt"/>
              </a:rPr>
              <a:t>(Skills for Care, 2024)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Risk of fragmented care and inconsistent support </a:t>
            </a:r>
            <a:r>
              <a:rPr lang="en-GB" b="1">
                <a:ea typeface="+mn-lt"/>
                <a:cs typeface="+mn-lt"/>
              </a:rPr>
              <a:t>(King's Fund, 2023)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Increased reliance on family carers </a:t>
            </a:r>
            <a:r>
              <a:rPr lang="en-GB" b="1">
                <a:ea typeface="+mn-lt"/>
                <a:cs typeface="+mn-lt"/>
              </a:rPr>
              <a:t>(Means, 2017)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Potential for loneliness and social isolation </a:t>
            </a:r>
            <a:r>
              <a:rPr lang="en-GB" b="1">
                <a:ea typeface="+mn-lt"/>
                <a:cs typeface="+mn-lt"/>
              </a:rPr>
              <a:t>(Age UK, 2023)</a:t>
            </a:r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0727D0CD-3912-926F-237B-7090905D969D}"/>
              </a:ext>
            </a:extLst>
          </p:cNvPr>
          <p:cNvSpPr/>
          <p:nvPr/>
        </p:nvSpPr>
        <p:spPr>
          <a:xfrm>
            <a:off x="6854497" y="-1568"/>
            <a:ext cx="3356712" cy="32792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Around 70% of older adults prefer to remain at home (Age UK, 2023) </a:t>
            </a:r>
            <a:endParaRPr lang="en-US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Adult social care vacancy rates are still above 8% (Skills for Care, 2024)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131,000 social care vacancies (Skills for Care, 2024)</a:t>
            </a:r>
            <a:endParaRPr lang="en-GB"/>
          </a:p>
          <a:p>
            <a:pPr algn="ctr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E1EBEF94-0B01-6C9B-2D29-F2635F7BD0A0}"/>
              </a:ext>
            </a:extLst>
          </p:cNvPr>
          <p:cNvSpPr/>
          <p:nvPr/>
        </p:nvSpPr>
        <p:spPr>
          <a:xfrm>
            <a:off x="7621294" y="3263153"/>
            <a:ext cx="4560379" cy="35833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Domiciliary Care</a:t>
            </a:r>
            <a:r>
              <a:rPr lang="en-GB"/>
              <a:t>: Theory Links</a:t>
            </a:r>
            <a:endParaRPr lang="en-US"/>
          </a:p>
          <a:p>
            <a:pPr algn="ctr"/>
            <a:r>
              <a:rPr lang="en-GB" b="1">
                <a:ea typeface="+mn-lt"/>
                <a:cs typeface="+mn-lt"/>
              </a:rPr>
              <a:t>Continuity Theory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Maintains familiar routines and identity.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Supports ageing in place. </a:t>
            </a:r>
            <a:endParaRPr lang="en-GB"/>
          </a:p>
          <a:p>
            <a:pPr algn="ctr"/>
            <a:r>
              <a:rPr lang="en-GB" b="1">
                <a:ea typeface="+mn-lt"/>
                <a:cs typeface="+mn-lt"/>
              </a:rPr>
              <a:t>Activity Theory</a:t>
            </a:r>
            <a:r>
              <a:rPr lang="en-GB">
                <a:ea typeface="+mn-lt"/>
                <a:cs typeface="+mn-lt"/>
              </a:rPr>
              <a:t>(Havighurst, 1961; Shah et al., 2021).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Encourages social participation. 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Promotes independence and wellbeing. </a:t>
            </a:r>
            <a:endParaRPr lang="en-GB"/>
          </a:p>
          <a:p>
            <a:pPr algn="ctr"/>
            <a:r>
              <a:rPr lang="en-GB" b="1">
                <a:ea typeface="+mn-lt"/>
                <a:cs typeface="+mn-lt"/>
              </a:rPr>
              <a:t>Disengagement Theory</a:t>
            </a: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Challenges the idea that withdrawal from society is inevitable.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(Cumming and Henry, 1961 Lin et al. (2024)</a:t>
            </a:r>
          </a:p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F9D4A42F-6532-B505-F478-D27A18411FBB}"/>
              </a:ext>
            </a:extLst>
          </p:cNvPr>
          <p:cNvSpPr/>
          <p:nvPr/>
        </p:nvSpPr>
        <p:spPr>
          <a:xfrm>
            <a:off x="10204318" y="9368"/>
            <a:ext cx="1980931" cy="324738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The model is theoretically effective but increasingly constrained by funding pressures and recruitment difficulties.</a:t>
            </a:r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A8FBDE9-6B5C-FE85-03B2-64563E97C099}"/>
              </a:ext>
            </a:extLst>
          </p:cNvPr>
          <p:cNvSpPr/>
          <p:nvPr/>
        </p:nvSpPr>
        <p:spPr>
          <a:xfrm>
            <a:off x="918" y="3277257"/>
            <a:ext cx="3898133" cy="356762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/>
              <a:buChar char="•"/>
            </a:pP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Around </a:t>
            </a:r>
            <a:r>
              <a:rPr lang="en-GB" b="1">
                <a:ea typeface="+mn-lt"/>
                <a:cs typeface="+mn-lt"/>
              </a:rPr>
              <a:t>818,000 people receive long-term support from adult social care services each year</a:t>
            </a:r>
            <a:r>
              <a:rPr lang="en-GB">
                <a:ea typeface="+mn-lt"/>
                <a:cs typeface="+mn-lt"/>
              </a:rPr>
              <a:t> (NHS Digital, 2023). </a:t>
            </a:r>
            <a:endParaRPr lang="en-GB"/>
          </a:p>
          <a:p>
            <a:pPr algn="ctr"/>
            <a:r>
              <a:rPr lang="en-GB" b="1">
                <a:ea typeface="+mn-lt"/>
                <a:cs typeface="+mn-lt"/>
              </a:rPr>
              <a:t>Critical point: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Despite strong public preference for ageing in place, workforce shortages continue to undermine continuity and quality of care (Skills for Care, 2024).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A778793-D138-97AA-6F9D-82573219916B}"/>
              </a:ext>
            </a:extLst>
          </p:cNvPr>
          <p:cNvSpPr/>
          <p:nvPr/>
        </p:nvSpPr>
        <p:spPr>
          <a:xfrm>
            <a:off x="3900365" y="-8524"/>
            <a:ext cx="2961696" cy="32738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buFont typeface="Arial"/>
              <a:buChar char="•"/>
            </a:pP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STRENGHTS </a:t>
            </a:r>
            <a:endParaRPr lang="en-GB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Promotes independence and ageing in place </a:t>
            </a:r>
            <a:r>
              <a:rPr lang="en-GB" sz="1400" b="1">
                <a:solidFill>
                  <a:schemeClr val="bg1"/>
                </a:solidFill>
                <a:ea typeface="+mn-lt"/>
                <a:cs typeface="+mn-lt"/>
              </a:rPr>
              <a:t>(Care Act, 2014)</a:t>
            </a: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 </a:t>
            </a:r>
            <a:endParaRPr lang="en-GB" sz="14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Maintains familiar routines and identity </a:t>
            </a:r>
            <a:r>
              <a:rPr lang="en-GB" sz="1400" b="1">
                <a:solidFill>
                  <a:schemeClr val="bg1"/>
                </a:solidFill>
                <a:ea typeface="+mn-lt"/>
                <a:cs typeface="+mn-lt"/>
              </a:rPr>
              <a:t>(Atchley, 1989)</a:t>
            </a: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 </a:t>
            </a:r>
            <a:endParaRPr lang="en-GB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Encourages social participation and community engagement </a:t>
            </a:r>
            <a:r>
              <a:rPr lang="en-GB" sz="1400" b="1">
                <a:solidFill>
                  <a:schemeClr val="bg1"/>
                </a:solidFill>
                <a:ea typeface="+mn-lt"/>
                <a:cs typeface="+mn-lt"/>
              </a:rPr>
              <a:t>(Havighurst, 1961)</a:t>
            </a: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 </a:t>
            </a:r>
            <a:endParaRPr lang="en-GB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Preferred by many older adults, with around 70% wishing to remain at home </a:t>
            </a:r>
            <a:r>
              <a:rPr lang="en-GB" sz="1400" b="1">
                <a:solidFill>
                  <a:schemeClr val="bg1"/>
                </a:solidFill>
                <a:ea typeface="+mn-lt"/>
                <a:cs typeface="+mn-lt"/>
              </a:rPr>
              <a:t>(Age UK, 2023)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 sz="14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12386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73BCF-A6D0-A493-A8D6-2D0530B63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849" y="1716413"/>
            <a:ext cx="2483894" cy="2363702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Residential Care </a:t>
            </a:r>
          </a:p>
          <a:p>
            <a:pPr algn="r"/>
            <a:br>
              <a:rPr lang="en-US" sz="3400"/>
            </a:br>
            <a:endParaRPr lang="en-US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AF7B27-0AC1-E7B6-F64B-7E7F08885F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9462633"/>
              </p:ext>
            </p:extLst>
          </p:nvPr>
        </p:nvGraphicFramePr>
        <p:xfrm>
          <a:off x="4032883" y="7647"/>
          <a:ext cx="4124738" cy="3651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7" name="Rectangle 136">
            <a:extLst>
              <a:ext uri="{FF2B5EF4-FFF2-40B4-BE49-F238E27FC236}">
                <a16:creationId xmlns:a16="http://schemas.microsoft.com/office/drawing/2014/main" id="{5FFD8957-642C-9BC9-40AF-36DEBF887435}"/>
              </a:ext>
            </a:extLst>
          </p:cNvPr>
          <p:cNvSpPr/>
          <p:nvPr/>
        </p:nvSpPr>
        <p:spPr>
          <a:xfrm>
            <a:off x="8154898" y="5195"/>
            <a:ext cx="4036811" cy="37780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,Sans-Serif"/>
              <a:buChar char="•"/>
            </a:pPr>
            <a:r>
              <a:rPr lang="en-GB"/>
              <a:t>Approximately </a:t>
            </a:r>
            <a:r>
              <a:rPr lang="en-GB" b="1"/>
              <a:t>400,000 people live-in UK care homes</a:t>
            </a:r>
            <a:r>
              <a:rPr lang="en-GB"/>
              <a:t> (King's Fund,2023). </a:t>
            </a:r>
            <a:endParaRPr lang="en-US">
              <a:solidFill>
                <a:srgbClr val="000000"/>
              </a:solidFill>
            </a:endParaRPr>
          </a:p>
          <a:p>
            <a:pPr marL="285750" indent="-285750" algn="ctr">
              <a:buFont typeface="Arial,Sans-Serif"/>
              <a:buChar char="•"/>
            </a:pPr>
            <a:r>
              <a:rPr lang="en-GB"/>
              <a:t>Around </a:t>
            </a:r>
            <a:r>
              <a:rPr lang="en-GB" b="1"/>
              <a:t>70% of care home residents have dementia or severe memory problems</a:t>
            </a:r>
            <a:r>
              <a:rPr lang="en-GB"/>
              <a:t> (Alzheimer's Society, 2024). </a:t>
            </a:r>
          </a:p>
          <a:p>
            <a:pPr algn="ctr">
              <a:buFont typeface="Arial"/>
              <a:buChar char="•"/>
            </a:pPr>
            <a:endParaRPr lang="en-GB"/>
          </a:p>
          <a:p>
            <a:pPr marL="285750" indent="-285750" algn="ctr">
              <a:buFont typeface="Arial,Sans-Serif"/>
              <a:buChar char="•"/>
            </a:pPr>
            <a:endParaRPr lang="en-GB"/>
          </a:p>
          <a:p>
            <a:pPr algn="ctr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4A2EC507-FF2A-0DF0-2A8C-EE9DEF81CB33}"/>
              </a:ext>
            </a:extLst>
          </p:cNvPr>
          <p:cNvSpPr/>
          <p:nvPr/>
        </p:nvSpPr>
        <p:spPr>
          <a:xfrm>
            <a:off x="8161662" y="2895915"/>
            <a:ext cx="4030046" cy="39649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Residential care provides essential support for individuals with complex needs.</a:t>
            </a:r>
            <a:endParaRPr lang="en-US"/>
          </a:p>
          <a:p>
            <a:pPr algn="ctr"/>
            <a:r>
              <a:rPr lang="en-GB">
                <a:ea typeface="+mn-lt"/>
                <a:cs typeface="+mn-lt"/>
              </a:rPr>
              <a:t>However, tensions exist between safeguarding and empowerment, as risk-management approaches can reduce opportunities for personal choice.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225D013D-1587-C06F-BF81-17029C42E099}"/>
              </a:ext>
            </a:extLst>
          </p:cNvPr>
          <p:cNvSpPr/>
          <p:nvPr/>
        </p:nvSpPr>
        <p:spPr>
          <a:xfrm>
            <a:off x="4048459" y="3665526"/>
            <a:ext cx="4110254" cy="31816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 </a:t>
            </a:r>
            <a:r>
              <a:rPr lang="en-GB" b="1">
                <a:ea typeface="+mn-lt"/>
                <a:cs typeface="+mn-lt"/>
              </a:rPr>
              <a:t>Activity Theory</a:t>
            </a:r>
            <a:r>
              <a:rPr lang="en-GB">
                <a:ea typeface="+mn-lt"/>
                <a:cs typeface="+mn-lt"/>
              </a:rPr>
              <a:t> → Social activities promote engagement and wellbeing (Havighurst, 1961; Shah et al., 2021).</a:t>
            </a:r>
            <a:endParaRPr lang="en-GB"/>
          </a:p>
          <a:p>
            <a:pPr algn="ctr"/>
            <a:r>
              <a:rPr lang="en-GB" b="1">
                <a:ea typeface="+mn-lt"/>
                <a:cs typeface="+mn-lt"/>
              </a:rPr>
              <a:t>Continuity Theory</a:t>
            </a:r>
            <a:r>
              <a:rPr lang="en-GB">
                <a:ea typeface="+mn-lt"/>
                <a:cs typeface="+mn-lt"/>
              </a:rPr>
              <a:t> → Person-centred care helps maintain identity and routines (Atchley, 1989 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(Atchley, 1989 </a:t>
            </a: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Stapley et al. 2025)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 </a:t>
            </a:r>
            <a:endParaRPr lang="en-GB">
              <a:solidFill>
                <a:schemeClr val="bg1"/>
              </a:solidFill>
            </a:endParaRPr>
          </a:p>
          <a:p>
            <a:pPr algn="ctr"/>
            <a:r>
              <a:rPr lang="en-GB" b="1">
                <a:ea typeface="+mn-lt"/>
                <a:cs typeface="+mn-lt"/>
              </a:rPr>
              <a:t>Care Act 2014</a:t>
            </a:r>
            <a:r>
              <a:rPr lang="en-GB">
                <a:ea typeface="+mn-lt"/>
                <a:cs typeface="+mn-lt"/>
              </a:rPr>
              <a:t> → Wellbeing, safeguarding, and personalisation</a:t>
            </a:r>
            <a:endParaRPr lang="en-GB"/>
          </a:p>
          <a:p>
            <a:pPr algn="ctr"/>
            <a:r>
              <a:rPr lang="en-GB" b="1">
                <a:ea typeface="+mn-lt"/>
                <a:cs typeface="+mn-lt"/>
              </a:rPr>
              <a:t>Human Rights Act 1998</a:t>
            </a:r>
            <a:r>
              <a:rPr lang="en-GB">
                <a:ea typeface="+mn-lt"/>
                <a:cs typeface="+mn-lt"/>
              </a:rPr>
              <a:t> → Dignity, respect, and autonomy</a:t>
            </a:r>
            <a:endParaRPr lang="en-GB"/>
          </a:p>
          <a:p>
            <a:pPr algn="ctr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3A43858-CBCB-6C49-892A-A080B83C2AF8}"/>
              </a:ext>
            </a:extLst>
          </p:cNvPr>
          <p:cNvSpPr/>
          <p:nvPr/>
        </p:nvSpPr>
        <p:spPr>
          <a:xfrm>
            <a:off x="2492" y="3791506"/>
            <a:ext cx="4026664" cy="30535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/>
              <a:buChar char="•"/>
            </a:pP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Average weekly care home fees often exceed </a:t>
            </a:r>
            <a:r>
              <a:rPr lang="en-GB" b="1">
                <a:ea typeface="+mn-lt"/>
                <a:cs typeface="+mn-lt"/>
              </a:rPr>
              <a:t>£1,000 per week</a:t>
            </a:r>
            <a:r>
              <a:rPr lang="en-GB">
                <a:ea typeface="+mn-lt"/>
                <a:cs typeface="+mn-lt"/>
              </a:rPr>
              <a:t>, creating affordability concerns for self-funding residents (King's Fund, 2023).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876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BF0889A-8186-EB67-65F0-352D44301C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3479297"/>
              </p:ext>
            </p:extLst>
          </p:nvPr>
        </p:nvGraphicFramePr>
        <p:xfrm>
          <a:off x="64265" y="587566"/>
          <a:ext cx="12014754" cy="569817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12999">
                  <a:extLst>
                    <a:ext uri="{9D8B030D-6E8A-4147-A177-3AD203B41FA5}">
                      <a16:colId xmlns:a16="http://schemas.microsoft.com/office/drawing/2014/main" val="3029591348"/>
                    </a:ext>
                  </a:extLst>
                </a:gridCol>
                <a:gridCol w="2080350">
                  <a:extLst>
                    <a:ext uri="{9D8B030D-6E8A-4147-A177-3AD203B41FA5}">
                      <a16:colId xmlns:a16="http://schemas.microsoft.com/office/drawing/2014/main" val="2318453951"/>
                    </a:ext>
                  </a:extLst>
                </a:gridCol>
                <a:gridCol w="1962264">
                  <a:extLst>
                    <a:ext uri="{9D8B030D-6E8A-4147-A177-3AD203B41FA5}">
                      <a16:colId xmlns:a16="http://schemas.microsoft.com/office/drawing/2014/main" val="260371615"/>
                    </a:ext>
                  </a:extLst>
                </a:gridCol>
                <a:gridCol w="2198441">
                  <a:extLst>
                    <a:ext uri="{9D8B030D-6E8A-4147-A177-3AD203B41FA5}">
                      <a16:colId xmlns:a16="http://schemas.microsoft.com/office/drawing/2014/main" val="237980457"/>
                    </a:ext>
                  </a:extLst>
                </a:gridCol>
                <a:gridCol w="2080350">
                  <a:extLst>
                    <a:ext uri="{9D8B030D-6E8A-4147-A177-3AD203B41FA5}">
                      <a16:colId xmlns:a16="http://schemas.microsoft.com/office/drawing/2014/main" val="4146120232"/>
                    </a:ext>
                  </a:extLst>
                </a:gridCol>
                <a:gridCol w="2080350">
                  <a:extLst>
                    <a:ext uri="{9D8B030D-6E8A-4147-A177-3AD203B41FA5}">
                      <a16:colId xmlns:a16="http://schemas.microsoft.com/office/drawing/2014/main" val="1883508611"/>
                    </a:ext>
                  </a:extLst>
                </a:gridCol>
              </a:tblGrid>
              <a:tr h="567319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Technology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Domiciliary Care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Residential Care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Benefits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Limitations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Theory Link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8034713"/>
                  </a:ext>
                </a:extLst>
              </a:tr>
              <a:tr h="1448692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Telecare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Emergency monitoring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Resident monitoring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Improves safety and rapid response </a:t>
                      </a:r>
                      <a:r>
                        <a:rPr lang="en-GB" sz="1800" b="0" i="1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(NICE, 2023)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May reduce face-to-face interaction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Continuity Theory</a:t>
                      </a: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 – supports ageing in familiar environments </a:t>
                      </a:r>
                      <a:r>
                        <a:rPr lang="en-GB" sz="1800" b="0" i="1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(Atchley, 1989</a:t>
                      </a: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(Atchley, 1989 </a:t>
                      </a:r>
                      <a:r>
                        <a:rPr lang="en-GB" sz="1800" b="1" i="0" u="none" strike="noStrike" noProof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Stapley et al. (2025)</a:t>
                      </a: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 )</a:t>
                      </a:r>
                      <a:r>
                        <a:rPr lang="en-GB" sz="1800" b="0" i="1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)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2303074"/>
                  </a:ext>
                </a:extLst>
              </a:tr>
              <a:tr h="1671566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Falls Detectors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Home alerts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Staff alerts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Reduces injury risk </a:t>
                      </a:r>
                      <a:r>
                        <a:rPr lang="en-GB" sz="1800" b="0" i="1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(NICE, 2023)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False alarms may create anxiety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Continuity Theory</a:t>
                      </a: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 – helps older adults remain at home safely</a:t>
                      </a: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(Atchley, 1989 </a:t>
                      </a:r>
                      <a:r>
                        <a:rPr lang="en-GB" sz="1800" b="1" i="0" u="none" strike="noStrike" noProof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Stapley et al. (2025)</a:t>
                      </a: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 )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8945344"/>
                  </a:ext>
                </a:extLst>
              </a:tr>
              <a:tr h="1134639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Medication Systems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Medication reminders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err="1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eMAR</a:t>
                      </a: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 systems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Reduces medication errors </a:t>
                      </a:r>
                      <a:r>
                        <a:rPr lang="en-GB" sz="1800" b="0" i="1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(NHS England, 2019)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Over-reliance on technology may reduce personal involvement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Activity Theory</a:t>
                      </a: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Google Sans Text"/>
                        </a:rPr>
                        <a:t> – promotes self-management and independence(</a:t>
                      </a:r>
                      <a:r>
                        <a:rPr lang="en-GB" sz="1500" b="1" i="0" u="none" strike="noStrike" noProof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Havighurst, 1961; Shah et al., 2021)</a:t>
                      </a:r>
                      <a:endParaRPr lang="en-US" sz="900" b="1" i="0">
                        <a:solidFill>
                          <a:srgbClr val="000000"/>
                        </a:solidFill>
                        <a:effectLst/>
                        <a:latin typeface="Segoe UI"/>
                      </a:endParaRPr>
                    </a:p>
                  </a:txBody>
                  <a:tcPr marL="95726" marR="95726" marT="63818" marB="63818" anchor="ctr">
                    <a:lnL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4C7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501650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011F2F1F-7F68-057C-B5DF-A42392657922}"/>
              </a:ext>
            </a:extLst>
          </p:cNvPr>
          <p:cNvSpPr txBox="1"/>
          <p:nvPr/>
        </p:nvSpPr>
        <p:spPr>
          <a:xfrm>
            <a:off x="2200750" y="136923"/>
            <a:ext cx="778341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>
                <a:ea typeface="+mn-lt"/>
                <a:cs typeface="+mn-lt"/>
              </a:rPr>
              <a:t>Technological Innovations in Residential and Domiciliary Care</a:t>
            </a:r>
            <a:endParaRPr lang="en-US" sz="2000" b="1" u="sng"/>
          </a:p>
        </p:txBody>
      </p:sp>
    </p:spTree>
    <p:extLst>
      <p:ext uri="{BB962C8B-B14F-4D97-AF65-F5344CB8AC3E}">
        <p14:creationId xmlns:p14="http://schemas.microsoft.com/office/powerpoint/2010/main" val="1360806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B41BAC-63BE-0AE6-4535-2DC059D6B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  <a:latin typeface="Aptos"/>
              </a:rPr>
              <a:t>Critical Evaluation of Technology</a:t>
            </a:r>
            <a:endParaRPr lang="en-US" sz="40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7CF29-E8C3-C36E-44D8-E374F7EBB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948" y="3144"/>
            <a:ext cx="6940252" cy="6849408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500">
              <a:solidFill>
                <a:schemeClr val="tx2"/>
              </a:solidFill>
            </a:endParaRPr>
          </a:p>
          <a:p>
            <a:r>
              <a:rPr lang="en-GB" sz="1800" b="1">
                <a:solidFill>
                  <a:schemeClr val="tx2"/>
                </a:solidFill>
              </a:rPr>
              <a:t>Challenges</a:t>
            </a: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✗ Digital exclusion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✗ Privacy concerns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✗ Cost of implementation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✗ Reduced human interaction</a:t>
            </a:r>
            <a:endParaRPr lang="en-GB" sz="15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Around </a:t>
            </a:r>
            <a:r>
              <a:rPr lang="en-GB" sz="1500" b="1">
                <a:solidFill>
                  <a:schemeClr val="tx2"/>
                </a:solidFill>
                <a:ea typeface="+mn-lt"/>
                <a:cs typeface="+mn-lt"/>
              </a:rPr>
              <a:t>33% of adults aged 75+ lack basic digital skills</a:t>
            </a:r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 (Age UK, 2023). 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Telecare interventions have been associated with reductions in emergency hospital admissions in some studies (NICE, 2023). </a:t>
            </a: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More than </a:t>
            </a:r>
            <a:r>
              <a:rPr lang="en-GB" sz="1500" b="1">
                <a:solidFill>
                  <a:schemeClr val="tx2"/>
                </a:solidFill>
                <a:ea typeface="+mn-lt"/>
                <a:cs typeface="+mn-lt"/>
              </a:rPr>
              <a:t>80% of UK households now have internet access</a:t>
            </a:r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, yet significant age-related digital inequalities remain (ONS, 2023). </a:t>
            </a:r>
            <a:endParaRPr lang="en-GB" sz="15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500" b="1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Technology may improve efficiency, but benefits are not equally distributed across the older population</a:t>
            </a:r>
            <a:endParaRPr lang="en-GB" sz="1500">
              <a:solidFill>
                <a:schemeClr val="tx2"/>
              </a:solidFill>
            </a:endParaRPr>
          </a:p>
          <a:p>
            <a:endParaRPr lang="en-GB" sz="1500">
              <a:solidFill>
                <a:schemeClr val="tx2"/>
              </a:solidFill>
            </a:endParaRPr>
          </a:p>
          <a:p>
            <a:endParaRPr lang="en-GB" sz="15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254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A00281-E6FC-0830-9F1C-0570AE154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-646453"/>
            <a:ext cx="3702580" cy="11571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Case Study 1:</a:t>
            </a: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1E06E0-05AD-F255-3736-3EBF2018C20C}"/>
              </a:ext>
            </a:extLst>
          </p:cNvPr>
          <p:cNvSpPr txBox="1"/>
          <p:nvPr/>
        </p:nvSpPr>
        <p:spPr>
          <a:xfrm>
            <a:off x="200313" y="512804"/>
            <a:ext cx="4900400" cy="60589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FFFFFF"/>
                </a:solidFill>
              </a:rPr>
              <a:t>Case Study 1: </a:t>
            </a:r>
            <a:r>
              <a:rPr lang="en-US" sz="2000" b="1" err="1">
                <a:solidFill>
                  <a:srgbClr val="FFFFFF"/>
                </a:solidFill>
              </a:rPr>
              <a:t>Hogeweyk</a:t>
            </a:r>
            <a:r>
              <a:rPr lang="en-US" sz="2000" b="1">
                <a:solidFill>
                  <a:srgbClr val="FFFFFF"/>
                </a:solidFill>
              </a:rPr>
              <a:t> Dementia Village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0CC1F63-3B24-3FC6-E59C-D161A5B02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6144978"/>
              </p:ext>
            </p:extLst>
          </p:nvPr>
        </p:nvGraphicFramePr>
        <p:xfrm>
          <a:off x="6986530" y="2111566"/>
          <a:ext cx="5147040" cy="4736847"/>
        </p:xfrm>
        <a:graphic>
          <a:graphicData uri="http://schemas.openxmlformats.org/drawingml/2006/table">
            <a:tbl>
              <a:tblPr firstRow="1" bandRow="1">
                <a:noFill/>
                <a:tableStyleId>{8EC20E35-A176-4012-BC5E-935CFFF8708E}</a:tableStyleId>
              </a:tblPr>
              <a:tblGrid>
                <a:gridCol w="1262742">
                  <a:extLst>
                    <a:ext uri="{9D8B030D-6E8A-4147-A177-3AD203B41FA5}">
                      <a16:colId xmlns:a16="http://schemas.microsoft.com/office/drawing/2014/main" val="3520276110"/>
                    </a:ext>
                  </a:extLst>
                </a:gridCol>
                <a:gridCol w="3884298">
                  <a:extLst>
                    <a:ext uri="{9D8B030D-6E8A-4147-A177-3AD203B41FA5}">
                      <a16:colId xmlns:a16="http://schemas.microsoft.com/office/drawing/2014/main" val="2996869397"/>
                    </a:ext>
                  </a:extLst>
                </a:gridCol>
              </a:tblGrid>
              <a:tr h="44009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2400251"/>
                  </a:ext>
                </a:extLst>
              </a:tr>
              <a:tr h="64856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1405629"/>
                  </a:ext>
                </a:extLst>
              </a:tr>
              <a:tr h="567495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8410377"/>
                  </a:ext>
                </a:extLst>
              </a:tr>
              <a:tr h="64856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0129973"/>
                  </a:ext>
                </a:extLst>
              </a:tr>
              <a:tr h="567495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5793915"/>
                  </a:ext>
                </a:extLst>
              </a:tr>
              <a:tr h="64856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660975"/>
                  </a:ext>
                </a:extLst>
              </a:tr>
              <a:tr h="567495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1178833"/>
                  </a:ext>
                </a:extLst>
              </a:tr>
              <a:tr h="64856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128" marR="115128" marT="76345" marB="76345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561093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103755A-72C4-0DFA-6D4E-7DF21AC37194}"/>
              </a:ext>
            </a:extLst>
          </p:cNvPr>
          <p:cNvSpPr txBox="1"/>
          <p:nvPr/>
        </p:nvSpPr>
        <p:spPr>
          <a:xfrm>
            <a:off x="5190256" y="5115"/>
            <a:ext cx="700305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Hogeweyk supports over </a:t>
            </a:r>
            <a:r>
              <a:rPr lang="en-GB" b="1">
                <a:ea typeface="+mn-lt"/>
                <a:cs typeface="+mn-lt"/>
              </a:rPr>
              <a:t>150 residents living with dementia</a:t>
            </a:r>
            <a:r>
              <a:rPr lang="en-GB">
                <a:ea typeface="+mn-lt"/>
                <a:cs typeface="+mn-lt"/>
              </a:rPr>
              <a:t> (Verbeek et al., 2020).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Residents live in small households of approximately </a:t>
            </a:r>
            <a:r>
              <a:rPr lang="en-GB" b="1">
                <a:ea typeface="+mn-lt"/>
                <a:cs typeface="+mn-lt"/>
              </a:rPr>
              <a:t>6–8 people</a:t>
            </a:r>
            <a:r>
              <a:rPr lang="en-GB">
                <a:ea typeface="+mn-lt"/>
                <a:cs typeface="+mn-lt"/>
              </a:rPr>
              <a:t>, rather than large institutional units (Verbeek et al., 2020). 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Critical point: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The model demonstrates positive outcomes but requires significant staffing and infrastructure investment.</a:t>
            </a:r>
            <a:endParaRPr lang="en-GB"/>
          </a:p>
          <a:p>
            <a:pPr algn="l"/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81EECD3-1ADC-B02E-32DA-802CBF294F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4992510"/>
              </p:ext>
            </p:extLst>
          </p:nvPr>
        </p:nvGraphicFramePr>
        <p:xfrm>
          <a:off x="5196289" y="2249277"/>
          <a:ext cx="7010424" cy="46040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52606">
                  <a:extLst>
                    <a:ext uri="{9D8B030D-6E8A-4147-A177-3AD203B41FA5}">
                      <a16:colId xmlns:a16="http://schemas.microsoft.com/office/drawing/2014/main" val="1110003970"/>
                    </a:ext>
                  </a:extLst>
                </a:gridCol>
                <a:gridCol w="1752606">
                  <a:extLst>
                    <a:ext uri="{9D8B030D-6E8A-4147-A177-3AD203B41FA5}">
                      <a16:colId xmlns:a16="http://schemas.microsoft.com/office/drawing/2014/main" val="3968656325"/>
                    </a:ext>
                  </a:extLst>
                </a:gridCol>
                <a:gridCol w="1752606">
                  <a:extLst>
                    <a:ext uri="{9D8B030D-6E8A-4147-A177-3AD203B41FA5}">
                      <a16:colId xmlns:a16="http://schemas.microsoft.com/office/drawing/2014/main" val="1108146125"/>
                    </a:ext>
                  </a:extLst>
                </a:gridCol>
                <a:gridCol w="1752606">
                  <a:extLst>
                    <a:ext uri="{9D8B030D-6E8A-4147-A177-3AD203B41FA5}">
                      <a16:colId xmlns:a16="http://schemas.microsoft.com/office/drawing/2014/main" val="569739774"/>
                    </a:ext>
                  </a:extLst>
                </a:gridCol>
              </a:tblGrid>
              <a:tr h="86771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4858368"/>
                  </a:ext>
                </a:extLst>
              </a:tr>
              <a:tr h="124543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3924944"/>
                  </a:ext>
                </a:extLst>
              </a:tr>
              <a:tr h="124543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02170"/>
                  </a:ext>
                </a:extLst>
              </a:tr>
              <a:tr h="124543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299642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9AE1021-D8F4-4756-C38A-E7BA215DEE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559587"/>
              </p:ext>
            </p:extLst>
          </p:nvPr>
        </p:nvGraphicFramePr>
        <p:xfrm>
          <a:off x="5205469" y="2074843"/>
          <a:ext cx="6988680" cy="475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47170">
                  <a:extLst>
                    <a:ext uri="{9D8B030D-6E8A-4147-A177-3AD203B41FA5}">
                      <a16:colId xmlns:a16="http://schemas.microsoft.com/office/drawing/2014/main" val="1200044734"/>
                    </a:ext>
                  </a:extLst>
                </a:gridCol>
                <a:gridCol w="1747170">
                  <a:extLst>
                    <a:ext uri="{9D8B030D-6E8A-4147-A177-3AD203B41FA5}">
                      <a16:colId xmlns:a16="http://schemas.microsoft.com/office/drawing/2014/main" val="603070750"/>
                    </a:ext>
                  </a:extLst>
                </a:gridCol>
                <a:gridCol w="1747170">
                  <a:extLst>
                    <a:ext uri="{9D8B030D-6E8A-4147-A177-3AD203B41FA5}">
                      <a16:colId xmlns:a16="http://schemas.microsoft.com/office/drawing/2014/main" val="3558048345"/>
                    </a:ext>
                  </a:extLst>
                </a:gridCol>
                <a:gridCol w="1747170">
                  <a:extLst>
                    <a:ext uri="{9D8B030D-6E8A-4147-A177-3AD203B41FA5}">
                      <a16:colId xmlns:a16="http://schemas.microsoft.com/office/drawing/2014/main" val="3557616421"/>
                    </a:ext>
                  </a:extLst>
                </a:gridCol>
              </a:tblGrid>
              <a:tr h="3253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Theory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Policy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Service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Outcome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4243588"/>
                  </a:ext>
                </a:extLst>
              </a:tr>
              <a:tr h="1308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Activity Theory</a:t>
                      </a:r>
                      <a:r>
                        <a:rPr lang="en-GB"/>
                        <a:t> 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(Havighurst, 1961; Shah et al., 2021).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Care Act 2014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Dementia Village Model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Increased social engagement (Verbeek et al., 2020)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5527008"/>
                  </a:ext>
                </a:extLst>
              </a:tr>
              <a:tr h="1308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Continuity Theory</a:t>
                      </a:r>
                      <a:r>
                        <a:rPr lang="en-GB"/>
                        <a:t> (Atchley, 1989 </a:t>
                      </a:r>
                      <a:r>
                        <a:rPr lang="en-GB" sz="1800" b="1" i="0" u="none" strike="noStrike" noProof="0">
                          <a:latin typeface="Aptos"/>
                        </a:rPr>
                        <a:t>Stapley et al. (2025)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 </a:t>
                      </a:r>
                      <a:r>
                        <a:rPr lang="en-GB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Human Rights Act 1998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Person-centred living environment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Maintained identity and routines (Verbeek et al., 2020)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7904104"/>
                  </a:ext>
                </a:extLst>
              </a:tr>
              <a:tr h="1308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Activity Theory</a:t>
                      </a:r>
                      <a:r>
                        <a:rPr lang="en-GB"/>
                        <a:t> 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(Havighurst, 1961; Shah et al., 2021).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NHS Long Term Plan</a:t>
                      </a:r>
                      <a:r>
                        <a:rPr lang="en-GB"/>
                        <a:t> (NHS England, 2019)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Community-style dementia care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Improved wellbeing and autonomy (Verbeek et al., 2020)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239167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4D09D61-2F0D-9780-876E-DDE8F59ED834}"/>
              </a:ext>
            </a:extLst>
          </p:cNvPr>
          <p:cNvSpPr txBox="1"/>
          <p:nvPr/>
        </p:nvSpPr>
        <p:spPr>
          <a:xfrm>
            <a:off x="201976" y="2116156"/>
            <a:ext cx="4985134" cy="4773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Strengths</a:t>
            </a:r>
          </a:p>
          <a:p>
            <a:pPr>
              <a:buFont typeface=""/>
              <a:buChar char="•"/>
            </a:pPr>
            <a:r>
              <a:rPr lang="en-US"/>
              <a:t>Promotes independence and autonomy (Verbeek et al., 2020) </a:t>
            </a:r>
          </a:p>
          <a:p>
            <a:pPr>
              <a:buFont typeface=""/>
              <a:buChar char="•"/>
            </a:pPr>
            <a:r>
              <a:rPr lang="en-US"/>
              <a:t>Encourages meaningful daily activities </a:t>
            </a:r>
            <a:r>
              <a:rPr lang="en-US">
                <a:ea typeface="+mn-lt"/>
                <a:cs typeface="+mn-lt"/>
              </a:rPr>
              <a:t>(Havighurst, 1961; Shah et al., 2021).</a:t>
            </a:r>
          </a:p>
          <a:p>
            <a:pPr>
              <a:buFont typeface=""/>
              <a:buChar char="•"/>
            </a:pPr>
            <a:r>
              <a:rPr lang="en-US"/>
              <a:t>Supports identity and familiar routines (Atchley, 1989) </a:t>
            </a:r>
          </a:p>
          <a:p>
            <a:pPr>
              <a:buFont typeface=""/>
              <a:buChar char="•"/>
            </a:pPr>
            <a:r>
              <a:rPr lang="en-US"/>
              <a:t>Aligns with person-centered care principles in the Care Act 2014 </a:t>
            </a:r>
          </a:p>
          <a:p>
            <a:r>
              <a:rPr lang="en-US" b="1"/>
              <a:t>Weaknesses</a:t>
            </a:r>
          </a:p>
          <a:p>
            <a:pPr>
              <a:buFont typeface=""/>
              <a:buChar char="•"/>
            </a:pPr>
            <a:r>
              <a:rPr lang="en-US"/>
              <a:t>High staffing and operational costs (Verbeek et al., 2020) </a:t>
            </a:r>
          </a:p>
          <a:p>
            <a:pPr>
              <a:buFont typeface=""/>
              <a:buChar char="•"/>
            </a:pPr>
            <a:r>
              <a:rPr lang="en-US"/>
              <a:t>Difficult to replicate across the UK (King's Fund, 2023) </a:t>
            </a:r>
          </a:p>
          <a:p>
            <a:pPr>
              <a:buFont typeface=""/>
              <a:buChar char="•"/>
            </a:pPr>
            <a:r>
              <a:rPr lang="en-US"/>
              <a:t>Requires specialist dementia-trained staff (Verbeek et al., 2020)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2900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01AB77-360D-A169-D811-34ADC29EE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300000">
            <a:off x="496418" y="157205"/>
            <a:ext cx="3766847" cy="35844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Case Study 2:</a:t>
            </a: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A3A9BF-7BE3-7A01-0635-A3524EDF0E34}"/>
              </a:ext>
            </a:extLst>
          </p:cNvPr>
          <p:cNvSpPr txBox="1"/>
          <p:nvPr/>
        </p:nvSpPr>
        <p:spPr>
          <a:xfrm>
            <a:off x="-62648" y="1821060"/>
            <a:ext cx="5255169" cy="70237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FFFFFF"/>
                </a:solidFill>
              </a:rPr>
              <a:t>: Age UK Befriending Service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FFFFFF"/>
                </a:solidFill>
                <a:ea typeface="+mn-lt"/>
                <a:cs typeface="+mn-lt"/>
              </a:rPr>
              <a:t>Limitations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Reliance on volunteers and charitable funding (Age UK, 2023) 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Availability varies across regions 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Long-term sustainability concerns (King's Fund, 2023)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endParaRPr lang="en-US" b="1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184BC6-BAA0-7217-93ED-6F8950BBED4B}"/>
              </a:ext>
            </a:extLst>
          </p:cNvPr>
          <p:cNvSpPr txBox="1"/>
          <p:nvPr/>
        </p:nvSpPr>
        <p:spPr>
          <a:xfrm>
            <a:off x="5101596" y="154498"/>
            <a:ext cx="709486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Around </a:t>
            </a:r>
            <a:r>
              <a:rPr lang="en-GB" b="1">
                <a:ea typeface="+mn-lt"/>
                <a:cs typeface="+mn-lt"/>
              </a:rPr>
              <a:t>1.4 million older people in England report experiencing chronic loneliness</a:t>
            </a:r>
            <a:r>
              <a:rPr lang="en-GB">
                <a:ea typeface="+mn-lt"/>
                <a:cs typeface="+mn-lt"/>
              </a:rPr>
              <a:t> (Age UK, 2023).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Loneliness has been linked to increased risks of depression, cognitive decline, and hospital admission (Age UK, 2023). </a:t>
            </a:r>
            <a:endParaRPr lang="en-GB"/>
          </a:p>
          <a:p>
            <a:endParaRPr lang="en-GB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4DAB7E49-449C-2ECA-3D7E-737860BDFA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0369328"/>
              </p:ext>
            </p:extLst>
          </p:nvPr>
        </p:nvGraphicFramePr>
        <p:xfrm>
          <a:off x="5260554" y="1643349"/>
          <a:ext cx="6901628" cy="523423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25407">
                  <a:extLst>
                    <a:ext uri="{9D8B030D-6E8A-4147-A177-3AD203B41FA5}">
                      <a16:colId xmlns:a16="http://schemas.microsoft.com/office/drawing/2014/main" val="1144137524"/>
                    </a:ext>
                  </a:extLst>
                </a:gridCol>
                <a:gridCol w="1725407">
                  <a:extLst>
                    <a:ext uri="{9D8B030D-6E8A-4147-A177-3AD203B41FA5}">
                      <a16:colId xmlns:a16="http://schemas.microsoft.com/office/drawing/2014/main" val="69154237"/>
                    </a:ext>
                  </a:extLst>
                </a:gridCol>
                <a:gridCol w="1725407">
                  <a:extLst>
                    <a:ext uri="{9D8B030D-6E8A-4147-A177-3AD203B41FA5}">
                      <a16:colId xmlns:a16="http://schemas.microsoft.com/office/drawing/2014/main" val="3071118038"/>
                    </a:ext>
                  </a:extLst>
                </a:gridCol>
                <a:gridCol w="1725407">
                  <a:extLst>
                    <a:ext uri="{9D8B030D-6E8A-4147-A177-3AD203B41FA5}">
                      <a16:colId xmlns:a16="http://schemas.microsoft.com/office/drawing/2014/main" val="782108326"/>
                    </a:ext>
                  </a:extLst>
                </a:gridCol>
              </a:tblGrid>
              <a:tr h="40642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1334461"/>
                  </a:ext>
                </a:extLst>
              </a:tr>
              <a:tr h="1551802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0224770"/>
                  </a:ext>
                </a:extLst>
              </a:tr>
              <a:tr h="163800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947858"/>
                  </a:ext>
                </a:extLst>
              </a:tr>
              <a:tr h="163800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171518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8C0441E-A332-D937-37BB-20366DC04C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892213"/>
              </p:ext>
            </p:extLst>
          </p:nvPr>
        </p:nvGraphicFramePr>
        <p:xfrm>
          <a:off x="5104481" y="1588265"/>
          <a:ext cx="7043056" cy="475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60764">
                  <a:extLst>
                    <a:ext uri="{9D8B030D-6E8A-4147-A177-3AD203B41FA5}">
                      <a16:colId xmlns:a16="http://schemas.microsoft.com/office/drawing/2014/main" val="204739061"/>
                    </a:ext>
                  </a:extLst>
                </a:gridCol>
                <a:gridCol w="1760764">
                  <a:extLst>
                    <a:ext uri="{9D8B030D-6E8A-4147-A177-3AD203B41FA5}">
                      <a16:colId xmlns:a16="http://schemas.microsoft.com/office/drawing/2014/main" val="2973490022"/>
                    </a:ext>
                  </a:extLst>
                </a:gridCol>
                <a:gridCol w="1760764">
                  <a:extLst>
                    <a:ext uri="{9D8B030D-6E8A-4147-A177-3AD203B41FA5}">
                      <a16:colId xmlns:a16="http://schemas.microsoft.com/office/drawing/2014/main" val="3326550704"/>
                    </a:ext>
                  </a:extLst>
                </a:gridCol>
                <a:gridCol w="1760764">
                  <a:extLst>
                    <a:ext uri="{9D8B030D-6E8A-4147-A177-3AD203B41FA5}">
                      <a16:colId xmlns:a16="http://schemas.microsoft.com/office/drawing/2014/main" val="1483920114"/>
                    </a:ext>
                  </a:extLst>
                </a:gridCol>
              </a:tblGrid>
              <a:tr h="1866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Theory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Policy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Service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Outcome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6237579"/>
                  </a:ext>
                </a:extLst>
              </a:tr>
              <a:tr h="8827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Activity Theory</a:t>
                      </a:r>
                      <a:r>
                        <a:rPr lang="en-GB"/>
                        <a:t> 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(Havighurst, 1961; Shah et al., 2021).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Care Act 2014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Befriending Service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Reduced loneliness and increased social participation (Age UK, 2023)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7292535"/>
                  </a:ext>
                </a:extLst>
              </a:tr>
              <a:tr h="6053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Continuity Theory</a:t>
                      </a:r>
                      <a:r>
                        <a:rPr lang="en-GB"/>
                        <a:t>  </a:t>
                      </a: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(Atchley, 1989 </a:t>
                      </a:r>
                      <a:r>
                        <a:rPr lang="en-GB" sz="18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Stapley et al. 2025)</a:t>
                      </a: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NHS Long Term Plan</a:t>
                      </a:r>
                      <a:r>
                        <a:rPr lang="en-GB"/>
                        <a:t> (NHS England, 2019)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Community support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Improved confidence and independence (Age UK, 2023)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3956318"/>
                  </a:ext>
                </a:extLst>
              </a:tr>
              <a:tr h="7414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Activity Theory</a:t>
                      </a:r>
                      <a:r>
                        <a:rPr lang="en-GB"/>
                        <a:t> 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(Havighurst, 1961; Shah et al., 2021).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Equality Act 2010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Social inclusion activities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Enhanced wellbeing and community engagement (Age UK, 2023)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253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2986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4861B0-09EB-83ED-023B-6FE116DDE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RECOMMENDATION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AAAF616-DD27-2F81-BA23-3FED1D655F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2405161"/>
              </p:ext>
            </p:extLst>
          </p:nvPr>
        </p:nvGraphicFramePr>
        <p:xfrm>
          <a:off x="4039518" y="128530"/>
          <a:ext cx="8004673" cy="6788114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2686484">
                  <a:extLst>
                    <a:ext uri="{9D8B030D-6E8A-4147-A177-3AD203B41FA5}">
                      <a16:colId xmlns:a16="http://schemas.microsoft.com/office/drawing/2014/main" val="2405661608"/>
                    </a:ext>
                  </a:extLst>
                </a:gridCol>
                <a:gridCol w="2669884">
                  <a:extLst>
                    <a:ext uri="{9D8B030D-6E8A-4147-A177-3AD203B41FA5}">
                      <a16:colId xmlns:a16="http://schemas.microsoft.com/office/drawing/2014/main" val="817351997"/>
                    </a:ext>
                  </a:extLst>
                </a:gridCol>
                <a:gridCol w="2648305">
                  <a:extLst>
                    <a:ext uri="{9D8B030D-6E8A-4147-A177-3AD203B41FA5}">
                      <a16:colId xmlns:a16="http://schemas.microsoft.com/office/drawing/2014/main" val="2525264399"/>
                    </a:ext>
                  </a:extLst>
                </a:gridCol>
              </a:tblGrid>
              <a:tr h="11337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Recommendation</a:t>
                      </a:r>
                    </a:p>
                  </a:txBody>
                  <a:tcPr marL="85861" marR="85861" marT="42931" marB="85861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Theory</a:t>
                      </a: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Policy</a:t>
                      </a: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8337699"/>
                  </a:ext>
                </a:extLst>
              </a:tr>
              <a:tr h="7310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Increase investment in community services</a:t>
                      </a: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Activity Theory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500" b="0" i="0" u="none" strike="noStrike" cap="none" spc="0" noProof="0">
                          <a:solidFill>
                            <a:schemeClr val="tx1"/>
                          </a:solidFill>
                          <a:latin typeface="Aptos"/>
                        </a:rPr>
                        <a:t>(Havighurst, 1961; Shah et al., 2021).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Care Act 2014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1120330"/>
                  </a:ext>
                </a:extLst>
              </a:tr>
              <a:tr h="7310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Improve workforce recruitment and retention</a:t>
                      </a:r>
                    </a:p>
                  </a:txBody>
                  <a:tcPr marL="85861" marR="85861" marT="42931" marB="85861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Activity Theory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500" b="0" i="0" u="none" strike="noStrike" cap="none" spc="0" noProof="0">
                          <a:solidFill>
                            <a:schemeClr val="tx1"/>
                          </a:solidFill>
                          <a:latin typeface="Aptos"/>
                        </a:rPr>
                        <a:t>(Havighurst, 1961; Shah et al., 2021).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NHS Long Term Plan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 (NHS England, 2019)</a:t>
                      </a: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5469020"/>
                  </a:ext>
                </a:extLst>
              </a:tr>
              <a:tr h="7310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Expand digital inclusion programmes</a:t>
                      </a: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Activity Theory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500" b="0" i="0" u="none" strike="noStrike" cap="none" spc="0" noProof="0">
                          <a:solidFill>
                            <a:schemeClr val="tx1"/>
                          </a:solidFill>
                          <a:latin typeface="Aptos"/>
                        </a:rPr>
                        <a:t>(Havighurst, 1961; Shah et al., 2021).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NHS Long Term Plan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 (NHS England, 2019)</a:t>
                      </a: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4620941"/>
                  </a:ext>
                </a:extLst>
              </a:tr>
              <a:tr h="10489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Strengthen personalised care planning</a:t>
                      </a:r>
                    </a:p>
                  </a:txBody>
                  <a:tcPr marL="85861" marR="85861" marT="42931" marB="85861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Continuity Theory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 (Atchley, 1989 </a:t>
                      </a:r>
                      <a:r>
                        <a:rPr lang="en-GB" sz="1800" b="0" i="0" u="none" strike="noStrike" cap="none" spc="0" noProof="0">
                          <a:solidFill>
                            <a:srgbClr val="000000"/>
                          </a:solidFill>
                          <a:latin typeface="Aptos"/>
                        </a:rPr>
                        <a:t>(Atchley, 1989 </a:t>
                      </a:r>
                      <a:r>
                        <a:rPr lang="en-GB" sz="1800" b="1" i="0" u="none" strike="noStrike" cap="none" spc="0" noProof="0">
                          <a:solidFill>
                            <a:srgbClr val="000000"/>
                          </a:solidFill>
                          <a:latin typeface="Aptos"/>
                        </a:rPr>
                        <a:t>Stapley et al. (2025)</a:t>
                      </a:r>
                      <a:r>
                        <a:rPr lang="en-GB" sz="1800" b="0" i="0" u="none" strike="noStrike" cap="none" spc="0" noProof="0">
                          <a:solidFill>
                            <a:srgbClr val="000000"/>
                          </a:solidFill>
                          <a:latin typeface="Aptos"/>
                        </a:rPr>
                        <a:t> )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Care Act 2014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; </a:t>
                      </a: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Human Rights Act 1998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0548834"/>
                  </a:ext>
                </a:extLst>
              </a:tr>
              <a:tr h="10489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Support family carers</a:t>
                      </a: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Continuity Theory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 (Atchley, 1989 </a:t>
                      </a:r>
                      <a:r>
                        <a:rPr lang="en-GB" sz="1800" b="0" i="0" u="none" strike="noStrike" cap="none" spc="0" noProof="0">
                          <a:solidFill>
                            <a:srgbClr val="000000"/>
                          </a:solidFill>
                          <a:latin typeface="Aptos"/>
                        </a:rPr>
                        <a:t>(Atchley, 1989 </a:t>
                      </a:r>
                      <a:r>
                        <a:rPr lang="en-GB" sz="1800" b="1" i="0" u="none" strike="noStrike" cap="none" spc="0" noProof="0">
                          <a:solidFill>
                            <a:srgbClr val="000000"/>
                          </a:solidFill>
                          <a:latin typeface="Aptos"/>
                        </a:rPr>
                        <a:t>Stapley et al. (2025)</a:t>
                      </a:r>
                      <a:r>
                        <a:rPr lang="en-GB" sz="1800" b="0" i="0" u="none" strike="noStrike" cap="none" spc="0" noProof="0">
                          <a:solidFill>
                            <a:srgbClr val="000000"/>
                          </a:solidFill>
                          <a:latin typeface="Aptos"/>
                        </a:rPr>
                        <a:t> )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Care Act 2014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3533634"/>
                  </a:ext>
                </a:extLst>
              </a:tr>
              <a:tr h="13244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Reduce social isolation through befriending programmes</a:t>
                      </a:r>
                    </a:p>
                  </a:txBody>
                  <a:tcPr marL="85861" marR="85861" marT="42931" marB="85861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Disengagement Theory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 (challenging withdrawal) (Cumming and Henry, 1961</a:t>
                      </a:r>
                      <a:r>
                        <a:rPr lang="en-GB" sz="1800" b="0" i="0" u="none" strike="noStrike" cap="none" spc="0" noProof="0">
                          <a:solidFill>
                            <a:schemeClr val="tx1"/>
                          </a:solidFill>
                          <a:latin typeface="Aptos"/>
                        </a:rPr>
                        <a:t> Lin et al. 2024)</a:t>
                      </a:r>
                      <a:endParaRPr lang="en-GB" sz="1800" b="0" i="0" u="none" strike="noStrike" cap="none" spc="0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Equality Act 2010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; </a:t>
                      </a: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NHS Long Term Plan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861" marR="85861" marT="42931" marB="858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14537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81860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0FAD2D-88EE-1B64-D7BF-68D4A8E03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1605"/>
            <a:ext cx="5529174" cy="1713855"/>
          </a:xfrm>
        </p:spPr>
        <p:txBody>
          <a:bodyPr anchor="b">
            <a:normAutofit fontScale="90000"/>
          </a:bodyPr>
          <a:lstStyle/>
          <a:p>
            <a:r>
              <a:rPr lang="en-GB" sz="3600" b="1">
                <a:latin typeface="Calibri"/>
                <a:ea typeface="Calibri"/>
                <a:cs typeface="Calibri"/>
              </a:rPr>
              <a:t>Conclusion</a:t>
            </a:r>
            <a:endParaRPr lang="en-US" sz="3600" b="1"/>
          </a:p>
          <a:p>
            <a:br>
              <a:rPr lang="en-US" sz="4300"/>
            </a:br>
            <a:endParaRPr lang="en-US" sz="430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363EB23F-E569-AAB2-4297-18D2284D00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22" r="19827" b="-2"/>
          <a:stretch>
            <a:fillRect/>
          </a:stretch>
        </p:blipFill>
        <p:spPr>
          <a:xfrm>
            <a:off x="7242" y="1216732"/>
            <a:ext cx="4074741" cy="5555642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8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4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687379CB-0A94-BD9C-B7D4-D6E2E7CD4D5F}"/>
              </a:ext>
            </a:extLst>
          </p:cNvPr>
          <p:cNvSpPr/>
          <p:nvPr/>
        </p:nvSpPr>
        <p:spPr>
          <a:xfrm>
            <a:off x="4189164" y="1443"/>
            <a:ext cx="8001913" cy="68543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ageing population is increasing demand for health and social care services across the UK.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 b="1">
                <a:ea typeface="+mn-lt"/>
                <a:cs typeface="+mn-lt"/>
              </a:rPr>
              <a:t>Domiciliary care</a:t>
            </a:r>
            <a:r>
              <a:rPr lang="en-GB">
                <a:ea typeface="+mn-lt"/>
                <a:cs typeface="+mn-lt"/>
              </a:rPr>
              <a:t> promotes independence and ageing in place, reflecting </a:t>
            </a:r>
            <a:r>
              <a:rPr lang="en-GB" b="1">
                <a:ea typeface="+mn-lt"/>
                <a:cs typeface="+mn-lt"/>
              </a:rPr>
              <a:t>Continuity Theory</a:t>
            </a:r>
            <a:r>
              <a:rPr lang="en-GB">
                <a:ea typeface="+mn-lt"/>
                <a:cs typeface="+mn-lt"/>
              </a:rPr>
              <a:t> by enabling older adults to maintain familiar routines, relationships, and identities.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 b="1">
                <a:ea typeface="+mn-lt"/>
                <a:cs typeface="+mn-lt"/>
              </a:rPr>
              <a:t>Residential care</a:t>
            </a:r>
            <a:r>
              <a:rPr lang="en-GB">
                <a:ea typeface="+mn-lt"/>
                <a:cs typeface="+mn-lt"/>
              </a:rPr>
              <a:t> provides essential support for individuals with complex needs and can promote engagement and wellbeing in line with </a:t>
            </a:r>
            <a:r>
              <a:rPr lang="en-GB" b="1">
                <a:ea typeface="+mn-lt"/>
                <a:cs typeface="+mn-lt"/>
              </a:rPr>
              <a:t>Activity Theory</a:t>
            </a:r>
            <a:r>
              <a:rPr lang="en-GB">
                <a:ea typeface="+mn-lt"/>
                <a:cs typeface="+mn-lt"/>
              </a:rPr>
              <a:t>.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 b="1">
                <a:ea typeface="+mn-lt"/>
                <a:cs typeface="+mn-lt"/>
              </a:rPr>
              <a:t>Technology</a:t>
            </a:r>
            <a:r>
              <a:rPr lang="en-GB">
                <a:ea typeface="+mn-lt"/>
                <a:cs typeface="+mn-lt"/>
              </a:rPr>
              <a:t> can enhance safety, independence, and access to care; however, it should complement rather than replace human relationships, as excessive reliance may contribute to social isolation and aspects of </a:t>
            </a:r>
            <a:r>
              <a:rPr lang="en-GB" b="1">
                <a:ea typeface="+mn-lt"/>
                <a:cs typeface="+mn-lt"/>
              </a:rPr>
              <a:t>Disengagement Theory</a:t>
            </a:r>
            <a:r>
              <a:rPr lang="en-GB">
                <a:ea typeface="+mn-lt"/>
                <a:cs typeface="+mn-lt"/>
              </a:rPr>
              <a:t>.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</a:t>
            </a:r>
            <a:r>
              <a:rPr lang="en-GB" b="1">
                <a:ea typeface="+mn-lt"/>
                <a:cs typeface="+mn-lt"/>
              </a:rPr>
              <a:t>Care Act 2014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b="1">
                <a:ea typeface="+mn-lt"/>
                <a:cs typeface="+mn-lt"/>
              </a:rPr>
              <a:t>Equality Act 2010</a:t>
            </a:r>
            <a:r>
              <a:rPr lang="en-GB">
                <a:ea typeface="+mn-lt"/>
                <a:cs typeface="+mn-lt"/>
              </a:rPr>
              <a:t>, and </a:t>
            </a:r>
            <a:r>
              <a:rPr lang="en-GB" b="1">
                <a:ea typeface="+mn-lt"/>
                <a:cs typeface="+mn-lt"/>
              </a:rPr>
              <a:t>NHS Long Term Plan</a:t>
            </a:r>
            <a:r>
              <a:rPr lang="en-GB">
                <a:ea typeface="+mn-lt"/>
                <a:cs typeface="+mn-lt"/>
              </a:rPr>
              <a:t> provide a strong framework for supporting older adults.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However, workforce shortages, funding pressures, and rising demand continue to limit effective implementation.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Modern social care largely rejects </a:t>
            </a:r>
            <a:r>
              <a:rPr lang="en-GB" b="1">
                <a:ea typeface="+mn-lt"/>
                <a:cs typeface="+mn-lt"/>
              </a:rPr>
              <a:t>Disengagement Theory</a:t>
            </a:r>
            <a:r>
              <a:rPr lang="en-GB">
                <a:ea typeface="+mn-lt"/>
                <a:cs typeface="+mn-lt"/>
              </a:rPr>
              <a:t>, as contemporary evidence shows that social participation and inclusion are associated with better health and wellbeing.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Future improvements require sustained investment in services, workforce development, digital inclusion, and preventative community support. </a:t>
            </a:r>
            <a:endParaRPr lang="en-GB"/>
          </a:p>
          <a:p>
            <a:pPr algn="ctr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Overall, promoting </a:t>
            </a:r>
            <a:r>
              <a:rPr lang="en-GB" b="1">
                <a:ea typeface="+mn-lt"/>
                <a:cs typeface="+mn-lt"/>
              </a:rPr>
              <a:t>Activity Theory</a:t>
            </a:r>
            <a:r>
              <a:rPr lang="en-GB">
                <a:ea typeface="+mn-lt"/>
                <a:cs typeface="+mn-lt"/>
              </a:rPr>
              <a:t> and </a:t>
            </a:r>
            <a:r>
              <a:rPr lang="en-GB" b="1">
                <a:ea typeface="+mn-lt"/>
                <a:cs typeface="+mn-lt"/>
              </a:rPr>
              <a:t>Continuity Theory</a:t>
            </a:r>
            <a:r>
              <a:rPr lang="en-GB">
                <a:ea typeface="+mn-lt"/>
                <a:cs typeface="+mn-lt"/>
              </a:rPr>
              <a:t> principles is essential to supporting independence, dignity, wellbeing, and person-centred care in later life. </a:t>
            </a:r>
            <a:endParaRPr lang="en-GB"/>
          </a:p>
          <a:p>
            <a:pPr marL="285750" indent="-285750" algn="ctr">
              <a:buFont typeface="Arial"/>
              <a:buChar char="•"/>
            </a:pP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65118E2-66B8-2CCD-3040-2D699C53B571}"/>
              </a:ext>
            </a:extLst>
          </p:cNvPr>
          <p:cNvSpPr/>
          <p:nvPr/>
        </p:nvSpPr>
        <p:spPr>
          <a:xfrm>
            <a:off x="3540" y="-1442"/>
            <a:ext cx="3870592" cy="11255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/>
              <a:t>CONCLUSION </a:t>
            </a:r>
          </a:p>
        </p:txBody>
      </p:sp>
    </p:spTree>
    <p:extLst>
      <p:ext uri="{BB962C8B-B14F-4D97-AF65-F5344CB8AC3E}">
        <p14:creationId xmlns:p14="http://schemas.microsoft.com/office/powerpoint/2010/main" val="4277483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9FB4DE-3C43-8F9E-C037-607AEA00C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61E5A-32CD-53EF-D0C9-AC1122009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>
                <a:latin typeface="Arial"/>
                <a:ea typeface="+mn-lt"/>
                <a:cs typeface="Arial"/>
              </a:rPr>
              <a:t>Age UK (2024) </a:t>
            </a:r>
            <a:r>
              <a:rPr lang="en-GB" sz="1100" i="1">
                <a:latin typeface="Arial"/>
                <a:ea typeface="+mn-lt"/>
                <a:cs typeface="Arial"/>
              </a:rPr>
              <a:t>Later life in the United Kingdom</a:t>
            </a:r>
            <a:r>
              <a:rPr lang="en-GB" sz="1100">
                <a:latin typeface="Arial"/>
                <a:ea typeface="+mn-lt"/>
                <a:cs typeface="Arial"/>
              </a:rPr>
              <a:t>. London: Age UK. Available at: </a:t>
            </a:r>
            <a:r>
              <a:rPr lang="en-GB" sz="1100">
                <a:latin typeface="Arial"/>
                <a:ea typeface="+mn-lt"/>
                <a:cs typeface="Arial"/>
                <a:hlinkClick r:id="rId2"/>
              </a:rPr>
              <a:t>https://www.ageuk.org.uk/</a:t>
            </a:r>
            <a:r>
              <a:rPr lang="en-GB" sz="1100">
                <a:latin typeface="Arial"/>
                <a:ea typeface="+mn-lt"/>
                <a:cs typeface="Arial"/>
              </a:rPr>
              <a:t> (Accessed: 19 May 2026).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Age UK (2025) </a:t>
            </a:r>
            <a:r>
              <a:rPr lang="en-GB" sz="1100" i="1">
                <a:latin typeface="Arial"/>
                <a:ea typeface="+mn-lt"/>
                <a:cs typeface="Arial"/>
              </a:rPr>
              <a:t>Digital inclusion and older people</a:t>
            </a:r>
            <a:r>
              <a:rPr lang="en-GB" sz="1100">
                <a:latin typeface="Arial"/>
                <a:ea typeface="+mn-lt"/>
                <a:cs typeface="Arial"/>
              </a:rPr>
              <a:t>. London: Age UK. Available at: </a:t>
            </a:r>
            <a:r>
              <a:rPr lang="en-GB" sz="1100">
                <a:latin typeface="Arial"/>
                <a:ea typeface="+mn-lt"/>
                <a:cs typeface="Arial"/>
                <a:hlinkClick r:id="rId2"/>
              </a:rPr>
              <a:t>https://www.ageuk.org.uk/</a:t>
            </a:r>
            <a:r>
              <a:rPr lang="en-GB" sz="1100">
                <a:latin typeface="Arial"/>
                <a:ea typeface="+mn-lt"/>
                <a:cs typeface="Arial"/>
              </a:rPr>
              <a:t> (Accessed: 1 May 2026).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Alzheimer’s Society (2023) </a:t>
            </a:r>
            <a:r>
              <a:rPr lang="en-GB" sz="1100" i="1">
                <a:latin typeface="Arial"/>
                <a:ea typeface="+mn-lt"/>
                <a:cs typeface="Arial"/>
              </a:rPr>
              <a:t>Dementia UK report</a:t>
            </a:r>
            <a:r>
              <a:rPr lang="en-GB" sz="1100">
                <a:latin typeface="Arial"/>
                <a:ea typeface="+mn-lt"/>
                <a:cs typeface="Arial"/>
              </a:rPr>
              <a:t>. London: Alzheimer’s Society. Available at: </a:t>
            </a:r>
            <a:r>
              <a:rPr lang="en-GB" sz="1100">
                <a:latin typeface="Arial"/>
                <a:ea typeface="+mn-lt"/>
                <a:cs typeface="Arial"/>
                <a:hlinkClick r:id="rId3"/>
              </a:rPr>
              <a:t>https://www.alzheimers.org.uk/</a:t>
            </a:r>
            <a:r>
              <a:rPr lang="en-GB" sz="1100">
                <a:latin typeface="Arial"/>
                <a:ea typeface="+mn-lt"/>
                <a:cs typeface="Arial"/>
              </a:rPr>
              <a:t> (Accessed: 2 May 2026).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Atchley, R.C. (1989) ‘A continuity theory of normal ageing’, </a:t>
            </a:r>
            <a:r>
              <a:rPr lang="en-GB" sz="1100" i="1">
                <a:latin typeface="Arial"/>
                <a:ea typeface="+mn-lt"/>
                <a:cs typeface="Arial"/>
              </a:rPr>
              <a:t>The Gerontologist</a:t>
            </a:r>
            <a:r>
              <a:rPr lang="en-GB" sz="1100">
                <a:latin typeface="Arial"/>
                <a:ea typeface="+mn-lt"/>
                <a:cs typeface="Arial"/>
              </a:rPr>
              <a:t>, 29(2), pp. 183–190.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Bowlby, J. (1980) </a:t>
            </a:r>
            <a:r>
              <a:rPr lang="en-GB" sz="1100" i="1">
                <a:latin typeface="Arial"/>
                <a:ea typeface="+mn-lt"/>
                <a:cs typeface="Arial"/>
              </a:rPr>
              <a:t>Attachment and loss: Loss, sadness and depression</a:t>
            </a:r>
            <a:r>
              <a:rPr lang="en-GB" sz="1100">
                <a:latin typeface="Arial"/>
                <a:ea typeface="+mn-lt"/>
                <a:cs typeface="Arial"/>
              </a:rPr>
              <a:t>. London: Hogarth Press.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British Geriatrics Society (2024) </a:t>
            </a:r>
            <a:r>
              <a:rPr lang="en-GB" sz="1100" i="1">
                <a:latin typeface="Arial"/>
                <a:ea typeface="+mn-lt"/>
                <a:cs typeface="Arial"/>
              </a:rPr>
              <a:t>Fit for frailty guidelines</a:t>
            </a:r>
            <a:r>
              <a:rPr lang="en-GB" sz="1100">
                <a:latin typeface="Arial"/>
                <a:ea typeface="+mn-lt"/>
                <a:cs typeface="Arial"/>
              </a:rPr>
              <a:t>. London: BGS. Available at: </a:t>
            </a:r>
            <a:r>
              <a:rPr lang="en-GB" sz="1100">
                <a:latin typeface="Arial"/>
                <a:ea typeface="+mn-lt"/>
                <a:cs typeface="Arial"/>
                <a:hlinkClick r:id="rId4"/>
              </a:rPr>
              <a:t>https://www.bgs.org.uk/</a:t>
            </a:r>
            <a:r>
              <a:rPr lang="en-GB" sz="1100">
                <a:latin typeface="Arial"/>
                <a:ea typeface="+mn-lt"/>
                <a:cs typeface="Arial"/>
              </a:rPr>
              <a:t> (Accessed: 3 May 2026).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Care Quality Commission (2024) </a:t>
            </a:r>
            <a:r>
              <a:rPr lang="en-GB" sz="1100" i="1">
                <a:latin typeface="Arial"/>
                <a:ea typeface="+mn-lt"/>
                <a:cs typeface="Arial"/>
              </a:rPr>
              <a:t>The state of health care and adult social care in England</a:t>
            </a:r>
            <a:r>
              <a:rPr lang="en-GB" sz="1100">
                <a:latin typeface="Arial"/>
                <a:ea typeface="+mn-lt"/>
                <a:cs typeface="Arial"/>
              </a:rPr>
              <a:t>. London: CQC. Available at: </a:t>
            </a:r>
            <a:r>
              <a:rPr lang="en-GB" sz="1100">
                <a:latin typeface="Arial"/>
                <a:ea typeface="+mn-lt"/>
                <a:cs typeface="Arial"/>
                <a:hlinkClick r:id="rId5"/>
              </a:rPr>
              <a:t>https://www.cqc.org.uk/</a:t>
            </a:r>
            <a:r>
              <a:rPr lang="en-GB" sz="1100">
                <a:latin typeface="Arial"/>
                <a:ea typeface="+mn-lt"/>
                <a:cs typeface="Arial"/>
              </a:rPr>
              <a:t> (Accessed: 21 May 2026).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Carers UK (2023) </a:t>
            </a:r>
            <a:r>
              <a:rPr lang="en-GB" sz="1100" i="1">
                <a:latin typeface="Arial"/>
                <a:ea typeface="+mn-lt"/>
                <a:cs typeface="Arial"/>
              </a:rPr>
              <a:t>State of caring report</a:t>
            </a:r>
            <a:r>
              <a:rPr lang="en-GB" sz="1100">
                <a:latin typeface="Arial"/>
                <a:ea typeface="+mn-lt"/>
                <a:cs typeface="Arial"/>
              </a:rPr>
              <a:t>. London: Carers UK. Available at: </a:t>
            </a:r>
            <a:r>
              <a:rPr lang="en-GB" sz="1100">
                <a:latin typeface="Arial"/>
                <a:ea typeface="+mn-lt"/>
                <a:cs typeface="Arial"/>
                <a:hlinkClick r:id="rId6"/>
              </a:rPr>
              <a:t>https://www.carersuk.org/</a:t>
            </a:r>
            <a:r>
              <a:rPr lang="en-GB" sz="1100">
                <a:latin typeface="Arial"/>
                <a:ea typeface="+mn-lt"/>
                <a:cs typeface="Arial"/>
              </a:rPr>
              <a:t> (Accessed: 21 May 2026).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Centre for Ageing Better (2023) </a:t>
            </a:r>
            <a:r>
              <a:rPr lang="en-GB" sz="1100" i="1">
                <a:latin typeface="Arial"/>
                <a:ea typeface="+mn-lt"/>
                <a:cs typeface="Arial"/>
              </a:rPr>
              <a:t>Ageing in a digital world</a:t>
            </a:r>
            <a:r>
              <a:rPr lang="en-GB" sz="1100">
                <a:latin typeface="Arial"/>
                <a:ea typeface="+mn-lt"/>
                <a:cs typeface="Arial"/>
              </a:rPr>
              <a:t>. London: Centre for Ageing Better. Available at: </a:t>
            </a:r>
            <a:r>
              <a:rPr lang="en-GB" sz="1100">
                <a:latin typeface="Arial"/>
                <a:ea typeface="+mn-lt"/>
                <a:cs typeface="Arial"/>
                <a:hlinkClick r:id="rId7"/>
              </a:rPr>
              <a:t>https://ageing-better.org.uk/</a:t>
            </a:r>
            <a:r>
              <a:rPr lang="en-GB" sz="1100">
                <a:latin typeface="Arial"/>
                <a:ea typeface="+mn-lt"/>
                <a:cs typeface="Arial"/>
              </a:rPr>
              <a:t> (Accessed: 7 May 2026).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Cumming, E. and Henry, W. (1961) </a:t>
            </a:r>
            <a:r>
              <a:rPr lang="en-GB" sz="1100" i="1">
                <a:latin typeface="Arial"/>
                <a:ea typeface="+mn-lt"/>
                <a:cs typeface="Arial"/>
              </a:rPr>
              <a:t>Growing old: The process of disengagement</a:t>
            </a:r>
            <a:r>
              <a:rPr lang="en-GB" sz="1100">
                <a:latin typeface="Arial"/>
                <a:ea typeface="+mn-lt"/>
                <a:cs typeface="Arial"/>
              </a:rPr>
              <a:t>. New York: Basic Books.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Davidson, K. et al. (2019) </a:t>
            </a:r>
            <a:r>
              <a:rPr lang="en-GB" sz="1100" i="1">
                <a:latin typeface="Arial"/>
                <a:ea typeface="+mn-lt"/>
                <a:cs typeface="Arial"/>
              </a:rPr>
              <a:t>Social policy and ageing</a:t>
            </a:r>
            <a:r>
              <a:rPr lang="en-GB" sz="1100">
                <a:latin typeface="Arial"/>
                <a:ea typeface="+mn-lt"/>
                <a:cs typeface="Arial"/>
              </a:rPr>
              <a:t>. London: Sage Publications.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Department of Health (2022) </a:t>
            </a:r>
            <a:r>
              <a:rPr lang="en-GB" sz="1100" i="1">
                <a:latin typeface="Arial"/>
                <a:ea typeface="+mn-lt"/>
                <a:cs typeface="Arial"/>
              </a:rPr>
              <a:t>Adult social care reform white paper</a:t>
            </a:r>
            <a:r>
              <a:rPr lang="en-GB" sz="1100">
                <a:latin typeface="Arial"/>
                <a:ea typeface="+mn-lt"/>
                <a:cs typeface="Arial"/>
              </a:rPr>
              <a:t>. London: HMSO. Available at: </a:t>
            </a:r>
            <a:r>
              <a:rPr lang="en-GB" sz="1100">
                <a:latin typeface="Arial"/>
                <a:ea typeface="+mn-lt"/>
                <a:cs typeface="Arial"/>
                <a:hlinkClick r:id="rId8"/>
              </a:rPr>
              <a:t>https://www.gov.uk/</a:t>
            </a:r>
            <a:r>
              <a:rPr lang="en-GB" sz="1100">
                <a:latin typeface="Arial"/>
                <a:ea typeface="+mn-lt"/>
                <a:cs typeface="Arial"/>
              </a:rPr>
              <a:t> (Accessed: 21 May 2026).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Department of Health and Social Care (2014) </a:t>
            </a:r>
            <a:r>
              <a:rPr lang="en-GB" sz="1100" i="1">
                <a:latin typeface="Arial"/>
                <a:ea typeface="+mn-lt"/>
                <a:cs typeface="Arial"/>
              </a:rPr>
              <a:t>Care Act 2014</a:t>
            </a:r>
            <a:r>
              <a:rPr lang="en-GB" sz="1100">
                <a:latin typeface="Arial"/>
                <a:ea typeface="+mn-lt"/>
                <a:cs typeface="Arial"/>
              </a:rPr>
              <a:t>. London: HMSO. Available at: </a:t>
            </a:r>
            <a:r>
              <a:rPr lang="en-GB" sz="1100">
                <a:latin typeface="Arial"/>
                <a:ea typeface="+mn-lt"/>
                <a:cs typeface="Arial"/>
                <a:hlinkClick r:id="rId9"/>
              </a:rPr>
              <a:t>https://www.legislation.gov.uk/</a:t>
            </a:r>
            <a:r>
              <a:rPr lang="en-GB" sz="1100">
                <a:latin typeface="Arial"/>
                <a:ea typeface="+mn-lt"/>
                <a:cs typeface="Arial"/>
              </a:rPr>
              <a:t> (Accessed: 7 May 2026). 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Arial"/>
              </a:rPr>
              <a:t>NHS England (2019) </a:t>
            </a:r>
            <a:r>
              <a:rPr lang="en-GB" sz="1100" i="1">
                <a:latin typeface="Arial"/>
                <a:ea typeface="+mn-lt"/>
                <a:cs typeface="Arial"/>
              </a:rPr>
              <a:t>The NHS long term plan</a:t>
            </a:r>
            <a:r>
              <a:rPr lang="en-GB" sz="1100">
                <a:latin typeface="Arial"/>
                <a:ea typeface="+mn-lt"/>
                <a:cs typeface="Arial"/>
              </a:rPr>
              <a:t>. London: NHS England. Available at: </a:t>
            </a:r>
            <a:r>
              <a:rPr lang="en-GB" sz="1100">
                <a:latin typeface="Arial"/>
                <a:ea typeface="+mn-lt"/>
                <a:cs typeface="Arial"/>
                <a:hlinkClick r:id="rId10"/>
              </a:rPr>
              <a:t>https://www.longtermplan.nhs.uk/</a:t>
            </a:r>
            <a:r>
              <a:rPr lang="en-GB" sz="1100">
                <a:latin typeface="Arial"/>
                <a:ea typeface="+mn-lt"/>
                <a:cs typeface="Arial"/>
              </a:rPr>
              <a:t> (Accessed: 7 May 2026). </a:t>
            </a:r>
            <a:endParaRPr lang="en-GB" sz="1100">
              <a:latin typeface="Arial"/>
              <a:cs typeface="Arial"/>
            </a:endParaRP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025598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CEA2B-4654-BA65-8D6A-5BAF9EC89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C6017-C6C3-0581-7238-111711438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92495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100"/>
          </a:p>
          <a:p>
            <a:r>
              <a:rPr lang="en-GB" sz="1200">
                <a:latin typeface="Arial"/>
                <a:cs typeface="Arial"/>
              </a:rPr>
              <a:t>NICE (2015) </a:t>
            </a:r>
            <a:r>
              <a:rPr lang="en-GB" sz="1200" i="1">
                <a:latin typeface="Arial"/>
                <a:cs typeface="Arial"/>
              </a:rPr>
              <a:t>Home care: Delivering personal care and practical support to older people living in their own homes (NG21)</a:t>
            </a:r>
            <a:r>
              <a:rPr lang="en-GB" sz="1200">
                <a:latin typeface="Arial"/>
                <a:cs typeface="Arial"/>
              </a:rPr>
              <a:t>. London: NICE. Available at: </a:t>
            </a:r>
            <a:r>
              <a:rPr lang="en-GB" sz="1200">
                <a:latin typeface="Arial"/>
                <a:cs typeface="Arial"/>
                <a:hlinkClick r:id="rId2"/>
              </a:rPr>
              <a:t>https://www.nice.org.uk/</a:t>
            </a:r>
            <a:r>
              <a:rPr lang="en-GB" sz="1200">
                <a:latin typeface="Arial"/>
                <a:cs typeface="Arial"/>
              </a:rPr>
              <a:t> (Accessed: 7 May 2026). </a:t>
            </a:r>
          </a:p>
          <a:p>
            <a:r>
              <a:rPr lang="en-GB" sz="1200">
                <a:latin typeface="Arial"/>
                <a:cs typeface="Arial"/>
              </a:rPr>
              <a:t>NICE (2015) </a:t>
            </a:r>
            <a:r>
              <a:rPr lang="en-GB" sz="1200" i="1">
                <a:latin typeface="Arial"/>
                <a:cs typeface="Arial"/>
              </a:rPr>
              <a:t>Older people with social care needs and multiple long-term conditions (NG22)</a:t>
            </a:r>
            <a:r>
              <a:rPr lang="en-GB" sz="1200">
                <a:latin typeface="Arial"/>
                <a:cs typeface="Arial"/>
              </a:rPr>
              <a:t>. London: NICE. Available at: </a:t>
            </a:r>
            <a:r>
              <a:rPr lang="en-GB" sz="1200">
                <a:latin typeface="Arial"/>
                <a:cs typeface="Arial"/>
                <a:hlinkClick r:id="rId2"/>
              </a:rPr>
              <a:t>https://www.nice.org.uk/</a:t>
            </a:r>
            <a:r>
              <a:rPr lang="en-GB" sz="1200">
                <a:latin typeface="Arial"/>
                <a:cs typeface="Arial"/>
              </a:rPr>
              <a:t> (Accessed: 7 May 2026). </a:t>
            </a:r>
          </a:p>
          <a:p>
            <a:r>
              <a:rPr lang="en-GB" sz="1200">
                <a:latin typeface="Arial"/>
                <a:cs typeface="Arial"/>
              </a:rPr>
              <a:t>Nolan, M. et al. (2004) </a:t>
            </a:r>
            <a:r>
              <a:rPr lang="en-GB" sz="1200" i="1">
                <a:latin typeface="Arial"/>
                <a:cs typeface="Arial"/>
              </a:rPr>
              <a:t>Beyond ‘person-centred’ care: A new vision for gerontological nursing</a:t>
            </a:r>
            <a:r>
              <a:rPr lang="en-GB" sz="1200">
                <a:latin typeface="Arial"/>
                <a:cs typeface="Arial"/>
              </a:rPr>
              <a:t>. Newcastle: University of Sheffield. </a:t>
            </a:r>
          </a:p>
          <a:p>
            <a:r>
              <a:rPr lang="en-GB" sz="1200">
                <a:latin typeface="Arial"/>
                <a:cs typeface="Arial"/>
              </a:rPr>
              <a:t>OECD (2023) </a:t>
            </a:r>
            <a:r>
              <a:rPr lang="en-GB" sz="1200" i="1">
                <a:latin typeface="Arial"/>
                <a:cs typeface="Arial"/>
              </a:rPr>
              <a:t>Health at a glance 2023</a:t>
            </a:r>
            <a:r>
              <a:rPr lang="en-GB" sz="1200">
                <a:latin typeface="Arial"/>
                <a:cs typeface="Arial"/>
              </a:rPr>
              <a:t>. Paris: OECD Publishing. </a:t>
            </a:r>
          </a:p>
          <a:p>
            <a:r>
              <a:rPr lang="en-GB" sz="1200">
                <a:latin typeface="Arial"/>
                <a:cs typeface="Arial"/>
              </a:rPr>
              <a:t>Office for Health Improvement and Disparities (2023) </a:t>
            </a:r>
            <a:r>
              <a:rPr lang="en-GB" sz="1200" i="1">
                <a:latin typeface="Arial"/>
                <a:cs typeface="Arial"/>
              </a:rPr>
              <a:t>Older adults’ health and wellbeing profile</a:t>
            </a:r>
            <a:r>
              <a:rPr lang="en-GB" sz="1200">
                <a:latin typeface="Arial"/>
                <a:cs typeface="Arial"/>
              </a:rPr>
              <a:t>. London: OHID. Available at: </a:t>
            </a:r>
            <a:r>
              <a:rPr lang="en-GB" sz="1200">
                <a:latin typeface="Arial"/>
                <a:cs typeface="Arial"/>
                <a:hlinkClick r:id="rId3"/>
              </a:rPr>
              <a:t>https://www.gov.uk/</a:t>
            </a:r>
            <a:r>
              <a:rPr lang="en-GB" sz="1200">
                <a:latin typeface="Arial"/>
                <a:cs typeface="Arial"/>
              </a:rPr>
              <a:t> (Accessed: 3 May 2026). </a:t>
            </a:r>
          </a:p>
          <a:p>
            <a:r>
              <a:rPr lang="en-GB" sz="1200">
                <a:latin typeface="Arial"/>
                <a:cs typeface="Arial"/>
              </a:rPr>
              <a:t>Office for National Statistics (2024) </a:t>
            </a:r>
            <a:r>
              <a:rPr lang="en-GB" sz="1200" i="1">
                <a:latin typeface="Arial"/>
                <a:cs typeface="Arial"/>
              </a:rPr>
              <a:t>Living longer: Ageing population data</a:t>
            </a:r>
            <a:r>
              <a:rPr lang="en-GB" sz="1200">
                <a:latin typeface="Arial"/>
                <a:cs typeface="Arial"/>
              </a:rPr>
              <a:t>. Newport: ONS. Available at: </a:t>
            </a:r>
            <a:r>
              <a:rPr lang="en-GB" sz="1200">
                <a:latin typeface="Arial"/>
                <a:cs typeface="Arial"/>
                <a:hlinkClick r:id="rId4"/>
              </a:rPr>
              <a:t>https://www.ons.gov.uk/</a:t>
            </a:r>
            <a:r>
              <a:rPr lang="en-GB" sz="1200">
                <a:latin typeface="Arial"/>
                <a:cs typeface="Arial"/>
              </a:rPr>
              <a:t> (Accessed: 3 May 2026). </a:t>
            </a:r>
          </a:p>
          <a:p>
            <a:r>
              <a:rPr lang="en-GB" sz="1200">
                <a:latin typeface="Arial"/>
                <a:cs typeface="Arial"/>
              </a:rPr>
              <a:t>Payne, M. (2020) </a:t>
            </a:r>
            <a:r>
              <a:rPr lang="en-GB" sz="1200" i="1">
                <a:latin typeface="Arial"/>
                <a:cs typeface="Arial"/>
              </a:rPr>
              <a:t>Modern social work theory</a:t>
            </a:r>
            <a:r>
              <a:rPr lang="en-GB" sz="1200">
                <a:latin typeface="Arial"/>
                <a:cs typeface="Arial"/>
              </a:rPr>
              <a:t>. 5th </a:t>
            </a:r>
            <a:r>
              <a:rPr lang="en-GB" sz="1200" err="1">
                <a:latin typeface="Arial"/>
                <a:cs typeface="Arial"/>
              </a:rPr>
              <a:t>edn</a:t>
            </a:r>
            <a:r>
              <a:rPr lang="en-GB" sz="1200">
                <a:latin typeface="Arial"/>
                <a:cs typeface="Arial"/>
              </a:rPr>
              <a:t>. Oxford: Oxford University Press. </a:t>
            </a:r>
          </a:p>
          <a:p>
            <a:r>
              <a:rPr lang="en-GB" sz="1200">
                <a:latin typeface="Arial"/>
                <a:cs typeface="Arial"/>
              </a:rPr>
              <a:t>Phillipson, C. (2013) </a:t>
            </a:r>
            <a:r>
              <a:rPr lang="en-GB" sz="1200" i="1">
                <a:latin typeface="Arial"/>
                <a:cs typeface="Arial"/>
              </a:rPr>
              <a:t>Ageing</a:t>
            </a:r>
            <a:r>
              <a:rPr lang="en-GB" sz="1200">
                <a:latin typeface="Arial"/>
                <a:cs typeface="Arial"/>
              </a:rPr>
              <a:t>. Cambridge: Polity Press. </a:t>
            </a:r>
          </a:p>
          <a:p>
            <a:r>
              <a:rPr lang="en-GB" sz="1200">
                <a:latin typeface="Arial"/>
                <a:cs typeface="Arial"/>
              </a:rPr>
              <a:t>Public Health England (2021) </a:t>
            </a:r>
            <a:r>
              <a:rPr lang="en-GB" sz="1200" i="1">
                <a:latin typeface="Arial"/>
                <a:cs typeface="Arial"/>
              </a:rPr>
              <a:t>Health profile for England</a:t>
            </a:r>
            <a:r>
              <a:rPr lang="en-GB" sz="1200">
                <a:latin typeface="Arial"/>
                <a:cs typeface="Arial"/>
              </a:rPr>
              <a:t>. London: PHE. Available at: </a:t>
            </a:r>
            <a:r>
              <a:rPr lang="en-GB" sz="1200">
                <a:latin typeface="Arial"/>
                <a:cs typeface="Arial"/>
                <a:hlinkClick r:id="rId3"/>
              </a:rPr>
              <a:t>https://www.gov.uk/</a:t>
            </a:r>
            <a:r>
              <a:rPr lang="en-GB" sz="1200">
                <a:latin typeface="Arial"/>
                <a:cs typeface="Arial"/>
              </a:rPr>
              <a:t> (Accessed: 21 May 2026). </a:t>
            </a:r>
          </a:p>
          <a:p>
            <a:r>
              <a:rPr lang="en-GB" sz="1200">
                <a:latin typeface="Arial"/>
                <a:cs typeface="Arial"/>
              </a:rPr>
              <a:t>Royal College of Nursing (2023) </a:t>
            </a:r>
            <a:r>
              <a:rPr lang="en-GB" sz="1200" i="1">
                <a:latin typeface="Arial"/>
                <a:cs typeface="Arial"/>
              </a:rPr>
              <a:t>Older people’s care report</a:t>
            </a:r>
            <a:r>
              <a:rPr lang="en-GB" sz="1200">
                <a:latin typeface="Arial"/>
                <a:cs typeface="Arial"/>
              </a:rPr>
              <a:t>. London: RCN. Available at: </a:t>
            </a:r>
            <a:r>
              <a:rPr lang="en-GB" sz="1200">
                <a:latin typeface="Arial"/>
                <a:cs typeface="Arial"/>
                <a:hlinkClick r:id="rId5"/>
              </a:rPr>
              <a:t>https://www.rcn.org.uk/</a:t>
            </a:r>
            <a:r>
              <a:rPr lang="en-GB" sz="1200">
                <a:latin typeface="Arial"/>
                <a:cs typeface="Arial"/>
              </a:rPr>
              <a:t> (Accessed: 21 May 2026).</a:t>
            </a:r>
            <a:r>
              <a:rPr lang="en-GB" sz="1100">
                <a:latin typeface="Arial"/>
                <a:cs typeface="Arial"/>
              </a:rPr>
              <a:t> </a:t>
            </a:r>
          </a:p>
          <a:p>
            <a:endParaRPr lang="en-GB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16044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459E5-34D3-9F18-276D-A3E4CF982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72B05-CD03-CDE4-8532-88ABA2361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/>
          </a:p>
          <a:p>
            <a:endParaRPr lang="en-GB" sz="1200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D53E42-519E-9765-C55A-C4998569C263}"/>
              </a:ext>
            </a:extLst>
          </p:cNvPr>
          <p:cNvSpPr txBox="1"/>
          <p:nvPr/>
        </p:nvSpPr>
        <p:spPr>
          <a:xfrm>
            <a:off x="1156772" y="2409940"/>
            <a:ext cx="10695541" cy="45961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SCIE (2023)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Reablement: Supporting older people towards independence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London: Social Care Institute for Excellence. Available at: </a:t>
            </a:r>
            <a:r>
              <a:rPr lang="en-GB" sz="11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2"/>
              </a:rPr>
              <a:t>https://www.scie.org.uk/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 21 May 2026). </a:t>
            </a:r>
            <a:r>
              <a:rPr lang="en-GB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Skills for Care (2024)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State of the adult social care sector and workforce in England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Leeds: Skills for Care. Available at: </a:t>
            </a:r>
            <a:r>
              <a:rPr lang="en-GB" sz="11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3"/>
              </a:rPr>
              <a:t>https://www.skillsforcare.org.uk/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 21 May 2026). </a:t>
            </a: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>
              <a:lnSpc>
                <a:spcPts val="1125"/>
              </a:lnSpc>
              <a:buFont typeface=""/>
              <a:buChar char="•"/>
            </a:pPr>
            <a:r>
              <a:rPr lang="en-GB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The King’s Fund (2024)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Social Care 360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London: The King’s Fund. Available at: </a:t>
            </a:r>
            <a:r>
              <a:rPr lang="en-GB" sz="11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4"/>
              </a:rPr>
              <a:t>https://www.kingsfund.org.uk/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 21 May 2026). </a:t>
            </a:r>
            <a:r>
              <a:rPr lang="en-GB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Townsend, P. (1981) ‘The structured dependency of the elderly’,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Ageing and Society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1(1), pp. 5–28. </a:t>
            </a:r>
            <a:r>
              <a:rPr lang="en-GB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United Nations (2022)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World population ageing report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New York: United Nations. Available at: </a:t>
            </a:r>
            <a:r>
              <a:rPr lang="en-GB" sz="11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5"/>
              </a:rPr>
              <a:t>https://www.un.org/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 21 May 2026). </a:t>
            </a:r>
            <a:r>
              <a:rPr lang="en-GB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Verbeek, H. et al. (2020) ‘Allowing residents to maintain their lifestyle in dementia care villages’,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BMC Geriatrics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20(1), pp. 1–10. </a:t>
            </a:r>
            <a:r>
              <a:rPr lang="en-US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Victor, C.R. (2018)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Ageing, health and care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Bristol: Policy Press. </a:t>
            </a:r>
            <a:r>
              <a:rPr lang="en-US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endParaRPr lang="en-US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Walker, A. (2019)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The new social ageing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Bristol: Policy Press. </a:t>
            </a:r>
            <a:r>
              <a:rPr lang="en-GB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World Health Organization (2021)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Decade of healthy ageing 2021–2030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Geneva: WHO. Available at: </a:t>
            </a:r>
            <a:r>
              <a:rPr lang="en-GB" sz="11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6"/>
              </a:rPr>
              <a:t>https://www.who.int/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 21 May 2026). </a:t>
            </a: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>
              <a:lnSpc>
                <a:spcPts val="1125"/>
              </a:lnSpc>
              <a:buFont typeface=""/>
              <a:buChar char="•"/>
            </a:pPr>
            <a:r>
              <a:rPr lang="en-GB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World Health Organization (2021)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Global report on ageism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Geneva: WHO. Available at: </a:t>
            </a:r>
            <a:r>
              <a:rPr lang="en-GB" sz="11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6"/>
              </a:rPr>
              <a:t>https://www.who.int/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 21 May 2026). </a:t>
            </a:r>
            <a:r>
              <a:rPr lang="en-GB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World Health Organization (2022)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Ageing and health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Geneva: WHO. Available at: </a:t>
            </a:r>
            <a:r>
              <a:rPr lang="en-GB" sz="11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6"/>
              </a:rPr>
              <a:t>https://www.who.int/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 21 May 2026). </a:t>
            </a:r>
            <a:r>
              <a:rPr lang="en-GB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r>
              <a:rPr lang="en-GB" sz="1100" b="0" i="0" u="none" strike="noStrike" baseline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Yeandle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S. and Buckner, L. (2017) </a:t>
            </a:r>
            <a:r>
              <a:rPr lang="en-GB" sz="11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Older workers and caregiving</a:t>
            </a:r>
            <a:r>
              <a:rPr lang="en-GB"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London: Carers UK.</a:t>
            </a: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125"/>
              </a:lnSpc>
              <a:buFont typeface=""/>
              <a:buChar char="•"/>
            </a:pPr>
            <a:endParaRPr lang="en-GB" sz="11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>
              <a:lnSpc>
                <a:spcPts val="1125"/>
              </a:lnSpc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11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marL="228600" lvl="0" indent="-228600" algn="l">
              <a:lnSpc>
                <a:spcPts val="1125"/>
              </a:lnSpc>
              <a:buFont typeface=""/>
              <a:buChar char="•"/>
            </a:pPr>
            <a:endParaRPr lang="en-US" sz="1100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GB">
              <a:latin typeface="Arial"/>
              <a:cs typeface="Arial"/>
            </a:endParaRPr>
          </a:p>
          <a:p>
            <a:pPr algn="ctr"/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48516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F99E7-3F2B-8B64-2F4E-689499992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0E66B-781A-88AC-D68F-9244C736C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B42982-BB43-D8D7-E123-BEBF8D5D7692}"/>
              </a:ext>
            </a:extLst>
          </p:cNvPr>
          <p:cNvSpPr txBox="1"/>
          <p:nvPr/>
        </p:nvSpPr>
        <p:spPr>
          <a:xfrm>
            <a:off x="731922" y="2215816"/>
            <a:ext cx="10798341" cy="43704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SCIE (2023)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Reablement: Supporting older people towards independence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London: Social Care Institute for Excellence. Available at: </a:t>
            </a:r>
            <a:r>
              <a:rPr lang="en-GB" sz="12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2"/>
              </a:rPr>
              <a:t>https://www.scie.org.uk/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 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</a:rPr>
              <a:t>22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May 2026). </a:t>
            </a:r>
            <a:r>
              <a:rPr lang="en-US" sz="12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Skills for Care (2024)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State of the adult social care sector and workforce in England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Leeds: Skills for Care. Available at: </a:t>
            </a:r>
            <a:r>
              <a:rPr lang="en-GB" sz="12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3"/>
              </a:rPr>
              <a:t>https://www.skillsforcare.org.uk/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 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</a:rPr>
              <a:t>8 May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2026).</a:t>
            </a:r>
            <a:endParaRPr lang="en-GB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12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GB" sz="1200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The King’s Fund (2024)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Social Care 360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London: The King’s Fund. Available at: </a:t>
            </a:r>
            <a:r>
              <a:rPr lang="en-GB" sz="12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4"/>
              </a:rPr>
              <a:t>https://www.kingsfund.org.uk/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8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May 2026). </a:t>
            </a:r>
            <a:r>
              <a:rPr lang="en-US" sz="12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Townsend, P. (1981) ‘The structured dependency of the elderly’,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Ageing and Society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1(1), pp. 5–28. </a:t>
            </a:r>
            <a:r>
              <a:rPr lang="en-US" sz="12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endParaRPr lang="en-GB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United Nations (2022)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World population ageing report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New York: United Nations. Available at: </a:t>
            </a:r>
            <a:r>
              <a:rPr lang="en-GB" sz="12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5"/>
              </a:rPr>
              <a:t>https://www.un.org/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10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May 2026). </a:t>
            </a:r>
            <a:r>
              <a:rPr lang="en-US" sz="12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>
              <a:lnSpc>
                <a:spcPts val="1200"/>
              </a:lnSpc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Verbeek, H. et al. (2020) ‘Allowing residents to maintain their lifestyle in dementia care villages’,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BMC Geriatrics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20(1), pp. 1–10.</a:t>
            </a:r>
            <a:endParaRPr lang="en-GB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>
              <a:lnSpc>
                <a:spcPts val="1200"/>
              </a:lnSpc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12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marL="228600" lvl="0" indent="-228600" algn="l" rtl="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Victor, C.R. (2018)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Ageing, health and care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Bristol: Policy Press. </a:t>
            </a:r>
            <a:r>
              <a:rPr lang="en-US" sz="12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Walker, A. (2019)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The new social ageing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Bristol: Policy Press. </a:t>
            </a:r>
            <a:r>
              <a:rPr lang="en-US" sz="12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World Health Organization (2021)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Decade of healthy ageing 2021–2030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Geneva: WHO. Available at: </a:t>
            </a:r>
            <a:r>
              <a:rPr lang="en-GB" sz="12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6"/>
              </a:rPr>
              <a:t>https://www.who.int/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8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May 2026). </a:t>
            </a:r>
            <a:r>
              <a:rPr lang="en-US" sz="12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World Health Organization (2021)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Global report on ageism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Geneva: WHO. Available at: </a:t>
            </a:r>
            <a:r>
              <a:rPr lang="en-GB" sz="12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6"/>
              </a:rPr>
              <a:t>https://www.who.int/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8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May 2026).</a:t>
            </a:r>
            <a:endParaRPr lang="en-US">
              <a:solidFill>
                <a:srgbClr val="000000"/>
              </a:solidFill>
              <a:latin typeface="Aptos" panose="020B0004020202020204"/>
              <a:ea typeface="Arial"/>
              <a:cs typeface="Arial"/>
            </a:endParaRPr>
          </a:p>
          <a:p>
            <a:pPr>
              <a:lnSpc>
                <a:spcPts val="1200"/>
              </a:lnSpc>
            </a:pP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12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World Health Organization (2022)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Ageing and health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Geneva: WHO. Available at: </a:t>
            </a:r>
            <a:r>
              <a:rPr lang="en-GB" sz="1200" b="0" i="0" u="sng" strike="noStrike" baseline="0">
                <a:solidFill>
                  <a:srgbClr val="467886"/>
                </a:solidFill>
                <a:latin typeface="Arial"/>
                <a:ea typeface="Arial"/>
                <a:cs typeface="Arial"/>
                <a:hlinkClick r:id="rId6"/>
              </a:rPr>
              <a:t>https://www.who.int/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(Accessed: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9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May 2026). </a:t>
            </a:r>
            <a:endParaRPr lang="en-GB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lvl="0" algn="l">
              <a:lnSpc>
                <a:spcPts val="1200"/>
              </a:lnSpc>
            </a:pPr>
            <a:endParaRPr lang="en-US" sz="1200">
              <a:latin typeface="Arial"/>
              <a:cs typeface="Arial"/>
            </a:endParaRPr>
          </a:p>
          <a:p>
            <a:pPr marL="228600" lvl="0" indent="-228600" algn="l" rtl="0">
              <a:lnSpc>
                <a:spcPts val="1200"/>
              </a:lnSpc>
              <a:buFont typeface=""/>
              <a:buChar char="•"/>
            </a:pPr>
            <a:r>
              <a:rPr lang="en-GB" sz="1200" b="0" i="0" u="none" strike="noStrike" baseline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Yeandle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 S. and Buckner, L. (2017) </a:t>
            </a:r>
            <a:r>
              <a:rPr lang="en-GB" sz="1200" b="0" i="1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Older workers and caregiving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 London: Carers UK. </a:t>
            </a:r>
          </a:p>
          <a:p>
            <a:pPr marL="228600" indent="-228600">
              <a:lnSpc>
                <a:spcPts val="1200"/>
              </a:lnSpc>
              <a:buFont typeface=""/>
              <a:buChar char="•"/>
            </a:pP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6249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84BD6-7110-0F69-A7B1-C77F37851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A85DB-5ECE-188E-968B-0D12C0F730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1200">
                <a:latin typeface="Arial"/>
                <a:cs typeface="Arial"/>
              </a:rPr>
              <a:t>Finch, J. and Mason, J. (1993) </a:t>
            </a:r>
            <a:r>
              <a:rPr lang="en-GB" sz="1200" i="1">
                <a:latin typeface="Arial"/>
                <a:cs typeface="Arial"/>
              </a:rPr>
              <a:t>Negotiating family responsibilities</a:t>
            </a:r>
            <a:r>
              <a:rPr lang="en-GB" sz="1200">
                <a:latin typeface="Arial"/>
                <a:cs typeface="Arial"/>
              </a:rPr>
              <a:t>. London: Routledge.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Giddens, A. (2009) </a:t>
            </a:r>
            <a:r>
              <a:rPr lang="en-GB" sz="1200" i="1">
                <a:latin typeface="Arial"/>
                <a:cs typeface="Arial"/>
              </a:rPr>
              <a:t>Sociology</a:t>
            </a:r>
            <a:r>
              <a:rPr lang="en-GB" sz="1200">
                <a:latin typeface="Arial"/>
                <a:cs typeface="Arial"/>
              </a:rPr>
              <a:t>. 6th </a:t>
            </a:r>
            <a:r>
              <a:rPr lang="en-GB" sz="1200" err="1">
                <a:latin typeface="Arial"/>
                <a:cs typeface="Arial"/>
              </a:rPr>
              <a:t>edn</a:t>
            </a:r>
            <a:r>
              <a:rPr lang="en-GB" sz="1200">
                <a:latin typeface="Arial"/>
                <a:cs typeface="Arial"/>
              </a:rPr>
              <a:t>. Cambridge: Polity Press.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Great Britain. Equality Act 2010. London: The Stationery Office. </a:t>
            </a:r>
          </a:p>
          <a:p>
            <a:r>
              <a:rPr lang="en-GB" sz="1200">
                <a:latin typeface="Arial"/>
                <a:cs typeface="Arial"/>
              </a:rPr>
              <a:t>Great Britain. Human Rights Act 1998. London: The Stationery Office. </a:t>
            </a:r>
          </a:p>
          <a:p>
            <a:r>
              <a:rPr lang="en-GB" sz="1200">
                <a:latin typeface="Arial"/>
                <a:cs typeface="Arial"/>
              </a:rPr>
              <a:t>Great Britain. Mental Capacity Act 2005. London: The Stationery Office. </a:t>
            </a:r>
          </a:p>
          <a:p>
            <a:r>
              <a:rPr lang="en-GB" sz="1200">
                <a:latin typeface="Arial"/>
                <a:cs typeface="Arial"/>
              </a:rPr>
              <a:t>Havighurst, R.J. (1961) ‘Successful ageing’, </a:t>
            </a:r>
            <a:r>
              <a:rPr lang="en-GB" sz="1200" i="1">
                <a:latin typeface="Arial"/>
                <a:cs typeface="Arial"/>
              </a:rPr>
              <a:t>The Gerontologist</a:t>
            </a:r>
            <a:r>
              <a:rPr lang="en-GB" sz="1200">
                <a:latin typeface="Arial"/>
                <a:cs typeface="Arial"/>
              </a:rPr>
              <a:t>, 1(1), pp. 8–13. </a:t>
            </a:r>
          </a:p>
          <a:p>
            <a:r>
              <a:rPr lang="en-GB" sz="1200">
                <a:latin typeface="Arial"/>
                <a:cs typeface="Arial"/>
              </a:rPr>
              <a:t>HelpAge International (2022) </a:t>
            </a:r>
            <a:r>
              <a:rPr lang="en-GB" sz="1200" i="1">
                <a:latin typeface="Arial"/>
                <a:cs typeface="Arial"/>
              </a:rPr>
              <a:t>Global </a:t>
            </a:r>
            <a:r>
              <a:rPr lang="en-GB" sz="1200" i="1" err="1">
                <a:latin typeface="Arial"/>
                <a:cs typeface="Arial"/>
              </a:rPr>
              <a:t>AgeWatch</a:t>
            </a:r>
            <a:r>
              <a:rPr lang="en-GB" sz="1200" i="1">
                <a:latin typeface="Arial"/>
                <a:cs typeface="Arial"/>
              </a:rPr>
              <a:t> insights</a:t>
            </a:r>
            <a:r>
              <a:rPr lang="en-GB" sz="1200">
                <a:latin typeface="Arial"/>
                <a:cs typeface="Arial"/>
              </a:rPr>
              <a:t>. London: HelpAge International. Available at: </a:t>
            </a:r>
            <a:r>
              <a:rPr lang="en-GB" sz="1200">
                <a:latin typeface="Arial"/>
                <a:cs typeface="Arial"/>
                <a:hlinkClick r:id="rId2"/>
              </a:rPr>
              <a:t>https://www.helpage.org/</a:t>
            </a:r>
            <a:r>
              <a:rPr lang="en-GB" sz="1200">
                <a:latin typeface="Arial"/>
                <a:cs typeface="Arial"/>
              </a:rPr>
              <a:t> (Accessed: 21 May 2026).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Higgs, P. and </a:t>
            </a:r>
            <a:r>
              <a:rPr lang="en-GB" sz="1200" err="1">
                <a:latin typeface="Arial"/>
                <a:cs typeface="Arial"/>
              </a:rPr>
              <a:t>Gilleard</a:t>
            </a:r>
            <a:r>
              <a:rPr lang="en-GB" sz="1200">
                <a:latin typeface="Arial"/>
                <a:cs typeface="Arial"/>
              </a:rPr>
              <a:t>, C. (2016) </a:t>
            </a:r>
            <a:r>
              <a:rPr lang="en-GB" sz="1200" i="1">
                <a:latin typeface="Arial"/>
                <a:cs typeface="Arial"/>
              </a:rPr>
              <a:t>Personhood, identity and care in advanced old age</a:t>
            </a:r>
            <a:r>
              <a:rPr lang="en-GB" sz="1200">
                <a:latin typeface="Arial"/>
                <a:cs typeface="Arial"/>
              </a:rPr>
              <a:t>. Bristol: Policy Press.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House of Commons Health and Social Care Committee (2022) </a:t>
            </a:r>
            <a:r>
              <a:rPr lang="en-GB" sz="1200" i="1">
                <a:latin typeface="Arial"/>
                <a:cs typeface="Arial"/>
              </a:rPr>
              <a:t>Workforce burnout and resilience in social care</a:t>
            </a:r>
            <a:r>
              <a:rPr lang="en-GB" sz="1200">
                <a:latin typeface="Arial"/>
                <a:cs typeface="Arial"/>
              </a:rPr>
              <a:t>. London: UK Parliament. Available at: </a:t>
            </a:r>
            <a:r>
              <a:rPr lang="en-GB" sz="1200">
                <a:latin typeface="Arial"/>
                <a:cs typeface="Arial"/>
                <a:hlinkClick r:id="rId3"/>
              </a:rPr>
              <a:t>https://www.parliament.uk/</a:t>
            </a:r>
            <a:r>
              <a:rPr lang="en-GB" sz="1200">
                <a:latin typeface="Arial"/>
                <a:cs typeface="Arial"/>
              </a:rPr>
              <a:t> (Accessed: 21 May 2026). </a:t>
            </a:r>
          </a:p>
          <a:p>
            <a:r>
              <a:rPr lang="en-GB" sz="1200">
                <a:latin typeface="Arial"/>
                <a:cs typeface="Arial"/>
              </a:rPr>
              <a:t>Independent Age (2023) </a:t>
            </a:r>
            <a:r>
              <a:rPr lang="en-GB" sz="1200" i="1">
                <a:latin typeface="Arial"/>
                <a:cs typeface="Arial"/>
              </a:rPr>
              <a:t>The hidden costs of ageing</a:t>
            </a:r>
            <a:r>
              <a:rPr lang="en-GB" sz="1200">
                <a:latin typeface="Arial"/>
                <a:cs typeface="Arial"/>
              </a:rPr>
              <a:t>. London: Independent Age. Available at: </a:t>
            </a:r>
            <a:r>
              <a:rPr lang="en-GB" sz="1200">
                <a:latin typeface="Arial"/>
                <a:cs typeface="Arial"/>
                <a:hlinkClick r:id="rId4"/>
              </a:rPr>
              <a:t>https://www.independentage.org/</a:t>
            </a:r>
            <a:r>
              <a:rPr lang="en-GB" sz="1200">
                <a:latin typeface="Arial"/>
                <a:cs typeface="Arial"/>
              </a:rPr>
              <a:t> (Accessed: 21 May 2026). </a:t>
            </a:r>
          </a:p>
          <a:p>
            <a:r>
              <a:rPr lang="en-GB" sz="1200">
                <a:latin typeface="Arial"/>
                <a:cs typeface="Arial"/>
              </a:rPr>
              <a:t>Local Government Association (2023) </a:t>
            </a:r>
            <a:r>
              <a:rPr lang="en-GB" sz="1200" i="1">
                <a:latin typeface="Arial"/>
                <a:cs typeface="Arial"/>
              </a:rPr>
              <a:t>Adult social care funding pressures</a:t>
            </a:r>
            <a:r>
              <a:rPr lang="en-GB" sz="1200">
                <a:latin typeface="Arial"/>
                <a:cs typeface="Arial"/>
              </a:rPr>
              <a:t>. London: LGA. Available at: </a:t>
            </a:r>
            <a:r>
              <a:rPr lang="en-GB" sz="1200">
                <a:latin typeface="Arial"/>
                <a:cs typeface="Arial"/>
                <a:hlinkClick r:id="rId5"/>
              </a:rPr>
              <a:t>https://www.local.gov.uk/</a:t>
            </a:r>
            <a:r>
              <a:rPr lang="en-GB" sz="1200">
                <a:latin typeface="Arial"/>
                <a:cs typeface="Arial"/>
              </a:rPr>
              <a:t> (Accessed: 21 May 2026). </a:t>
            </a:r>
          </a:p>
          <a:p>
            <a:r>
              <a:rPr lang="en-GB" sz="1200">
                <a:latin typeface="Arial"/>
                <a:cs typeface="Arial"/>
              </a:rPr>
              <a:t>Marmot, M. (2020) </a:t>
            </a:r>
            <a:r>
              <a:rPr lang="en-GB" sz="1200" i="1">
                <a:latin typeface="Arial"/>
                <a:cs typeface="Arial"/>
              </a:rPr>
              <a:t>Health equity in England: The Marmot review 10 years on</a:t>
            </a:r>
            <a:r>
              <a:rPr lang="en-GB" sz="1200">
                <a:latin typeface="Arial"/>
                <a:cs typeface="Arial"/>
              </a:rPr>
              <a:t>. London: Institute of Health Equity. </a:t>
            </a:r>
          </a:p>
          <a:p>
            <a:r>
              <a:rPr lang="en-GB" sz="1200">
                <a:latin typeface="Arial"/>
                <a:cs typeface="Arial"/>
              </a:rPr>
              <a:t>Marmot, M. and Allen, J. (2020) </a:t>
            </a:r>
            <a:r>
              <a:rPr lang="en-GB" sz="1200" i="1">
                <a:latin typeface="Arial"/>
                <a:cs typeface="Arial"/>
              </a:rPr>
              <a:t>Build back fairer: The COVID-19 Marmot review</a:t>
            </a:r>
            <a:r>
              <a:rPr lang="en-GB" sz="1200">
                <a:latin typeface="Arial"/>
                <a:cs typeface="Arial"/>
              </a:rPr>
              <a:t>. London: Institute of Health Equity.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Milligan, C. (2009) </a:t>
            </a:r>
            <a:r>
              <a:rPr lang="en-GB" sz="1200" i="1">
                <a:latin typeface="Arial"/>
                <a:cs typeface="Arial"/>
              </a:rPr>
              <a:t>There’s no place like home: Place and care in an ageing society</a:t>
            </a:r>
            <a:r>
              <a:rPr lang="en-GB" sz="1200">
                <a:latin typeface="Arial"/>
                <a:cs typeface="Arial"/>
              </a:rPr>
              <a:t>. Farnham: Ashgate. </a:t>
            </a:r>
            <a:endParaRPr lang="en-US" sz="1200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640232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E14EA-7DF5-705E-A3C5-1BD31B1CF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20525-FE82-CE3E-05EA-6B6978C366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/>
              <a:t>NICE (2015) </a:t>
            </a:r>
            <a:r>
              <a:rPr lang="en-GB" sz="1200" i="1"/>
              <a:t>Home care: Delivering personal care and practical support to older people living in their own homes (NG21)</a:t>
            </a:r>
            <a:r>
              <a:rPr lang="en-GB" sz="1200"/>
              <a:t>. London: NICE. Available at: </a:t>
            </a:r>
            <a:r>
              <a:rPr lang="en-GB" sz="1200">
                <a:hlinkClick r:id="rId2"/>
              </a:rPr>
              <a:t>https://www.nice.org.uk/</a:t>
            </a:r>
            <a:r>
              <a:rPr lang="en-GB" sz="1200"/>
              <a:t> (Accessed: 21 May 2026). </a:t>
            </a:r>
          </a:p>
          <a:p>
            <a:r>
              <a:rPr lang="en-GB" sz="1200"/>
              <a:t>NICE (2015) </a:t>
            </a:r>
            <a:r>
              <a:rPr lang="en-GB" sz="1200" i="1"/>
              <a:t>Older people with social care needs and multiple long-term conditions (NG22)</a:t>
            </a:r>
            <a:r>
              <a:rPr lang="en-GB" sz="1200"/>
              <a:t>. London: NICE. Available at: </a:t>
            </a:r>
            <a:r>
              <a:rPr lang="en-GB" sz="1200">
                <a:hlinkClick r:id="rId2"/>
              </a:rPr>
              <a:t>https://www.nice.org.uk/</a:t>
            </a:r>
            <a:r>
              <a:rPr lang="en-GB" sz="1200"/>
              <a:t> (Accessed: 21 May 2026). </a:t>
            </a:r>
          </a:p>
          <a:p>
            <a:r>
              <a:rPr lang="en-GB" sz="1200"/>
              <a:t>Nolan, M. et al. (2004) </a:t>
            </a:r>
            <a:r>
              <a:rPr lang="en-GB" sz="1200" i="1"/>
              <a:t>Beyond ‘person-centred’ care: A new vision for gerontological nursing</a:t>
            </a:r>
            <a:r>
              <a:rPr lang="en-GB" sz="1200"/>
              <a:t>. Newcastle: University of Sheffield. </a:t>
            </a:r>
          </a:p>
          <a:p>
            <a:r>
              <a:rPr lang="en-GB" sz="1200"/>
              <a:t>OECD (2023) </a:t>
            </a:r>
            <a:r>
              <a:rPr lang="en-GB" sz="1200" i="1"/>
              <a:t>Health at a glance 2023</a:t>
            </a:r>
            <a:r>
              <a:rPr lang="en-GB" sz="1200"/>
              <a:t>. Paris: OECD Publishing. </a:t>
            </a:r>
          </a:p>
          <a:p>
            <a:r>
              <a:rPr lang="en-GB" sz="1200"/>
              <a:t>Office for Health Improvement and Disparities (2023) </a:t>
            </a:r>
            <a:r>
              <a:rPr lang="en-GB" sz="1200" i="1"/>
              <a:t>Older adults’ health and wellbeing profile</a:t>
            </a:r>
            <a:r>
              <a:rPr lang="en-GB" sz="1200"/>
              <a:t>. London: OHID. Available at: </a:t>
            </a:r>
            <a:r>
              <a:rPr lang="en-GB" sz="1200">
                <a:hlinkClick r:id="rId3"/>
              </a:rPr>
              <a:t>https://www.gov.uk/</a:t>
            </a:r>
            <a:r>
              <a:rPr lang="en-GB" sz="1200"/>
              <a:t> (Accessed: 21 May 2026). </a:t>
            </a:r>
          </a:p>
          <a:p>
            <a:r>
              <a:rPr lang="en-GB" sz="1200"/>
              <a:t>Office for National Statistics (2024) </a:t>
            </a:r>
            <a:r>
              <a:rPr lang="en-GB" sz="1200" i="1"/>
              <a:t>Living longer: Ageing population data</a:t>
            </a:r>
            <a:r>
              <a:rPr lang="en-GB" sz="1200"/>
              <a:t>. Newport: ONS. Available at: </a:t>
            </a:r>
            <a:r>
              <a:rPr lang="en-GB" sz="1200">
                <a:hlinkClick r:id="rId4"/>
              </a:rPr>
              <a:t>https://www.ons.gov.uk/</a:t>
            </a:r>
            <a:r>
              <a:rPr lang="en-GB" sz="1200"/>
              <a:t> (Accessed: 21 May 2026). </a:t>
            </a:r>
          </a:p>
          <a:p>
            <a:r>
              <a:rPr lang="en-GB" sz="1200"/>
              <a:t>Payne, M. (2020) </a:t>
            </a:r>
            <a:r>
              <a:rPr lang="en-GB" sz="1200" i="1"/>
              <a:t>Modern social work theory</a:t>
            </a:r>
            <a:r>
              <a:rPr lang="en-GB" sz="1200"/>
              <a:t>. 5th </a:t>
            </a:r>
            <a:r>
              <a:rPr lang="en-GB" sz="1200" err="1"/>
              <a:t>edn</a:t>
            </a:r>
            <a:r>
              <a:rPr lang="en-GB" sz="1200"/>
              <a:t>. Oxford: Oxford University Press. </a:t>
            </a:r>
          </a:p>
          <a:p>
            <a:r>
              <a:rPr lang="en-GB" sz="1200"/>
              <a:t>Phillipson, C. (2013) </a:t>
            </a:r>
            <a:r>
              <a:rPr lang="en-GB" sz="1200" i="1"/>
              <a:t>Ageing</a:t>
            </a:r>
            <a:r>
              <a:rPr lang="en-GB" sz="1200"/>
              <a:t>. Cambridge: Polity Press. </a:t>
            </a:r>
          </a:p>
          <a:p>
            <a:r>
              <a:rPr lang="en-GB" sz="1200"/>
              <a:t>Public Health England (2021) </a:t>
            </a:r>
            <a:r>
              <a:rPr lang="en-GB" sz="1200" i="1"/>
              <a:t>Health profile for England</a:t>
            </a:r>
            <a:r>
              <a:rPr lang="en-GB" sz="1200"/>
              <a:t>. London: PHE. Available at: </a:t>
            </a:r>
            <a:r>
              <a:rPr lang="en-GB" sz="1200">
                <a:hlinkClick r:id="rId3"/>
              </a:rPr>
              <a:t>https://www.gov.uk/</a:t>
            </a:r>
            <a:r>
              <a:rPr lang="en-GB" sz="1200"/>
              <a:t> (Accessed: 21 May 2026). </a:t>
            </a:r>
          </a:p>
          <a:p>
            <a:r>
              <a:rPr lang="en-GB" sz="1200"/>
              <a:t>Royal College of Nursing (2023) </a:t>
            </a:r>
            <a:r>
              <a:rPr lang="en-GB" sz="1200" i="1"/>
              <a:t>Older people’s care report</a:t>
            </a:r>
            <a:r>
              <a:rPr lang="en-GB" sz="1200"/>
              <a:t>. London: RCN. Available at: </a:t>
            </a:r>
            <a:r>
              <a:rPr lang="en-GB" sz="1200">
                <a:hlinkClick r:id="rId5"/>
              </a:rPr>
              <a:t>https://www.rcn.org.uk/</a:t>
            </a:r>
            <a:r>
              <a:rPr lang="en-GB" sz="1200"/>
              <a:t> (Accessed: 21 May 2026). </a:t>
            </a:r>
          </a:p>
          <a:p>
            <a:r>
              <a:rPr lang="en-GB" sz="1200"/>
              <a:t>SCIE (2023) </a:t>
            </a:r>
            <a:r>
              <a:rPr lang="en-GB" sz="1200" i="1"/>
              <a:t>Reablement: Supporting older people towards independence</a:t>
            </a:r>
            <a:r>
              <a:rPr lang="en-GB" sz="1200"/>
              <a:t>. London: Social Care Institute for Excellence. Available at: </a:t>
            </a:r>
            <a:r>
              <a:rPr lang="en-GB" sz="1200">
                <a:hlinkClick r:id="rId6"/>
              </a:rPr>
              <a:t>https://www.scie.org.uk/</a:t>
            </a:r>
            <a:r>
              <a:rPr lang="en-GB" sz="1200"/>
              <a:t> (Accessed: 7 May 2026). </a:t>
            </a:r>
          </a:p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2193146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488F8-1706-B770-DA77-0F6DDFFB6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8E60F-4834-911E-62C8-8A5549DB89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latin typeface="Arial"/>
                <a:cs typeface="Arial"/>
              </a:rPr>
              <a:t>Skills for Care (2024) </a:t>
            </a:r>
            <a:r>
              <a:rPr lang="en-GB" sz="1200" i="1">
                <a:latin typeface="Arial"/>
                <a:cs typeface="Arial"/>
              </a:rPr>
              <a:t>State of the adult social care sector and workforce in England</a:t>
            </a:r>
            <a:r>
              <a:rPr lang="en-GB" sz="1200">
                <a:latin typeface="Arial"/>
                <a:cs typeface="Arial"/>
              </a:rPr>
              <a:t>. Leeds: Skills for Care. Available at: </a:t>
            </a:r>
            <a:r>
              <a:rPr lang="en-GB" sz="1200">
                <a:latin typeface="Arial"/>
                <a:cs typeface="Arial"/>
                <a:hlinkClick r:id="rId2"/>
              </a:rPr>
              <a:t>https://www.skillsforcare.org.uk/</a:t>
            </a:r>
            <a:r>
              <a:rPr lang="en-GB" sz="1200">
                <a:latin typeface="Arial"/>
                <a:cs typeface="Arial"/>
              </a:rPr>
              <a:t> (Accessed: 3 May 2026).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The King’s Fund (2024) </a:t>
            </a:r>
            <a:r>
              <a:rPr lang="en-GB" sz="1200" i="1">
                <a:latin typeface="Arial"/>
                <a:cs typeface="Arial"/>
              </a:rPr>
              <a:t>Social Care 360</a:t>
            </a:r>
            <a:r>
              <a:rPr lang="en-GB" sz="1200">
                <a:latin typeface="Arial"/>
                <a:cs typeface="Arial"/>
              </a:rPr>
              <a:t>. London: The King’s Fund. Available at: </a:t>
            </a:r>
            <a:r>
              <a:rPr lang="en-GB" sz="1200">
                <a:latin typeface="Arial"/>
                <a:cs typeface="Arial"/>
                <a:hlinkClick r:id="rId3"/>
              </a:rPr>
              <a:t>https://www.kingsfund.org.uk/</a:t>
            </a:r>
            <a:r>
              <a:rPr lang="en-GB" sz="1200">
                <a:latin typeface="Arial"/>
                <a:cs typeface="Arial"/>
              </a:rPr>
              <a:t> (Accessed: 1 May 2026).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Townsend, P. (1981) ‘The structured dependency of the elderly’, </a:t>
            </a:r>
            <a:r>
              <a:rPr lang="en-GB" sz="1200" i="1">
                <a:latin typeface="Arial"/>
                <a:cs typeface="Arial"/>
              </a:rPr>
              <a:t>Ageing and Society</a:t>
            </a:r>
            <a:r>
              <a:rPr lang="en-GB" sz="1200">
                <a:latin typeface="Arial"/>
                <a:cs typeface="Arial"/>
              </a:rPr>
              <a:t>, 1(1), pp. 5–28.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United Nations (2022) </a:t>
            </a:r>
            <a:r>
              <a:rPr lang="en-GB" sz="1200" i="1">
                <a:latin typeface="Arial"/>
                <a:cs typeface="Arial"/>
              </a:rPr>
              <a:t>World population ageing report</a:t>
            </a:r>
            <a:r>
              <a:rPr lang="en-GB" sz="1200">
                <a:latin typeface="Arial"/>
                <a:cs typeface="Arial"/>
              </a:rPr>
              <a:t>. New York: United Nations. Available at: </a:t>
            </a:r>
            <a:r>
              <a:rPr lang="en-GB" sz="1200">
                <a:latin typeface="Arial"/>
                <a:cs typeface="Arial"/>
                <a:hlinkClick r:id="rId4"/>
              </a:rPr>
              <a:t>https://www.un.org/</a:t>
            </a:r>
            <a:r>
              <a:rPr lang="en-GB" sz="1200">
                <a:latin typeface="Arial"/>
                <a:cs typeface="Arial"/>
              </a:rPr>
              <a:t> (Accessed: 23 May 2026).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Verbeek, H. et al. (2020) ‘Allowing residents to maintain their lifestyle in dementia care villages’, </a:t>
            </a:r>
            <a:r>
              <a:rPr lang="en-GB" sz="1200" i="1">
                <a:latin typeface="Arial"/>
                <a:cs typeface="Arial"/>
              </a:rPr>
              <a:t>BMC Geriatrics</a:t>
            </a:r>
            <a:r>
              <a:rPr lang="en-GB" sz="1200">
                <a:latin typeface="Arial"/>
                <a:cs typeface="Arial"/>
              </a:rPr>
              <a:t>, 20(1), pp. 1–10.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Victor, C.R. (2018) </a:t>
            </a:r>
            <a:r>
              <a:rPr lang="en-GB" sz="1200" i="1">
                <a:latin typeface="Arial"/>
                <a:cs typeface="Arial"/>
              </a:rPr>
              <a:t>Ageing, health and care</a:t>
            </a:r>
            <a:r>
              <a:rPr lang="en-GB" sz="1200">
                <a:latin typeface="Arial"/>
                <a:cs typeface="Arial"/>
              </a:rPr>
              <a:t>. Bristol: Policy Press.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Walker, A. (2019) </a:t>
            </a:r>
            <a:r>
              <a:rPr lang="en-GB" sz="1200" i="1">
                <a:latin typeface="Arial"/>
                <a:cs typeface="Arial"/>
              </a:rPr>
              <a:t>The new social ageing</a:t>
            </a:r>
            <a:r>
              <a:rPr lang="en-GB" sz="1200">
                <a:latin typeface="Arial"/>
                <a:cs typeface="Arial"/>
              </a:rPr>
              <a:t>. Bristol: Policy Press.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World Health Organization (2021) </a:t>
            </a:r>
            <a:r>
              <a:rPr lang="en-GB" sz="1200" i="1">
                <a:latin typeface="Arial"/>
                <a:cs typeface="Arial"/>
              </a:rPr>
              <a:t>Decade of healthy ageing 2021–2030</a:t>
            </a:r>
            <a:r>
              <a:rPr lang="en-GB" sz="1200">
                <a:latin typeface="Arial"/>
                <a:cs typeface="Arial"/>
              </a:rPr>
              <a:t>. Geneva: WHO. Available at: </a:t>
            </a:r>
            <a:r>
              <a:rPr lang="en-GB" sz="1200">
                <a:latin typeface="Arial"/>
                <a:cs typeface="Arial"/>
                <a:hlinkClick r:id="rId5"/>
              </a:rPr>
              <a:t>https://www.who.int/</a:t>
            </a:r>
            <a:r>
              <a:rPr lang="en-GB" sz="1200">
                <a:latin typeface="Arial"/>
                <a:cs typeface="Arial"/>
              </a:rPr>
              <a:t> (Accessed: 27 May 2026).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World Health Organization (2021) </a:t>
            </a:r>
            <a:r>
              <a:rPr lang="en-GB" sz="1200" i="1">
                <a:latin typeface="Arial"/>
                <a:cs typeface="Arial"/>
              </a:rPr>
              <a:t>Global report on ageism</a:t>
            </a:r>
            <a:r>
              <a:rPr lang="en-GB" sz="1200">
                <a:latin typeface="Arial"/>
                <a:cs typeface="Arial"/>
              </a:rPr>
              <a:t>. Geneva: WHO. Available at: </a:t>
            </a:r>
            <a:r>
              <a:rPr lang="en-GB" sz="1200">
                <a:latin typeface="Arial"/>
                <a:cs typeface="Arial"/>
                <a:hlinkClick r:id="rId5"/>
              </a:rPr>
              <a:t>https://www.who.int/</a:t>
            </a:r>
            <a:r>
              <a:rPr lang="en-GB" sz="1200">
                <a:latin typeface="Arial"/>
                <a:cs typeface="Arial"/>
              </a:rPr>
              <a:t> (Accessed: 26 May 2026).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World Health Organization (2022) </a:t>
            </a:r>
            <a:r>
              <a:rPr lang="en-GB" sz="1200" i="1">
                <a:latin typeface="Arial"/>
                <a:cs typeface="Arial"/>
              </a:rPr>
              <a:t>Ageing and health</a:t>
            </a:r>
            <a:r>
              <a:rPr lang="en-GB" sz="1200">
                <a:latin typeface="Arial"/>
                <a:cs typeface="Arial"/>
              </a:rPr>
              <a:t>. Geneva: WHO. Available at: </a:t>
            </a:r>
            <a:r>
              <a:rPr lang="en-GB" sz="1200">
                <a:latin typeface="Arial"/>
                <a:cs typeface="Arial"/>
                <a:hlinkClick r:id="rId5"/>
              </a:rPr>
              <a:t>https://www.who.int/</a:t>
            </a:r>
            <a:r>
              <a:rPr lang="en-GB" sz="1200">
                <a:latin typeface="Arial"/>
                <a:cs typeface="Arial"/>
              </a:rPr>
              <a:t> (Accessed: 27 May 2026).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err="1">
                <a:latin typeface="Arial"/>
                <a:cs typeface="Arial"/>
              </a:rPr>
              <a:t>Yeandle</a:t>
            </a:r>
            <a:r>
              <a:rPr lang="en-GB" sz="1200">
                <a:latin typeface="Arial"/>
                <a:cs typeface="Arial"/>
              </a:rPr>
              <a:t>, S. and Buckner, L. (2017) </a:t>
            </a:r>
            <a:r>
              <a:rPr lang="en-GB" sz="1200" i="1">
                <a:latin typeface="Arial"/>
                <a:cs typeface="Arial"/>
              </a:rPr>
              <a:t>Older workers and caregiving</a:t>
            </a:r>
            <a:r>
              <a:rPr lang="en-GB" sz="1200">
                <a:latin typeface="Arial"/>
                <a:cs typeface="Arial"/>
              </a:rPr>
              <a:t>. London: Carers UK. </a:t>
            </a:r>
            <a:endParaRPr lang="en-US" sz="1200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466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PowerPoint Presentation</vt:lpstr>
      <vt:lpstr>Introduction</vt:lpstr>
      <vt:lpstr> THE AGEING POPULATION </vt:lpstr>
      <vt:lpstr>THEORIES OF AGEING</vt:lpstr>
      <vt:lpstr>Policy and Legislation </vt:lpstr>
      <vt:lpstr>OVERVIEW OF CURRENT CARE SERVICES</vt:lpstr>
      <vt:lpstr>Domiciliary Care   </vt:lpstr>
      <vt:lpstr>Residential Care   </vt:lpstr>
      <vt:lpstr>PowerPoint Presentation</vt:lpstr>
      <vt:lpstr>Critical Evaluation of Technology</vt:lpstr>
      <vt:lpstr>Case Study 1:</vt:lpstr>
      <vt:lpstr>Case Study 2:</vt:lpstr>
      <vt:lpstr>RECOMMENDATION</vt:lpstr>
      <vt:lpstr>Conclusion  </vt:lpstr>
      <vt:lpstr>REFERENCES</vt:lpstr>
      <vt:lpstr>REFERENCES</vt:lpstr>
      <vt:lpstr>REFERENCES</vt:lpstr>
      <vt:lpstr>REFERENCES</vt:lpstr>
      <vt:lpstr>REFERENCES</vt:lpstr>
      <vt:lpstr>REFERENCES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2026-05-21T20:11:05Z</dcterms:created>
  <dcterms:modified xsi:type="dcterms:W3CDTF">2026-06-19T22:24:40Z</dcterms:modified>
</cp:coreProperties>
</file>