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179EA8-1D01-4484-A90D-6BB298839EE9}" v="5" dt="2023-11-09T19:45:37.7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0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41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E179EA8-1D01-4484-A90D-6BB298839EE9}"/>
    <pc:docChg chg="undo custSel addSld modSld">
      <pc:chgData name="Jenifer Prince Devaraj" userId="c3fb109c-09d1-42a6-93f4-69472d709861" providerId="ADAL" clId="{0E179EA8-1D01-4484-A90D-6BB298839EE9}" dt="2023-11-10T10:11:34.494" v="298" actId="1038"/>
      <pc:docMkLst>
        <pc:docMk/>
      </pc:docMkLst>
      <pc:sldChg chg="addSp delSp modSp mod">
        <pc:chgData name="Jenifer Prince Devaraj" userId="c3fb109c-09d1-42a6-93f4-69472d709861" providerId="ADAL" clId="{0E179EA8-1D01-4484-A90D-6BB298839EE9}" dt="2023-11-09T19:31:51.356" v="272" actId="1076"/>
        <pc:sldMkLst>
          <pc:docMk/>
          <pc:sldMk cId="1224383867" sldId="256"/>
        </pc:sldMkLst>
        <pc:spChg chg="mod">
          <ac:chgData name="Jenifer Prince Devaraj" userId="c3fb109c-09d1-42a6-93f4-69472d709861" providerId="ADAL" clId="{0E179EA8-1D01-4484-A90D-6BB298839EE9}" dt="2023-11-09T12:50:38.953" v="23" actId="1076"/>
          <ac:spMkLst>
            <pc:docMk/>
            <pc:sldMk cId="1224383867" sldId="256"/>
            <ac:spMk id="5" creationId="{F919F3E1-DB03-6631-5141-903E8A4290FC}"/>
          </ac:spMkLst>
        </pc:spChg>
        <pc:spChg chg="add mod">
          <ac:chgData name="Jenifer Prince Devaraj" userId="c3fb109c-09d1-42a6-93f4-69472d709861" providerId="ADAL" clId="{0E179EA8-1D01-4484-A90D-6BB298839EE9}" dt="2023-11-09T12:53:54.652" v="268" actId="20577"/>
          <ac:spMkLst>
            <pc:docMk/>
            <pc:sldMk cId="1224383867" sldId="256"/>
            <ac:spMk id="7" creationId="{3C779F9D-439C-ED5F-30A0-4CA799B0B322}"/>
          </ac:spMkLst>
        </pc:spChg>
        <pc:picChg chg="add del mod">
          <ac:chgData name="Jenifer Prince Devaraj" userId="c3fb109c-09d1-42a6-93f4-69472d709861" providerId="ADAL" clId="{0E179EA8-1D01-4484-A90D-6BB298839EE9}" dt="2023-11-09T19:31:46.193" v="270" actId="1076"/>
          <ac:picMkLst>
            <pc:docMk/>
            <pc:sldMk cId="1224383867" sldId="256"/>
            <ac:picMk id="4" creationId="{7D0CF626-B4F9-677E-75BD-7A7C5A1FE131}"/>
          </ac:picMkLst>
        </pc:picChg>
        <pc:picChg chg="add mod">
          <ac:chgData name="Jenifer Prince Devaraj" userId="c3fb109c-09d1-42a6-93f4-69472d709861" providerId="ADAL" clId="{0E179EA8-1D01-4484-A90D-6BB298839EE9}" dt="2023-11-09T19:31:51.356" v="272" actId="1076"/>
          <ac:picMkLst>
            <pc:docMk/>
            <pc:sldMk cId="1224383867" sldId="256"/>
            <ac:picMk id="6" creationId="{664E1E44-B9A6-DBB8-983F-900526BFB212}"/>
          </ac:picMkLst>
        </pc:picChg>
      </pc:sldChg>
      <pc:sldChg chg="addSp delSp modSp add mod">
        <pc:chgData name="Jenifer Prince Devaraj" userId="c3fb109c-09d1-42a6-93f4-69472d709861" providerId="ADAL" clId="{0E179EA8-1D01-4484-A90D-6BB298839EE9}" dt="2023-11-10T10:11:34.494" v="298" actId="1038"/>
        <pc:sldMkLst>
          <pc:docMk/>
          <pc:sldMk cId="1089165514" sldId="257"/>
        </pc:sldMkLst>
        <pc:spChg chg="mod">
          <ac:chgData name="Jenifer Prince Devaraj" userId="c3fb109c-09d1-42a6-93f4-69472d709861" providerId="ADAL" clId="{0E179EA8-1D01-4484-A90D-6BB298839EE9}" dt="2023-11-09T19:46:30.656" v="296" actId="1076"/>
          <ac:spMkLst>
            <pc:docMk/>
            <pc:sldMk cId="1089165514" sldId="257"/>
            <ac:spMk id="5" creationId="{F919F3E1-DB03-6631-5141-903E8A4290FC}"/>
          </ac:spMkLst>
        </pc:spChg>
        <pc:spChg chg="del">
          <ac:chgData name="Jenifer Prince Devaraj" userId="c3fb109c-09d1-42a6-93f4-69472d709861" providerId="ADAL" clId="{0E179EA8-1D01-4484-A90D-6BB298839EE9}" dt="2023-11-09T19:45:02.205" v="281" actId="21"/>
          <ac:spMkLst>
            <pc:docMk/>
            <pc:sldMk cId="1089165514" sldId="257"/>
            <ac:spMk id="7" creationId="{3C779F9D-439C-ED5F-30A0-4CA799B0B322}"/>
          </ac:spMkLst>
        </pc:spChg>
        <pc:spChg chg="add mod">
          <ac:chgData name="Jenifer Prince Devaraj" userId="c3fb109c-09d1-42a6-93f4-69472d709861" providerId="ADAL" clId="{0E179EA8-1D01-4484-A90D-6BB298839EE9}" dt="2023-11-09T19:45:08.953" v="283" actId="1076"/>
          <ac:spMkLst>
            <pc:docMk/>
            <pc:sldMk cId="1089165514" sldId="257"/>
            <ac:spMk id="10" creationId="{DAAD683A-8016-1177-AFD2-B40C3F5D204B}"/>
          </ac:spMkLst>
        </pc:spChg>
        <pc:picChg chg="del">
          <ac:chgData name="Jenifer Prince Devaraj" userId="c3fb109c-09d1-42a6-93f4-69472d709861" providerId="ADAL" clId="{0E179EA8-1D01-4484-A90D-6BB298839EE9}" dt="2023-11-09T19:44:37.186" v="274" actId="478"/>
          <ac:picMkLst>
            <pc:docMk/>
            <pc:sldMk cId="1089165514" sldId="257"/>
            <ac:picMk id="4" creationId="{7D0CF626-B4F9-677E-75BD-7A7C5A1FE131}"/>
          </ac:picMkLst>
        </pc:picChg>
        <pc:picChg chg="del">
          <ac:chgData name="Jenifer Prince Devaraj" userId="c3fb109c-09d1-42a6-93f4-69472d709861" providerId="ADAL" clId="{0E179EA8-1D01-4484-A90D-6BB298839EE9}" dt="2023-11-09T19:44:50.154" v="278" actId="478"/>
          <ac:picMkLst>
            <pc:docMk/>
            <pc:sldMk cId="1089165514" sldId="257"/>
            <ac:picMk id="6" creationId="{664E1E44-B9A6-DBB8-983F-900526BFB212}"/>
          </ac:picMkLst>
        </pc:picChg>
        <pc:picChg chg="add mod">
          <ac:chgData name="Jenifer Prince Devaraj" userId="c3fb109c-09d1-42a6-93f4-69472d709861" providerId="ADAL" clId="{0E179EA8-1D01-4484-A90D-6BB298839EE9}" dt="2023-11-09T19:46:19.271" v="294" actId="1076"/>
          <ac:picMkLst>
            <pc:docMk/>
            <pc:sldMk cId="1089165514" sldId="257"/>
            <ac:picMk id="9" creationId="{6E11BB34-7E1F-2F48-E563-7AC66A38372E}"/>
          </ac:picMkLst>
        </pc:picChg>
        <pc:picChg chg="add mod">
          <ac:chgData name="Jenifer Prince Devaraj" userId="c3fb109c-09d1-42a6-93f4-69472d709861" providerId="ADAL" clId="{0E179EA8-1D01-4484-A90D-6BB298839EE9}" dt="2023-11-10T10:11:34.494" v="298" actId="1038"/>
          <ac:picMkLst>
            <pc:docMk/>
            <pc:sldMk cId="1089165514" sldId="257"/>
            <ac:picMk id="11" creationId="{D149B0D1-A817-7A53-264D-CB4E5E5F488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430C3-ED41-D57A-C21B-AAB62DD9EA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4299DE-7A01-588B-40A0-7F3ECED456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CF760A-D5AD-CF8F-1212-F8B6AA70A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B7DC-F2DF-4570-B355-7AA188C56F6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F75155-8543-0D9B-2357-591704D7C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0772A5-D337-EC72-D4E1-CAFA34E20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0430C-4B81-4058-8A5F-6AC819B4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767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33EE0-D6F0-0923-BE3B-6382584DC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1D6EA-9182-FDCA-9DF6-FF5CAE8F58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97BF3C-AAD4-E4E4-2D5A-CD2B2B5FC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B7DC-F2DF-4570-B355-7AA188C56F6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E1C6A0-0BFB-7DB5-3BEE-4DE1E960E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AC7CEF-E522-D5F9-81FB-22854F68F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0430C-4B81-4058-8A5F-6AC819B4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93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951DD-DBD6-27CC-B815-B03ECC250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047EAD-4B51-46DD-D115-1933208922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F924AC-7256-E66B-9E95-C44F45425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B7DC-F2DF-4570-B355-7AA188C56F6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AB0269-41F6-A9DD-DD4A-C046844CA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5004E1-D281-AE29-62F7-20DCDD5C8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0430C-4B81-4058-8A5F-6AC819B4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262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69A91-7499-AD02-C33A-E944104D2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84CBD-2A41-3913-0128-C6B9B6B68A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DCA591-19D9-8729-BD55-F95F63B33C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046805-8D6D-0A94-40A9-D19E9DDE6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B7DC-F2DF-4570-B355-7AA188C56F6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F483ED-B4CA-1A67-2032-3529EF31D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E0B1D9-BE44-1BA3-2618-3A6326057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0430C-4B81-4058-8A5F-6AC819B4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352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924D3-173B-DF9D-5454-8088BDBBC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54AFFF-12FC-3DC1-9D03-A1B714CB5C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376D3F-6EC9-16D1-3646-B69B6408DA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96A6BF-E8A4-1773-0E95-330FE82738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D259E0-E7FB-BD02-35C3-CF5778018A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718EA2-614A-1E24-5F76-DD91B9F21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B7DC-F2DF-4570-B355-7AA188C56F6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81912E5-2DB0-7410-FAB4-54272486A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DBA85-8729-8E8B-EB50-95D72DAEA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0430C-4B81-4058-8A5F-6AC819B4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940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C6A2A-AEE7-ADA7-904D-99120A068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14F9E6-E65D-0598-18C9-CEFFD9F5A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B7DC-F2DF-4570-B355-7AA188C56F6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C050D6-3082-AAE3-7BDA-FDC2AED87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9A70E2-C449-4C0A-B7FF-D62A01FFE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0430C-4B81-4058-8A5F-6AC819B4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173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888832E-0310-C0B6-2DB4-02C279AC7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B7DC-F2DF-4570-B355-7AA188C56F6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49AA66-67A9-8D7E-21DC-6917FA2AE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B6AC35-01A4-929B-9510-3A4616214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0430C-4B81-4058-8A5F-6AC819B4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494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C224A-2939-264C-813A-892E6FB0C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68BD9-C3E2-5ED7-E775-AB75750F32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325032-B0F7-9379-59E2-6447A7AF9F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42AE6A-5F55-BF58-2E2B-8A44C1A98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B7DC-F2DF-4570-B355-7AA188C56F6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9AC117-8F6C-C07F-5BBA-9C3851E840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A379AD-F1FA-35CC-C2F9-0119901EF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0430C-4B81-4058-8A5F-6AC819B4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772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AC85C-CAA5-9E9E-8AA9-5DCB378BB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86B286-36E0-571C-3239-3C46405006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60C7AC-E06C-78D2-88CA-05652E8140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CE9352-7613-FCFF-4AE2-F6997C1F2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B7DC-F2DF-4570-B355-7AA188C56F6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C7FCB9-1411-34A4-A5C9-7ABA393D87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BFAA20-B594-3939-5559-0139EA303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0430C-4B81-4058-8A5F-6AC819B4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3733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73ECA-77F1-EA81-7360-BE5E65638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96FDE6-0DBD-DA20-B30D-BD89FE2702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A5F89-05B7-5EE4-F9AA-2A4ED5614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B7DC-F2DF-4570-B355-7AA188C56F6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B9E4BD-F90C-80F7-3625-B19A38B80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108F8B-08DF-1551-C8F6-252C00069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0430C-4B81-4058-8A5F-6AC819B4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28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457CB6-0233-F191-6F00-FA68ED131FA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748A32-1B67-2F44-BE00-E057EC9AE8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B1E3B0-1DFF-48B7-BEB5-7E35D7E7D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B7DC-F2DF-4570-B355-7AA188C56F6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BDEC9-BAAB-3872-CCF3-D36E56032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07E25-A5DC-159B-0962-28E03F7C0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0430C-4B81-4058-8A5F-6AC819B4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510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2B67E5-3098-013C-4154-18FF5D1CF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289375-BC12-6CCB-2953-1A2AC6F9A3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772BA6-6643-6BB1-634A-048A65B749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F6B7DC-F2DF-4570-B355-7AA188C56F6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BD8CD2-1098-3207-CF5E-548A54E7A9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9CBB14-415C-92A3-989A-E8832DA58C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0430C-4B81-4058-8A5F-6AC819B4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46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7F9C0-D34F-4ECE-92DF-CFBF1C4CEEB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395808-16B3-D5BD-6752-B1A4931572D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0CF626-B4F9-677E-75BD-7A7C5A1FE1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3898" y="104611"/>
            <a:ext cx="10545703" cy="68107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19F3E1-DB03-6631-5141-903E8A4290FC}"/>
              </a:ext>
            </a:extLst>
          </p:cNvPr>
          <p:cNvSpPr txBox="1"/>
          <p:nvPr/>
        </p:nvSpPr>
        <p:spPr>
          <a:xfrm rot="10800000" flipH="1" flipV="1">
            <a:off x="744658" y="245329"/>
            <a:ext cx="400601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4X4 Braun’s Multiplier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4E1E44-B9A6-DBB8-983F-900526BFB2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181" y="1936451"/>
            <a:ext cx="2950112" cy="16557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C779F9D-439C-ED5F-30A0-4CA799B0B322}"/>
              </a:ext>
            </a:extLst>
          </p:cNvPr>
          <p:cNvSpPr txBox="1"/>
          <p:nvPr/>
        </p:nvSpPr>
        <p:spPr>
          <a:xfrm rot="10800000" flipH="1" flipV="1">
            <a:off x="9972740" y="5508973"/>
            <a:ext cx="40060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err="1"/>
              <a:t>No.of</a:t>
            </a:r>
            <a:r>
              <a:rPr lang="en-GB" sz="1200" b="1" dirty="0"/>
              <a:t>  FAs :_________________</a:t>
            </a:r>
          </a:p>
          <a:p>
            <a:r>
              <a:rPr lang="en-GB" sz="1200" b="1" dirty="0" err="1"/>
              <a:t>No.of</a:t>
            </a:r>
            <a:r>
              <a:rPr lang="en-GB" sz="1200" b="1" dirty="0"/>
              <a:t> HAs :_________________</a:t>
            </a:r>
          </a:p>
          <a:p>
            <a:r>
              <a:rPr lang="en-GB" sz="1200" b="1" dirty="0"/>
              <a:t>No. of AND gates:____________</a:t>
            </a:r>
          </a:p>
          <a:p>
            <a:r>
              <a:rPr lang="en-GB" sz="1200" b="1" dirty="0"/>
              <a:t>No. of Signals:_______________</a:t>
            </a:r>
          </a:p>
          <a:p>
            <a:r>
              <a:rPr lang="en-GB" sz="1200" b="1" dirty="0"/>
              <a:t>No. of Inputs:_______________</a:t>
            </a:r>
          </a:p>
          <a:p>
            <a:r>
              <a:rPr lang="en-GB" sz="1200" b="1" dirty="0"/>
              <a:t>No. of Outputs:______________</a:t>
            </a:r>
          </a:p>
        </p:txBody>
      </p:sp>
    </p:spTree>
    <p:extLst>
      <p:ext uri="{BB962C8B-B14F-4D97-AF65-F5344CB8AC3E}">
        <p14:creationId xmlns:p14="http://schemas.microsoft.com/office/powerpoint/2010/main" val="12243838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7F9C0-D34F-4ECE-92DF-CFBF1C4CEEB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395808-16B3-D5BD-6752-B1A4931572D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19F3E1-DB03-6631-5141-903E8A4290FC}"/>
              </a:ext>
            </a:extLst>
          </p:cNvPr>
          <p:cNvSpPr txBox="1"/>
          <p:nvPr/>
        </p:nvSpPr>
        <p:spPr>
          <a:xfrm rot="10800000" flipH="1" flipV="1">
            <a:off x="1427830" y="0"/>
            <a:ext cx="400601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4X4 Wallace Multiplier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E11BB34-7E1F-2F48-E563-7AC66A3837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7408" y="997579"/>
            <a:ext cx="11014592" cy="52551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AAD683A-8016-1177-AFD2-B40C3F5D204B}"/>
              </a:ext>
            </a:extLst>
          </p:cNvPr>
          <p:cNvSpPr txBox="1"/>
          <p:nvPr/>
        </p:nvSpPr>
        <p:spPr>
          <a:xfrm rot="10800000" flipH="1" flipV="1">
            <a:off x="9746768" y="5652589"/>
            <a:ext cx="40060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err="1"/>
              <a:t>No.of</a:t>
            </a:r>
            <a:r>
              <a:rPr lang="en-GB" sz="1200" b="1" dirty="0"/>
              <a:t>  FAs :_________________</a:t>
            </a:r>
          </a:p>
          <a:p>
            <a:r>
              <a:rPr lang="en-GB" sz="1200" b="1" dirty="0" err="1"/>
              <a:t>No.of</a:t>
            </a:r>
            <a:r>
              <a:rPr lang="en-GB" sz="1200" b="1" dirty="0"/>
              <a:t> HAs :_________________</a:t>
            </a:r>
          </a:p>
          <a:p>
            <a:r>
              <a:rPr lang="en-GB" sz="1200" b="1" dirty="0"/>
              <a:t>No. of AND gates:____________</a:t>
            </a:r>
          </a:p>
          <a:p>
            <a:r>
              <a:rPr lang="en-GB" sz="1200" b="1" dirty="0"/>
              <a:t>No. of Signals:_______________</a:t>
            </a:r>
          </a:p>
          <a:p>
            <a:r>
              <a:rPr lang="en-GB" sz="1200" b="1" dirty="0"/>
              <a:t>No. of Inputs:_______________</a:t>
            </a:r>
          </a:p>
          <a:p>
            <a:r>
              <a:rPr lang="en-GB" sz="1200" b="1" dirty="0"/>
              <a:t>No. of Outputs:______________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149B0D1-A817-7A53-264D-CB4E5E5F48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91" y="741521"/>
            <a:ext cx="2520565" cy="2921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1655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68</Words>
  <Application>Microsoft Office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Jenifer Prince Devaraj</dc:creator>
  <cp:lastModifiedBy>Jenifer Prince Devaraj</cp:lastModifiedBy>
  <cp:revision>1</cp:revision>
  <cp:lastPrinted>2023-11-10T10:07:07Z</cp:lastPrinted>
  <dcterms:created xsi:type="dcterms:W3CDTF">2023-11-09T10:05:49Z</dcterms:created>
  <dcterms:modified xsi:type="dcterms:W3CDTF">2023-11-10T10:11:44Z</dcterms:modified>
</cp:coreProperties>
</file>