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1"/>
  </p:notesMasterIdLst>
  <p:sldIdLst>
    <p:sldId id="364" r:id="rId2"/>
    <p:sldId id="383" r:id="rId3"/>
    <p:sldId id="387" r:id="rId4"/>
    <p:sldId id="394" r:id="rId5"/>
    <p:sldId id="395" r:id="rId6"/>
    <p:sldId id="396" r:id="rId7"/>
    <p:sldId id="402" r:id="rId8"/>
    <p:sldId id="398" r:id="rId9"/>
    <p:sldId id="39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384BF5-86BA-473B-AEEA-AA2B8D545D6E}" v="4" dt="2026-02-04T13:29:10.3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9"/>
  </p:normalViewPr>
  <p:slideViewPr>
    <p:cSldViewPr snapToGrid="0" showGuides="1">
      <p:cViewPr varScale="1">
        <p:scale>
          <a:sx n="74" d="100"/>
          <a:sy n="74" d="100"/>
        </p:scale>
        <p:origin x="101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3885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Introduce yourself naturally and explain you'll discuss critical thinking and why it matters.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Briefly explain your background and presentation objectives.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Explain critical thinking in your own words and mention university case studies.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Discuss why it matters for service users, colleagues and organisations.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Explain how reflection improves future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Walk through the scenario and explain how you'd avoid assumptions.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Reflect on developing this skill as a first-year student.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Summarise key messages and thank the audience.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Remember to cite these sources in your spoken presentation if needed.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20/07/2026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052513"/>
            <a:ext cx="8229600" cy="4464050"/>
          </a:xfrm>
        </p:spPr>
        <p:txBody>
          <a:bodyPr/>
          <a:lstStyle/>
          <a:p>
            <a:pPr>
              <a:defRPr sz="2200"/>
            </a:pPr>
            <a:r>
              <a:rPr dirty="0"/>
              <a:t>Critical Thinking in Health &amp; Social Care</a:t>
            </a:r>
            <a:r>
              <a:rPr lang="en-GB" dirty="0"/>
              <a:t> </a:t>
            </a:r>
          </a:p>
          <a:p>
            <a:pPr>
              <a:defRPr sz="2200"/>
            </a:pPr>
            <a:r>
              <a:rPr lang="en-GB" dirty="0"/>
              <a:t>Module: LCHS4009</a:t>
            </a:r>
            <a:endParaRPr dirty="0"/>
          </a:p>
          <a:p>
            <a:pPr>
              <a:defRPr sz="2200"/>
            </a:pPr>
            <a:endParaRPr dirty="0"/>
          </a:p>
          <a:p>
            <a:pPr>
              <a:defRPr sz="2200"/>
            </a:pPr>
            <a:r>
              <a:rPr dirty="0"/>
              <a:t>Presented by: NASREEN BEGUM</a:t>
            </a:r>
          </a:p>
          <a:p>
            <a:pPr>
              <a:defRPr sz="2200"/>
            </a:pPr>
            <a:r>
              <a:rPr dirty="0"/>
              <a:t>Student ID: 2008171</a:t>
            </a:r>
          </a:p>
          <a:p>
            <a:pPr>
              <a:defRPr sz="2200"/>
            </a:pPr>
            <a:endParaRPr dirty="0"/>
          </a:p>
          <a:p>
            <a:pPr>
              <a:defRPr sz="2200"/>
            </a:pPr>
            <a:r>
              <a:rPr dirty="0"/>
              <a:t>Lecturer: Soban Sadiq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4EC72A-BD20-7B8A-BEC0-D817E22298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4809" y="2355273"/>
            <a:ext cx="3505200" cy="2667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2400"/>
            </a:pPr>
            <a:r>
              <a:rPr sz="4000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8222673" cy="2763981"/>
          </a:xfrm>
        </p:spPr>
        <p:txBody>
          <a:bodyPr/>
          <a:lstStyle/>
          <a:p>
            <a:pPr>
              <a:buNone/>
            </a:pPr>
            <a:r>
              <a:rPr lang="en-GB" b="1" dirty="0"/>
              <a:t>Critical Thinking in Health and Social Care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First-year Health &amp; Social Care student </a:t>
            </a:r>
          </a:p>
          <a:p>
            <a:r>
              <a:rPr lang="en-GB" sz="2400" dirty="0"/>
              <a:t>Future Social Worker </a:t>
            </a:r>
          </a:p>
          <a:p>
            <a:r>
              <a:rPr lang="en-GB" sz="2400" dirty="0"/>
              <a:t>Why critical thinking matters </a:t>
            </a:r>
          </a:p>
          <a:p>
            <a:r>
              <a:rPr lang="en-GB" sz="2400" dirty="0"/>
              <a:t>Real-life application</a:t>
            </a:r>
            <a:endParaRPr lang="en-GB" sz="2400" b="1" dirty="0"/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BA5948-2442-6708-4D40-2A7EA81828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0736" y="1891146"/>
            <a:ext cx="3958937" cy="350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6E993329-62CA-9A49-62A4-7E50E455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pPr>
              <a:defRPr sz="2400"/>
            </a:pPr>
            <a:r>
              <a:rPr sz="4000" dirty="0"/>
              <a:t>What is Critical Thinking?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891E3-BFF6-8AE0-6C9D-F65AD1EC637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 smtClean="0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207505A2-3DCF-366C-F28C-EBE3358EDA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9D677E-A245-6143-BFA3-B4B2737C38D0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FCF950-4012-15F0-B279-1361A6BD7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791" y="1187597"/>
            <a:ext cx="5933209" cy="3072676"/>
          </a:xfrm>
        </p:spPr>
        <p:txBody>
          <a:bodyPr/>
          <a:lstStyle/>
          <a:p>
            <a:pPr>
              <a:buNone/>
            </a:pPr>
            <a:r>
              <a:rPr lang="en-GB" sz="2400" b="1" dirty="0"/>
              <a:t>Critical Thinking</a:t>
            </a: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Thinking carefully before making decisions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Looking at facts and evidence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Considering different viewpoints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Solving problems fairly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Reflecting before taking action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.</a:t>
            </a:r>
            <a:endParaRPr sz="1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8A19E0-BED3-0630-FAA2-2909ABF52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1894179"/>
            <a:ext cx="4987636" cy="307267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4915" y="3558"/>
            <a:ext cx="8412497" cy="1068480"/>
          </a:xfrm>
        </p:spPr>
        <p:txBody>
          <a:bodyPr/>
          <a:lstStyle/>
          <a:p>
            <a:pPr>
              <a:defRPr sz="2400"/>
            </a:pPr>
            <a:r>
              <a:rPr sz="4000" dirty="0"/>
              <a:t>Importance in Professional Practice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812" y="926566"/>
            <a:ext cx="6013643" cy="3593480"/>
          </a:xfrm>
        </p:spPr>
        <p:txBody>
          <a:bodyPr/>
          <a:lstStyle/>
          <a:p>
            <a:pPr>
              <a:buNone/>
            </a:pPr>
            <a:r>
              <a:rPr lang="en-GB" sz="2800" dirty="0"/>
              <a:t>Critical thinking helps professionals to: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Make safe decisions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Protect vulnerable people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Improve quality of care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Solve problems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Work professionally</a:t>
            </a:r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20/07/2026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5A1925-990C-FC51-8819-FB6B612260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340428"/>
            <a:ext cx="5053445" cy="379008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t>• Description</a:t>
            </a:r>
          </a:p>
          <a:p>
            <a:r>
              <a:t>• Feelings</a:t>
            </a:r>
          </a:p>
          <a:p>
            <a:r>
              <a:t>• Evaluation</a:t>
            </a:r>
          </a:p>
          <a:p>
            <a:r>
              <a:t>• Analysis</a:t>
            </a:r>
          </a:p>
          <a:p>
            <a:r>
              <a:t>• Conclusion</a:t>
            </a:r>
          </a:p>
          <a:p>
            <a:r>
              <a:t>• Action plan</a:t>
            </a: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5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2513" y="-47007"/>
            <a:ext cx="9206974" cy="1412472"/>
          </a:xfrm>
        </p:spPr>
        <p:txBody>
          <a:bodyPr/>
          <a:lstStyle/>
          <a:p>
            <a:pPr>
              <a:defRPr sz="2400"/>
            </a:pPr>
            <a:r>
              <a:t>Gibbs' Reflective Cycle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E3400-4CF7-D76F-91E6-1E97593C4D9A}"/>
              </a:ext>
            </a:extLst>
          </p:cNvPr>
          <p:cNvSpPr txBox="1"/>
          <p:nvPr/>
        </p:nvSpPr>
        <p:spPr>
          <a:xfrm>
            <a:off x="982133" y="1274386"/>
            <a:ext cx="3293918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000" b="1" dirty="0"/>
              <a:t>Gibbs' Reflective Cycle</a:t>
            </a: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Description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Feelings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Evaluation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Analysis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Conclusion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Action Plan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3907F3-12A5-B832-E989-9F9C2E443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4997" y="1027475"/>
            <a:ext cx="4156364" cy="415636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143000"/>
          </a:xfrm>
        </p:spPr>
        <p:txBody>
          <a:bodyPr/>
          <a:lstStyle/>
          <a:p>
            <a:pPr>
              <a:defRPr sz="2400"/>
            </a:pPr>
            <a:r>
              <a:t>Applying Critical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986" y="1132800"/>
            <a:ext cx="6438405" cy="3958745"/>
          </a:xfrm>
        </p:spPr>
        <p:txBody>
          <a:bodyPr/>
          <a:lstStyle/>
          <a:p>
            <a:pPr>
              <a:buNone/>
            </a:pPr>
            <a:r>
              <a:rPr lang="en-GB" dirty="0"/>
              <a:t>Home visit to an older adult.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Observe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Gather information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Assess risk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Discuss with colleagues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Make informed decision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448C69-E312-5721-FC85-62D8210F76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7964" y="1602797"/>
            <a:ext cx="5734050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74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369" y="255476"/>
            <a:ext cx="8229600" cy="797260"/>
          </a:xfrm>
        </p:spPr>
        <p:txBody>
          <a:bodyPr/>
          <a:lstStyle/>
          <a:p>
            <a:pPr>
              <a:defRPr sz="2400"/>
            </a:pPr>
            <a:r>
              <a:t>My Future Career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960" y="1793403"/>
            <a:ext cx="6430049" cy="2955242"/>
          </a:xfrm>
        </p:spPr>
        <p:txBody>
          <a:bodyPr/>
          <a:lstStyle/>
          <a:p>
            <a:r>
              <a:rPr dirty="0"/>
              <a:t>Build confidence</a:t>
            </a:r>
          </a:p>
          <a:p>
            <a:r>
              <a:rPr dirty="0"/>
              <a:t>Evidence-based decisions</a:t>
            </a:r>
          </a:p>
          <a:p>
            <a:r>
              <a:rPr dirty="0"/>
              <a:t>Lifelong learning</a:t>
            </a:r>
          </a:p>
          <a:p>
            <a:r>
              <a:rPr dirty="0"/>
              <a:t>Better support for service users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20/07/2026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0B60D1-CF2D-8B96-EAF6-5325710071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2690" y="955963"/>
            <a:ext cx="4599709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756" y="339726"/>
            <a:ext cx="8964488" cy="1217067"/>
          </a:xfrm>
        </p:spPr>
        <p:txBody>
          <a:bodyPr/>
          <a:lstStyle/>
          <a:p>
            <a:pPr>
              <a:defRPr sz="2400"/>
            </a:pPr>
            <a:r>
              <a:t>Conclusion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15" y="1448780"/>
            <a:ext cx="11310257" cy="3960440"/>
          </a:xfrm>
        </p:spPr>
        <p:txBody>
          <a:bodyPr/>
          <a:lstStyle/>
          <a:p>
            <a:r>
              <a:rPr dirty="0"/>
              <a:t>Critical thinking improves safe, ethical decisions</a:t>
            </a:r>
          </a:p>
          <a:p>
            <a:r>
              <a:rPr dirty="0"/>
              <a:t>Essential for social work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•  It protects service users. </a:t>
            </a:r>
          </a:p>
          <a:p>
            <a:r>
              <a:rPr lang="en-GB" dirty="0"/>
              <a:t>It is essential for social work</a:t>
            </a:r>
          </a:p>
          <a:p>
            <a:endParaRPr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20/07/2026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8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420B83-3A22-ADCA-8B0E-8915E5B249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8392" y="2209036"/>
            <a:ext cx="3264892" cy="333970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9900" y="1028700"/>
            <a:ext cx="6172200" cy="857250"/>
          </a:xfrm>
        </p:spPr>
        <p:txBody>
          <a:bodyPr/>
          <a:lstStyle/>
          <a:p>
            <a:pPr>
              <a:defRPr sz="2400"/>
            </a:pPr>
            <a:r>
              <a:t>References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9900" y="2057401"/>
            <a:ext cx="6172200" cy="2937272"/>
          </a:xfrm>
        </p:spPr>
        <p:txBody>
          <a:bodyPr/>
          <a:lstStyle/>
          <a:p>
            <a:r>
              <a:t>Cottrell (2023)</a:t>
            </a:r>
          </a:p>
          <a:p>
            <a:r>
              <a:t>Gibbs (1988)</a:t>
            </a:r>
          </a:p>
          <a:p>
            <a:r>
              <a:t>Social Work England (2023)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20/07/2026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9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7474</TotalTime>
  <Words>312</Words>
  <Application>Microsoft Office PowerPoint</Application>
  <PresentationFormat>Widescreen</PresentationFormat>
  <Paragraphs>90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Myriad Pro</vt:lpstr>
      <vt:lpstr>20140311PresentationUWTSDTemplate</vt:lpstr>
      <vt:lpstr>PowerPoint Presentation</vt:lpstr>
      <vt:lpstr>Introduction</vt:lpstr>
      <vt:lpstr>What is Critical Thinking?</vt:lpstr>
      <vt:lpstr>Importance in Professional Practice</vt:lpstr>
      <vt:lpstr>Gibbs' Reflective Cycle</vt:lpstr>
      <vt:lpstr>Applying Critical Thinking</vt:lpstr>
      <vt:lpstr>My Future Career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Nasreen Begum (2008171)</cp:lastModifiedBy>
  <cp:revision>26</cp:revision>
  <dcterms:created xsi:type="dcterms:W3CDTF">2025-02-21T18:28:54Z</dcterms:created>
  <dcterms:modified xsi:type="dcterms:W3CDTF">2026-07-25T11:11:07Z</dcterms:modified>
</cp:coreProperties>
</file>