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  <p:sldId id="261" r:id="rId4"/>
    <p:sldId id="265" r:id="rId5"/>
    <p:sldId id="266" r:id="rId6"/>
    <p:sldId id="267" r:id="rId7"/>
    <p:sldId id="269" r:id="rId8"/>
    <p:sldId id="270" r:id="rId9"/>
    <p:sldId id="271" r:id="rId10"/>
    <p:sldId id="272" r:id="rId11"/>
    <p:sldId id="274" r:id="rId12"/>
    <p:sldId id="276" r:id="rId13"/>
    <p:sldId id="277" r:id="rId14"/>
    <p:sldId id="278" r:id="rId15"/>
    <p:sldId id="279" r:id="rId16"/>
    <p:sldId id="262" r:id="rId17"/>
    <p:sldId id="280" r:id="rId18"/>
    <p:sldId id="285" r:id="rId19"/>
    <p:sldId id="281" r:id="rId20"/>
    <p:sldId id="258" r:id="rId21"/>
    <p:sldId id="275" r:id="rId22"/>
    <p:sldId id="282" r:id="rId23"/>
    <p:sldId id="264" r:id="rId24"/>
    <p:sldId id="284" r:id="rId25"/>
    <p:sldId id="259" r:id="rId26"/>
    <p:sldId id="286" r:id="rId27"/>
    <p:sldId id="293" r:id="rId28"/>
    <p:sldId id="300" r:id="rId29"/>
    <p:sldId id="287" r:id="rId30"/>
    <p:sldId id="291" r:id="rId31"/>
    <p:sldId id="289" r:id="rId32"/>
    <p:sldId id="298" r:id="rId33"/>
    <p:sldId id="294" r:id="rId34"/>
    <p:sldId id="299" r:id="rId35"/>
    <p:sldId id="297" r:id="rId36"/>
    <p:sldId id="288" r:id="rId37"/>
    <p:sldId id="290" r:id="rId38"/>
    <p:sldId id="292" r:id="rId39"/>
    <p:sldId id="268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5CCABA-9BED-3335-E4F7-B1CEB6DFD149}" v="2" dt="2025-02-05T09:36:30.2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272F9DBE-C9F8-E27C-FBD1-969D5F353F2C}"/>
    <pc:docChg chg="addSld modSld">
      <pc:chgData name="Corey Edwards" userId="S::corey.edwards@uwtsd.ac.uk::7a967df3-e232-40a5-b10c-dee8f912d80a" providerId="AD" clId="Web-{272F9DBE-C9F8-E27C-FBD1-969D5F353F2C}" dt="2024-10-08T11:55:16.561" v="393" actId="20577"/>
      <pc:docMkLst>
        <pc:docMk/>
      </pc:docMkLst>
      <pc:sldChg chg="modSp">
        <pc:chgData name="Corey Edwards" userId="S::corey.edwards@uwtsd.ac.uk::7a967df3-e232-40a5-b10c-dee8f912d80a" providerId="AD" clId="Web-{272F9DBE-C9F8-E27C-FBD1-969D5F353F2C}" dt="2024-10-08T11:55:04.170" v="386" actId="20577"/>
        <pc:sldMkLst>
          <pc:docMk/>
          <pc:sldMk cId="2524063209" sldId="257"/>
        </pc:sldMkLst>
        <pc:spChg chg="mod">
          <ac:chgData name="Corey Edwards" userId="S::corey.edwards@uwtsd.ac.uk::7a967df3-e232-40a5-b10c-dee8f912d80a" providerId="AD" clId="Web-{272F9DBE-C9F8-E27C-FBD1-969D5F353F2C}" dt="2024-10-08T11:55:04.170" v="386" actId="20577"/>
          <ac:spMkLst>
            <pc:docMk/>
            <pc:sldMk cId="2524063209" sldId="257"/>
            <ac:spMk id="3" creationId="{97157281-319D-B8BB-E409-030782FD1DAB}"/>
          </ac:spMkLst>
        </pc:spChg>
      </pc:sldChg>
      <pc:sldChg chg="modSp">
        <pc:chgData name="Corey Edwards" userId="S::corey.edwards@uwtsd.ac.uk::7a967df3-e232-40a5-b10c-dee8f912d80a" providerId="AD" clId="Web-{272F9DBE-C9F8-E27C-FBD1-969D5F353F2C}" dt="2024-10-08T11:47:29.266" v="30" actId="20577"/>
        <pc:sldMkLst>
          <pc:docMk/>
          <pc:sldMk cId="1661271095" sldId="261"/>
        </pc:sldMkLst>
        <pc:spChg chg="mod">
          <ac:chgData name="Corey Edwards" userId="S::corey.edwards@uwtsd.ac.uk::7a967df3-e232-40a5-b10c-dee8f912d80a" providerId="AD" clId="Web-{272F9DBE-C9F8-E27C-FBD1-969D5F353F2C}" dt="2024-10-08T11:47:29.266" v="30" actId="20577"/>
          <ac:spMkLst>
            <pc:docMk/>
            <pc:sldMk cId="1661271095" sldId="261"/>
            <ac:spMk id="3" creationId="{586FB276-E3CA-F513-1DC7-7C47A9C08162}"/>
          </ac:spMkLst>
        </pc:spChg>
      </pc:sldChg>
      <pc:sldChg chg="modSp new">
        <pc:chgData name="Corey Edwards" userId="S::corey.edwards@uwtsd.ac.uk::7a967df3-e232-40a5-b10c-dee8f912d80a" providerId="AD" clId="Web-{272F9DBE-C9F8-E27C-FBD1-969D5F353F2C}" dt="2024-10-08T11:49:40.863" v="98" actId="20577"/>
        <pc:sldMkLst>
          <pc:docMk/>
          <pc:sldMk cId="2225015311" sldId="265"/>
        </pc:sldMkLst>
        <pc:spChg chg="mod">
          <ac:chgData name="Corey Edwards" userId="S::corey.edwards@uwtsd.ac.uk::7a967df3-e232-40a5-b10c-dee8f912d80a" providerId="AD" clId="Web-{272F9DBE-C9F8-E27C-FBD1-969D5F353F2C}" dt="2024-10-08T11:48:15.876" v="39" actId="20577"/>
          <ac:spMkLst>
            <pc:docMk/>
            <pc:sldMk cId="2225015311" sldId="265"/>
            <ac:spMk id="2" creationId="{ABC41215-3D4E-145C-B63B-4C7BAC453698}"/>
          </ac:spMkLst>
        </pc:spChg>
        <pc:spChg chg="mod">
          <ac:chgData name="Corey Edwards" userId="S::corey.edwards@uwtsd.ac.uk::7a967df3-e232-40a5-b10c-dee8f912d80a" providerId="AD" clId="Web-{272F9DBE-C9F8-E27C-FBD1-969D5F353F2C}" dt="2024-10-08T11:49:40.863" v="98" actId="20577"/>
          <ac:spMkLst>
            <pc:docMk/>
            <pc:sldMk cId="2225015311" sldId="265"/>
            <ac:spMk id="3" creationId="{72B99B9C-E1B0-38E2-3AF9-F27155DAF0B2}"/>
          </ac:spMkLst>
        </pc:spChg>
      </pc:sldChg>
      <pc:sldChg chg="modSp new">
        <pc:chgData name="Corey Edwards" userId="S::corey.edwards@uwtsd.ac.uk::7a967df3-e232-40a5-b10c-dee8f912d80a" providerId="AD" clId="Web-{272F9DBE-C9F8-E27C-FBD1-969D5F353F2C}" dt="2024-10-08T11:50:22.052" v="123" actId="20577"/>
        <pc:sldMkLst>
          <pc:docMk/>
          <pc:sldMk cId="2537445674" sldId="266"/>
        </pc:sldMkLst>
        <pc:spChg chg="mod">
          <ac:chgData name="Corey Edwards" userId="S::corey.edwards@uwtsd.ac.uk::7a967df3-e232-40a5-b10c-dee8f912d80a" providerId="AD" clId="Web-{272F9DBE-C9F8-E27C-FBD1-969D5F353F2C}" dt="2024-10-08T11:49:55.176" v="106" actId="20577"/>
          <ac:spMkLst>
            <pc:docMk/>
            <pc:sldMk cId="2537445674" sldId="266"/>
            <ac:spMk id="2" creationId="{37D18EF6-7698-9E2D-EEF1-62FEF7564C29}"/>
          </ac:spMkLst>
        </pc:spChg>
        <pc:spChg chg="mod">
          <ac:chgData name="Corey Edwards" userId="S::corey.edwards@uwtsd.ac.uk::7a967df3-e232-40a5-b10c-dee8f912d80a" providerId="AD" clId="Web-{272F9DBE-C9F8-E27C-FBD1-969D5F353F2C}" dt="2024-10-08T11:50:22.052" v="123" actId="20577"/>
          <ac:spMkLst>
            <pc:docMk/>
            <pc:sldMk cId="2537445674" sldId="266"/>
            <ac:spMk id="3" creationId="{9EE1F28B-224E-7073-E6EB-ECDA0515E72E}"/>
          </ac:spMkLst>
        </pc:spChg>
      </pc:sldChg>
      <pc:sldChg chg="modSp new">
        <pc:chgData name="Corey Edwards" userId="S::corey.edwards@uwtsd.ac.uk::7a967df3-e232-40a5-b10c-dee8f912d80a" providerId="AD" clId="Web-{272F9DBE-C9F8-E27C-FBD1-969D5F353F2C}" dt="2024-10-08T11:53:11.354" v="265" actId="20577"/>
        <pc:sldMkLst>
          <pc:docMk/>
          <pc:sldMk cId="3814895585" sldId="267"/>
        </pc:sldMkLst>
        <pc:spChg chg="mod">
          <ac:chgData name="Corey Edwards" userId="S::corey.edwards@uwtsd.ac.uk::7a967df3-e232-40a5-b10c-dee8f912d80a" providerId="AD" clId="Web-{272F9DBE-C9F8-E27C-FBD1-969D5F353F2C}" dt="2024-10-08T11:50:30.552" v="131" actId="20577"/>
          <ac:spMkLst>
            <pc:docMk/>
            <pc:sldMk cId="3814895585" sldId="267"/>
            <ac:spMk id="2" creationId="{B0A08B07-1128-1F72-6F71-CD4F66CF40B0}"/>
          </ac:spMkLst>
        </pc:spChg>
        <pc:spChg chg="mod">
          <ac:chgData name="Corey Edwards" userId="S::corey.edwards@uwtsd.ac.uk::7a967df3-e232-40a5-b10c-dee8f912d80a" providerId="AD" clId="Web-{272F9DBE-C9F8-E27C-FBD1-969D5F353F2C}" dt="2024-10-08T11:53:11.354" v="265" actId="20577"/>
          <ac:spMkLst>
            <pc:docMk/>
            <pc:sldMk cId="3814895585" sldId="267"/>
            <ac:spMk id="3" creationId="{F4F0E1C5-0996-05DE-1A3E-24F6F0AB92DD}"/>
          </ac:spMkLst>
        </pc:spChg>
      </pc:sldChg>
      <pc:sldChg chg="modSp new">
        <pc:chgData name="Corey Edwards" userId="S::corey.edwards@uwtsd.ac.uk::7a967df3-e232-40a5-b10c-dee8f912d80a" providerId="AD" clId="Web-{272F9DBE-C9F8-E27C-FBD1-969D5F353F2C}" dt="2024-10-08T11:54:40.513" v="341" actId="20577"/>
        <pc:sldMkLst>
          <pc:docMk/>
          <pc:sldMk cId="3748164999" sldId="268"/>
        </pc:sldMkLst>
        <pc:spChg chg="mod">
          <ac:chgData name="Corey Edwards" userId="S::corey.edwards@uwtsd.ac.uk::7a967df3-e232-40a5-b10c-dee8f912d80a" providerId="AD" clId="Web-{272F9DBE-C9F8-E27C-FBD1-969D5F353F2C}" dt="2024-10-08T11:51:53.008" v="180" actId="20577"/>
          <ac:spMkLst>
            <pc:docMk/>
            <pc:sldMk cId="3748164999" sldId="268"/>
            <ac:spMk id="2" creationId="{02E50111-02F5-4FC6-24B4-AECF8A435A87}"/>
          </ac:spMkLst>
        </pc:spChg>
        <pc:spChg chg="mod">
          <ac:chgData name="Corey Edwards" userId="S::corey.edwards@uwtsd.ac.uk::7a967df3-e232-40a5-b10c-dee8f912d80a" providerId="AD" clId="Web-{272F9DBE-C9F8-E27C-FBD1-969D5F353F2C}" dt="2024-10-08T11:54:40.513" v="341" actId="20577"/>
          <ac:spMkLst>
            <pc:docMk/>
            <pc:sldMk cId="3748164999" sldId="268"/>
            <ac:spMk id="3" creationId="{316C1A5F-475B-3C33-FEDC-A46DAF4C6F39}"/>
          </ac:spMkLst>
        </pc:spChg>
      </pc:sldChg>
      <pc:sldChg chg="modSp new">
        <pc:chgData name="Corey Edwards" userId="S::corey.edwards@uwtsd.ac.uk::7a967df3-e232-40a5-b10c-dee8f912d80a" providerId="AD" clId="Web-{272F9DBE-C9F8-E27C-FBD1-969D5F353F2C}" dt="2024-10-08T11:55:16.561" v="393" actId="20577"/>
        <pc:sldMkLst>
          <pc:docMk/>
          <pc:sldMk cId="565445177" sldId="269"/>
        </pc:sldMkLst>
        <pc:spChg chg="mod">
          <ac:chgData name="Corey Edwards" userId="S::corey.edwards@uwtsd.ac.uk::7a967df3-e232-40a5-b10c-dee8f912d80a" providerId="AD" clId="Web-{272F9DBE-C9F8-E27C-FBD1-969D5F353F2C}" dt="2024-10-08T11:55:16.561" v="393" actId="20577"/>
          <ac:spMkLst>
            <pc:docMk/>
            <pc:sldMk cId="565445177" sldId="269"/>
            <ac:spMk id="2" creationId="{D80CCADB-A4EF-BD99-64DE-10A312588A6D}"/>
          </ac:spMkLst>
        </pc:spChg>
      </pc:sldChg>
    </pc:docChg>
  </pc:docChgLst>
  <pc:docChgLst>
    <pc:chgData name="Corey Edwards" userId="S::corey.edwards@uwtsd.ac.uk::7a967df3-e232-40a5-b10c-dee8f912d80a" providerId="AD" clId="Web-{4AD4B33D-96F2-AC97-C274-7A81551A14B4}"/>
    <pc:docChg chg="addSld delSld modSld">
      <pc:chgData name="Corey Edwards" userId="S::corey.edwards@uwtsd.ac.uk::7a967df3-e232-40a5-b10c-dee8f912d80a" providerId="AD" clId="Web-{4AD4B33D-96F2-AC97-C274-7A81551A14B4}" dt="2024-12-12T09:32:03.397" v="429" actId="20577"/>
      <pc:docMkLst>
        <pc:docMk/>
      </pc:docMkLst>
      <pc:sldChg chg="del">
        <pc:chgData name="Corey Edwards" userId="S::corey.edwards@uwtsd.ac.uk::7a967df3-e232-40a5-b10c-dee8f912d80a" providerId="AD" clId="Web-{4AD4B33D-96F2-AC97-C274-7A81551A14B4}" dt="2024-12-12T09:30:41.785" v="338"/>
        <pc:sldMkLst>
          <pc:docMk/>
          <pc:sldMk cId="3418923878" sldId="260"/>
        </pc:sldMkLst>
      </pc:sldChg>
      <pc:sldChg chg="addSp delSp modSp new mod setBg">
        <pc:chgData name="Corey Edwards" userId="S::corey.edwards@uwtsd.ac.uk::7a967df3-e232-40a5-b10c-dee8f912d80a" providerId="AD" clId="Web-{4AD4B33D-96F2-AC97-C274-7A81551A14B4}" dt="2024-12-12T09:31:08.989" v="339"/>
        <pc:sldMkLst>
          <pc:docMk/>
          <pc:sldMk cId="1517303207" sldId="286"/>
        </pc:sldMkLst>
        <pc:spChg chg="mod">
          <ac:chgData name="Corey Edwards" userId="S::corey.edwards@uwtsd.ac.uk::7a967df3-e232-40a5-b10c-dee8f912d80a" providerId="AD" clId="Web-{4AD4B33D-96F2-AC97-C274-7A81551A14B4}" dt="2024-12-12T09:31:08.989" v="339"/>
          <ac:spMkLst>
            <pc:docMk/>
            <pc:sldMk cId="1517303207" sldId="286"/>
            <ac:spMk id="2" creationId="{B5FE9296-8B64-0064-7AEA-8D97B55CAFEE}"/>
          </ac:spMkLst>
        </pc:spChg>
        <pc:spChg chg="del mod">
          <ac:chgData name="Corey Edwards" userId="S::corey.edwards@uwtsd.ac.uk::7a967df3-e232-40a5-b10c-dee8f912d80a" providerId="AD" clId="Web-{4AD4B33D-96F2-AC97-C274-7A81551A14B4}" dt="2024-12-12T09:31:08.989" v="339"/>
          <ac:spMkLst>
            <pc:docMk/>
            <pc:sldMk cId="1517303207" sldId="286"/>
            <ac:spMk id="3" creationId="{B330A727-7F9B-A5F2-CB53-DDDE854FB46F}"/>
          </ac:spMkLst>
        </pc:spChg>
        <pc:spChg chg="add">
          <ac:chgData name="Corey Edwards" userId="S::corey.edwards@uwtsd.ac.uk::7a967df3-e232-40a5-b10c-dee8f912d80a" providerId="AD" clId="Web-{4AD4B33D-96F2-AC97-C274-7A81551A14B4}" dt="2024-12-12T09:31:08.989" v="339"/>
          <ac:spMkLst>
            <pc:docMk/>
            <pc:sldMk cId="1517303207" sldId="286"/>
            <ac:spMk id="9" creationId="{142D98E1-37D2-4470-BF74-845E897954C6}"/>
          </ac:spMkLst>
        </pc:spChg>
        <pc:spChg chg="add">
          <ac:chgData name="Corey Edwards" userId="S::corey.edwards@uwtsd.ac.uk::7a967df3-e232-40a5-b10c-dee8f912d80a" providerId="AD" clId="Web-{4AD4B33D-96F2-AC97-C274-7A81551A14B4}" dt="2024-12-12T09:31:08.989" v="339"/>
          <ac:spMkLst>
            <pc:docMk/>
            <pc:sldMk cId="1517303207" sldId="286"/>
            <ac:spMk id="11" creationId="{3ED2C98F-B668-4CD9-862F-6BF4AE5D2743}"/>
          </ac:spMkLst>
        </pc:spChg>
        <pc:graphicFrameChg chg="add">
          <ac:chgData name="Corey Edwards" userId="S::corey.edwards@uwtsd.ac.uk::7a967df3-e232-40a5-b10c-dee8f912d80a" providerId="AD" clId="Web-{4AD4B33D-96F2-AC97-C274-7A81551A14B4}" dt="2024-12-12T09:31:08.989" v="339"/>
          <ac:graphicFrameMkLst>
            <pc:docMk/>
            <pc:sldMk cId="1517303207" sldId="286"/>
            <ac:graphicFrameMk id="5" creationId="{E05D143D-3D34-05D5-5A6D-44EC3E75748D}"/>
          </ac:graphicFrameMkLst>
        </pc:graphicFrameChg>
      </pc:sldChg>
      <pc:sldChg chg="modSp new">
        <pc:chgData name="Corey Edwards" userId="S::corey.edwards@uwtsd.ac.uk::7a967df3-e232-40a5-b10c-dee8f912d80a" providerId="AD" clId="Web-{4AD4B33D-96F2-AC97-C274-7A81551A14B4}" dt="2024-12-12T09:24:01.696" v="167" actId="20577"/>
        <pc:sldMkLst>
          <pc:docMk/>
          <pc:sldMk cId="645224404" sldId="287"/>
        </pc:sldMkLst>
        <pc:spChg chg="mod">
          <ac:chgData name="Corey Edwards" userId="S::corey.edwards@uwtsd.ac.uk::7a967df3-e232-40a5-b10c-dee8f912d80a" providerId="AD" clId="Web-{4AD4B33D-96F2-AC97-C274-7A81551A14B4}" dt="2024-12-12T09:22:38.335" v="94" actId="20577"/>
          <ac:spMkLst>
            <pc:docMk/>
            <pc:sldMk cId="645224404" sldId="287"/>
            <ac:spMk id="2" creationId="{481D1A58-0DD8-CDEA-DE37-B14333917315}"/>
          </ac:spMkLst>
        </pc:spChg>
        <pc:spChg chg="mod">
          <ac:chgData name="Corey Edwards" userId="S::corey.edwards@uwtsd.ac.uk::7a967df3-e232-40a5-b10c-dee8f912d80a" providerId="AD" clId="Web-{4AD4B33D-96F2-AC97-C274-7A81551A14B4}" dt="2024-12-12T09:24:01.696" v="167" actId="20577"/>
          <ac:spMkLst>
            <pc:docMk/>
            <pc:sldMk cId="645224404" sldId="287"/>
            <ac:spMk id="3" creationId="{105004E5-0917-516A-BC0C-019F1A42BEC3}"/>
          </ac:spMkLst>
        </pc:spChg>
      </pc:sldChg>
      <pc:sldChg chg="addSp modSp new mod setBg">
        <pc:chgData name="Corey Edwards" userId="S::corey.edwards@uwtsd.ac.uk::7a967df3-e232-40a5-b10c-dee8f912d80a" providerId="AD" clId="Web-{4AD4B33D-96F2-AC97-C274-7A81551A14B4}" dt="2024-12-12T09:31:22.599" v="342"/>
        <pc:sldMkLst>
          <pc:docMk/>
          <pc:sldMk cId="3897729079" sldId="288"/>
        </pc:sldMkLst>
        <pc:spChg chg="mod">
          <ac:chgData name="Corey Edwards" userId="S::corey.edwards@uwtsd.ac.uk::7a967df3-e232-40a5-b10c-dee8f912d80a" providerId="AD" clId="Web-{4AD4B33D-96F2-AC97-C274-7A81551A14B4}" dt="2024-12-12T09:31:22.599" v="342"/>
          <ac:spMkLst>
            <pc:docMk/>
            <pc:sldMk cId="3897729079" sldId="288"/>
            <ac:spMk id="2" creationId="{B0F1D799-733D-6100-4535-D8584BADA93A}"/>
          </ac:spMkLst>
        </pc:spChg>
        <pc:spChg chg="mod">
          <ac:chgData name="Corey Edwards" userId="S::corey.edwards@uwtsd.ac.uk::7a967df3-e232-40a5-b10c-dee8f912d80a" providerId="AD" clId="Web-{4AD4B33D-96F2-AC97-C274-7A81551A14B4}" dt="2024-12-12T09:31:22.599" v="342"/>
          <ac:spMkLst>
            <pc:docMk/>
            <pc:sldMk cId="3897729079" sldId="288"/>
            <ac:spMk id="3" creationId="{D7D269ED-23FA-4D1A-2FE5-FD8FD030A656}"/>
          </ac:spMkLst>
        </pc:spChg>
        <pc:spChg chg="add">
          <ac:chgData name="Corey Edwards" userId="S::corey.edwards@uwtsd.ac.uk::7a967df3-e232-40a5-b10c-dee8f912d80a" providerId="AD" clId="Web-{4AD4B33D-96F2-AC97-C274-7A81551A14B4}" dt="2024-12-12T09:31:22.599" v="342"/>
          <ac:spMkLst>
            <pc:docMk/>
            <pc:sldMk cId="3897729079" sldId="288"/>
            <ac:spMk id="8" creationId="{435959F4-53DA-47FF-BC24-1E5B75C69876}"/>
          </ac:spMkLst>
        </pc:spChg>
        <pc:spChg chg="add">
          <ac:chgData name="Corey Edwards" userId="S::corey.edwards@uwtsd.ac.uk::7a967df3-e232-40a5-b10c-dee8f912d80a" providerId="AD" clId="Web-{4AD4B33D-96F2-AC97-C274-7A81551A14B4}" dt="2024-12-12T09:31:22.599" v="342"/>
          <ac:spMkLst>
            <pc:docMk/>
            <pc:sldMk cId="3897729079" sldId="288"/>
            <ac:spMk id="19" creationId="{59226104-0061-4319-8237-9C001BF85D49}"/>
          </ac:spMkLst>
        </pc:spChg>
        <pc:spChg chg="add">
          <ac:chgData name="Corey Edwards" userId="S::corey.edwards@uwtsd.ac.uk::7a967df3-e232-40a5-b10c-dee8f912d80a" providerId="AD" clId="Web-{4AD4B33D-96F2-AC97-C274-7A81551A14B4}" dt="2024-12-12T09:31:22.599" v="342"/>
          <ac:spMkLst>
            <pc:docMk/>
            <pc:sldMk cId="3897729079" sldId="288"/>
            <ac:spMk id="29" creationId="{A5D0B0D3-D735-4619-AA45-B57B791E1744}"/>
          </ac:spMkLst>
        </pc:spChg>
        <pc:spChg chg="add">
          <ac:chgData name="Corey Edwards" userId="S::corey.edwards@uwtsd.ac.uk::7a967df3-e232-40a5-b10c-dee8f912d80a" providerId="AD" clId="Web-{4AD4B33D-96F2-AC97-C274-7A81551A14B4}" dt="2024-12-12T09:31:22.599" v="342"/>
          <ac:spMkLst>
            <pc:docMk/>
            <pc:sldMk cId="3897729079" sldId="288"/>
            <ac:spMk id="31" creationId="{A88EE6DC-B9C9-4217-8261-26F7DF29F42D}"/>
          </ac:spMkLst>
        </pc:spChg>
        <pc:grpChg chg="add">
          <ac:chgData name="Corey Edwards" userId="S::corey.edwards@uwtsd.ac.uk::7a967df3-e232-40a5-b10c-dee8f912d80a" providerId="AD" clId="Web-{4AD4B33D-96F2-AC97-C274-7A81551A14B4}" dt="2024-12-12T09:31:22.599" v="342"/>
          <ac:grpSpMkLst>
            <pc:docMk/>
            <pc:sldMk cId="3897729079" sldId="288"/>
            <ac:grpSpMk id="10" creationId="{A7CF83E8-F6F0-41E3-B580-7412A04DDFB5}"/>
          </ac:grpSpMkLst>
        </pc:grpChg>
        <pc:grpChg chg="add">
          <ac:chgData name="Corey Edwards" userId="S::corey.edwards@uwtsd.ac.uk::7a967df3-e232-40a5-b10c-dee8f912d80a" providerId="AD" clId="Web-{4AD4B33D-96F2-AC97-C274-7A81551A14B4}" dt="2024-12-12T09:31:22.599" v="342"/>
          <ac:grpSpMkLst>
            <pc:docMk/>
            <pc:sldMk cId="3897729079" sldId="288"/>
            <ac:grpSpMk id="21" creationId="{51B01909-73B8-4486-A749-C643B1D7E361}"/>
          </ac:grpSpMkLst>
        </pc:grpChg>
        <pc:grpChg chg="add">
          <ac:chgData name="Corey Edwards" userId="S::corey.edwards@uwtsd.ac.uk::7a967df3-e232-40a5-b10c-dee8f912d80a" providerId="AD" clId="Web-{4AD4B33D-96F2-AC97-C274-7A81551A14B4}" dt="2024-12-12T09:31:22.599" v="342"/>
          <ac:grpSpMkLst>
            <pc:docMk/>
            <pc:sldMk cId="3897729079" sldId="288"/>
            <ac:grpSpMk id="33" creationId="{7F3CC54C-8A5F-42B2-80EF-40005E1BB42E}"/>
          </ac:grpSpMkLst>
        </pc:grpChg>
        <pc:grpChg chg="add">
          <ac:chgData name="Corey Edwards" userId="S::corey.edwards@uwtsd.ac.uk::7a967df3-e232-40a5-b10c-dee8f912d80a" providerId="AD" clId="Web-{4AD4B33D-96F2-AC97-C274-7A81551A14B4}" dt="2024-12-12T09:31:22.599" v="342"/>
          <ac:grpSpMkLst>
            <pc:docMk/>
            <pc:sldMk cId="3897729079" sldId="288"/>
            <ac:grpSpMk id="42" creationId="{06B4C967-D337-479B-87CA-7587B7FCFF5E}"/>
          </ac:grpSpMkLst>
        </pc:grpChg>
      </pc:sldChg>
      <pc:sldChg chg="addSp delSp modSp new mod setBg">
        <pc:chgData name="Corey Edwards" userId="S::corey.edwards@uwtsd.ac.uk::7a967df3-e232-40a5-b10c-dee8f912d80a" providerId="AD" clId="Web-{4AD4B33D-96F2-AC97-C274-7A81551A14B4}" dt="2024-12-12T09:31:18.052" v="341"/>
        <pc:sldMkLst>
          <pc:docMk/>
          <pc:sldMk cId="2832712374" sldId="289"/>
        </pc:sldMkLst>
        <pc:spChg chg="mod">
          <ac:chgData name="Corey Edwards" userId="S::corey.edwards@uwtsd.ac.uk::7a967df3-e232-40a5-b10c-dee8f912d80a" providerId="AD" clId="Web-{4AD4B33D-96F2-AC97-C274-7A81551A14B4}" dt="2024-12-12T09:31:18.052" v="341"/>
          <ac:spMkLst>
            <pc:docMk/>
            <pc:sldMk cId="2832712374" sldId="289"/>
            <ac:spMk id="2" creationId="{6A21DBCD-1C87-9404-8621-DE5FF6806249}"/>
          </ac:spMkLst>
        </pc:spChg>
        <pc:spChg chg="del mod">
          <ac:chgData name="Corey Edwards" userId="S::corey.edwards@uwtsd.ac.uk::7a967df3-e232-40a5-b10c-dee8f912d80a" providerId="AD" clId="Web-{4AD4B33D-96F2-AC97-C274-7A81551A14B4}" dt="2024-12-12T09:31:18.052" v="341"/>
          <ac:spMkLst>
            <pc:docMk/>
            <pc:sldMk cId="2832712374" sldId="289"/>
            <ac:spMk id="3" creationId="{2CD95BBE-D67A-25B8-5E83-DEBC6631DAF5}"/>
          </ac:spMkLst>
        </pc:spChg>
        <pc:spChg chg="add">
          <ac:chgData name="Corey Edwards" userId="S::corey.edwards@uwtsd.ac.uk::7a967df3-e232-40a5-b10c-dee8f912d80a" providerId="AD" clId="Web-{4AD4B33D-96F2-AC97-C274-7A81551A14B4}" dt="2024-12-12T09:31:18.052" v="341"/>
          <ac:spMkLst>
            <pc:docMk/>
            <pc:sldMk cId="2832712374" sldId="289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4AD4B33D-96F2-AC97-C274-7A81551A14B4}" dt="2024-12-12T09:31:18.052" v="341"/>
          <ac:spMkLst>
            <pc:docMk/>
            <pc:sldMk cId="2832712374" sldId="289"/>
            <ac:spMk id="11" creationId="{90A46C7D-C1BB-49B8-8D37-39742820E964}"/>
          </ac:spMkLst>
        </pc:spChg>
        <pc:spChg chg="add">
          <ac:chgData name="Corey Edwards" userId="S::corey.edwards@uwtsd.ac.uk::7a967df3-e232-40a5-b10c-dee8f912d80a" providerId="AD" clId="Web-{4AD4B33D-96F2-AC97-C274-7A81551A14B4}" dt="2024-12-12T09:31:18.052" v="341"/>
          <ac:spMkLst>
            <pc:docMk/>
            <pc:sldMk cId="2832712374" sldId="289"/>
            <ac:spMk id="21" creationId="{D5B4F0F5-BE58-4EC0-B650-A71A07437CDD}"/>
          </ac:spMkLst>
        </pc:spChg>
        <pc:grpChg chg="add">
          <ac:chgData name="Corey Edwards" userId="S::corey.edwards@uwtsd.ac.uk::7a967df3-e232-40a5-b10c-dee8f912d80a" providerId="AD" clId="Web-{4AD4B33D-96F2-AC97-C274-7A81551A14B4}" dt="2024-12-12T09:31:18.052" v="341"/>
          <ac:grpSpMkLst>
            <pc:docMk/>
            <pc:sldMk cId="2832712374" sldId="289"/>
            <ac:grpSpMk id="13" creationId="{C13D619A-1417-41F6-AB84-3DA81D94BD75}"/>
          </ac:grpSpMkLst>
        </pc:grpChg>
        <pc:grpChg chg="add">
          <ac:chgData name="Corey Edwards" userId="S::corey.edwards@uwtsd.ac.uk::7a967df3-e232-40a5-b10c-dee8f912d80a" providerId="AD" clId="Web-{4AD4B33D-96F2-AC97-C274-7A81551A14B4}" dt="2024-12-12T09:31:18.052" v="341"/>
          <ac:grpSpMkLst>
            <pc:docMk/>
            <pc:sldMk cId="2832712374" sldId="289"/>
            <ac:grpSpMk id="23" creationId="{E700C1F5-B637-45FE-96CC-270D263A597B}"/>
          </ac:grpSpMkLst>
        </pc:grpChg>
        <pc:graphicFrameChg chg="add">
          <ac:chgData name="Corey Edwards" userId="S::corey.edwards@uwtsd.ac.uk::7a967df3-e232-40a5-b10c-dee8f912d80a" providerId="AD" clId="Web-{4AD4B33D-96F2-AC97-C274-7A81551A14B4}" dt="2024-12-12T09:31:18.052" v="341"/>
          <ac:graphicFrameMkLst>
            <pc:docMk/>
            <pc:sldMk cId="2832712374" sldId="289"/>
            <ac:graphicFrameMk id="5" creationId="{ACEAA0D9-B015-957E-969A-23D3BC2C310F}"/>
          </ac:graphicFrameMkLst>
        </pc:graphicFrameChg>
      </pc:sldChg>
      <pc:sldChg chg="modSp new">
        <pc:chgData name="Corey Edwards" userId="S::corey.edwards@uwtsd.ac.uk::7a967df3-e232-40a5-b10c-dee8f912d80a" providerId="AD" clId="Web-{4AD4B33D-96F2-AC97-C274-7A81551A14B4}" dt="2024-12-12T09:29:12.955" v="243" actId="20577"/>
        <pc:sldMkLst>
          <pc:docMk/>
          <pc:sldMk cId="2513142053" sldId="290"/>
        </pc:sldMkLst>
        <pc:spChg chg="mod">
          <ac:chgData name="Corey Edwards" userId="S::corey.edwards@uwtsd.ac.uk::7a967df3-e232-40a5-b10c-dee8f912d80a" providerId="AD" clId="Web-{4AD4B33D-96F2-AC97-C274-7A81551A14B4}" dt="2024-12-12T09:28:10.266" v="230" actId="20577"/>
          <ac:spMkLst>
            <pc:docMk/>
            <pc:sldMk cId="2513142053" sldId="290"/>
            <ac:spMk id="2" creationId="{2138F132-626B-73B5-2E4F-AF0DAECE9DD6}"/>
          </ac:spMkLst>
        </pc:spChg>
        <pc:spChg chg="mod">
          <ac:chgData name="Corey Edwards" userId="S::corey.edwards@uwtsd.ac.uk::7a967df3-e232-40a5-b10c-dee8f912d80a" providerId="AD" clId="Web-{4AD4B33D-96F2-AC97-C274-7A81551A14B4}" dt="2024-12-12T09:29:12.955" v="243" actId="20577"/>
          <ac:spMkLst>
            <pc:docMk/>
            <pc:sldMk cId="2513142053" sldId="290"/>
            <ac:spMk id="3" creationId="{FCFF64A9-D14D-7B4E-BEE4-3091E42D2A52}"/>
          </ac:spMkLst>
        </pc:spChg>
      </pc:sldChg>
      <pc:sldChg chg="addSp delSp modSp new mod setBg">
        <pc:chgData name="Corey Edwards" userId="S::corey.edwards@uwtsd.ac.uk::7a967df3-e232-40a5-b10c-dee8f912d80a" providerId="AD" clId="Web-{4AD4B33D-96F2-AC97-C274-7A81551A14B4}" dt="2024-12-12T09:31:13.755" v="340"/>
        <pc:sldMkLst>
          <pc:docMk/>
          <pc:sldMk cId="3104449542" sldId="291"/>
        </pc:sldMkLst>
        <pc:spChg chg="mod">
          <ac:chgData name="Corey Edwards" userId="S::corey.edwards@uwtsd.ac.uk::7a967df3-e232-40a5-b10c-dee8f912d80a" providerId="AD" clId="Web-{4AD4B33D-96F2-AC97-C274-7A81551A14B4}" dt="2024-12-12T09:31:13.755" v="340"/>
          <ac:spMkLst>
            <pc:docMk/>
            <pc:sldMk cId="3104449542" sldId="291"/>
            <ac:spMk id="2" creationId="{079D2363-9626-7357-D71B-938F8DC0DCB8}"/>
          </ac:spMkLst>
        </pc:spChg>
        <pc:spChg chg="del mod">
          <ac:chgData name="Corey Edwards" userId="S::corey.edwards@uwtsd.ac.uk::7a967df3-e232-40a5-b10c-dee8f912d80a" providerId="AD" clId="Web-{4AD4B33D-96F2-AC97-C274-7A81551A14B4}" dt="2024-12-12T09:31:13.755" v="340"/>
          <ac:spMkLst>
            <pc:docMk/>
            <pc:sldMk cId="3104449542" sldId="291"/>
            <ac:spMk id="3" creationId="{9B754316-2048-395E-8896-24A9BC3E4852}"/>
          </ac:spMkLst>
        </pc:spChg>
        <pc:spChg chg="add">
          <ac:chgData name="Corey Edwards" userId="S::corey.edwards@uwtsd.ac.uk::7a967df3-e232-40a5-b10c-dee8f912d80a" providerId="AD" clId="Web-{4AD4B33D-96F2-AC97-C274-7A81551A14B4}" dt="2024-12-12T09:31:13.755" v="340"/>
          <ac:spMkLst>
            <pc:docMk/>
            <pc:sldMk cId="3104449542" sldId="291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4AD4B33D-96F2-AC97-C274-7A81551A14B4}" dt="2024-12-12T09:31:13.755" v="340"/>
          <ac:spMkLst>
            <pc:docMk/>
            <pc:sldMk cId="3104449542" sldId="291"/>
            <ac:spMk id="19" creationId="{90A46C7D-C1BB-49B8-8D37-39742820E964}"/>
          </ac:spMkLst>
        </pc:spChg>
        <pc:grpChg chg="add">
          <ac:chgData name="Corey Edwards" userId="S::corey.edwards@uwtsd.ac.uk::7a967df3-e232-40a5-b10c-dee8f912d80a" providerId="AD" clId="Web-{4AD4B33D-96F2-AC97-C274-7A81551A14B4}" dt="2024-12-12T09:31:13.755" v="340"/>
          <ac:grpSpMkLst>
            <pc:docMk/>
            <pc:sldMk cId="3104449542" sldId="291"/>
            <ac:grpSpMk id="11" creationId="{BC3D4A83-1EFA-4B2C-B330-849E3589503E}"/>
          </ac:grpSpMkLst>
        </pc:grpChg>
        <pc:graphicFrameChg chg="add">
          <ac:chgData name="Corey Edwards" userId="S::corey.edwards@uwtsd.ac.uk::7a967df3-e232-40a5-b10c-dee8f912d80a" providerId="AD" clId="Web-{4AD4B33D-96F2-AC97-C274-7A81551A14B4}" dt="2024-12-12T09:31:13.755" v="340"/>
          <ac:graphicFrameMkLst>
            <pc:docMk/>
            <pc:sldMk cId="3104449542" sldId="291"/>
            <ac:graphicFrameMk id="5" creationId="{1029208B-E3DA-4CDF-77A9-ABE42B1F2C8D}"/>
          </ac:graphicFrameMkLst>
        </pc:graphicFrameChg>
      </pc:sldChg>
      <pc:sldChg chg="modSp new">
        <pc:chgData name="Corey Edwards" userId="S::corey.edwards@uwtsd.ac.uk::7a967df3-e232-40a5-b10c-dee8f912d80a" providerId="AD" clId="Web-{4AD4B33D-96F2-AC97-C274-7A81551A14B4}" dt="2024-12-12T09:32:03.397" v="429" actId="20577"/>
        <pc:sldMkLst>
          <pc:docMk/>
          <pc:sldMk cId="4008976348" sldId="292"/>
        </pc:sldMkLst>
        <pc:spChg chg="mod">
          <ac:chgData name="Corey Edwards" userId="S::corey.edwards@uwtsd.ac.uk::7a967df3-e232-40a5-b10c-dee8f912d80a" providerId="AD" clId="Web-{4AD4B33D-96F2-AC97-C274-7A81551A14B4}" dt="2024-12-12T09:31:34.677" v="346" actId="20577"/>
          <ac:spMkLst>
            <pc:docMk/>
            <pc:sldMk cId="4008976348" sldId="292"/>
            <ac:spMk id="2" creationId="{D56F1815-9118-ADBC-9D75-2C9E25D3A265}"/>
          </ac:spMkLst>
        </pc:spChg>
        <pc:spChg chg="mod">
          <ac:chgData name="Corey Edwards" userId="S::corey.edwards@uwtsd.ac.uk::7a967df3-e232-40a5-b10c-dee8f912d80a" providerId="AD" clId="Web-{4AD4B33D-96F2-AC97-C274-7A81551A14B4}" dt="2024-12-12T09:32:03.397" v="429" actId="20577"/>
          <ac:spMkLst>
            <pc:docMk/>
            <pc:sldMk cId="4008976348" sldId="292"/>
            <ac:spMk id="3" creationId="{4A15C838-E867-02B9-90E0-C5372E43A971}"/>
          </ac:spMkLst>
        </pc:spChg>
      </pc:sldChg>
    </pc:docChg>
  </pc:docChgLst>
  <pc:docChgLst>
    <pc:chgData name="Corey Edwards" userId="S::corey.edwards@uwtsd.ac.uk::7a967df3-e232-40a5-b10c-dee8f912d80a" providerId="AD" clId="Web-{325CCABA-9BED-3335-E4F7-B1CEB6DFD149}"/>
    <pc:docChg chg="delSld">
      <pc:chgData name="Corey Edwards" userId="S::corey.edwards@uwtsd.ac.uk::7a967df3-e232-40a5-b10c-dee8f912d80a" providerId="AD" clId="Web-{325CCABA-9BED-3335-E4F7-B1CEB6DFD149}" dt="2025-02-05T09:36:30.299" v="1"/>
      <pc:docMkLst>
        <pc:docMk/>
      </pc:docMkLst>
      <pc:sldChg chg="del">
        <pc:chgData name="Corey Edwards" userId="S::corey.edwards@uwtsd.ac.uk::7a967df3-e232-40a5-b10c-dee8f912d80a" providerId="AD" clId="Web-{325CCABA-9BED-3335-E4F7-B1CEB6DFD149}" dt="2025-02-05T09:36:24.346" v="0"/>
        <pc:sldMkLst>
          <pc:docMk/>
          <pc:sldMk cId="3334363178" sldId="273"/>
        </pc:sldMkLst>
      </pc:sldChg>
      <pc:sldChg chg="del">
        <pc:chgData name="Corey Edwards" userId="S::corey.edwards@uwtsd.ac.uk::7a967df3-e232-40a5-b10c-dee8f912d80a" providerId="AD" clId="Web-{325CCABA-9BED-3335-E4F7-B1CEB6DFD149}" dt="2025-02-05T09:36:30.299" v="1"/>
        <pc:sldMkLst>
          <pc:docMk/>
          <pc:sldMk cId="1154950891" sldId="283"/>
        </pc:sldMkLst>
      </pc:sldChg>
    </pc:docChg>
  </pc:docChgLst>
  <pc:docChgLst>
    <pc:chgData clId="Web-{2D74D88D-9F7A-F1E9-A80E-CBD329E7E1EA}"/>
    <pc:docChg chg="modSld">
      <pc:chgData name="" userId="" providerId="" clId="Web-{2D74D88D-9F7A-F1E9-A80E-CBD329E7E1EA}" dt="2024-10-01T08:37:31.245" v="7" actId="20577"/>
      <pc:docMkLst>
        <pc:docMk/>
      </pc:docMkLst>
      <pc:sldChg chg="modSp">
        <pc:chgData name="" userId="" providerId="" clId="Web-{2D74D88D-9F7A-F1E9-A80E-CBD329E7E1EA}" dt="2024-10-01T08:37:31.245" v="7" actId="20577"/>
        <pc:sldMkLst>
          <pc:docMk/>
          <pc:sldMk cId="109857222" sldId="256"/>
        </pc:sldMkLst>
        <pc:spChg chg="mod">
          <ac:chgData name="" userId="" providerId="" clId="Web-{2D74D88D-9F7A-F1E9-A80E-CBD329E7E1EA}" dt="2024-10-01T08:37:31.245" v="7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Corey Edwards" userId="S::corey.edwards@uwtsd.ac.uk::7a967df3-e232-40a5-b10c-dee8f912d80a" providerId="AD" clId="Web-{2D74D88D-9F7A-F1E9-A80E-CBD329E7E1EA}"/>
    <pc:docChg chg="addSld modSld addMainMaster delMainMaster">
      <pc:chgData name="Corey Edwards" userId="S::corey.edwards@uwtsd.ac.uk::7a967df3-e232-40a5-b10c-dee8f912d80a" providerId="AD" clId="Web-{2D74D88D-9F7A-F1E9-A80E-CBD329E7E1EA}" dt="2024-10-01T08:44:33.026" v="159" actId="20577"/>
      <pc:docMkLst>
        <pc:docMk/>
      </pc:docMkLst>
      <pc:sldChg chg="addSp modSp mod setBg modClrScheme chgLayout">
        <pc:chgData name="Corey Edwards" userId="S::corey.edwards@uwtsd.ac.uk::7a967df3-e232-40a5-b10c-dee8f912d80a" providerId="AD" clId="Web-{2D74D88D-9F7A-F1E9-A80E-CBD329E7E1EA}" dt="2024-10-01T08:37:37.886" v="0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2D74D88D-9F7A-F1E9-A80E-CBD329E7E1EA}" dt="2024-10-01T08:37:37.886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2D74D88D-9F7A-F1E9-A80E-CBD329E7E1EA}" dt="2024-10-01T08:37:37.886" v="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2D74D88D-9F7A-F1E9-A80E-CBD329E7E1EA}" dt="2024-10-01T08:37:37.886" v="0"/>
          <ac:spMkLst>
            <pc:docMk/>
            <pc:sldMk cId="109857222" sldId="256"/>
            <ac:spMk id="9" creationId="{A5D0B0D3-D735-4619-AA45-B57B791E1744}"/>
          </ac:spMkLst>
        </pc:spChg>
        <pc:spChg chg="add">
          <ac:chgData name="Corey Edwards" userId="S::corey.edwards@uwtsd.ac.uk::7a967df3-e232-40a5-b10c-dee8f912d80a" providerId="AD" clId="Web-{2D74D88D-9F7A-F1E9-A80E-CBD329E7E1EA}" dt="2024-10-01T08:37:37.886" v="0"/>
          <ac:spMkLst>
            <pc:docMk/>
            <pc:sldMk cId="109857222" sldId="256"/>
            <ac:spMk id="11" creationId="{25A2CBEC-4F23-437D-9D03-9968C9B79790}"/>
          </ac:spMkLst>
        </pc:spChg>
        <pc:spChg chg="add">
          <ac:chgData name="Corey Edwards" userId="S::corey.edwards@uwtsd.ac.uk::7a967df3-e232-40a5-b10c-dee8f912d80a" providerId="AD" clId="Web-{2D74D88D-9F7A-F1E9-A80E-CBD329E7E1EA}" dt="2024-10-01T08:37:37.886" v="0"/>
          <ac:spMkLst>
            <pc:docMk/>
            <pc:sldMk cId="109857222" sldId="256"/>
            <ac:spMk id="21" creationId="{6264A856-A4F6-4068-9AC3-7B38A00DA75A}"/>
          </ac:spMkLst>
        </pc:spChg>
        <pc:grpChg chg="add">
          <ac:chgData name="Corey Edwards" userId="S::corey.edwards@uwtsd.ac.uk::7a967df3-e232-40a5-b10c-dee8f912d80a" providerId="AD" clId="Web-{2D74D88D-9F7A-F1E9-A80E-CBD329E7E1EA}" dt="2024-10-01T08:37:37.886" v="0"/>
          <ac:grpSpMkLst>
            <pc:docMk/>
            <pc:sldMk cId="109857222" sldId="256"/>
            <ac:grpSpMk id="13" creationId="{DBBA0A0D-8F6A-400A-9E49-8C008E2C7DB1}"/>
          </ac:grpSpMkLst>
        </pc:grpChg>
        <pc:grpChg chg="add">
          <ac:chgData name="Corey Edwards" userId="S::corey.edwards@uwtsd.ac.uk::7a967df3-e232-40a5-b10c-dee8f912d80a" providerId="AD" clId="Web-{2D74D88D-9F7A-F1E9-A80E-CBD329E7E1EA}" dt="2024-10-01T08:37:37.886" v="0"/>
          <ac:grpSpMkLst>
            <pc:docMk/>
            <pc:sldMk cId="109857222" sldId="256"/>
            <ac:grpSpMk id="23" creationId="{C2983E8C-44FB-463B-B6B0-B53E96ACCD72}"/>
          </ac:grpSpMkLst>
        </pc:grpChg>
        <pc:picChg chg="add">
          <ac:chgData name="Corey Edwards" userId="S::corey.edwards@uwtsd.ac.uk::7a967df3-e232-40a5-b10c-dee8f912d80a" providerId="AD" clId="Web-{2D74D88D-9F7A-F1E9-A80E-CBD329E7E1EA}" dt="2024-10-01T08:37:37.886" v="0"/>
          <ac:picMkLst>
            <pc:docMk/>
            <pc:sldMk cId="109857222" sldId="256"/>
            <ac:picMk id="4" creationId="{21B00127-298D-66EA-DDA4-C590BAAC1C44}"/>
          </ac:picMkLst>
        </pc:picChg>
      </pc:sldChg>
      <pc:sldChg chg="modSp new">
        <pc:chgData name="Corey Edwards" userId="S::corey.edwards@uwtsd.ac.uk::7a967df3-e232-40a5-b10c-dee8f912d80a" providerId="AD" clId="Web-{2D74D88D-9F7A-F1E9-A80E-CBD329E7E1EA}" dt="2024-10-01T08:38:23.858" v="77" actId="20577"/>
        <pc:sldMkLst>
          <pc:docMk/>
          <pc:sldMk cId="2524063209" sldId="257"/>
        </pc:sldMkLst>
        <pc:spChg chg="mod">
          <ac:chgData name="Corey Edwards" userId="S::corey.edwards@uwtsd.ac.uk::7a967df3-e232-40a5-b10c-dee8f912d80a" providerId="AD" clId="Web-{2D74D88D-9F7A-F1E9-A80E-CBD329E7E1EA}" dt="2024-10-01T08:37:46.481" v="9" actId="20577"/>
          <ac:spMkLst>
            <pc:docMk/>
            <pc:sldMk cId="2524063209" sldId="257"/>
            <ac:spMk id="2" creationId="{F8C47633-DB69-879D-B4C6-35176243F236}"/>
          </ac:spMkLst>
        </pc:spChg>
        <pc:spChg chg="mod">
          <ac:chgData name="Corey Edwards" userId="S::corey.edwards@uwtsd.ac.uk::7a967df3-e232-40a5-b10c-dee8f912d80a" providerId="AD" clId="Web-{2D74D88D-9F7A-F1E9-A80E-CBD329E7E1EA}" dt="2024-10-01T08:38:23.858" v="77" actId="20577"/>
          <ac:spMkLst>
            <pc:docMk/>
            <pc:sldMk cId="2524063209" sldId="257"/>
            <ac:spMk id="3" creationId="{97157281-319D-B8BB-E409-030782FD1DAB}"/>
          </ac:spMkLst>
        </pc:spChg>
      </pc:sldChg>
      <pc:sldChg chg="modSp new">
        <pc:chgData name="Corey Edwards" userId="S::corey.edwards@uwtsd.ac.uk::7a967df3-e232-40a5-b10c-dee8f912d80a" providerId="AD" clId="Web-{2D74D88D-9F7A-F1E9-A80E-CBD329E7E1EA}" dt="2024-10-01T08:37:49.731" v="15" actId="20577"/>
        <pc:sldMkLst>
          <pc:docMk/>
          <pc:sldMk cId="2438697321" sldId="258"/>
        </pc:sldMkLst>
        <pc:spChg chg="mod">
          <ac:chgData name="Corey Edwards" userId="S::corey.edwards@uwtsd.ac.uk::7a967df3-e232-40a5-b10c-dee8f912d80a" providerId="AD" clId="Web-{2D74D88D-9F7A-F1E9-A80E-CBD329E7E1EA}" dt="2024-10-01T08:37:49.731" v="15" actId="20577"/>
          <ac:spMkLst>
            <pc:docMk/>
            <pc:sldMk cId="2438697321" sldId="258"/>
            <ac:spMk id="2" creationId="{9D559EEB-B670-EF7B-A9F8-B62A487D9841}"/>
          </ac:spMkLst>
        </pc:spChg>
      </pc:sldChg>
      <pc:sldChg chg="modSp new">
        <pc:chgData name="Corey Edwards" userId="S::corey.edwards@uwtsd.ac.uk::7a967df3-e232-40a5-b10c-dee8f912d80a" providerId="AD" clId="Web-{2D74D88D-9F7A-F1E9-A80E-CBD329E7E1EA}" dt="2024-10-01T08:38:02.591" v="28" actId="20577"/>
        <pc:sldMkLst>
          <pc:docMk/>
          <pc:sldMk cId="3782401305" sldId="259"/>
        </pc:sldMkLst>
        <pc:spChg chg="mod">
          <ac:chgData name="Corey Edwards" userId="S::corey.edwards@uwtsd.ac.uk::7a967df3-e232-40a5-b10c-dee8f912d80a" providerId="AD" clId="Web-{2D74D88D-9F7A-F1E9-A80E-CBD329E7E1EA}" dt="2024-10-01T08:38:02.591" v="28" actId="20577"/>
          <ac:spMkLst>
            <pc:docMk/>
            <pc:sldMk cId="3782401305" sldId="259"/>
            <ac:spMk id="2" creationId="{7028A903-D8C0-3647-81A6-416D79D83B16}"/>
          </ac:spMkLst>
        </pc:spChg>
      </pc:sldChg>
      <pc:sldChg chg="modSp new">
        <pc:chgData name="Corey Edwards" userId="S::corey.edwards@uwtsd.ac.uk::7a967df3-e232-40a5-b10c-dee8f912d80a" providerId="AD" clId="Web-{2D74D88D-9F7A-F1E9-A80E-CBD329E7E1EA}" dt="2024-10-01T08:42:48.394" v="90" actId="20577"/>
        <pc:sldMkLst>
          <pc:docMk/>
          <pc:sldMk cId="3418923878" sldId="260"/>
        </pc:sldMkLst>
        <pc:spChg chg="mod">
          <ac:chgData name="Corey Edwards" userId="S::corey.edwards@uwtsd.ac.uk::7a967df3-e232-40a5-b10c-dee8f912d80a" providerId="AD" clId="Web-{2D74D88D-9F7A-F1E9-A80E-CBD329E7E1EA}" dt="2024-10-01T08:42:48.394" v="90" actId="20577"/>
          <ac:spMkLst>
            <pc:docMk/>
            <pc:sldMk cId="3418923878" sldId="260"/>
            <ac:spMk id="2" creationId="{68F9D8C1-0135-263E-7646-C750B8F3CBAD}"/>
          </ac:spMkLst>
        </pc:spChg>
      </pc:sldChg>
      <pc:sldChg chg="modSp new">
        <pc:chgData name="Corey Edwards" userId="S::corey.edwards@uwtsd.ac.uk::7a967df3-e232-40a5-b10c-dee8f912d80a" providerId="AD" clId="Web-{2D74D88D-9F7A-F1E9-A80E-CBD329E7E1EA}" dt="2024-10-01T08:42:59.394" v="104" actId="20577"/>
        <pc:sldMkLst>
          <pc:docMk/>
          <pc:sldMk cId="1661271095" sldId="261"/>
        </pc:sldMkLst>
        <pc:spChg chg="mod">
          <ac:chgData name="Corey Edwards" userId="S::corey.edwards@uwtsd.ac.uk::7a967df3-e232-40a5-b10c-dee8f912d80a" providerId="AD" clId="Web-{2D74D88D-9F7A-F1E9-A80E-CBD329E7E1EA}" dt="2024-10-01T08:42:59.394" v="104" actId="20577"/>
          <ac:spMkLst>
            <pc:docMk/>
            <pc:sldMk cId="1661271095" sldId="261"/>
            <ac:spMk id="2" creationId="{71F68937-BC0E-C7C9-822F-4B89785DCE14}"/>
          </ac:spMkLst>
        </pc:spChg>
      </pc:sldChg>
      <pc:sldChg chg="modSp new">
        <pc:chgData name="Corey Edwards" userId="S::corey.edwards@uwtsd.ac.uk::7a967df3-e232-40a5-b10c-dee8f912d80a" providerId="AD" clId="Web-{2D74D88D-9F7A-F1E9-A80E-CBD329E7E1EA}" dt="2024-10-01T08:44:02.118" v="139" actId="20577"/>
        <pc:sldMkLst>
          <pc:docMk/>
          <pc:sldMk cId="885142408" sldId="262"/>
        </pc:sldMkLst>
        <pc:spChg chg="mod">
          <ac:chgData name="Corey Edwards" userId="S::corey.edwards@uwtsd.ac.uk::7a967df3-e232-40a5-b10c-dee8f912d80a" providerId="AD" clId="Web-{2D74D88D-9F7A-F1E9-A80E-CBD329E7E1EA}" dt="2024-10-01T08:43:09.348" v="123" actId="20577"/>
          <ac:spMkLst>
            <pc:docMk/>
            <pc:sldMk cId="885142408" sldId="262"/>
            <ac:spMk id="2" creationId="{9360638F-7D98-183F-1C11-3B2044ECAA84}"/>
          </ac:spMkLst>
        </pc:spChg>
        <pc:spChg chg="mod">
          <ac:chgData name="Corey Edwards" userId="S::corey.edwards@uwtsd.ac.uk::7a967df3-e232-40a5-b10c-dee8f912d80a" providerId="AD" clId="Web-{2D74D88D-9F7A-F1E9-A80E-CBD329E7E1EA}" dt="2024-10-01T08:44:02.118" v="139" actId="20577"/>
          <ac:spMkLst>
            <pc:docMk/>
            <pc:sldMk cId="885142408" sldId="262"/>
            <ac:spMk id="3" creationId="{1CDD2078-4345-9495-A312-CE92EFCD1665}"/>
          </ac:spMkLst>
        </pc:spChg>
      </pc:sldChg>
      <pc:sldChg chg="modSp new">
        <pc:chgData name="Corey Edwards" userId="S::corey.edwards@uwtsd.ac.uk::7a967df3-e232-40a5-b10c-dee8f912d80a" providerId="AD" clId="Web-{2D74D88D-9F7A-F1E9-A80E-CBD329E7E1EA}" dt="2024-10-01T08:44:28.042" v="145" actId="20577"/>
        <pc:sldMkLst>
          <pc:docMk/>
          <pc:sldMk cId="2155830048" sldId="263"/>
        </pc:sldMkLst>
        <pc:spChg chg="mod">
          <ac:chgData name="Corey Edwards" userId="S::corey.edwards@uwtsd.ac.uk::7a967df3-e232-40a5-b10c-dee8f912d80a" providerId="AD" clId="Web-{2D74D88D-9F7A-F1E9-A80E-CBD329E7E1EA}" dt="2024-10-01T08:44:28.042" v="145" actId="20577"/>
          <ac:spMkLst>
            <pc:docMk/>
            <pc:sldMk cId="2155830048" sldId="263"/>
            <ac:spMk id="2" creationId="{4884831D-64D7-688A-00B6-877901989EA8}"/>
          </ac:spMkLst>
        </pc:spChg>
      </pc:sldChg>
      <pc:sldChg chg="modSp new">
        <pc:chgData name="Corey Edwards" userId="S::corey.edwards@uwtsd.ac.uk::7a967df3-e232-40a5-b10c-dee8f912d80a" providerId="AD" clId="Web-{2D74D88D-9F7A-F1E9-A80E-CBD329E7E1EA}" dt="2024-10-01T08:44:33.026" v="159" actId="20577"/>
        <pc:sldMkLst>
          <pc:docMk/>
          <pc:sldMk cId="3978092257" sldId="264"/>
        </pc:sldMkLst>
        <pc:spChg chg="mod">
          <ac:chgData name="Corey Edwards" userId="S::corey.edwards@uwtsd.ac.uk::7a967df3-e232-40a5-b10c-dee8f912d80a" providerId="AD" clId="Web-{2D74D88D-9F7A-F1E9-A80E-CBD329E7E1EA}" dt="2024-10-01T08:44:33.026" v="159" actId="20577"/>
          <ac:spMkLst>
            <pc:docMk/>
            <pc:sldMk cId="3978092257" sldId="264"/>
            <ac:spMk id="2" creationId="{B88FAC5A-90BC-5E55-327B-1567B7D1AB55}"/>
          </ac:spMkLst>
        </pc:spChg>
      </pc:sldChg>
      <pc:sldMasterChg chg="del delSldLayout">
        <pc:chgData name="Corey Edwards" userId="S::corey.edwards@uwtsd.ac.uk::7a967df3-e232-40a5-b10c-dee8f912d80a" providerId="AD" clId="Web-{2D74D88D-9F7A-F1E9-A80E-CBD329E7E1EA}" dt="2024-10-01T08:37:37.886" v="0"/>
        <pc:sldMasterMkLst>
          <pc:docMk/>
          <pc:sldMasterMk cId="2460954070" sldId="2147483660"/>
        </pc:sldMasterMkLst>
        <pc:sldLayoutChg chg="del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orey Edwards" userId="S::corey.edwards@uwtsd.ac.uk::7a967df3-e232-40a5-b10c-dee8f912d80a" providerId="AD" clId="Web-{2D74D88D-9F7A-F1E9-A80E-CBD329E7E1EA}" dt="2024-10-01T08:37:37.886" v="0"/>
        <pc:sldMasterMkLst>
          <pc:docMk/>
          <pc:sldMasterMk cId="325083544" sldId="2147483698"/>
        </pc:sldMasterMkLst>
        <pc:sldLayoutChg chg="add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325083544" sldId="2147483698"/>
            <pc:sldLayoutMk cId="3351895531" sldId="2147483687"/>
          </pc:sldLayoutMkLst>
        </pc:sldLayoutChg>
        <pc:sldLayoutChg chg="add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325083544" sldId="2147483698"/>
            <pc:sldLayoutMk cId="1425873674" sldId="2147483688"/>
          </pc:sldLayoutMkLst>
        </pc:sldLayoutChg>
        <pc:sldLayoutChg chg="add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325083544" sldId="2147483698"/>
            <pc:sldLayoutMk cId="2252929061" sldId="2147483689"/>
          </pc:sldLayoutMkLst>
        </pc:sldLayoutChg>
        <pc:sldLayoutChg chg="add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325083544" sldId="2147483698"/>
            <pc:sldLayoutMk cId="4227011444" sldId="2147483690"/>
          </pc:sldLayoutMkLst>
        </pc:sldLayoutChg>
        <pc:sldLayoutChg chg="add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325083544" sldId="2147483698"/>
            <pc:sldLayoutMk cId="1025761287" sldId="2147483691"/>
          </pc:sldLayoutMkLst>
        </pc:sldLayoutChg>
        <pc:sldLayoutChg chg="add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325083544" sldId="2147483698"/>
            <pc:sldLayoutMk cId="2494291744" sldId="2147483692"/>
          </pc:sldLayoutMkLst>
        </pc:sldLayoutChg>
        <pc:sldLayoutChg chg="add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325083544" sldId="2147483698"/>
            <pc:sldLayoutMk cId="333268003" sldId="2147483693"/>
          </pc:sldLayoutMkLst>
        </pc:sldLayoutChg>
        <pc:sldLayoutChg chg="add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325083544" sldId="2147483698"/>
            <pc:sldLayoutMk cId="934034837" sldId="2147483694"/>
          </pc:sldLayoutMkLst>
        </pc:sldLayoutChg>
        <pc:sldLayoutChg chg="add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325083544" sldId="2147483698"/>
            <pc:sldLayoutMk cId="4236393746" sldId="2147483695"/>
          </pc:sldLayoutMkLst>
        </pc:sldLayoutChg>
        <pc:sldLayoutChg chg="add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325083544" sldId="2147483698"/>
            <pc:sldLayoutMk cId="1490140767" sldId="2147483696"/>
          </pc:sldLayoutMkLst>
        </pc:sldLayoutChg>
        <pc:sldLayoutChg chg="add">
          <pc:chgData name="Corey Edwards" userId="S::corey.edwards@uwtsd.ac.uk::7a967df3-e232-40a5-b10c-dee8f912d80a" providerId="AD" clId="Web-{2D74D88D-9F7A-F1E9-A80E-CBD329E7E1EA}" dt="2024-10-01T08:37:37.886" v="0"/>
          <pc:sldLayoutMkLst>
            <pc:docMk/>
            <pc:sldMasterMk cId="325083544" sldId="2147483698"/>
            <pc:sldLayoutMk cId="3148587801" sldId="2147483697"/>
          </pc:sldLayoutMkLst>
        </pc:sldLayoutChg>
      </pc:sldMasterChg>
    </pc:docChg>
  </pc:docChgLst>
  <pc:docChgLst>
    <pc:chgData name="Corey Edwards" userId="S::corey.edwards@uwtsd.ac.uk::7a967df3-e232-40a5-b10c-dee8f912d80a" providerId="AD" clId="Web-{F5E0705F-8DD9-0EE5-9014-7B24C24DA3A8}"/>
    <pc:docChg chg="addSld delSld modSld">
      <pc:chgData name="Corey Edwards" userId="S::corey.edwards@uwtsd.ac.uk::7a967df3-e232-40a5-b10c-dee8f912d80a" providerId="AD" clId="Web-{F5E0705F-8DD9-0EE5-9014-7B24C24DA3A8}" dt="2024-12-03T15:10:23.795" v="897"/>
      <pc:docMkLst>
        <pc:docMk/>
      </pc:docMkLst>
      <pc:sldChg chg="addSp modSp mod setBg">
        <pc:chgData name="Corey Edwards" userId="S::corey.edwards@uwtsd.ac.uk::7a967df3-e232-40a5-b10c-dee8f912d80a" providerId="AD" clId="Web-{F5E0705F-8DD9-0EE5-9014-7B24C24DA3A8}" dt="2024-12-03T14:13:29.350" v="611"/>
        <pc:sldMkLst>
          <pc:docMk/>
          <pc:sldMk cId="2524063209" sldId="257"/>
        </pc:sldMkLst>
        <pc:spChg chg="mod">
          <ac:chgData name="Corey Edwards" userId="S::corey.edwards@uwtsd.ac.uk::7a967df3-e232-40a5-b10c-dee8f912d80a" providerId="AD" clId="Web-{F5E0705F-8DD9-0EE5-9014-7B24C24DA3A8}" dt="2024-12-03T14:13:29.350" v="611"/>
          <ac:spMkLst>
            <pc:docMk/>
            <pc:sldMk cId="2524063209" sldId="257"/>
            <ac:spMk id="2" creationId="{F8C47633-DB69-879D-B4C6-35176243F236}"/>
          </ac:spMkLst>
        </pc:spChg>
        <pc:spChg chg="mod">
          <ac:chgData name="Corey Edwards" userId="S::corey.edwards@uwtsd.ac.uk::7a967df3-e232-40a5-b10c-dee8f912d80a" providerId="AD" clId="Web-{F5E0705F-8DD9-0EE5-9014-7B24C24DA3A8}" dt="2024-12-03T14:13:29.350" v="611"/>
          <ac:spMkLst>
            <pc:docMk/>
            <pc:sldMk cId="2524063209" sldId="257"/>
            <ac:spMk id="3" creationId="{97157281-319D-B8BB-E409-030782FD1DAB}"/>
          </ac:spMkLst>
        </pc:spChg>
        <pc:spChg chg="add">
          <ac:chgData name="Corey Edwards" userId="S::corey.edwards@uwtsd.ac.uk::7a967df3-e232-40a5-b10c-dee8f912d80a" providerId="AD" clId="Web-{F5E0705F-8DD9-0EE5-9014-7B24C24DA3A8}" dt="2024-12-03T14:13:29.350" v="611"/>
          <ac:spMkLst>
            <pc:docMk/>
            <pc:sldMk cId="2524063209" sldId="257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F5E0705F-8DD9-0EE5-9014-7B24C24DA3A8}" dt="2024-12-03T14:13:29.350" v="611"/>
          <ac:spMkLst>
            <pc:docMk/>
            <pc:sldMk cId="2524063209" sldId="257"/>
            <ac:spMk id="11" creationId="{90A46C7D-C1BB-49B8-8D37-39742820E964}"/>
          </ac:spMkLst>
        </pc:spChg>
        <pc:spChg chg="add">
          <ac:chgData name="Corey Edwards" userId="S::corey.edwards@uwtsd.ac.uk::7a967df3-e232-40a5-b10c-dee8f912d80a" providerId="AD" clId="Web-{F5E0705F-8DD9-0EE5-9014-7B24C24DA3A8}" dt="2024-12-03T14:13:29.350" v="611"/>
          <ac:spMkLst>
            <pc:docMk/>
            <pc:sldMk cId="2524063209" sldId="257"/>
            <ac:spMk id="21" creationId="{55820E42-2F9D-41EF-B67F-522A133B3373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4:13:29.350" v="611"/>
          <ac:grpSpMkLst>
            <pc:docMk/>
            <pc:sldMk cId="2524063209" sldId="257"/>
            <ac:grpSpMk id="13" creationId="{61BBAB6F-65E6-4E2B-B363-6AB27C84E0C1}"/>
          </ac:grpSpMkLst>
        </pc:grpChg>
        <pc:grpChg chg="add">
          <ac:chgData name="Corey Edwards" userId="S::corey.edwards@uwtsd.ac.uk::7a967df3-e232-40a5-b10c-dee8f912d80a" providerId="AD" clId="Web-{F5E0705F-8DD9-0EE5-9014-7B24C24DA3A8}" dt="2024-12-03T14:13:29.350" v="611"/>
          <ac:grpSpMkLst>
            <pc:docMk/>
            <pc:sldMk cId="2524063209" sldId="257"/>
            <ac:grpSpMk id="23" creationId="{13D9BC31-B57D-4933-AD83-94F462D4C2F9}"/>
          </ac:grpSpMkLst>
        </pc:grpChg>
        <pc:picChg chg="add">
          <ac:chgData name="Corey Edwards" userId="S::corey.edwards@uwtsd.ac.uk::7a967df3-e232-40a5-b10c-dee8f912d80a" providerId="AD" clId="Web-{F5E0705F-8DD9-0EE5-9014-7B24C24DA3A8}" dt="2024-12-03T14:13:29.350" v="611"/>
          <ac:picMkLst>
            <pc:docMk/>
            <pc:sldMk cId="2524063209" sldId="257"/>
            <ac:picMk id="5" creationId="{09BBF12D-6B27-D546-2AFB-9903DDEAFA1B}"/>
          </ac:picMkLst>
        </pc:picChg>
      </pc:sldChg>
      <pc:sldChg chg="addSp modSp mod setBg">
        <pc:chgData name="Corey Edwards" userId="S::corey.edwards@uwtsd.ac.uk::7a967df3-e232-40a5-b10c-dee8f912d80a" providerId="AD" clId="Web-{F5E0705F-8DD9-0EE5-9014-7B24C24DA3A8}" dt="2024-12-03T14:04:47.322" v="281"/>
        <pc:sldMkLst>
          <pc:docMk/>
          <pc:sldMk cId="2438697321" sldId="258"/>
        </pc:sldMkLst>
        <pc:spChg chg="mod">
          <ac:chgData name="Corey Edwards" userId="S::corey.edwards@uwtsd.ac.uk::7a967df3-e232-40a5-b10c-dee8f912d80a" providerId="AD" clId="Web-{F5E0705F-8DD9-0EE5-9014-7B24C24DA3A8}" dt="2024-12-03T14:04:47.322" v="281"/>
          <ac:spMkLst>
            <pc:docMk/>
            <pc:sldMk cId="2438697321" sldId="258"/>
            <ac:spMk id="2" creationId="{9D559EEB-B670-EF7B-A9F8-B62A487D9841}"/>
          </ac:spMkLst>
        </pc:spChg>
        <pc:spChg chg="mod">
          <ac:chgData name="Corey Edwards" userId="S::corey.edwards@uwtsd.ac.uk::7a967df3-e232-40a5-b10c-dee8f912d80a" providerId="AD" clId="Web-{F5E0705F-8DD9-0EE5-9014-7B24C24DA3A8}" dt="2024-12-03T14:04:47.322" v="281"/>
          <ac:spMkLst>
            <pc:docMk/>
            <pc:sldMk cId="2438697321" sldId="258"/>
            <ac:spMk id="3" creationId="{1E3174B0-0C7B-053E-1DF7-0390C40FC231}"/>
          </ac:spMkLst>
        </pc:spChg>
        <pc:spChg chg="add">
          <ac:chgData name="Corey Edwards" userId="S::corey.edwards@uwtsd.ac.uk::7a967df3-e232-40a5-b10c-dee8f912d80a" providerId="AD" clId="Web-{F5E0705F-8DD9-0EE5-9014-7B24C24DA3A8}" dt="2024-12-03T14:04:47.322" v="281"/>
          <ac:spMkLst>
            <pc:docMk/>
            <pc:sldMk cId="2438697321" sldId="258"/>
            <ac:spMk id="9" creationId="{435959F4-53DA-47FF-BC24-1E5B75C69876}"/>
          </ac:spMkLst>
        </pc:spChg>
        <pc:spChg chg="add">
          <ac:chgData name="Corey Edwards" userId="S::corey.edwards@uwtsd.ac.uk::7a967df3-e232-40a5-b10c-dee8f912d80a" providerId="AD" clId="Web-{F5E0705F-8DD9-0EE5-9014-7B24C24DA3A8}" dt="2024-12-03T14:04:47.322" v="281"/>
          <ac:spMkLst>
            <pc:docMk/>
            <pc:sldMk cId="2438697321" sldId="258"/>
            <ac:spMk id="20" creationId="{59226104-0061-4319-8237-9C001BF85D49}"/>
          </ac:spMkLst>
        </pc:spChg>
        <pc:spChg chg="add">
          <ac:chgData name="Corey Edwards" userId="S::corey.edwards@uwtsd.ac.uk::7a967df3-e232-40a5-b10c-dee8f912d80a" providerId="AD" clId="Web-{F5E0705F-8DD9-0EE5-9014-7B24C24DA3A8}" dt="2024-12-03T14:04:47.322" v="281"/>
          <ac:spMkLst>
            <pc:docMk/>
            <pc:sldMk cId="2438697321" sldId="258"/>
            <ac:spMk id="30" creationId="{A5D0B0D3-D735-4619-AA45-B57B791E1744}"/>
          </ac:spMkLst>
        </pc:spChg>
        <pc:spChg chg="add">
          <ac:chgData name="Corey Edwards" userId="S::corey.edwards@uwtsd.ac.uk::7a967df3-e232-40a5-b10c-dee8f912d80a" providerId="AD" clId="Web-{F5E0705F-8DD9-0EE5-9014-7B24C24DA3A8}" dt="2024-12-03T14:04:47.322" v="281"/>
          <ac:spMkLst>
            <pc:docMk/>
            <pc:sldMk cId="2438697321" sldId="258"/>
            <ac:spMk id="32" creationId="{3D505D40-32E9-4C48-81F8-AD80433BE6B7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4:04:47.322" v="281"/>
          <ac:grpSpMkLst>
            <pc:docMk/>
            <pc:sldMk cId="2438697321" sldId="258"/>
            <ac:grpSpMk id="11" creationId="{A7CF83E8-F6F0-41E3-B580-7412A04DDFB5}"/>
          </ac:grpSpMkLst>
        </pc:grpChg>
        <pc:grpChg chg="add">
          <ac:chgData name="Corey Edwards" userId="S::corey.edwards@uwtsd.ac.uk::7a967df3-e232-40a5-b10c-dee8f912d80a" providerId="AD" clId="Web-{F5E0705F-8DD9-0EE5-9014-7B24C24DA3A8}" dt="2024-12-03T14:04:47.322" v="281"/>
          <ac:grpSpMkLst>
            <pc:docMk/>
            <pc:sldMk cId="2438697321" sldId="258"/>
            <ac:grpSpMk id="34" creationId="{C507BF36-B92B-4CAC-BCA7-8364B51E1F09}"/>
          </ac:grpSpMkLst>
        </pc:grpChg>
        <pc:grpChg chg="add">
          <ac:chgData name="Corey Edwards" userId="S::corey.edwards@uwtsd.ac.uk::7a967df3-e232-40a5-b10c-dee8f912d80a" providerId="AD" clId="Web-{F5E0705F-8DD9-0EE5-9014-7B24C24DA3A8}" dt="2024-12-03T14:04:47.322" v="281"/>
          <ac:grpSpMkLst>
            <pc:docMk/>
            <pc:sldMk cId="2438697321" sldId="258"/>
            <ac:grpSpMk id="43" creationId="{DBBA0A0D-8F6A-400A-9E49-8C008E2C7DB1}"/>
          </ac:grpSpMkLst>
        </pc:grpChg>
        <pc:picChg chg="add">
          <ac:chgData name="Corey Edwards" userId="S::corey.edwards@uwtsd.ac.uk::7a967df3-e232-40a5-b10c-dee8f912d80a" providerId="AD" clId="Web-{F5E0705F-8DD9-0EE5-9014-7B24C24DA3A8}" dt="2024-12-03T14:04:47.322" v="281"/>
          <ac:picMkLst>
            <pc:docMk/>
            <pc:sldMk cId="2438697321" sldId="258"/>
            <ac:picMk id="5" creationId="{4E921146-4348-05D4-4A51-570CEBE6438A}"/>
          </ac:picMkLst>
        </pc:picChg>
      </pc:sldChg>
      <pc:sldChg chg="addSp delSp modSp mod setBg">
        <pc:chgData name="Corey Edwards" userId="S::corey.edwards@uwtsd.ac.uk::7a967df3-e232-40a5-b10c-dee8f912d80a" providerId="AD" clId="Web-{F5E0705F-8DD9-0EE5-9014-7B24C24DA3A8}" dt="2024-12-03T15:10:23.795" v="897"/>
        <pc:sldMkLst>
          <pc:docMk/>
          <pc:sldMk cId="3782401305" sldId="259"/>
        </pc:sldMkLst>
        <pc:spChg chg="mod">
          <ac:chgData name="Corey Edwards" userId="S::corey.edwards@uwtsd.ac.uk::7a967df3-e232-40a5-b10c-dee8f912d80a" providerId="AD" clId="Web-{F5E0705F-8DD9-0EE5-9014-7B24C24DA3A8}" dt="2024-12-03T15:10:23.795" v="897"/>
          <ac:spMkLst>
            <pc:docMk/>
            <pc:sldMk cId="3782401305" sldId="259"/>
            <ac:spMk id="2" creationId="{7028A903-D8C0-3647-81A6-416D79D83B16}"/>
          </ac:spMkLst>
        </pc:spChg>
        <pc:spChg chg="del mod">
          <ac:chgData name="Corey Edwards" userId="S::corey.edwards@uwtsd.ac.uk::7a967df3-e232-40a5-b10c-dee8f912d80a" providerId="AD" clId="Web-{F5E0705F-8DD9-0EE5-9014-7B24C24DA3A8}" dt="2024-12-03T15:10:23.795" v="897"/>
          <ac:spMkLst>
            <pc:docMk/>
            <pc:sldMk cId="3782401305" sldId="259"/>
            <ac:spMk id="3" creationId="{FD8845CC-A3D2-F219-0F44-5BE6B380383A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10:23.795" v="897"/>
          <ac:spMkLst>
            <pc:docMk/>
            <pc:sldMk cId="3782401305" sldId="259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10:23.795" v="897"/>
          <ac:spMkLst>
            <pc:docMk/>
            <pc:sldMk cId="3782401305" sldId="259"/>
            <ac:spMk id="19" creationId="{90A46C7D-C1BB-49B8-8D37-39742820E964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5:10:23.795" v="897"/>
          <ac:grpSpMkLst>
            <pc:docMk/>
            <pc:sldMk cId="3782401305" sldId="259"/>
            <ac:grpSpMk id="11" creationId="{BC3D4A83-1EFA-4B2C-B330-849E3589503E}"/>
          </ac:grpSpMkLst>
        </pc:grpChg>
        <pc:graphicFrameChg chg="add">
          <ac:chgData name="Corey Edwards" userId="S::corey.edwards@uwtsd.ac.uk::7a967df3-e232-40a5-b10c-dee8f912d80a" providerId="AD" clId="Web-{F5E0705F-8DD9-0EE5-9014-7B24C24DA3A8}" dt="2024-12-03T15:10:23.795" v="897"/>
          <ac:graphicFrameMkLst>
            <pc:docMk/>
            <pc:sldMk cId="3782401305" sldId="259"/>
            <ac:graphicFrameMk id="5" creationId="{7E05E1FC-6C96-A687-46F6-CA75F3E0DAD7}"/>
          </ac:graphicFrameMkLst>
        </pc:graphicFrameChg>
      </pc:sldChg>
      <pc:sldChg chg="addSp modSp mod setBg">
        <pc:chgData name="Corey Edwards" userId="S::corey.edwards@uwtsd.ac.uk::7a967df3-e232-40a5-b10c-dee8f912d80a" providerId="AD" clId="Web-{F5E0705F-8DD9-0EE5-9014-7B24C24DA3A8}" dt="2024-12-03T14:13:53.741" v="612"/>
        <pc:sldMkLst>
          <pc:docMk/>
          <pc:sldMk cId="1661271095" sldId="261"/>
        </pc:sldMkLst>
        <pc:spChg chg="mod">
          <ac:chgData name="Corey Edwards" userId="S::corey.edwards@uwtsd.ac.uk::7a967df3-e232-40a5-b10c-dee8f912d80a" providerId="AD" clId="Web-{F5E0705F-8DD9-0EE5-9014-7B24C24DA3A8}" dt="2024-12-03T14:13:53.741" v="612"/>
          <ac:spMkLst>
            <pc:docMk/>
            <pc:sldMk cId="1661271095" sldId="261"/>
            <ac:spMk id="2" creationId="{71F68937-BC0E-C7C9-822F-4B89785DCE14}"/>
          </ac:spMkLst>
        </pc:spChg>
        <pc:spChg chg="mod">
          <ac:chgData name="Corey Edwards" userId="S::corey.edwards@uwtsd.ac.uk::7a967df3-e232-40a5-b10c-dee8f912d80a" providerId="AD" clId="Web-{F5E0705F-8DD9-0EE5-9014-7B24C24DA3A8}" dt="2024-12-03T14:13:53.741" v="612"/>
          <ac:spMkLst>
            <pc:docMk/>
            <pc:sldMk cId="1661271095" sldId="261"/>
            <ac:spMk id="3" creationId="{586FB276-E3CA-F513-1DC7-7C47A9C08162}"/>
          </ac:spMkLst>
        </pc:spChg>
        <pc:spChg chg="add">
          <ac:chgData name="Corey Edwards" userId="S::corey.edwards@uwtsd.ac.uk::7a967df3-e232-40a5-b10c-dee8f912d80a" providerId="AD" clId="Web-{F5E0705F-8DD9-0EE5-9014-7B24C24DA3A8}" dt="2024-12-03T14:13:53.741" v="612"/>
          <ac:spMkLst>
            <pc:docMk/>
            <pc:sldMk cId="1661271095" sldId="261"/>
            <ac:spMk id="8" creationId="{2F9C493A-9F03-49B4-B3FB-19CE5AC115BE}"/>
          </ac:spMkLst>
        </pc:spChg>
        <pc:spChg chg="add">
          <ac:chgData name="Corey Edwards" userId="S::corey.edwards@uwtsd.ac.uk::7a967df3-e232-40a5-b10c-dee8f912d80a" providerId="AD" clId="Web-{F5E0705F-8DD9-0EE5-9014-7B24C24DA3A8}" dt="2024-12-03T14:13:53.741" v="612"/>
          <ac:spMkLst>
            <pc:docMk/>
            <pc:sldMk cId="1661271095" sldId="261"/>
            <ac:spMk id="10" creationId="{90A46C7D-C1BB-49B8-8D37-39742820E964}"/>
          </ac:spMkLst>
        </pc:spChg>
        <pc:spChg chg="add">
          <ac:chgData name="Corey Edwards" userId="S::corey.edwards@uwtsd.ac.uk::7a967df3-e232-40a5-b10c-dee8f912d80a" providerId="AD" clId="Web-{F5E0705F-8DD9-0EE5-9014-7B24C24DA3A8}" dt="2024-12-03T14:13:53.741" v="612"/>
          <ac:spMkLst>
            <pc:docMk/>
            <pc:sldMk cId="1661271095" sldId="261"/>
            <ac:spMk id="20" creationId="{D5B4F0F5-BE58-4EC0-B650-A71A07437CDD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4:13:53.741" v="612"/>
          <ac:grpSpMkLst>
            <pc:docMk/>
            <pc:sldMk cId="1661271095" sldId="261"/>
            <ac:grpSpMk id="12" creationId="{61BBAB6F-65E6-4E2B-B363-6AB27C84E0C1}"/>
          </ac:grpSpMkLst>
        </pc:grpChg>
        <pc:grpChg chg="add">
          <ac:chgData name="Corey Edwards" userId="S::corey.edwards@uwtsd.ac.uk::7a967df3-e232-40a5-b10c-dee8f912d80a" providerId="AD" clId="Web-{F5E0705F-8DD9-0EE5-9014-7B24C24DA3A8}" dt="2024-12-03T14:13:53.741" v="612"/>
          <ac:grpSpMkLst>
            <pc:docMk/>
            <pc:sldMk cId="1661271095" sldId="261"/>
            <ac:grpSpMk id="22" creationId="{E700C1F5-B637-45FE-96CC-270D263A597B}"/>
          </ac:grpSpMkLst>
        </pc:grpChg>
      </pc:sldChg>
      <pc:sldChg chg="addSp delSp modSp mod setBg">
        <pc:chgData name="Corey Edwards" userId="S::corey.edwards@uwtsd.ac.uk::7a967df3-e232-40a5-b10c-dee8f912d80a" providerId="AD" clId="Web-{F5E0705F-8DD9-0EE5-9014-7B24C24DA3A8}" dt="2024-12-03T15:08:59.636" v="883"/>
        <pc:sldMkLst>
          <pc:docMk/>
          <pc:sldMk cId="885142408" sldId="262"/>
        </pc:sldMkLst>
        <pc:spChg chg="mod">
          <ac:chgData name="Corey Edwards" userId="S::corey.edwards@uwtsd.ac.uk::7a967df3-e232-40a5-b10c-dee8f912d80a" providerId="AD" clId="Web-{F5E0705F-8DD9-0EE5-9014-7B24C24DA3A8}" dt="2024-12-03T15:08:59.636" v="883"/>
          <ac:spMkLst>
            <pc:docMk/>
            <pc:sldMk cId="885142408" sldId="262"/>
            <ac:spMk id="2" creationId="{9360638F-7D98-183F-1C11-3B2044ECAA84}"/>
          </ac:spMkLst>
        </pc:spChg>
        <pc:spChg chg="del mod">
          <ac:chgData name="Corey Edwards" userId="S::corey.edwards@uwtsd.ac.uk::7a967df3-e232-40a5-b10c-dee8f912d80a" providerId="AD" clId="Web-{F5E0705F-8DD9-0EE5-9014-7B24C24DA3A8}" dt="2024-12-03T15:08:59.636" v="883"/>
          <ac:spMkLst>
            <pc:docMk/>
            <pc:sldMk cId="885142408" sldId="262"/>
            <ac:spMk id="3" creationId="{1CDD2078-4345-9495-A312-CE92EFCD1665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8:59.636" v="883"/>
          <ac:spMkLst>
            <pc:docMk/>
            <pc:sldMk cId="885142408" sldId="262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8:59.636" v="883"/>
          <ac:spMkLst>
            <pc:docMk/>
            <pc:sldMk cId="885142408" sldId="262"/>
            <ac:spMk id="19" creationId="{90A46C7D-C1BB-49B8-8D37-39742820E964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5:08:59.636" v="883"/>
          <ac:grpSpMkLst>
            <pc:docMk/>
            <pc:sldMk cId="885142408" sldId="262"/>
            <ac:grpSpMk id="11" creationId="{BC3D4A83-1EFA-4B2C-B330-849E3589503E}"/>
          </ac:grpSpMkLst>
        </pc:grpChg>
        <pc:graphicFrameChg chg="add">
          <ac:chgData name="Corey Edwards" userId="S::corey.edwards@uwtsd.ac.uk::7a967df3-e232-40a5-b10c-dee8f912d80a" providerId="AD" clId="Web-{F5E0705F-8DD9-0EE5-9014-7B24C24DA3A8}" dt="2024-12-03T15:08:59.636" v="883"/>
          <ac:graphicFrameMkLst>
            <pc:docMk/>
            <pc:sldMk cId="885142408" sldId="262"/>
            <ac:graphicFrameMk id="5" creationId="{F760F9D1-780A-59A1-2B91-B81B8E81A1FE}"/>
          </ac:graphicFrameMkLst>
        </pc:graphicFrameChg>
      </pc:sldChg>
      <pc:sldChg chg="del">
        <pc:chgData name="Corey Edwards" userId="S::corey.edwards@uwtsd.ac.uk::7a967df3-e232-40a5-b10c-dee8f912d80a" providerId="AD" clId="Web-{F5E0705F-8DD9-0EE5-9014-7B24C24DA3A8}" dt="2024-12-03T15:07:11.259" v="871"/>
        <pc:sldMkLst>
          <pc:docMk/>
          <pc:sldMk cId="2155830048" sldId="263"/>
        </pc:sldMkLst>
      </pc:sldChg>
      <pc:sldChg chg="addSp modSp mod setBg">
        <pc:chgData name="Corey Edwards" userId="S::corey.edwards@uwtsd.ac.uk::7a967df3-e232-40a5-b10c-dee8f912d80a" providerId="AD" clId="Web-{F5E0705F-8DD9-0EE5-9014-7B24C24DA3A8}" dt="2024-12-03T15:10:09.263" v="895"/>
        <pc:sldMkLst>
          <pc:docMk/>
          <pc:sldMk cId="3978092257" sldId="264"/>
        </pc:sldMkLst>
        <pc:spChg chg="mod">
          <ac:chgData name="Corey Edwards" userId="S::corey.edwards@uwtsd.ac.uk::7a967df3-e232-40a5-b10c-dee8f912d80a" providerId="AD" clId="Web-{F5E0705F-8DD9-0EE5-9014-7B24C24DA3A8}" dt="2024-12-03T15:10:09.263" v="895"/>
          <ac:spMkLst>
            <pc:docMk/>
            <pc:sldMk cId="3978092257" sldId="264"/>
            <ac:spMk id="2" creationId="{B88FAC5A-90BC-5E55-327B-1567B7D1AB55}"/>
          </ac:spMkLst>
        </pc:spChg>
        <pc:spChg chg="mod">
          <ac:chgData name="Corey Edwards" userId="S::corey.edwards@uwtsd.ac.uk::7a967df3-e232-40a5-b10c-dee8f912d80a" providerId="AD" clId="Web-{F5E0705F-8DD9-0EE5-9014-7B24C24DA3A8}" dt="2024-12-03T15:10:09.263" v="895"/>
          <ac:spMkLst>
            <pc:docMk/>
            <pc:sldMk cId="3978092257" sldId="264"/>
            <ac:spMk id="3" creationId="{33B17B15-1CCD-96E4-C19A-393A38CC98F3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10:09.263" v="895"/>
          <ac:spMkLst>
            <pc:docMk/>
            <pc:sldMk cId="3978092257" sldId="264"/>
            <ac:spMk id="9" creationId="{435959F4-53DA-47FF-BC24-1E5B75C69876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10:09.263" v="895"/>
          <ac:spMkLst>
            <pc:docMk/>
            <pc:sldMk cId="3978092257" sldId="264"/>
            <ac:spMk id="20" creationId="{59226104-0061-4319-8237-9C001BF85D49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10:09.263" v="895"/>
          <ac:spMkLst>
            <pc:docMk/>
            <pc:sldMk cId="3978092257" sldId="264"/>
            <ac:spMk id="30" creationId="{A5D0B0D3-D735-4619-AA45-B57B791E1744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10:09.263" v="895"/>
          <ac:spMkLst>
            <pc:docMk/>
            <pc:sldMk cId="3978092257" sldId="264"/>
            <ac:spMk id="32" creationId="{948AEA76-67F2-4344-A189-9BFFE0076388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10:09.263" v="895"/>
          <ac:spMkLst>
            <pc:docMk/>
            <pc:sldMk cId="3978092257" sldId="264"/>
            <ac:spMk id="34" creationId="{CF7F2079-504C-499A-A644-58F4DDC7643B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10:09.263" v="895"/>
          <ac:spMkLst>
            <pc:docMk/>
            <pc:sldMk cId="3978092257" sldId="264"/>
            <ac:spMk id="44" creationId="{3D505D40-32E9-4C48-81F8-AD80433BE6B7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5:10:09.263" v="895"/>
          <ac:grpSpMkLst>
            <pc:docMk/>
            <pc:sldMk cId="3978092257" sldId="264"/>
            <ac:grpSpMk id="22" creationId="{51B01909-73B8-4486-A749-C643B1D7E361}"/>
          </ac:grpSpMkLst>
        </pc:grpChg>
        <pc:picChg chg="add">
          <ac:chgData name="Corey Edwards" userId="S::corey.edwards@uwtsd.ac.uk::7a967df3-e232-40a5-b10c-dee8f912d80a" providerId="AD" clId="Web-{F5E0705F-8DD9-0EE5-9014-7B24C24DA3A8}" dt="2024-12-03T15:10:09.263" v="895"/>
          <ac:picMkLst>
            <pc:docMk/>
            <pc:sldMk cId="3978092257" sldId="264"/>
            <ac:picMk id="5" creationId="{C31AE96E-1846-FC58-C57F-95CD02B8BF3C}"/>
          </ac:picMkLst>
        </pc:picChg>
      </pc:sldChg>
      <pc:sldChg chg="addSp modSp mod setBg addAnim delAnim">
        <pc:chgData name="Corey Edwards" userId="S::corey.edwards@uwtsd.ac.uk::7a967df3-e232-40a5-b10c-dee8f912d80a" providerId="AD" clId="Web-{F5E0705F-8DD9-0EE5-9014-7B24C24DA3A8}" dt="2024-12-03T15:07:53.635" v="874"/>
        <pc:sldMkLst>
          <pc:docMk/>
          <pc:sldMk cId="2225015311" sldId="265"/>
        </pc:sldMkLst>
        <pc:spChg chg="mod">
          <ac:chgData name="Corey Edwards" userId="S::corey.edwards@uwtsd.ac.uk::7a967df3-e232-40a5-b10c-dee8f912d80a" providerId="AD" clId="Web-{F5E0705F-8DD9-0EE5-9014-7B24C24DA3A8}" dt="2024-12-03T15:07:53.635" v="874"/>
          <ac:spMkLst>
            <pc:docMk/>
            <pc:sldMk cId="2225015311" sldId="265"/>
            <ac:spMk id="2" creationId="{ABC41215-3D4E-145C-B63B-4C7BAC453698}"/>
          </ac:spMkLst>
        </pc:spChg>
        <pc:spChg chg="mod">
          <ac:chgData name="Corey Edwards" userId="S::corey.edwards@uwtsd.ac.uk::7a967df3-e232-40a5-b10c-dee8f912d80a" providerId="AD" clId="Web-{F5E0705F-8DD9-0EE5-9014-7B24C24DA3A8}" dt="2024-12-03T15:07:53.635" v="874"/>
          <ac:spMkLst>
            <pc:docMk/>
            <pc:sldMk cId="2225015311" sldId="265"/>
            <ac:spMk id="3" creationId="{72B99B9C-E1B0-38E2-3AF9-F27155DAF0B2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7:53.635" v="874"/>
          <ac:spMkLst>
            <pc:docMk/>
            <pc:sldMk cId="2225015311" sldId="265"/>
            <ac:spMk id="8" creationId="{F420BC5C-C418-4843-B04B-6918968D0982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7:53.635" v="874"/>
          <ac:spMkLst>
            <pc:docMk/>
            <pc:sldMk cId="2225015311" sldId="265"/>
            <ac:spMk id="10" creationId="{13E5F285-BD95-4989-B20B-77899015947C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7:53.635" v="874"/>
          <ac:spMkLst>
            <pc:docMk/>
            <pc:sldMk cId="2225015311" sldId="265"/>
            <ac:spMk id="20" creationId="{A2597A8B-414A-4F6D-9710-2F1BE256E74B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5:07:53.635" v="874"/>
          <ac:grpSpMkLst>
            <pc:docMk/>
            <pc:sldMk cId="2225015311" sldId="265"/>
            <ac:grpSpMk id="12" creationId="{6C02F4BE-6538-4CAD-B506-5FEB41D378BC}"/>
          </ac:grpSpMkLst>
        </pc:grpChg>
        <pc:grpChg chg="add">
          <ac:chgData name="Corey Edwards" userId="S::corey.edwards@uwtsd.ac.uk::7a967df3-e232-40a5-b10c-dee8f912d80a" providerId="AD" clId="Web-{F5E0705F-8DD9-0EE5-9014-7B24C24DA3A8}" dt="2024-12-03T15:07:53.635" v="874"/>
          <ac:grpSpMkLst>
            <pc:docMk/>
            <pc:sldMk cId="2225015311" sldId="265"/>
            <ac:grpSpMk id="22" creationId="{09BA142B-E03A-4CCD-8C46-8BDDD96AB334}"/>
          </ac:grpSpMkLst>
        </pc:grpChg>
      </pc:sldChg>
      <pc:sldChg chg="addSp delSp modSp mod setBg">
        <pc:chgData name="Corey Edwards" userId="S::corey.edwards@uwtsd.ac.uk::7a967df3-e232-40a5-b10c-dee8f912d80a" providerId="AD" clId="Web-{F5E0705F-8DD9-0EE5-9014-7B24C24DA3A8}" dt="2024-12-03T15:07:59.088" v="875"/>
        <pc:sldMkLst>
          <pc:docMk/>
          <pc:sldMk cId="2537445674" sldId="266"/>
        </pc:sldMkLst>
        <pc:spChg chg="mod">
          <ac:chgData name="Corey Edwards" userId="S::corey.edwards@uwtsd.ac.uk::7a967df3-e232-40a5-b10c-dee8f912d80a" providerId="AD" clId="Web-{F5E0705F-8DD9-0EE5-9014-7B24C24DA3A8}" dt="2024-12-03T15:07:59.088" v="875"/>
          <ac:spMkLst>
            <pc:docMk/>
            <pc:sldMk cId="2537445674" sldId="266"/>
            <ac:spMk id="2" creationId="{37D18EF6-7698-9E2D-EEF1-62FEF7564C29}"/>
          </ac:spMkLst>
        </pc:spChg>
        <pc:spChg chg="del">
          <ac:chgData name="Corey Edwards" userId="S::corey.edwards@uwtsd.ac.uk::7a967df3-e232-40a5-b10c-dee8f912d80a" providerId="AD" clId="Web-{F5E0705F-8DD9-0EE5-9014-7B24C24DA3A8}" dt="2024-12-03T15:07:59.088" v="875"/>
          <ac:spMkLst>
            <pc:docMk/>
            <pc:sldMk cId="2537445674" sldId="266"/>
            <ac:spMk id="3" creationId="{9EE1F28B-224E-7073-E6EB-ECDA0515E72E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7:59.088" v="875"/>
          <ac:spMkLst>
            <pc:docMk/>
            <pc:sldMk cId="2537445674" sldId="266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7:59.088" v="875"/>
          <ac:spMkLst>
            <pc:docMk/>
            <pc:sldMk cId="2537445674" sldId="266"/>
            <ac:spMk id="11" creationId="{90A46C7D-C1BB-49B8-8D37-39742820E964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7:59.088" v="875"/>
          <ac:spMkLst>
            <pc:docMk/>
            <pc:sldMk cId="2537445674" sldId="266"/>
            <ac:spMk id="21" creationId="{D5B4F0F5-BE58-4EC0-B650-A71A07437CDD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5:07:59.088" v="875"/>
          <ac:grpSpMkLst>
            <pc:docMk/>
            <pc:sldMk cId="2537445674" sldId="266"/>
            <ac:grpSpMk id="13" creationId="{C13D619A-1417-41F6-AB84-3DA81D94BD75}"/>
          </ac:grpSpMkLst>
        </pc:grpChg>
        <pc:grpChg chg="add">
          <ac:chgData name="Corey Edwards" userId="S::corey.edwards@uwtsd.ac.uk::7a967df3-e232-40a5-b10c-dee8f912d80a" providerId="AD" clId="Web-{F5E0705F-8DD9-0EE5-9014-7B24C24DA3A8}" dt="2024-12-03T15:07:59.088" v="875"/>
          <ac:grpSpMkLst>
            <pc:docMk/>
            <pc:sldMk cId="2537445674" sldId="266"/>
            <ac:grpSpMk id="23" creationId="{E700C1F5-B637-45FE-96CC-270D263A597B}"/>
          </ac:grpSpMkLst>
        </pc:grpChg>
        <pc:graphicFrameChg chg="add">
          <ac:chgData name="Corey Edwards" userId="S::corey.edwards@uwtsd.ac.uk::7a967df3-e232-40a5-b10c-dee8f912d80a" providerId="AD" clId="Web-{F5E0705F-8DD9-0EE5-9014-7B24C24DA3A8}" dt="2024-12-03T15:07:59.088" v="875"/>
          <ac:graphicFrameMkLst>
            <pc:docMk/>
            <pc:sldMk cId="2537445674" sldId="266"/>
            <ac:graphicFrameMk id="5" creationId="{BFAEE54F-FB50-4BC1-01E5-94EE72B5AAB7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F5E0705F-8DD9-0EE5-9014-7B24C24DA3A8}" dt="2024-12-03T15:08:03.869" v="876"/>
        <pc:sldMkLst>
          <pc:docMk/>
          <pc:sldMk cId="3814895585" sldId="267"/>
        </pc:sldMkLst>
        <pc:spChg chg="mod">
          <ac:chgData name="Corey Edwards" userId="S::corey.edwards@uwtsd.ac.uk::7a967df3-e232-40a5-b10c-dee8f912d80a" providerId="AD" clId="Web-{F5E0705F-8DD9-0EE5-9014-7B24C24DA3A8}" dt="2024-12-03T15:08:03.869" v="876"/>
          <ac:spMkLst>
            <pc:docMk/>
            <pc:sldMk cId="3814895585" sldId="267"/>
            <ac:spMk id="2" creationId="{B0A08B07-1128-1F72-6F71-CD4F66CF40B0}"/>
          </ac:spMkLst>
        </pc:spChg>
        <pc:spChg chg="del">
          <ac:chgData name="Corey Edwards" userId="S::corey.edwards@uwtsd.ac.uk::7a967df3-e232-40a5-b10c-dee8f912d80a" providerId="AD" clId="Web-{F5E0705F-8DD9-0EE5-9014-7B24C24DA3A8}" dt="2024-12-03T15:08:03.869" v="876"/>
          <ac:spMkLst>
            <pc:docMk/>
            <pc:sldMk cId="3814895585" sldId="267"/>
            <ac:spMk id="3" creationId="{F4F0E1C5-0996-05DE-1A3E-24F6F0AB92DD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8:03.869" v="876"/>
          <ac:spMkLst>
            <pc:docMk/>
            <pc:sldMk cId="3814895585" sldId="267"/>
            <ac:spMk id="9" creationId="{142D98E1-37D2-4470-BF74-845E897954C6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5:08:03.869" v="876"/>
          <ac:grpSpMkLst>
            <pc:docMk/>
            <pc:sldMk cId="3814895585" sldId="267"/>
            <ac:grpSpMk id="11" creationId="{91868ACA-CC8C-4FA4-8E32-6DB1C7DA9E27}"/>
          </ac:grpSpMkLst>
        </pc:grpChg>
        <pc:graphicFrameChg chg="add">
          <ac:chgData name="Corey Edwards" userId="S::corey.edwards@uwtsd.ac.uk::7a967df3-e232-40a5-b10c-dee8f912d80a" providerId="AD" clId="Web-{F5E0705F-8DD9-0EE5-9014-7B24C24DA3A8}" dt="2024-12-03T15:08:03.869" v="876"/>
          <ac:graphicFrameMkLst>
            <pc:docMk/>
            <pc:sldMk cId="3814895585" sldId="267"/>
            <ac:graphicFrameMk id="5" creationId="{FD41E565-0E40-3DC7-457E-9BE00D87C047}"/>
          </ac:graphicFrameMkLst>
        </pc:graphicFrameChg>
      </pc:sldChg>
      <pc:sldChg chg="modSp">
        <pc:chgData name="Corey Edwards" userId="S::corey.edwards@uwtsd.ac.uk::7a967df3-e232-40a5-b10c-dee8f912d80a" providerId="AD" clId="Web-{F5E0705F-8DD9-0EE5-9014-7B24C24DA3A8}" dt="2024-12-03T14:11:16.722" v="458" actId="20577"/>
        <pc:sldMkLst>
          <pc:docMk/>
          <pc:sldMk cId="3748164999" sldId="268"/>
        </pc:sldMkLst>
        <pc:spChg chg="mod">
          <ac:chgData name="Corey Edwards" userId="S::corey.edwards@uwtsd.ac.uk::7a967df3-e232-40a5-b10c-dee8f912d80a" providerId="AD" clId="Web-{F5E0705F-8DD9-0EE5-9014-7B24C24DA3A8}" dt="2024-12-03T14:11:16.722" v="458" actId="20577"/>
          <ac:spMkLst>
            <pc:docMk/>
            <pc:sldMk cId="3748164999" sldId="268"/>
            <ac:spMk id="3" creationId="{316C1A5F-475B-3C33-FEDC-A46DAF4C6F39}"/>
          </ac:spMkLst>
        </pc:spChg>
      </pc:sldChg>
      <pc:sldChg chg="addSp delSp modSp mod setBg">
        <pc:chgData name="Corey Edwards" userId="S::corey.edwards@uwtsd.ac.uk::7a967df3-e232-40a5-b10c-dee8f912d80a" providerId="AD" clId="Web-{F5E0705F-8DD9-0EE5-9014-7B24C24DA3A8}" dt="2024-12-03T15:08:07.073" v="877"/>
        <pc:sldMkLst>
          <pc:docMk/>
          <pc:sldMk cId="565445177" sldId="269"/>
        </pc:sldMkLst>
        <pc:spChg chg="mod">
          <ac:chgData name="Corey Edwards" userId="S::corey.edwards@uwtsd.ac.uk::7a967df3-e232-40a5-b10c-dee8f912d80a" providerId="AD" clId="Web-{F5E0705F-8DD9-0EE5-9014-7B24C24DA3A8}" dt="2024-12-03T15:08:07.073" v="877"/>
          <ac:spMkLst>
            <pc:docMk/>
            <pc:sldMk cId="565445177" sldId="269"/>
            <ac:spMk id="2" creationId="{D80CCADB-A4EF-BD99-64DE-10A312588A6D}"/>
          </ac:spMkLst>
        </pc:spChg>
        <pc:spChg chg="del mod">
          <ac:chgData name="Corey Edwards" userId="S::corey.edwards@uwtsd.ac.uk::7a967df3-e232-40a5-b10c-dee8f912d80a" providerId="AD" clId="Web-{F5E0705F-8DD9-0EE5-9014-7B24C24DA3A8}" dt="2024-12-03T15:08:07.073" v="877"/>
          <ac:spMkLst>
            <pc:docMk/>
            <pc:sldMk cId="565445177" sldId="269"/>
            <ac:spMk id="3" creationId="{58189BB5-DBE8-0E21-72CE-5E35F44AD95B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8:07.073" v="877"/>
          <ac:spMkLst>
            <pc:docMk/>
            <pc:sldMk cId="565445177" sldId="269"/>
            <ac:spMk id="9" creationId="{142D98E1-37D2-4470-BF74-845E897954C6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5:08:07.073" v="877"/>
          <ac:grpSpMkLst>
            <pc:docMk/>
            <pc:sldMk cId="565445177" sldId="269"/>
            <ac:grpSpMk id="11" creationId="{91868ACA-CC8C-4FA4-8E32-6DB1C7DA9E27}"/>
          </ac:grpSpMkLst>
        </pc:grpChg>
        <pc:graphicFrameChg chg="add">
          <ac:chgData name="Corey Edwards" userId="S::corey.edwards@uwtsd.ac.uk::7a967df3-e232-40a5-b10c-dee8f912d80a" providerId="AD" clId="Web-{F5E0705F-8DD9-0EE5-9014-7B24C24DA3A8}" dt="2024-12-03T15:08:07.073" v="877"/>
          <ac:graphicFrameMkLst>
            <pc:docMk/>
            <pc:sldMk cId="565445177" sldId="269"/>
            <ac:graphicFrameMk id="5" creationId="{F7AC6D34-CFD1-7EA8-2177-C3C841B3C456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F5E0705F-8DD9-0EE5-9014-7B24C24DA3A8}" dt="2024-12-03T15:08:10.166" v="878"/>
        <pc:sldMkLst>
          <pc:docMk/>
          <pc:sldMk cId="3357569927" sldId="270"/>
        </pc:sldMkLst>
        <pc:spChg chg="mod">
          <ac:chgData name="Corey Edwards" userId="S::corey.edwards@uwtsd.ac.uk::7a967df3-e232-40a5-b10c-dee8f912d80a" providerId="AD" clId="Web-{F5E0705F-8DD9-0EE5-9014-7B24C24DA3A8}" dt="2024-12-03T15:08:10.166" v="878"/>
          <ac:spMkLst>
            <pc:docMk/>
            <pc:sldMk cId="3357569927" sldId="270"/>
            <ac:spMk id="2" creationId="{57B62D0C-5EF4-043D-CEE7-9DA506F44881}"/>
          </ac:spMkLst>
        </pc:spChg>
        <pc:spChg chg="del mod">
          <ac:chgData name="Corey Edwards" userId="S::corey.edwards@uwtsd.ac.uk::7a967df3-e232-40a5-b10c-dee8f912d80a" providerId="AD" clId="Web-{F5E0705F-8DD9-0EE5-9014-7B24C24DA3A8}" dt="2024-12-03T15:08:10.166" v="878"/>
          <ac:spMkLst>
            <pc:docMk/>
            <pc:sldMk cId="3357569927" sldId="270"/>
            <ac:spMk id="3" creationId="{B7B21513-AD4A-A710-DD52-FBD98278F191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8:10.166" v="878"/>
          <ac:spMkLst>
            <pc:docMk/>
            <pc:sldMk cId="3357569927" sldId="270"/>
            <ac:spMk id="9" creationId="{142D98E1-37D2-4470-BF74-845E897954C6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5:08:10.166" v="878"/>
          <ac:grpSpMkLst>
            <pc:docMk/>
            <pc:sldMk cId="3357569927" sldId="270"/>
            <ac:grpSpMk id="11" creationId="{91868ACA-CC8C-4FA4-8E32-6DB1C7DA9E27}"/>
          </ac:grpSpMkLst>
        </pc:grpChg>
        <pc:graphicFrameChg chg="add">
          <ac:chgData name="Corey Edwards" userId="S::corey.edwards@uwtsd.ac.uk::7a967df3-e232-40a5-b10c-dee8f912d80a" providerId="AD" clId="Web-{F5E0705F-8DD9-0EE5-9014-7B24C24DA3A8}" dt="2024-12-03T15:08:10.166" v="878"/>
          <ac:graphicFrameMkLst>
            <pc:docMk/>
            <pc:sldMk cId="3357569927" sldId="270"/>
            <ac:graphicFrameMk id="5" creationId="{C8E6174C-6DE6-4736-F3F0-0506F4D7E0D6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F5E0705F-8DD9-0EE5-9014-7B24C24DA3A8}" dt="2024-12-03T15:08:14.854" v="879"/>
        <pc:sldMkLst>
          <pc:docMk/>
          <pc:sldMk cId="3760088262" sldId="271"/>
        </pc:sldMkLst>
        <pc:spChg chg="mod">
          <ac:chgData name="Corey Edwards" userId="S::corey.edwards@uwtsd.ac.uk::7a967df3-e232-40a5-b10c-dee8f912d80a" providerId="AD" clId="Web-{F5E0705F-8DD9-0EE5-9014-7B24C24DA3A8}" dt="2024-12-03T15:08:14.854" v="879"/>
          <ac:spMkLst>
            <pc:docMk/>
            <pc:sldMk cId="3760088262" sldId="271"/>
            <ac:spMk id="2" creationId="{4D7AD2F0-AA1C-2F94-4068-63E223D033C1}"/>
          </ac:spMkLst>
        </pc:spChg>
        <pc:spChg chg="del mod">
          <ac:chgData name="Corey Edwards" userId="S::corey.edwards@uwtsd.ac.uk::7a967df3-e232-40a5-b10c-dee8f912d80a" providerId="AD" clId="Web-{F5E0705F-8DD9-0EE5-9014-7B24C24DA3A8}" dt="2024-12-03T15:08:14.854" v="879"/>
          <ac:spMkLst>
            <pc:docMk/>
            <pc:sldMk cId="3760088262" sldId="271"/>
            <ac:spMk id="3" creationId="{B63382EC-5987-6013-D707-0299663EF6AF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8:14.854" v="879"/>
          <ac:spMkLst>
            <pc:docMk/>
            <pc:sldMk cId="3760088262" sldId="271"/>
            <ac:spMk id="9" creationId="{142D98E1-37D2-4470-BF74-845E897954C6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5:08:14.854" v="879"/>
          <ac:grpSpMkLst>
            <pc:docMk/>
            <pc:sldMk cId="3760088262" sldId="271"/>
            <ac:grpSpMk id="11" creationId="{91868ACA-CC8C-4FA4-8E32-6DB1C7DA9E27}"/>
          </ac:grpSpMkLst>
        </pc:grpChg>
        <pc:graphicFrameChg chg="add">
          <ac:chgData name="Corey Edwards" userId="S::corey.edwards@uwtsd.ac.uk::7a967df3-e232-40a5-b10c-dee8f912d80a" providerId="AD" clId="Web-{F5E0705F-8DD9-0EE5-9014-7B24C24DA3A8}" dt="2024-12-03T15:08:14.854" v="879"/>
          <ac:graphicFrameMkLst>
            <pc:docMk/>
            <pc:sldMk cId="3760088262" sldId="271"/>
            <ac:graphicFrameMk id="5" creationId="{F4586B26-98BB-82BF-5C52-5FF999F49C40}"/>
          </ac:graphicFrameMkLst>
        </pc:graphicFrameChg>
      </pc:sldChg>
      <pc:sldChg chg="addSp delSp modSp new">
        <pc:chgData name="Corey Edwards" userId="S::corey.edwards@uwtsd.ac.uk::7a967df3-e232-40a5-b10c-dee8f912d80a" providerId="AD" clId="Web-{F5E0705F-8DD9-0EE5-9014-7B24C24DA3A8}" dt="2024-12-03T14:01:53.412" v="247"/>
        <pc:sldMkLst>
          <pc:docMk/>
          <pc:sldMk cId="1277679481" sldId="272"/>
        </pc:sldMkLst>
        <pc:spChg chg="mod">
          <ac:chgData name="Corey Edwards" userId="S::corey.edwards@uwtsd.ac.uk::7a967df3-e232-40a5-b10c-dee8f912d80a" providerId="AD" clId="Web-{F5E0705F-8DD9-0EE5-9014-7B24C24DA3A8}" dt="2024-12-03T14:01:39.458" v="243" actId="1076"/>
          <ac:spMkLst>
            <pc:docMk/>
            <pc:sldMk cId="1277679481" sldId="272"/>
            <ac:spMk id="2" creationId="{B709CB49-A93A-0074-590D-E5AFA611372E}"/>
          </ac:spMkLst>
        </pc:spChg>
        <pc:spChg chg="del">
          <ac:chgData name="Corey Edwards" userId="S::corey.edwards@uwtsd.ac.uk::7a967df3-e232-40a5-b10c-dee8f912d80a" providerId="AD" clId="Web-{F5E0705F-8DD9-0EE5-9014-7B24C24DA3A8}" dt="2024-12-03T14:01:24.724" v="240"/>
          <ac:spMkLst>
            <pc:docMk/>
            <pc:sldMk cId="1277679481" sldId="272"/>
            <ac:spMk id="3" creationId="{E66D1061-16B3-4283-4A8C-A7DF6B51570D}"/>
          </ac:spMkLst>
        </pc:spChg>
        <pc:picChg chg="add mod ord modCrop">
          <ac:chgData name="Corey Edwards" userId="S::corey.edwards@uwtsd.ac.uk::7a967df3-e232-40a5-b10c-dee8f912d80a" providerId="AD" clId="Web-{F5E0705F-8DD9-0EE5-9014-7B24C24DA3A8}" dt="2024-12-03T14:01:53.412" v="247"/>
          <ac:picMkLst>
            <pc:docMk/>
            <pc:sldMk cId="1277679481" sldId="272"/>
            <ac:picMk id="4" creationId="{A4985E43-D7BC-B161-EB90-D481C302BE43}"/>
          </ac:picMkLst>
        </pc:picChg>
      </pc:sldChg>
      <pc:sldChg chg="modSp new">
        <pc:chgData name="Corey Edwards" userId="S::corey.edwards@uwtsd.ac.uk::7a967df3-e232-40a5-b10c-dee8f912d80a" providerId="AD" clId="Web-{F5E0705F-8DD9-0EE5-9014-7B24C24DA3A8}" dt="2024-12-03T13:53:55.557" v="182" actId="20577"/>
        <pc:sldMkLst>
          <pc:docMk/>
          <pc:sldMk cId="3334363178" sldId="273"/>
        </pc:sldMkLst>
        <pc:spChg chg="mod">
          <ac:chgData name="Corey Edwards" userId="S::corey.edwards@uwtsd.ac.uk::7a967df3-e232-40a5-b10c-dee8f912d80a" providerId="AD" clId="Web-{F5E0705F-8DD9-0EE5-9014-7B24C24DA3A8}" dt="2024-12-03T13:53:55.557" v="182" actId="20577"/>
          <ac:spMkLst>
            <pc:docMk/>
            <pc:sldMk cId="3334363178" sldId="273"/>
            <ac:spMk id="2" creationId="{B0A97A42-8BC6-E3A4-9B05-6B7FCD707DF3}"/>
          </ac:spMkLst>
        </pc:spChg>
      </pc:sldChg>
      <pc:sldChg chg="addSp delSp modSp new mod setBg">
        <pc:chgData name="Corey Edwards" userId="S::corey.edwards@uwtsd.ac.uk::7a967df3-e232-40a5-b10c-dee8f912d80a" providerId="AD" clId="Web-{F5E0705F-8DD9-0EE5-9014-7B24C24DA3A8}" dt="2024-12-03T15:08:31.073" v="880"/>
        <pc:sldMkLst>
          <pc:docMk/>
          <pc:sldMk cId="1474332798" sldId="274"/>
        </pc:sldMkLst>
        <pc:spChg chg="mod">
          <ac:chgData name="Corey Edwards" userId="S::corey.edwards@uwtsd.ac.uk::7a967df3-e232-40a5-b10c-dee8f912d80a" providerId="AD" clId="Web-{F5E0705F-8DD9-0EE5-9014-7B24C24DA3A8}" dt="2024-12-03T15:08:31.073" v="880"/>
          <ac:spMkLst>
            <pc:docMk/>
            <pc:sldMk cId="1474332798" sldId="274"/>
            <ac:spMk id="2" creationId="{5A2D7B50-2A1C-196A-B6CB-3A1386712996}"/>
          </ac:spMkLst>
        </pc:spChg>
        <pc:spChg chg="del mod">
          <ac:chgData name="Corey Edwards" userId="S::corey.edwards@uwtsd.ac.uk::7a967df3-e232-40a5-b10c-dee8f912d80a" providerId="AD" clId="Web-{F5E0705F-8DD9-0EE5-9014-7B24C24DA3A8}" dt="2024-12-03T15:08:31.073" v="880"/>
          <ac:spMkLst>
            <pc:docMk/>
            <pc:sldMk cId="1474332798" sldId="274"/>
            <ac:spMk id="3" creationId="{A9EBAC22-7E77-DC82-E9CE-A1F50D9ED00E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8:31.073" v="880"/>
          <ac:spMkLst>
            <pc:docMk/>
            <pc:sldMk cId="1474332798" sldId="274"/>
            <ac:spMk id="9" creationId="{142D98E1-37D2-4470-BF74-845E897954C6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5:08:31.073" v="880"/>
          <ac:grpSpMkLst>
            <pc:docMk/>
            <pc:sldMk cId="1474332798" sldId="274"/>
            <ac:grpSpMk id="11" creationId="{91868ACA-CC8C-4FA4-8E32-6DB1C7DA9E27}"/>
          </ac:grpSpMkLst>
        </pc:grpChg>
        <pc:graphicFrameChg chg="add">
          <ac:chgData name="Corey Edwards" userId="S::corey.edwards@uwtsd.ac.uk::7a967df3-e232-40a5-b10c-dee8f912d80a" providerId="AD" clId="Web-{F5E0705F-8DD9-0EE5-9014-7B24C24DA3A8}" dt="2024-12-03T15:08:31.073" v="880"/>
          <ac:graphicFrameMkLst>
            <pc:docMk/>
            <pc:sldMk cId="1474332798" sldId="274"/>
            <ac:graphicFrameMk id="5" creationId="{863D4047-01C7-20E6-A5B0-4F8189D13CD9}"/>
          </ac:graphicFrameMkLst>
        </pc:graphicFrameChg>
      </pc:sldChg>
      <pc:sldChg chg="addSp modSp new mod setBg">
        <pc:chgData name="Corey Edwards" userId="S::corey.edwards@uwtsd.ac.uk::7a967df3-e232-40a5-b10c-dee8f912d80a" providerId="AD" clId="Web-{F5E0705F-8DD9-0EE5-9014-7B24C24DA3A8}" dt="2024-12-03T15:09:58.122" v="893"/>
        <pc:sldMkLst>
          <pc:docMk/>
          <pc:sldMk cId="3685351078" sldId="275"/>
        </pc:sldMkLst>
        <pc:spChg chg="mod">
          <ac:chgData name="Corey Edwards" userId="S::corey.edwards@uwtsd.ac.uk::7a967df3-e232-40a5-b10c-dee8f912d80a" providerId="AD" clId="Web-{F5E0705F-8DD9-0EE5-9014-7B24C24DA3A8}" dt="2024-12-03T15:09:58.122" v="893"/>
          <ac:spMkLst>
            <pc:docMk/>
            <pc:sldMk cId="3685351078" sldId="275"/>
            <ac:spMk id="2" creationId="{D7F35656-F62C-C2CC-2AFA-37E6909AC51F}"/>
          </ac:spMkLst>
        </pc:spChg>
        <pc:spChg chg="mod">
          <ac:chgData name="Corey Edwards" userId="S::corey.edwards@uwtsd.ac.uk::7a967df3-e232-40a5-b10c-dee8f912d80a" providerId="AD" clId="Web-{F5E0705F-8DD9-0EE5-9014-7B24C24DA3A8}" dt="2024-12-03T15:09:58.122" v="893"/>
          <ac:spMkLst>
            <pc:docMk/>
            <pc:sldMk cId="3685351078" sldId="275"/>
            <ac:spMk id="3" creationId="{86B637CF-019D-37F0-08D5-52A10F279A52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9:58.122" v="893"/>
          <ac:spMkLst>
            <pc:docMk/>
            <pc:sldMk cId="3685351078" sldId="275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9:58.122" v="893"/>
          <ac:spMkLst>
            <pc:docMk/>
            <pc:sldMk cId="3685351078" sldId="275"/>
            <ac:spMk id="11" creationId="{90A46C7D-C1BB-49B8-8D37-39742820E964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9:58.122" v="893"/>
          <ac:spMkLst>
            <pc:docMk/>
            <pc:sldMk cId="3685351078" sldId="275"/>
            <ac:spMk id="21" creationId="{55820E42-2F9D-41EF-B67F-522A133B3373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5:09:58.122" v="893"/>
          <ac:grpSpMkLst>
            <pc:docMk/>
            <pc:sldMk cId="3685351078" sldId="275"/>
            <ac:grpSpMk id="13" creationId="{61BBAB6F-65E6-4E2B-B363-6AB27C84E0C1}"/>
          </ac:grpSpMkLst>
        </pc:grpChg>
        <pc:grpChg chg="add">
          <ac:chgData name="Corey Edwards" userId="S::corey.edwards@uwtsd.ac.uk::7a967df3-e232-40a5-b10c-dee8f912d80a" providerId="AD" clId="Web-{F5E0705F-8DD9-0EE5-9014-7B24C24DA3A8}" dt="2024-12-03T15:09:58.122" v="893"/>
          <ac:grpSpMkLst>
            <pc:docMk/>
            <pc:sldMk cId="3685351078" sldId="275"/>
            <ac:grpSpMk id="23" creationId="{13D9BC31-B57D-4933-AD83-94F462D4C2F9}"/>
          </ac:grpSpMkLst>
        </pc:grpChg>
        <pc:picChg chg="add">
          <ac:chgData name="Corey Edwards" userId="S::corey.edwards@uwtsd.ac.uk::7a967df3-e232-40a5-b10c-dee8f912d80a" providerId="AD" clId="Web-{F5E0705F-8DD9-0EE5-9014-7B24C24DA3A8}" dt="2024-12-03T15:09:58.122" v="893"/>
          <ac:picMkLst>
            <pc:docMk/>
            <pc:sldMk cId="3685351078" sldId="275"/>
            <ac:picMk id="5" creationId="{A2E22E8A-2AF6-DF2E-EF75-D31C3FA9DA60}"/>
          </ac:picMkLst>
        </pc:picChg>
      </pc:sldChg>
      <pc:sldChg chg="addSp delSp modSp new mod setBg">
        <pc:chgData name="Corey Edwards" userId="S::corey.edwards@uwtsd.ac.uk::7a967df3-e232-40a5-b10c-dee8f912d80a" providerId="AD" clId="Web-{F5E0705F-8DD9-0EE5-9014-7B24C24DA3A8}" dt="2024-12-03T15:08:35.651" v="881"/>
        <pc:sldMkLst>
          <pc:docMk/>
          <pc:sldMk cId="2541124091" sldId="276"/>
        </pc:sldMkLst>
        <pc:spChg chg="mod">
          <ac:chgData name="Corey Edwards" userId="S::corey.edwards@uwtsd.ac.uk::7a967df3-e232-40a5-b10c-dee8f912d80a" providerId="AD" clId="Web-{F5E0705F-8DD9-0EE5-9014-7B24C24DA3A8}" dt="2024-12-03T15:08:35.651" v="881"/>
          <ac:spMkLst>
            <pc:docMk/>
            <pc:sldMk cId="2541124091" sldId="276"/>
            <ac:spMk id="2" creationId="{48A23DF8-5C02-76DB-2E74-FB088BA28CA8}"/>
          </ac:spMkLst>
        </pc:spChg>
        <pc:spChg chg="del mod">
          <ac:chgData name="Corey Edwards" userId="S::corey.edwards@uwtsd.ac.uk::7a967df3-e232-40a5-b10c-dee8f912d80a" providerId="AD" clId="Web-{F5E0705F-8DD9-0EE5-9014-7B24C24DA3A8}" dt="2024-12-03T15:08:35.651" v="881"/>
          <ac:spMkLst>
            <pc:docMk/>
            <pc:sldMk cId="2541124091" sldId="276"/>
            <ac:spMk id="3" creationId="{0CA9DDA0-C0B7-7728-9F0D-BDD77D7117A1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8:35.651" v="881"/>
          <ac:spMkLst>
            <pc:docMk/>
            <pc:sldMk cId="2541124091" sldId="276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8:35.651" v="881"/>
          <ac:spMkLst>
            <pc:docMk/>
            <pc:sldMk cId="2541124091" sldId="276"/>
            <ac:spMk id="19" creationId="{90A46C7D-C1BB-49B8-8D37-39742820E964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5:08:35.651" v="881"/>
          <ac:grpSpMkLst>
            <pc:docMk/>
            <pc:sldMk cId="2541124091" sldId="276"/>
            <ac:grpSpMk id="11" creationId="{BC3D4A83-1EFA-4B2C-B330-849E3589503E}"/>
          </ac:grpSpMkLst>
        </pc:grpChg>
        <pc:graphicFrameChg chg="add">
          <ac:chgData name="Corey Edwards" userId="S::corey.edwards@uwtsd.ac.uk::7a967df3-e232-40a5-b10c-dee8f912d80a" providerId="AD" clId="Web-{F5E0705F-8DD9-0EE5-9014-7B24C24DA3A8}" dt="2024-12-03T15:08:35.651" v="881"/>
          <ac:graphicFrameMkLst>
            <pc:docMk/>
            <pc:sldMk cId="2541124091" sldId="276"/>
            <ac:graphicFrameMk id="5" creationId="{098254D2-919B-D02B-37BD-065329367B0F}"/>
          </ac:graphicFrameMkLst>
        </pc:graphicFrameChg>
      </pc:sldChg>
      <pc:sldChg chg="addSp modSp new mod setBg">
        <pc:chgData name="Corey Edwards" userId="S::corey.edwards@uwtsd.ac.uk::7a967df3-e232-40a5-b10c-dee8f912d80a" providerId="AD" clId="Web-{F5E0705F-8DD9-0EE5-9014-7B24C24DA3A8}" dt="2024-12-03T14:07:49.842" v="338"/>
        <pc:sldMkLst>
          <pc:docMk/>
          <pc:sldMk cId="747459902" sldId="277"/>
        </pc:sldMkLst>
        <pc:spChg chg="mod">
          <ac:chgData name="Corey Edwards" userId="S::corey.edwards@uwtsd.ac.uk::7a967df3-e232-40a5-b10c-dee8f912d80a" providerId="AD" clId="Web-{F5E0705F-8DD9-0EE5-9014-7B24C24DA3A8}" dt="2024-12-03T14:07:49.842" v="338"/>
          <ac:spMkLst>
            <pc:docMk/>
            <pc:sldMk cId="747459902" sldId="277"/>
            <ac:spMk id="2" creationId="{7C5BD546-FADF-CD4F-9F28-A8F1BFE9E098}"/>
          </ac:spMkLst>
        </pc:spChg>
        <pc:spChg chg="mod">
          <ac:chgData name="Corey Edwards" userId="S::corey.edwards@uwtsd.ac.uk::7a967df3-e232-40a5-b10c-dee8f912d80a" providerId="AD" clId="Web-{F5E0705F-8DD9-0EE5-9014-7B24C24DA3A8}" dt="2024-12-03T14:07:49.842" v="338"/>
          <ac:spMkLst>
            <pc:docMk/>
            <pc:sldMk cId="747459902" sldId="277"/>
            <ac:spMk id="3" creationId="{61097F5F-B0DD-0D6A-A7F1-4EEBB793794A}"/>
          </ac:spMkLst>
        </pc:spChg>
        <pc:spChg chg="add">
          <ac:chgData name="Corey Edwards" userId="S::corey.edwards@uwtsd.ac.uk::7a967df3-e232-40a5-b10c-dee8f912d80a" providerId="AD" clId="Web-{F5E0705F-8DD9-0EE5-9014-7B24C24DA3A8}" dt="2024-12-03T14:07:49.842" v="338"/>
          <ac:spMkLst>
            <pc:docMk/>
            <pc:sldMk cId="747459902" sldId="277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F5E0705F-8DD9-0EE5-9014-7B24C24DA3A8}" dt="2024-12-03T14:07:49.842" v="338"/>
          <ac:spMkLst>
            <pc:docMk/>
            <pc:sldMk cId="747459902" sldId="277"/>
            <ac:spMk id="11" creationId="{90A46C7D-C1BB-49B8-8D37-39742820E964}"/>
          </ac:spMkLst>
        </pc:spChg>
        <pc:spChg chg="add">
          <ac:chgData name="Corey Edwards" userId="S::corey.edwards@uwtsd.ac.uk::7a967df3-e232-40a5-b10c-dee8f912d80a" providerId="AD" clId="Web-{F5E0705F-8DD9-0EE5-9014-7B24C24DA3A8}" dt="2024-12-03T14:07:49.842" v="338"/>
          <ac:spMkLst>
            <pc:docMk/>
            <pc:sldMk cId="747459902" sldId="277"/>
            <ac:spMk id="21" creationId="{55820E42-2F9D-41EF-B67F-522A133B3373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4:07:49.842" v="338"/>
          <ac:grpSpMkLst>
            <pc:docMk/>
            <pc:sldMk cId="747459902" sldId="277"/>
            <ac:grpSpMk id="13" creationId="{61BBAB6F-65E6-4E2B-B363-6AB27C84E0C1}"/>
          </ac:grpSpMkLst>
        </pc:grpChg>
        <pc:grpChg chg="add">
          <ac:chgData name="Corey Edwards" userId="S::corey.edwards@uwtsd.ac.uk::7a967df3-e232-40a5-b10c-dee8f912d80a" providerId="AD" clId="Web-{F5E0705F-8DD9-0EE5-9014-7B24C24DA3A8}" dt="2024-12-03T14:07:49.842" v="338"/>
          <ac:grpSpMkLst>
            <pc:docMk/>
            <pc:sldMk cId="747459902" sldId="277"/>
            <ac:grpSpMk id="23" creationId="{13D9BC31-B57D-4933-AD83-94F462D4C2F9}"/>
          </ac:grpSpMkLst>
        </pc:grpChg>
        <pc:picChg chg="add">
          <ac:chgData name="Corey Edwards" userId="S::corey.edwards@uwtsd.ac.uk::7a967df3-e232-40a5-b10c-dee8f912d80a" providerId="AD" clId="Web-{F5E0705F-8DD9-0EE5-9014-7B24C24DA3A8}" dt="2024-12-03T14:07:49.842" v="338"/>
          <ac:picMkLst>
            <pc:docMk/>
            <pc:sldMk cId="747459902" sldId="277"/>
            <ac:picMk id="5" creationId="{93063A2B-65D0-7CDC-8E17-951B4AB5CAA9}"/>
          </ac:picMkLst>
        </pc:picChg>
      </pc:sldChg>
      <pc:sldChg chg="addSp modSp new mod setBg">
        <pc:chgData name="Corey Edwards" userId="S::corey.edwards@uwtsd.ac.uk::7a967df3-e232-40a5-b10c-dee8f912d80a" providerId="AD" clId="Web-{F5E0705F-8DD9-0EE5-9014-7B24C24DA3A8}" dt="2024-12-03T14:09:41.907" v="378"/>
        <pc:sldMkLst>
          <pc:docMk/>
          <pc:sldMk cId="27337818" sldId="278"/>
        </pc:sldMkLst>
        <pc:spChg chg="mod">
          <ac:chgData name="Corey Edwards" userId="S::corey.edwards@uwtsd.ac.uk::7a967df3-e232-40a5-b10c-dee8f912d80a" providerId="AD" clId="Web-{F5E0705F-8DD9-0EE5-9014-7B24C24DA3A8}" dt="2024-12-03T14:09:41.907" v="378"/>
          <ac:spMkLst>
            <pc:docMk/>
            <pc:sldMk cId="27337818" sldId="278"/>
            <ac:spMk id="2" creationId="{284F468F-45D3-2AF7-CFC4-53ADBA160CE6}"/>
          </ac:spMkLst>
        </pc:spChg>
        <pc:spChg chg="mod">
          <ac:chgData name="Corey Edwards" userId="S::corey.edwards@uwtsd.ac.uk::7a967df3-e232-40a5-b10c-dee8f912d80a" providerId="AD" clId="Web-{F5E0705F-8DD9-0EE5-9014-7B24C24DA3A8}" dt="2024-12-03T14:09:41.907" v="378"/>
          <ac:spMkLst>
            <pc:docMk/>
            <pc:sldMk cId="27337818" sldId="278"/>
            <ac:spMk id="3" creationId="{BD643B74-334C-A93F-D07B-006261AFE0D1}"/>
          </ac:spMkLst>
        </pc:spChg>
        <pc:spChg chg="add">
          <ac:chgData name="Corey Edwards" userId="S::corey.edwards@uwtsd.ac.uk::7a967df3-e232-40a5-b10c-dee8f912d80a" providerId="AD" clId="Web-{F5E0705F-8DD9-0EE5-9014-7B24C24DA3A8}" dt="2024-12-03T14:09:41.907" v="378"/>
          <ac:spMkLst>
            <pc:docMk/>
            <pc:sldMk cId="27337818" sldId="278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F5E0705F-8DD9-0EE5-9014-7B24C24DA3A8}" dt="2024-12-03T14:09:41.907" v="378"/>
          <ac:spMkLst>
            <pc:docMk/>
            <pc:sldMk cId="27337818" sldId="278"/>
            <ac:spMk id="11" creationId="{90A46C7D-C1BB-49B8-8D37-39742820E964}"/>
          </ac:spMkLst>
        </pc:spChg>
        <pc:spChg chg="add">
          <ac:chgData name="Corey Edwards" userId="S::corey.edwards@uwtsd.ac.uk::7a967df3-e232-40a5-b10c-dee8f912d80a" providerId="AD" clId="Web-{F5E0705F-8DD9-0EE5-9014-7B24C24DA3A8}" dt="2024-12-03T14:09:41.907" v="378"/>
          <ac:spMkLst>
            <pc:docMk/>
            <pc:sldMk cId="27337818" sldId="278"/>
            <ac:spMk id="21" creationId="{55820E42-2F9D-41EF-B67F-522A133B3373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4:09:41.907" v="378"/>
          <ac:grpSpMkLst>
            <pc:docMk/>
            <pc:sldMk cId="27337818" sldId="278"/>
            <ac:grpSpMk id="13" creationId="{61BBAB6F-65E6-4E2B-B363-6AB27C84E0C1}"/>
          </ac:grpSpMkLst>
        </pc:grpChg>
        <pc:grpChg chg="add">
          <ac:chgData name="Corey Edwards" userId="S::corey.edwards@uwtsd.ac.uk::7a967df3-e232-40a5-b10c-dee8f912d80a" providerId="AD" clId="Web-{F5E0705F-8DD9-0EE5-9014-7B24C24DA3A8}" dt="2024-12-03T14:09:41.907" v="378"/>
          <ac:grpSpMkLst>
            <pc:docMk/>
            <pc:sldMk cId="27337818" sldId="278"/>
            <ac:grpSpMk id="23" creationId="{13D9BC31-B57D-4933-AD83-94F462D4C2F9}"/>
          </ac:grpSpMkLst>
        </pc:grpChg>
        <pc:picChg chg="add">
          <ac:chgData name="Corey Edwards" userId="S::corey.edwards@uwtsd.ac.uk::7a967df3-e232-40a5-b10c-dee8f912d80a" providerId="AD" clId="Web-{F5E0705F-8DD9-0EE5-9014-7B24C24DA3A8}" dt="2024-12-03T14:09:41.907" v="378"/>
          <ac:picMkLst>
            <pc:docMk/>
            <pc:sldMk cId="27337818" sldId="278"/>
            <ac:picMk id="5" creationId="{F3EE766B-59D2-5C91-DD8A-2983C850D8D8}"/>
          </ac:picMkLst>
        </pc:picChg>
      </pc:sldChg>
      <pc:sldChg chg="addSp delSp modSp new mod setBg">
        <pc:chgData name="Corey Edwards" userId="S::corey.edwards@uwtsd.ac.uk::7a967df3-e232-40a5-b10c-dee8f912d80a" providerId="AD" clId="Web-{F5E0705F-8DD9-0EE5-9014-7B24C24DA3A8}" dt="2024-12-03T15:08:41.933" v="882"/>
        <pc:sldMkLst>
          <pc:docMk/>
          <pc:sldMk cId="3615422373" sldId="279"/>
        </pc:sldMkLst>
        <pc:spChg chg="mod">
          <ac:chgData name="Corey Edwards" userId="S::corey.edwards@uwtsd.ac.uk::7a967df3-e232-40a5-b10c-dee8f912d80a" providerId="AD" clId="Web-{F5E0705F-8DD9-0EE5-9014-7B24C24DA3A8}" dt="2024-12-03T15:08:41.933" v="882"/>
          <ac:spMkLst>
            <pc:docMk/>
            <pc:sldMk cId="3615422373" sldId="279"/>
            <ac:spMk id="2" creationId="{8C74AF12-36D5-45F9-FB80-8DE8F0B72EF6}"/>
          </ac:spMkLst>
        </pc:spChg>
        <pc:spChg chg="del mod">
          <ac:chgData name="Corey Edwards" userId="S::corey.edwards@uwtsd.ac.uk::7a967df3-e232-40a5-b10c-dee8f912d80a" providerId="AD" clId="Web-{F5E0705F-8DD9-0EE5-9014-7B24C24DA3A8}" dt="2024-12-03T15:08:41.933" v="882"/>
          <ac:spMkLst>
            <pc:docMk/>
            <pc:sldMk cId="3615422373" sldId="279"/>
            <ac:spMk id="3" creationId="{BCFD56E5-054F-A7E4-C9B3-918F48952C84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8:41.933" v="882"/>
          <ac:spMkLst>
            <pc:docMk/>
            <pc:sldMk cId="3615422373" sldId="279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8:41.933" v="882"/>
          <ac:spMkLst>
            <pc:docMk/>
            <pc:sldMk cId="3615422373" sldId="279"/>
            <ac:spMk id="19" creationId="{90A46C7D-C1BB-49B8-8D37-39742820E964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5:08:41.933" v="882"/>
          <ac:grpSpMkLst>
            <pc:docMk/>
            <pc:sldMk cId="3615422373" sldId="279"/>
            <ac:grpSpMk id="11" creationId="{BC3D4A83-1EFA-4B2C-B330-849E3589503E}"/>
          </ac:grpSpMkLst>
        </pc:grpChg>
        <pc:graphicFrameChg chg="add">
          <ac:chgData name="Corey Edwards" userId="S::corey.edwards@uwtsd.ac.uk::7a967df3-e232-40a5-b10c-dee8f912d80a" providerId="AD" clId="Web-{F5E0705F-8DD9-0EE5-9014-7B24C24DA3A8}" dt="2024-12-03T15:08:41.933" v="882"/>
          <ac:graphicFrameMkLst>
            <pc:docMk/>
            <pc:sldMk cId="3615422373" sldId="279"/>
            <ac:graphicFrameMk id="5" creationId="{D596D519-04C5-1CE0-27FF-5B948F36B4AE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F5E0705F-8DD9-0EE5-9014-7B24C24DA3A8}" dt="2024-12-03T15:09:03.996" v="884"/>
        <pc:sldMkLst>
          <pc:docMk/>
          <pc:sldMk cId="3042344435" sldId="280"/>
        </pc:sldMkLst>
        <pc:spChg chg="mod">
          <ac:chgData name="Corey Edwards" userId="S::corey.edwards@uwtsd.ac.uk::7a967df3-e232-40a5-b10c-dee8f912d80a" providerId="AD" clId="Web-{F5E0705F-8DD9-0EE5-9014-7B24C24DA3A8}" dt="2024-12-03T15:09:03.996" v="884"/>
          <ac:spMkLst>
            <pc:docMk/>
            <pc:sldMk cId="3042344435" sldId="280"/>
            <ac:spMk id="2" creationId="{BC174DAD-74C5-FA4B-83BB-EF8FA7678813}"/>
          </ac:spMkLst>
        </pc:spChg>
        <pc:spChg chg="del mod">
          <ac:chgData name="Corey Edwards" userId="S::corey.edwards@uwtsd.ac.uk::7a967df3-e232-40a5-b10c-dee8f912d80a" providerId="AD" clId="Web-{F5E0705F-8DD9-0EE5-9014-7B24C24DA3A8}" dt="2024-12-03T15:09:03.996" v="884"/>
          <ac:spMkLst>
            <pc:docMk/>
            <pc:sldMk cId="3042344435" sldId="280"/>
            <ac:spMk id="3" creationId="{A6A03DC9-F1F0-B3C3-340F-93E30AE704D7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9:03.996" v="884"/>
          <ac:spMkLst>
            <pc:docMk/>
            <pc:sldMk cId="3042344435" sldId="280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09:03.996" v="884"/>
          <ac:spMkLst>
            <pc:docMk/>
            <pc:sldMk cId="3042344435" sldId="280"/>
            <ac:spMk id="19" creationId="{90A46C7D-C1BB-49B8-8D37-39742820E964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5:09:03.996" v="884"/>
          <ac:grpSpMkLst>
            <pc:docMk/>
            <pc:sldMk cId="3042344435" sldId="280"/>
            <ac:grpSpMk id="11" creationId="{BC3D4A83-1EFA-4B2C-B330-849E3589503E}"/>
          </ac:grpSpMkLst>
        </pc:grpChg>
        <pc:graphicFrameChg chg="add">
          <ac:chgData name="Corey Edwards" userId="S::corey.edwards@uwtsd.ac.uk::7a967df3-e232-40a5-b10c-dee8f912d80a" providerId="AD" clId="Web-{F5E0705F-8DD9-0EE5-9014-7B24C24DA3A8}" dt="2024-12-03T15:09:03.996" v="884"/>
          <ac:graphicFrameMkLst>
            <pc:docMk/>
            <pc:sldMk cId="3042344435" sldId="280"/>
            <ac:graphicFrameMk id="5" creationId="{AB2C5683-9BDC-4247-0065-3AD09B7EBE4E}"/>
          </ac:graphicFrameMkLst>
        </pc:graphicFrameChg>
      </pc:sldChg>
      <pc:sldChg chg="modSp new">
        <pc:chgData name="Corey Edwards" userId="S::corey.edwards@uwtsd.ac.uk::7a967df3-e232-40a5-b10c-dee8f912d80a" providerId="AD" clId="Web-{F5E0705F-8DD9-0EE5-9014-7B24C24DA3A8}" dt="2024-12-03T14:38:51.171" v="646" actId="20577"/>
        <pc:sldMkLst>
          <pc:docMk/>
          <pc:sldMk cId="2386769512" sldId="281"/>
        </pc:sldMkLst>
        <pc:spChg chg="mod">
          <ac:chgData name="Corey Edwards" userId="S::corey.edwards@uwtsd.ac.uk::7a967df3-e232-40a5-b10c-dee8f912d80a" providerId="AD" clId="Web-{F5E0705F-8DD9-0EE5-9014-7B24C24DA3A8}" dt="2024-12-03T14:38:51.171" v="646" actId="20577"/>
          <ac:spMkLst>
            <pc:docMk/>
            <pc:sldMk cId="2386769512" sldId="281"/>
            <ac:spMk id="2" creationId="{31D930FB-B7E5-7232-200F-5CA851FD1628}"/>
          </ac:spMkLst>
        </pc:spChg>
        <pc:spChg chg="mod">
          <ac:chgData name="Corey Edwards" userId="S::corey.edwards@uwtsd.ac.uk::7a967df3-e232-40a5-b10c-dee8f912d80a" providerId="AD" clId="Web-{F5E0705F-8DD9-0EE5-9014-7B24C24DA3A8}" dt="2024-12-03T14:38:33.686" v="642" actId="20577"/>
          <ac:spMkLst>
            <pc:docMk/>
            <pc:sldMk cId="2386769512" sldId="281"/>
            <ac:spMk id="3" creationId="{2E253438-755B-2F10-BFA5-F03B7F6C9C6F}"/>
          </ac:spMkLst>
        </pc:spChg>
      </pc:sldChg>
      <pc:sldChg chg="addSp modSp new mod setBg">
        <pc:chgData name="Corey Edwards" userId="S::corey.edwards@uwtsd.ac.uk::7a967df3-e232-40a5-b10c-dee8f912d80a" providerId="AD" clId="Web-{F5E0705F-8DD9-0EE5-9014-7B24C24DA3A8}" dt="2024-12-03T15:10:04.747" v="894"/>
        <pc:sldMkLst>
          <pc:docMk/>
          <pc:sldMk cId="3042470483" sldId="282"/>
        </pc:sldMkLst>
        <pc:spChg chg="mod">
          <ac:chgData name="Corey Edwards" userId="S::corey.edwards@uwtsd.ac.uk::7a967df3-e232-40a5-b10c-dee8f912d80a" providerId="AD" clId="Web-{F5E0705F-8DD9-0EE5-9014-7B24C24DA3A8}" dt="2024-12-03T15:10:04.747" v="894"/>
          <ac:spMkLst>
            <pc:docMk/>
            <pc:sldMk cId="3042470483" sldId="282"/>
            <ac:spMk id="2" creationId="{38ADA8B6-D27E-789C-6396-7AA2E46395C9}"/>
          </ac:spMkLst>
        </pc:spChg>
        <pc:spChg chg="mod">
          <ac:chgData name="Corey Edwards" userId="S::corey.edwards@uwtsd.ac.uk::7a967df3-e232-40a5-b10c-dee8f912d80a" providerId="AD" clId="Web-{F5E0705F-8DD9-0EE5-9014-7B24C24DA3A8}" dt="2024-12-03T15:10:04.747" v="894"/>
          <ac:spMkLst>
            <pc:docMk/>
            <pc:sldMk cId="3042470483" sldId="282"/>
            <ac:spMk id="3" creationId="{873C1F17-C360-CBDD-3557-6110E1672DD5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10:04.747" v="894"/>
          <ac:spMkLst>
            <pc:docMk/>
            <pc:sldMk cId="3042470483" sldId="282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10:04.747" v="894"/>
          <ac:spMkLst>
            <pc:docMk/>
            <pc:sldMk cId="3042470483" sldId="282"/>
            <ac:spMk id="11" creationId="{90A46C7D-C1BB-49B8-8D37-39742820E964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10:04.747" v="894"/>
          <ac:spMkLst>
            <pc:docMk/>
            <pc:sldMk cId="3042470483" sldId="282"/>
            <ac:spMk id="21" creationId="{55820E42-2F9D-41EF-B67F-522A133B3373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5:10:04.747" v="894"/>
          <ac:grpSpMkLst>
            <pc:docMk/>
            <pc:sldMk cId="3042470483" sldId="282"/>
            <ac:grpSpMk id="13" creationId="{61BBAB6F-65E6-4E2B-B363-6AB27C84E0C1}"/>
          </ac:grpSpMkLst>
        </pc:grpChg>
        <pc:grpChg chg="add">
          <ac:chgData name="Corey Edwards" userId="S::corey.edwards@uwtsd.ac.uk::7a967df3-e232-40a5-b10c-dee8f912d80a" providerId="AD" clId="Web-{F5E0705F-8DD9-0EE5-9014-7B24C24DA3A8}" dt="2024-12-03T15:10:04.747" v="894"/>
          <ac:grpSpMkLst>
            <pc:docMk/>
            <pc:sldMk cId="3042470483" sldId="282"/>
            <ac:grpSpMk id="23" creationId="{13D9BC31-B57D-4933-AD83-94F462D4C2F9}"/>
          </ac:grpSpMkLst>
        </pc:grpChg>
        <pc:picChg chg="add">
          <ac:chgData name="Corey Edwards" userId="S::corey.edwards@uwtsd.ac.uk::7a967df3-e232-40a5-b10c-dee8f912d80a" providerId="AD" clId="Web-{F5E0705F-8DD9-0EE5-9014-7B24C24DA3A8}" dt="2024-12-03T15:10:04.747" v="894"/>
          <ac:picMkLst>
            <pc:docMk/>
            <pc:sldMk cId="3042470483" sldId="282"/>
            <ac:picMk id="5" creationId="{B6F10758-3626-6CDE-7983-39670C57A44B}"/>
          </ac:picMkLst>
        </pc:picChg>
      </pc:sldChg>
      <pc:sldChg chg="modSp new">
        <pc:chgData name="Corey Edwards" userId="S::corey.edwards@uwtsd.ac.uk::7a967df3-e232-40a5-b10c-dee8f912d80a" providerId="AD" clId="Web-{F5E0705F-8DD9-0EE5-9014-7B24C24DA3A8}" dt="2024-12-03T14:59:49.170" v="753" actId="20577"/>
        <pc:sldMkLst>
          <pc:docMk/>
          <pc:sldMk cId="1154950891" sldId="283"/>
        </pc:sldMkLst>
        <pc:spChg chg="mod">
          <ac:chgData name="Corey Edwards" userId="S::corey.edwards@uwtsd.ac.uk::7a967df3-e232-40a5-b10c-dee8f912d80a" providerId="AD" clId="Web-{F5E0705F-8DD9-0EE5-9014-7B24C24DA3A8}" dt="2024-12-03T14:59:49.170" v="753" actId="20577"/>
          <ac:spMkLst>
            <pc:docMk/>
            <pc:sldMk cId="1154950891" sldId="283"/>
            <ac:spMk id="2" creationId="{BE67FAFD-148B-A607-D496-A16B00AC4B9B}"/>
          </ac:spMkLst>
        </pc:spChg>
      </pc:sldChg>
      <pc:sldChg chg="addSp delSp modSp new mod setBg">
        <pc:chgData name="Corey Edwards" userId="S::corey.edwards@uwtsd.ac.uk::7a967df3-e232-40a5-b10c-dee8f912d80a" providerId="AD" clId="Web-{F5E0705F-8DD9-0EE5-9014-7B24C24DA3A8}" dt="2024-12-03T15:10:19.451" v="896"/>
        <pc:sldMkLst>
          <pc:docMk/>
          <pc:sldMk cId="3785426198" sldId="284"/>
        </pc:sldMkLst>
        <pc:spChg chg="mod">
          <ac:chgData name="Corey Edwards" userId="S::corey.edwards@uwtsd.ac.uk::7a967df3-e232-40a5-b10c-dee8f912d80a" providerId="AD" clId="Web-{F5E0705F-8DD9-0EE5-9014-7B24C24DA3A8}" dt="2024-12-03T15:10:19.451" v="896"/>
          <ac:spMkLst>
            <pc:docMk/>
            <pc:sldMk cId="3785426198" sldId="284"/>
            <ac:spMk id="2" creationId="{ED357AED-E98D-5AFF-7AE5-0FB05FA92DCB}"/>
          </ac:spMkLst>
        </pc:spChg>
        <pc:spChg chg="del mod">
          <ac:chgData name="Corey Edwards" userId="S::corey.edwards@uwtsd.ac.uk::7a967df3-e232-40a5-b10c-dee8f912d80a" providerId="AD" clId="Web-{F5E0705F-8DD9-0EE5-9014-7B24C24DA3A8}" dt="2024-12-03T15:10:19.451" v="896"/>
          <ac:spMkLst>
            <pc:docMk/>
            <pc:sldMk cId="3785426198" sldId="284"/>
            <ac:spMk id="3" creationId="{767675F0-91BC-215A-2732-8FFD4CF94574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10:19.451" v="896"/>
          <ac:spMkLst>
            <pc:docMk/>
            <pc:sldMk cId="3785426198" sldId="284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F5E0705F-8DD9-0EE5-9014-7B24C24DA3A8}" dt="2024-12-03T15:10:19.451" v="896"/>
          <ac:spMkLst>
            <pc:docMk/>
            <pc:sldMk cId="3785426198" sldId="284"/>
            <ac:spMk id="19" creationId="{90A46C7D-C1BB-49B8-8D37-39742820E964}"/>
          </ac:spMkLst>
        </pc:spChg>
        <pc:grpChg chg="add">
          <ac:chgData name="Corey Edwards" userId="S::corey.edwards@uwtsd.ac.uk::7a967df3-e232-40a5-b10c-dee8f912d80a" providerId="AD" clId="Web-{F5E0705F-8DD9-0EE5-9014-7B24C24DA3A8}" dt="2024-12-03T15:10:19.451" v="896"/>
          <ac:grpSpMkLst>
            <pc:docMk/>
            <pc:sldMk cId="3785426198" sldId="284"/>
            <ac:grpSpMk id="11" creationId="{BC3D4A83-1EFA-4B2C-B330-849E3589503E}"/>
          </ac:grpSpMkLst>
        </pc:grpChg>
        <pc:graphicFrameChg chg="add">
          <ac:chgData name="Corey Edwards" userId="S::corey.edwards@uwtsd.ac.uk::7a967df3-e232-40a5-b10c-dee8f912d80a" providerId="AD" clId="Web-{F5E0705F-8DD9-0EE5-9014-7B24C24DA3A8}" dt="2024-12-03T15:10:19.451" v="896"/>
          <ac:graphicFrameMkLst>
            <pc:docMk/>
            <pc:sldMk cId="3785426198" sldId="284"/>
            <ac:graphicFrameMk id="5" creationId="{7B01B2F5-EFAE-CBD0-B050-6EFA121CCF6D}"/>
          </ac:graphicFrameMkLst>
        </pc:graphicFrameChg>
      </pc:sldChg>
      <pc:sldChg chg="modSp new">
        <pc:chgData name="Corey Edwards" userId="S::corey.edwards@uwtsd.ac.uk::7a967df3-e232-40a5-b10c-dee8f912d80a" providerId="AD" clId="Web-{F5E0705F-8DD9-0EE5-9014-7B24C24DA3A8}" dt="2024-12-03T15:09:26.309" v="892" actId="20577"/>
        <pc:sldMkLst>
          <pc:docMk/>
          <pc:sldMk cId="545613698" sldId="285"/>
        </pc:sldMkLst>
        <pc:spChg chg="mod">
          <ac:chgData name="Corey Edwards" userId="S::corey.edwards@uwtsd.ac.uk::7a967df3-e232-40a5-b10c-dee8f912d80a" providerId="AD" clId="Web-{F5E0705F-8DD9-0EE5-9014-7B24C24DA3A8}" dt="2024-12-03T15:09:23.606" v="889" actId="20577"/>
          <ac:spMkLst>
            <pc:docMk/>
            <pc:sldMk cId="545613698" sldId="285"/>
            <ac:spMk id="2" creationId="{B46A40FD-0107-A899-C983-06E846BCA939}"/>
          </ac:spMkLst>
        </pc:spChg>
        <pc:spChg chg="mod">
          <ac:chgData name="Corey Edwards" userId="S::corey.edwards@uwtsd.ac.uk::7a967df3-e232-40a5-b10c-dee8f912d80a" providerId="AD" clId="Web-{F5E0705F-8DD9-0EE5-9014-7B24C24DA3A8}" dt="2024-12-03T15:09:26.309" v="892" actId="20577"/>
          <ac:spMkLst>
            <pc:docMk/>
            <pc:sldMk cId="545613698" sldId="285"/>
            <ac:spMk id="3" creationId="{7272D06D-F7B9-8970-7EC7-2EC196F02FE6}"/>
          </ac:spMkLst>
        </pc:spChg>
      </pc:sldChg>
    </pc:docChg>
  </pc:docChgLst>
  <pc:docChgLst>
    <pc:chgData name="Corey Edwards" userId="S::corey.edwards@uwtsd.ac.uk::7a967df3-e232-40a5-b10c-dee8f912d80a" providerId="AD" clId="Web-{216156EA-5CB9-B8E2-ED07-5CFFE63A1913}"/>
    <pc:docChg chg="addSld modSld">
      <pc:chgData name="Corey Edwards" userId="S::corey.edwards@uwtsd.ac.uk::7a967df3-e232-40a5-b10c-dee8f912d80a" providerId="AD" clId="Web-{216156EA-5CB9-B8E2-ED07-5CFFE63A1913}" dt="2024-12-12T09:57:31.877" v="56"/>
      <pc:docMkLst>
        <pc:docMk/>
      </pc:docMkLst>
      <pc:sldChg chg="modSp new addAnim">
        <pc:chgData name="Corey Edwards" userId="S::corey.edwards@uwtsd.ac.uk::7a967df3-e232-40a5-b10c-dee8f912d80a" providerId="AD" clId="Web-{216156EA-5CB9-B8E2-ED07-5CFFE63A1913}" dt="2024-12-12T09:56:22.388" v="40"/>
        <pc:sldMkLst>
          <pc:docMk/>
          <pc:sldMk cId="3183283538" sldId="293"/>
        </pc:sldMkLst>
        <pc:spChg chg="mod">
          <ac:chgData name="Corey Edwards" userId="S::corey.edwards@uwtsd.ac.uk::7a967df3-e232-40a5-b10c-dee8f912d80a" providerId="AD" clId="Web-{216156EA-5CB9-B8E2-ED07-5CFFE63A1913}" dt="2024-12-12T09:52:21.839" v="6" actId="20577"/>
          <ac:spMkLst>
            <pc:docMk/>
            <pc:sldMk cId="3183283538" sldId="293"/>
            <ac:spMk id="2" creationId="{731F4423-26F0-FB86-657A-B3BD1C3B1F79}"/>
          </ac:spMkLst>
        </pc:spChg>
        <pc:spChg chg="mod">
          <ac:chgData name="Corey Edwards" userId="S::corey.edwards@uwtsd.ac.uk::7a967df3-e232-40a5-b10c-dee8f912d80a" providerId="AD" clId="Web-{216156EA-5CB9-B8E2-ED07-5CFFE63A1913}" dt="2024-12-12T09:56:22.247" v="39" actId="20577"/>
          <ac:spMkLst>
            <pc:docMk/>
            <pc:sldMk cId="3183283538" sldId="293"/>
            <ac:spMk id="3" creationId="{02812863-63E9-209A-DA42-F7C9AD2A40F9}"/>
          </ac:spMkLst>
        </pc:spChg>
      </pc:sldChg>
      <pc:sldChg chg="add">
        <pc:chgData name="Corey Edwards" userId="S::corey.edwards@uwtsd.ac.uk::7a967df3-e232-40a5-b10c-dee8f912d80a" providerId="AD" clId="Web-{216156EA-5CB9-B8E2-ED07-5CFFE63A1913}" dt="2024-12-12T09:57:12.079" v="41"/>
        <pc:sldMkLst>
          <pc:docMk/>
          <pc:sldMk cId="758277058" sldId="294"/>
        </pc:sldMkLst>
      </pc:sldChg>
      <pc:sldChg chg="add">
        <pc:chgData name="Corey Edwards" userId="S::corey.edwards@uwtsd.ac.uk::7a967df3-e232-40a5-b10c-dee8f912d80a" providerId="AD" clId="Web-{216156EA-5CB9-B8E2-ED07-5CFFE63A1913}" dt="2024-12-12T09:57:12.094" v="42"/>
        <pc:sldMkLst>
          <pc:docMk/>
          <pc:sldMk cId="283115717" sldId="295"/>
        </pc:sldMkLst>
      </pc:sldChg>
      <pc:sldChg chg="add">
        <pc:chgData name="Corey Edwards" userId="S::corey.edwards@uwtsd.ac.uk::7a967df3-e232-40a5-b10c-dee8f912d80a" providerId="AD" clId="Web-{216156EA-5CB9-B8E2-ED07-5CFFE63A1913}" dt="2024-12-12T09:57:12.094" v="43"/>
        <pc:sldMkLst>
          <pc:docMk/>
          <pc:sldMk cId="3848304458" sldId="296"/>
        </pc:sldMkLst>
      </pc:sldChg>
      <pc:sldChg chg="add">
        <pc:chgData name="Corey Edwards" userId="S::corey.edwards@uwtsd.ac.uk::7a967df3-e232-40a5-b10c-dee8f912d80a" providerId="AD" clId="Web-{216156EA-5CB9-B8E2-ED07-5CFFE63A1913}" dt="2024-12-12T09:57:12.126" v="44"/>
        <pc:sldMkLst>
          <pc:docMk/>
          <pc:sldMk cId="2859000832" sldId="297"/>
        </pc:sldMkLst>
      </pc:sldChg>
      <pc:sldChg chg="addSp modSp new mod setBg">
        <pc:chgData name="Corey Edwards" userId="S::corey.edwards@uwtsd.ac.uk::7a967df3-e232-40a5-b10c-dee8f912d80a" providerId="AD" clId="Web-{216156EA-5CB9-B8E2-ED07-5CFFE63A1913}" dt="2024-12-12T09:57:31.877" v="56"/>
        <pc:sldMkLst>
          <pc:docMk/>
          <pc:sldMk cId="3081434739" sldId="298"/>
        </pc:sldMkLst>
        <pc:spChg chg="mod">
          <ac:chgData name="Corey Edwards" userId="S::corey.edwards@uwtsd.ac.uk::7a967df3-e232-40a5-b10c-dee8f912d80a" providerId="AD" clId="Web-{216156EA-5CB9-B8E2-ED07-5CFFE63A1913}" dt="2024-12-12T09:57:31.877" v="56"/>
          <ac:spMkLst>
            <pc:docMk/>
            <pc:sldMk cId="3081434739" sldId="298"/>
            <ac:spMk id="2" creationId="{D4A7697C-0814-4B11-B83A-0EA28131444D}"/>
          </ac:spMkLst>
        </pc:spChg>
        <pc:spChg chg="mod">
          <ac:chgData name="Corey Edwards" userId="S::corey.edwards@uwtsd.ac.uk::7a967df3-e232-40a5-b10c-dee8f912d80a" providerId="AD" clId="Web-{216156EA-5CB9-B8E2-ED07-5CFFE63A1913}" dt="2024-12-12T09:57:31.877" v="56"/>
          <ac:spMkLst>
            <pc:docMk/>
            <pc:sldMk cId="3081434739" sldId="298"/>
            <ac:spMk id="3" creationId="{D6729FCD-3279-4D7F-A7BA-45479E751F24}"/>
          </ac:spMkLst>
        </pc:spChg>
        <pc:spChg chg="add">
          <ac:chgData name="Corey Edwards" userId="S::corey.edwards@uwtsd.ac.uk::7a967df3-e232-40a5-b10c-dee8f912d80a" providerId="AD" clId="Web-{216156EA-5CB9-B8E2-ED07-5CFFE63A1913}" dt="2024-12-12T09:57:31.877" v="56"/>
          <ac:spMkLst>
            <pc:docMk/>
            <pc:sldMk cId="3081434739" sldId="298"/>
            <ac:spMk id="8" creationId="{435959F4-53DA-47FF-BC24-1E5B75C69876}"/>
          </ac:spMkLst>
        </pc:spChg>
        <pc:spChg chg="add">
          <ac:chgData name="Corey Edwards" userId="S::corey.edwards@uwtsd.ac.uk::7a967df3-e232-40a5-b10c-dee8f912d80a" providerId="AD" clId="Web-{216156EA-5CB9-B8E2-ED07-5CFFE63A1913}" dt="2024-12-12T09:57:31.877" v="56"/>
          <ac:spMkLst>
            <pc:docMk/>
            <pc:sldMk cId="3081434739" sldId="298"/>
            <ac:spMk id="19" creationId="{59226104-0061-4319-8237-9C001BF85D49}"/>
          </ac:spMkLst>
        </pc:spChg>
        <pc:spChg chg="add">
          <ac:chgData name="Corey Edwards" userId="S::corey.edwards@uwtsd.ac.uk::7a967df3-e232-40a5-b10c-dee8f912d80a" providerId="AD" clId="Web-{216156EA-5CB9-B8E2-ED07-5CFFE63A1913}" dt="2024-12-12T09:57:31.877" v="56"/>
          <ac:spMkLst>
            <pc:docMk/>
            <pc:sldMk cId="3081434739" sldId="298"/>
            <ac:spMk id="29" creationId="{A5D0B0D3-D735-4619-AA45-B57B791E1744}"/>
          </ac:spMkLst>
        </pc:spChg>
        <pc:spChg chg="add">
          <ac:chgData name="Corey Edwards" userId="S::corey.edwards@uwtsd.ac.uk::7a967df3-e232-40a5-b10c-dee8f912d80a" providerId="AD" clId="Web-{216156EA-5CB9-B8E2-ED07-5CFFE63A1913}" dt="2024-12-12T09:57:31.877" v="56"/>
          <ac:spMkLst>
            <pc:docMk/>
            <pc:sldMk cId="3081434739" sldId="298"/>
            <ac:spMk id="31" creationId="{8972B65B-8AFA-4B5C-BFC6-E443F37775FF}"/>
          </ac:spMkLst>
        </pc:spChg>
        <pc:spChg chg="add">
          <ac:chgData name="Corey Edwards" userId="S::corey.edwards@uwtsd.ac.uk::7a967df3-e232-40a5-b10c-dee8f912d80a" providerId="AD" clId="Web-{216156EA-5CB9-B8E2-ED07-5CFFE63A1913}" dt="2024-12-12T09:57:31.877" v="56"/>
          <ac:spMkLst>
            <pc:docMk/>
            <pc:sldMk cId="3081434739" sldId="298"/>
            <ac:spMk id="41" creationId="{286E5E1D-FD49-448F-83C8-E06466BE54BB}"/>
          </ac:spMkLst>
        </pc:spChg>
        <pc:grpChg chg="add">
          <ac:chgData name="Corey Edwards" userId="S::corey.edwards@uwtsd.ac.uk::7a967df3-e232-40a5-b10c-dee8f912d80a" providerId="AD" clId="Web-{216156EA-5CB9-B8E2-ED07-5CFFE63A1913}" dt="2024-12-12T09:57:31.877" v="56"/>
          <ac:grpSpMkLst>
            <pc:docMk/>
            <pc:sldMk cId="3081434739" sldId="298"/>
            <ac:grpSpMk id="10" creationId="{A7CF83E8-F6F0-41E3-B580-7412A04DDFB5}"/>
          </ac:grpSpMkLst>
        </pc:grpChg>
        <pc:grpChg chg="add">
          <ac:chgData name="Corey Edwards" userId="S::corey.edwards@uwtsd.ac.uk::7a967df3-e232-40a5-b10c-dee8f912d80a" providerId="AD" clId="Web-{216156EA-5CB9-B8E2-ED07-5CFFE63A1913}" dt="2024-12-12T09:57:31.877" v="56"/>
          <ac:grpSpMkLst>
            <pc:docMk/>
            <pc:sldMk cId="3081434739" sldId="298"/>
            <ac:grpSpMk id="33" creationId="{8B32F32D-2578-47BA-A8C8-B9CC3F8A0958}"/>
          </ac:grpSpMkLst>
        </pc:grpChg>
        <pc:grpChg chg="add">
          <ac:chgData name="Corey Edwards" userId="S::corey.edwards@uwtsd.ac.uk::7a967df3-e232-40a5-b10c-dee8f912d80a" providerId="AD" clId="Web-{216156EA-5CB9-B8E2-ED07-5CFFE63A1913}" dt="2024-12-12T09:57:31.877" v="56"/>
          <ac:grpSpMkLst>
            <pc:docMk/>
            <pc:sldMk cId="3081434739" sldId="298"/>
            <ac:grpSpMk id="43" creationId="{D82E7BA0-A7BA-4C61-9D6F-5345A540569F}"/>
          </ac:grpSpMkLst>
        </pc:grpChg>
      </pc:sldChg>
    </pc:docChg>
  </pc:docChgLst>
  <pc:docChgLst>
    <pc:chgData name="Corey Edwards" userId="S::corey.edwards@uwtsd.ac.uk::7a967df3-e232-40a5-b10c-dee8f912d80a" providerId="AD" clId="Web-{1F0F1CD2-7D86-0428-89AD-66EFBBFD3047}"/>
    <pc:docChg chg="addSld delSld modSld">
      <pc:chgData name="Corey Edwards" userId="S::corey.edwards@uwtsd.ac.uk::7a967df3-e232-40a5-b10c-dee8f912d80a" providerId="AD" clId="Web-{1F0F1CD2-7D86-0428-89AD-66EFBBFD3047}" dt="2024-12-12T10:22:41.206" v="153" actId="14100"/>
      <pc:docMkLst>
        <pc:docMk/>
      </pc:docMkLst>
      <pc:sldChg chg="addSp delSp modSp mod setBg">
        <pc:chgData name="Corey Edwards" userId="S::corey.edwards@uwtsd.ac.uk::7a967df3-e232-40a5-b10c-dee8f912d80a" providerId="AD" clId="Web-{1F0F1CD2-7D86-0428-89AD-66EFBBFD3047}" dt="2024-12-12T09:58:59.314" v="54"/>
        <pc:sldMkLst>
          <pc:docMk/>
          <pc:sldMk cId="758277058" sldId="294"/>
        </pc:sldMkLst>
        <pc:spChg chg="add mod ord">
          <ac:chgData name="Corey Edwards" userId="S::corey.edwards@uwtsd.ac.uk::7a967df3-e232-40a5-b10c-dee8f912d80a" providerId="AD" clId="Web-{1F0F1CD2-7D86-0428-89AD-66EFBBFD3047}" dt="2024-12-12T09:58:59.314" v="54"/>
          <ac:spMkLst>
            <pc:docMk/>
            <pc:sldMk cId="758277058" sldId="294"/>
            <ac:spMk id="2" creationId="{65F1AD61-7C06-8DF9-E594-634374F46909}"/>
          </ac:spMkLst>
        </pc:spChg>
        <pc:spChg chg="mod">
          <ac:chgData name="Corey Edwards" userId="S::corey.edwards@uwtsd.ac.uk::7a967df3-e232-40a5-b10c-dee8f912d80a" providerId="AD" clId="Web-{1F0F1CD2-7D86-0428-89AD-66EFBBFD3047}" dt="2024-12-12T09:58:59.314" v="54"/>
          <ac:spMkLst>
            <pc:docMk/>
            <pc:sldMk cId="758277058" sldId="294"/>
            <ac:spMk id="3" creationId="{00000000-0000-0000-0000-000000000000}"/>
          </ac:spMkLst>
        </pc:spChg>
        <pc:spChg chg="add del">
          <ac:chgData name="Corey Edwards" userId="S::corey.edwards@uwtsd.ac.uk::7a967df3-e232-40a5-b10c-dee8f912d80a" providerId="AD" clId="Web-{1F0F1CD2-7D86-0428-89AD-66EFBBFD3047}" dt="2024-12-12T09:58:59.314" v="54"/>
          <ac:spMkLst>
            <pc:docMk/>
            <pc:sldMk cId="758277058" sldId="294"/>
            <ac:spMk id="9" creationId="{2F9C493A-9F03-49B4-B3FB-19CE5AC115BE}"/>
          </ac:spMkLst>
        </pc:spChg>
        <pc:spChg chg="add del">
          <ac:chgData name="Corey Edwards" userId="S::corey.edwards@uwtsd.ac.uk::7a967df3-e232-40a5-b10c-dee8f912d80a" providerId="AD" clId="Web-{1F0F1CD2-7D86-0428-89AD-66EFBBFD3047}" dt="2024-12-12T09:58:59.314" v="54"/>
          <ac:spMkLst>
            <pc:docMk/>
            <pc:sldMk cId="758277058" sldId="294"/>
            <ac:spMk id="11" creationId="{90A46C7D-C1BB-49B8-8D37-39742820E964}"/>
          </ac:spMkLst>
        </pc:spChg>
        <pc:spChg chg="add del">
          <ac:chgData name="Corey Edwards" userId="S::corey.edwards@uwtsd.ac.uk::7a967df3-e232-40a5-b10c-dee8f912d80a" providerId="AD" clId="Web-{1F0F1CD2-7D86-0428-89AD-66EFBBFD3047}" dt="2024-12-12T09:58:59.314" v="54"/>
          <ac:spMkLst>
            <pc:docMk/>
            <pc:sldMk cId="758277058" sldId="294"/>
            <ac:spMk id="21" creationId="{55820E42-2F9D-41EF-B67F-522A133B3373}"/>
          </ac:spMkLst>
        </pc:spChg>
        <pc:spChg chg="add">
          <ac:chgData name="Corey Edwards" userId="S::corey.edwards@uwtsd.ac.uk::7a967df3-e232-40a5-b10c-dee8f912d80a" providerId="AD" clId="Web-{1F0F1CD2-7D86-0428-89AD-66EFBBFD3047}" dt="2024-12-12T09:58:59.314" v="54"/>
          <ac:spMkLst>
            <pc:docMk/>
            <pc:sldMk cId="758277058" sldId="294"/>
            <ac:spMk id="35" creationId="{2F9C493A-9F03-49B4-B3FB-19CE5AC115BE}"/>
          </ac:spMkLst>
        </pc:spChg>
        <pc:spChg chg="add">
          <ac:chgData name="Corey Edwards" userId="S::corey.edwards@uwtsd.ac.uk::7a967df3-e232-40a5-b10c-dee8f912d80a" providerId="AD" clId="Web-{1F0F1CD2-7D86-0428-89AD-66EFBBFD3047}" dt="2024-12-12T09:58:59.314" v="54"/>
          <ac:spMkLst>
            <pc:docMk/>
            <pc:sldMk cId="758277058" sldId="294"/>
            <ac:spMk id="37" creationId="{90A46C7D-C1BB-49B8-8D37-39742820E964}"/>
          </ac:spMkLst>
        </pc:spChg>
        <pc:spChg chg="add">
          <ac:chgData name="Corey Edwards" userId="S::corey.edwards@uwtsd.ac.uk::7a967df3-e232-40a5-b10c-dee8f912d80a" providerId="AD" clId="Web-{1F0F1CD2-7D86-0428-89AD-66EFBBFD3047}" dt="2024-12-12T09:58:59.314" v="54"/>
          <ac:spMkLst>
            <pc:docMk/>
            <pc:sldMk cId="758277058" sldId="294"/>
            <ac:spMk id="47" creationId="{55820E42-2F9D-41EF-B67F-522A133B3373}"/>
          </ac:spMkLst>
        </pc:spChg>
        <pc:grpChg chg="add">
          <ac:chgData name="Corey Edwards" userId="S::corey.edwards@uwtsd.ac.uk::7a967df3-e232-40a5-b10c-dee8f912d80a" providerId="AD" clId="Web-{1F0F1CD2-7D86-0428-89AD-66EFBBFD3047}" dt="2024-12-12T09:58:34.922" v="24"/>
          <ac:grpSpMkLst>
            <pc:docMk/>
            <pc:sldMk cId="758277058" sldId="294"/>
            <ac:grpSpMk id="13" creationId="{61BBAB6F-65E6-4E2B-B363-6AB27C84E0C1}"/>
          </ac:grpSpMkLst>
        </pc:grpChg>
        <pc:grpChg chg="add del">
          <ac:chgData name="Corey Edwards" userId="S::corey.edwards@uwtsd.ac.uk::7a967df3-e232-40a5-b10c-dee8f912d80a" providerId="AD" clId="Web-{1F0F1CD2-7D86-0428-89AD-66EFBBFD3047}" dt="2024-12-12T09:58:59.314" v="54"/>
          <ac:grpSpMkLst>
            <pc:docMk/>
            <pc:sldMk cId="758277058" sldId="294"/>
            <ac:grpSpMk id="23" creationId="{13D9BC31-B57D-4933-AD83-94F462D4C2F9}"/>
          </ac:grpSpMkLst>
        </pc:grpChg>
        <pc:picChg chg="add mod">
          <ac:chgData name="Corey Edwards" userId="S::corey.edwards@uwtsd.ac.uk::7a967df3-e232-40a5-b10c-dee8f912d80a" providerId="AD" clId="Web-{1F0F1CD2-7D86-0428-89AD-66EFBBFD3047}" dt="2024-12-12T09:58:59.314" v="54"/>
          <ac:picMkLst>
            <pc:docMk/>
            <pc:sldMk cId="758277058" sldId="294"/>
            <ac:picMk id="5" creationId="{F4B49A00-6355-3F82-C6FD-95B9FB8675C2}"/>
          </ac:picMkLst>
        </pc:picChg>
      </pc:sldChg>
      <pc:sldChg chg="modSp del">
        <pc:chgData name="Corey Edwards" userId="S::corey.edwards@uwtsd.ac.uk::7a967df3-e232-40a5-b10c-dee8f912d80a" providerId="AD" clId="Web-{1F0F1CD2-7D86-0428-89AD-66EFBBFD3047}" dt="2024-12-12T09:58:17.984" v="15"/>
        <pc:sldMkLst>
          <pc:docMk/>
          <pc:sldMk cId="283115717" sldId="295"/>
        </pc:sldMkLst>
        <pc:spChg chg="mod">
          <ac:chgData name="Corey Edwards" userId="S::corey.edwards@uwtsd.ac.uk::7a967df3-e232-40a5-b10c-dee8f912d80a" providerId="AD" clId="Web-{1F0F1CD2-7D86-0428-89AD-66EFBBFD3047}" dt="2024-12-12T09:58:17.500" v="14" actId="20577"/>
          <ac:spMkLst>
            <pc:docMk/>
            <pc:sldMk cId="283115717" sldId="295"/>
            <ac:spMk id="3" creationId="{00000000-0000-0000-0000-000000000000}"/>
          </ac:spMkLst>
        </pc:spChg>
      </pc:sldChg>
      <pc:sldChg chg="del">
        <pc:chgData name="Corey Edwards" userId="S::corey.edwards@uwtsd.ac.uk::7a967df3-e232-40a5-b10c-dee8f912d80a" providerId="AD" clId="Web-{1F0F1CD2-7D86-0428-89AD-66EFBBFD3047}" dt="2024-12-12T09:59:07.751" v="55"/>
        <pc:sldMkLst>
          <pc:docMk/>
          <pc:sldMk cId="3848304458" sldId="296"/>
        </pc:sldMkLst>
      </pc:sldChg>
      <pc:sldChg chg="modSp">
        <pc:chgData name="Corey Edwards" userId="S::corey.edwards@uwtsd.ac.uk::7a967df3-e232-40a5-b10c-dee8f912d80a" providerId="AD" clId="Web-{1F0F1CD2-7D86-0428-89AD-66EFBBFD3047}" dt="2024-12-12T09:59:11.127" v="56" actId="20577"/>
        <pc:sldMkLst>
          <pc:docMk/>
          <pc:sldMk cId="2859000832" sldId="297"/>
        </pc:sldMkLst>
        <pc:spChg chg="mod">
          <ac:chgData name="Corey Edwards" userId="S::corey.edwards@uwtsd.ac.uk::7a967df3-e232-40a5-b10c-dee8f912d80a" providerId="AD" clId="Web-{1F0F1CD2-7D86-0428-89AD-66EFBBFD3047}" dt="2024-12-12T09:59:11.127" v="56" actId="20577"/>
          <ac:spMkLst>
            <pc:docMk/>
            <pc:sldMk cId="2859000832" sldId="297"/>
            <ac:spMk id="2" creationId="{541713B7-A5F7-4D9D-8A41-EBFD0C16221E}"/>
          </ac:spMkLst>
        </pc:spChg>
      </pc:sldChg>
      <pc:sldChg chg="addSp modSp new mod setBg">
        <pc:chgData name="Corey Edwards" userId="S::corey.edwards@uwtsd.ac.uk::7a967df3-e232-40a5-b10c-dee8f912d80a" providerId="AD" clId="Web-{1F0F1CD2-7D86-0428-89AD-66EFBBFD3047}" dt="2024-12-12T09:58:27.766" v="23"/>
        <pc:sldMkLst>
          <pc:docMk/>
          <pc:sldMk cId="2139517020" sldId="299"/>
        </pc:sldMkLst>
        <pc:spChg chg="mod">
          <ac:chgData name="Corey Edwards" userId="S::corey.edwards@uwtsd.ac.uk::7a967df3-e232-40a5-b10c-dee8f912d80a" providerId="AD" clId="Web-{1F0F1CD2-7D86-0428-89AD-66EFBBFD3047}" dt="2024-12-12T09:58:27.766" v="23"/>
          <ac:spMkLst>
            <pc:docMk/>
            <pc:sldMk cId="2139517020" sldId="299"/>
            <ac:spMk id="2" creationId="{93F6CB48-18BA-F80A-6D1F-0637617ECFF6}"/>
          </ac:spMkLst>
        </pc:spChg>
        <pc:spChg chg="mod">
          <ac:chgData name="Corey Edwards" userId="S::corey.edwards@uwtsd.ac.uk::7a967df3-e232-40a5-b10c-dee8f912d80a" providerId="AD" clId="Web-{1F0F1CD2-7D86-0428-89AD-66EFBBFD3047}" dt="2024-12-12T09:58:27.766" v="23"/>
          <ac:spMkLst>
            <pc:docMk/>
            <pc:sldMk cId="2139517020" sldId="299"/>
            <ac:spMk id="3" creationId="{3CF7DB31-A16C-1410-BADB-0FD93CE7385E}"/>
          </ac:spMkLst>
        </pc:spChg>
        <pc:spChg chg="add">
          <ac:chgData name="Corey Edwards" userId="S::corey.edwards@uwtsd.ac.uk::7a967df3-e232-40a5-b10c-dee8f912d80a" providerId="AD" clId="Web-{1F0F1CD2-7D86-0428-89AD-66EFBBFD3047}" dt="2024-12-12T09:58:27.766" v="23"/>
          <ac:spMkLst>
            <pc:docMk/>
            <pc:sldMk cId="2139517020" sldId="299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1F0F1CD2-7D86-0428-89AD-66EFBBFD3047}" dt="2024-12-12T09:58:27.766" v="23"/>
          <ac:spMkLst>
            <pc:docMk/>
            <pc:sldMk cId="2139517020" sldId="299"/>
            <ac:spMk id="11" creationId="{90A46C7D-C1BB-49B8-8D37-39742820E964}"/>
          </ac:spMkLst>
        </pc:spChg>
        <pc:spChg chg="add">
          <ac:chgData name="Corey Edwards" userId="S::corey.edwards@uwtsd.ac.uk::7a967df3-e232-40a5-b10c-dee8f912d80a" providerId="AD" clId="Web-{1F0F1CD2-7D86-0428-89AD-66EFBBFD3047}" dt="2024-12-12T09:58:27.766" v="23"/>
          <ac:spMkLst>
            <pc:docMk/>
            <pc:sldMk cId="2139517020" sldId="299"/>
            <ac:spMk id="21" creationId="{55820E42-2F9D-41EF-B67F-522A133B3373}"/>
          </ac:spMkLst>
        </pc:spChg>
        <pc:grpChg chg="add">
          <ac:chgData name="Corey Edwards" userId="S::corey.edwards@uwtsd.ac.uk::7a967df3-e232-40a5-b10c-dee8f912d80a" providerId="AD" clId="Web-{1F0F1CD2-7D86-0428-89AD-66EFBBFD3047}" dt="2024-12-12T09:58:27.766" v="23"/>
          <ac:grpSpMkLst>
            <pc:docMk/>
            <pc:sldMk cId="2139517020" sldId="299"/>
            <ac:grpSpMk id="13" creationId="{61BBAB6F-65E6-4E2B-B363-6AB27C84E0C1}"/>
          </ac:grpSpMkLst>
        </pc:grpChg>
        <pc:grpChg chg="add">
          <ac:chgData name="Corey Edwards" userId="S::corey.edwards@uwtsd.ac.uk::7a967df3-e232-40a5-b10c-dee8f912d80a" providerId="AD" clId="Web-{1F0F1CD2-7D86-0428-89AD-66EFBBFD3047}" dt="2024-12-12T09:58:27.766" v="23"/>
          <ac:grpSpMkLst>
            <pc:docMk/>
            <pc:sldMk cId="2139517020" sldId="299"/>
            <ac:grpSpMk id="23" creationId="{13D9BC31-B57D-4933-AD83-94F462D4C2F9}"/>
          </ac:grpSpMkLst>
        </pc:grpChg>
        <pc:picChg chg="add">
          <ac:chgData name="Corey Edwards" userId="S::corey.edwards@uwtsd.ac.uk::7a967df3-e232-40a5-b10c-dee8f912d80a" providerId="AD" clId="Web-{1F0F1CD2-7D86-0428-89AD-66EFBBFD3047}" dt="2024-12-12T09:58:27.766" v="23"/>
          <ac:picMkLst>
            <pc:docMk/>
            <pc:sldMk cId="2139517020" sldId="299"/>
            <ac:picMk id="5" creationId="{A9CC3178-2C7C-0592-8606-1D0B82F7FE50}"/>
          </ac:picMkLst>
        </pc:picChg>
      </pc:sldChg>
      <pc:sldChg chg="addSp modSp new mod setBg">
        <pc:chgData name="Corey Edwards" userId="S::corey.edwards@uwtsd.ac.uk::7a967df3-e232-40a5-b10c-dee8f912d80a" providerId="AD" clId="Web-{1F0F1CD2-7D86-0428-89AD-66EFBBFD3047}" dt="2024-12-12T10:22:41.206" v="153" actId="14100"/>
        <pc:sldMkLst>
          <pc:docMk/>
          <pc:sldMk cId="1339666284" sldId="300"/>
        </pc:sldMkLst>
        <pc:spChg chg="mod">
          <ac:chgData name="Corey Edwards" userId="S::corey.edwards@uwtsd.ac.uk::7a967df3-e232-40a5-b10c-dee8f912d80a" providerId="AD" clId="Web-{1F0F1CD2-7D86-0428-89AD-66EFBBFD3047}" dt="2024-12-12T10:22:38.628" v="152"/>
          <ac:spMkLst>
            <pc:docMk/>
            <pc:sldMk cId="1339666284" sldId="300"/>
            <ac:spMk id="2" creationId="{70E6EF9C-3505-1832-439F-A11C547640E0}"/>
          </ac:spMkLst>
        </pc:spChg>
        <pc:spChg chg="mod">
          <ac:chgData name="Corey Edwards" userId="S::corey.edwards@uwtsd.ac.uk::7a967df3-e232-40a5-b10c-dee8f912d80a" providerId="AD" clId="Web-{1F0F1CD2-7D86-0428-89AD-66EFBBFD3047}" dt="2024-12-12T10:22:41.206" v="153" actId="14100"/>
          <ac:spMkLst>
            <pc:docMk/>
            <pc:sldMk cId="1339666284" sldId="300"/>
            <ac:spMk id="3" creationId="{678C90AA-DD05-FD56-7EAB-EFCB9309CF39}"/>
          </ac:spMkLst>
        </pc:spChg>
        <pc:spChg chg="add">
          <ac:chgData name="Corey Edwards" userId="S::corey.edwards@uwtsd.ac.uk::7a967df3-e232-40a5-b10c-dee8f912d80a" providerId="AD" clId="Web-{1F0F1CD2-7D86-0428-89AD-66EFBBFD3047}" dt="2024-12-12T10:22:38.628" v="152"/>
          <ac:spMkLst>
            <pc:docMk/>
            <pc:sldMk cId="1339666284" sldId="300"/>
            <ac:spMk id="8" creationId="{F420BC5C-C418-4843-B04B-6918968D0982}"/>
          </ac:spMkLst>
        </pc:spChg>
        <pc:spChg chg="add">
          <ac:chgData name="Corey Edwards" userId="S::corey.edwards@uwtsd.ac.uk::7a967df3-e232-40a5-b10c-dee8f912d80a" providerId="AD" clId="Web-{1F0F1CD2-7D86-0428-89AD-66EFBBFD3047}" dt="2024-12-12T10:22:38.628" v="152"/>
          <ac:spMkLst>
            <pc:docMk/>
            <pc:sldMk cId="1339666284" sldId="300"/>
            <ac:spMk id="10" creationId="{13E5F285-BD95-4989-B20B-77899015947C}"/>
          </ac:spMkLst>
        </pc:spChg>
        <pc:spChg chg="add">
          <ac:chgData name="Corey Edwards" userId="S::corey.edwards@uwtsd.ac.uk::7a967df3-e232-40a5-b10c-dee8f912d80a" providerId="AD" clId="Web-{1F0F1CD2-7D86-0428-89AD-66EFBBFD3047}" dt="2024-12-12T10:22:38.628" v="152"/>
          <ac:spMkLst>
            <pc:docMk/>
            <pc:sldMk cId="1339666284" sldId="300"/>
            <ac:spMk id="20" creationId="{A2597A8B-414A-4F6D-9710-2F1BE256E74B}"/>
          </ac:spMkLst>
        </pc:spChg>
        <pc:grpChg chg="add">
          <ac:chgData name="Corey Edwards" userId="S::corey.edwards@uwtsd.ac.uk::7a967df3-e232-40a5-b10c-dee8f912d80a" providerId="AD" clId="Web-{1F0F1CD2-7D86-0428-89AD-66EFBBFD3047}" dt="2024-12-12T10:22:38.628" v="152"/>
          <ac:grpSpMkLst>
            <pc:docMk/>
            <pc:sldMk cId="1339666284" sldId="300"/>
            <ac:grpSpMk id="12" creationId="{6C02F4BE-6538-4CAD-B506-5FEB41D378BC}"/>
          </ac:grpSpMkLst>
        </pc:grpChg>
        <pc:grpChg chg="add">
          <ac:chgData name="Corey Edwards" userId="S::corey.edwards@uwtsd.ac.uk::7a967df3-e232-40a5-b10c-dee8f912d80a" providerId="AD" clId="Web-{1F0F1CD2-7D86-0428-89AD-66EFBBFD3047}" dt="2024-12-12T10:22:38.628" v="152"/>
          <ac:grpSpMkLst>
            <pc:docMk/>
            <pc:sldMk cId="1339666284" sldId="300"/>
            <ac:grpSpMk id="22" creationId="{09BA142B-E03A-4CCD-8C46-8BDDD96AB334}"/>
          </ac:grpSpMkLst>
        </pc:gr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5768A9-23FD-4A6E-9FF0-0CEA35EF413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8C7C0E6-51A0-4E56-B382-B8FD7265F201}">
      <dgm:prSet/>
      <dgm:spPr/>
      <dgm:t>
        <a:bodyPr/>
        <a:lstStyle/>
        <a:p>
          <a:pPr>
            <a:defRPr cap="all"/>
          </a:pPr>
          <a:r>
            <a:rPr lang="en-US"/>
            <a:t>What about in public?</a:t>
          </a:r>
        </a:p>
      </dgm:t>
    </dgm:pt>
    <dgm:pt modelId="{44C3164E-6BD1-4ADA-82BF-5DB9E2C3D926}" type="parTrans" cxnId="{C624A22F-28CD-4FE7-AAED-6F8FDBE242E2}">
      <dgm:prSet/>
      <dgm:spPr/>
      <dgm:t>
        <a:bodyPr/>
        <a:lstStyle/>
        <a:p>
          <a:endParaRPr lang="en-US"/>
        </a:p>
      </dgm:t>
    </dgm:pt>
    <dgm:pt modelId="{A4D7F890-0C59-4537-AA31-E79BC96EC130}" type="sibTrans" cxnId="{C624A22F-28CD-4FE7-AAED-6F8FDBE242E2}">
      <dgm:prSet/>
      <dgm:spPr/>
      <dgm:t>
        <a:bodyPr/>
        <a:lstStyle/>
        <a:p>
          <a:endParaRPr lang="en-US"/>
        </a:p>
      </dgm:t>
    </dgm:pt>
    <dgm:pt modelId="{3BCFD901-D7DA-4ADE-801D-10F6D414F54F}">
      <dgm:prSet/>
      <dgm:spPr/>
      <dgm:t>
        <a:bodyPr/>
        <a:lstStyle/>
        <a:p>
          <a:pPr>
            <a:defRPr cap="all"/>
          </a:pPr>
          <a:r>
            <a:rPr lang="en-US"/>
            <a:t>Restaurants? </a:t>
          </a:r>
        </a:p>
      </dgm:t>
    </dgm:pt>
    <dgm:pt modelId="{19169E56-B0E7-42C8-9099-F01E5F32BAEB}" type="parTrans" cxnId="{B21BBFA7-A778-4360-B7BF-625B72DCE514}">
      <dgm:prSet/>
      <dgm:spPr/>
      <dgm:t>
        <a:bodyPr/>
        <a:lstStyle/>
        <a:p>
          <a:endParaRPr lang="en-US"/>
        </a:p>
      </dgm:t>
    </dgm:pt>
    <dgm:pt modelId="{974D0782-FAE0-41D5-AFF3-B66D62377EFF}" type="sibTrans" cxnId="{B21BBFA7-A778-4360-B7BF-625B72DCE514}">
      <dgm:prSet/>
      <dgm:spPr/>
      <dgm:t>
        <a:bodyPr/>
        <a:lstStyle/>
        <a:p>
          <a:endParaRPr lang="en-US"/>
        </a:p>
      </dgm:t>
    </dgm:pt>
    <dgm:pt modelId="{CBEB5D47-C65E-476F-911B-4BAC4919F9A6}">
      <dgm:prSet/>
      <dgm:spPr/>
      <dgm:t>
        <a:bodyPr/>
        <a:lstStyle/>
        <a:p>
          <a:pPr>
            <a:defRPr cap="all"/>
          </a:pPr>
          <a:r>
            <a:rPr lang="en-US"/>
            <a:t>Shopping?</a:t>
          </a:r>
        </a:p>
      </dgm:t>
    </dgm:pt>
    <dgm:pt modelId="{862587EC-66A2-4FA3-9BBE-E5FB0731B4EE}" type="parTrans" cxnId="{1937C9B7-C0BB-42AA-AF8E-C3FE59F291B9}">
      <dgm:prSet/>
      <dgm:spPr/>
      <dgm:t>
        <a:bodyPr/>
        <a:lstStyle/>
        <a:p>
          <a:endParaRPr lang="en-US"/>
        </a:p>
      </dgm:t>
    </dgm:pt>
    <dgm:pt modelId="{9B584970-CCAC-4F4E-991E-839A61237A99}" type="sibTrans" cxnId="{1937C9B7-C0BB-42AA-AF8E-C3FE59F291B9}">
      <dgm:prSet/>
      <dgm:spPr/>
      <dgm:t>
        <a:bodyPr/>
        <a:lstStyle/>
        <a:p>
          <a:endParaRPr lang="en-US"/>
        </a:p>
      </dgm:t>
    </dgm:pt>
    <dgm:pt modelId="{9C394277-488D-4F07-82E4-53E10EDC26E4}" type="pres">
      <dgm:prSet presAssocID="{805768A9-23FD-4A6E-9FF0-0CEA35EF4137}" presName="root" presStyleCnt="0">
        <dgm:presLayoutVars>
          <dgm:dir/>
          <dgm:resizeHandles val="exact"/>
        </dgm:presLayoutVars>
      </dgm:prSet>
      <dgm:spPr/>
    </dgm:pt>
    <dgm:pt modelId="{77733653-6F6F-45DD-8F14-A75E19EE3BF8}" type="pres">
      <dgm:prSet presAssocID="{48C7C0E6-51A0-4E56-B382-B8FD7265F201}" presName="compNode" presStyleCnt="0"/>
      <dgm:spPr/>
    </dgm:pt>
    <dgm:pt modelId="{27FB55A7-7579-4182-8213-302EB652AADF}" type="pres">
      <dgm:prSet presAssocID="{48C7C0E6-51A0-4E56-B382-B8FD7265F201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35738086-9053-43E8-88C4-4FCE95C80B83}" type="pres">
      <dgm:prSet presAssocID="{48C7C0E6-51A0-4E56-B382-B8FD7265F20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C17695D3-AED4-4148-BEF9-D0B123CD0C8F}" type="pres">
      <dgm:prSet presAssocID="{48C7C0E6-51A0-4E56-B382-B8FD7265F201}" presName="spaceRect" presStyleCnt="0"/>
      <dgm:spPr/>
    </dgm:pt>
    <dgm:pt modelId="{83EB9C5B-7E5B-4518-A0D2-E25631FDB5F5}" type="pres">
      <dgm:prSet presAssocID="{48C7C0E6-51A0-4E56-B382-B8FD7265F201}" presName="textRect" presStyleLbl="revTx" presStyleIdx="0" presStyleCnt="3">
        <dgm:presLayoutVars>
          <dgm:chMax val="1"/>
          <dgm:chPref val="1"/>
        </dgm:presLayoutVars>
      </dgm:prSet>
      <dgm:spPr/>
    </dgm:pt>
    <dgm:pt modelId="{6D1619A0-1D85-471D-81D3-6E783D772966}" type="pres">
      <dgm:prSet presAssocID="{A4D7F890-0C59-4537-AA31-E79BC96EC130}" presName="sibTrans" presStyleCnt="0"/>
      <dgm:spPr/>
    </dgm:pt>
    <dgm:pt modelId="{BC15BA25-213B-42CE-82B6-89598140A1CE}" type="pres">
      <dgm:prSet presAssocID="{3BCFD901-D7DA-4ADE-801D-10F6D414F54F}" presName="compNode" presStyleCnt="0"/>
      <dgm:spPr/>
    </dgm:pt>
    <dgm:pt modelId="{C2A8DBAB-B99C-4D76-B0DF-F7CC5973EF06}" type="pres">
      <dgm:prSet presAssocID="{3BCFD901-D7DA-4ADE-801D-10F6D414F54F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08ACEE1F-EB3B-4B07-8207-9DB204AE8FBD}" type="pres">
      <dgm:prSet presAssocID="{3BCFD901-D7DA-4ADE-801D-10F6D414F54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B69ECE07-156D-4F76-B92A-F49A314FAF12}" type="pres">
      <dgm:prSet presAssocID="{3BCFD901-D7DA-4ADE-801D-10F6D414F54F}" presName="spaceRect" presStyleCnt="0"/>
      <dgm:spPr/>
    </dgm:pt>
    <dgm:pt modelId="{51982D15-1487-4E93-8771-7D805EC2B710}" type="pres">
      <dgm:prSet presAssocID="{3BCFD901-D7DA-4ADE-801D-10F6D414F54F}" presName="textRect" presStyleLbl="revTx" presStyleIdx="1" presStyleCnt="3">
        <dgm:presLayoutVars>
          <dgm:chMax val="1"/>
          <dgm:chPref val="1"/>
        </dgm:presLayoutVars>
      </dgm:prSet>
      <dgm:spPr/>
    </dgm:pt>
    <dgm:pt modelId="{9286FACB-30B8-412F-8A35-787DF93BF62E}" type="pres">
      <dgm:prSet presAssocID="{974D0782-FAE0-41D5-AFF3-B66D62377EFF}" presName="sibTrans" presStyleCnt="0"/>
      <dgm:spPr/>
    </dgm:pt>
    <dgm:pt modelId="{4381004F-F329-4120-8B17-30BDAAF32C30}" type="pres">
      <dgm:prSet presAssocID="{CBEB5D47-C65E-476F-911B-4BAC4919F9A6}" presName="compNode" presStyleCnt="0"/>
      <dgm:spPr/>
    </dgm:pt>
    <dgm:pt modelId="{65B2A820-04E3-4173-AE30-9EB75EB90FFA}" type="pres">
      <dgm:prSet presAssocID="{CBEB5D47-C65E-476F-911B-4BAC4919F9A6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A235098-9F29-47C2-A3C2-57E4B1A9FDF6}" type="pres">
      <dgm:prSet presAssocID="{CBEB5D47-C65E-476F-911B-4BAC4919F9A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bag"/>
        </a:ext>
      </dgm:extLst>
    </dgm:pt>
    <dgm:pt modelId="{CF8850D7-A4B3-4C95-ADAE-81C842CDFFF3}" type="pres">
      <dgm:prSet presAssocID="{CBEB5D47-C65E-476F-911B-4BAC4919F9A6}" presName="spaceRect" presStyleCnt="0"/>
      <dgm:spPr/>
    </dgm:pt>
    <dgm:pt modelId="{51A3E220-ED38-42CA-915A-BC78E14E2FF5}" type="pres">
      <dgm:prSet presAssocID="{CBEB5D47-C65E-476F-911B-4BAC4919F9A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1F5D80E-E001-47CE-94CE-095756ECA12D}" type="presOf" srcId="{CBEB5D47-C65E-476F-911B-4BAC4919F9A6}" destId="{51A3E220-ED38-42CA-915A-BC78E14E2FF5}" srcOrd="0" destOrd="0" presId="urn:microsoft.com/office/officeart/2018/5/layout/IconLeafLabelList"/>
    <dgm:cxn modelId="{C624A22F-28CD-4FE7-AAED-6F8FDBE242E2}" srcId="{805768A9-23FD-4A6E-9FF0-0CEA35EF4137}" destId="{48C7C0E6-51A0-4E56-B382-B8FD7265F201}" srcOrd="0" destOrd="0" parTransId="{44C3164E-6BD1-4ADA-82BF-5DB9E2C3D926}" sibTransId="{A4D7F890-0C59-4537-AA31-E79BC96EC130}"/>
    <dgm:cxn modelId="{06A9DA36-8356-41B4-A11D-A29A28D07732}" type="presOf" srcId="{805768A9-23FD-4A6E-9FF0-0CEA35EF4137}" destId="{9C394277-488D-4F07-82E4-53E10EDC26E4}" srcOrd="0" destOrd="0" presId="urn:microsoft.com/office/officeart/2018/5/layout/IconLeafLabelList"/>
    <dgm:cxn modelId="{2E8BBB59-B241-4772-8408-B114FD14D580}" type="presOf" srcId="{3BCFD901-D7DA-4ADE-801D-10F6D414F54F}" destId="{51982D15-1487-4E93-8771-7D805EC2B710}" srcOrd="0" destOrd="0" presId="urn:microsoft.com/office/officeart/2018/5/layout/IconLeafLabelList"/>
    <dgm:cxn modelId="{B21BBFA7-A778-4360-B7BF-625B72DCE514}" srcId="{805768A9-23FD-4A6E-9FF0-0CEA35EF4137}" destId="{3BCFD901-D7DA-4ADE-801D-10F6D414F54F}" srcOrd="1" destOrd="0" parTransId="{19169E56-B0E7-42C8-9099-F01E5F32BAEB}" sibTransId="{974D0782-FAE0-41D5-AFF3-B66D62377EFF}"/>
    <dgm:cxn modelId="{1937C9B7-C0BB-42AA-AF8E-C3FE59F291B9}" srcId="{805768A9-23FD-4A6E-9FF0-0CEA35EF4137}" destId="{CBEB5D47-C65E-476F-911B-4BAC4919F9A6}" srcOrd="2" destOrd="0" parTransId="{862587EC-66A2-4FA3-9BBE-E5FB0731B4EE}" sibTransId="{9B584970-CCAC-4F4E-991E-839A61237A99}"/>
    <dgm:cxn modelId="{CDAEF2F4-6C9C-4B6D-9BB3-DAD7038D40A4}" type="presOf" srcId="{48C7C0E6-51A0-4E56-B382-B8FD7265F201}" destId="{83EB9C5B-7E5B-4518-A0D2-E25631FDB5F5}" srcOrd="0" destOrd="0" presId="urn:microsoft.com/office/officeart/2018/5/layout/IconLeafLabelList"/>
    <dgm:cxn modelId="{6A8C0C8C-A190-4AD3-B0D2-1F712E720CBA}" type="presParOf" srcId="{9C394277-488D-4F07-82E4-53E10EDC26E4}" destId="{77733653-6F6F-45DD-8F14-A75E19EE3BF8}" srcOrd="0" destOrd="0" presId="urn:microsoft.com/office/officeart/2018/5/layout/IconLeafLabelList"/>
    <dgm:cxn modelId="{47948E2C-E967-4359-B0FE-AAC90577252A}" type="presParOf" srcId="{77733653-6F6F-45DD-8F14-A75E19EE3BF8}" destId="{27FB55A7-7579-4182-8213-302EB652AADF}" srcOrd="0" destOrd="0" presId="urn:microsoft.com/office/officeart/2018/5/layout/IconLeafLabelList"/>
    <dgm:cxn modelId="{9F298328-99B8-4CA4-8709-7DC927DEF135}" type="presParOf" srcId="{77733653-6F6F-45DD-8F14-A75E19EE3BF8}" destId="{35738086-9053-43E8-88C4-4FCE95C80B83}" srcOrd="1" destOrd="0" presId="urn:microsoft.com/office/officeart/2018/5/layout/IconLeafLabelList"/>
    <dgm:cxn modelId="{0B71D09C-D27F-45D2-9EAD-EA42402A6DCA}" type="presParOf" srcId="{77733653-6F6F-45DD-8F14-A75E19EE3BF8}" destId="{C17695D3-AED4-4148-BEF9-D0B123CD0C8F}" srcOrd="2" destOrd="0" presId="urn:microsoft.com/office/officeart/2018/5/layout/IconLeafLabelList"/>
    <dgm:cxn modelId="{DE65546E-0E58-4F6F-B50F-EB1D7BF442B0}" type="presParOf" srcId="{77733653-6F6F-45DD-8F14-A75E19EE3BF8}" destId="{83EB9C5B-7E5B-4518-A0D2-E25631FDB5F5}" srcOrd="3" destOrd="0" presId="urn:microsoft.com/office/officeart/2018/5/layout/IconLeafLabelList"/>
    <dgm:cxn modelId="{C8851B4A-3F5B-43FE-80BB-0F6D524D1F89}" type="presParOf" srcId="{9C394277-488D-4F07-82E4-53E10EDC26E4}" destId="{6D1619A0-1D85-471D-81D3-6E783D772966}" srcOrd="1" destOrd="0" presId="urn:microsoft.com/office/officeart/2018/5/layout/IconLeafLabelList"/>
    <dgm:cxn modelId="{A6DD66D2-ADC5-4188-BB2A-55D56BCC44D1}" type="presParOf" srcId="{9C394277-488D-4F07-82E4-53E10EDC26E4}" destId="{BC15BA25-213B-42CE-82B6-89598140A1CE}" srcOrd="2" destOrd="0" presId="urn:microsoft.com/office/officeart/2018/5/layout/IconLeafLabelList"/>
    <dgm:cxn modelId="{4F69460F-42EF-43F7-A52D-9DD20301285C}" type="presParOf" srcId="{BC15BA25-213B-42CE-82B6-89598140A1CE}" destId="{C2A8DBAB-B99C-4D76-B0DF-F7CC5973EF06}" srcOrd="0" destOrd="0" presId="urn:microsoft.com/office/officeart/2018/5/layout/IconLeafLabelList"/>
    <dgm:cxn modelId="{484F7105-6DF7-4C42-8394-2087F10CA1CE}" type="presParOf" srcId="{BC15BA25-213B-42CE-82B6-89598140A1CE}" destId="{08ACEE1F-EB3B-4B07-8207-9DB204AE8FBD}" srcOrd="1" destOrd="0" presId="urn:microsoft.com/office/officeart/2018/5/layout/IconLeafLabelList"/>
    <dgm:cxn modelId="{89009A38-4F08-4524-9FF8-2FF868B3FE74}" type="presParOf" srcId="{BC15BA25-213B-42CE-82B6-89598140A1CE}" destId="{B69ECE07-156D-4F76-B92A-F49A314FAF12}" srcOrd="2" destOrd="0" presId="urn:microsoft.com/office/officeart/2018/5/layout/IconLeafLabelList"/>
    <dgm:cxn modelId="{0723B081-46C6-444D-8EB9-DE4CDD09A0A6}" type="presParOf" srcId="{BC15BA25-213B-42CE-82B6-89598140A1CE}" destId="{51982D15-1487-4E93-8771-7D805EC2B710}" srcOrd="3" destOrd="0" presId="urn:microsoft.com/office/officeart/2018/5/layout/IconLeafLabelList"/>
    <dgm:cxn modelId="{627462C3-0C2C-47AD-9701-650F3A3A210E}" type="presParOf" srcId="{9C394277-488D-4F07-82E4-53E10EDC26E4}" destId="{9286FACB-30B8-412F-8A35-787DF93BF62E}" srcOrd="3" destOrd="0" presId="urn:microsoft.com/office/officeart/2018/5/layout/IconLeafLabelList"/>
    <dgm:cxn modelId="{E739368B-DB32-4711-A167-5B398EB53400}" type="presParOf" srcId="{9C394277-488D-4F07-82E4-53E10EDC26E4}" destId="{4381004F-F329-4120-8B17-30BDAAF32C30}" srcOrd="4" destOrd="0" presId="urn:microsoft.com/office/officeart/2018/5/layout/IconLeafLabelList"/>
    <dgm:cxn modelId="{EB32FDE0-B3FE-4A0C-8357-2C89EAA4BA15}" type="presParOf" srcId="{4381004F-F329-4120-8B17-30BDAAF32C30}" destId="{65B2A820-04E3-4173-AE30-9EB75EB90FFA}" srcOrd="0" destOrd="0" presId="urn:microsoft.com/office/officeart/2018/5/layout/IconLeafLabelList"/>
    <dgm:cxn modelId="{8017DDDD-DEBE-4CFA-8F99-41FDFDD31464}" type="presParOf" srcId="{4381004F-F329-4120-8B17-30BDAAF32C30}" destId="{EA235098-9F29-47C2-A3C2-57E4B1A9FDF6}" srcOrd="1" destOrd="0" presId="urn:microsoft.com/office/officeart/2018/5/layout/IconLeafLabelList"/>
    <dgm:cxn modelId="{EA531A65-D7D4-43F3-85E9-19958486ED49}" type="presParOf" srcId="{4381004F-F329-4120-8B17-30BDAAF32C30}" destId="{CF8850D7-A4B3-4C95-ADAE-81C842CDFFF3}" srcOrd="2" destOrd="0" presId="urn:microsoft.com/office/officeart/2018/5/layout/IconLeafLabelList"/>
    <dgm:cxn modelId="{CB4BD01A-A6F1-4614-8236-08D0D03A8C89}" type="presParOf" srcId="{4381004F-F329-4120-8B17-30BDAAF32C30}" destId="{51A3E220-ED38-42CA-915A-BC78E14E2FF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CC1527-39F7-44D7-8059-7B18122D83A5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ED10810-D537-4467-BE57-0C5C7B0A813A}">
      <dgm:prSet/>
      <dgm:spPr/>
      <dgm:t>
        <a:bodyPr/>
        <a:lstStyle/>
        <a:p>
          <a:r>
            <a:rPr lang="en-US"/>
            <a:t>Lower self-esteem</a:t>
          </a:r>
        </a:p>
      </dgm:t>
    </dgm:pt>
    <dgm:pt modelId="{9AA476A6-DA47-4401-9AD5-3623B6239221}" type="parTrans" cxnId="{74F9553F-1928-4F1F-9C5B-D18699765E6B}">
      <dgm:prSet/>
      <dgm:spPr/>
      <dgm:t>
        <a:bodyPr/>
        <a:lstStyle/>
        <a:p>
          <a:endParaRPr lang="en-US"/>
        </a:p>
      </dgm:t>
    </dgm:pt>
    <dgm:pt modelId="{84C39DA1-8CDE-44F1-89A1-153D9C51561D}" type="sibTrans" cxnId="{74F9553F-1928-4F1F-9C5B-D18699765E6B}">
      <dgm:prSet/>
      <dgm:spPr/>
      <dgm:t>
        <a:bodyPr/>
        <a:lstStyle/>
        <a:p>
          <a:endParaRPr lang="en-US"/>
        </a:p>
      </dgm:t>
    </dgm:pt>
    <dgm:pt modelId="{E375B261-31E6-42D1-8919-0601588943B2}">
      <dgm:prSet/>
      <dgm:spPr/>
      <dgm:t>
        <a:bodyPr/>
        <a:lstStyle/>
        <a:p>
          <a:r>
            <a:rPr lang="en-US"/>
            <a:t>Lower life satisfaction</a:t>
          </a:r>
        </a:p>
      </dgm:t>
    </dgm:pt>
    <dgm:pt modelId="{51DBEC6C-AE52-4662-82EF-E4D867F584D6}" type="parTrans" cxnId="{C03AA2A9-4AC5-41D5-8381-B4CD364190BE}">
      <dgm:prSet/>
      <dgm:spPr/>
      <dgm:t>
        <a:bodyPr/>
        <a:lstStyle/>
        <a:p>
          <a:endParaRPr lang="en-US"/>
        </a:p>
      </dgm:t>
    </dgm:pt>
    <dgm:pt modelId="{086B2B22-665C-42F7-B86B-78A5AB7A008B}" type="sibTrans" cxnId="{C03AA2A9-4AC5-41D5-8381-B4CD364190BE}">
      <dgm:prSet/>
      <dgm:spPr/>
      <dgm:t>
        <a:bodyPr/>
        <a:lstStyle/>
        <a:p>
          <a:endParaRPr lang="en-US"/>
        </a:p>
      </dgm:t>
    </dgm:pt>
    <dgm:pt modelId="{6CC06E5D-B9F5-4692-9108-1547115DEC24}">
      <dgm:prSet/>
      <dgm:spPr/>
      <dgm:t>
        <a:bodyPr/>
        <a:lstStyle/>
        <a:p>
          <a:r>
            <a:rPr lang="en-US"/>
            <a:t>Higher incidences of depression and anxiety </a:t>
          </a:r>
        </a:p>
      </dgm:t>
    </dgm:pt>
    <dgm:pt modelId="{868CD826-97D9-413E-A1EF-0D6A52D2D949}" type="parTrans" cxnId="{6E9B2308-AD3A-476B-A030-CD2F4BA7E3BA}">
      <dgm:prSet/>
      <dgm:spPr/>
      <dgm:t>
        <a:bodyPr/>
        <a:lstStyle/>
        <a:p>
          <a:endParaRPr lang="en-US"/>
        </a:p>
      </dgm:t>
    </dgm:pt>
    <dgm:pt modelId="{65107F53-668A-4E6B-B6EE-6FC699AED06B}" type="sibTrans" cxnId="{6E9B2308-AD3A-476B-A030-CD2F4BA7E3BA}">
      <dgm:prSet/>
      <dgm:spPr/>
      <dgm:t>
        <a:bodyPr/>
        <a:lstStyle/>
        <a:p>
          <a:endParaRPr lang="en-US"/>
        </a:p>
      </dgm:t>
    </dgm:pt>
    <dgm:pt modelId="{057B37BD-09CF-47C2-9BC7-8B0BC7599D91}">
      <dgm:prSet/>
      <dgm:spPr/>
      <dgm:t>
        <a:bodyPr/>
        <a:lstStyle/>
        <a:p>
          <a:r>
            <a:rPr lang="en-US"/>
            <a:t>Consistent findings across ethnic groups</a:t>
          </a:r>
        </a:p>
      </dgm:t>
    </dgm:pt>
    <dgm:pt modelId="{63FDA313-E0BB-41A9-8F79-758F2793F9C9}" type="parTrans" cxnId="{B9965454-6E56-42E9-8571-6DB109E062C8}">
      <dgm:prSet/>
      <dgm:spPr/>
      <dgm:t>
        <a:bodyPr/>
        <a:lstStyle/>
        <a:p>
          <a:endParaRPr lang="en-US"/>
        </a:p>
      </dgm:t>
    </dgm:pt>
    <dgm:pt modelId="{3BE720CB-3B76-48B2-AD5E-E4B636DE6BB4}" type="sibTrans" cxnId="{B9965454-6E56-42E9-8571-6DB109E062C8}">
      <dgm:prSet/>
      <dgm:spPr/>
      <dgm:t>
        <a:bodyPr/>
        <a:lstStyle/>
        <a:p>
          <a:endParaRPr lang="en-US"/>
        </a:p>
      </dgm:t>
    </dgm:pt>
    <dgm:pt modelId="{FA06EC2C-D44A-4FB7-B71E-540D11E05619}">
      <dgm:prSet/>
      <dgm:spPr/>
      <dgm:t>
        <a:bodyPr/>
        <a:lstStyle/>
        <a:p>
          <a:r>
            <a:rPr lang="en-US"/>
            <a:t>(Deng and Li, 2022; Abdulhamed et al., 2022)</a:t>
          </a:r>
        </a:p>
      </dgm:t>
    </dgm:pt>
    <dgm:pt modelId="{11D86638-18C3-4351-9535-FFB842903926}" type="parTrans" cxnId="{51E5A950-ABB2-46ED-B7DE-5B433991ABC0}">
      <dgm:prSet/>
      <dgm:spPr/>
      <dgm:t>
        <a:bodyPr/>
        <a:lstStyle/>
        <a:p>
          <a:endParaRPr lang="en-US"/>
        </a:p>
      </dgm:t>
    </dgm:pt>
    <dgm:pt modelId="{57A15C42-F37F-41FC-AE37-D187C688F557}" type="sibTrans" cxnId="{51E5A950-ABB2-46ED-B7DE-5B433991ABC0}">
      <dgm:prSet/>
      <dgm:spPr/>
      <dgm:t>
        <a:bodyPr/>
        <a:lstStyle/>
        <a:p>
          <a:endParaRPr lang="en-US"/>
        </a:p>
      </dgm:t>
    </dgm:pt>
    <dgm:pt modelId="{D8FF4E6A-CFCC-4BB2-B7FB-180B7954AF81}" type="pres">
      <dgm:prSet presAssocID="{6ACC1527-39F7-44D7-8059-7B18122D83A5}" presName="linear" presStyleCnt="0">
        <dgm:presLayoutVars>
          <dgm:animLvl val="lvl"/>
          <dgm:resizeHandles val="exact"/>
        </dgm:presLayoutVars>
      </dgm:prSet>
      <dgm:spPr/>
    </dgm:pt>
    <dgm:pt modelId="{070B25CD-83C7-4090-8550-DE61AEE8206C}" type="pres">
      <dgm:prSet presAssocID="{3ED10810-D537-4467-BE57-0C5C7B0A813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E891324-54FC-44E6-8551-BF9DC81718B8}" type="pres">
      <dgm:prSet presAssocID="{84C39DA1-8CDE-44F1-89A1-153D9C51561D}" presName="spacer" presStyleCnt="0"/>
      <dgm:spPr/>
    </dgm:pt>
    <dgm:pt modelId="{1FEB989F-1AF5-490B-BCAC-59F57E0E30D6}" type="pres">
      <dgm:prSet presAssocID="{E375B261-31E6-42D1-8919-0601588943B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232F160-8C01-4AEF-A1C5-B33163C577F7}" type="pres">
      <dgm:prSet presAssocID="{086B2B22-665C-42F7-B86B-78A5AB7A008B}" presName="spacer" presStyleCnt="0"/>
      <dgm:spPr/>
    </dgm:pt>
    <dgm:pt modelId="{10DBD686-BF40-42DE-9D85-0331CE42E70D}" type="pres">
      <dgm:prSet presAssocID="{6CC06E5D-B9F5-4692-9108-1547115DEC2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EAFBE48-4C19-4DE3-BC0C-165DC79A2F49}" type="pres">
      <dgm:prSet presAssocID="{65107F53-668A-4E6B-B6EE-6FC699AED06B}" presName="spacer" presStyleCnt="0"/>
      <dgm:spPr/>
    </dgm:pt>
    <dgm:pt modelId="{30E46AA4-A26C-441D-AF29-993B63FA2906}" type="pres">
      <dgm:prSet presAssocID="{057B37BD-09CF-47C2-9BC7-8B0BC7599D9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84FCA4A-991F-4063-8274-D22E70A3D231}" type="pres">
      <dgm:prSet presAssocID="{3BE720CB-3B76-48B2-AD5E-E4B636DE6BB4}" presName="spacer" presStyleCnt="0"/>
      <dgm:spPr/>
    </dgm:pt>
    <dgm:pt modelId="{6197468D-7C44-4F29-B841-6A11ECCC1302}" type="pres">
      <dgm:prSet presAssocID="{FA06EC2C-D44A-4FB7-B71E-540D11E0561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E9B2308-AD3A-476B-A030-CD2F4BA7E3BA}" srcId="{6ACC1527-39F7-44D7-8059-7B18122D83A5}" destId="{6CC06E5D-B9F5-4692-9108-1547115DEC24}" srcOrd="2" destOrd="0" parTransId="{868CD826-97D9-413E-A1EF-0D6A52D2D949}" sibTransId="{65107F53-668A-4E6B-B6EE-6FC699AED06B}"/>
    <dgm:cxn modelId="{74F9553F-1928-4F1F-9C5B-D18699765E6B}" srcId="{6ACC1527-39F7-44D7-8059-7B18122D83A5}" destId="{3ED10810-D537-4467-BE57-0C5C7B0A813A}" srcOrd="0" destOrd="0" parTransId="{9AA476A6-DA47-4401-9AD5-3623B6239221}" sibTransId="{84C39DA1-8CDE-44F1-89A1-153D9C51561D}"/>
    <dgm:cxn modelId="{51E5A950-ABB2-46ED-B7DE-5B433991ABC0}" srcId="{6ACC1527-39F7-44D7-8059-7B18122D83A5}" destId="{FA06EC2C-D44A-4FB7-B71E-540D11E05619}" srcOrd="4" destOrd="0" parTransId="{11D86638-18C3-4351-9535-FFB842903926}" sibTransId="{57A15C42-F37F-41FC-AE37-D187C688F557}"/>
    <dgm:cxn modelId="{B9965454-6E56-42E9-8571-6DB109E062C8}" srcId="{6ACC1527-39F7-44D7-8059-7B18122D83A5}" destId="{057B37BD-09CF-47C2-9BC7-8B0BC7599D91}" srcOrd="3" destOrd="0" parTransId="{63FDA313-E0BB-41A9-8F79-758F2793F9C9}" sibTransId="{3BE720CB-3B76-48B2-AD5E-E4B636DE6BB4}"/>
    <dgm:cxn modelId="{3D3CDD75-A301-47E4-8089-089F3FA8790E}" type="presOf" srcId="{6CC06E5D-B9F5-4692-9108-1547115DEC24}" destId="{10DBD686-BF40-42DE-9D85-0331CE42E70D}" srcOrd="0" destOrd="0" presId="urn:microsoft.com/office/officeart/2005/8/layout/vList2"/>
    <dgm:cxn modelId="{314F1C81-41FF-4641-AA6F-18B924B166A8}" type="presOf" srcId="{057B37BD-09CF-47C2-9BC7-8B0BC7599D91}" destId="{30E46AA4-A26C-441D-AF29-993B63FA2906}" srcOrd="0" destOrd="0" presId="urn:microsoft.com/office/officeart/2005/8/layout/vList2"/>
    <dgm:cxn modelId="{2051599C-41F9-4ECA-8D19-73B7D03B6E2D}" type="presOf" srcId="{E375B261-31E6-42D1-8919-0601588943B2}" destId="{1FEB989F-1AF5-490B-BCAC-59F57E0E30D6}" srcOrd="0" destOrd="0" presId="urn:microsoft.com/office/officeart/2005/8/layout/vList2"/>
    <dgm:cxn modelId="{C03AA2A9-4AC5-41D5-8381-B4CD364190BE}" srcId="{6ACC1527-39F7-44D7-8059-7B18122D83A5}" destId="{E375B261-31E6-42D1-8919-0601588943B2}" srcOrd="1" destOrd="0" parTransId="{51DBEC6C-AE52-4662-82EF-E4D867F584D6}" sibTransId="{086B2B22-665C-42F7-B86B-78A5AB7A008B}"/>
    <dgm:cxn modelId="{7F21FEAC-8B44-485F-9963-DE7A83E5D063}" type="presOf" srcId="{6ACC1527-39F7-44D7-8059-7B18122D83A5}" destId="{D8FF4E6A-CFCC-4BB2-B7FB-180B7954AF81}" srcOrd="0" destOrd="0" presId="urn:microsoft.com/office/officeart/2005/8/layout/vList2"/>
    <dgm:cxn modelId="{06F50EB6-431E-4EF5-93ED-68084D5F904A}" type="presOf" srcId="{3ED10810-D537-4467-BE57-0C5C7B0A813A}" destId="{070B25CD-83C7-4090-8550-DE61AEE8206C}" srcOrd="0" destOrd="0" presId="urn:microsoft.com/office/officeart/2005/8/layout/vList2"/>
    <dgm:cxn modelId="{537393ED-4D46-4A05-A757-6BF777C64396}" type="presOf" srcId="{FA06EC2C-D44A-4FB7-B71E-540D11E05619}" destId="{6197468D-7C44-4F29-B841-6A11ECCC1302}" srcOrd="0" destOrd="0" presId="urn:microsoft.com/office/officeart/2005/8/layout/vList2"/>
    <dgm:cxn modelId="{E78050DF-D977-4CF2-BEE1-1E499E6D30CD}" type="presParOf" srcId="{D8FF4E6A-CFCC-4BB2-B7FB-180B7954AF81}" destId="{070B25CD-83C7-4090-8550-DE61AEE8206C}" srcOrd="0" destOrd="0" presId="urn:microsoft.com/office/officeart/2005/8/layout/vList2"/>
    <dgm:cxn modelId="{E804ACA0-5A83-477C-BDBC-66A07A0CECC6}" type="presParOf" srcId="{D8FF4E6A-CFCC-4BB2-B7FB-180B7954AF81}" destId="{8E891324-54FC-44E6-8551-BF9DC81718B8}" srcOrd="1" destOrd="0" presId="urn:microsoft.com/office/officeart/2005/8/layout/vList2"/>
    <dgm:cxn modelId="{56179AD2-D60A-45AF-A8A6-6AF527C00DBF}" type="presParOf" srcId="{D8FF4E6A-CFCC-4BB2-B7FB-180B7954AF81}" destId="{1FEB989F-1AF5-490B-BCAC-59F57E0E30D6}" srcOrd="2" destOrd="0" presId="urn:microsoft.com/office/officeart/2005/8/layout/vList2"/>
    <dgm:cxn modelId="{1C701B7B-3B17-4AEB-967C-6F51D3E5E8AA}" type="presParOf" srcId="{D8FF4E6A-CFCC-4BB2-B7FB-180B7954AF81}" destId="{D232F160-8C01-4AEF-A1C5-B33163C577F7}" srcOrd="3" destOrd="0" presId="urn:microsoft.com/office/officeart/2005/8/layout/vList2"/>
    <dgm:cxn modelId="{A6178A7F-DAF1-4A30-80FC-F77B64E08C9D}" type="presParOf" srcId="{D8FF4E6A-CFCC-4BB2-B7FB-180B7954AF81}" destId="{10DBD686-BF40-42DE-9D85-0331CE42E70D}" srcOrd="4" destOrd="0" presId="urn:microsoft.com/office/officeart/2005/8/layout/vList2"/>
    <dgm:cxn modelId="{8855F9D4-E533-4296-92E1-55E7EC4DE2FD}" type="presParOf" srcId="{D8FF4E6A-CFCC-4BB2-B7FB-180B7954AF81}" destId="{2EAFBE48-4C19-4DE3-BC0C-165DC79A2F49}" srcOrd="5" destOrd="0" presId="urn:microsoft.com/office/officeart/2005/8/layout/vList2"/>
    <dgm:cxn modelId="{1A941F8F-5DEF-48AF-B0B4-2BCB06FD3852}" type="presParOf" srcId="{D8FF4E6A-CFCC-4BB2-B7FB-180B7954AF81}" destId="{30E46AA4-A26C-441D-AF29-993B63FA2906}" srcOrd="6" destOrd="0" presId="urn:microsoft.com/office/officeart/2005/8/layout/vList2"/>
    <dgm:cxn modelId="{F3219536-9C01-465D-8CEC-74D3940C2460}" type="presParOf" srcId="{D8FF4E6A-CFCC-4BB2-B7FB-180B7954AF81}" destId="{284FCA4A-991F-4063-8274-D22E70A3D231}" srcOrd="7" destOrd="0" presId="urn:microsoft.com/office/officeart/2005/8/layout/vList2"/>
    <dgm:cxn modelId="{F802C56B-04C0-47C2-9EA0-8D5859BD9103}" type="presParOf" srcId="{D8FF4E6A-CFCC-4BB2-B7FB-180B7954AF81}" destId="{6197468D-7C44-4F29-B841-6A11ECCC130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1880646-E375-4879-9BBE-9DC9F8E1F39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8568399-9AC0-4637-A578-10AB942FDACC}">
      <dgm:prSet/>
      <dgm:spPr/>
      <dgm:t>
        <a:bodyPr/>
        <a:lstStyle/>
        <a:p>
          <a:r>
            <a:rPr lang="en-US"/>
            <a:t>Being neurodiverse comes with its own sense of identity (Botha and Gillespie-Lynch, 2022)</a:t>
          </a:r>
        </a:p>
      </dgm:t>
    </dgm:pt>
    <dgm:pt modelId="{796D4448-36CF-43AA-AE43-C8995E9E8A89}" type="parTrans" cxnId="{319DC019-5753-4376-A00F-320CE197A99F}">
      <dgm:prSet/>
      <dgm:spPr/>
      <dgm:t>
        <a:bodyPr/>
        <a:lstStyle/>
        <a:p>
          <a:endParaRPr lang="en-US"/>
        </a:p>
      </dgm:t>
    </dgm:pt>
    <dgm:pt modelId="{4EB39692-FA0C-4525-AF8E-EB0AA3D47973}" type="sibTrans" cxnId="{319DC019-5753-4376-A00F-320CE197A99F}">
      <dgm:prSet/>
      <dgm:spPr/>
      <dgm:t>
        <a:bodyPr/>
        <a:lstStyle/>
        <a:p>
          <a:endParaRPr lang="en-US"/>
        </a:p>
      </dgm:t>
    </dgm:pt>
    <dgm:pt modelId="{9CC08E33-5A41-403F-B0D7-9A9A42382952}">
      <dgm:prSet/>
      <dgm:spPr/>
      <dgm:t>
        <a:bodyPr/>
        <a:lstStyle/>
        <a:p>
          <a:r>
            <a:rPr lang="en-US"/>
            <a:t>“We must, then, assume that these children have come into the world with innate inability to form the usual, biologically provided affective contact with people” (Kanner, 1943, p. 250).</a:t>
          </a:r>
        </a:p>
      </dgm:t>
    </dgm:pt>
    <dgm:pt modelId="{35594596-0E07-4F05-80E2-7B71CB78089C}" type="parTrans" cxnId="{05F43EFC-0D40-4936-90AC-523AA7806F36}">
      <dgm:prSet/>
      <dgm:spPr/>
      <dgm:t>
        <a:bodyPr/>
        <a:lstStyle/>
        <a:p>
          <a:endParaRPr lang="en-US"/>
        </a:p>
      </dgm:t>
    </dgm:pt>
    <dgm:pt modelId="{23268773-8065-409D-8AB5-4847927925DD}" type="sibTrans" cxnId="{05F43EFC-0D40-4936-90AC-523AA7806F36}">
      <dgm:prSet/>
      <dgm:spPr/>
      <dgm:t>
        <a:bodyPr/>
        <a:lstStyle/>
        <a:p>
          <a:endParaRPr lang="en-US"/>
        </a:p>
      </dgm:t>
    </dgm:pt>
    <dgm:pt modelId="{2632E0C5-839D-4449-B849-0FA3818E8879}">
      <dgm:prSet/>
      <dgm:spPr/>
      <dgm:t>
        <a:bodyPr/>
        <a:lstStyle/>
        <a:p>
          <a:r>
            <a:rPr lang="en-US"/>
            <a:t>This was the final lines of the origin of autism in literature. </a:t>
          </a:r>
        </a:p>
      </dgm:t>
    </dgm:pt>
    <dgm:pt modelId="{F034689D-6528-4AD0-A61A-30537E1073B2}" type="parTrans" cxnId="{03A9C88E-1DC0-48B1-8A5A-98FDE4B2CE68}">
      <dgm:prSet/>
      <dgm:spPr/>
      <dgm:t>
        <a:bodyPr/>
        <a:lstStyle/>
        <a:p>
          <a:endParaRPr lang="en-US"/>
        </a:p>
      </dgm:t>
    </dgm:pt>
    <dgm:pt modelId="{5CFD8BC7-7AEF-4F7A-BC43-6C4DF7A14BEF}" type="sibTrans" cxnId="{03A9C88E-1DC0-48B1-8A5A-98FDE4B2CE68}">
      <dgm:prSet/>
      <dgm:spPr/>
      <dgm:t>
        <a:bodyPr/>
        <a:lstStyle/>
        <a:p>
          <a:endParaRPr lang="en-US"/>
        </a:p>
      </dgm:t>
    </dgm:pt>
    <dgm:pt modelId="{874F9375-C7B8-4310-83C0-4695FB2AD103}" type="pres">
      <dgm:prSet presAssocID="{E1880646-E375-4879-9BBE-9DC9F8E1F39C}" presName="vert0" presStyleCnt="0">
        <dgm:presLayoutVars>
          <dgm:dir/>
          <dgm:animOne val="branch"/>
          <dgm:animLvl val="lvl"/>
        </dgm:presLayoutVars>
      </dgm:prSet>
      <dgm:spPr/>
    </dgm:pt>
    <dgm:pt modelId="{648E7507-2991-4B5F-AC51-DF4650846930}" type="pres">
      <dgm:prSet presAssocID="{E8568399-9AC0-4637-A578-10AB942FDACC}" presName="thickLine" presStyleLbl="alignNode1" presStyleIdx="0" presStyleCnt="3"/>
      <dgm:spPr/>
    </dgm:pt>
    <dgm:pt modelId="{47D771CA-5637-4EDC-BC17-ABA9FEB5D63F}" type="pres">
      <dgm:prSet presAssocID="{E8568399-9AC0-4637-A578-10AB942FDACC}" presName="horz1" presStyleCnt="0"/>
      <dgm:spPr/>
    </dgm:pt>
    <dgm:pt modelId="{61FD4434-EDA5-448E-A1C0-E24A35118CE4}" type="pres">
      <dgm:prSet presAssocID="{E8568399-9AC0-4637-A578-10AB942FDACC}" presName="tx1" presStyleLbl="revTx" presStyleIdx="0" presStyleCnt="3"/>
      <dgm:spPr/>
    </dgm:pt>
    <dgm:pt modelId="{DBF7E937-F7BB-42F2-BF10-B80118A3A9EC}" type="pres">
      <dgm:prSet presAssocID="{E8568399-9AC0-4637-A578-10AB942FDACC}" presName="vert1" presStyleCnt="0"/>
      <dgm:spPr/>
    </dgm:pt>
    <dgm:pt modelId="{191E241B-447C-4BA4-BB8C-2FE7BE56082D}" type="pres">
      <dgm:prSet presAssocID="{9CC08E33-5A41-403F-B0D7-9A9A42382952}" presName="thickLine" presStyleLbl="alignNode1" presStyleIdx="1" presStyleCnt="3"/>
      <dgm:spPr/>
    </dgm:pt>
    <dgm:pt modelId="{27889DC8-F124-4305-AC41-114583FAEB4C}" type="pres">
      <dgm:prSet presAssocID="{9CC08E33-5A41-403F-B0D7-9A9A42382952}" presName="horz1" presStyleCnt="0"/>
      <dgm:spPr/>
    </dgm:pt>
    <dgm:pt modelId="{5FA44D8B-AD02-487E-908E-E965704D1042}" type="pres">
      <dgm:prSet presAssocID="{9CC08E33-5A41-403F-B0D7-9A9A42382952}" presName="tx1" presStyleLbl="revTx" presStyleIdx="1" presStyleCnt="3"/>
      <dgm:spPr/>
    </dgm:pt>
    <dgm:pt modelId="{D214390C-4A43-4AC0-B665-358B73AA574D}" type="pres">
      <dgm:prSet presAssocID="{9CC08E33-5A41-403F-B0D7-9A9A42382952}" presName="vert1" presStyleCnt="0"/>
      <dgm:spPr/>
    </dgm:pt>
    <dgm:pt modelId="{E712E6E9-F2BE-4449-AD12-F2031E589CCA}" type="pres">
      <dgm:prSet presAssocID="{2632E0C5-839D-4449-B849-0FA3818E8879}" presName="thickLine" presStyleLbl="alignNode1" presStyleIdx="2" presStyleCnt="3"/>
      <dgm:spPr/>
    </dgm:pt>
    <dgm:pt modelId="{CFFDF347-DA9E-43B9-BA7B-EFEAC968F472}" type="pres">
      <dgm:prSet presAssocID="{2632E0C5-839D-4449-B849-0FA3818E8879}" presName="horz1" presStyleCnt="0"/>
      <dgm:spPr/>
    </dgm:pt>
    <dgm:pt modelId="{4E7B452A-3F7F-40E7-919D-412247B5EC81}" type="pres">
      <dgm:prSet presAssocID="{2632E0C5-839D-4449-B849-0FA3818E8879}" presName="tx1" presStyleLbl="revTx" presStyleIdx="2" presStyleCnt="3"/>
      <dgm:spPr/>
    </dgm:pt>
    <dgm:pt modelId="{88478D44-D7E4-42D9-8105-045A9B2868A1}" type="pres">
      <dgm:prSet presAssocID="{2632E0C5-839D-4449-B849-0FA3818E8879}" presName="vert1" presStyleCnt="0"/>
      <dgm:spPr/>
    </dgm:pt>
  </dgm:ptLst>
  <dgm:cxnLst>
    <dgm:cxn modelId="{319DC019-5753-4376-A00F-320CE197A99F}" srcId="{E1880646-E375-4879-9BBE-9DC9F8E1F39C}" destId="{E8568399-9AC0-4637-A578-10AB942FDACC}" srcOrd="0" destOrd="0" parTransId="{796D4448-36CF-43AA-AE43-C8995E9E8A89}" sibTransId="{4EB39692-FA0C-4525-AF8E-EB0AA3D47973}"/>
    <dgm:cxn modelId="{D3E88144-ADD8-4634-931C-83780A1AFAA2}" type="presOf" srcId="{2632E0C5-839D-4449-B849-0FA3818E8879}" destId="{4E7B452A-3F7F-40E7-919D-412247B5EC81}" srcOrd="0" destOrd="0" presId="urn:microsoft.com/office/officeart/2008/layout/LinedList"/>
    <dgm:cxn modelId="{1868936D-9243-42AC-9BF0-0CEB2CB22569}" type="presOf" srcId="{9CC08E33-5A41-403F-B0D7-9A9A42382952}" destId="{5FA44D8B-AD02-487E-908E-E965704D1042}" srcOrd="0" destOrd="0" presId="urn:microsoft.com/office/officeart/2008/layout/LinedList"/>
    <dgm:cxn modelId="{03A9C88E-1DC0-48B1-8A5A-98FDE4B2CE68}" srcId="{E1880646-E375-4879-9BBE-9DC9F8E1F39C}" destId="{2632E0C5-839D-4449-B849-0FA3818E8879}" srcOrd="2" destOrd="0" parTransId="{F034689D-6528-4AD0-A61A-30537E1073B2}" sibTransId="{5CFD8BC7-7AEF-4F7A-BC43-6C4DF7A14BEF}"/>
    <dgm:cxn modelId="{3F0045AD-0D12-4A74-8ADE-C26B49CD7C24}" type="presOf" srcId="{E8568399-9AC0-4637-A578-10AB942FDACC}" destId="{61FD4434-EDA5-448E-A1C0-E24A35118CE4}" srcOrd="0" destOrd="0" presId="urn:microsoft.com/office/officeart/2008/layout/LinedList"/>
    <dgm:cxn modelId="{00295ECF-DE3E-4056-AF07-62F74D9F0517}" type="presOf" srcId="{E1880646-E375-4879-9BBE-9DC9F8E1F39C}" destId="{874F9375-C7B8-4310-83C0-4695FB2AD103}" srcOrd="0" destOrd="0" presId="urn:microsoft.com/office/officeart/2008/layout/LinedList"/>
    <dgm:cxn modelId="{05F43EFC-0D40-4936-90AC-523AA7806F36}" srcId="{E1880646-E375-4879-9BBE-9DC9F8E1F39C}" destId="{9CC08E33-5A41-403F-B0D7-9A9A42382952}" srcOrd="1" destOrd="0" parTransId="{35594596-0E07-4F05-80E2-7B71CB78089C}" sibTransId="{23268773-8065-409D-8AB5-4847927925DD}"/>
    <dgm:cxn modelId="{BE0ED05A-0EB9-4D56-9A90-D38E5BCEA95B}" type="presParOf" srcId="{874F9375-C7B8-4310-83C0-4695FB2AD103}" destId="{648E7507-2991-4B5F-AC51-DF4650846930}" srcOrd="0" destOrd="0" presId="urn:microsoft.com/office/officeart/2008/layout/LinedList"/>
    <dgm:cxn modelId="{AA23A113-0E99-4173-8727-B8171AE7F44A}" type="presParOf" srcId="{874F9375-C7B8-4310-83C0-4695FB2AD103}" destId="{47D771CA-5637-4EDC-BC17-ABA9FEB5D63F}" srcOrd="1" destOrd="0" presId="urn:microsoft.com/office/officeart/2008/layout/LinedList"/>
    <dgm:cxn modelId="{8C30A576-C2E4-4A9A-AC76-AF359C839D13}" type="presParOf" srcId="{47D771CA-5637-4EDC-BC17-ABA9FEB5D63F}" destId="{61FD4434-EDA5-448E-A1C0-E24A35118CE4}" srcOrd="0" destOrd="0" presId="urn:microsoft.com/office/officeart/2008/layout/LinedList"/>
    <dgm:cxn modelId="{64185F56-1B06-4755-B60C-226CDCBC8284}" type="presParOf" srcId="{47D771CA-5637-4EDC-BC17-ABA9FEB5D63F}" destId="{DBF7E937-F7BB-42F2-BF10-B80118A3A9EC}" srcOrd="1" destOrd="0" presId="urn:microsoft.com/office/officeart/2008/layout/LinedList"/>
    <dgm:cxn modelId="{E8D2C8B2-FD35-44AE-BF9D-15E9CBFBFD6C}" type="presParOf" srcId="{874F9375-C7B8-4310-83C0-4695FB2AD103}" destId="{191E241B-447C-4BA4-BB8C-2FE7BE56082D}" srcOrd="2" destOrd="0" presId="urn:microsoft.com/office/officeart/2008/layout/LinedList"/>
    <dgm:cxn modelId="{8E0080AD-B99A-4B3A-99D8-D4DD86AA136D}" type="presParOf" srcId="{874F9375-C7B8-4310-83C0-4695FB2AD103}" destId="{27889DC8-F124-4305-AC41-114583FAEB4C}" srcOrd="3" destOrd="0" presId="urn:microsoft.com/office/officeart/2008/layout/LinedList"/>
    <dgm:cxn modelId="{F0AA56E0-E77B-442E-AA37-7314773200F5}" type="presParOf" srcId="{27889DC8-F124-4305-AC41-114583FAEB4C}" destId="{5FA44D8B-AD02-487E-908E-E965704D1042}" srcOrd="0" destOrd="0" presId="urn:microsoft.com/office/officeart/2008/layout/LinedList"/>
    <dgm:cxn modelId="{520506E2-D013-4549-ABAC-68F1B3F3F5D8}" type="presParOf" srcId="{27889DC8-F124-4305-AC41-114583FAEB4C}" destId="{D214390C-4A43-4AC0-B665-358B73AA574D}" srcOrd="1" destOrd="0" presId="urn:microsoft.com/office/officeart/2008/layout/LinedList"/>
    <dgm:cxn modelId="{99B788BC-33E0-49C7-82B1-3AA9A6D4CD00}" type="presParOf" srcId="{874F9375-C7B8-4310-83C0-4695FB2AD103}" destId="{E712E6E9-F2BE-4449-AD12-F2031E589CCA}" srcOrd="4" destOrd="0" presId="urn:microsoft.com/office/officeart/2008/layout/LinedList"/>
    <dgm:cxn modelId="{3DDF75ED-4690-4E06-B473-4901636AD3D8}" type="presParOf" srcId="{874F9375-C7B8-4310-83C0-4695FB2AD103}" destId="{CFFDF347-DA9E-43B9-BA7B-EFEAC968F472}" srcOrd="5" destOrd="0" presId="urn:microsoft.com/office/officeart/2008/layout/LinedList"/>
    <dgm:cxn modelId="{390FFA58-5634-4DD2-8030-E0A8C2E792A4}" type="presParOf" srcId="{CFFDF347-DA9E-43B9-BA7B-EFEAC968F472}" destId="{4E7B452A-3F7F-40E7-919D-412247B5EC81}" srcOrd="0" destOrd="0" presId="urn:microsoft.com/office/officeart/2008/layout/LinedList"/>
    <dgm:cxn modelId="{B49A059C-207A-4AED-B926-674C275B82A6}" type="presParOf" srcId="{CFFDF347-DA9E-43B9-BA7B-EFEAC968F472}" destId="{88478D44-D7E4-42D9-8105-045A9B2868A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E75ACDA-3FB5-45DE-A712-084AEDB38175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A4596A8-B9FF-46B2-BFDA-C022A44D8ED0}">
      <dgm:prSet/>
      <dgm:spPr/>
      <dgm:t>
        <a:bodyPr/>
        <a:lstStyle/>
        <a:p>
          <a:r>
            <a:rPr lang="en-US"/>
            <a:t>Marginalisation</a:t>
          </a:r>
        </a:p>
      </dgm:t>
    </dgm:pt>
    <dgm:pt modelId="{8D01ECCE-1306-4912-9891-B66E868B703B}" type="parTrans" cxnId="{97BD0CD7-E827-4F31-B2B7-685B98A89036}">
      <dgm:prSet/>
      <dgm:spPr/>
      <dgm:t>
        <a:bodyPr/>
        <a:lstStyle/>
        <a:p>
          <a:endParaRPr lang="en-US"/>
        </a:p>
      </dgm:t>
    </dgm:pt>
    <dgm:pt modelId="{360C8751-7066-4767-AAA0-89A237CA91EC}" type="sibTrans" cxnId="{97BD0CD7-E827-4F31-B2B7-685B98A89036}">
      <dgm:prSet/>
      <dgm:spPr/>
      <dgm:t>
        <a:bodyPr/>
        <a:lstStyle/>
        <a:p>
          <a:endParaRPr lang="en-US"/>
        </a:p>
      </dgm:t>
    </dgm:pt>
    <dgm:pt modelId="{FE52DDFE-687B-42CE-BE7A-FD043CFB421A}">
      <dgm:prSet/>
      <dgm:spPr/>
      <dgm:t>
        <a:bodyPr/>
        <a:lstStyle/>
        <a:p>
          <a:r>
            <a:rPr lang="en-US"/>
            <a:t>Minority stress</a:t>
          </a:r>
        </a:p>
      </dgm:t>
    </dgm:pt>
    <dgm:pt modelId="{74B34AC4-2E70-4726-8F6B-C717B61C3508}" type="parTrans" cxnId="{8EBC223C-0A7E-4AB9-A0C9-78329ACF0E55}">
      <dgm:prSet/>
      <dgm:spPr/>
      <dgm:t>
        <a:bodyPr/>
        <a:lstStyle/>
        <a:p>
          <a:endParaRPr lang="en-US"/>
        </a:p>
      </dgm:t>
    </dgm:pt>
    <dgm:pt modelId="{89008784-8A3C-4445-810E-1A8D64E465B7}" type="sibTrans" cxnId="{8EBC223C-0A7E-4AB9-A0C9-78329ACF0E55}">
      <dgm:prSet/>
      <dgm:spPr/>
      <dgm:t>
        <a:bodyPr/>
        <a:lstStyle/>
        <a:p>
          <a:endParaRPr lang="en-US"/>
        </a:p>
      </dgm:t>
    </dgm:pt>
    <dgm:pt modelId="{EF9224E6-94D7-403B-A523-42B473CC7B25}">
      <dgm:prSet/>
      <dgm:spPr/>
      <dgm:t>
        <a:bodyPr/>
        <a:lstStyle/>
        <a:p>
          <a:r>
            <a:rPr lang="en-US"/>
            <a:t>Intersectionality</a:t>
          </a:r>
        </a:p>
      </dgm:t>
    </dgm:pt>
    <dgm:pt modelId="{7CB8D30E-AFEE-4A17-AE78-5E70180F1A6A}" type="parTrans" cxnId="{4FF9437D-BCF8-422D-9983-C0ADBD404E3B}">
      <dgm:prSet/>
      <dgm:spPr/>
      <dgm:t>
        <a:bodyPr/>
        <a:lstStyle/>
        <a:p>
          <a:endParaRPr lang="en-US"/>
        </a:p>
      </dgm:t>
    </dgm:pt>
    <dgm:pt modelId="{44A3B6EF-2279-46E5-BE3F-2AFBE5B8DD37}" type="sibTrans" cxnId="{4FF9437D-BCF8-422D-9983-C0ADBD404E3B}">
      <dgm:prSet/>
      <dgm:spPr/>
      <dgm:t>
        <a:bodyPr/>
        <a:lstStyle/>
        <a:p>
          <a:endParaRPr lang="en-US"/>
        </a:p>
      </dgm:t>
    </dgm:pt>
    <dgm:pt modelId="{0FECFCD4-D10C-4259-8C1D-85B9FF02A003}">
      <dgm:prSet/>
      <dgm:spPr/>
      <dgm:t>
        <a:bodyPr/>
        <a:lstStyle/>
        <a:p>
          <a:r>
            <a:rPr lang="en-US"/>
            <a:t>Masking, compensatory acts</a:t>
          </a:r>
        </a:p>
      </dgm:t>
    </dgm:pt>
    <dgm:pt modelId="{39C93CBE-D6D5-44F4-9F42-ED5DE5EF2270}" type="parTrans" cxnId="{BD89D9C0-17D6-46C0-9BEB-FD79FC192A2C}">
      <dgm:prSet/>
      <dgm:spPr/>
      <dgm:t>
        <a:bodyPr/>
        <a:lstStyle/>
        <a:p>
          <a:endParaRPr lang="en-US"/>
        </a:p>
      </dgm:t>
    </dgm:pt>
    <dgm:pt modelId="{B7D83C4F-968A-423D-848A-A6CA295D6DE2}" type="sibTrans" cxnId="{BD89D9C0-17D6-46C0-9BEB-FD79FC192A2C}">
      <dgm:prSet/>
      <dgm:spPr/>
      <dgm:t>
        <a:bodyPr/>
        <a:lstStyle/>
        <a:p>
          <a:endParaRPr lang="en-US"/>
        </a:p>
      </dgm:t>
    </dgm:pt>
    <dgm:pt modelId="{F270237C-FB3C-4454-BAB8-644662F9ECDE}">
      <dgm:prSet/>
      <dgm:spPr/>
      <dgm:t>
        <a:bodyPr/>
        <a:lstStyle/>
        <a:p>
          <a:r>
            <a:rPr lang="en-US"/>
            <a:t>(Botha and Gillespie-Lynch, 2022; Doyle, 2020; Bayeh, 2022)</a:t>
          </a:r>
        </a:p>
      </dgm:t>
    </dgm:pt>
    <dgm:pt modelId="{5A8FE1FE-169B-49DB-A6E7-3B3FC7F4413E}" type="parTrans" cxnId="{017590AE-E57F-480D-B3AB-13BEC4A01A68}">
      <dgm:prSet/>
      <dgm:spPr/>
      <dgm:t>
        <a:bodyPr/>
        <a:lstStyle/>
        <a:p>
          <a:endParaRPr lang="en-US"/>
        </a:p>
      </dgm:t>
    </dgm:pt>
    <dgm:pt modelId="{067577C1-827B-4B92-8034-85A2408DDC75}" type="sibTrans" cxnId="{017590AE-E57F-480D-B3AB-13BEC4A01A68}">
      <dgm:prSet/>
      <dgm:spPr/>
      <dgm:t>
        <a:bodyPr/>
        <a:lstStyle/>
        <a:p>
          <a:endParaRPr lang="en-US"/>
        </a:p>
      </dgm:t>
    </dgm:pt>
    <dgm:pt modelId="{5DF85C26-33EE-4643-B58D-A8591575B047}" type="pres">
      <dgm:prSet presAssocID="{FE75ACDA-3FB5-45DE-A712-084AEDB38175}" presName="linear" presStyleCnt="0">
        <dgm:presLayoutVars>
          <dgm:animLvl val="lvl"/>
          <dgm:resizeHandles val="exact"/>
        </dgm:presLayoutVars>
      </dgm:prSet>
      <dgm:spPr/>
    </dgm:pt>
    <dgm:pt modelId="{2AE95F80-683B-4D04-BCCF-1B27003EA3FA}" type="pres">
      <dgm:prSet presAssocID="{FA4596A8-B9FF-46B2-BFDA-C022A44D8ED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3E8D0CD-F565-4556-B7CF-1D7F77D218F1}" type="pres">
      <dgm:prSet presAssocID="{360C8751-7066-4767-AAA0-89A237CA91EC}" presName="spacer" presStyleCnt="0"/>
      <dgm:spPr/>
    </dgm:pt>
    <dgm:pt modelId="{FF49EC1C-99C4-4561-AE1A-89EC92E36B50}" type="pres">
      <dgm:prSet presAssocID="{FE52DDFE-687B-42CE-BE7A-FD043CFB421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BEA95A2-B42F-4D9C-8145-17F42B50AF83}" type="pres">
      <dgm:prSet presAssocID="{89008784-8A3C-4445-810E-1A8D64E465B7}" presName="spacer" presStyleCnt="0"/>
      <dgm:spPr/>
    </dgm:pt>
    <dgm:pt modelId="{53109B44-84D3-432F-B4B3-34CD9C1641C1}" type="pres">
      <dgm:prSet presAssocID="{EF9224E6-94D7-403B-A523-42B473CC7B2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18525D3-A79A-4DCF-8896-F39CE0581140}" type="pres">
      <dgm:prSet presAssocID="{44A3B6EF-2279-46E5-BE3F-2AFBE5B8DD37}" presName="spacer" presStyleCnt="0"/>
      <dgm:spPr/>
    </dgm:pt>
    <dgm:pt modelId="{9DF99F91-EDA4-4852-8154-D2EB63784BFA}" type="pres">
      <dgm:prSet presAssocID="{0FECFCD4-D10C-4259-8C1D-85B9FF02A00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9363DD8-FBBE-44F5-AE6D-777F7CAAEAB6}" type="pres">
      <dgm:prSet presAssocID="{B7D83C4F-968A-423D-848A-A6CA295D6DE2}" presName="spacer" presStyleCnt="0"/>
      <dgm:spPr/>
    </dgm:pt>
    <dgm:pt modelId="{DD03EE3E-C3E0-480D-A439-29C624166F29}" type="pres">
      <dgm:prSet presAssocID="{F270237C-FB3C-4454-BAB8-644662F9ECD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2754903-B989-4773-9177-1CAB56C886F3}" type="presOf" srcId="{F270237C-FB3C-4454-BAB8-644662F9ECDE}" destId="{DD03EE3E-C3E0-480D-A439-29C624166F29}" srcOrd="0" destOrd="0" presId="urn:microsoft.com/office/officeart/2005/8/layout/vList2"/>
    <dgm:cxn modelId="{628F0312-E620-47DA-9B99-65C4FFDCB040}" type="presOf" srcId="{EF9224E6-94D7-403B-A523-42B473CC7B25}" destId="{53109B44-84D3-432F-B4B3-34CD9C1641C1}" srcOrd="0" destOrd="0" presId="urn:microsoft.com/office/officeart/2005/8/layout/vList2"/>
    <dgm:cxn modelId="{2875F831-28A1-493A-BF04-6462748C5E5B}" type="presOf" srcId="{FE52DDFE-687B-42CE-BE7A-FD043CFB421A}" destId="{FF49EC1C-99C4-4561-AE1A-89EC92E36B50}" srcOrd="0" destOrd="0" presId="urn:microsoft.com/office/officeart/2005/8/layout/vList2"/>
    <dgm:cxn modelId="{8EBC223C-0A7E-4AB9-A0C9-78329ACF0E55}" srcId="{FE75ACDA-3FB5-45DE-A712-084AEDB38175}" destId="{FE52DDFE-687B-42CE-BE7A-FD043CFB421A}" srcOrd="1" destOrd="0" parTransId="{74B34AC4-2E70-4726-8F6B-C717B61C3508}" sibTransId="{89008784-8A3C-4445-810E-1A8D64E465B7}"/>
    <dgm:cxn modelId="{63499B67-EE92-437F-84F3-C5F554826BA5}" type="presOf" srcId="{0FECFCD4-D10C-4259-8C1D-85B9FF02A003}" destId="{9DF99F91-EDA4-4852-8154-D2EB63784BFA}" srcOrd="0" destOrd="0" presId="urn:microsoft.com/office/officeart/2005/8/layout/vList2"/>
    <dgm:cxn modelId="{4FF9437D-BCF8-422D-9983-C0ADBD404E3B}" srcId="{FE75ACDA-3FB5-45DE-A712-084AEDB38175}" destId="{EF9224E6-94D7-403B-A523-42B473CC7B25}" srcOrd="2" destOrd="0" parTransId="{7CB8D30E-AFEE-4A17-AE78-5E70180F1A6A}" sibTransId="{44A3B6EF-2279-46E5-BE3F-2AFBE5B8DD37}"/>
    <dgm:cxn modelId="{E45D64A3-1329-4700-9AC7-D3BFCE938654}" type="presOf" srcId="{FA4596A8-B9FF-46B2-BFDA-C022A44D8ED0}" destId="{2AE95F80-683B-4D04-BCCF-1B27003EA3FA}" srcOrd="0" destOrd="0" presId="urn:microsoft.com/office/officeart/2005/8/layout/vList2"/>
    <dgm:cxn modelId="{017590AE-E57F-480D-B3AB-13BEC4A01A68}" srcId="{FE75ACDA-3FB5-45DE-A712-084AEDB38175}" destId="{F270237C-FB3C-4454-BAB8-644662F9ECDE}" srcOrd="4" destOrd="0" parTransId="{5A8FE1FE-169B-49DB-A6E7-3B3FC7F4413E}" sibTransId="{067577C1-827B-4B92-8034-85A2408DDC75}"/>
    <dgm:cxn modelId="{BD89D9C0-17D6-46C0-9BEB-FD79FC192A2C}" srcId="{FE75ACDA-3FB5-45DE-A712-084AEDB38175}" destId="{0FECFCD4-D10C-4259-8C1D-85B9FF02A003}" srcOrd="3" destOrd="0" parTransId="{39C93CBE-D6D5-44F4-9F42-ED5DE5EF2270}" sibTransId="{B7D83C4F-968A-423D-848A-A6CA295D6DE2}"/>
    <dgm:cxn modelId="{97BD0CD7-E827-4F31-B2B7-685B98A89036}" srcId="{FE75ACDA-3FB5-45DE-A712-084AEDB38175}" destId="{FA4596A8-B9FF-46B2-BFDA-C022A44D8ED0}" srcOrd="0" destOrd="0" parTransId="{8D01ECCE-1306-4912-9891-B66E868B703B}" sibTransId="{360C8751-7066-4767-AAA0-89A237CA91EC}"/>
    <dgm:cxn modelId="{42F3C7F6-83FD-4398-BEBE-A8C5D338DD33}" type="presOf" srcId="{FE75ACDA-3FB5-45DE-A712-084AEDB38175}" destId="{5DF85C26-33EE-4643-B58D-A8591575B047}" srcOrd="0" destOrd="0" presId="urn:microsoft.com/office/officeart/2005/8/layout/vList2"/>
    <dgm:cxn modelId="{1B08E88C-4D1D-4315-8ED2-DBBAD1FB141B}" type="presParOf" srcId="{5DF85C26-33EE-4643-B58D-A8591575B047}" destId="{2AE95F80-683B-4D04-BCCF-1B27003EA3FA}" srcOrd="0" destOrd="0" presId="urn:microsoft.com/office/officeart/2005/8/layout/vList2"/>
    <dgm:cxn modelId="{4DA8D204-BE9C-4E2F-9E03-6F6522402082}" type="presParOf" srcId="{5DF85C26-33EE-4643-B58D-A8591575B047}" destId="{33E8D0CD-F565-4556-B7CF-1D7F77D218F1}" srcOrd="1" destOrd="0" presId="urn:microsoft.com/office/officeart/2005/8/layout/vList2"/>
    <dgm:cxn modelId="{F232839E-A280-4812-A6D0-A40842F95431}" type="presParOf" srcId="{5DF85C26-33EE-4643-B58D-A8591575B047}" destId="{FF49EC1C-99C4-4561-AE1A-89EC92E36B50}" srcOrd="2" destOrd="0" presId="urn:microsoft.com/office/officeart/2005/8/layout/vList2"/>
    <dgm:cxn modelId="{292B040B-0F73-4342-90DA-8B8BB4B2E91C}" type="presParOf" srcId="{5DF85C26-33EE-4643-B58D-A8591575B047}" destId="{6BEA95A2-B42F-4D9C-8145-17F42B50AF83}" srcOrd="3" destOrd="0" presId="urn:microsoft.com/office/officeart/2005/8/layout/vList2"/>
    <dgm:cxn modelId="{209BA3EE-732D-4152-BAF8-0D60449E4CDE}" type="presParOf" srcId="{5DF85C26-33EE-4643-B58D-A8591575B047}" destId="{53109B44-84D3-432F-B4B3-34CD9C1641C1}" srcOrd="4" destOrd="0" presId="urn:microsoft.com/office/officeart/2005/8/layout/vList2"/>
    <dgm:cxn modelId="{5CA02A96-B8B0-4232-9960-E1C034EDCA87}" type="presParOf" srcId="{5DF85C26-33EE-4643-B58D-A8591575B047}" destId="{718525D3-A79A-4DCF-8896-F39CE0581140}" srcOrd="5" destOrd="0" presId="urn:microsoft.com/office/officeart/2005/8/layout/vList2"/>
    <dgm:cxn modelId="{F9FD2960-C2E3-4622-AB5F-617FE0794094}" type="presParOf" srcId="{5DF85C26-33EE-4643-B58D-A8591575B047}" destId="{9DF99F91-EDA4-4852-8154-D2EB63784BFA}" srcOrd="6" destOrd="0" presId="urn:microsoft.com/office/officeart/2005/8/layout/vList2"/>
    <dgm:cxn modelId="{7242956E-919D-4AC1-B4F5-18841F7C15FD}" type="presParOf" srcId="{5DF85C26-33EE-4643-B58D-A8591575B047}" destId="{F9363DD8-FBBE-44F5-AE6D-777F7CAAEAB6}" srcOrd="7" destOrd="0" presId="urn:microsoft.com/office/officeart/2005/8/layout/vList2"/>
    <dgm:cxn modelId="{6351076F-79F5-4D81-9020-449BE9E5C0F7}" type="presParOf" srcId="{5DF85C26-33EE-4643-B58D-A8591575B047}" destId="{DD03EE3E-C3E0-480D-A439-29C624166F2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8EAC22D-6843-41CA-9527-CDA2A911FEC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4CA31D0-D57C-4AD1-B783-848F6D77CFAF}">
      <dgm:prSet/>
      <dgm:spPr/>
      <dgm:t>
        <a:bodyPr/>
        <a:lstStyle/>
        <a:p>
          <a:r>
            <a:rPr lang="en-US"/>
            <a:t>The cumulative effect of many types of social stressors relating to the social marginalization experienced by minority groups. </a:t>
          </a:r>
        </a:p>
      </dgm:t>
    </dgm:pt>
    <dgm:pt modelId="{8C1677E3-7CB3-4B5C-BFC0-DB4D4F8B6C9A}" type="parTrans" cxnId="{2FC2316A-1B79-442A-B941-77793CD0B00D}">
      <dgm:prSet/>
      <dgm:spPr/>
      <dgm:t>
        <a:bodyPr/>
        <a:lstStyle/>
        <a:p>
          <a:endParaRPr lang="en-US"/>
        </a:p>
      </dgm:t>
    </dgm:pt>
    <dgm:pt modelId="{69EBFA43-7A60-4AFB-A354-FB3A9288D57E}" type="sibTrans" cxnId="{2FC2316A-1B79-442A-B941-77793CD0B00D}">
      <dgm:prSet/>
      <dgm:spPr/>
      <dgm:t>
        <a:bodyPr/>
        <a:lstStyle/>
        <a:p>
          <a:endParaRPr lang="en-US"/>
        </a:p>
      </dgm:t>
    </dgm:pt>
    <dgm:pt modelId="{0BE86FC5-4FAA-4911-8F8C-9EBACACD7A47}">
      <dgm:prSet/>
      <dgm:spPr/>
      <dgm:t>
        <a:bodyPr/>
        <a:lstStyle/>
        <a:p>
          <a:r>
            <a:rPr lang="en-US"/>
            <a:t>In addition to the everyday stress of life.</a:t>
          </a:r>
        </a:p>
      </dgm:t>
    </dgm:pt>
    <dgm:pt modelId="{7E66D032-220C-4775-BE10-C37FD4DFE801}" type="parTrans" cxnId="{54167CE4-F2FE-41EC-AA61-90E3A755565B}">
      <dgm:prSet/>
      <dgm:spPr/>
      <dgm:t>
        <a:bodyPr/>
        <a:lstStyle/>
        <a:p>
          <a:endParaRPr lang="en-US"/>
        </a:p>
      </dgm:t>
    </dgm:pt>
    <dgm:pt modelId="{9BE63067-6F85-4228-AF55-3AB7EE88D50F}" type="sibTrans" cxnId="{54167CE4-F2FE-41EC-AA61-90E3A755565B}">
      <dgm:prSet/>
      <dgm:spPr/>
      <dgm:t>
        <a:bodyPr/>
        <a:lstStyle/>
        <a:p>
          <a:endParaRPr lang="en-US"/>
        </a:p>
      </dgm:t>
    </dgm:pt>
    <dgm:pt modelId="{FA0D3D43-3A28-47F2-A328-FC0F676338CE}">
      <dgm:prSet/>
      <dgm:spPr/>
      <dgm:t>
        <a:bodyPr/>
        <a:lstStyle/>
        <a:p>
          <a:r>
            <a:rPr lang="en-US"/>
            <a:t>(Meyer, 2003)</a:t>
          </a:r>
        </a:p>
      </dgm:t>
    </dgm:pt>
    <dgm:pt modelId="{E604E58F-3DEF-48DD-A5AF-93806F45B51D}" type="parTrans" cxnId="{B658DC1A-2623-46EA-A6A9-E3C7B38253DA}">
      <dgm:prSet/>
      <dgm:spPr/>
      <dgm:t>
        <a:bodyPr/>
        <a:lstStyle/>
        <a:p>
          <a:endParaRPr lang="en-US"/>
        </a:p>
      </dgm:t>
    </dgm:pt>
    <dgm:pt modelId="{52EC6E02-A3A0-4BB3-8763-ABA18A254BAE}" type="sibTrans" cxnId="{B658DC1A-2623-46EA-A6A9-E3C7B38253DA}">
      <dgm:prSet/>
      <dgm:spPr/>
      <dgm:t>
        <a:bodyPr/>
        <a:lstStyle/>
        <a:p>
          <a:endParaRPr lang="en-US"/>
        </a:p>
      </dgm:t>
    </dgm:pt>
    <dgm:pt modelId="{49A59064-6033-4D45-818E-54D179314DB5}" type="pres">
      <dgm:prSet presAssocID="{D8EAC22D-6843-41CA-9527-CDA2A911FECC}" presName="vert0" presStyleCnt="0">
        <dgm:presLayoutVars>
          <dgm:dir/>
          <dgm:animOne val="branch"/>
          <dgm:animLvl val="lvl"/>
        </dgm:presLayoutVars>
      </dgm:prSet>
      <dgm:spPr/>
    </dgm:pt>
    <dgm:pt modelId="{CD9AE161-51EA-4FC8-9659-A638F736425D}" type="pres">
      <dgm:prSet presAssocID="{94CA31D0-D57C-4AD1-B783-848F6D77CFAF}" presName="thickLine" presStyleLbl="alignNode1" presStyleIdx="0" presStyleCnt="3"/>
      <dgm:spPr/>
    </dgm:pt>
    <dgm:pt modelId="{69A86286-B50B-4397-AB8D-3AFFD849BA5E}" type="pres">
      <dgm:prSet presAssocID="{94CA31D0-D57C-4AD1-B783-848F6D77CFAF}" presName="horz1" presStyleCnt="0"/>
      <dgm:spPr/>
    </dgm:pt>
    <dgm:pt modelId="{1163284F-6C6F-40AD-979E-1C7A87C28D60}" type="pres">
      <dgm:prSet presAssocID="{94CA31D0-D57C-4AD1-B783-848F6D77CFAF}" presName="tx1" presStyleLbl="revTx" presStyleIdx="0" presStyleCnt="3"/>
      <dgm:spPr/>
    </dgm:pt>
    <dgm:pt modelId="{8AD816FB-712A-4916-83B7-D74F9335E39E}" type="pres">
      <dgm:prSet presAssocID="{94CA31D0-D57C-4AD1-B783-848F6D77CFAF}" presName="vert1" presStyleCnt="0"/>
      <dgm:spPr/>
    </dgm:pt>
    <dgm:pt modelId="{AFF1E1EA-E045-40A1-AB9A-4583D69DD7D5}" type="pres">
      <dgm:prSet presAssocID="{0BE86FC5-4FAA-4911-8F8C-9EBACACD7A47}" presName="thickLine" presStyleLbl="alignNode1" presStyleIdx="1" presStyleCnt="3"/>
      <dgm:spPr/>
    </dgm:pt>
    <dgm:pt modelId="{758B6A2A-8464-4118-B61A-C2EE98FCE55E}" type="pres">
      <dgm:prSet presAssocID="{0BE86FC5-4FAA-4911-8F8C-9EBACACD7A47}" presName="horz1" presStyleCnt="0"/>
      <dgm:spPr/>
    </dgm:pt>
    <dgm:pt modelId="{BA8795C3-29F0-404F-A3A7-EA2D82A5E9EF}" type="pres">
      <dgm:prSet presAssocID="{0BE86FC5-4FAA-4911-8F8C-9EBACACD7A47}" presName="tx1" presStyleLbl="revTx" presStyleIdx="1" presStyleCnt="3"/>
      <dgm:spPr/>
    </dgm:pt>
    <dgm:pt modelId="{BB36536C-8DAA-4846-B67D-C961B85B856D}" type="pres">
      <dgm:prSet presAssocID="{0BE86FC5-4FAA-4911-8F8C-9EBACACD7A47}" presName="vert1" presStyleCnt="0"/>
      <dgm:spPr/>
    </dgm:pt>
    <dgm:pt modelId="{4DB6BC96-2176-4C47-941F-AD0A4AD64A52}" type="pres">
      <dgm:prSet presAssocID="{FA0D3D43-3A28-47F2-A328-FC0F676338CE}" presName="thickLine" presStyleLbl="alignNode1" presStyleIdx="2" presStyleCnt="3"/>
      <dgm:spPr/>
    </dgm:pt>
    <dgm:pt modelId="{B84ECBB4-31D7-42E3-84C2-16B7D1678AC0}" type="pres">
      <dgm:prSet presAssocID="{FA0D3D43-3A28-47F2-A328-FC0F676338CE}" presName="horz1" presStyleCnt="0"/>
      <dgm:spPr/>
    </dgm:pt>
    <dgm:pt modelId="{8B391C6F-8050-4688-BBD6-900F4E8E9A1F}" type="pres">
      <dgm:prSet presAssocID="{FA0D3D43-3A28-47F2-A328-FC0F676338CE}" presName="tx1" presStyleLbl="revTx" presStyleIdx="2" presStyleCnt="3"/>
      <dgm:spPr/>
    </dgm:pt>
    <dgm:pt modelId="{1C3132DF-CA5D-48CC-BC59-B2CD3C7D496D}" type="pres">
      <dgm:prSet presAssocID="{FA0D3D43-3A28-47F2-A328-FC0F676338CE}" presName="vert1" presStyleCnt="0"/>
      <dgm:spPr/>
    </dgm:pt>
  </dgm:ptLst>
  <dgm:cxnLst>
    <dgm:cxn modelId="{BF515409-D547-4BC1-83AD-FBF04249EB7D}" type="presOf" srcId="{0BE86FC5-4FAA-4911-8F8C-9EBACACD7A47}" destId="{BA8795C3-29F0-404F-A3A7-EA2D82A5E9EF}" srcOrd="0" destOrd="0" presId="urn:microsoft.com/office/officeart/2008/layout/LinedList"/>
    <dgm:cxn modelId="{74F3CE0C-DC87-41A8-9C5F-DA0AB1A5A14A}" type="presOf" srcId="{94CA31D0-D57C-4AD1-B783-848F6D77CFAF}" destId="{1163284F-6C6F-40AD-979E-1C7A87C28D60}" srcOrd="0" destOrd="0" presId="urn:microsoft.com/office/officeart/2008/layout/LinedList"/>
    <dgm:cxn modelId="{B658DC1A-2623-46EA-A6A9-E3C7B38253DA}" srcId="{D8EAC22D-6843-41CA-9527-CDA2A911FECC}" destId="{FA0D3D43-3A28-47F2-A328-FC0F676338CE}" srcOrd="2" destOrd="0" parTransId="{E604E58F-3DEF-48DD-A5AF-93806F45B51D}" sibTransId="{52EC6E02-A3A0-4BB3-8763-ABA18A254BAE}"/>
    <dgm:cxn modelId="{CD58B524-C6A9-4EF8-9ABE-00F296C95474}" type="presOf" srcId="{FA0D3D43-3A28-47F2-A328-FC0F676338CE}" destId="{8B391C6F-8050-4688-BBD6-900F4E8E9A1F}" srcOrd="0" destOrd="0" presId="urn:microsoft.com/office/officeart/2008/layout/LinedList"/>
    <dgm:cxn modelId="{2FC2316A-1B79-442A-B941-77793CD0B00D}" srcId="{D8EAC22D-6843-41CA-9527-CDA2A911FECC}" destId="{94CA31D0-D57C-4AD1-B783-848F6D77CFAF}" srcOrd="0" destOrd="0" parTransId="{8C1677E3-7CB3-4B5C-BFC0-DB4D4F8B6C9A}" sibTransId="{69EBFA43-7A60-4AFB-A354-FB3A9288D57E}"/>
    <dgm:cxn modelId="{0B98214E-ACC6-4D66-9AE8-479D473ED2D8}" type="presOf" srcId="{D8EAC22D-6843-41CA-9527-CDA2A911FECC}" destId="{49A59064-6033-4D45-818E-54D179314DB5}" srcOrd="0" destOrd="0" presId="urn:microsoft.com/office/officeart/2008/layout/LinedList"/>
    <dgm:cxn modelId="{54167CE4-F2FE-41EC-AA61-90E3A755565B}" srcId="{D8EAC22D-6843-41CA-9527-CDA2A911FECC}" destId="{0BE86FC5-4FAA-4911-8F8C-9EBACACD7A47}" srcOrd="1" destOrd="0" parTransId="{7E66D032-220C-4775-BE10-C37FD4DFE801}" sibTransId="{9BE63067-6F85-4228-AF55-3AB7EE88D50F}"/>
    <dgm:cxn modelId="{3B4FF05D-7755-462A-8FAD-3D8B85EBE3DA}" type="presParOf" srcId="{49A59064-6033-4D45-818E-54D179314DB5}" destId="{CD9AE161-51EA-4FC8-9659-A638F736425D}" srcOrd="0" destOrd="0" presId="urn:microsoft.com/office/officeart/2008/layout/LinedList"/>
    <dgm:cxn modelId="{7655180C-FFCA-4367-A152-EB33188DBC33}" type="presParOf" srcId="{49A59064-6033-4D45-818E-54D179314DB5}" destId="{69A86286-B50B-4397-AB8D-3AFFD849BA5E}" srcOrd="1" destOrd="0" presId="urn:microsoft.com/office/officeart/2008/layout/LinedList"/>
    <dgm:cxn modelId="{F631F1A2-3215-4111-BE88-5B294DB02166}" type="presParOf" srcId="{69A86286-B50B-4397-AB8D-3AFFD849BA5E}" destId="{1163284F-6C6F-40AD-979E-1C7A87C28D60}" srcOrd="0" destOrd="0" presId="urn:microsoft.com/office/officeart/2008/layout/LinedList"/>
    <dgm:cxn modelId="{B7B057BA-A6C6-4D9B-A994-F5ABFEAB5D09}" type="presParOf" srcId="{69A86286-B50B-4397-AB8D-3AFFD849BA5E}" destId="{8AD816FB-712A-4916-83B7-D74F9335E39E}" srcOrd="1" destOrd="0" presId="urn:microsoft.com/office/officeart/2008/layout/LinedList"/>
    <dgm:cxn modelId="{6A6E8D96-2CC0-45B5-9566-823AAE7F77E8}" type="presParOf" srcId="{49A59064-6033-4D45-818E-54D179314DB5}" destId="{AFF1E1EA-E045-40A1-AB9A-4583D69DD7D5}" srcOrd="2" destOrd="0" presId="urn:microsoft.com/office/officeart/2008/layout/LinedList"/>
    <dgm:cxn modelId="{C1FE2EF3-81AB-4FB0-9B16-FD25F2C7767D}" type="presParOf" srcId="{49A59064-6033-4D45-818E-54D179314DB5}" destId="{758B6A2A-8464-4118-B61A-C2EE98FCE55E}" srcOrd="3" destOrd="0" presId="urn:microsoft.com/office/officeart/2008/layout/LinedList"/>
    <dgm:cxn modelId="{3FE98714-FD80-4A5B-B99F-33C77BBEAFDB}" type="presParOf" srcId="{758B6A2A-8464-4118-B61A-C2EE98FCE55E}" destId="{BA8795C3-29F0-404F-A3A7-EA2D82A5E9EF}" srcOrd="0" destOrd="0" presId="urn:microsoft.com/office/officeart/2008/layout/LinedList"/>
    <dgm:cxn modelId="{997D320F-4506-48E2-AFCA-B572976E64EA}" type="presParOf" srcId="{758B6A2A-8464-4118-B61A-C2EE98FCE55E}" destId="{BB36536C-8DAA-4846-B67D-C961B85B856D}" srcOrd="1" destOrd="0" presId="urn:microsoft.com/office/officeart/2008/layout/LinedList"/>
    <dgm:cxn modelId="{5B652DF2-0FAB-4706-BCF2-C4A348FD9245}" type="presParOf" srcId="{49A59064-6033-4D45-818E-54D179314DB5}" destId="{4DB6BC96-2176-4C47-941F-AD0A4AD64A52}" srcOrd="4" destOrd="0" presId="urn:microsoft.com/office/officeart/2008/layout/LinedList"/>
    <dgm:cxn modelId="{6C7ADFFB-28C3-438F-8CC6-DA26494047AB}" type="presParOf" srcId="{49A59064-6033-4D45-818E-54D179314DB5}" destId="{B84ECBB4-31D7-42E3-84C2-16B7D1678AC0}" srcOrd="5" destOrd="0" presId="urn:microsoft.com/office/officeart/2008/layout/LinedList"/>
    <dgm:cxn modelId="{DBDD35FE-725F-4024-B443-AEA4B67CF192}" type="presParOf" srcId="{B84ECBB4-31D7-42E3-84C2-16B7D1678AC0}" destId="{8B391C6F-8050-4688-BBD6-900F4E8E9A1F}" srcOrd="0" destOrd="0" presId="urn:microsoft.com/office/officeart/2008/layout/LinedList"/>
    <dgm:cxn modelId="{57E55EBD-A78B-4B52-84A8-4F0F32E7EEAF}" type="presParOf" srcId="{B84ECBB4-31D7-42E3-84C2-16B7D1678AC0}" destId="{1C3132DF-CA5D-48CC-BC59-B2CD3C7D496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2378DF3-5602-4484-9F1A-F387E4B0E22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700F226-802F-4491-A987-DDB218655CAB}">
      <dgm:prSet/>
      <dgm:spPr/>
      <dgm:t>
        <a:bodyPr/>
        <a:lstStyle/>
        <a:p>
          <a:r>
            <a:rPr lang="en-US"/>
            <a:t>LGBTQ+</a:t>
          </a:r>
        </a:p>
      </dgm:t>
    </dgm:pt>
    <dgm:pt modelId="{20B398BC-640F-4256-BA88-7B00C1AC2C4B}" type="parTrans" cxnId="{0F94B462-3327-426B-9C17-EB7EED7AD85F}">
      <dgm:prSet/>
      <dgm:spPr/>
      <dgm:t>
        <a:bodyPr/>
        <a:lstStyle/>
        <a:p>
          <a:endParaRPr lang="en-US"/>
        </a:p>
      </dgm:t>
    </dgm:pt>
    <dgm:pt modelId="{88687B89-F8A2-4E88-94A8-01D884C8B3A5}" type="sibTrans" cxnId="{0F94B462-3327-426B-9C17-EB7EED7AD85F}">
      <dgm:prSet/>
      <dgm:spPr/>
      <dgm:t>
        <a:bodyPr/>
        <a:lstStyle/>
        <a:p>
          <a:endParaRPr lang="en-US"/>
        </a:p>
      </dgm:t>
    </dgm:pt>
    <dgm:pt modelId="{576B0F38-3762-4C02-9E40-51FB2885ED09}">
      <dgm:prSet/>
      <dgm:spPr/>
      <dgm:t>
        <a:bodyPr/>
        <a:lstStyle/>
        <a:p>
          <a:r>
            <a:rPr lang="en-US"/>
            <a:t>Neurodiversity</a:t>
          </a:r>
        </a:p>
      </dgm:t>
    </dgm:pt>
    <dgm:pt modelId="{C8A0E4E7-1A66-4147-A953-5DF061AC410E}" type="parTrans" cxnId="{C61B0EFD-AE2D-449B-9CF1-5488838301F3}">
      <dgm:prSet/>
      <dgm:spPr/>
      <dgm:t>
        <a:bodyPr/>
        <a:lstStyle/>
        <a:p>
          <a:endParaRPr lang="en-US"/>
        </a:p>
      </dgm:t>
    </dgm:pt>
    <dgm:pt modelId="{56B2B53F-89F4-49BF-BEA4-94636C0EAD9B}" type="sibTrans" cxnId="{C61B0EFD-AE2D-449B-9CF1-5488838301F3}">
      <dgm:prSet/>
      <dgm:spPr/>
      <dgm:t>
        <a:bodyPr/>
        <a:lstStyle/>
        <a:p>
          <a:endParaRPr lang="en-US"/>
        </a:p>
      </dgm:t>
    </dgm:pt>
    <dgm:pt modelId="{9D0863A8-2EC2-415B-9E1F-2B4B11234274}">
      <dgm:prSet/>
      <dgm:spPr/>
      <dgm:t>
        <a:bodyPr/>
        <a:lstStyle/>
        <a:p>
          <a:r>
            <a:rPr lang="en-US"/>
            <a:t>Ethnicity</a:t>
          </a:r>
        </a:p>
      </dgm:t>
    </dgm:pt>
    <dgm:pt modelId="{D981C333-DC40-4B51-B674-EA0CC5A70915}" type="parTrans" cxnId="{F9FBEB53-FC9A-47A8-97FE-B3DB7310CBD2}">
      <dgm:prSet/>
      <dgm:spPr/>
      <dgm:t>
        <a:bodyPr/>
        <a:lstStyle/>
        <a:p>
          <a:endParaRPr lang="en-US"/>
        </a:p>
      </dgm:t>
    </dgm:pt>
    <dgm:pt modelId="{9F2DA899-F7A1-4A01-B13A-B1F36EA2B790}" type="sibTrans" cxnId="{F9FBEB53-FC9A-47A8-97FE-B3DB7310CBD2}">
      <dgm:prSet/>
      <dgm:spPr/>
      <dgm:t>
        <a:bodyPr/>
        <a:lstStyle/>
        <a:p>
          <a:endParaRPr lang="en-US"/>
        </a:p>
      </dgm:t>
    </dgm:pt>
    <dgm:pt modelId="{F8E7DD38-FDEF-4CEA-BDB1-930F0135A8C7}">
      <dgm:prSet/>
      <dgm:spPr/>
      <dgm:t>
        <a:bodyPr/>
        <a:lstStyle/>
        <a:p>
          <a:r>
            <a:rPr lang="en-US"/>
            <a:t>Combinations</a:t>
          </a:r>
        </a:p>
      </dgm:t>
    </dgm:pt>
    <dgm:pt modelId="{A77D1065-B7D8-4528-A8E1-FD8AF3C2F69F}" type="parTrans" cxnId="{3E58BA35-CFFA-4133-A1AF-7359AD6670C5}">
      <dgm:prSet/>
      <dgm:spPr/>
      <dgm:t>
        <a:bodyPr/>
        <a:lstStyle/>
        <a:p>
          <a:endParaRPr lang="en-US"/>
        </a:p>
      </dgm:t>
    </dgm:pt>
    <dgm:pt modelId="{C996B85B-E318-4814-B111-B246B3E134E9}" type="sibTrans" cxnId="{3E58BA35-CFFA-4133-A1AF-7359AD6670C5}">
      <dgm:prSet/>
      <dgm:spPr/>
      <dgm:t>
        <a:bodyPr/>
        <a:lstStyle/>
        <a:p>
          <a:endParaRPr lang="en-US"/>
        </a:p>
      </dgm:t>
    </dgm:pt>
    <dgm:pt modelId="{49E89E48-8AAD-467E-A2E7-B651C98E360B}" type="pres">
      <dgm:prSet presAssocID="{E2378DF3-5602-4484-9F1A-F387E4B0E225}" presName="vert0" presStyleCnt="0">
        <dgm:presLayoutVars>
          <dgm:dir/>
          <dgm:animOne val="branch"/>
          <dgm:animLvl val="lvl"/>
        </dgm:presLayoutVars>
      </dgm:prSet>
      <dgm:spPr/>
    </dgm:pt>
    <dgm:pt modelId="{095C4FA5-3200-4D1C-AB99-24F29B501A01}" type="pres">
      <dgm:prSet presAssocID="{1700F226-802F-4491-A987-DDB218655CAB}" presName="thickLine" presStyleLbl="alignNode1" presStyleIdx="0" presStyleCnt="4"/>
      <dgm:spPr/>
    </dgm:pt>
    <dgm:pt modelId="{4BC3179A-9B2C-42AF-800F-AD884FF3F239}" type="pres">
      <dgm:prSet presAssocID="{1700F226-802F-4491-A987-DDB218655CAB}" presName="horz1" presStyleCnt="0"/>
      <dgm:spPr/>
    </dgm:pt>
    <dgm:pt modelId="{334246D1-67FD-4F1C-97DD-C2F9AA8E52DD}" type="pres">
      <dgm:prSet presAssocID="{1700F226-802F-4491-A987-DDB218655CAB}" presName="tx1" presStyleLbl="revTx" presStyleIdx="0" presStyleCnt="4"/>
      <dgm:spPr/>
    </dgm:pt>
    <dgm:pt modelId="{48739DE0-0378-4471-81C7-9D43AA764E71}" type="pres">
      <dgm:prSet presAssocID="{1700F226-802F-4491-A987-DDB218655CAB}" presName="vert1" presStyleCnt="0"/>
      <dgm:spPr/>
    </dgm:pt>
    <dgm:pt modelId="{99483762-FC96-4381-B3F1-E668A7536AD6}" type="pres">
      <dgm:prSet presAssocID="{576B0F38-3762-4C02-9E40-51FB2885ED09}" presName="thickLine" presStyleLbl="alignNode1" presStyleIdx="1" presStyleCnt="4"/>
      <dgm:spPr/>
    </dgm:pt>
    <dgm:pt modelId="{B1ACB3FB-89E6-4C8D-9018-B780B7FE199F}" type="pres">
      <dgm:prSet presAssocID="{576B0F38-3762-4C02-9E40-51FB2885ED09}" presName="horz1" presStyleCnt="0"/>
      <dgm:spPr/>
    </dgm:pt>
    <dgm:pt modelId="{7DA150ED-9AFA-4282-9CC7-9AFB77C2DF1D}" type="pres">
      <dgm:prSet presAssocID="{576B0F38-3762-4C02-9E40-51FB2885ED09}" presName="tx1" presStyleLbl="revTx" presStyleIdx="1" presStyleCnt="4"/>
      <dgm:spPr/>
    </dgm:pt>
    <dgm:pt modelId="{69302943-020A-4516-A162-0A4D813712F8}" type="pres">
      <dgm:prSet presAssocID="{576B0F38-3762-4C02-9E40-51FB2885ED09}" presName="vert1" presStyleCnt="0"/>
      <dgm:spPr/>
    </dgm:pt>
    <dgm:pt modelId="{02AE37F7-17FC-4DED-9694-28131841402E}" type="pres">
      <dgm:prSet presAssocID="{9D0863A8-2EC2-415B-9E1F-2B4B11234274}" presName="thickLine" presStyleLbl="alignNode1" presStyleIdx="2" presStyleCnt="4"/>
      <dgm:spPr/>
    </dgm:pt>
    <dgm:pt modelId="{C4AFFE79-25CB-4B6C-BE1F-BBA859D37B9B}" type="pres">
      <dgm:prSet presAssocID="{9D0863A8-2EC2-415B-9E1F-2B4B11234274}" presName="horz1" presStyleCnt="0"/>
      <dgm:spPr/>
    </dgm:pt>
    <dgm:pt modelId="{603FDF5C-7DD0-4438-A4FA-2FB207C96ECE}" type="pres">
      <dgm:prSet presAssocID="{9D0863A8-2EC2-415B-9E1F-2B4B11234274}" presName="tx1" presStyleLbl="revTx" presStyleIdx="2" presStyleCnt="4"/>
      <dgm:spPr/>
    </dgm:pt>
    <dgm:pt modelId="{E2ADC0CD-3DBC-4084-87E2-14F59FCA5BA9}" type="pres">
      <dgm:prSet presAssocID="{9D0863A8-2EC2-415B-9E1F-2B4B11234274}" presName="vert1" presStyleCnt="0"/>
      <dgm:spPr/>
    </dgm:pt>
    <dgm:pt modelId="{210A00B8-4C77-49BF-AD4F-A57AD3CEC490}" type="pres">
      <dgm:prSet presAssocID="{F8E7DD38-FDEF-4CEA-BDB1-930F0135A8C7}" presName="thickLine" presStyleLbl="alignNode1" presStyleIdx="3" presStyleCnt="4"/>
      <dgm:spPr/>
    </dgm:pt>
    <dgm:pt modelId="{FED16D4E-63DD-438B-A8C2-D4C3F7FA3E8D}" type="pres">
      <dgm:prSet presAssocID="{F8E7DD38-FDEF-4CEA-BDB1-930F0135A8C7}" presName="horz1" presStyleCnt="0"/>
      <dgm:spPr/>
    </dgm:pt>
    <dgm:pt modelId="{A760E1FB-0D27-4780-9742-05007F5F9DA0}" type="pres">
      <dgm:prSet presAssocID="{F8E7DD38-FDEF-4CEA-BDB1-930F0135A8C7}" presName="tx1" presStyleLbl="revTx" presStyleIdx="3" presStyleCnt="4"/>
      <dgm:spPr/>
    </dgm:pt>
    <dgm:pt modelId="{EA7CCB1C-D8BB-48B9-94FA-B147C5754846}" type="pres">
      <dgm:prSet presAssocID="{F8E7DD38-FDEF-4CEA-BDB1-930F0135A8C7}" presName="vert1" presStyleCnt="0"/>
      <dgm:spPr/>
    </dgm:pt>
  </dgm:ptLst>
  <dgm:cxnLst>
    <dgm:cxn modelId="{3E58BA35-CFFA-4133-A1AF-7359AD6670C5}" srcId="{E2378DF3-5602-4484-9F1A-F387E4B0E225}" destId="{F8E7DD38-FDEF-4CEA-BDB1-930F0135A8C7}" srcOrd="3" destOrd="0" parTransId="{A77D1065-B7D8-4528-A8E1-FD8AF3C2F69F}" sibTransId="{C996B85B-E318-4814-B111-B246B3E134E9}"/>
    <dgm:cxn modelId="{0F94B462-3327-426B-9C17-EB7EED7AD85F}" srcId="{E2378DF3-5602-4484-9F1A-F387E4B0E225}" destId="{1700F226-802F-4491-A987-DDB218655CAB}" srcOrd="0" destOrd="0" parTransId="{20B398BC-640F-4256-BA88-7B00C1AC2C4B}" sibTransId="{88687B89-F8A2-4E88-94A8-01D884C8B3A5}"/>
    <dgm:cxn modelId="{8C9E4543-5F46-4B96-8056-BE90EA878C7A}" type="presOf" srcId="{576B0F38-3762-4C02-9E40-51FB2885ED09}" destId="{7DA150ED-9AFA-4282-9CC7-9AFB77C2DF1D}" srcOrd="0" destOrd="0" presId="urn:microsoft.com/office/officeart/2008/layout/LinedList"/>
    <dgm:cxn modelId="{2B6E866F-3D30-4A0B-97BA-F9742F6C031B}" type="presOf" srcId="{9D0863A8-2EC2-415B-9E1F-2B4B11234274}" destId="{603FDF5C-7DD0-4438-A4FA-2FB207C96ECE}" srcOrd="0" destOrd="0" presId="urn:microsoft.com/office/officeart/2008/layout/LinedList"/>
    <dgm:cxn modelId="{F9FBEB53-FC9A-47A8-97FE-B3DB7310CBD2}" srcId="{E2378DF3-5602-4484-9F1A-F387E4B0E225}" destId="{9D0863A8-2EC2-415B-9E1F-2B4B11234274}" srcOrd="2" destOrd="0" parTransId="{D981C333-DC40-4B51-B674-EA0CC5A70915}" sibTransId="{9F2DA899-F7A1-4A01-B13A-B1F36EA2B790}"/>
    <dgm:cxn modelId="{BB6D87BA-BD3F-492A-8865-2467EF2124D0}" type="presOf" srcId="{F8E7DD38-FDEF-4CEA-BDB1-930F0135A8C7}" destId="{A760E1FB-0D27-4780-9742-05007F5F9DA0}" srcOrd="0" destOrd="0" presId="urn:microsoft.com/office/officeart/2008/layout/LinedList"/>
    <dgm:cxn modelId="{E05420CD-3E30-4845-A6D3-67ACE3CC4474}" type="presOf" srcId="{E2378DF3-5602-4484-9F1A-F387E4B0E225}" destId="{49E89E48-8AAD-467E-A2E7-B651C98E360B}" srcOrd="0" destOrd="0" presId="urn:microsoft.com/office/officeart/2008/layout/LinedList"/>
    <dgm:cxn modelId="{1C64B1DF-1A0F-4B74-AD15-5A949387BB2E}" type="presOf" srcId="{1700F226-802F-4491-A987-DDB218655CAB}" destId="{334246D1-67FD-4F1C-97DD-C2F9AA8E52DD}" srcOrd="0" destOrd="0" presId="urn:microsoft.com/office/officeart/2008/layout/LinedList"/>
    <dgm:cxn modelId="{C61B0EFD-AE2D-449B-9CF1-5488838301F3}" srcId="{E2378DF3-5602-4484-9F1A-F387E4B0E225}" destId="{576B0F38-3762-4C02-9E40-51FB2885ED09}" srcOrd="1" destOrd="0" parTransId="{C8A0E4E7-1A66-4147-A953-5DF061AC410E}" sibTransId="{56B2B53F-89F4-49BF-BEA4-94636C0EAD9B}"/>
    <dgm:cxn modelId="{5C020D7D-2E56-41E4-8944-722D02BFD6E1}" type="presParOf" srcId="{49E89E48-8AAD-467E-A2E7-B651C98E360B}" destId="{095C4FA5-3200-4D1C-AB99-24F29B501A01}" srcOrd="0" destOrd="0" presId="urn:microsoft.com/office/officeart/2008/layout/LinedList"/>
    <dgm:cxn modelId="{B37AFF4D-1B36-47FE-8299-6A3166EDADBD}" type="presParOf" srcId="{49E89E48-8AAD-467E-A2E7-B651C98E360B}" destId="{4BC3179A-9B2C-42AF-800F-AD884FF3F239}" srcOrd="1" destOrd="0" presId="urn:microsoft.com/office/officeart/2008/layout/LinedList"/>
    <dgm:cxn modelId="{17F56572-AAED-4789-B45B-7ED858F306AE}" type="presParOf" srcId="{4BC3179A-9B2C-42AF-800F-AD884FF3F239}" destId="{334246D1-67FD-4F1C-97DD-C2F9AA8E52DD}" srcOrd="0" destOrd="0" presId="urn:microsoft.com/office/officeart/2008/layout/LinedList"/>
    <dgm:cxn modelId="{347E0FED-8E88-4B08-BDBA-578A7AAF7CBE}" type="presParOf" srcId="{4BC3179A-9B2C-42AF-800F-AD884FF3F239}" destId="{48739DE0-0378-4471-81C7-9D43AA764E71}" srcOrd="1" destOrd="0" presId="urn:microsoft.com/office/officeart/2008/layout/LinedList"/>
    <dgm:cxn modelId="{6A8EE03B-9E2C-47D9-B0BD-FA5453EC88EA}" type="presParOf" srcId="{49E89E48-8AAD-467E-A2E7-B651C98E360B}" destId="{99483762-FC96-4381-B3F1-E668A7536AD6}" srcOrd="2" destOrd="0" presId="urn:microsoft.com/office/officeart/2008/layout/LinedList"/>
    <dgm:cxn modelId="{845D8E9B-FDD8-4048-A23C-9CA39255E277}" type="presParOf" srcId="{49E89E48-8AAD-467E-A2E7-B651C98E360B}" destId="{B1ACB3FB-89E6-4C8D-9018-B780B7FE199F}" srcOrd="3" destOrd="0" presId="urn:microsoft.com/office/officeart/2008/layout/LinedList"/>
    <dgm:cxn modelId="{1B4B1BAC-40A6-418E-AE76-5E8FD2CB1FDA}" type="presParOf" srcId="{B1ACB3FB-89E6-4C8D-9018-B780B7FE199F}" destId="{7DA150ED-9AFA-4282-9CC7-9AFB77C2DF1D}" srcOrd="0" destOrd="0" presId="urn:microsoft.com/office/officeart/2008/layout/LinedList"/>
    <dgm:cxn modelId="{11A53AF0-4C98-4248-BFE3-255553BE2CCC}" type="presParOf" srcId="{B1ACB3FB-89E6-4C8D-9018-B780B7FE199F}" destId="{69302943-020A-4516-A162-0A4D813712F8}" srcOrd="1" destOrd="0" presId="urn:microsoft.com/office/officeart/2008/layout/LinedList"/>
    <dgm:cxn modelId="{AE6D8CFB-62E0-42E6-A00D-3E6B5AC246F4}" type="presParOf" srcId="{49E89E48-8AAD-467E-A2E7-B651C98E360B}" destId="{02AE37F7-17FC-4DED-9694-28131841402E}" srcOrd="4" destOrd="0" presId="urn:microsoft.com/office/officeart/2008/layout/LinedList"/>
    <dgm:cxn modelId="{2ACF8EC2-A5AE-4237-86AD-A6DCE1D0C577}" type="presParOf" srcId="{49E89E48-8AAD-467E-A2E7-B651C98E360B}" destId="{C4AFFE79-25CB-4B6C-BE1F-BBA859D37B9B}" srcOrd="5" destOrd="0" presId="urn:microsoft.com/office/officeart/2008/layout/LinedList"/>
    <dgm:cxn modelId="{1A00E021-DBE7-4FDC-B6D7-21B7B102D0A1}" type="presParOf" srcId="{C4AFFE79-25CB-4B6C-BE1F-BBA859D37B9B}" destId="{603FDF5C-7DD0-4438-A4FA-2FB207C96ECE}" srcOrd="0" destOrd="0" presId="urn:microsoft.com/office/officeart/2008/layout/LinedList"/>
    <dgm:cxn modelId="{671A7848-7AD3-4992-82BF-9788FAF48874}" type="presParOf" srcId="{C4AFFE79-25CB-4B6C-BE1F-BBA859D37B9B}" destId="{E2ADC0CD-3DBC-4084-87E2-14F59FCA5BA9}" srcOrd="1" destOrd="0" presId="urn:microsoft.com/office/officeart/2008/layout/LinedList"/>
    <dgm:cxn modelId="{E52F2FE2-8433-4C0A-8D28-97F7CCD3B9D9}" type="presParOf" srcId="{49E89E48-8AAD-467E-A2E7-B651C98E360B}" destId="{210A00B8-4C77-49BF-AD4F-A57AD3CEC490}" srcOrd="6" destOrd="0" presId="urn:microsoft.com/office/officeart/2008/layout/LinedList"/>
    <dgm:cxn modelId="{8CECE6C7-C789-456E-AAB3-8FF077A150C0}" type="presParOf" srcId="{49E89E48-8AAD-467E-A2E7-B651C98E360B}" destId="{FED16D4E-63DD-438B-A8C2-D4C3F7FA3E8D}" srcOrd="7" destOrd="0" presId="urn:microsoft.com/office/officeart/2008/layout/LinedList"/>
    <dgm:cxn modelId="{139717C2-333C-481A-A7F3-BE76920F0A19}" type="presParOf" srcId="{FED16D4E-63DD-438B-A8C2-D4C3F7FA3E8D}" destId="{A760E1FB-0D27-4780-9742-05007F5F9DA0}" srcOrd="0" destOrd="0" presId="urn:microsoft.com/office/officeart/2008/layout/LinedList"/>
    <dgm:cxn modelId="{0D261416-B325-423A-A4E6-3EDEAB157366}" type="presParOf" srcId="{FED16D4E-63DD-438B-A8C2-D4C3F7FA3E8D}" destId="{EA7CCB1C-D8BB-48B9-94FA-B147C575484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2DDF568-A4C2-4366-A803-C01732F00159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B6238D4-DDAE-4A0D-BA46-9B44EF54764C}">
      <dgm:prSet/>
      <dgm:spPr/>
      <dgm:t>
        <a:bodyPr/>
        <a:lstStyle/>
        <a:p>
          <a:r>
            <a:rPr lang="en-US"/>
            <a:t>Distal stress processes are external to the individual, including experiences with rejection, prejudice, and discrimination. </a:t>
          </a:r>
        </a:p>
      </dgm:t>
    </dgm:pt>
    <dgm:pt modelId="{12C6AACD-A368-4CFB-8C37-E1D041CB1ED3}" type="parTrans" cxnId="{85EDB49A-9792-4BF3-B863-8BF28C134FE6}">
      <dgm:prSet/>
      <dgm:spPr/>
      <dgm:t>
        <a:bodyPr/>
        <a:lstStyle/>
        <a:p>
          <a:endParaRPr lang="en-US"/>
        </a:p>
      </dgm:t>
    </dgm:pt>
    <dgm:pt modelId="{584A57A7-1D59-49DF-BBBD-D57097D00201}" type="sibTrans" cxnId="{85EDB49A-9792-4BF3-B863-8BF28C134FE6}">
      <dgm:prSet/>
      <dgm:spPr/>
      <dgm:t>
        <a:bodyPr/>
        <a:lstStyle/>
        <a:p>
          <a:endParaRPr lang="en-US"/>
        </a:p>
      </dgm:t>
    </dgm:pt>
    <dgm:pt modelId="{B29BDAD3-27EA-40AC-916B-109CFAA020EE}">
      <dgm:prSet/>
      <dgm:spPr/>
      <dgm:t>
        <a:bodyPr/>
        <a:lstStyle/>
        <a:p>
          <a:r>
            <a:rPr lang="en-US"/>
            <a:t>Proximal stress processes are internal and are often the byproduct of distal stressors; concealment of one's minority identity, vigilance and anxiety about prejudice, and negative feelings about one's own minority group.</a:t>
          </a:r>
        </a:p>
      </dgm:t>
    </dgm:pt>
    <dgm:pt modelId="{D5141203-5C27-4AB3-A04A-7ADF4EB66487}" type="parTrans" cxnId="{E366E74A-3D84-4C54-BFA7-231A07B01762}">
      <dgm:prSet/>
      <dgm:spPr/>
      <dgm:t>
        <a:bodyPr/>
        <a:lstStyle/>
        <a:p>
          <a:endParaRPr lang="en-US"/>
        </a:p>
      </dgm:t>
    </dgm:pt>
    <dgm:pt modelId="{628E9E06-4747-49BD-B98D-780E03DAEFC6}" type="sibTrans" cxnId="{E366E74A-3D84-4C54-BFA7-231A07B01762}">
      <dgm:prSet/>
      <dgm:spPr/>
      <dgm:t>
        <a:bodyPr/>
        <a:lstStyle/>
        <a:p>
          <a:endParaRPr lang="en-US"/>
        </a:p>
      </dgm:t>
    </dgm:pt>
    <dgm:pt modelId="{342FE9B7-AE59-4128-AECD-A9064B8C317F}" type="pres">
      <dgm:prSet presAssocID="{E2DDF568-A4C2-4366-A803-C01732F00159}" presName="outerComposite" presStyleCnt="0">
        <dgm:presLayoutVars>
          <dgm:chMax val="5"/>
          <dgm:dir/>
          <dgm:resizeHandles val="exact"/>
        </dgm:presLayoutVars>
      </dgm:prSet>
      <dgm:spPr/>
    </dgm:pt>
    <dgm:pt modelId="{0378C28D-B4D8-424A-8A62-33491CCD6AE5}" type="pres">
      <dgm:prSet presAssocID="{E2DDF568-A4C2-4366-A803-C01732F00159}" presName="dummyMaxCanvas" presStyleCnt="0">
        <dgm:presLayoutVars/>
      </dgm:prSet>
      <dgm:spPr/>
    </dgm:pt>
    <dgm:pt modelId="{785937A0-D323-41DB-BEB4-BA629A499955}" type="pres">
      <dgm:prSet presAssocID="{E2DDF568-A4C2-4366-A803-C01732F00159}" presName="TwoNodes_1" presStyleLbl="node1" presStyleIdx="0" presStyleCnt="2">
        <dgm:presLayoutVars>
          <dgm:bulletEnabled val="1"/>
        </dgm:presLayoutVars>
      </dgm:prSet>
      <dgm:spPr/>
    </dgm:pt>
    <dgm:pt modelId="{ABB660A2-4937-4FEF-955B-64F738FDE8F9}" type="pres">
      <dgm:prSet presAssocID="{E2DDF568-A4C2-4366-A803-C01732F00159}" presName="TwoNodes_2" presStyleLbl="node1" presStyleIdx="1" presStyleCnt="2">
        <dgm:presLayoutVars>
          <dgm:bulletEnabled val="1"/>
        </dgm:presLayoutVars>
      </dgm:prSet>
      <dgm:spPr/>
    </dgm:pt>
    <dgm:pt modelId="{CA0724E6-F8F6-482B-9A04-0C46E87EC54B}" type="pres">
      <dgm:prSet presAssocID="{E2DDF568-A4C2-4366-A803-C01732F00159}" presName="TwoConn_1-2" presStyleLbl="fgAccFollowNode1" presStyleIdx="0" presStyleCnt="1">
        <dgm:presLayoutVars>
          <dgm:bulletEnabled val="1"/>
        </dgm:presLayoutVars>
      </dgm:prSet>
      <dgm:spPr/>
    </dgm:pt>
    <dgm:pt modelId="{76C956C2-656B-4029-B605-388EFD4AD6C7}" type="pres">
      <dgm:prSet presAssocID="{E2DDF568-A4C2-4366-A803-C01732F00159}" presName="TwoNodes_1_text" presStyleLbl="node1" presStyleIdx="1" presStyleCnt="2">
        <dgm:presLayoutVars>
          <dgm:bulletEnabled val="1"/>
        </dgm:presLayoutVars>
      </dgm:prSet>
      <dgm:spPr/>
    </dgm:pt>
    <dgm:pt modelId="{E046CD5C-E8B4-4088-BCD7-134C3064ED48}" type="pres">
      <dgm:prSet presAssocID="{E2DDF568-A4C2-4366-A803-C01732F00159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B1E1F80F-C04C-43A3-9FAC-41091001A73D}" type="presOf" srcId="{B29BDAD3-27EA-40AC-916B-109CFAA020EE}" destId="{ABB660A2-4937-4FEF-955B-64F738FDE8F9}" srcOrd="0" destOrd="0" presId="urn:microsoft.com/office/officeart/2005/8/layout/vProcess5"/>
    <dgm:cxn modelId="{CA0CFE1F-EB73-46BC-870D-B409B0B557B1}" type="presOf" srcId="{DB6238D4-DDAE-4A0D-BA46-9B44EF54764C}" destId="{76C956C2-656B-4029-B605-388EFD4AD6C7}" srcOrd="1" destOrd="0" presId="urn:microsoft.com/office/officeart/2005/8/layout/vProcess5"/>
    <dgm:cxn modelId="{E366E74A-3D84-4C54-BFA7-231A07B01762}" srcId="{E2DDF568-A4C2-4366-A803-C01732F00159}" destId="{B29BDAD3-27EA-40AC-916B-109CFAA020EE}" srcOrd="1" destOrd="0" parTransId="{D5141203-5C27-4AB3-A04A-7ADF4EB66487}" sibTransId="{628E9E06-4747-49BD-B98D-780E03DAEFC6}"/>
    <dgm:cxn modelId="{1915954E-356F-4108-8AC2-D6DC530B04EA}" type="presOf" srcId="{584A57A7-1D59-49DF-BBBD-D57097D00201}" destId="{CA0724E6-F8F6-482B-9A04-0C46E87EC54B}" srcOrd="0" destOrd="0" presId="urn:microsoft.com/office/officeart/2005/8/layout/vProcess5"/>
    <dgm:cxn modelId="{85EDB49A-9792-4BF3-B863-8BF28C134FE6}" srcId="{E2DDF568-A4C2-4366-A803-C01732F00159}" destId="{DB6238D4-DDAE-4A0D-BA46-9B44EF54764C}" srcOrd="0" destOrd="0" parTransId="{12C6AACD-A368-4CFB-8C37-E1D041CB1ED3}" sibTransId="{584A57A7-1D59-49DF-BBBD-D57097D00201}"/>
    <dgm:cxn modelId="{9537E09F-1478-4DE6-AA45-E984F39E5C2C}" type="presOf" srcId="{DB6238D4-DDAE-4A0D-BA46-9B44EF54764C}" destId="{785937A0-D323-41DB-BEB4-BA629A499955}" srcOrd="0" destOrd="0" presId="urn:microsoft.com/office/officeart/2005/8/layout/vProcess5"/>
    <dgm:cxn modelId="{0FB8F4A1-CF68-4B70-B0C0-42A382C623EB}" type="presOf" srcId="{B29BDAD3-27EA-40AC-916B-109CFAA020EE}" destId="{E046CD5C-E8B4-4088-BCD7-134C3064ED48}" srcOrd="1" destOrd="0" presId="urn:microsoft.com/office/officeart/2005/8/layout/vProcess5"/>
    <dgm:cxn modelId="{B0275EDB-B25A-4CF3-BE8C-E75FE43FEB1D}" type="presOf" srcId="{E2DDF568-A4C2-4366-A803-C01732F00159}" destId="{342FE9B7-AE59-4128-AECD-A9064B8C317F}" srcOrd="0" destOrd="0" presId="urn:microsoft.com/office/officeart/2005/8/layout/vProcess5"/>
    <dgm:cxn modelId="{DE9FA681-80AF-4065-8E6E-3E17C992C2CA}" type="presParOf" srcId="{342FE9B7-AE59-4128-AECD-A9064B8C317F}" destId="{0378C28D-B4D8-424A-8A62-33491CCD6AE5}" srcOrd="0" destOrd="0" presId="urn:microsoft.com/office/officeart/2005/8/layout/vProcess5"/>
    <dgm:cxn modelId="{7881D45B-5D2D-406C-B36A-AD366AF21AF3}" type="presParOf" srcId="{342FE9B7-AE59-4128-AECD-A9064B8C317F}" destId="{785937A0-D323-41DB-BEB4-BA629A499955}" srcOrd="1" destOrd="0" presId="urn:microsoft.com/office/officeart/2005/8/layout/vProcess5"/>
    <dgm:cxn modelId="{548D641B-4235-440B-84E0-03295F1B3B37}" type="presParOf" srcId="{342FE9B7-AE59-4128-AECD-A9064B8C317F}" destId="{ABB660A2-4937-4FEF-955B-64F738FDE8F9}" srcOrd="2" destOrd="0" presId="urn:microsoft.com/office/officeart/2005/8/layout/vProcess5"/>
    <dgm:cxn modelId="{1540D114-9EED-4359-9B5D-CCD7C53798DD}" type="presParOf" srcId="{342FE9B7-AE59-4128-AECD-A9064B8C317F}" destId="{CA0724E6-F8F6-482B-9A04-0C46E87EC54B}" srcOrd="3" destOrd="0" presId="urn:microsoft.com/office/officeart/2005/8/layout/vProcess5"/>
    <dgm:cxn modelId="{76C22C74-E0D3-4F4A-B4BE-AFB37A0000C0}" type="presParOf" srcId="{342FE9B7-AE59-4128-AECD-A9064B8C317F}" destId="{76C956C2-656B-4029-B605-388EFD4AD6C7}" srcOrd="4" destOrd="0" presId="urn:microsoft.com/office/officeart/2005/8/layout/vProcess5"/>
    <dgm:cxn modelId="{C705CDEB-49EF-4DE6-BADE-8C2B5ADD52D9}" type="presParOf" srcId="{342FE9B7-AE59-4128-AECD-A9064B8C317F}" destId="{E046CD5C-E8B4-4088-BCD7-134C3064ED48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7737376-3761-4225-A83B-A1327D7AE1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FB62F41-6883-43D8-81AE-96F6840D38B1}">
      <dgm:prSet/>
      <dgm:spPr/>
      <dgm:t>
        <a:bodyPr/>
        <a:lstStyle/>
        <a:p>
          <a:r>
            <a:rPr lang="en-US"/>
            <a:t>Too narrowly focusing on negative experiences as opposed to unique coping mechanisms (Savin-Williams, 2008).</a:t>
          </a:r>
        </a:p>
      </dgm:t>
    </dgm:pt>
    <dgm:pt modelId="{598A2AA8-FC1C-4E88-B04E-076A0F061C96}" type="parTrans" cxnId="{FF2DDED3-4B15-46C2-BDEF-3397C249FD93}">
      <dgm:prSet/>
      <dgm:spPr/>
      <dgm:t>
        <a:bodyPr/>
        <a:lstStyle/>
        <a:p>
          <a:endParaRPr lang="en-US"/>
        </a:p>
      </dgm:t>
    </dgm:pt>
    <dgm:pt modelId="{10B78B3F-2048-416C-B4AF-57081DBB5C97}" type="sibTrans" cxnId="{FF2DDED3-4B15-46C2-BDEF-3397C249FD93}">
      <dgm:prSet/>
      <dgm:spPr/>
      <dgm:t>
        <a:bodyPr/>
        <a:lstStyle/>
        <a:p>
          <a:endParaRPr lang="en-US"/>
        </a:p>
      </dgm:t>
    </dgm:pt>
    <dgm:pt modelId="{C56A9BFA-3057-4ED5-8059-2B20B11DD7FC}">
      <dgm:prSet/>
      <dgm:spPr/>
      <dgm:t>
        <a:bodyPr/>
        <a:lstStyle/>
        <a:p>
          <a:r>
            <a:rPr lang="en-US"/>
            <a:t>Correlational studies, not causational. </a:t>
          </a:r>
        </a:p>
      </dgm:t>
    </dgm:pt>
    <dgm:pt modelId="{49DE7689-BAEE-4803-926C-90F3991AC3C6}" type="parTrans" cxnId="{80BEA8FF-FF94-4FD5-9117-6B50DB0E7D4C}">
      <dgm:prSet/>
      <dgm:spPr/>
      <dgm:t>
        <a:bodyPr/>
        <a:lstStyle/>
        <a:p>
          <a:endParaRPr lang="en-US"/>
        </a:p>
      </dgm:t>
    </dgm:pt>
    <dgm:pt modelId="{C35DA627-A5F7-4D8B-8A50-1837EFE7E0C0}" type="sibTrans" cxnId="{80BEA8FF-FF94-4FD5-9117-6B50DB0E7D4C}">
      <dgm:prSet/>
      <dgm:spPr/>
      <dgm:t>
        <a:bodyPr/>
        <a:lstStyle/>
        <a:p>
          <a:endParaRPr lang="en-US"/>
        </a:p>
      </dgm:t>
    </dgm:pt>
    <dgm:pt modelId="{EB5C8EBE-CFA4-4D96-8D5A-15CD66D3B27A}">
      <dgm:prSet/>
      <dgm:spPr/>
      <dgm:t>
        <a:bodyPr/>
        <a:lstStyle/>
        <a:p>
          <a:r>
            <a:rPr lang="en-US"/>
            <a:t>A lack of focus on all three components of minority prejudice, minority health disparities and the link between prejudice and health disparities. </a:t>
          </a:r>
        </a:p>
      </dgm:t>
    </dgm:pt>
    <dgm:pt modelId="{F59A2003-C788-43E0-A142-B60515A4321A}" type="parTrans" cxnId="{5FE937A3-A26B-4857-9F40-7AC3369A3D16}">
      <dgm:prSet/>
      <dgm:spPr/>
      <dgm:t>
        <a:bodyPr/>
        <a:lstStyle/>
        <a:p>
          <a:endParaRPr lang="en-US"/>
        </a:p>
      </dgm:t>
    </dgm:pt>
    <dgm:pt modelId="{8E97897B-C32E-4A06-ABF9-02E955E10EEE}" type="sibTrans" cxnId="{5FE937A3-A26B-4857-9F40-7AC3369A3D16}">
      <dgm:prSet/>
      <dgm:spPr/>
      <dgm:t>
        <a:bodyPr/>
        <a:lstStyle/>
        <a:p>
          <a:endParaRPr lang="en-US"/>
        </a:p>
      </dgm:t>
    </dgm:pt>
    <dgm:pt modelId="{159EDFA7-FE31-4404-9DF2-151299722F92}" type="pres">
      <dgm:prSet presAssocID="{87737376-3761-4225-A83B-A1327D7AE167}" presName="root" presStyleCnt="0">
        <dgm:presLayoutVars>
          <dgm:dir/>
          <dgm:resizeHandles val="exact"/>
        </dgm:presLayoutVars>
      </dgm:prSet>
      <dgm:spPr/>
    </dgm:pt>
    <dgm:pt modelId="{12430E55-FD6E-4FE8-9F9F-432B0E005E5D}" type="pres">
      <dgm:prSet presAssocID="{DFB62F41-6883-43D8-81AE-96F6840D38B1}" presName="compNode" presStyleCnt="0"/>
      <dgm:spPr/>
    </dgm:pt>
    <dgm:pt modelId="{BDB30293-0B1D-4BA3-8EBB-4C858615423B}" type="pres">
      <dgm:prSet presAssocID="{DFB62F41-6883-43D8-81AE-96F6840D38B1}" presName="bgRect" presStyleLbl="bgShp" presStyleIdx="0" presStyleCnt="3"/>
      <dgm:spPr/>
    </dgm:pt>
    <dgm:pt modelId="{6E177406-0361-421E-BA18-93F112DA6FF5}" type="pres">
      <dgm:prSet presAssocID="{DFB62F41-6883-43D8-81AE-96F6840D38B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C30697A2-DFD7-43E3-BEC3-7ED2178F716D}" type="pres">
      <dgm:prSet presAssocID="{DFB62F41-6883-43D8-81AE-96F6840D38B1}" presName="spaceRect" presStyleCnt="0"/>
      <dgm:spPr/>
    </dgm:pt>
    <dgm:pt modelId="{0B72D8A0-9AE5-45B3-9682-9C6BD4510CF0}" type="pres">
      <dgm:prSet presAssocID="{DFB62F41-6883-43D8-81AE-96F6840D38B1}" presName="parTx" presStyleLbl="revTx" presStyleIdx="0" presStyleCnt="3">
        <dgm:presLayoutVars>
          <dgm:chMax val="0"/>
          <dgm:chPref val="0"/>
        </dgm:presLayoutVars>
      </dgm:prSet>
      <dgm:spPr/>
    </dgm:pt>
    <dgm:pt modelId="{7461D7C1-D8D3-4777-89A0-751C3EA2EE57}" type="pres">
      <dgm:prSet presAssocID="{10B78B3F-2048-416C-B4AF-57081DBB5C97}" presName="sibTrans" presStyleCnt="0"/>
      <dgm:spPr/>
    </dgm:pt>
    <dgm:pt modelId="{83636DD3-C138-4448-8209-5AD93854413F}" type="pres">
      <dgm:prSet presAssocID="{C56A9BFA-3057-4ED5-8059-2B20B11DD7FC}" presName="compNode" presStyleCnt="0"/>
      <dgm:spPr/>
    </dgm:pt>
    <dgm:pt modelId="{6B09CD86-B411-4C31-9205-50184369DCF0}" type="pres">
      <dgm:prSet presAssocID="{C56A9BFA-3057-4ED5-8059-2B20B11DD7FC}" presName="bgRect" presStyleLbl="bgShp" presStyleIdx="1" presStyleCnt="3"/>
      <dgm:spPr/>
    </dgm:pt>
    <dgm:pt modelId="{6FEDC801-E3BA-41AD-9C88-A38C11898B22}" type="pres">
      <dgm:prSet presAssocID="{C56A9BFA-3057-4ED5-8059-2B20B11DD7F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9EE8712F-F92E-4364-ACA3-F7DB24AD62FF}" type="pres">
      <dgm:prSet presAssocID="{C56A9BFA-3057-4ED5-8059-2B20B11DD7FC}" presName="spaceRect" presStyleCnt="0"/>
      <dgm:spPr/>
    </dgm:pt>
    <dgm:pt modelId="{D7DD27DA-4F77-4E67-A4FD-5DC586B848F6}" type="pres">
      <dgm:prSet presAssocID="{C56A9BFA-3057-4ED5-8059-2B20B11DD7FC}" presName="parTx" presStyleLbl="revTx" presStyleIdx="1" presStyleCnt="3">
        <dgm:presLayoutVars>
          <dgm:chMax val="0"/>
          <dgm:chPref val="0"/>
        </dgm:presLayoutVars>
      </dgm:prSet>
      <dgm:spPr/>
    </dgm:pt>
    <dgm:pt modelId="{3C9C4753-E085-45F9-9E28-E97EA7F87905}" type="pres">
      <dgm:prSet presAssocID="{C35DA627-A5F7-4D8B-8A50-1837EFE7E0C0}" presName="sibTrans" presStyleCnt="0"/>
      <dgm:spPr/>
    </dgm:pt>
    <dgm:pt modelId="{9C13B5D8-ADE9-43E3-8D20-0552F65BA867}" type="pres">
      <dgm:prSet presAssocID="{EB5C8EBE-CFA4-4D96-8D5A-15CD66D3B27A}" presName="compNode" presStyleCnt="0"/>
      <dgm:spPr/>
    </dgm:pt>
    <dgm:pt modelId="{B498B6B2-77A2-4E2A-95D6-D958A363E554}" type="pres">
      <dgm:prSet presAssocID="{EB5C8EBE-CFA4-4D96-8D5A-15CD66D3B27A}" presName="bgRect" presStyleLbl="bgShp" presStyleIdx="2" presStyleCnt="3"/>
      <dgm:spPr/>
    </dgm:pt>
    <dgm:pt modelId="{66806519-8C1F-481E-8F71-6371B3BD1081}" type="pres">
      <dgm:prSet presAssocID="{EB5C8EBE-CFA4-4D96-8D5A-15CD66D3B27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D0E2EE48-0A8F-450D-ADC7-AD44118ADE88}" type="pres">
      <dgm:prSet presAssocID="{EB5C8EBE-CFA4-4D96-8D5A-15CD66D3B27A}" presName="spaceRect" presStyleCnt="0"/>
      <dgm:spPr/>
    </dgm:pt>
    <dgm:pt modelId="{9B6A8C8A-AEFC-4FC5-B606-B402C777D406}" type="pres">
      <dgm:prSet presAssocID="{EB5C8EBE-CFA4-4D96-8D5A-15CD66D3B27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815E22C-1D09-48B3-AAC6-0A2069EE8D3E}" type="presOf" srcId="{EB5C8EBE-CFA4-4D96-8D5A-15CD66D3B27A}" destId="{9B6A8C8A-AEFC-4FC5-B606-B402C777D406}" srcOrd="0" destOrd="0" presId="urn:microsoft.com/office/officeart/2018/2/layout/IconVerticalSolidList"/>
    <dgm:cxn modelId="{5FE937A3-A26B-4857-9F40-7AC3369A3D16}" srcId="{87737376-3761-4225-A83B-A1327D7AE167}" destId="{EB5C8EBE-CFA4-4D96-8D5A-15CD66D3B27A}" srcOrd="2" destOrd="0" parTransId="{F59A2003-C788-43E0-A142-B60515A4321A}" sibTransId="{8E97897B-C32E-4A06-ABF9-02E955E10EEE}"/>
    <dgm:cxn modelId="{FF2DDED3-4B15-46C2-BDEF-3397C249FD93}" srcId="{87737376-3761-4225-A83B-A1327D7AE167}" destId="{DFB62F41-6883-43D8-81AE-96F6840D38B1}" srcOrd="0" destOrd="0" parTransId="{598A2AA8-FC1C-4E88-B04E-076A0F061C96}" sibTransId="{10B78B3F-2048-416C-B4AF-57081DBB5C97}"/>
    <dgm:cxn modelId="{275A3DDA-2EA5-4A4E-9F88-102CDD5391AE}" type="presOf" srcId="{87737376-3761-4225-A83B-A1327D7AE167}" destId="{159EDFA7-FE31-4404-9DF2-151299722F92}" srcOrd="0" destOrd="0" presId="urn:microsoft.com/office/officeart/2018/2/layout/IconVerticalSolidList"/>
    <dgm:cxn modelId="{7E4984E8-A59E-4573-8DE1-CA235CDD7316}" type="presOf" srcId="{C56A9BFA-3057-4ED5-8059-2B20B11DD7FC}" destId="{D7DD27DA-4F77-4E67-A4FD-5DC586B848F6}" srcOrd="0" destOrd="0" presId="urn:microsoft.com/office/officeart/2018/2/layout/IconVerticalSolidList"/>
    <dgm:cxn modelId="{5B7676F1-4F71-4771-B083-AD81F3A546EF}" type="presOf" srcId="{DFB62F41-6883-43D8-81AE-96F6840D38B1}" destId="{0B72D8A0-9AE5-45B3-9682-9C6BD4510CF0}" srcOrd="0" destOrd="0" presId="urn:microsoft.com/office/officeart/2018/2/layout/IconVerticalSolidList"/>
    <dgm:cxn modelId="{80BEA8FF-FF94-4FD5-9117-6B50DB0E7D4C}" srcId="{87737376-3761-4225-A83B-A1327D7AE167}" destId="{C56A9BFA-3057-4ED5-8059-2B20B11DD7FC}" srcOrd="1" destOrd="0" parTransId="{49DE7689-BAEE-4803-926C-90F3991AC3C6}" sibTransId="{C35DA627-A5F7-4D8B-8A50-1837EFE7E0C0}"/>
    <dgm:cxn modelId="{EFAFA29C-51FD-4E8A-8D50-89E07B817A7B}" type="presParOf" srcId="{159EDFA7-FE31-4404-9DF2-151299722F92}" destId="{12430E55-FD6E-4FE8-9F9F-432B0E005E5D}" srcOrd="0" destOrd="0" presId="urn:microsoft.com/office/officeart/2018/2/layout/IconVerticalSolidList"/>
    <dgm:cxn modelId="{59CB041B-EBF7-4DE8-9B5C-E20DBFE89920}" type="presParOf" srcId="{12430E55-FD6E-4FE8-9F9F-432B0E005E5D}" destId="{BDB30293-0B1D-4BA3-8EBB-4C858615423B}" srcOrd="0" destOrd="0" presId="urn:microsoft.com/office/officeart/2018/2/layout/IconVerticalSolidList"/>
    <dgm:cxn modelId="{88E1A213-7D27-4A92-A351-141376B5ACF1}" type="presParOf" srcId="{12430E55-FD6E-4FE8-9F9F-432B0E005E5D}" destId="{6E177406-0361-421E-BA18-93F112DA6FF5}" srcOrd="1" destOrd="0" presId="urn:microsoft.com/office/officeart/2018/2/layout/IconVerticalSolidList"/>
    <dgm:cxn modelId="{79D11943-EA19-46FF-9C46-3FF2DE99678E}" type="presParOf" srcId="{12430E55-FD6E-4FE8-9F9F-432B0E005E5D}" destId="{C30697A2-DFD7-43E3-BEC3-7ED2178F716D}" srcOrd="2" destOrd="0" presId="urn:microsoft.com/office/officeart/2018/2/layout/IconVerticalSolidList"/>
    <dgm:cxn modelId="{7AF33632-D144-42B2-A57A-162B163A48FF}" type="presParOf" srcId="{12430E55-FD6E-4FE8-9F9F-432B0E005E5D}" destId="{0B72D8A0-9AE5-45B3-9682-9C6BD4510CF0}" srcOrd="3" destOrd="0" presId="urn:microsoft.com/office/officeart/2018/2/layout/IconVerticalSolidList"/>
    <dgm:cxn modelId="{55DA5A27-8FF4-449E-8609-6991A2EEEFAA}" type="presParOf" srcId="{159EDFA7-FE31-4404-9DF2-151299722F92}" destId="{7461D7C1-D8D3-4777-89A0-751C3EA2EE57}" srcOrd="1" destOrd="0" presId="urn:microsoft.com/office/officeart/2018/2/layout/IconVerticalSolidList"/>
    <dgm:cxn modelId="{CB2E8FF4-BBAF-41FF-9D08-B188FDD75AF1}" type="presParOf" srcId="{159EDFA7-FE31-4404-9DF2-151299722F92}" destId="{83636DD3-C138-4448-8209-5AD93854413F}" srcOrd="2" destOrd="0" presId="urn:microsoft.com/office/officeart/2018/2/layout/IconVerticalSolidList"/>
    <dgm:cxn modelId="{2A3B669D-4B42-43F5-AD87-8ABAD18B218D}" type="presParOf" srcId="{83636DD3-C138-4448-8209-5AD93854413F}" destId="{6B09CD86-B411-4C31-9205-50184369DCF0}" srcOrd="0" destOrd="0" presId="urn:microsoft.com/office/officeart/2018/2/layout/IconVerticalSolidList"/>
    <dgm:cxn modelId="{84902734-7EC8-4E13-BB79-2314984ECCC4}" type="presParOf" srcId="{83636DD3-C138-4448-8209-5AD93854413F}" destId="{6FEDC801-E3BA-41AD-9C88-A38C11898B22}" srcOrd="1" destOrd="0" presId="urn:microsoft.com/office/officeart/2018/2/layout/IconVerticalSolidList"/>
    <dgm:cxn modelId="{7E7F9953-2D68-4EA9-9EC9-A063A9218B43}" type="presParOf" srcId="{83636DD3-C138-4448-8209-5AD93854413F}" destId="{9EE8712F-F92E-4364-ACA3-F7DB24AD62FF}" srcOrd="2" destOrd="0" presId="urn:microsoft.com/office/officeart/2018/2/layout/IconVerticalSolidList"/>
    <dgm:cxn modelId="{C6A84EBF-B141-41E6-84E5-8959FCEB5363}" type="presParOf" srcId="{83636DD3-C138-4448-8209-5AD93854413F}" destId="{D7DD27DA-4F77-4E67-A4FD-5DC586B848F6}" srcOrd="3" destOrd="0" presId="urn:microsoft.com/office/officeart/2018/2/layout/IconVerticalSolidList"/>
    <dgm:cxn modelId="{294C2D3B-714C-46E3-BFAE-46845D9E44DB}" type="presParOf" srcId="{159EDFA7-FE31-4404-9DF2-151299722F92}" destId="{3C9C4753-E085-45F9-9E28-E97EA7F87905}" srcOrd="3" destOrd="0" presId="urn:microsoft.com/office/officeart/2018/2/layout/IconVerticalSolidList"/>
    <dgm:cxn modelId="{E5925D15-68BE-4911-8067-D4812B797DA6}" type="presParOf" srcId="{159EDFA7-FE31-4404-9DF2-151299722F92}" destId="{9C13B5D8-ADE9-43E3-8D20-0552F65BA867}" srcOrd="4" destOrd="0" presId="urn:microsoft.com/office/officeart/2018/2/layout/IconVerticalSolidList"/>
    <dgm:cxn modelId="{0A64AA3B-5FCD-4621-81C2-80624610355A}" type="presParOf" srcId="{9C13B5D8-ADE9-43E3-8D20-0552F65BA867}" destId="{B498B6B2-77A2-4E2A-95D6-D958A363E554}" srcOrd="0" destOrd="0" presId="urn:microsoft.com/office/officeart/2018/2/layout/IconVerticalSolidList"/>
    <dgm:cxn modelId="{1FA5E0ED-DF6D-4A51-8C0D-444599BB130F}" type="presParOf" srcId="{9C13B5D8-ADE9-43E3-8D20-0552F65BA867}" destId="{66806519-8C1F-481E-8F71-6371B3BD1081}" srcOrd="1" destOrd="0" presId="urn:microsoft.com/office/officeart/2018/2/layout/IconVerticalSolidList"/>
    <dgm:cxn modelId="{7515A3FE-D7F0-4FDE-B7F9-071CCEACB992}" type="presParOf" srcId="{9C13B5D8-ADE9-43E3-8D20-0552F65BA867}" destId="{D0E2EE48-0A8F-450D-ADC7-AD44118ADE88}" srcOrd="2" destOrd="0" presId="urn:microsoft.com/office/officeart/2018/2/layout/IconVerticalSolidList"/>
    <dgm:cxn modelId="{597FB9D5-9062-4418-AE19-F04DE535F295}" type="presParOf" srcId="{9C13B5D8-ADE9-43E3-8D20-0552F65BA867}" destId="{9B6A8C8A-AEFC-4FC5-B606-B402C777D40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ADA594C-3DEC-40D8-8C1E-310B061B12AF}" type="doc">
      <dgm:prSet loTypeId="urn:microsoft.com/office/officeart/2005/8/layout/bProcess2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EC18614-852B-488D-B413-91C01518E268}">
      <dgm:prSet/>
      <dgm:spPr/>
      <dgm:t>
        <a:bodyPr/>
        <a:lstStyle/>
        <a:p>
          <a:r>
            <a:rPr lang="en-US"/>
            <a:t>Discrimination and prejudice can link with ACE's.</a:t>
          </a:r>
        </a:p>
      </dgm:t>
    </dgm:pt>
    <dgm:pt modelId="{28D1A7BD-58E4-4BA6-AF4B-07D986F0104C}" type="parTrans" cxnId="{EE78D594-82C5-4320-808F-5E821E7367E8}">
      <dgm:prSet/>
      <dgm:spPr/>
      <dgm:t>
        <a:bodyPr/>
        <a:lstStyle/>
        <a:p>
          <a:endParaRPr lang="en-US"/>
        </a:p>
      </dgm:t>
    </dgm:pt>
    <dgm:pt modelId="{DD279B7F-723B-4275-8AED-A77BCBF77B65}" type="sibTrans" cxnId="{EE78D594-82C5-4320-808F-5E821E7367E8}">
      <dgm:prSet/>
      <dgm:spPr/>
      <dgm:t>
        <a:bodyPr/>
        <a:lstStyle/>
        <a:p>
          <a:endParaRPr lang="en-US"/>
        </a:p>
      </dgm:t>
    </dgm:pt>
    <dgm:pt modelId="{F4658318-ADB3-49B8-BD1D-1BDBD46C0864}">
      <dgm:prSet/>
      <dgm:spPr/>
      <dgm:t>
        <a:bodyPr/>
        <a:lstStyle/>
        <a:p>
          <a:r>
            <a:rPr lang="en-US"/>
            <a:t>What are ACE's? </a:t>
          </a:r>
        </a:p>
      </dgm:t>
    </dgm:pt>
    <dgm:pt modelId="{7654A04D-B011-4EBA-BEAE-167361AD24B4}" type="parTrans" cxnId="{DE76E20D-94EC-4348-AA8E-254C72253B40}">
      <dgm:prSet/>
      <dgm:spPr/>
      <dgm:t>
        <a:bodyPr/>
        <a:lstStyle/>
        <a:p>
          <a:endParaRPr lang="en-US"/>
        </a:p>
      </dgm:t>
    </dgm:pt>
    <dgm:pt modelId="{B964923C-D292-4F2C-874A-98EAE02CD47E}" type="sibTrans" cxnId="{DE76E20D-94EC-4348-AA8E-254C72253B40}">
      <dgm:prSet/>
      <dgm:spPr/>
      <dgm:t>
        <a:bodyPr/>
        <a:lstStyle/>
        <a:p>
          <a:endParaRPr lang="en-US"/>
        </a:p>
      </dgm:t>
    </dgm:pt>
    <dgm:pt modelId="{29368E80-0902-4D38-BB67-A9C1DE1F7A84}" type="pres">
      <dgm:prSet presAssocID="{2ADA594C-3DEC-40D8-8C1E-310B061B12AF}" presName="diagram" presStyleCnt="0">
        <dgm:presLayoutVars>
          <dgm:dir/>
          <dgm:resizeHandles/>
        </dgm:presLayoutVars>
      </dgm:prSet>
      <dgm:spPr/>
    </dgm:pt>
    <dgm:pt modelId="{B65ABD40-BCF7-4D89-9642-77BC79CBD17B}" type="pres">
      <dgm:prSet presAssocID="{DEC18614-852B-488D-B413-91C01518E268}" presName="firstNode" presStyleLbl="node1" presStyleIdx="0" presStyleCnt="2">
        <dgm:presLayoutVars>
          <dgm:bulletEnabled val="1"/>
        </dgm:presLayoutVars>
      </dgm:prSet>
      <dgm:spPr/>
    </dgm:pt>
    <dgm:pt modelId="{A13F24DE-3DD4-4626-AA09-C594CA7A20E6}" type="pres">
      <dgm:prSet presAssocID="{DD279B7F-723B-4275-8AED-A77BCBF77B65}" presName="sibTrans" presStyleLbl="sibTrans2D1" presStyleIdx="0" presStyleCnt="1"/>
      <dgm:spPr/>
    </dgm:pt>
    <dgm:pt modelId="{35D248EF-A82A-40C9-867B-140ACFE9579D}" type="pres">
      <dgm:prSet presAssocID="{F4658318-ADB3-49B8-BD1D-1BDBD46C0864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DE76E20D-94EC-4348-AA8E-254C72253B40}" srcId="{2ADA594C-3DEC-40D8-8C1E-310B061B12AF}" destId="{F4658318-ADB3-49B8-BD1D-1BDBD46C0864}" srcOrd="1" destOrd="0" parTransId="{7654A04D-B011-4EBA-BEAE-167361AD24B4}" sibTransId="{B964923C-D292-4F2C-874A-98EAE02CD47E}"/>
    <dgm:cxn modelId="{ADEA6D34-8A0F-4415-B82C-0CFC3CADAB13}" type="presOf" srcId="{DD279B7F-723B-4275-8AED-A77BCBF77B65}" destId="{A13F24DE-3DD4-4626-AA09-C594CA7A20E6}" srcOrd="0" destOrd="0" presId="urn:microsoft.com/office/officeart/2005/8/layout/bProcess2"/>
    <dgm:cxn modelId="{7C51D27B-299B-4B24-B355-0CFFED09693E}" type="presOf" srcId="{DEC18614-852B-488D-B413-91C01518E268}" destId="{B65ABD40-BCF7-4D89-9642-77BC79CBD17B}" srcOrd="0" destOrd="0" presId="urn:microsoft.com/office/officeart/2005/8/layout/bProcess2"/>
    <dgm:cxn modelId="{F56B267D-7775-43EA-A52B-2AAB8EEEDE4F}" type="presOf" srcId="{2ADA594C-3DEC-40D8-8C1E-310B061B12AF}" destId="{29368E80-0902-4D38-BB67-A9C1DE1F7A84}" srcOrd="0" destOrd="0" presId="urn:microsoft.com/office/officeart/2005/8/layout/bProcess2"/>
    <dgm:cxn modelId="{EE78D594-82C5-4320-808F-5E821E7367E8}" srcId="{2ADA594C-3DEC-40D8-8C1E-310B061B12AF}" destId="{DEC18614-852B-488D-B413-91C01518E268}" srcOrd="0" destOrd="0" parTransId="{28D1A7BD-58E4-4BA6-AF4B-07D986F0104C}" sibTransId="{DD279B7F-723B-4275-8AED-A77BCBF77B65}"/>
    <dgm:cxn modelId="{D3963DCD-0CA7-4D29-A043-4AFC4D2575AC}" type="presOf" srcId="{F4658318-ADB3-49B8-BD1D-1BDBD46C0864}" destId="{35D248EF-A82A-40C9-867B-140ACFE9579D}" srcOrd="0" destOrd="0" presId="urn:microsoft.com/office/officeart/2005/8/layout/bProcess2"/>
    <dgm:cxn modelId="{B80D6C23-AB4F-4DF0-BB10-5115C2F8130A}" type="presParOf" srcId="{29368E80-0902-4D38-BB67-A9C1DE1F7A84}" destId="{B65ABD40-BCF7-4D89-9642-77BC79CBD17B}" srcOrd="0" destOrd="0" presId="urn:microsoft.com/office/officeart/2005/8/layout/bProcess2"/>
    <dgm:cxn modelId="{B5F2C194-AE81-434F-B561-6CBFF4FAFC1D}" type="presParOf" srcId="{29368E80-0902-4D38-BB67-A9C1DE1F7A84}" destId="{A13F24DE-3DD4-4626-AA09-C594CA7A20E6}" srcOrd="1" destOrd="0" presId="urn:microsoft.com/office/officeart/2005/8/layout/bProcess2"/>
    <dgm:cxn modelId="{D8842A0C-142D-4A69-87EA-491F63B66609}" type="presParOf" srcId="{29368E80-0902-4D38-BB67-A9C1DE1F7A84}" destId="{35D248EF-A82A-40C9-867B-140ACFE9579D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32B820C-A86A-4FA2-88F7-680B7C79C730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8936F24-E34F-44C6-BC71-2ACFB90FA732}">
      <dgm:prSet/>
      <dgm:spPr/>
      <dgm:t>
        <a:bodyPr/>
        <a:lstStyle/>
        <a:p>
          <a:r>
            <a:rPr lang="en-US"/>
            <a:t>Adverse Childhood Experiences (ACEs) are highly stressful, and potentially traumatic, events or situations that occur during childhood and/or adolescence. </a:t>
          </a:r>
        </a:p>
      </dgm:t>
    </dgm:pt>
    <dgm:pt modelId="{055545BA-22FA-4B2B-940D-E2A5638D16BB}" type="parTrans" cxnId="{DB87EB69-D6E2-433B-B756-3A5A90F08166}">
      <dgm:prSet/>
      <dgm:spPr/>
      <dgm:t>
        <a:bodyPr/>
        <a:lstStyle/>
        <a:p>
          <a:endParaRPr lang="en-US"/>
        </a:p>
      </dgm:t>
    </dgm:pt>
    <dgm:pt modelId="{4CF9E870-B7F4-4E65-AA45-C95044081299}" type="sibTrans" cxnId="{DB87EB69-D6E2-433B-B756-3A5A90F08166}">
      <dgm:prSet/>
      <dgm:spPr/>
      <dgm:t>
        <a:bodyPr/>
        <a:lstStyle/>
        <a:p>
          <a:endParaRPr lang="en-US"/>
        </a:p>
      </dgm:t>
    </dgm:pt>
    <dgm:pt modelId="{15F9F9E2-E863-4746-973A-3A1009E1EC92}">
      <dgm:prSet/>
      <dgm:spPr/>
      <dgm:t>
        <a:bodyPr/>
        <a:lstStyle/>
        <a:p>
          <a:r>
            <a:rPr lang="en-US"/>
            <a:t>They can be a single event, or prolonged threats to, and breaches of, the young person’s safety, security, trust or bodily integrity.</a:t>
          </a:r>
        </a:p>
      </dgm:t>
    </dgm:pt>
    <dgm:pt modelId="{E483D64F-9C00-402A-A0C0-389E5540378C}" type="parTrans" cxnId="{F474AE42-127F-4C12-AB0D-D2B606DD3C46}">
      <dgm:prSet/>
      <dgm:spPr/>
      <dgm:t>
        <a:bodyPr/>
        <a:lstStyle/>
        <a:p>
          <a:endParaRPr lang="en-US"/>
        </a:p>
      </dgm:t>
    </dgm:pt>
    <dgm:pt modelId="{FBA1834F-BEDF-47EB-95E2-82867B549BCB}" type="sibTrans" cxnId="{F474AE42-127F-4C12-AB0D-D2B606DD3C46}">
      <dgm:prSet/>
      <dgm:spPr/>
      <dgm:t>
        <a:bodyPr/>
        <a:lstStyle/>
        <a:p>
          <a:endParaRPr lang="en-US"/>
        </a:p>
      </dgm:t>
    </dgm:pt>
    <dgm:pt modelId="{B3B443FD-8446-4AFD-BFAC-237751573C05}" type="pres">
      <dgm:prSet presAssocID="{032B820C-A86A-4FA2-88F7-680B7C79C730}" presName="outerComposite" presStyleCnt="0">
        <dgm:presLayoutVars>
          <dgm:chMax val="5"/>
          <dgm:dir/>
          <dgm:resizeHandles val="exact"/>
        </dgm:presLayoutVars>
      </dgm:prSet>
      <dgm:spPr/>
    </dgm:pt>
    <dgm:pt modelId="{2B80ADAF-7D30-4778-A769-D0F4B3A67077}" type="pres">
      <dgm:prSet presAssocID="{032B820C-A86A-4FA2-88F7-680B7C79C730}" presName="dummyMaxCanvas" presStyleCnt="0">
        <dgm:presLayoutVars/>
      </dgm:prSet>
      <dgm:spPr/>
    </dgm:pt>
    <dgm:pt modelId="{89784140-ED8F-49FC-AA41-EBE067C43E68}" type="pres">
      <dgm:prSet presAssocID="{032B820C-A86A-4FA2-88F7-680B7C79C730}" presName="TwoNodes_1" presStyleLbl="node1" presStyleIdx="0" presStyleCnt="2">
        <dgm:presLayoutVars>
          <dgm:bulletEnabled val="1"/>
        </dgm:presLayoutVars>
      </dgm:prSet>
      <dgm:spPr/>
    </dgm:pt>
    <dgm:pt modelId="{4D389871-55E6-475F-9DFE-B2999FC71B98}" type="pres">
      <dgm:prSet presAssocID="{032B820C-A86A-4FA2-88F7-680B7C79C730}" presName="TwoNodes_2" presStyleLbl="node1" presStyleIdx="1" presStyleCnt="2">
        <dgm:presLayoutVars>
          <dgm:bulletEnabled val="1"/>
        </dgm:presLayoutVars>
      </dgm:prSet>
      <dgm:spPr/>
    </dgm:pt>
    <dgm:pt modelId="{1C1DCFA3-29CD-46F0-B5E7-E3EB70402083}" type="pres">
      <dgm:prSet presAssocID="{032B820C-A86A-4FA2-88F7-680B7C79C730}" presName="TwoConn_1-2" presStyleLbl="fgAccFollowNode1" presStyleIdx="0" presStyleCnt="1">
        <dgm:presLayoutVars>
          <dgm:bulletEnabled val="1"/>
        </dgm:presLayoutVars>
      </dgm:prSet>
      <dgm:spPr/>
    </dgm:pt>
    <dgm:pt modelId="{89B26A79-B825-4E3B-AB3A-C18E504BCF7E}" type="pres">
      <dgm:prSet presAssocID="{032B820C-A86A-4FA2-88F7-680B7C79C730}" presName="TwoNodes_1_text" presStyleLbl="node1" presStyleIdx="1" presStyleCnt="2">
        <dgm:presLayoutVars>
          <dgm:bulletEnabled val="1"/>
        </dgm:presLayoutVars>
      </dgm:prSet>
      <dgm:spPr/>
    </dgm:pt>
    <dgm:pt modelId="{CF85EAD8-F71C-448D-AD61-24B4785CE61C}" type="pres">
      <dgm:prSet presAssocID="{032B820C-A86A-4FA2-88F7-680B7C79C730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E7FB2C26-0B74-44F0-98B0-7B5774B652FE}" type="presOf" srcId="{4CF9E870-B7F4-4E65-AA45-C95044081299}" destId="{1C1DCFA3-29CD-46F0-B5E7-E3EB70402083}" srcOrd="0" destOrd="0" presId="urn:microsoft.com/office/officeart/2005/8/layout/vProcess5"/>
    <dgm:cxn modelId="{46F87E2D-B323-4957-9B40-C36659954CD6}" type="presOf" srcId="{032B820C-A86A-4FA2-88F7-680B7C79C730}" destId="{B3B443FD-8446-4AFD-BFAC-237751573C05}" srcOrd="0" destOrd="0" presId="urn:microsoft.com/office/officeart/2005/8/layout/vProcess5"/>
    <dgm:cxn modelId="{F474AE42-127F-4C12-AB0D-D2B606DD3C46}" srcId="{032B820C-A86A-4FA2-88F7-680B7C79C730}" destId="{15F9F9E2-E863-4746-973A-3A1009E1EC92}" srcOrd="1" destOrd="0" parTransId="{E483D64F-9C00-402A-A0C0-389E5540378C}" sibTransId="{FBA1834F-BEDF-47EB-95E2-82867B549BCB}"/>
    <dgm:cxn modelId="{DB87EB69-D6E2-433B-B756-3A5A90F08166}" srcId="{032B820C-A86A-4FA2-88F7-680B7C79C730}" destId="{18936F24-E34F-44C6-BC71-2ACFB90FA732}" srcOrd="0" destOrd="0" parTransId="{055545BA-22FA-4B2B-940D-E2A5638D16BB}" sibTransId="{4CF9E870-B7F4-4E65-AA45-C95044081299}"/>
    <dgm:cxn modelId="{932F9574-34E2-4946-8B20-F2483B81840C}" type="presOf" srcId="{18936F24-E34F-44C6-BC71-2ACFB90FA732}" destId="{89784140-ED8F-49FC-AA41-EBE067C43E68}" srcOrd="0" destOrd="0" presId="urn:microsoft.com/office/officeart/2005/8/layout/vProcess5"/>
    <dgm:cxn modelId="{4402CD96-5937-4A85-B36E-937C1F3D9167}" type="presOf" srcId="{15F9F9E2-E863-4746-973A-3A1009E1EC92}" destId="{4D389871-55E6-475F-9DFE-B2999FC71B98}" srcOrd="0" destOrd="0" presId="urn:microsoft.com/office/officeart/2005/8/layout/vProcess5"/>
    <dgm:cxn modelId="{79B854C8-43DA-4DCE-B844-1842A714ED57}" type="presOf" srcId="{15F9F9E2-E863-4746-973A-3A1009E1EC92}" destId="{CF85EAD8-F71C-448D-AD61-24B4785CE61C}" srcOrd="1" destOrd="0" presId="urn:microsoft.com/office/officeart/2005/8/layout/vProcess5"/>
    <dgm:cxn modelId="{47EA26DC-4A17-44C2-9517-5976000260BA}" type="presOf" srcId="{18936F24-E34F-44C6-BC71-2ACFB90FA732}" destId="{89B26A79-B825-4E3B-AB3A-C18E504BCF7E}" srcOrd="1" destOrd="0" presId="urn:microsoft.com/office/officeart/2005/8/layout/vProcess5"/>
    <dgm:cxn modelId="{AB00CF3B-7DC9-49D3-8039-4E70F32FE95E}" type="presParOf" srcId="{B3B443FD-8446-4AFD-BFAC-237751573C05}" destId="{2B80ADAF-7D30-4778-A769-D0F4B3A67077}" srcOrd="0" destOrd="0" presId="urn:microsoft.com/office/officeart/2005/8/layout/vProcess5"/>
    <dgm:cxn modelId="{9989EB8D-2493-45C4-B085-8D037BBFBB8D}" type="presParOf" srcId="{B3B443FD-8446-4AFD-BFAC-237751573C05}" destId="{89784140-ED8F-49FC-AA41-EBE067C43E68}" srcOrd="1" destOrd="0" presId="urn:microsoft.com/office/officeart/2005/8/layout/vProcess5"/>
    <dgm:cxn modelId="{9E0BD932-9C85-4B4C-9A1D-D68E97D076D3}" type="presParOf" srcId="{B3B443FD-8446-4AFD-BFAC-237751573C05}" destId="{4D389871-55E6-475F-9DFE-B2999FC71B98}" srcOrd="2" destOrd="0" presId="urn:microsoft.com/office/officeart/2005/8/layout/vProcess5"/>
    <dgm:cxn modelId="{119D34C6-6C5E-4EFE-B913-4D11E19F99A9}" type="presParOf" srcId="{B3B443FD-8446-4AFD-BFAC-237751573C05}" destId="{1C1DCFA3-29CD-46F0-B5E7-E3EB70402083}" srcOrd="3" destOrd="0" presId="urn:microsoft.com/office/officeart/2005/8/layout/vProcess5"/>
    <dgm:cxn modelId="{F6A74CC1-1A59-473F-814E-355BB82D1879}" type="presParOf" srcId="{B3B443FD-8446-4AFD-BFAC-237751573C05}" destId="{89B26A79-B825-4E3B-AB3A-C18E504BCF7E}" srcOrd="4" destOrd="0" presId="urn:microsoft.com/office/officeart/2005/8/layout/vProcess5"/>
    <dgm:cxn modelId="{32233B9D-22BB-4047-8CE2-B2F6A06374BB}" type="presParOf" srcId="{B3B443FD-8446-4AFD-BFAC-237751573C05}" destId="{CF85EAD8-F71C-448D-AD61-24B4785CE61C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A2CB0F5-E629-43B1-8CE9-0AF53B1E4CA1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275EAAA-F5FC-43C9-A5E0-6800CFA07FFC}">
      <dgm:prSet/>
      <dgm:spPr/>
      <dgm:t>
        <a:bodyPr/>
        <a:lstStyle/>
        <a:p>
          <a:r>
            <a:rPr lang="en-US"/>
            <a:t>Social Services and Wellbeing (Wales) Act 2014</a:t>
          </a:r>
        </a:p>
      </dgm:t>
    </dgm:pt>
    <dgm:pt modelId="{0D6E1443-24FD-462E-87BE-697EF04C8BE7}" type="parTrans" cxnId="{74EE7600-5F37-4009-9549-CBC9EB6D6679}">
      <dgm:prSet/>
      <dgm:spPr/>
      <dgm:t>
        <a:bodyPr/>
        <a:lstStyle/>
        <a:p>
          <a:endParaRPr lang="en-US"/>
        </a:p>
      </dgm:t>
    </dgm:pt>
    <dgm:pt modelId="{845C8D39-4815-4516-B8D6-A8516139CE65}" type="sibTrans" cxnId="{74EE7600-5F37-4009-9549-CBC9EB6D6679}">
      <dgm:prSet/>
      <dgm:spPr/>
      <dgm:t>
        <a:bodyPr/>
        <a:lstStyle/>
        <a:p>
          <a:endParaRPr lang="en-US"/>
        </a:p>
      </dgm:t>
    </dgm:pt>
    <dgm:pt modelId="{2CE7EFAA-C41A-4898-AAB7-9F4D77B976E0}">
      <dgm:prSet/>
      <dgm:spPr/>
      <dgm:t>
        <a:bodyPr/>
        <a:lstStyle/>
        <a:p>
          <a:r>
            <a:rPr lang="en-US"/>
            <a:t>Wellbeing of Future Generations (Wales) Act 2015</a:t>
          </a:r>
        </a:p>
      </dgm:t>
    </dgm:pt>
    <dgm:pt modelId="{2093DE92-7C7A-4A80-8881-10EF5641761E}" type="parTrans" cxnId="{B7B5A04F-14DA-4C95-B9BE-3CAB56B04F44}">
      <dgm:prSet/>
      <dgm:spPr/>
      <dgm:t>
        <a:bodyPr/>
        <a:lstStyle/>
        <a:p>
          <a:endParaRPr lang="en-US"/>
        </a:p>
      </dgm:t>
    </dgm:pt>
    <dgm:pt modelId="{7A8A6E1C-D926-4258-A4DC-3DADD4520F7C}" type="sibTrans" cxnId="{B7B5A04F-14DA-4C95-B9BE-3CAB56B04F44}">
      <dgm:prSet/>
      <dgm:spPr/>
      <dgm:t>
        <a:bodyPr/>
        <a:lstStyle/>
        <a:p>
          <a:endParaRPr lang="en-US"/>
        </a:p>
      </dgm:t>
    </dgm:pt>
    <dgm:pt modelId="{21AF160D-B689-4D07-8F51-02D0C43CD3C2}">
      <dgm:prSet/>
      <dgm:spPr/>
      <dgm:t>
        <a:bodyPr/>
        <a:lstStyle/>
        <a:p>
          <a:r>
            <a:rPr lang="en-US"/>
            <a:t>The Children (Abolition of Defence of Reasonable Punishment) (Wales) Act 2020</a:t>
          </a:r>
        </a:p>
      </dgm:t>
    </dgm:pt>
    <dgm:pt modelId="{6682A7F7-2D5B-4E2C-9B76-FBBB14093585}" type="parTrans" cxnId="{A195E44C-D2B2-4FC9-8F8B-4B76271A988E}">
      <dgm:prSet/>
      <dgm:spPr/>
      <dgm:t>
        <a:bodyPr/>
        <a:lstStyle/>
        <a:p>
          <a:endParaRPr lang="en-US"/>
        </a:p>
      </dgm:t>
    </dgm:pt>
    <dgm:pt modelId="{1BA278DA-AE23-4F2E-AE26-821EFBF366CE}" type="sibTrans" cxnId="{A195E44C-D2B2-4FC9-8F8B-4B76271A988E}">
      <dgm:prSet/>
      <dgm:spPr/>
      <dgm:t>
        <a:bodyPr/>
        <a:lstStyle/>
        <a:p>
          <a:endParaRPr lang="en-US"/>
        </a:p>
      </dgm:t>
    </dgm:pt>
    <dgm:pt modelId="{B5340115-4DD3-4529-BA61-84E371D11D64}">
      <dgm:prSet/>
      <dgm:spPr/>
      <dgm:t>
        <a:bodyPr/>
        <a:lstStyle/>
        <a:p>
          <a:r>
            <a:rPr lang="en-US"/>
            <a:t>The Trauma-Informed Wales Framework</a:t>
          </a:r>
        </a:p>
      </dgm:t>
    </dgm:pt>
    <dgm:pt modelId="{DA5774A7-4CD5-4CE7-BCC1-303230298233}" type="parTrans" cxnId="{44F9A725-18F6-434C-995F-AFBD12D2C155}">
      <dgm:prSet/>
      <dgm:spPr/>
      <dgm:t>
        <a:bodyPr/>
        <a:lstStyle/>
        <a:p>
          <a:endParaRPr lang="en-US"/>
        </a:p>
      </dgm:t>
    </dgm:pt>
    <dgm:pt modelId="{98C64AC7-94CE-497A-B49F-78B8A867D46B}" type="sibTrans" cxnId="{44F9A725-18F6-434C-995F-AFBD12D2C155}">
      <dgm:prSet/>
      <dgm:spPr/>
      <dgm:t>
        <a:bodyPr/>
        <a:lstStyle/>
        <a:p>
          <a:endParaRPr lang="en-US"/>
        </a:p>
      </dgm:t>
    </dgm:pt>
    <dgm:pt modelId="{380B01BC-3D82-4CB4-A76E-0FA011932868}">
      <dgm:prSet/>
      <dgm:spPr/>
      <dgm:t>
        <a:bodyPr/>
        <a:lstStyle/>
        <a:p>
          <a:r>
            <a:rPr lang="en-US"/>
            <a:t>Equality and Social Justice Committee</a:t>
          </a:r>
        </a:p>
      </dgm:t>
    </dgm:pt>
    <dgm:pt modelId="{6E5529B7-BACF-447D-A82F-278ECBCC9C9C}" type="parTrans" cxnId="{35C7582C-26F1-415B-8A08-3B2B36A26CA9}">
      <dgm:prSet/>
      <dgm:spPr/>
      <dgm:t>
        <a:bodyPr/>
        <a:lstStyle/>
        <a:p>
          <a:endParaRPr lang="en-US"/>
        </a:p>
      </dgm:t>
    </dgm:pt>
    <dgm:pt modelId="{6B2EEB90-2B65-4E3F-A406-907D77F91855}" type="sibTrans" cxnId="{35C7582C-26F1-415B-8A08-3B2B36A26CA9}">
      <dgm:prSet/>
      <dgm:spPr/>
      <dgm:t>
        <a:bodyPr/>
        <a:lstStyle/>
        <a:p>
          <a:endParaRPr lang="en-US"/>
        </a:p>
      </dgm:t>
    </dgm:pt>
    <dgm:pt modelId="{C9871B60-F41C-40D2-91A7-993DF134647E}">
      <dgm:prSet/>
      <dgm:spPr/>
      <dgm:t>
        <a:bodyPr/>
        <a:lstStyle/>
        <a:p>
          <a:r>
            <a:rPr lang="en-US"/>
            <a:t>The Welsh Doughnut 2020 (Oxfam Policy and Practice)</a:t>
          </a:r>
        </a:p>
      </dgm:t>
    </dgm:pt>
    <dgm:pt modelId="{C7AD7984-1473-4AA5-907B-187E993362F2}" type="parTrans" cxnId="{88953B9C-B954-4D89-A259-32E91848C701}">
      <dgm:prSet/>
      <dgm:spPr/>
      <dgm:t>
        <a:bodyPr/>
        <a:lstStyle/>
        <a:p>
          <a:endParaRPr lang="en-US"/>
        </a:p>
      </dgm:t>
    </dgm:pt>
    <dgm:pt modelId="{ECBD1E1B-D316-46E8-9600-CE8A8589F67F}" type="sibTrans" cxnId="{88953B9C-B954-4D89-A259-32E91848C701}">
      <dgm:prSet/>
      <dgm:spPr/>
      <dgm:t>
        <a:bodyPr/>
        <a:lstStyle/>
        <a:p>
          <a:endParaRPr lang="en-US"/>
        </a:p>
      </dgm:t>
    </dgm:pt>
    <dgm:pt modelId="{57874B88-EA25-4DC0-A3EF-A97EE49A86CC}">
      <dgm:prSet/>
      <dgm:spPr/>
      <dgm:t>
        <a:bodyPr/>
        <a:lstStyle/>
        <a:p>
          <a:r>
            <a:rPr lang="en-US"/>
            <a:t>Public Health Network Cymru</a:t>
          </a:r>
        </a:p>
      </dgm:t>
    </dgm:pt>
    <dgm:pt modelId="{32ECD327-B024-47CE-9C20-8F4F47F7B2DD}" type="parTrans" cxnId="{D2762A36-D0F3-47D0-97A0-27A13A401B14}">
      <dgm:prSet/>
      <dgm:spPr/>
      <dgm:t>
        <a:bodyPr/>
        <a:lstStyle/>
        <a:p>
          <a:endParaRPr lang="en-US"/>
        </a:p>
      </dgm:t>
    </dgm:pt>
    <dgm:pt modelId="{7E1788ED-5CED-4DAE-AF41-CBDFC4B189C1}" type="sibTrans" cxnId="{D2762A36-D0F3-47D0-97A0-27A13A401B14}">
      <dgm:prSet/>
      <dgm:spPr/>
      <dgm:t>
        <a:bodyPr/>
        <a:lstStyle/>
        <a:p>
          <a:endParaRPr lang="en-US"/>
        </a:p>
      </dgm:t>
    </dgm:pt>
    <dgm:pt modelId="{0C48276D-A17E-48D0-9926-E417A3FFB02A}" type="pres">
      <dgm:prSet presAssocID="{FA2CB0F5-E629-43B1-8CE9-0AF53B1E4CA1}" presName="diagram" presStyleCnt="0">
        <dgm:presLayoutVars>
          <dgm:dir/>
          <dgm:resizeHandles val="exact"/>
        </dgm:presLayoutVars>
      </dgm:prSet>
      <dgm:spPr/>
    </dgm:pt>
    <dgm:pt modelId="{40AC56A8-147A-48B5-9A5A-ED3F6B46005C}" type="pres">
      <dgm:prSet presAssocID="{1275EAAA-F5FC-43C9-A5E0-6800CFA07FFC}" presName="node" presStyleLbl="node1" presStyleIdx="0" presStyleCnt="7">
        <dgm:presLayoutVars>
          <dgm:bulletEnabled val="1"/>
        </dgm:presLayoutVars>
      </dgm:prSet>
      <dgm:spPr/>
    </dgm:pt>
    <dgm:pt modelId="{A7C3B74D-97A0-4151-A31D-92E01B2F49D0}" type="pres">
      <dgm:prSet presAssocID="{845C8D39-4815-4516-B8D6-A8516139CE65}" presName="sibTrans" presStyleCnt="0"/>
      <dgm:spPr/>
    </dgm:pt>
    <dgm:pt modelId="{9F4CA016-E3B2-4220-9A8F-58A596033777}" type="pres">
      <dgm:prSet presAssocID="{2CE7EFAA-C41A-4898-AAB7-9F4D77B976E0}" presName="node" presStyleLbl="node1" presStyleIdx="1" presStyleCnt="7">
        <dgm:presLayoutVars>
          <dgm:bulletEnabled val="1"/>
        </dgm:presLayoutVars>
      </dgm:prSet>
      <dgm:spPr/>
    </dgm:pt>
    <dgm:pt modelId="{7CAD9A22-1BFD-49D9-9FC1-7E42C05F2913}" type="pres">
      <dgm:prSet presAssocID="{7A8A6E1C-D926-4258-A4DC-3DADD4520F7C}" presName="sibTrans" presStyleCnt="0"/>
      <dgm:spPr/>
    </dgm:pt>
    <dgm:pt modelId="{10E145FD-794D-441E-9EF1-143C83C3308D}" type="pres">
      <dgm:prSet presAssocID="{21AF160D-B689-4D07-8F51-02D0C43CD3C2}" presName="node" presStyleLbl="node1" presStyleIdx="2" presStyleCnt="7">
        <dgm:presLayoutVars>
          <dgm:bulletEnabled val="1"/>
        </dgm:presLayoutVars>
      </dgm:prSet>
      <dgm:spPr/>
    </dgm:pt>
    <dgm:pt modelId="{32D43DBF-7651-4D9B-B169-AE5C02E780A6}" type="pres">
      <dgm:prSet presAssocID="{1BA278DA-AE23-4F2E-AE26-821EFBF366CE}" presName="sibTrans" presStyleCnt="0"/>
      <dgm:spPr/>
    </dgm:pt>
    <dgm:pt modelId="{532E2DF3-7BF5-4C34-85A3-0E47A2C048EB}" type="pres">
      <dgm:prSet presAssocID="{B5340115-4DD3-4529-BA61-84E371D11D64}" presName="node" presStyleLbl="node1" presStyleIdx="3" presStyleCnt="7">
        <dgm:presLayoutVars>
          <dgm:bulletEnabled val="1"/>
        </dgm:presLayoutVars>
      </dgm:prSet>
      <dgm:spPr/>
    </dgm:pt>
    <dgm:pt modelId="{6AD7D31A-BDDE-45D3-B2FD-4565CC37E606}" type="pres">
      <dgm:prSet presAssocID="{98C64AC7-94CE-497A-B49F-78B8A867D46B}" presName="sibTrans" presStyleCnt="0"/>
      <dgm:spPr/>
    </dgm:pt>
    <dgm:pt modelId="{8FD7FD4E-A240-44D8-800A-D9C67D270099}" type="pres">
      <dgm:prSet presAssocID="{380B01BC-3D82-4CB4-A76E-0FA011932868}" presName="node" presStyleLbl="node1" presStyleIdx="4" presStyleCnt="7">
        <dgm:presLayoutVars>
          <dgm:bulletEnabled val="1"/>
        </dgm:presLayoutVars>
      </dgm:prSet>
      <dgm:spPr/>
    </dgm:pt>
    <dgm:pt modelId="{48A25066-6BBD-45F0-ABF7-8FFCA7B6C164}" type="pres">
      <dgm:prSet presAssocID="{6B2EEB90-2B65-4E3F-A406-907D77F91855}" presName="sibTrans" presStyleCnt="0"/>
      <dgm:spPr/>
    </dgm:pt>
    <dgm:pt modelId="{69B5AD52-32B6-4E4A-989C-14600ECD28B3}" type="pres">
      <dgm:prSet presAssocID="{C9871B60-F41C-40D2-91A7-993DF134647E}" presName="node" presStyleLbl="node1" presStyleIdx="5" presStyleCnt="7">
        <dgm:presLayoutVars>
          <dgm:bulletEnabled val="1"/>
        </dgm:presLayoutVars>
      </dgm:prSet>
      <dgm:spPr/>
    </dgm:pt>
    <dgm:pt modelId="{0EED960E-4155-4D13-9F6C-098E266238E8}" type="pres">
      <dgm:prSet presAssocID="{ECBD1E1B-D316-46E8-9600-CE8A8589F67F}" presName="sibTrans" presStyleCnt="0"/>
      <dgm:spPr/>
    </dgm:pt>
    <dgm:pt modelId="{C5D95722-C371-48C3-959F-184EA4832DF7}" type="pres">
      <dgm:prSet presAssocID="{57874B88-EA25-4DC0-A3EF-A97EE49A86CC}" presName="node" presStyleLbl="node1" presStyleIdx="6" presStyleCnt="7">
        <dgm:presLayoutVars>
          <dgm:bulletEnabled val="1"/>
        </dgm:presLayoutVars>
      </dgm:prSet>
      <dgm:spPr/>
    </dgm:pt>
  </dgm:ptLst>
  <dgm:cxnLst>
    <dgm:cxn modelId="{74EE7600-5F37-4009-9549-CBC9EB6D6679}" srcId="{FA2CB0F5-E629-43B1-8CE9-0AF53B1E4CA1}" destId="{1275EAAA-F5FC-43C9-A5E0-6800CFA07FFC}" srcOrd="0" destOrd="0" parTransId="{0D6E1443-24FD-462E-87BE-697EF04C8BE7}" sibTransId="{845C8D39-4815-4516-B8D6-A8516139CE65}"/>
    <dgm:cxn modelId="{C1CEBA08-8546-4CDA-BD0D-4E9C4BCFAC6D}" type="presOf" srcId="{B5340115-4DD3-4529-BA61-84E371D11D64}" destId="{532E2DF3-7BF5-4C34-85A3-0E47A2C048EB}" srcOrd="0" destOrd="0" presId="urn:microsoft.com/office/officeart/2005/8/layout/default"/>
    <dgm:cxn modelId="{44F9A725-18F6-434C-995F-AFBD12D2C155}" srcId="{FA2CB0F5-E629-43B1-8CE9-0AF53B1E4CA1}" destId="{B5340115-4DD3-4529-BA61-84E371D11D64}" srcOrd="3" destOrd="0" parTransId="{DA5774A7-4CD5-4CE7-BCC1-303230298233}" sibTransId="{98C64AC7-94CE-497A-B49F-78B8A867D46B}"/>
    <dgm:cxn modelId="{35C7582C-26F1-415B-8A08-3B2B36A26CA9}" srcId="{FA2CB0F5-E629-43B1-8CE9-0AF53B1E4CA1}" destId="{380B01BC-3D82-4CB4-A76E-0FA011932868}" srcOrd="4" destOrd="0" parTransId="{6E5529B7-BACF-447D-A82F-278ECBCC9C9C}" sibTransId="{6B2EEB90-2B65-4E3F-A406-907D77F91855}"/>
    <dgm:cxn modelId="{D2762A36-D0F3-47D0-97A0-27A13A401B14}" srcId="{FA2CB0F5-E629-43B1-8CE9-0AF53B1E4CA1}" destId="{57874B88-EA25-4DC0-A3EF-A97EE49A86CC}" srcOrd="6" destOrd="0" parTransId="{32ECD327-B024-47CE-9C20-8F4F47F7B2DD}" sibTransId="{7E1788ED-5CED-4DAE-AF41-CBDFC4B189C1}"/>
    <dgm:cxn modelId="{1373B53E-419B-4D2D-88BB-37039B31DE60}" type="presOf" srcId="{57874B88-EA25-4DC0-A3EF-A97EE49A86CC}" destId="{C5D95722-C371-48C3-959F-184EA4832DF7}" srcOrd="0" destOrd="0" presId="urn:microsoft.com/office/officeart/2005/8/layout/default"/>
    <dgm:cxn modelId="{A195E44C-D2B2-4FC9-8F8B-4B76271A988E}" srcId="{FA2CB0F5-E629-43B1-8CE9-0AF53B1E4CA1}" destId="{21AF160D-B689-4D07-8F51-02D0C43CD3C2}" srcOrd="2" destOrd="0" parTransId="{6682A7F7-2D5B-4E2C-9B76-FBBB14093585}" sibTransId="{1BA278DA-AE23-4F2E-AE26-821EFBF366CE}"/>
    <dgm:cxn modelId="{B7B5A04F-14DA-4C95-B9BE-3CAB56B04F44}" srcId="{FA2CB0F5-E629-43B1-8CE9-0AF53B1E4CA1}" destId="{2CE7EFAA-C41A-4898-AAB7-9F4D77B976E0}" srcOrd="1" destOrd="0" parTransId="{2093DE92-7C7A-4A80-8881-10EF5641761E}" sibTransId="{7A8A6E1C-D926-4258-A4DC-3DADD4520F7C}"/>
    <dgm:cxn modelId="{1BCF6E89-964B-456F-92B5-9831967203C7}" type="presOf" srcId="{2CE7EFAA-C41A-4898-AAB7-9F4D77B976E0}" destId="{9F4CA016-E3B2-4220-9A8F-58A596033777}" srcOrd="0" destOrd="0" presId="urn:microsoft.com/office/officeart/2005/8/layout/default"/>
    <dgm:cxn modelId="{88953B9C-B954-4D89-A259-32E91848C701}" srcId="{FA2CB0F5-E629-43B1-8CE9-0AF53B1E4CA1}" destId="{C9871B60-F41C-40D2-91A7-993DF134647E}" srcOrd="5" destOrd="0" parTransId="{C7AD7984-1473-4AA5-907B-187E993362F2}" sibTransId="{ECBD1E1B-D316-46E8-9600-CE8A8589F67F}"/>
    <dgm:cxn modelId="{38E0DBB9-E5FF-4B8E-B320-BBA79AC8F410}" type="presOf" srcId="{FA2CB0F5-E629-43B1-8CE9-0AF53B1E4CA1}" destId="{0C48276D-A17E-48D0-9926-E417A3FFB02A}" srcOrd="0" destOrd="0" presId="urn:microsoft.com/office/officeart/2005/8/layout/default"/>
    <dgm:cxn modelId="{57B082D0-59E8-4B87-8068-777374D9E9C5}" type="presOf" srcId="{21AF160D-B689-4D07-8F51-02D0C43CD3C2}" destId="{10E145FD-794D-441E-9EF1-143C83C3308D}" srcOrd="0" destOrd="0" presId="urn:microsoft.com/office/officeart/2005/8/layout/default"/>
    <dgm:cxn modelId="{F58DBBDD-3220-4FDB-85A1-E4BC812C535F}" type="presOf" srcId="{380B01BC-3D82-4CB4-A76E-0FA011932868}" destId="{8FD7FD4E-A240-44D8-800A-D9C67D270099}" srcOrd="0" destOrd="0" presId="urn:microsoft.com/office/officeart/2005/8/layout/default"/>
    <dgm:cxn modelId="{C51082E4-F12F-48AE-B6D9-39603F3D64DE}" type="presOf" srcId="{C9871B60-F41C-40D2-91A7-993DF134647E}" destId="{69B5AD52-32B6-4E4A-989C-14600ECD28B3}" srcOrd="0" destOrd="0" presId="urn:microsoft.com/office/officeart/2005/8/layout/default"/>
    <dgm:cxn modelId="{FA7FB1EB-ADA9-49F1-B66C-63EA3F9BF3F2}" type="presOf" srcId="{1275EAAA-F5FC-43C9-A5E0-6800CFA07FFC}" destId="{40AC56A8-147A-48B5-9A5A-ED3F6B46005C}" srcOrd="0" destOrd="0" presId="urn:microsoft.com/office/officeart/2005/8/layout/default"/>
    <dgm:cxn modelId="{2253A847-2EED-4E8A-8D0B-82F7EFF785AA}" type="presParOf" srcId="{0C48276D-A17E-48D0-9926-E417A3FFB02A}" destId="{40AC56A8-147A-48B5-9A5A-ED3F6B46005C}" srcOrd="0" destOrd="0" presId="urn:microsoft.com/office/officeart/2005/8/layout/default"/>
    <dgm:cxn modelId="{916F24C8-9733-40E3-9D3D-65F6DA0D86D2}" type="presParOf" srcId="{0C48276D-A17E-48D0-9926-E417A3FFB02A}" destId="{A7C3B74D-97A0-4151-A31D-92E01B2F49D0}" srcOrd="1" destOrd="0" presId="urn:microsoft.com/office/officeart/2005/8/layout/default"/>
    <dgm:cxn modelId="{E867E835-9103-469F-8B34-E78733C1D6DC}" type="presParOf" srcId="{0C48276D-A17E-48D0-9926-E417A3FFB02A}" destId="{9F4CA016-E3B2-4220-9A8F-58A596033777}" srcOrd="2" destOrd="0" presId="urn:microsoft.com/office/officeart/2005/8/layout/default"/>
    <dgm:cxn modelId="{CFD0482E-A36A-48DE-A291-B1656DE011A0}" type="presParOf" srcId="{0C48276D-A17E-48D0-9926-E417A3FFB02A}" destId="{7CAD9A22-1BFD-49D9-9FC1-7E42C05F2913}" srcOrd="3" destOrd="0" presId="urn:microsoft.com/office/officeart/2005/8/layout/default"/>
    <dgm:cxn modelId="{E7453B59-CD66-4ED0-9DD6-9FB20CB99C67}" type="presParOf" srcId="{0C48276D-A17E-48D0-9926-E417A3FFB02A}" destId="{10E145FD-794D-441E-9EF1-143C83C3308D}" srcOrd="4" destOrd="0" presId="urn:microsoft.com/office/officeart/2005/8/layout/default"/>
    <dgm:cxn modelId="{3FDCB52B-6B00-4B10-AABB-DB3F9AF90A0F}" type="presParOf" srcId="{0C48276D-A17E-48D0-9926-E417A3FFB02A}" destId="{32D43DBF-7651-4D9B-B169-AE5C02E780A6}" srcOrd="5" destOrd="0" presId="urn:microsoft.com/office/officeart/2005/8/layout/default"/>
    <dgm:cxn modelId="{D33FB44B-3FC8-4ED0-BD87-A17B87A9DA07}" type="presParOf" srcId="{0C48276D-A17E-48D0-9926-E417A3FFB02A}" destId="{532E2DF3-7BF5-4C34-85A3-0E47A2C048EB}" srcOrd="6" destOrd="0" presId="urn:microsoft.com/office/officeart/2005/8/layout/default"/>
    <dgm:cxn modelId="{9F20F809-4307-444A-81C7-0A3CD55856E0}" type="presParOf" srcId="{0C48276D-A17E-48D0-9926-E417A3FFB02A}" destId="{6AD7D31A-BDDE-45D3-B2FD-4565CC37E606}" srcOrd="7" destOrd="0" presId="urn:microsoft.com/office/officeart/2005/8/layout/default"/>
    <dgm:cxn modelId="{3CCAEBF6-6D6A-49E6-9E5A-4B515383D9CD}" type="presParOf" srcId="{0C48276D-A17E-48D0-9926-E417A3FFB02A}" destId="{8FD7FD4E-A240-44D8-800A-D9C67D270099}" srcOrd="8" destOrd="0" presId="urn:microsoft.com/office/officeart/2005/8/layout/default"/>
    <dgm:cxn modelId="{2C1900AB-031D-4261-A299-107FCFC62654}" type="presParOf" srcId="{0C48276D-A17E-48D0-9926-E417A3FFB02A}" destId="{48A25066-6BBD-45F0-ABF7-8FFCA7B6C164}" srcOrd="9" destOrd="0" presId="urn:microsoft.com/office/officeart/2005/8/layout/default"/>
    <dgm:cxn modelId="{A2F9A165-C9D5-4D9C-A604-C8EC46E5C8AF}" type="presParOf" srcId="{0C48276D-A17E-48D0-9926-E417A3FFB02A}" destId="{69B5AD52-32B6-4E4A-989C-14600ECD28B3}" srcOrd="10" destOrd="0" presId="urn:microsoft.com/office/officeart/2005/8/layout/default"/>
    <dgm:cxn modelId="{1550C69E-01B6-41ED-BB7D-51EEC1D06262}" type="presParOf" srcId="{0C48276D-A17E-48D0-9926-E417A3FFB02A}" destId="{0EED960E-4155-4D13-9F6C-098E266238E8}" srcOrd="11" destOrd="0" presId="urn:microsoft.com/office/officeart/2005/8/layout/default"/>
    <dgm:cxn modelId="{B252E02A-35C9-406E-BA9F-DE4B10DF1C8F}" type="presParOf" srcId="{0C48276D-A17E-48D0-9926-E417A3FFB02A}" destId="{C5D95722-C371-48C3-959F-184EA4832DF7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3A4FAEB-3DFE-467D-B002-0A31A4515C9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5979EBCB-750B-40E8-A076-63330561B6B4}">
      <dgm:prSet/>
      <dgm:spPr/>
      <dgm:t>
        <a:bodyPr/>
        <a:lstStyle/>
        <a:p>
          <a:r>
            <a:rPr lang="en-US"/>
            <a:t>Has anyone heard of this before?</a:t>
          </a:r>
        </a:p>
      </dgm:t>
    </dgm:pt>
    <dgm:pt modelId="{E5DF6807-8D7B-49E7-A198-8ED05EC3C77D}" type="parTrans" cxnId="{92D94DCB-110F-466D-BF4B-5F24D79C65A3}">
      <dgm:prSet/>
      <dgm:spPr/>
      <dgm:t>
        <a:bodyPr/>
        <a:lstStyle/>
        <a:p>
          <a:endParaRPr lang="en-US"/>
        </a:p>
      </dgm:t>
    </dgm:pt>
    <dgm:pt modelId="{E6B0BD39-78B8-41B5-BC00-AE8E38F09AB0}" type="sibTrans" cxnId="{92D94DCB-110F-466D-BF4B-5F24D79C65A3}">
      <dgm:prSet/>
      <dgm:spPr/>
      <dgm:t>
        <a:bodyPr/>
        <a:lstStyle/>
        <a:p>
          <a:endParaRPr lang="en-US"/>
        </a:p>
      </dgm:t>
    </dgm:pt>
    <dgm:pt modelId="{9D7B9E11-FB9E-43B9-82CF-16FF7C041B20}">
      <dgm:prSet/>
      <dgm:spPr/>
      <dgm:t>
        <a:bodyPr/>
        <a:lstStyle/>
        <a:p>
          <a:r>
            <a:rPr lang="en-US"/>
            <a:t>What is it?</a:t>
          </a:r>
        </a:p>
      </dgm:t>
    </dgm:pt>
    <dgm:pt modelId="{D05B79F8-BF8B-4968-A337-B0AA1BC90ECA}" type="parTrans" cxnId="{8B4671A4-C635-4F82-9536-22B28C4787A2}">
      <dgm:prSet/>
      <dgm:spPr/>
      <dgm:t>
        <a:bodyPr/>
        <a:lstStyle/>
        <a:p>
          <a:endParaRPr lang="en-US"/>
        </a:p>
      </dgm:t>
    </dgm:pt>
    <dgm:pt modelId="{091647DF-D0B9-48C1-85EB-40A94A47A6D2}" type="sibTrans" cxnId="{8B4671A4-C635-4F82-9536-22B28C4787A2}">
      <dgm:prSet/>
      <dgm:spPr/>
      <dgm:t>
        <a:bodyPr/>
        <a:lstStyle/>
        <a:p>
          <a:endParaRPr lang="en-US"/>
        </a:p>
      </dgm:t>
    </dgm:pt>
    <dgm:pt modelId="{E3548DA7-8A27-4FE2-A755-C1C3503CD80B}" type="pres">
      <dgm:prSet presAssocID="{53A4FAEB-3DFE-467D-B002-0A31A4515C97}" presName="root" presStyleCnt="0">
        <dgm:presLayoutVars>
          <dgm:dir/>
          <dgm:resizeHandles val="exact"/>
        </dgm:presLayoutVars>
      </dgm:prSet>
      <dgm:spPr/>
    </dgm:pt>
    <dgm:pt modelId="{2C3671FF-4843-42A5-9A71-348A8E66897D}" type="pres">
      <dgm:prSet presAssocID="{5979EBCB-750B-40E8-A076-63330561B6B4}" presName="compNode" presStyleCnt="0"/>
      <dgm:spPr/>
    </dgm:pt>
    <dgm:pt modelId="{E476ADBB-98B3-4508-AB3F-499788ADDE9F}" type="pres">
      <dgm:prSet presAssocID="{5979EBCB-750B-40E8-A076-63330561B6B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C82BE3E7-7BAA-4062-8583-E38ABF012295}" type="pres">
      <dgm:prSet presAssocID="{5979EBCB-750B-40E8-A076-63330561B6B4}" presName="spaceRect" presStyleCnt="0"/>
      <dgm:spPr/>
    </dgm:pt>
    <dgm:pt modelId="{497334C2-96C1-4A3B-9203-5B7F06BA66D9}" type="pres">
      <dgm:prSet presAssocID="{5979EBCB-750B-40E8-A076-63330561B6B4}" presName="textRect" presStyleLbl="revTx" presStyleIdx="0" presStyleCnt="2">
        <dgm:presLayoutVars>
          <dgm:chMax val="1"/>
          <dgm:chPref val="1"/>
        </dgm:presLayoutVars>
      </dgm:prSet>
      <dgm:spPr/>
    </dgm:pt>
    <dgm:pt modelId="{AD04A6D2-E5EC-4E57-8114-879EED37377F}" type="pres">
      <dgm:prSet presAssocID="{E6B0BD39-78B8-41B5-BC00-AE8E38F09AB0}" presName="sibTrans" presStyleCnt="0"/>
      <dgm:spPr/>
    </dgm:pt>
    <dgm:pt modelId="{07ADE588-83ED-46A8-8888-AD9EC436548E}" type="pres">
      <dgm:prSet presAssocID="{9D7B9E11-FB9E-43B9-82CF-16FF7C041B20}" presName="compNode" presStyleCnt="0"/>
      <dgm:spPr/>
    </dgm:pt>
    <dgm:pt modelId="{758B2144-2C99-47CB-B51A-2FA0B999647B}" type="pres">
      <dgm:prSet presAssocID="{9D7B9E11-FB9E-43B9-82CF-16FF7C041B2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1E7E2D3F-A51F-4994-BB8C-B2F2849CD60C}" type="pres">
      <dgm:prSet presAssocID="{9D7B9E11-FB9E-43B9-82CF-16FF7C041B20}" presName="spaceRect" presStyleCnt="0"/>
      <dgm:spPr/>
    </dgm:pt>
    <dgm:pt modelId="{D8CC5186-E2CC-4C51-8A56-5F1DD37F9241}" type="pres">
      <dgm:prSet presAssocID="{9D7B9E11-FB9E-43B9-82CF-16FF7C041B2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619C714-05F8-412B-A8D9-ADEEE4A04175}" type="presOf" srcId="{5979EBCB-750B-40E8-A076-63330561B6B4}" destId="{497334C2-96C1-4A3B-9203-5B7F06BA66D9}" srcOrd="0" destOrd="0" presId="urn:microsoft.com/office/officeart/2018/2/layout/IconLabelList"/>
    <dgm:cxn modelId="{201D8E36-4423-4C9A-BCF2-C14BDC85BEAD}" type="presOf" srcId="{9D7B9E11-FB9E-43B9-82CF-16FF7C041B20}" destId="{D8CC5186-E2CC-4C51-8A56-5F1DD37F9241}" srcOrd="0" destOrd="0" presId="urn:microsoft.com/office/officeart/2018/2/layout/IconLabelList"/>
    <dgm:cxn modelId="{8B4671A4-C635-4F82-9536-22B28C4787A2}" srcId="{53A4FAEB-3DFE-467D-B002-0A31A4515C97}" destId="{9D7B9E11-FB9E-43B9-82CF-16FF7C041B20}" srcOrd="1" destOrd="0" parTransId="{D05B79F8-BF8B-4968-A337-B0AA1BC90ECA}" sibTransId="{091647DF-D0B9-48C1-85EB-40A94A47A6D2}"/>
    <dgm:cxn modelId="{92D94DCB-110F-466D-BF4B-5F24D79C65A3}" srcId="{53A4FAEB-3DFE-467D-B002-0A31A4515C97}" destId="{5979EBCB-750B-40E8-A076-63330561B6B4}" srcOrd="0" destOrd="0" parTransId="{E5DF6807-8D7B-49E7-A198-8ED05EC3C77D}" sibTransId="{E6B0BD39-78B8-41B5-BC00-AE8E38F09AB0}"/>
    <dgm:cxn modelId="{EAE11DFE-C97C-4AD0-9DFD-E1BE50AC6826}" type="presOf" srcId="{53A4FAEB-3DFE-467D-B002-0A31A4515C97}" destId="{E3548DA7-8A27-4FE2-A755-C1C3503CD80B}" srcOrd="0" destOrd="0" presId="urn:microsoft.com/office/officeart/2018/2/layout/IconLabelList"/>
    <dgm:cxn modelId="{B1B3E2F8-7B35-438D-A861-EEAE9554FB0A}" type="presParOf" srcId="{E3548DA7-8A27-4FE2-A755-C1C3503CD80B}" destId="{2C3671FF-4843-42A5-9A71-348A8E66897D}" srcOrd="0" destOrd="0" presId="urn:microsoft.com/office/officeart/2018/2/layout/IconLabelList"/>
    <dgm:cxn modelId="{0CEA3760-BF0B-4581-A630-9D336BD97FA8}" type="presParOf" srcId="{2C3671FF-4843-42A5-9A71-348A8E66897D}" destId="{E476ADBB-98B3-4508-AB3F-499788ADDE9F}" srcOrd="0" destOrd="0" presId="urn:microsoft.com/office/officeart/2018/2/layout/IconLabelList"/>
    <dgm:cxn modelId="{D9712274-3AA6-419B-BD48-C0FCEFD0B09E}" type="presParOf" srcId="{2C3671FF-4843-42A5-9A71-348A8E66897D}" destId="{C82BE3E7-7BAA-4062-8583-E38ABF012295}" srcOrd="1" destOrd="0" presId="urn:microsoft.com/office/officeart/2018/2/layout/IconLabelList"/>
    <dgm:cxn modelId="{B4C18A91-701E-4C6E-9D4E-70E1673B4DF2}" type="presParOf" srcId="{2C3671FF-4843-42A5-9A71-348A8E66897D}" destId="{497334C2-96C1-4A3B-9203-5B7F06BA66D9}" srcOrd="2" destOrd="0" presId="urn:microsoft.com/office/officeart/2018/2/layout/IconLabelList"/>
    <dgm:cxn modelId="{B5F7DA55-A3AD-43FF-A759-1E170730F9D4}" type="presParOf" srcId="{E3548DA7-8A27-4FE2-A755-C1C3503CD80B}" destId="{AD04A6D2-E5EC-4E57-8114-879EED37377F}" srcOrd="1" destOrd="0" presId="urn:microsoft.com/office/officeart/2018/2/layout/IconLabelList"/>
    <dgm:cxn modelId="{7FB8BEE0-84C5-4BA3-A84C-94FC378FC12D}" type="presParOf" srcId="{E3548DA7-8A27-4FE2-A755-C1C3503CD80B}" destId="{07ADE588-83ED-46A8-8888-AD9EC436548E}" srcOrd="2" destOrd="0" presId="urn:microsoft.com/office/officeart/2018/2/layout/IconLabelList"/>
    <dgm:cxn modelId="{0410E560-02D7-40CD-B809-30E52108410F}" type="presParOf" srcId="{07ADE588-83ED-46A8-8888-AD9EC436548E}" destId="{758B2144-2C99-47CB-B51A-2FA0B999647B}" srcOrd="0" destOrd="0" presId="urn:microsoft.com/office/officeart/2018/2/layout/IconLabelList"/>
    <dgm:cxn modelId="{459ACFB4-130D-40E4-9518-172DBFE3843C}" type="presParOf" srcId="{07ADE588-83ED-46A8-8888-AD9EC436548E}" destId="{1E7E2D3F-A51F-4994-BB8C-B2F2849CD60C}" srcOrd="1" destOrd="0" presId="urn:microsoft.com/office/officeart/2018/2/layout/IconLabelList"/>
    <dgm:cxn modelId="{F1E26956-1753-4077-8316-410772B9858E}" type="presParOf" srcId="{07ADE588-83ED-46A8-8888-AD9EC436548E}" destId="{D8CC5186-E2CC-4C51-8A56-5F1DD37F924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C44104A6-F1AA-4064-AF3F-D0B47F3927FF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D37EEE4-54F7-4444-BECB-0DFC9210A178}">
      <dgm:prSet/>
      <dgm:spPr/>
      <dgm:t>
        <a:bodyPr/>
        <a:lstStyle/>
        <a:p>
          <a:r>
            <a:rPr lang="en-US"/>
            <a:t>Signed by 196 countries.</a:t>
          </a:r>
        </a:p>
      </dgm:t>
    </dgm:pt>
    <dgm:pt modelId="{F5726622-10B9-48E1-8444-761A27A582F1}" type="parTrans" cxnId="{5469B392-5491-4D76-A242-3D41D5E2DE1F}">
      <dgm:prSet/>
      <dgm:spPr/>
      <dgm:t>
        <a:bodyPr/>
        <a:lstStyle/>
        <a:p>
          <a:endParaRPr lang="en-US"/>
        </a:p>
      </dgm:t>
    </dgm:pt>
    <dgm:pt modelId="{70796659-1CBF-40DA-956E-99980622229C}" type="sibTrans" cxnId="{5469B392-5491-4D76-A242-3D41D5E2DE1F}">
      <dgm:prSet/>
      <dgm:spPr/>
      <dgm:t>
        <a:bodyPr/>
        <a:lstStyle/>
        <a:p>
          <a:endParaRPr lang="en-US"/>
        </a:p>
      </dgm:t>
    </dgm:pt>
    <dgm:pt modelId="{C0E0D5C3-B683-43C5-96C1-67A72A7CCDF7}">
      <dgm:prSet/>
      <dgm:spPr/>
      <dgm:t>
        <a:bodyPr/>
        <a:lstStyle/>
        <a:p>
          <a:r>
            <a:rPr lang="en-US"/>
            <a:t>It outlines the fundamental rights of EVERY child.</a:t>
          </a:r>
        </a:p>
      </dgm:t>
    </dgm:pt>
    <dgm:pt modelId="{D2594EBC-B11C-4583-8F8C-8740A5B358E8}" type="parTrans" cxnId="{6611EB64-6B4D-4714-B5F3-16DC820CF281}">
      <dgm:prSet/>
      <dgm:spPr/>
      <dgm:t>
        <a:bodyPr/>
        <a:lstStyle/>
        <a:p>
          <a:endParaRPr lang="en-US"/>
        </a:p>
      </dgm:t>
    </dgm:pt>
    <dgm:pt modelId="{BAD0E08A-8BEF-4485-91C2-3546D5C93DCF}" type="sibTrans" cxnId="{6611EB64-6B4D-4714-B5F3-16DC820CF281}">
      <dgm:prSet/>
      <dgm:spPr/>
      <dgm:t>
        <a:bodyPr/>
        <a:lstStyle/>
        <a:p>
          <a:endParaRPr lang="en-US"/>
        </a:p>
      </dgm:t>
    </dgm:pt>
    <dgm:pt modelId="{6E592EC9-E504-474C-94F6-3108A707D9AF}">
      <dgm:prSet/>
      <dgm:spPr/>
      <dgm:t>
        <a:bodyPr/>
        <a:lstStyle/>
        <a:p>
          <a:r>
            <a:rPr lang="en-US"/>
            <a:t>Regardless of ethnicity, beliefs, abilities. </a:t>
          </a:r>
        </a:p>
      </dgm:t>
    </dgm:pt>
    <dgm:pt modelId="{A9D18B10-FBD6-486F-9E87-04C2E8169363}" type="parTrans" cxnId="{D1F8C4E0-76B6-4DE2-9765-444A6D48DD8F}">
      <dgm:prSet/>
      <dgm:spPr/>
      <dgm:t>
        <a:bodyPr/>
        <a:lstStyle/>
        <a:p>
          <a:endParaRPr lang="en-US"/>
        </a:p>
      </dgm:t>
    </dgm:pt>
    <dgm:pt modelId="{90A64FD9-EF12-438B-9AE3-B2C4C7B909EA}" type="sibTrans" cxnId="{D1F8C4E0-76B6-4DE2-9765-444A6D48DD8F}">
      <dgm:prSet/>
      <dgm:spPr/>
      <dgm:t>
        <a:bodyPr/>
        <a:lstStyle/>
        <a:p>
          <a:endParaRPr lang="en-US"/>
        </a:p>
      </dgm:t>
    </dgm:pt>
    <dgm:pt modelId="{BCE401B7-8EFF-416E-A4B2-7B55F031F221}">
      <dgm:prSet/>
      <dgm:spPr/>
      <dgm:t>
        <a:bodyPr/>
        <a:lstStyle/>
        <a:p>
          <a:r>
            <a:rPr lang="en-US"/>
            <a:t>It is the foundation of the work done by groups like UNICEF.</a:t>
          </a:r>
        </a:p>
      </dgm:t>
    </dgm:pt>
    <dgm:pt modelId="{528F240C-F550-4449-ACE7-9F6DD5E5C4DB}" type="parTrans" cxnId="{3F23EC7E-DD51-4DA5-B0E7-5997C25DB114}">
      <dgm:prSet/>
      <dgm:spPr/>
      <dgm:t>
        <a:bodyPr/>
        <a:lstStyle/>
        <a:p>
          <a:endParaRPr lang="en-US"/>
        </a:p>
      </dgm:t>
    </dgm:pt>
    <dgm:pt modelId="{7E307A51-FCF7-49FE-B04A-866EA580198E}" type="sibTrans" cxnId="{3F23EC7E-DD51-4DA5-B0E7-5997C25DB114}">
      <dgm:prSet/>
      <dgm:spPr/>
      <dgm:t>
        <a:bodyPr/>
        <a:lstStyle/>
        <a:p>
          <a:endParaRPr lang="en-US"/>
        </a:p>
      </dgm:t>
    </dgm:pt>
    <dgm:pt modelId="{3BB61C2B-DC79-4CF0-B28A-7F47535346F1}" type="pres">
      <dgm:prSet presAssocID="{C44104A6-F1AA-4064-AF3F-D0B47F3927FF}" presName="matrix" presStyleCnt="0">
        <dgm:presLayoutVars>
          <dgm:chMax val="1"/>
          <dgm:dir/>
          <dgm:resizeHandles val="exact"/>
        </dgm:presLayoutVars>
      </dgm:prSet>
      <dgm:spPr/>
    </dgm:pt>
    <dgm:pt modelId="{38477332-808E-403D-AD65-9AFF58BC12E0}" type="pres">
      <dgm:prSet presAssocID="{C44104A6-F1AA-4064-AF3F-D0B47F3927FF}" presName="diamond" presStyleLbl="bgShp" presStyleIdx="0" presStyleCnt="1"/>
      <dgm:spPr/>
    </dgm:pt>
    <dgm:pt modelId="{7A482A13-94F5-49E9-94BA-64A7A0EBC338}" type="pres">
      <dgm:prSet presAssocID="{C44104A6-F1AA-4064-AF3F-D0B47F3927FF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E44C174-D80A-4403-BF5C-0060393B8583}" type="pres">
      <dgm:prSet presAssocID="{C44104A6-F1AA-4064-AF3F-D0B47F3927FF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215BD10-FED9-4E69-AD49-A432985DD6DD}" type="pres">
      <dgm:prSet presAssocID="{C44104A6-F1AA-4064-AF3F-D0B47F3927FF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BEF454F7-8720-4D28-B4FC-1A809397536A}" type="pres">
      <dgm:prSet presAssocID="{C44104A6-F1AA-4064-AF3F-D0B47F3927FF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60748E3F-A989-4EA9-9C58-EFA9FFA5C1E7}" type="presOf" srcId="{C0E0D5C3-B683-43C5-96C1-67A72A7CCDF7}" destId="{5E44C174-D80A-4403-BF5C-0060393B8583}" srcOrd="0" destOrd="0" presId="urn:microsoft.com/office/officeart/2005/8/layout/matrix3"/>
    <dgm:cxn modelId="{92AAAA5D-84B8-4BCA-9EF1-FB1ECDF92168}" type="presOf" srcId="{2D37EEE4-54F7-4444-BECB-0DFC9210A178}" destId="{7A482A13-94F5-49E9-94BA-64A7A0EBC338}" srcOrd="0" destOrd="0" presId="urn:microsoft.com/office/officeart/2005/8/layout/matrix3"/>
    <dgm:cxn modelId="{183D7D60-36F2-42AC-8C21-E232A5A7D6FE}" type="presOf" srcId="{BCE401B7-8EFF-416E-A4B2-7B55F031F221}" destId="{BEF454F7-8720-4D28-B4FC-1A809397536A}" srcOrd="0" destOrd="0" presId="urn:microsoft.com/office/officeart/2005/8/layout/matrix3"/>
    <dgm:cxn modelId="{6611EB64-6B4D-4714-B5F3-16DC820CF281}" srcId="{C44104A6-F1AA-4064-AF3F-D0B47F3927FF}" destId="{C0E0D5C3-B683-43C5-96C1-67A72A7CCDF7}" srcOrd="1" destOrd="0" parTransId="{D2594EBC-B11C-4583-8F8C-8740A5B358E8}" sibTransId="{BAD0E08A-8BEF-4485-91C2-3546D5C93DCF}"/>
    <dgm:cxn modelId="{3F23EC7E-DD51-4DA5-B0E7-5997C25DB114}" srcId="{C44104A6-F1AA-4064-AF3F-D0B47F3927FF}" destId="{BCE401B7-8EFF-416E-A4B2-7B55F031F221}" srcOrd="3" destOrd="0" parTransId="{528F240C-F550-4449-ACE7-9F6DD5E5C4DB}" sibTransId="{7E307A51-FCF7-49FE-B04A-866EA580198E}"/>
    <dgm:cxn modelId="{5469B392-5491-4D76-A242-3D41D5E2DE1F}" srcId="{C44104A6-F1AA-4064-AF3F-D0B47F3927FF}" destId="{2D37EEE4-54F7-4444-BECB-0DFC9210A178}" srcOrd="0" destOrd="0" parTransId="{F5726622-10B9-48E1-8444-761A27A582F1}" sibTransId="{70796659-1CBF-40DA-956E-99980622229C}"/>
    <dgm:cxn modelId="{BAA981C7-09E9-409F-93CA-6880B9810848}" type="presOf" srcId="{6E592EC9-E504-474C-94F6-3108A707D9AF}" destId="{2215BD10-FED9-4E69-AD49-A432985DD6DD}" srcOrd="0" destOrd="0" presId="urn:microsoft.com/office/officeart/2005/8/layout/matrix3"/>
    <dgm:cxn modelId="{D1F8C4E0-76B6-4DE2-9765-444A6D48DD8F}" srcId="{C44104A6-F1AA-4064-AF3F-D0B47F3927FF}" destId="{6E592EC9-E504-474C-94F6-3108A707D9AF}" srcOrd="2" destOrd="0" parTransId="{A9D18B10-FBD6-486F-9E87-04C2E8169363}" sibTransId="{90A64FD9-EF12-438B-9AE3-B2C4C7B909EA}"/>
    <dgm:cxn modelId="{B84C94E2-0F0B-4B8F-B888-85E08E0FF3BC}" type="presOf" srcId="{C44104A6-F1AA-4064-AF3F-D0B47F3927FF}" destId="{3BB61C2B-DC79-4CF0-B28A-7F47535346F1}" srcOrd="0" destOrd="0" presId="urn:microsoft.com/office/officeart/2005/8/layout/matrix3"/>
    <dgm:cxn modelId="{C486B34F-6D45-47D7-B884-57DF1EE66CEE}" type="presParOf" srcId="{3BB61C2B-DC79-4CF0-B28A-7F47535346F1}" destId="{38477332-808E-403D-AD65-9AFF58BC12E0}" srcOrd="0" destOrd="0" presId="urn:microsoft.com/office/officeart/2005/8/layout/matrix3"/>
    <dgm:cxn modelId="{48F5317B-0627-4FEE-94B8-8490F5F53107}" type="presParOf" srcId="{3BB61C2B-DC79-4CF0-B28A-7F47535346F1}" destId="{7A482A13-94F5-49E9-94BA-64A7A0EBC338}" srcOrd="1" destOrd="0" presId="urn:microsoft.com/office/officeart/2005/8/layout/matrix3"/>
    <dgm:cxn modelId="{4A592490-B0F0-4576-8AFB-0EE87F243AFB}" type="presParOf" srcId="{3BB61C2B-DC79-4CF0-B28A-7F47535346F1}" destId="{5E44C174-D80A-4403-BF5C-0060393B8583}" srcOrd="2" destOrd="0" presId="urn:microsoft.com/office/officeart/2005/8/layout/matrix3"/>
    <dgm:cxn modelId="{39F6F500-1EF3-4D01-802D-FE892AED8CE4}" type="presParOf" srcId="{3BB61C2B-DC79-4CF0-B28A-7F47535346F1}" destId="{2215BD10-FED9-4E69-AD49-A432985DD6DD}" srcOrd="3" destOrd="0" presId="urn:microsoft.com/office/officeart/2005/8/layout/matrix3"/>
    <dgm:cxn modelId="{9AC2AE5B-AACC-4454-8E5C-B9F9CF8D48F8}" type="presParOf" srcId="{3BB61C2B-DC79-4CF0-B28A-7F47535346F1}" destId="{BEF454F7-8720-4D28-B4FC-1A809397536A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29B3B39C-82C3-43B8-A72A-09ABD3959AF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AC80FA1-3F1B-42FB-8B50-9C2C34661CA5}">
      <dgm:prSet/>
      <dgm:spPr/>
      <dgm:t>
        <a:bodyPr/>
        <a:lstStyle/>
        <a:p>
          <a:r>
            <a:rPr lang="en-US"/>
            <a:t>Articles 1-41 – rights around hgow children and young people should be treated</a:t>
          </a:r>
        </a:p>
      </dgm:t>
    </dgm:pt>
    <dgm:pt modelId="{B3310A13-7F28-4F50-A242-A2B03503E985}" type="parTrans" cxnId="{668BE41E-EB94-4DDD-AEA8-F20F7EF9B1B6}">
      <dgm:prSet/>
      <dgm:spPr/>
      <dgm:t>
        <a:bodyPr/>
        <a:lstStyle/>
        <a:p>
          <a:endParaRPr lang="en-US"/>
        </a:p>
      </dgm:t>
    </dgm:pt>
    <dgm:pt modelId="{75970792-7878-4FC3-BBA5-49236C37649C}" type="sibTrans" cxnId="{668BE41E-EB94-4DDD-AEA8-F20F7EF9B1B6}">
      <dgm:prSet/>
      <dgm:spPr/>
      <dgm:t>
        <a:bodyPr/>
        <a:lstStyle/>
        <a:p>
          <a:endParaRPr lang="en-US"/>
        </a:p>
      </dgm:t>
    </dgm:pt>
    <dgm:pt modelId="{94189F2E-D94C-48C0-9552-D1B6F59BEBDE}">
      <dgm:prSet/>
      <dgm:spPr/>
      <dgm:t>
        <a:bodyPr/>
        <a:lstStyle/>
        <a:p>
          <a:r>
            <a:rPr lang="en-US"/>
            <a:t>Articles 42-54 – how Governments and adults can work together to ensure these rights are accessed and enjoyed.</a:t>
          </a:r>
        </a:p>
      </dgm:t>
    </dgm:pt>
    <dgm:pt modelId="{27D93493-54FB-4F61-8205-A860064D7E20}" type="parTrans" cxnId="{512383BC-7667-414E-B567-74A77892640B}">
      <dgm:prSet/>
      <dgm:spPr/>
      <dgm:t>
        <a:bodyPr/>
        <a:lstStyle/>
        <a:p>
          <a:endParaRPr lang="en-US"/>
        </a:p>
      </dgm:t>
    </dgm:pt>
    <dgm:pt modelId="{EC75E7B4-3AE2-4416-B39A-17CB8ECA45A6}" type="sibTrans" cxnId="{512383BC-7667-414E-B567-74A77892640B}">
      <dgm:prSet/>
      <dgm:spPr/>
      <dgm:t>
        <a:bodyPr/>
        <a:lstStyle/>
        <a:p>
          <a:endParaRPr lang="en-US"/>
        </a:p>
      </dgm:t>
    </dgm:pt>
    <dgm:pt modelId="{F5BAD0C2-317E-4D56-8C37-6C9BECCA36F4}" type="pres">
      <dgm:prSet presAssocID="{29B3B39C-82C3-43B8-A72A-09ABD3959AF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617AA08-665D-4ACF-8EBB-A95A8104190F}" type="pres">
      <dgm:prSet presAssocID="{EAC80FA1-3F1B-42FB-8B50-9C2C34661CA5}" presName="hierRoot1" presStyleCnt="0"/>
      <dgm:spPr/>
    </dgm:pt>
    <dgm:pt modelId="{DAE3D79C-4A75-4E72-9226-34A04B7468DC}" type="pres">
      <dgm:prSet presAssocID="{EAC80FA1-3F1B-42FB-8B50-9C2C34661CA5}" presName="composite" presStyleCnt="0"/>
      <dgm:spPr/>
    </dgm:pt>
    <dgm:pt modelId="{7F2FEB7B-39F1-4700-905D-8912E9B3B983}" type="pres">
      <dgm:prSet presAssocID="{EAC80FA1-3F1B-42FB-8B50-9C2C34661CA5}" presName="background" presStyleLbl="node0" presStyleIdx="0" presStyleCnt="2"/>
      <dgm:spPr/>
    </dgm:pt>
    <dgm:pt modelId="{42BEB3AE-C980-435C-9CC6-8359C2352D8D}" type="pres">
      <dgm:prSet presAssocID="{EAC80FA1-3F1B-42FB-8B50-9C2C34661CA5}" presName="text" presStyleLbl="fgAcc0" presStyleIdx="0" presStyleCnt="2">
        <dgm:presLayoutVars>
          <dgm:chPref val="3"/>
        </dgm:presLayoutVars>
      </dgm:prSet>
      <dgm:spPr/>
    </dgm:pt>
    <dgm:pt modelId="{59C6D546-6ED0-4D12-9108-4CAE87615EF3}" type="pres">
      <dgm:prSet presAssocID="{EAC80FA1-3F1B-42FB-8B50-9C2C34661CA5}" presName="hierChild2" presStyleCnt="0"/>
      <dgm:spPr/>
    </dgm:pt>
    <dgm:pt modelId="{7EE9AB66-25D3-4980-9571-292EB45B1357}" type="pres">
      <dgm:prSet presAssocID="{94189F2E-D94C-48C0-9552-D1B6F59BEBDE}" presName="hierRoot1" presStyleCnt="0"/>
      <dgm:spPr/>
    </dgm:pt>
    <dgm:pt modelId="{9B44B82C-228D-4781-B3E4-33428FF13486}" type="pres">
      <dgm:prSet presAssocID="{94189F2E-D94C-48C0-9552-D1B6F59BEBDE}" presName="composite" presStyleCnt="0"/>
      <dgm:spPr/>
    </dgm:pt>
    <dgm:pt modelId="{3FB96BBC-9D82-4C69-8A8E-06DC2BD18E24}" type="pres">
      <dgm:prSet presAssocID="{94189F2E-D94C-48C0-9552-D1B6F59BEBDE}" presName="background" presStyleLbl="node0" presStyleIdx="1" presStyleCnt="2"/>
      <dgm:spPr/>
    </dgm:pt>
    <dgm:pt modelId="{091C4530-9F88-4B34-A824-AE07291A76F8}" type="pres">
      <dgm:prSet presAssocID="{94189F2E-D94C-48C0-9552-D1B6F59BEBDE}" presName="text" presStyleLbl="fgAcc0" presStyleIdx="1" presStyleCnt="2">
        <dgm:presLayoutVars>
          <dgm:chPref val="3"/>
        </dgm:presLayoutVars>
      </dgm:prSet>
      <dgm:spPr/>
    </dgm:pt>
    <dgm:pt modelId="{BA318ED1-0F4B-41A2-8D47-B8F62BB862D9}" type="pres">
      <dgm:prSet presAssocID="{94189F2E-D94C-48C0-9552-D1B6F59BEBDE}" presName="hierChild2" presStyleCnt="0"/>
      <dgm:spPr/>
    </dgm:pt>
  </dgm:ptLst>
  <dgm:cxnLst>
    <dgm:cxn modelId="{0F890002-1BFB-4224-A054-055F18CF4158}" type="presOf" srcId="{94189F2E-D94C-48C0-9552-D1B6F59BEBDE}" destId="{091C4530-9F88-4B34-A824-AE07291A76F8}" srcOrd="0" destOrd="0" presId="urn:microsoft.com/office/officeart/2005/8/layout/hierarchy1"/>
    <dgm:cxn modelId="{668BE41E-EB94-4DDD-AEA8-F20F7EF9B1B6}" srcId="{29B3B39C-82C3-43B8-A72A-09ABD3959AF1}" destId="{EAC80FA1-3F1B-42FB-8B50-9C2C34661CA5}" srcOrd="0" destOrd="0" parTransId="{B3310A13-7F28-4F50-A242-A2B03503E985}" sibTransId="{75970792-7878-4FC3-BBA5-49236C37649C}"/>
    <dgm:cxn modelId="{F864DE61-A75E-4C2A-BC0D-48FB89EBDF51}" type="presOf" srcId="{29B3B39C-82C3-43B8-A72A-09ABD3959AF1}" destId="{F5BAD0C2-317E-4D56-8C37-6C9BECCA36F4}" srcOrd="0" destOrd="0" presId="urn:microsoft.com/office/officeart/2005/8/layout/hierarchy1"/>
    <dgm:cxn modelId="{06E06142-96C1-4C8A-A525-941675789398}" type="presOf" srcId="{EAC80FA1-3F1B-42FB-8B50-9C2C34661CA5}" destId="{42BEB3AE-C980-435C-9CC6-8359C2352D8D}" srcOrd="0" destOrd="0" presId="urn:microsoft.com/office/officeart/2005/8/layout/hierarchy1"/>
    <dgm:cxn modelId="{512383BC-7667-414E-B567-74A77892640B}" srcId="{29B3B39C-82C3-43B8-A72A-09ABD3959AF1}" destId="{94189F2E-D94C-48C0-9552-D1B6F59BEBDE}" srcOrd="1" destOrd="0" parTransId="{27D93493-54FB-4F61-8205-A860064D7E20}" sibTransId="{EC75E7B4-3AE2-4416-B39A-17CB8ECA45A6}"/>
    <dgm:cxn modelId="{248EE794-8635-4786-8A3D-3BDCEFF5BAF6}" type="presParOf" srcId="{F5BAD0C2-317E-4D56-8C37-6C9BECCA36F4}" destId="{C617AA08-665D-4ACF-8EBB-A95A8104190F}" srcOrd="0" destOrd="0" presId="urn:microsoft.com/office/officeart/2005/8/layout/hierarchy1"/>
    <dgm:cxn modelId="{CBDDBABF-BDCF-45DA-81CA-64EAFA2DEB8C}" type="presParOf" srcId="{C617AA08-665D-4ACF-8EBB-A95A8104190F}" destId="{DAE3D79C-4A75-4E72-9226-34A04B7468DC}" srcOrd="0" destOrd="0" presId="urn:microsoft.com/office/officeart/2005/8/layout/hierarchy1"/>
    <dgm:cxn modelId="{0D3DEFC7-A6D2-4322-9724-EBFBDE271DDD}" type="presParOf" srcId="{DAE3D79C-4A75-4E72-9226-34A04B7468DC}" destId="{7F2FEB7B-39F1-4700-905D-8912E9B3B983}" srcOrd="0" destOrd="0" presId="urn:microsoft.com/office/officeart/2005/8/layout/hierarchy1"/>
    <dgm:cxn modelId="{54AB91B8-6EBE-4B50-9D51-2A086D3E0FCA}" type="presParOf" srcId="{DAE3D79C-4A75-4E72-9226-34A04B7468DC}" destId="{42BEB3AE-C980-435C-9CC6-8359C2352D8D}" srcOrd="1" destOrd="0" presId="urn:microsoft.com/office/officeart/2005/8/layout/hierarchy1"/>
    <dgm:cxn modelId="{9E1EB682-4E2A-4B9D-B538-779FE8F663F8}" type="presParOf" srcId="{C617AA08-665D-4ACF-8EBB-A95A8104190F}" destId="{59C6D546-6ED0-4D12-9108-4CAE87615EF3}" srcOrd="1" destOrd="0" presId="urn:microsoft.com/office/officeart/2005/8/layout/hierarchy1"/>
    <dgm:cxn modelId="{93191E09-6D76-4B0F-A879-D180712C2F20}" type="presParOf" srcId="{F5BAD0C2-317E-4D56-8C37-6C9BECCA36F4}" destId="{7EE9AB66-25D3-4980-9571-292EB45B1357}" srcOrd="1" destOrd="0" presId="urn:microsoft.com/office/officeart/2005/8/layout/hierarchy1"/>
    <dgm:cxn modelId="{2AE31191-1002-4212-8860-764A0DE1498F}" type="presParOf" srcId="{7EE9AB66-25D3-4980-9571-292EB45B1357}" destId="{9B44B82C-228D-4781-B3E4-33428FF13486}" srcOrd="0" destOrd="0" presId="urn:microsoft.com/office/officeart/2005/8/layout/hierarchy1"/>
    <dgm:cxn modelId="{40161BF5-79EA-4CF6-9C84-11ED66363367}" type="presParOf" srcId="{9B44B82C-228D-4781-B3E4-33428FF13486}" destId="{3FB96BBC-9D82-4C69-8A8E-06DC2BD18E24}" srcOrd="0" destOrd="0" presId="urn:microsoft.com/office/officeart/2005/8/layout/hierarchy1"/>
    <dgm:cxn modelId="{508BC73C-65D8-49C5-A08B-5CBEB9996534}" type="presParOf" srcId="{9B44B82C-228D-4781-B3E4-33428FF13486}" destId="{091C4530-9F88-4B34-A824-AE07291A76F8}" srcOrd="1" destOrd="0" presId="urn:microsoft.com/office/officeart/2005/8/layout/hierarchy1"/>
    <dgm:cxn modelId="{D6F85C71-B2E9-4064-873B-B69BFF0EB4CF}" type="presParOf" srcId="{7EE9AB66-25D3-4980-9571-292EB45B1357}" destId="{BA318ED1-0F4B-41A2-8D47-B8F62BB862D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1070BDF-A7B9-4A36-BA6E-831CD8644B0D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7200F0B-D5CC-4A5F-AA09-2E5516302146}">
      <dgm:prSet/>
      <dgm:spPr/>
      <dgm:t>
        <a:bodyPr/>
        <a:lstStyle/>
        <a:p>
          <a:r>
            <a:rPr lang="en-US"/>
            <a:t>Non discrimination (Article 2)</a:t>
          </a:r>
        </a:p>
      </dgm:t>
    </dgm:pt>
    <dgm:pt modelId="{88EA90B4-FC86-4E1C-9CE2-3C445E0A7C21}" type="parTrans" cxnId="{F5BFC92E-BBF3-473F-8E0D-18E09A717BD6}">
      <dgm:prSet/>
      <dgm:spPr/>
      <dgm:t>
        <a:bodyPr/>
        <a:lstStyle/>
        <a:p>
          <a:endParaRPr lang="en-US"/>
        </a:p>
      </dgm:t>
    </dgm:pt>
    <dgm:pt modelId="{B55052DA-5A7E-4883-B7CF-565DEAE1362F}" type="sibTrans" cxnId="{F5BFC92E-BBF3-473F-8E0D-18E09A717BD6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F348AE29-F70F-4497-8C58-6B08B4C2F0C4}">
      <dgm:prSet/>
      <dgm:spPr/>
      <dgm:t>
        <a:bodyPr/>
        <a:lstStyle/>
        <a:p>
          <a:r>
            <a:rPr lang="en-US"/>
            <a:t>Best interests of the child (Article 3)</a:t>
          </a:r>
        </a:p>
      </dgm:t>
    </dgm:pt>
    <dgm:pt modelId="{75240CC4-2E6D-4C3D-9249-FFA8AF75726A}" type="parTrans" cxnId="{98228983-3C51-4544-8FB1-DBD79B0FECF7}">
      <dgm:prSet/>
      <dgm:spPr/>
      <dgm:t>
        <a:bodyPr/>
        <a:lstStyle/>
        <a:p>
          <a:endParaRPr lang="en-US"/>
        </a:p>
      </dgm:t>
    </dgm:pt>
    <dgm:pt modelId="{CE74AE4F-4AA9-4B5A-B6A8-8642A35FFD33}" type="sibTrans" cxnId="{98228983-3C51-4544-8FB1-DBD79B0FECF7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A3DFA758-24B7-4A82-8465-C89F7FCF5FC2}">
      <dgm:prSet/>
      <dgm:spPr/>
      <dgm:t>
        <a:bodyPr/>
        <a:lstStyle/>
        <a:p>
          <a:r>
            <a:rPr lang="en-US"/>
            <a:t>Right to life and development (Article 6)</a:t>
          </a:r>
        </a:p>
      </dgm:t>
    </dgm:pt>
    <dgm:pt modelId="{28CA2BE7-0436-4B2F-8FE2-7F3B19D43F3D}" type="parTrans" cxnId="{7E23F249-6162-484C-89EC-2F45A02BA322}">
      <dgm:prSet/>
      <dgm:spPr/>
      <dgm:t>
        <a:bodyPr/>
        <a:lstStyle/>
        <a:p>
          <a:endParaRPr lang="en-US"/>
        </a:p>
      </dgm:t>
    </dgm:pt>
    <dgm:pt modelId="{DE53C783-9BBE-4456-8C41-3C618262833A}" type="sibTrans" cxnId="{7E23F249-6162-484C-89EC-2F45A02BA322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24797A4F-9CC3-425C-9C1A-2A5472232C91}">
      <dgm:prSet/>
      <dgm:spPr/>
      <dgm:t>
        <a:bodyPr/>
        <a:lstStyle/>
        <a:p>
          <a:r>
            <a:rPr lang="en-US"/>
            <a:t>Right to be heard (Article 12)</a:t>
          </a:r>
        </a:p>
      </dgm:t>
    </dgm:pt>
    <dgm:pt modelId="{9C13D759-8B75-439D-AB9E-6A4BD6DD0A08}" type="parTrans" cxnId="{6D91353B-98A7-419D-8CBD-AA534A0E84AE}">
      <dgm:prSet/>
      <dgm:spPr/>
      <dgm:t>
        <a:bodyPr/>
        <a:lstStyle/>
        <a:p>
          <a:endParaRPr lang="en-US"/>
        </a:p>
      </dgm:t>
    </dgm:pt>
    <dgm:pt modelId="{18257764-F2B9-4B31-916E-4A2EAAB721C7}" type="sibTrans" cxnId="{6D91353B-98A7-419D-8CBD-AA534A0E84AE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655DE1A7-AE17-4882-8AE1-1B09760A549F}" type="pres">
      <dgm:prSet presAssocID="{11070BDF-A7B9-4A36-BA6E-831CD8644B0D}" presName="Name0" presStyleCnt="0">
        <dgm:presLayoutVars>
          <dgm:animLvl val="lvl"/>
          <dgm:resizeHandles val="exact"/>
        </dgm:presLayoutVars>
      </dgm:prSet>
      <dgm:spPr/>
    </dgm:pt>
    <dgm:pt modelId="{E9F741D2-CE7F-4CE2-8A4B-0FDC0D83DBC4}" type="pres">
      <dgm:prSet presAssocID="{D7200F0B-D5CC-4A5F-AA09-2E5516302146}" presName="compositeNode" presStyleCnt="0">
        <dgm:presLayoutVars>
          <dgm:bulletEnabled val="1"/>
        </dgm:presLayoutVars>
      </dgm:prSet>
      <dgm:spPr/>
    </dgm:pt>
    <dgm:pt modelId="{57DBB3B6-B6E8-4694-B3CB-1A2207C59C6C}" type="pres">
      <dgm:prSet presAssocID="{D7200F0B-D5CC-4A5F-AA09-2E5516302146}" presName="bgRect" presStyleLbl="alignNode1" presStyleIdx="0" presStyleCnt="4"/>
      <dgm:spPr/>
    </dgm:pt>
    <dgm:pt modelId="{C3048758-9226-4E70-BF32-2D2913CD66EB}" type="pres">
      <dgm:prSet presAssocID="{B55052DA-5A7E-4883-B7CF-565DEAE1362F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9B46566B-ED7E-4E63-A479-2AB2CB619D56}" type="pres">
      <dgm:prSet presAssocID="{D7200F0B-D5CC-4A5F-AA09-2E5516302146}" presName="nodeRect" presStyleLbl="alignNode1" presStyleIdx="0" presStyleCnt="4">
        <dgm:presLayoutVars>
          <dgm:bulletEnabled val="1"/>
        </dgm:presLayoutVars>
      </dgm:prSet>
      <dgm:spPr/>
    </dgm:pt>
    <dgm:pt modelId="{52F2A27B-63B3-4A1F-AA1A-B3B77EA707AE}" type="pres">
      <dgm:prSet presAssocID="{B55052DA-5A7E-4883-B7CF-565DEAE1362F}" presName="sibTrans" presStyleCnt="0"/>
      <dgm:spPr/>
    </dgm:pt>
    <dgm:pt modelId="{A2EBB94F-1444-49F0-96AA-38C4CB3C627B}" type="pres">
      <dgm:prSet presAssocID="{F348AE29-F70F-4497-8C58-6B08B4C2F0C4}" presName="compositeNode" presStyleCnt="0">
        <dgm:presLayoutVars>
          <dgm:bulletEnabled val="1"/>
        </dgm:presLayoutVars>
      </dgm:prSet>
      <dgm:spPr/>
    </dgm:pt>
    <dgm:pt modelId="{B31F4DE4-F593-44E8-9448-89F202CAA563}" type="pres">
      <dgm:prSet presAssocID="{F348AE29-F70F-4497-8C58-6B08B4C2F0C4}" presName="bgRect" presStyleLbl="alignNode1" presStyleIdx="1" presStyleCnt="4"/>
      <dgm:spPr/>
    </dgm:pt>
    <dgm:pt modelId="{1F752C23-E9F0-4DC8-BE2E-82B8D718268F}" type="pres">
      <dgm:prSet presAssocID="{CE74AE4F-4AA9-4B5A-B6A8-8642A35FFD33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142E655C-E7EB-4FA5-9BEE-381B3BC70BFB}" type="pres">
      <dgm:prSet presAssocID="{F348AE29-F70F-4497-8C58-6B08B4C2F0C4}" presName="nodeRect" presStyleLbl="alignNode1" presStyleIdx="1" presStyleCnt="4">
        <dgm:presLayoutVars>
          <dgm:bulletEnabled val="1"/>
        </dgm:presLayoutVars>
      </dgm:prSet>
      <dgm:spPr/>
    </dgm:pt>
    <dgm:pt modelId="{D51194D8-3EDC-4396-A852-70E675032E2D}" type="pres">
      <dgm:prSet presAssocID="{CE74AE4F-4AA9-4B5A-B6A8-8642A35FFD33}" presName="sibTrans" presStyleCnt="0"/>
      <dgm:spPr/>
    </dgm:pt>
    <dgm:pt modelId="{5ABDB8DF-BDB6-45E0-BF28-2F1AA869F2D7}" type="pres">
      <dgm:prSet presAssocID="{A3DFA758-24B7-4A82-8465-C89F7FCF5FC2}" presName="compositeNode" presStyleCnt="0">
        <dgm:presLayoutVars>
          <dgm:bulletEnabled val="1"/>
        </dgm:presLayoutVars>
      </dgm:prSet>
      <dgm:spPr/>
    </dgm:pt>
    <dgm:pt modelId="{93A25E5A-2985-4B93-93E2-383749135814}" type="pres">
      <dgm:prSet presAssocID="{A3DFA758-24B7-4A82-8465-C89F7FCF5FC2}" presName="bgRect" presStyleLbl="alignNode1" presStyleIdx="2" presStyleCnt="4"/>
      <dgm:spPr/>
    </dgm:pt>
    <dgm:pt modelId="{D4F17DA8-1579-4173-8597-A8C7C4A7956B}" type="pres">
      <dgm:prSet presAssocID="{DE53C783-9BBE-4456-8C41-3C618262833A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C8651A53-0037-4346-83CC-B46ED8A82DC7}" type="pres">
      <dgm:prSet presAssocID="{A3DFA758-24B7-4A82-8465-C89F7FCF5FC2}" presName="nodeRect" presStyleLbl="alignNode1" presStyleIdx="2" presStyleCnt="4">
        <dgm:presLayoutVars>
          <dgm:bulletEnabled val="1"/>
        </dgm:presLayoutVars>
      </dgm:prSet>
      <dgm:spPr/>
    </dgm:pt>
    <dgm:pt modelId="{C8C19F28-6238-4AFB-8D8E-C37AC18C8696}" type="pres">
      <dgm:prSet presAssocID="{DE53C783-9BBE-4456-8C41-3C618262833A}" presName="sibTrans" presStyleCnt="0"/>
      <dgm:spPr/>
    </dgm:pt>
    <dgm:pt modelId="{CAC3A4B0-3FC9-4F85-8634-5A2B1A9D0153}" type="pres">
      <dgm:prSet presAssocID="{24797A4F-9CC3-425C-9C1A-2A5472232C91}" presName="compositeNode" presStyleCnt="0">
        <dgm:presLayoutVars>
          <dgm:bulletEnabled val="1"/>
        </dgm:presLayoutVars>
      </dgm:prSet>
      <dgm:spPr/>
    </dgm:pt>
    <dgm:pt modelId="{EF3F005F-CAB5-46A2-BEDE-5B7750C15FAC}" type="pres">
      <dgm:prSet presAssocID="{24797A4F-9CC3-425C-9C1A-2A5472232C91}" presName="bgRect" presStyleLbl="alignNode1" presStyleIdx="3" presStyleCnt="4"/>
      <dgm:spPr/>
    </dgm:pt>
    <dgm:pt modelId="{3BE1A8EA-CD06-4D64-B38D-32C8981A6604}" type="pres">
      <dgm:prSet presAssocID="{18257764-F2B9-4B31-916E-4A2EAAB721C7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87D55744-6808-46F3-84BE-0702863EB5E8}" type="pres">
      <dgm:prSet presAssocID="{24797A4F-9CC3-425C-9C1A-2A5472232C91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8CF2661A-DB23-44B0-8476-441988194322}" type="presOf" srcId="{F348AE29-F70F-4497-8C58-6B08B4C2F0C4}" destId="{B31F4DE4-F593-44E8-9448-89F202CAA563}" srcOrd="0" destOrd="0" presId="urn:microsoft.com/office/officeart/2016/7/layout/LinearBlockProcessNumbered"/>
    <dgm:cxn modelId="{135DA820-330C-4F4E-A3F1-1DFC071E66EA}" type="presOf" srcId="{A3DFA758-24B7-4A82-8465-C89F7FCF5FC2}" destId="{C8651A53-0037-4346-83CC-B46ED8A82DC7}" srcOrd="1" destOrd="0" presId="urn:microsoft.com/office/officeart/2016/7/layout/LinearBlockProcessNumbered"/>
    <dgm:cxn modelId="{F5BFC92E-BBF3-473F-8E0D-18E09A717BD6}" srcId="{11070BDF-A7B9-4A36-BA6E-831CD8644B0D}" destId="{D7200F0B-D5CC-4A5F-AA09-2E5516302146}" srcOrd="0" destOrd="0" parTransId="{88EA90B4-FC86-4E1C-9CE2-3C445E0A7C21}" sibTransId="{B55052DA-5A7E-4883-B7CF-565DEAE1362F}"/>
    <dgm:cxn modelId="{26490032-B2D2-41E2-8494-9147BDD5467B}" type="presOf" srcId="{D7200F0B-D5CC-4A5F-AA09-2E5516302146}" destId="{9B46566B-ED7E-4E63-A479-2AB2CB619D56}" srcOrd="1" destOrd="0" presId="urn:microsoft.com/office/officeart/2016/7/layout/LinearBlockProcessNumbered"/>
    <dgm:cxn modelId="{6D91353B-98A7-419D-8CBD-AA534A0E84AE}" srcId="{11070BDF-A7B9-4A36-BA6E-831CD8644B0D}" destId="{24797A4F-9CC3-425C-9C1A-2A5472232C91}" srcOrd="3" destOrd="0" parTransId="{9C13D759-8B75-439D-AB9E-6A4BD6DD0A08}" sibTransId="{18257764-F2B9-4B31-916E-4A2EAAB721C7}"/>
    <dgm:cxn modelId="{16D88741-6809-4168-9A00-05F5035AE94C}" type="presOf" srcId="{DE53C783-9BBE-4456-8C41-3C618262833A}" destId="{D4F17DA8-1579-4173-8597-A8C7C4A7956B}" srcOrd="0" destOrd="0" presId="urn:microsoft.com/office/officeart/2016/7/layout/LinearBlockProcessNumbered"/>
    <dgm:cxn modelId="{7E23F249-6162-484C-89EC-2F45A02BA322}" srcId="{11070BDF-A7B9-4A36-BA6E-831CD8644B0D}" destId="{A3DFA758-24B7-4A82-8465-C89F7FCF5FC2}" srcOrd="2" destOrd="0" parTransId="{28CA2BE7-0436-4B2F-8FE2-7F3B19D43F3D}" sibTransId="{DE53C783-9BBE-4456-8C41-3C618262833A}"/>
    <dgm:cxn modelId="{1EF31474-9281-471D-A3BD-4792FC92AFE7}" type="presOf" srcId="{24797A4F-9CC3-425C-9C1A-2A5472232C91}" destId="{87D55744-6808-46F3-84BE-0702863EB5E8}" srcOrd="1" destOrd="0" presId="urn:microsoft.com/office/officeart/2016/7/layout/LinearBlockProcessNumbered"/>
    <dgm:cxn modelId="{DB603A54-174D-4A54-9AFD-40AECA6FD935}" type="presOf" srcId="{11070BDF-A7B9-4A36-BA6E-831CD8644B0D}" destId="{655DE1A7-AE17-4882-8AE1-1B09760A549F}" srcOrd="0" destOrd="0" presId="urn:microsoft.com/office/officeart/2016/7/layout/LinearBlockProcessNumbered"/>
    <dgm:cxn modelId="{5EF31B76-AF4E-425B-9B52-D72974383FAE}" type="presOf" srcId="{B55052DA-5A7E-4883-B7CF-565DEAE1362F}" destId="{C3048758-9226-4E70-BF32-2D2913CD66EB}" srcOrd="0" destOrd="0" presId="urn:microsoft.com/office/officeart/2016/7/layout/LinearBlockProcessNumbered"/>
    <dgm:cxn modelId="{0A338776-ED99-47EF-AD4E-14FC9F531495}" type="presOf" srcId="{24797A4F-9CC3-425C-9C1A-2A5472232C91}" destId="{EF3F005F-CAB5-46A2-BEDE-5B7750C15FAC}" srcOrd="0" destOrd="0" presId="urn:microsoft.com/office/officeart/2016/7/layout/LinearBlockProcessNumbered"/>
    <dgm:cxn modelId="{98228983-3C51-4544-8FB1-DBD79B0FECF7}" srcId="{11070BDF-A7B9-4A36-BA6E-831CD8644B0D}" destId="{F348AE29-F70F-4497-8C58-6B08B4C2F0C4}" srcOrd="1" destOrd="0" parTransId="{75240CC4-2E6D-4C3D-9249-FFA8AF75726A}" sibTransId="{CE74AE4F-4AA9-4B5A-B6A8-8642A35FFD33}"/>
    <dgm:cxn modelId="{40C9BE84-F28E-4465-BA8B-AAA29C1DD70A}" type="presOf" srcId="{CE74AE4F-4AA9-4B5A-B6A8-8642A35FFD33}" destId="{1F752C23-E9F0-4DC8-BE2E-82B8D718268F}" srcOrd="0" destOrd="0" presId="urn:microsoft.com/office/officeart/2016/7/layout/LinearBlockProcessNumbered"/>
    <dgm:cxn modelId="{3F041BB1-77AE-48CD-AEDA-14BE7EB56A1D}" type="presOf" srcId="{18257764-F2B9-4B31-916E-4A2EAAB721C7}" destId="{3BE1A8EA-CD06-4D64-B38D-32C8981A6604}" srcOrd="0" destOrd="0" presId="urn:microsoft.com/office/officeart/2016/7/layout/LinearBlockProcessNumbered"/>
    <dgm:cxn modelId="{BEC539E4-5401-4B7C-93B4-BC3F555B171C}" type="presOf" srcId="{A3DFA758-24B7-4A82-8465-C89F7FCF5FC2}" destId="{93A25E5A-2985-4B93-93E2-383749135814}" srcOrd="0" destOrd="0" presId="urn:microsoft.com/office/officeart/2016/7/layout/LinearBlockProcessNumbered"/>
    <dgm:cxn modelId="{CA2325E7-02F0-4F78-87FC-1A02557A29D9}" type="presOf" srcId="{F348AE29-F70F-4497-8C58-6B08B4C2F0C4}" destId="{142E655C-E7EB-4FA5-9BEE-381B3BC70BFB}" srcOrd="1" destOrd="0" presId="urn:microsoft.com/office/officeart/2016/7/layout/LinearBlockProcessNumbered"/>
    <dgm:cxn modelId="{42E28EFD-B182-4288-ACF6-D115470F3060}" type="presOf" srcId="{D7200F0B-D5CC-4A5F-AA09-2E5516302146}" destId="{57DBB3B6-B6E8-4694-B3CB-1A2207C59C6C}" srcOrd="0" destOrd="0" presId="urn:microsoft.com/office/officeart/2016/7/layout/LinearBlockProcessNumbered"/>
    <dgm:cxn modelId="{6C3B8995-8D75-4D4B-93D7-6C7A2D5FA4A0}" type="presParOf" srcId="{655DE1A7-AE17-4882-8AE1-1B09760A549F}" destId="{E9F741D2-CE7F-4CE2-8A4B-0FDC0D83DBC4}" srcOrd="0" destOrd="0" presId="urn:microsoft.com/office/officeart/2016/7/layout/LinearBlockProcessNumbered"/>
    <dgm:cxn modelId="{56D189C4-F961-414F-8921-5BD5A6873B76}" type="presParOf" srcId="{E9F741D2-CE7F-4CE2-8A4B-0FDC0D83DBC4}" destId="{57DBB3B6-B6E8-4694-B3CB-1A2207C59C6C}" srcOrd="0" destOrd="0" presId="urn:microsoft.com/office/officeart/2016/7/layout/LinearBlockProcessNumbered"/>
    <dgm:cxn modelId="{F881BC5C-4873-4242-9EA2-D6969E0BD278}" type="presParOf" srcId="{E9F741D2-CE7F-4CE2-8A4B-0FDC0D83DBC4}" destId="{C3048758-9226-4E70-BF32-2D2913CD66EB}" srcOrd="1" destOrd="0" presId="urn:microsoft.com/office/officeart/2016/7/layout/LinearBlockProcessNumbered"/>
    <dgm:cxn modelId="{06FDC2F1-D9B8-445B-A0D5-0167E4AE52B0}" type="presParOf" srcId="{E9F741D2-CE7F-4CE2-8A4B-0FDC0D83DBC4}" destId="{9B46566B-ED7E-4E63-A479-2AB2CB619D56}" srcOrd="2" destOrd="0" presId="urn:microsoft.com/office/officeart/2016/7/layout/LinearBlockProcessNumbered"/>
    <dgm:cxn modelId="{227D09FB-E7E9-476E-8BD2-1D9343F9651E}" type="presParOf" srcId="{655DE1A7-AE17-4882-8AE1-1B09760A549F}" destId="{52F2A27B-63B3-4A1F-AA1A-B3B77EA707AE}" srcOrd="1" destOrd="0" presId="urn:microsoft.com/office/officeart/2016/7/layout/LinearBlockProcessNumbered"/>
    <dgm:cxn modelId="{7A8CE829-E978-4CA8-9820-46122AE142A6}" type="presParOf" srcId="{655DE1A7-AE17-4882-8AE1-1B09760A549F}" destId="{A2EBB94F-1444-49F0-96AA-38C4CB3C627B}" srcOrd="2" destOrd="0" presId="urn:microsoft.com/office/officeart/2016/7/layout/LinearBlockProcessNumbered"/>
    <dgm:cxn modelId="{B66E8A91-762B-4681-85B5-4E4B8E9960D0}" type="presParOf" srcId="{A2EBB94F-1444-49F0-96AA-38C4CB3C627B}" destId="{B31F4DE4-F593-44E8-9448-89F202CAA563}" srcOrd="0" destOrd="0" presId="urn:microsoft.com/office/officeart/2016/7/layout/LinearBlockProcessNumbered"/>
    <dgm:cxn modelId="{EBE80CF6-B8C3-43E8-8800-057097F50A8F}" type="presParOf" srcId="{A2EBB94F-1444-49F0-96AA-38C4CB3C627B}" destId="{1F752C23-E9F0-4DC8-BE2E-82B8D718268F}" srcOrd="1" destOrd="0" presId="urn:microsoft.com/office/officeart/2016/7/layout/LinearBlockProcessNumbered"/>
    <dgm:cxn modelId="{D845E1D4-04C2-4049-B1C9-229003074E49}" type="presParOf" srcId="{A2EBB94F-1444-49F0-96AA-38C4CB3C627B}" destId="{142E655C-E7EB-4FA5-9BEE-381B3BC70BFB}" srcOrd="2" destOrd="0" presId="urn:microsoft.com/office/officeart/2016/7/layout/LinearBlockProcessNumbered"/>
    <dgm:cxn modelId="{26A7E080-2A95-489C-A434-3C828DE90DCA}" type="presParOf" srcId="{655DE1A7-AE17-4882-8AE1-1B09760A549F}" destId="{D51194D8-3EDC-4396-A852-70E675032E2D}" srcOrd="3" destOrd="0" presId="urn:microsoft.com/office/officeart/2016/7/layout/LinearBlockProcessNumbered"/>
    <dgm:cxn modelId="{9F94233E-7A07-430F-8D0F-8D8B3DD4DC4F}" type="presParOf" srcId="{655DE1A7-AE17-4882-8AE1-1B09760A549F}" destId="{5ABDB8DF-BDB6-45E0-BF28-2F1AA869F2D7}" srcOrd="4" destOrd="0" presId="urn:microsoft.com/office/officeart/2016/7/layout/LinearBlockProcessNumbered"/>
    <dgm:cxn modelId="{C731CA8E-EFB7-4E89-A6AF-AE7687EEEBEF}" type="presParOf" srcId="{5ABDB8DF-BDB6-45E0-BF28-2F1AA869F2D7}" destId="{93A25E5A-2985-4B93-93E2-383749135814}" srcOrd="0" destOrd="0" presId="urn:microsoft.com/office/officeart/2016/7/layout/LinearBlockProcessNumbered"/>
    <dgm:cxn modelId="{70B5027C-E8F3-4744-9619-06953A9D47E0}" type="presParOf" srcId="{5ABDB8DF-BDB6-45E0-BF28-2F1AA869F2D7}" destId="{D4F17DA8-1579-4173-8597-A8C7C4A7956B}" srcOrd="1" destOrd="0" presId="urn:microsoft.com/office/officeart/2016/7/layout/LinearBlockProcessNumbered"/>
    <dgm:cxn modelId="{CBC0BB6D-3C1A-4767-A8EF-DA3DE37D06FC}" type="presParOf" srcId="{5ABDB8DF-BDB6-45E0-BF28-2F1AA869F2D7}" destId="{C8651A53-0037-4346-83CC-B46ED8A82DC7}" srcOrd="2" destOrd="0" presId="urn:microsoft.com/office/officeart/2016/7/layout/LinearBlockProcessNumbered"/>
    <dgm:cxn modelId="{D2EDF00A-66ED-46F4-BC98-1F63C2698793}" type="presParOf" srcId="{655DE1A7-AE17-4882-8AE1-1B09760A549F}" destId="{C8C19F28-6238-4AFB-8D8E-C37AC18C8696}" srcOrd="5" destOrd="0" presId="urn:microsoft.com/office/officeart/2016/7/layout/LinearBlockProcessNumbered"/>
    <dgm:cxn modelId="{B60CF3A5-8D0B-4EF1-B3F1-91A82AA68A1C}" type="presParOf" srcId="{655DE1A7-AE17-4882-8AE1-1B09760A549F}" destId="{CAC3A4B0-3FC9-4F85-8634-5A2B1A9D0153}" srcOrd="6" destOrd="0" presId="urn:microsoft.com/office/officeart/2016/7/layout/LinearBlockProcessNumbered"/>
    <dgm:cxn modelId="{659A717E-370E-4893-BB54-973850F45C11}" type="presParOf" srcId="{CAC3A4B0-3FC9-4F85-8634-5A2B1A9D0153}" destId="{EF3F005F-CAB5-46A2-BEDE-5B7750C15FAC}" srcOrd="0" destOrd="0" presId="urn:microsoft.com/office/officeart/2016/7/layout/LinearBlockProcessNumbered"/>
    <dgm:cxn modelId="{0955BEA0-35ED-4E13-B394-3B8A60535368}" type="presParOf" srcId="{CAC3A4B0-3FC9-4F85-8634-5A2B1A9D0153}" destId="{3BE1A8EA-CD06-4D64-B38D-32C8981A6604}" srcOrd="1" destOrd="0" presId="urn:microsoft.com/office/officeart/2016/7/layout/LinearBlockProcessNumbered"/>
    <dgm:cxn modelId="{540801BA-E9FC-4212-88A6-C284920B9D46}" type="presParOf" srcId="{CAC3A4B0-3FC9-4F85-8634-5A2B1A9D0153}" destId="{87D55744-6808-46F3-84BE-0702863EB5E8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26BE7E63-5F61-4713-A906-5F3E37BDCDA5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DCD5040-AFD2-4856-BEB9-C81B4659EC6C}">
      <dgm:prSet phldrT="[Text]"/>
      <dgm:spPr/>
      <dgm:t>
        <a:bodyPr/>
        <a:lstStyle/>
        <a:p>
          <a:r>
            <a:rPr lang="en-GB" dirty="0"/>
            <a:t>All children have needs</a:t>
          </a:r>
        </a:p>
      </dgm:t>
    </dgm:pt>
    <dgm:pt modelId="{E2E56336-A5C5-4674-AAEF-DC3F12E59DC6}" type="parTrans" cxnId="{4FAE378E-752E-482C-89D0-52F7C69C4881}">
      <dgm:prSet/>
      <dgm:spPr/>
      <dgm:t>
        <a:bodyPr/>
        <a:lstStyle/>
        <a:p>
          <a:endParaRPr lang="en-GB"/>
        </a:p>
      </dgm:t>
    </dgm:pt>
    <dgm:pt modelId="{496AAB46-0F8E-4F93-A200-1518CBC645BE}" type="sibTrans" cxnId="{4FAE378E-752E-482C-89D0-52F7C69C4881}">
      <dgm:prSet/>
      <dgm:spPr/>
      <dgm:t>
        <a:bodyPr/>
        <a:lstStyle/>
        <a:p>
          <a:endParaRPr lang="en-GB"/>
        </a:p>
      </dgm:t>
    </dgm:pt>
    <dgm:pt modelId="{99E767A0-1E04-4445-8052-01D88F080328}">
      <dgm:prSet phldrT="[Text]"/>
      <dgm:spPr/>
      <dgm:t>
        <a:bodyPr/>
        <a:lstStyle/>
        <a:p>
          <a:r>
            <a:rPr lang="en-GB" dirty="0"/>
            <a:t>Children are entitled to have their needs met</a:t>
          </a:r>
        </a:p>
      </dgm:t>
    </dgm:pt>
    <dgm:pt modelId="{34E4A6D6-41B9-42A0-88C4-F6708FFB21A7}" type="parTrans" cxnId="{B2355AA4-E10F-4609-A565-46CECAFAB151}">
      <dgm:prSet/>
      <dgm:spPr/>
      <dgm:t>
        <a:bodyPr/>
        <a:lstStyle/>
        <a:p>
          <a:endParaRPr lang="en-GB"/>
        </a:p>
      </dgm:t>
    </dgm:pt>
    <dgm:pt modelId="{267D2C48-9840-45FA-A967-38BB56708262}" type="sibTrans" cxnId="{B2355AA4-E10F-4609-A565-46CECAFAB151}">
      <dgm:prSet/>
      <dgm:spPr/>
      <dgm:t>
        <a:bodyPr/>
        <a:lstStyle/>
        <a:p>
          <a:endParaRPr lang="en-GB"/>
        </a:p>
      </dgm:t>
    </dgm:pt>
    <dgm:pt modelId="{883F5789-C772-4A9F-B869-50CD8FE5CEB0}">
      <dgm:prSet phldrT="[Text]"/>
      <dgm:spPr/>
      <dgm:t>
        <a:bodyPr/>
        <a:lstStyle/>
        <a:p>
          <a:r>
            <a:rPr lang="en-GB" dirty="0"/>
            <a:t>Needs can only be met if adults take responsibility for meeting them</a:t>
          </a:r>
        </a:p>
      </dgm:t>
    </dgm:pt>
    <dgm:pt modelId="{C81B0EFE-52A3-4FAE-9308-B8BD075CA600}" type="parTrans" cxnId="{6E9DC6DA-02C5-46BF-BBBC-13279BA8312A}">
      <dgm:prSet/>
      <dgm:spPr/>
      <dgm:t>
        <a:bodyPr/>
        <a:lstStyle/>
        <a:p>
          <a:endParaRPr lang="en-GB"/>
        </a:p>
      </dgm:t>
    </dgm:pt>
    <dgm:pt modelId="{10F3033A-22D8-479F-9828-E7F8990B9983}" type="sibTrans" cxnId="{6E9DC6DA-02C5-46BF-BBBC-13279BA8312A}">
      <dgm:prSet/>
      <dgm:spPr/>
      <dgm:t>
        <a:bodyPr/>
        <a:lstStyle/>
        <a:p>
          <a:endParaRPr lang="en-GB"/>
        </a:p>
      </dgm:t>
    </dgm:pt>
    <dgm:pt modelId="{9D3ABBC8-E6FA-4371-ADA5-261AAD845474}">
      <dgm:prSet phldrT="[Text]"/>
      <dgm:spPr/>
      <dgm:t>
        <a:bodyPr/>
        <a:lstStyle/>
        <a:p>
          <a:r>
            <a:rPr lang="en-GB" dirty="0"/>
            <a:t>Recognition of responsibility leads to recognition that children have rights</a:t>
          </a:r>
        </a:p>
      </dgm:t>
    </dgm:pt>
    <dgm:pt modelId="{9D8C5823-1867-4913-AE33-7135D70F76A5}" type="parTrans" cxnId="{9D79D2A9-4C52-406A-B72D-BC4C936B1427}">
      <dgm:prSet/>
      <dgm:spPr/>
      <dgm:t>
        <a:bodyPr/>
        <a:lstStyle/>
        <a:p>
          <a:endParaRPr lang="en-GB"/>
        </a:p>
      </dgm:t>
    </dgm:pt>
    <dgm:pt modelId="{E9C7351F-FCDE-4C37-AA4E-073B764A68E8}" type="sibTrans" cxnId="{9D79D2A9-4C52-406A-B72D-BC4C936B1427}">
      <dgm:prSet/>
      <dgm:spPr/>
      <dgm:t>
        <a:bodyPr/>
        <a:lstStyle/>
        <a:p>
          <a:endParaRPr lang="en-GB"/>
        </a:p>
      </dgm:t>
    </dgm:pt>
    <dgm:pt modelId="{179790EE-7419-42EE-BD66-21EE57EA2D0A}">
      <dgm:prSet phldrT="[Text]"/>
      <dgm:spPr/>
      <dgm:t>
        <a:bodyPr/>
        <a:lstStyle/>
        <a:p>
          <a:r>
            <a:rPr lang="en-GB" dirty="0"/>
            <a:t>Fulfilment of  rights means children’s needs are met</a:t>
          </a:r>
        </a:p>
      </dgm:t>
    </dgm:pt>
    <dgm:pt modelId="{9C42E7A1-F1FE-4A3A-9D79-3267C1BBB893}" type="parTrans" cxnId="{FEA9FE89-FE20-4C24-8D7D-18E111BE6287}">
      <dgm:prSet/>
      <dgm:spPr/>
      <dgm:t>
        <a:bodyPr/>
        <a:lstStyle/>
        <a:p>
          <a:endParaRPr lang="en-GB"/>
        </a:p>
      </dgm:t>
    </dgm:pt>
    <dgm:pt modelId="{E0DCAA40-BD3A-4DE8-B427-B2756480AF7D}" type="sibTrans" cxnId="{FEA9FE89-FE20-4C24-8D7D-18E111BE6287}">
      <dgm:prSet/>
      <dgm:spPr/>
      <dgm:t>
        <a:bodyPr/>
        <a:lstStyle/>
        <a:p>
          <a:endParaRPr lang="en-GB"/>
        </a:p>
      </dgm:t>
    </dgm:pt>
    <dgm:pt modelId="{1775E156-9831-4D57-AF02-FC89A2E44C14}" type="pres">
      <dgm:prSet presAssocID="{26BE7E63-5F61-4713-A906-5F3E37BDCDA5}" presName="cycle" presStyleCnt="0">
        <dgm:presLayoutVars>
          <dgm:dir/>
          <dgm:resizeHandles val="exact"/>
        </dgm:presLayoutVars>
      </dgm:prSet>
      <dgm:spPr/>
    </dgm:pt>
    <dgm:pt modelId="{A7B787B2-3E01-4A03-88A9-18A240EA909D}" type="pres">
      <dgm:prSet presAssocID="{6DCD5040-AFD2-4856-BEB9-C81B4659EC6C}" presName="node" presStyleLbl="node1" presStyleIdx="0" presStyleCnt="5" custRadScaleRad="98170" custRadScaleInc="280">
        <dgm:presLayoutVars>
          <dgm:bulletEnabled val="1"/>
        </dgm:presLayoutVars>
      </dgm:prSet>
      <dgm:spPr/>
    </dgm:pt>
    <dgm:pt modelId="{794B36E2-8A95-48D6-A8F7-BA63362575CE}" type="pres">
      <dgm:prSet presAssocID="{6DCD5040-AFD2-4856-BEB9-C81B4659EC6C}" presName="spNode" presStyleCnt="0"/>
      <dgm:spPr/>
    </dgm:pt>
    <dgm:pt modelId="{C76EAD33-A7BB-41F4-ABA5-56B652F3C4C6}" type="pres">
      <dgm:prSet presAssocID="{496AAB46-0F8E-4F93-A200-1518CBC645BE}" presName="sibTrans" presStyleLbl="sibTrans1D1" presStyleIdx="0" presStyleCnt="5"/>
      <dgm:spPr/>
    </dgm:pt>
    <dgm:pt modelId="{041DDFA6-C78E-4A01-8D48-1D2ECC45467E}" type="pres">
      <dgm:prSet presAssocID="{99E767A0-1E04-4445-8052-01D88F080328}" presName="node" presStyleLbl="node1" presStyleIdx="1" presStyleCnt="5">
        <dgm:presLayoutVars>
          <dgm:bulletEnabled val="1"/>
        </dgm:presLayoutVars>
      </dgm:prSet>
      <dgm:spPr/>
    </dgm:pt>
    <dgm:pt modelId="{0789A7F3-AC64-4D87-B37A-FEA09FB4CB57}" type="pres">
      <dgm:prSet presAssocID="{99E767A0-1E04-4445-8052-01D88F080328}" presName="spNode" presStyleCnt="0"/>
      <dgm:spPr/>
    </dgm:pt>
    <dgm:pt modelId="{9400D94F-941E-4BE0-85ED-5B05B7EFA2EF}" type="pres">
      <dgm:prSet presAssocID="{267D2C48-9840-45FA-A967-38BB56708262}" presName="sibTrans" presStyleLbl="sibTrans1D1" presStyleIdx="1" presStyleCnt="5"/>
      <dgm:spPr/>
    </dgm:pt>
    <dgm:pt modelId="{7F44D97F-2069-4D54-BA9E-8DABCBC47783}" type="pres">
      <dgm:prSet presAssocID="{883F5789-C772-4A9F-B869-50CD8FE5CEB0}" presName="node" presStyleLbl="node1" presStyleIdx="2" presStyleCnt="5">
        <dgm:presLayoutVars>
          <dgm:bulletEnabled val="1"/>
        </dgm:presLayoutVars>
      </dgm:prSet>
      <dgm:spPr/>
    </dgm:pt>
    <dgm:pt modelId="{E3976698-56FF-4427-A953-3E1A99F73104}" type="pres">
      <dgm:prSet presAssocID="{883F5789-C772-4A9F-B869-50CD8FE5CEB0}" presName="spNode" presStyleCnt="0"/>
      <dgm:spPr/>
    </dgm:pt>
    <dgm:pt modelId="{B8184026-31D4-4176-92B0-C69FF08BF766}" type="pres">
      <dgm:prSet presAssocID="{10F3033A-22D8-479F-9828-E7F8990B9983}" presName="sibTrans" presStyleLbl="sibTrans1D1" presStyleIdx="2" presStyleCnt="5"/>
      <dgm:spPr/>
    </dgm:pt>
    <dgm:pt modelId="{1C4796D0-A162-407D-8201-942CA8E0CF04}" type="pres">
      <dgm:prSet presAssocID="{9D3ABBC8-E6FA-4371-ADA5-261AAD845474}" presName="node" presStyleLbl="node1" presStyleIdx="3" presStyleCnt="5">
        <dgm:presLayoutVars>
          <dgm:bulletEnabled val="1"/>
        </dgm:presLayoutVars>
      </dgm:prSet>
      <dgm:spPr/>
    </dgm:pt>
    <dgm:pt modelId="{683CEE62-775C-4863-8443-38A66E24E7A9}" type="pres">
      <dgm:prSet presAssocID="{9D3ABBC8-E6FA-4371-ADA5-261AAD845474}" presName="spNode" presStyleCnt="0"/>
      <dgm:spPr/>
    </dgm:pt>
    <dgm:pt modelId="{EFA6E386-31AB-4204-829E-FF7884D5FFE4}" type="pres">
      <dgm:prSet presAssocID="{E9C7351F-FCDE-4C37-AA4E-073B764A68E8}" presName="sibTrans" presStyleLbl="sibTrans1D1" presStyleIdx="3" presStyleCnt="5"/>
      <dgm:spPr/>
    </dgm:pt>
    <dgm:pt modelId="{7639FDB5-4877-4A22-9CC8-74A519304AA2}" type="pres">
      <dgm:prSet presAssocID="{179790EE-7419-42EE-BD66-21EE57EA2D0A}" presName="node" presStyleLbl="node1" presStyleIdx="4" presStyleCnt="5">
        <dgm:presLayoutVars>
          <dgm:bulletEnabled val="1"/>
        </dgm:presLayoutVars>
      </dgm:prSet>
      <dgm:spPr/>
    </dgm:pt>
    <dgm:pt modelId="{6A2D4554-8239-45AA-947F-8E837F219468}" type="pres">
      <dgm:prSet presAssocID="{179790EE-7419-42EE-BD66-21EE57EA2D0A}" presName="spNode" presStyleCnt="0"/>
      <dgm:spPr/>
    </dgm:pt>
    <dgm:pt modelId="{CBF28BA5-9357-4725-9EBF-66619FC7F2C1}" type="pres">
      <dgm:prSet presAssocID="{E0DCAA40-BD3A-4DE8-B427-B2756480AF7D}" presName="sibTrans" presStyleLbl="sibTrans1D1" presStyleIdx="4" presStyleCnt="5"/>
      <dgm:spPr/>
    </dgm:pt>
  </dgm:ptLst>
  <dgm:cxnLst>
    <dgm:cxn modelId="{5153880D-FF8C-4418-BE41-545B0A8184C5}" type="presOf" srcId="{99E767A0-1E04-4445-8052-01D88F080328}" destId="{041DDFA6-C78E-4A01-8D48-1D2ECC45467E}" srcOrd="0" destOrd="0" presId="urn:microsoft.com/office/officeart/2005/8/layout/cycle5"/>
    <dgm:cxn modelId="{CD6BDE1B-8675-4304-BF5C-B2F5F543EB6B}" type="presOf" srcId="{6DCD5040-AFD2-4856-BEB9-C81B4659EC6C}" destId="{A7B787B2-3E01-4A03-88A9-18A240EA909D}" srcOrd="0" destOrd="0" presId="urn:microsoft.com/office/officeart/2005/8/layout/cycle5"/>
    <dgm:cxn modelId="{773DE12E-E5B8-4A73-B099-B1AC74138CA8}" type="presOf" srcId="{E0DCAA40-BD3A-4DE8-B427-B2756480AF7D}" destId="{CBF28BA5-9357-4725-9EBF-66619FC7F2C1}" srcOrd="0" destOrd="0" presId="urn:microsoft.com/office/officeart/2005/8/layout/cycle5"/>
    <dgm:cxn modelId="{94179231-EF9C-46A5-B210-B169CD81A925}" type="presOf" srcId="{267D2C48-9840-45FA-A967-38BB56708262}" destId="{9400D94F-941E-4BE0-85ED-5B05B7EFA2EF}" srcOrd="0" destOrd="0" presId="urn:microsoft.com/office/officeart/2005/8/layout/cycle5"/>
    <dgm:cxn modelId="{6025A232-73E7-4587-9D58-5E1024CD1D15}" type="presOf" srcId="{26BE7E63-5F61-4713-A906-5F3E37BDCDA5}" destId="{1775E156-9831-4D57-AF02-FC89A2E44C14}" srcOrd="0" destOrd="0" presId="urn:microsoft.com/office/officeart/2005/8/layout/cycle5"/>
    <dgm:cxn modelId="{9E472A4C-30BC-49B6-920C-A583A2E6555F}" type="presOf" srcId="{496AAB46-0F8E-4F93-A200-1518CBC645BE}" destId="{C76EAD33-A7BB-41F4-ABA5-56B652F3C4C6}" srcOrd="0" destOrd="0" presId="urn:microsoft.com/office/officeart/2005/8/layout/cycle5"/>
    <dgm:cxn modelId="{756A7F5A-6FE8-40A3-BAEF-B06ED750EC22}" type="presOf" srcId="{10F3033A-22D8-479F-9828-E7F8990B9983}" destId="{B8184026-31D4-4176-92B0-C69FF08BF766}" srcOrd="0" destOrd="0" presId="urn:microsoft.com/office/officeart/2005/8/layout/cycle5"/>
    <dgm:cxn modelId="{B5E88587-17A7-4417-8D16-4837679C0DC9}" type="presOf" srcId="{179790EE-7419-42EE-BD66-21EE57EA2D0A}" destId="{7639FDB5-4877-4A22-9CC8-74A519304AA2}" srcOrd="0" destOrd="0" presId="urn:microsoft.com/office/officeart/2005/8/layout/cycle5"/>
    <dgm:cxn modelId="{FEA9FE89-FE20-4C24-8D7D-18E111BE6287}" srcId="{26BE7E63-5F61-4713-A906-5F3E37BDCDA5}" destId="{179790EE-7419-42EE-BD66-21EE57EA2D0A}" srcOrd="4" destOrd="0" parTransId="{9C42E7A1-F1FE-4A3A-9D79-3267C1BBB893}" sibTransId="{E0DCAA40-BD3A-4DE8-B427-B2756480AF7D}"/>
    <dgm:cxn modelId="{4FAE378E-752E-482C-89D0-52F7C69C4881}" srcId="{26BE7E63-5F61-4713-A906-5F3E37BDCDA5}" destId="{6DCD5040-AFD2-4856-BEB9-C81B4659EC6C}" srcOrd="0" destOrd="0" parTransId="{E2E56336-A5C5-4674-AAEF-DC3F12E59DC6}" sibTransId="{496AAB46-0F8E-4F93-A200-1518CBC645BE}"/>
    <dgm:cxn modelId="{B2355AA4-E10F-4609-A565-46CECAFAB151}" srcId="{26BE7E63-5F61-4713-A906-5F3E37BDCDA5}" destId="{99E767A0-1E04-4445-8052-01D88F080328}" srcOrd="1" destOrd="0" parTransId="{34E4A6D6-41B9-42A0-88C4-F6708FFB21A7}" sibTransId="{267D2C48-9840-45FA-A967-38BB56708262}"/>
    <dgm:cxn modelId="{9D79D2A9-4C52-406A-B72D-BC4C936B1427}" srcId="{26BE7E63-5F61-4713-A906-5F3E37BDCDA5}" destId="{9D3ABBC8-E6FA-4371-ADA5-261AAD845474}" srcOrd="3" destOrd="0" parTransId="{9D8C5823-1867-4913-AE33-7135D70F76A5}" sibTransId="{E9C7351F-FCDE-4C37-AA4E-073B764A68E8}"/>
    <dgm:cxn modelId="{125FD6C3-E5D7-4D2D-A459-06963A2B353D}" type="presOf" srcId="{883F5789-C772-4A9F-B869-50CD8FE5CEB0}" destId="{7F44D97F-2069-4D54-BA9E-8DABCBC47783}" srcOrd="0" destOrd="0" presId="urn:microsoft.com/office/officeart/2005/8/layout/cycle5"/>
    <dgm:cxn modelId="{4BE878C9-02F3-47CD-9A8E-BDD095936FC5}" type="presOf" srcId="{9D3ABBC8-E6FA-4371-ADA5-261AAD845474}" destId="{1C4796D0-A162-407D-8201-942CA8E0CF04}" srcOrd="0" destOrd="0" presId="urn:microsoft.com/office/officeart/2005/8/layout/cycle5"/>
    <dgm:cxn modelId="{6E9DC6DA-02C5-46BF-BBBC-13279BA8312A}" srcId="{26BE7E63-5F61-4713-A906-5F3E37BDCDA5}" destId="{883F5789-C772-4A9F-B869-50CD8FE5CEB0}" srcOrd="2" destOrd="0" parTransId="{C81B0EFE-52A3-4FAE-9308-B8BD075CA600}" sibTransId="{10F3033A-22D8-479F-9828-E7F8990B9983}"/>
    <dgm:cxn modelId="{C687A3E1-9AE4-4CB2-AF91-CD3A0BC80146}" type="presOf" srcId="{E9C7351F-FCDE-4C37-AA4E-073B764A68E8}" destId="{EFA6E386-31AB-4204-829E-FF7884D5FFE4}" srcOrd="0" destOrd="0" presId="urn:microsoft.com/office/officeart/2005/8/layout/cycle5"/>
    <dgm:cxn modelId="{A76F7038-5573-40C2-A1D5-9D0DD35458AD}" type="presParOf" srcId="{1775E156-9831-4D57-AF02-FC89A2E44C14}" destId="{A7B787B2-3E01-4A03-88A9-18A240EA909D}" srcOrd="0" destOrd="0" presId="urn:microsoft.com/office/officeart/2005/8/layout/cycle5"/>
    <dgm:cxn modelId="{4C6504CB-D9F2-4EBD-94CC-3F975F26E217}" type="presParOf" srcId="{1775E156-9831-4D57-AF02-FC89A2E44C14}" destId="{794B36E2-8A95-48D6-A8F7-BA63362575CE}" srcOrd="1" destOrd="0" presId="urn:microsoft.com/office/officeart/2005/8/layout/cycle5"/>
    <dgm:cxn modelId="{A4457698-DDC5-44A5-8649-32BCC3C94CAB}" type="presParOf" srcId="{1775E156-9831-4D57-AF02-FC89A2E44C14}" destId="{C76EAD33-A7BB-41F4-ABA5-56B652F3C4C6}" srcOrd="2" destOrd="0" presId="urn:microsoft.com/office/officeart/2005/8/layout/cycle5"/>
    <dgm:cxn modelId="{3AE7E19B-005B-436E-A280-D19944DF8CCB}" type="presParOf" srcId="{1775E156-9831-4D57-AF02-FC89A2E44C14}" destId="{041DDFA6-C78E-4A01-8D48-1D2ECC45467E}" srcOrd="3" destOrd="0" presId="urn:microsoft.com/office/officeart/2005/8/layout/cycle5"/>
    <dgm:cxn modelId="{96A7EA1B-0CF7-4BC6-868A-7D8A2DD54323}" type="presParOf" srcId="{1775E156-9831-4D57-AF02-FC89A2E44C14}" destId="{0789A7F3-AC64-4D87-B37A-FEA09FB4CB57}" srcOrd="4" destOrd="0" presId="urn:microsoft.com/office/officeart/2005/8/layout/cycle5"/>
    <dgm:cxn modelId="{9D878323-B036-4B15-AFF6-7237366A58F9}" type="presParOf" srcId="{1775E156-9831-4D57-AF02-FC89A2E44C14}" destId="{9400D94F-941E-4BE0-85ED-5B05B7EFA2EF}" srcOrd="5" destOrd="0" presId="urn:microsoft.com/office/officeart/2005/8/layout/cycle5"/>
    <dgm:cxn modelId="{68BA2F2B-7EA3-49A5-BBD9-80BCCAF542FC}" type="presParOf" srcId="{1775E156-9831-4D57-AF02-FC89A2E44C14}" destId="{7F44D97F-2069-4D54-BA9E-8DABCBC47783}" srcOrd="6" destOrd="0" presId="urn:microsoft.com/office/officeart/2005/8/layout/cycle5"/>
    <dgm:cxn modelId="{B3F76D8D-79E5-4517-9C16-1ED040627703}" type="presParOf" srcId="{1775E156-9831-4D57-AF02-FC89A2E44C14}" destId="{E3976698-56FF-4427-A953-3E1A99F73104}" srcOrd="7" destOrd="0" presId="urn:microsoft.com/office/officeart/2005/8/layout/cycle5"/>
    <dgm:cxn modelId="{D300DBB7-3C5A-4920-85BF-EC3DC5ECB148}" type="presParOf" srcId="{1775E156-9831-4D57-AF02-FC89A2E44C14}" destId="{B8184026-31D4-4176-92B0-C69FF08BF766}" srcOrd="8" destOrd="0" presId="urn:microsoft.com/office/officeart/2005/8/layout/cycle5"/>
    <dgm:cxn modelId="{DA57323A-AA26-446B-92C1-00D338AECE9F}" type="presParOf" srcId="{1775E156-9831-4D57-AF02-FC89A2E44C14}" destId="{1C4796D0-A162-407D-8201-942CA8E0CF04}" srcOrd="9" destOrd="0" presId="urn:microsoft.com/office/officeart/2005/8/layout/cycle5"/>
    <dgm:cxn modelId="{C125926E-1D91-43FF-9126-73B4CF87396F}" type="presParOf" srcId="{1775E156-9831-4D57-AF02-FC89A2E44C14}" destId="{683CEE62-775C-4863-8443-38A66E24E7A9}" srcOrd="10" destOrd="0" presId="urn:microsoft.com/office/officeart/2005/8/layout/cycle5"/>
    <dgm:cxn modelId="{F934D1A9-45A0-46E8-B243-ABD4A8656FE7}" type="presParOf" srcId="{1775E156-9831-4D57-AF02-FC89A2E44C14}" destId="{EFA6E386-31AB-4204-829E-FF7884D5FFE4}" srcOrd="11" destOrd="0" presId="urn:microsoft.com/office/officeart/2005/8/layout/cycle5"/>
    <dgm:cxn modelId="{8DDBC158-47C1-467D-8E8B-4C0F0DEAE3A3}" type="presParOf" srcId="{1775E156-9831-4D57-AF02-FC89A2E44C14}" destId="{7639FDB5-4877-4A22-9CC8-74A519304AA2}" srcOrd="12" destOrd="0" presId="urn:microsoft.com/office/officeart/2005/8/layout/cycle5"/>
    <dgm:cxn modelId="{1191CD9B-AFAE-45A7-B9F0-C55291AD392A}" type="presParOf" srcId="{1775E156-9831-4D57-AF02-FC89A2E44C14}" destId="{6A2D4554-8239-45AA-947F-8E837F219468}" srcOrd="13" destOrd="0" presId="urn:microsoft.com/office/officeart/2005/8/layout/cycle5"/>
    <dgm:cxn modelId="{03367379-8ED4-4E24-889D-B2FC62E92FF3}" type="presParOf" srcId="{1775E156-9831-4D57-AF02-FC89A2E44C14}" destId="{CBF28BA5-9357-4725-9EBF-66619FC7F2C1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FB55A7-7579-4182-8213-302EB652AADF}">
      <dsp:nvSpPr>
        <dsp:cNvPr id="0" name=""/>
        <dsp:cNvSpPr/>
      </dsp:nvSpPr>
      <dsp:spPr>
        <a:xfrm>
          <a:off x="626475" y="221530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738086-9053-43E8-88C4-4FCE95C80B83}">
      <dsp:nvSpPr>
        <dsp:cNvPr id="0" name=""/>
        <dsp:cNvSpPr/>
      </dsp:nvSpPr>
      <dsp:spPr>
        <a:xfrm>
          <a:off x="1014037" y="609093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EB9C5B-7E5B-4518-A0D2-E25631FDB5F5}">
      <dsp:nvSpPr>
        <dsp:cNvPr id="0" name=""/>
        <dsp:cNvSpPr/>
      </dsp:nvSpPr>
      <dsp:spPr>
        <a:xfrm>
          <a:off x="45131" y="2606531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What about in public?</a:t>
          </a:r>
        </a:p>
      </dsp:txBody>
      <dsp:txXfrm>
        <a:off x="45131" y="2606531"/>
        <a:ext cx="2981250" cy="720000"/>
      </dsp:txXfrm>
    </dsp:sp>
    <dsp:sp modelId="{C2A8DBAB-B99C-4D76-B0DF-F7CC5973EF06}">
      <dsp:nvSpPr>
        <dsp:cNvPr id="0" name=""/>
        <dsp:cNvSpPr/>
      </dsp:nvSpPr>
      <dsp:spPr>
        <a:xfrm>
          <a:off x="4129443" y="221530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ACEE1F-EB3B-4B07-8207-9DB204AE8FBD}">
      <dsp:nvSpPr>
        <dsp:cNvPr id="0" name=""/>
        <dsp:cNvSpPr/>
      </dsp:nvSpPr>
      <dsp:spPr>
        <a:xfrm>
          <a:off x="4517006" y="609093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982D15-1487-4E93-8771-7D805EC2B710}">
      <dsp:nvSpPr>
        <dsp:cNvPr id="0" name=""/>
        <dsp:cNvSpPr/>
      </dsp:nvSpPr>
      <dsp:spPr>
        <a:xfrm>
          <a:off x="3548100" y="2606531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Restaurants? </a:t>
          </a:r>
        </a:p>
      </dsp:txBody>
      <dsp:txXfrm>
        <a:off x="3548100" y="2606531"/>
        <a:ext cx="2981250" cy="720000"/>
      </dsp:txXfrm>
    </dsp:sp>
    <dsp:sp modelId="{65B2A820-04E3-4173-AE30-9EB75EB90FFA}">
      <dsp:nvSpPr>
        <dsp:cNvPr id="0" name=""/>
        <dsp:cNvSpPr/>
      </dsp:nvSpPr>
      <dsp:spPr>
        <a:xfrm>
          <a:off x="7632412" y="221530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235098-9F29-47C2-A3C2-57E4B1A9FDF6}">
      <dsp:nvSpPr>
        <dsp:cNvPr id="0" name=""/>
        <dsp:cNvSpPr/>
      </dsp:nvSpPr>
      <dsp:spPr>
        <a:xfrm>
          <a:off x="8019975" y="609093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A3E220-ED38-42CA-915A-BC78E14E2FF5}">
      <dsp:nvSpPr>
        <dsp:cNvPr id="0" name=""/>
        <dsp:cNvSpPr/>
      </dsp:nvSpPr>
      <dsp:spPr>
        <a:xfrm>
          <a:off x="7051068" y="2606531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Shopping?</a:t>
          </a:r>
        </a:p>
      </dsp:txBody>
      <dsp:txXfrm>
        <a:off x="7051068" y="2606531"/>
        <a:ext cx="298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0B25CD-83C7-4090-8550-DE61AEE8206C}">
      <dsp:nvSpPr>
        <dsp:cNvPr id="0" name=""/>
        <dsp:cNvSpPr/>
      </dsp:nvSpPr>
      <dsp:spPr>
        <a:xfrm>
          <a:off x="0" y="16760"/>
          <a:ext cx="6151830" cy="10725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Lower self-esteem</a:t>
          </a:r>
        </a:p>
      </dsp:txBody>
      <dsp:txXfrm>
        <a:off x="52359" y="69119"/>
        <a:ext cx="6047112" cy="967861"/>
      </dsp:txXfrm>
    </dsp:sp>
    <dsp:sp modelId="{1FEB989F-1AF5-490B-BCAC-59F57E0E30D6}">
      <dsp:nvSpPr>
        <dsp:cNvPr id="0" name=""/>
        <dsp:cNvSpPr/>
      </dsp:nvSpPr>
      <dsp:spPr>
        <a:xfrm>
          <a:off x="0" y="1167100"/>
          <a:ext cx="6151830" cy="10725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Lower life satisfaction</a:t>
          </a:r>
        </a:p>
      </dsp:txBody>
      <dsp:txXfrm>
        <a:off x="52359" y="1219459"/>
        <a:ext cx="6047112" cy="967861"/>
      </dsp:txXfrm>
    </dsp:sp>
    <dsp:sp modelId="{10DBD686-BF40-42DE-9D85-0331CE42E70D}">
      <dsp:nvSpPr>
        <dsp:cNvPr id="0" name=""/>
        <dsp:cNvSpPr/>
      </dsp:nvSpPr>
      <dsp:spPr>
        <a:xfrm>
          <a:off x="0" y="2317439"/>
          <a:ext cx="6151830" cy="107257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Higher incidences of depression and anxiety </a:t>
          </a:r>
        </a:p>
      </dsp:txBody>
      <dsp:txXfrm>
        <a:off x="52359" y="2369798"/>
        <a:ext cx="6047112" cy="967861"/>
      </dsp:txXfrm>
    </dsp:sp>
    <dsp:sp modelId="{30E46AA4-A26C-441D-AF29-993B63FA2906}">
      <dsp:nvSpPr>
        <dsp:cNvPr id="0" name=""/>
        <dsp:cNvSpPr/>
      </dsp:nvSpPr>
      <dsp:spPr>
        <a:xfrm>
          <a:off x="0" y="3467778"/>
          <a:ext cx="6151830" cy="10725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Consistent findings across ethnic groups</a:t>
          </a:r>
        </a:p>
      </dsp:txBody>
      <dsp:txXfrm>
        <a:off x="52359" y="3520137"/>
        <a:ext cx="6047112" cy="967861"/>
      </dsp:txXfrm>
    </dsp:sp>
    <dsp:sp modelId="{6197468D-7C44-4F29-B841-6A11ECCC1302}">
      <dsp:nvSpPr>
        <dsp:cNvPr id="0" name=""/>
        <dsp:cNvSpPr/>
      </dsp:nvSpPr>
      <dsp:spPr>
        <a:xfrm>
          <a:off x="0" y="4618117"/>
          <a:ext cx="6151830" cy="107257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(Deng and Li, 2022; Abdulhamed et al., 2022)</a:t>
          </a:r>
        </a:p>
      </dsp:txBody>
      <dsp:txXfrm>
        <a:off x="52359" y="4670476"/>
        <a:ext cx="6047112" cy="9678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8E7507-2991-4B5F-AC51-DF4650846930}">
      <dsp:nvSpPr>
        <dsp:cNvPr id="0" name=""/>
        <dsp:cNvSpPr/>
      </dsp:nvSpPr>
      <dsp:spPr>
        <a:xfrm>
          <a:off x="0" y="2786"/>
          <a:ext cx="61518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FD4434-EDA5-448E-A1C0-E24A35118CE4}">
      <dsp:nvSpPr>
        <dsp:cNvPr id="0" name=""/>
        <dsp:cNvSpPr/>
      </dsp:nvSpPr>
      <dsp:spPr>
        <a:xfrm>
          <a:off x="0" y="2786"/>
          <a:ext cx="6151830" cy="1900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Being neurodiverse comes with its own sense of identity (Botha and Gillespie-Lynch, 2022)</a:t>
          </a:r>
        </a:p>
      </dsp:txBody>
      <dsp:txXfrm>
        <a:off x="0" y="2786"/>
        <a:ext cx="6151830" cy="1900628"/>
      </dsp:txXfrm>
    </dsp:sp>
    <dsp:sp modelId="{191E241B-447C-4BA4-BB8C-2FE7BE56082D}">
      <dsp:nvSpPr>
        <dsp:cNvPr id="0" name=""/>
        <dsp:cNvSpPr/>
      </dsp:nvSpPr>
      <dsp:spPr>
        <a:xfrm>
          <a:off x="0" y="1903414"/>
          <a:ext cx="6151830" cy="0"/>
        </a:xfrm>
        <a:prstGeom prst="line">
          <a:avLst/>
        </a:prstGeom>
        <a:solidFill>
          <a:schemeClr val="accent2">
            <a:hueOff val="-727682"/>
            <a:satOff val="-41964"/>
            <a:lumOff val="3921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39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A44D8B-AD02-487E-908E-E965704D1042}">
      <dsp:nvSpPr>
        <dsp:cNvPr id="0" name=""/>
        <dsp:cNvSpPr/>
      </dsp:nvSpPr>
      <dsp:spPr>
        <a:xfrm>
          <a:off x="0" y="1903414"/>
          <a:ext cx="6151830" cy="1900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“We must, then, assume that these children have come into the world with innate inability to form the usual, biologically provided affective contact with people” (Kanner, 1943, p. 250).</a:t>
          </a:r>
        </a:p>
      </dsp:txBody>
      <dsp:txXfrm>
        <a:off x="0" y="1903414"/>
        <a:ext cx="6151830" cy="1900628"/>
      </dsp:txXfrm>
    </dsp:sp>
    <dsp:sp modelId="{E712E6E9-F2BE-4449-AD12-F2031E589CCA}">
      <dsp:nvSpPr>
        <dsp:cNvPr id="0" name=""/>
        <dsp:cNvSpPr/>
      </dsp:nvSpPr>
      <dsp:spPr>
        <a:xfrm>
          <a:off x="0" y="3804043"/>
          <a:ext cx="6151830" cy="0"/>
        </a:xfrm>
        <a:prstGeom prst="line">
          <a:avLst/>
        </a:prstGeom>
        <a:solidFill>
          <a:schemeClr val="accent2">
            <a:hueOff val="-1455363"/>
            <a:satOff val="-83928"/>
            <a:lumOff val="7843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7B452A-3F7F-40E7-919D-412247B5EC81}">
      <dsp:nvSpPr>
        <dsp:cNvPr id="0" name=""/>
        <dsp:cNvSpPr/>
      </dsp:nvSpPr>
      <dsp:spPr>
        <a:xfrm>
          <a:off x="0" y="3804043"/>
          <a:ext cx="6151830" cy="1900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This was the final lines of the origin of autism in literature. </a:t>
          </a:r>
        </a:p>
      </dsp:txBody>
      <dsp:txXfrm>
        <a:off x="0" y="3804043"/>
        <a:ext cx="6151830" cy="19006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E95F80-683B-4D04-BCCF-1B27003EA3FA}">
      <dsp:nvSpPr>
        <dsp:cNvPr id="0" name=""/>
        <dsp:cNvSpPr/>
      </dsp:nvSpPr>
      <dsp:spPr>
        <a:xfrm>
          <a:off x="0" y="16760"/>
          <a:ext cx="6151830" cy="10725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Marginalisation</a:t>
          </a:r>
        </a:p>
      </dsp:txBody>
      <dsp:txXfrm>
        <a:off x="52359" y="69119"/>
        <a:ext cx="6047112" cy="967861"/>
      </dsp:txXfrm>
    </dsp:sp>
    <dsp:sp modelId="{FF49EC1C-99C4-4561-AE1A-89EC92E36B50}">
      <dsp:nvSpPr>
        <dsp:cNvPr id="0" name=""/>
        <dsp:cNvSpPr/>
      </dsp:nvSpPr>
      <dsp:spPr>
        <a:xfrm>
          <a:off x="0" y="1167100"/>
          <a:ext cx="6151830" cy="10725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Minority stress</a:t>
          </a:r>
        </a:p>
      </dsp:txBody>
      <dsp:txXfrm>
        <a:off x="52359" y="1219459"/>
        <a:ext cx="6047112" cy="967861"/>
      </dsp:txXfrm>
    </dsp:sp>
    <dsp:sp modelId="{53109B44-84D3-432F-B4B3-34CD9C1641C1}">
      <dsp:nvSpPr>
        <dsp:cNvPr id="0" name=""/>
        <dsp:cNvSpPr/>
      </dsp:nvSpPr>
      <dsp:spPr>
        <a:xfrm>
          <a:off x="0" y="2317439"/>
          <a:ext cx="6151830" cy="107257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Intersectionality</a:t>
          </a:r>
        </a:p>
      </dsp:txBody>
      <dsp:txXfrm>
        <a:off x="52359" y="2369798"/>
        <a:ext cx="6047112" cy="967861"/>
      </dsp:txXfrm>
    </dsp:sp>
    <dsp:sp modelId="{9DF99F91-EDA4-4852-8154-D2EB63784BFA}">
      <dsp:nvSpPr>
        <dsp:cNvPr id="0" name=""/>
        <dsp:cNvSpPr/>
      </dsp:nvSpPr>
      <dsp:spPr>
        <a:xfrm>
          <a:off x="0" y="3467778"/>
          <a:ext cx="6151830" cy="10725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Masking, compensatory acts</a:t>
          </a:r>
        </a:p>
      </dsp:txBody>
      <dsp:txXfrm>
        <a:off x="52359" y="3520137"/>
        <a:ext cx="6047112" cy="967861"/>
      </dsp:txXfrm>
    </dsp:sp>
    <dsp:sp modelId="{DD03EE3E-C3E0-480D-A439-29C624166F29}">
      <dsp:nvSpPr>
        <dsp:cNvPr id="0" name=""/>
        <dsp:cNvSpPr/>
      </dsp:nvSpPr>
      <dsp:spPr>
        <a:xfrm>
          <a:off x="0" y="4618117"/>
          <a:ext cx="6151830" cy="107257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(Botha and Gillespie-Lynch, 2022; Doyle, 2020; Bayeh, 2022)</a:t>
          </a:r>
        </a:p>
      </dsp:txBody>
      <dsp:txXfrm>
        <a:off x="52359" y="4670476"/>
        <a:ext cx="6047112" cy="96786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9AE161-51EA-4FC8-9659-A638F736425D}">
      <dsp:nvSpPr>
        <dsp:cNvPr id="0" name=""/>
        <dsp:cNvSpPr/>
      </dsp:nvSpPr>
      <dsp:spPr>
        <a:xfrm>
          <a:off x="0" y="2786"/>
          <a:ext cx="61518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63284F-6C6F-40AD-979E-1C7A87C28D60}">
      <dsp:nvSpPr>
        <dsp:cNvPr id="0" name=""/>
        <dsp:cNvSpPr/>
      </dsp:nvSpPr>
      <dsp:spPr>
        <a:xfrm>
          <a:off x="0" y="2786"/>
          <a:ext cx="6151830" cy="1900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The cumulative effect of many types of social stressors relating to the social marginalization experienced by minority groups. </a:t>
          </a:r>
        </a:p>
      </dsp:txBody>
      <dsp:txXfrm>
        <a:off x="0" y="2786"/>
        <a:ext cx="6151830" cy="1900628"/>
      </dsp:txXfrm>
    </dsp:sp>
    <dsp:sp modelId="{AFF1E1EA-E045-40A1-AB9A-4583D69DD7D5}">
      <dsp:nvSpPr>
        <dsp:cNvPr id="0" name=""/>
        <dsp:cNvSpPr/>
      </dsp:nvSpPr>
      <dsp:spPr>
        <a:xfrm>
          <a:off x="0" y="1903414"/>
          <a:ext cx="6151830" cy="0"/>
        </a:xfrm>
        <a:prstGeom prst="line">
          <a:avLst/>
        </a:prstGeom>
        <a:solidFill>
          <a:schemeClr val="accent2">
            <a:hueOff val="-727682"/>
            <a:satOff val="-41964"/>
            <a:lumOff val="3921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39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8795C3-29F0-404F-A3A7-EA2D82A5E9EF}">
      <dsp:nvSpPr>
        <dsp:cNvPr id="0" name=""/>
        <dsp:cNvSpPr/>
      </dsp:nvSpPr>
      <dsp:spPr>
        <a:xfrm>
          <a:off x="0" y="1903414"/>
          <a:ext cx="6151830" cy="1900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In addition to the everyday stress of life.</a:t>
          </a:r>
        </a:p>
      </dsp:txBody>
      <dsp:txXfrm>
        <a:off x="0" y="1903414"/>
        <a:ext cx="6151830" cy="1900628"/>
      </dsp:txXfrm>
    </dsp:sp>
    <dsp:sp modelId="{4DB6BC96-2176-4C47-941F-AD0A4AD64A52}">
      <dsp:nvSpPr>
        <dsp:cNvPr id="0" name=""/>
        <dsp:cNvSpPr/>
      </dsp:nvSpPr>
      <dsp:spPr>
        <a:xfrm>
          <a:off x="0" y="3804043"/>
          <a:ext cx="6151830" cy="0"/>
        </a:xfrm>
        <a:prstGeom prst="line">
          <a:avLst/>
        </a:prstGeom>
        <a:solidFill>
          <a:schemeClr val="accent2">
            <a:hueOff val="-1455363"/>
            <a:satOff val="-83928"/>
            <a:lumOff val="7843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391C6F-8050-4688-BBD6-900F4E8E9A1F}">
      <dsp:nvSpPr>
        <dsp:cNvPr id="0" name=""/>
        <dsp:cNvSpPr/>
      </dsp:nvSpPr>
      <dsp:spPr>
        <a:xfrm>
          <a:off x="0" y="3804043"/>
          <a:ext cx="6151830" cy="1900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(Meyer, 2003)</a:t>
          </a:r>
        </a:p>
      </dsp:txBody>
      <dsp:txXfrm>
        <a:off x="0" y="3804043"/>
        <a:ext cx="6151830" cy="190062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5C4FA5-3200-4D1C-AB99-24F29B501A01}">
      <dsp:nvSpPr>
        <dsp:cNvPr id="0" name=""/>
        <dsp:cNvSpPr/>
      </dsp:nvSpPr>
      <dsp:spPr>
        <a:xfrm>
          <a:off x="0" y="0"/>
          <a:ext cx="61518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4246D1-67FD-4F1C-97DD-C2F9AA8E52DD}">
      <dsp:nvSpPr>
        <dsp:cNvPr id="0" name=""/>
        <dsp:cNvSpPr/>
      </dsp:nvSpPr>
      <dsp:spPr>
        <a:xfrm>
          <a:off x="0" y="0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LGBTQ+</a:t>
          </a:r>
        </a:p>
      </dsp:txBody>
      <dsp:txXfrm>
        <a:off x="0" y="0"/>
        <a:ext cx="6151830" cy="1426864"/>
      </dsp:txXfrm>
    </dsp:sp>
    <dsp:sp modelId="{99483762-FC96-4381-B3F1-E668A7536AD6}">
      <dsp:nvSpPr>
        <dsp:cNvPr id="0" name=""/>
        <dsp:cNvSpPr/>
      </dsp:nvSpPr>
      <dsp:spPr>
        <a:xfrm>
          <a:off x="0" y="1426864"/>
          <a:ext cx="6151830" cy="0"/>
        </a:xfrm>
        <a:prstGeom prst="line">
          <a:avLst/>
        </a:prstGeom>
        <a:solidFill>
          <a:schemeClr val="accent2">
            <a:hueOff val="-485121"/>
            <a:satOff val="-27976"/>
            <a:lumOff val="2614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6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A150ED-9AFA-4282-9CC7-9AFB77C2DF1D}">
      <dsp:nvSpPr>
        <dsp:cNvPr id="0" name=""/>
        <dsp:cNvSpPr/>
      </dsp:nvSpPr>
      <dsp:spPr>
        <a:xfrm>
          <a:off x="0" y="1426864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Neurodiversity</a:t>
          </a:r>
        </a:p>
      </dsp:txBody>
      <dsp:txXfrm>
        <a:off x="0" y="1426864"/>
        <a:ext cx="6151830" cy="1426864"/>
      </dsp:txXfrm>
    </dsp:sp>
    <dsp:sp modelId="{02AE37F7-17FC-4DED-9694-28131841402E}">
      <dsp:nvSpPr>
        <dsp:cNvPr id="0" name=""/>
        <dsp:cNvSpPr/>
      </dsp:nvSpPr>
      <dsp:spPr>
        <a:xfrm>
          <a:off x="0" y="2853729"/>
          <a:ext cx="6151830" cy="0"/>
        </a:xfrm>
        <a:prstGeom prst="line">
          <a:avLst/>
        </a:prstGeom>
        <a:solidFill>
          <a:schemeClr val="accent2">
            <a:hueOff val="-970242"/>
            <a:satOff val="-55952"/>
            <a:lumOff val="5229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2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3FDF5C-7DD0-4438-A4FA-2FB207C96ECE}">
      <dsp:nvSpPr>
        <dsp:cNvPr id="0" name=""/>
        <dsp:cNvSpPr/>
      </dsp:nvSpPr>
      <dsp:spPr>
        <a:xfrm>
          <a:off x="0" y="2853729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Ethnicity</a:t>
          </a:r>
        </a:p>
      </dsp:txBody>
      <dsp:txXfrm>
        <a:off x="0" y="2853729"/>
        <a:ext cx="6151830" cy="1426864"/>
      </dsp:txXfrm>
    </dsp:sp>
    <dsp:sp modelId="{210A00B8-4C77-49BF-AD4F-A57AD3CEC490}">
      <dsp:nvSpPr>
        <dsp:cNvPr id="0" name=""/>
        <dsp:cNvSpPr/>
      </dsp:nvSpPr>
      <dsp:spPr>
        <a:xfrm>
          <a:off x="0" y="4280593"/>
          <a:ext cx="6151830" cy="0"/>
        </a:xfrm>
        <a:prstGeom prst="line">
          <a:avLst/>
        </a:prstGeom>
        <a:solidFill>
          <a:schemeClr val="accent2">
            <a:hueOff val="-1455363"/>
            <a:satOff val="-83928"/>
            <a:lumOff val="7843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60E1FB-0D27-4780-9742-05007F5F9DA0}">
      <dsp:nvSpPr>
        <dsp:cNvPr id="0" name=""/>
        <dsp:cNvSpPr/>
      </dsp:nvSpPr>
      <dsp:spPr>
        <a:xfrm>
          <a:off x="0" y="4280593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Combinations</a:t>
          </a:r>
        </a:p>
      </dsp:txBody>
      <dsp:txXfrm>
        <a:off x="0" y="4280593"/>
        <a:ext cx="6151830" cy="142686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937A0-D323-41DB-BEB4-BA629A499955}">
      <dsp:nvSpPr>
        <dsp:cNvPr id="0" name=""/>
        <dsp:cNvSpPr/>
      </dsp:nvSpPr>
      <dsp:spPr>
        <a:xfrm>
          <a:off x="0" y="0"/>
          <a:ext cx="9353727" cy="198326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Distal stress processes are external to the individual, including experiences with rejection, prejudice, and discrimination. </a:t>
          </a:r>
        </a:p>
      </dsp:txBody>
      <dsp:txXfrm>
        <a:off x="58088" y="58088"/>
        <a:ext cx="7303864" cy="1867092"/>
      </dsp:txXfrm>
    </dsp:sp>
    <dsp:sp modelId="{ABB660A2-4937-4FEF-955B-64F738FDE8F9}">
      <dsp:nvSpPr>
        <dsp:cNvPr id="0" name=""/>
        <dsp:cNvSpPr/>
      </dsp:nvSpPr>
      <dsp:spPr>
        <a:xfrm>
          <a:off x="1650657" y="2423995"/>
          <a:ext cx="9353727" cy="1983268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Proximal stress processes are internal and are often the byproduct of distal stressors; concealment of one's minority identity, vigilance and anxiety about prejudice, and negative feelings about one's own minority group.</a:t>
          </a:r>
        </a:p>
      </dsp:txBody>
      <dsp:txXfrm>
        <a:off x="1708745" y="2482083"/>
        <a:ext cx="6297768" cy="1867092"/>
      </dsp:txXfrm>
    </dsp:sp>
    <dsp:sp modelId="{CA0724E6-F8F6-482B-9A04-0C46E87EC54B}">
      <dsp:nvSpPr>
        <dsp:cNvPr id="0" name=""/>
        <dsp:cNvSpPr/>
      </dsp:nvSpPr>
      <dsp:spPr>
        <a:xfrm>
          <a:off x="8064602" y="1559069"/>
          <a:ext cx="1289124" cy="128912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354655" y="1559069"/>
        <a:ext cx="709018" cy="97006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B30293-0B1D-4BA3-8EBB-4C858615423B}">
      <dsp:nvSpPr>
        <dsp:cNvPr id="0" name=""/>
        <dsp:cNvSpPr/>
      </dsp:nvSpPr>
      <dsp:spPr>
        <a:xfrm>
          <a:off x="0" y="537"/>
          <a:ext cx="11004385" cy="12589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177406-0361-421E-BA18-93F112DA6FF5}">
      <dsp:nvSpPr>
        <dsp:cNvPr id="0" name=""/>
        <dsp:cNvSpPr/>
      </dsp:nvSpPr>
      <dsp:spPr>
        <a:xfrm>
          <a:off x="380820" y="283792"/>
          <a:ext cx="692400" cy="6924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72D8A0-9AE5-45B3-9682-9C6BD4510CF0}">
      <dsp:nvSpPr>
        <dsp:cNvPr id="0" name=""/>
        <dsp:cNvSpPr/>
      </dsp:nvSpPr>
      <dsp:spPr>
        <a:xfrm>
          <a:off x="1454042" y="537"/>
          <a:ext cx="9550342" cy="12589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235" tIns="133235" rIns="133235" bIns="133235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Too narrowly focusing on negative experiences as opposed to unique coping mechanisms (Savin-Williams, 2008).</a:t>
          </a:r>
        </a:p>
      </dsp:txBody>
      <dsp:txXfrm>
        <a:off x="1454042" y="537"/>
        <a:ext cx="9550342" cy="1258910"/>
      </dsp:txXfrm>
    </dsp:sp>
    <dsp:sp modelId="{6B09CD86-B411-4C31-9205-50184369DCF0}">
      <dsp:nvSpPr>
        <dsp:cNvPr id="0" name=""/>
        <dsp:cNvSpPr/>
      </dsp:nvSpPr>
      <dsp:spPr>
        <a:xfrm>
          <a:off x="0" y="1574176"/>
          <a:ext cx="11004385" cy="12589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EDC801-E3BA-41AD-9C88-A38C11898B22}">
      <dsp:nvSpPr>
        <dsp:cNvPr id="0" name=""/>
        <dsp:cNvSpPr/>
      </dsp:nvSpPr>
      <dsp:spPr>
        <a:xfrm>
          <a:off x="380820" y="1857431"/>
          <a:ext cx="692400" cy="6924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DD27DA-4F77-4E67-A4FD-5DC586B848F6}">
      <dsp:nvSpPr>
        <dsp:cNvPr id="0" name=""/>
        <dsp:cNvSpPr/>
      </dsp:nvSpPr>
      <dsp:spPr>
        <a:xfrm>
          <a:off x="1454042" y="1574176"/>
          <a:ext cx="9550342" cy="12589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235" tIns="133235" rIns="133235" bIns="133235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Correlational studies, not causational. </a:t>
          </a:r>
        </a:p>
      </dsp:txBody>
      <dsp:txXfrm>
        <a:off x="1454042" y="1574176"/>
        <a:ext cx="9550342" cy="1258910"/>
      </dsp:txXfrm>
    </dsp:sp>
    <dsp:sp modelId="{B498B6B2-77A2-4E2A-95D6-D958A363E554}">
      <dsp:nvSpPr>
        <dsp:cNvPr id="0" name=""/>
        <dsp:cNvSpPr/>
      </dsp:nvSpPr>
      <dsp:spPr>
        <a:xfrm>
          <a:off x="0" y="3147815"/>
          <a:ext cx="11004385" cy="12589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806519-8C1F-481E-8F71-6371B3BD1081}">
      <dsp:nvSpPr>
        <dsp:cNvPr id="0" name=""/>
        <dsp:cNvSpPr/>
      </dsp:nvSpPr>
      <dsp:spPr>
        <a:xfrm>
          <a:off x="380820" y="3431070"/>
          <a:ext cx="692400" cy="6924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6A8C8A-AEFC-4FC5-B606-B402C777D406}">
      <dsp:nvSpPr>
        <dsp:cNvPr id="0" name=""/>
        <dsp:cNvSpPr/>
      </dsp:nvSpPr>
      <dsp:spPr>
        <a:xfrm>
          <a:off x="1454042" y="3147815"/>
          <a:ext cx="9550342" cy="12589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235" tIns="133235" rIns="133235" bIns="133235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 lack of focus on all three components of minority prejudice, minority health disparities and the link between prejudice and health disparities. </a:t>
          </a:r>
        </a:p>
      </dsp:txBody>
      <dsp:txXfrm>
        <a:off x="1454042" y="3147815"/>
        <a:ext cx="9550342" cy="125891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5ABD40-BCF7-4D89-9642-77BC79CBD17B}">
      <dsp:nvSpPr>
        <dsp:cNvPr id="0" name=""/>
        <dsp:cNvSpPr/>
      </dsp:nvSpPr>
      <dsp:spPr>
        <a:xfrm>
          <a:off x="1343" y="3292"/>
          <a:ext cx="4400679" cy="44006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Discrimination and prejudice can link with ACE's.</a:t>
          </a:r>
        </a:p>
      </dsp:txBody>
      <dsp:txXfrm>
        <a:off x="645808" y="647757"/>
        <a:ext cx="3111749" cy="3111749"/>
      </dsp:txXfrm>
    </dsp:sp>
    <dsp:sp modelId="{A13F24DE-3DD4-4626-AA09-C594CA7A20E6}">
      <dsp:nvSpPr>
        <dsp:cNvPr id="0" name=""/>
        <dsp:cNvSpPr/>
      </dsp:nvSpPr>
      <dsp:spPr>
        <a:xfrm rot="5400000">
          <a:off x="4765078" y="1620541"/>
          <a:ext cx="1540237" cy="1166180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D248EF-A82A-40C9-867B-140ACFE9579D}">
      <dsp:nvSpPr>
        <dsp:cNvPr id="0" name=""/>
        <dsp:cNvSpPr/>
      </dsp:nvSpPr>
      <dsp:spPr>
        <a:xfrm>
          <a:off x="6602362" y="3292"/>
          <a:ext cx="4400679" cy="440067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What are ACE's? </a:t>
          </a:r>
        </a:p>
      </dsp:txBody>
      <dsp:txXfrm>
        <a:off x="7246827" y="647757"/>
        <a:ext cx="3111749" cy="311174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784140-ED8F-49FC-AA41-EBE067C43E68}">
      <dsp:nvSpPr>
        <dsp:cNvPr id="0" name=""/>
        <dsp:cNvSpPr/>
      </dsp:nvSpPr>
      <dsp:spPr>
        <a:xfrm>
          <a:off x="0" y="0"/>
          <a:ext cx="9353727" cy="19832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Adverse Childhood Experiences (ACEs) are highly stressful, and potentially traumatic, events or situations that occur during childhood and/or adolescence. </a:t>
          </a:r>
        </a:p>
      </dsp:txBody>
      <dsp:txXfrm>
        <a:off x="58088" y="58088"/>
        <a:ext cx="7303864" cy="1867092"/>
      </dsp:txXfrm>
    </dsp:sp>
    <dsp:sp modelId="{4D389871-55E6-475F-9DFE-B2999FC71B98}">
      <dsp:nvSpPr>
        <dsp:cNvPr id="0" name=""/>
        <dsp:cNvSpPr/>
      </dsp:nvSpPr>
      <dsp:spPr>
        <a:xfrm>
          <a:off x="1650657" y="2423995"/>
          <a:ext cx="9353727" cy="198326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They can be a single event, or prolonged threats to, and breaches of, the young person’s safety, security, trust or bodily integrity.</a:t>
          </a:r>
        </a:p>
      </dsp:txBody>
      <dsp:txXfrm>
        <a:off x="1708745" y="2482083"/>
        <a:ext cx="6297768" cy="1867092"/>
      </dsp:txXfrm>
    </dsp:sp>
    <dsp:sp modelId="{1C1DCFA3-29CD-46F0-B5E7-E3EB70402083}">
      <dsp:nvSpPr>
        <dsp:cNvPr id="0" name=""/>
        <dsp:cNvSpPr/>
      </dsp:nvSpPr>
      <dsp:spPr>
        <a:xfrm>
          <a:off x="8064602" y="1559069"/>
          <a:ext cx="1289124" cy="128912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354655" y="1559069"/>
        <a:ext cx="709018" cy="97006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AC56A8-147A-48B5-9A5A-ED3F6B46005C}">
      <dsp:nvSpPr>
        <dsp:cNvPr id="0" name=""/>
        <dsp:cNvSpPr/>
      </dsp:nvSpPr>
      <dsp:spPr>
        <a:xfrm>
          <a:off x="3223" y="541153"/>
          <a:ext cx="2557659" cy="15345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Social Services and Wellbeing (Wales) Act 2014</a:t>
          </a:r>
        </a:p>
      </dsp:txBody>
      <dsp:txXfrm>
        <a:off x="3223" y="541153"/>
        <a:ext cx="2557659" cy="1534595"/>
      </dsp:txXfrm>
    </dsp:sp>
    <dsp:sp modelId="{9F4CA016-E3B2-4220-9A8F-58A596033777}">
      <dsp:nvSpPr>
        <dsp:cNvPr id="0" name=""/>
        <dsp:cNvSpPr/>
      </dsp:nvSpPr>
      <dsp:spPr>
        <a:xfrm>
          <a:off x="2816649" y="541153"/>
          <a:ext cx="2557659" cy="153459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Wellbeing of Future Generations (Wales) Act 2015</a:t>
          </a:r>
        </a:p>
      </dsp:txBody>
      <dsp:txXfrm>
        <a:off x="2816649" y="541153"/>
        <a:ext cx="2557659" cy="1534595"/>
      </dsp:txXfrm>
    </dsp:sp>
    <dsp:sp modelId="{10E145FD-794D-441E-9EF1-143C83C3308D}">
      <dsp:nvSpPr>
        <dsp:cNvPr id="0" name=""/>
        <dsp:cNvSpPr/>
      </dsp:nvSpPr>
      <dsp:spPr>
        <a:xfrm>
          <a:off x="5630075" y="541153"/>
          <a:ext cx="2557659" cy="153459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Children (Abolition of Defence of Reasonable Punishment) (Wales) Act 2020</a:t>
          </a:r>
        </a:p>
      </dsp:txBody>
      <dsp:txXfrm>
        <a:off x="5630075" y="541153"/>
        <a:ext cx="2557659" cy="1534595"/>
      </dsp:txXfrm>
    </dsp:sp>
    <dsp:sp modelId="{532E2DF3-7BF5-4C34-85A3-0E47A2C048EB}">
      <dsp:nvSpPr>
        <dsp:cNvPr id="0" name=""/>
        <dsp:cNvSpPr/>
      </dsp:nvSpPr>
      <dsp:spPr>
        <a:xfrm>
          <a:off x="8443501" y="541153"/>
          <a:ext cx="2557659" cy="153459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Trauma-Informed Wales Framework</a:t>
          </a:r>
        </a:p>
      </dsp:txBody>
      <dsp:txXfrm>
        <a:off x="8443501" y="541153"/>
        <a:ext cx="2557659" cy="1534595"/>
      </dsp:txXfrm>
    </dsp:sp>
    <dsp:sp modelId="{8FD7FD4E-A240-44D8-800A-D9C67D270099}">
      <dsp:nvSpPr>
        <dsp:cNvPr id="0" name=""/>
        <dsp:cNvSpPr/>
      </dsp:nvSpPr>
      <dsp:spPr>
        <a:xfrm>
          <a:off x="1409936" y="2331514"/>
          <a:ext cx="2557659" cy="153459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Equality and Social Justice Committee</a:t>
          </a:r>
        </a:p>
      </dsp:txBody>
      <dsp:txXfrm>
        <a:off x="1409936" y="2331514"/>
        <a:ext cx="2557659" cy="1534595"/>
      </dsp:txXfrm>
    </dsp:sp>
    <dsp:sp modelId="{69B5AD52-32B6-4E4A-989C-14600ECD28B3}">
      <dsp:nvSpPr>
        <dsp:cNvPr id="0" name=""/>
        <dsp:cNvSpPr/>
      </dsp:nvSpPr>
      <dsp:spPr>
        <a:xfrm>
          <a:off x="4223362" y="2331514"/>
          <a:ext cx="2557659" cy="15345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Welsh Doughnut 2020 (Oxfam Policy and Practice)</a:t>
          </a:r>
        </a:p>
      </dsp:txBody>
      <dsp:txXfrm>
        <a:off x="4223362" y="2331514"/>
        <a:ext cx="2557659" cy="1534595"/>
      </dsp:txXfrm>
    </dsp:sp>
    <dsp:sp modelId="{C5D95722-C371-48C3-959F-184EA4832DF7}">
      <dsp:nvSpPr>
        <dsp:cNvPr id="0" name=""/>
        <dsp:cNvSpPr/>
      </dsp:nvSpPr>
      <dsp:spPr>
        <a:xfrm>
          <a:off x="7036788" y="2331514"/>
          <a:ext cx="2557659" cy="153459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Public Health Network Cymru</a:t>
          </a:r>
        </a:p>
      </dsp:txBody>
      <dsp:txXfrm>
        <a:off x="7036788" y="2331514"/>
        <a:ext cx="2557659" cy="153459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76ADBB-98B3-4508-AB3F-499788ADDE9F}">
      <dsp:nvSpPr>
        <dsp:cNvPr id="0" name=""/>
        <dsp:cNvSpPr/>
      </dsp:nvSpPr>
      <dsp:spPr>
        <a:xfrm>
          <a:off x="1992192" y="636506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7334C2-96C1-4A3B-9203-5B7F06BA66D9}">
      <dsp:nvSpPr>
        <dsp:cNvPr id="0" name=""/>
        <dsp:cNvSpPr/>
      </dsp:nvSpPr>
      <dsp:spPr>
        <a:xfrm>
          <a:off x="804192" y="305075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Has anyone heard of this before?</a:t>
          </a:r>
        </a:p>
      </dsp:txBody>
      <dsp:txXfrm>
        <a:off x="804192" y="3050757"/>
        <a:ext cx="4320000" cy="720000"/>
      </dsp:txXfrm>
    </dsp:sp>
    <dsp:sp modelId="{758B2144-2C99-47CB-B51A-2FA0B999647B}">
      <dsp:nvSpPr>
        <dsp:cNvPr id="0" name=""/>
        <dsp:cNvSpPr/>
      </dsp:nvSpPr>
      <dsp:spPr>
        <a:xfrm>
          <a:off x="7068192" y="636506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CC5186-E2CC-4C51-8A56-5F1DD37F9241}">
      <dsp:nvSpPr>
        <dsp:cNvPr id="0" name=""/>
        <dsp:cNvSpPr/>
      </dsp:nvSpPr>
      <dsp:spPr>
        <a:xfrm>
          <a:off x="5880192" y="305075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is it?</a:t>
          </a:r>
        </a:p>
      </dsp:txBody>
      <dsp:txXfrm>
        <a:off x="5880192" y="3050757"/>
        <a:ext cx="4320000" cy="72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477332-808E-403D-AD65-9AFF58BC12E0}">
      <dsp:nvSpPr>
        <dsp:cNvPr id="0" name=""/>
        <dsp:cNvSpPr/>
      </dsp:nvSpPr>
      <dsp:spPr>
        <a:xfrm>
          <a:off x="480744" y="0"/>
          <a:ext cx="5487758" cy="548775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482A13-94F5-49E9-94BA-64A7A0EBC338}">
      <dsp:nvSpPr>
        <dsp:cNvPr id="0" name=""/>
        <dsp:cNvSpPr/>
      </dsp:nvSpPr>
      <dsp:spPr>
        <a:xfrm>
          <a:off x="1002081" y="521337"/>
          <a:ext cx="2140225" cy="21402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Signed by 196 countries.</a:t>
          </a:r>
        </a:p>
      </dsp:txBody>
      <dsp:txXfrm>
        <a:off x="1106558" y="625814"/>
        <a:ext cx="1931271" cy="1931271"/>
      </dsp:txXfrm>
    </dsp:sp>
    <dsp:sp modelId="{5E44C174-D80A-4403-BF5C-0060393B8583}">
      <dsp:nvSpPr>
        <dsp:cNvPr id="0" name=""/>
        <dsp:cNvSpPr/>
      </dsp:nvSpPr>
      <dsp:spPr>
        <a:xfrm>
          <a:off x="3306939" y="521337"/>
          <a:ext cx="2140225" cy="21402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It outlines the fundamental rights of EVERY child.</a:t>
          </a:r>
        </a:p>
      </dsp:txBody>
      <dsp:txXfrm>
        <a:off x="3411416" y="625814"/>
        <a:ext cx="1931271" cy="1931271"/>
      </dsp:txXfrm>
    </dsp:sp>
    <dsp:sp modelId="{2215BD10-FED9-4E69-AD49-A432985DD6DD}">
      <dsp:nvSpPr>
        <dsp:cNvPr id="0" name=""/>
        <dsp:cNvSpPr/>
      </dsp:nvSpPr>
      <dsp:spPr>
        <a:xfrm>
          <a:off x="1002081" y="2826195"/>
          <a:ext cx="2140225" cy="21402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Regardless of ethnicity, beliefs, abilities. </a:t>
          </a:r>
        </a:p>
      </dsp:txBody>
      <dsp:txXfrm>
        <a:off x="1106558" y="2930672"/>
        <a:ext cx="1931271" cy="1931271"/>
      </dsp:txXfrm>
    </dsp:sp>
    <dsp:sp modelId="{BEF454F7-8720-4D28-B4FC-1A809397536A}">
      <dsp:nvSpPr>
        <dsp:cNvPr id="0" name=""/>
        <dsp:cNvSpPr/>
      </dsp:nvSpPr>
      <dsp:spPr>
        <a:xfrm>
          <a:off x="3306939" y="2826195"/>
          <a:ext cx="2140225" cy="21402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It is the foundation of the work done by groups like UNICEF.</a:t>
          </a:r>
        </a:p>
      </dsp:txBody>
      <dsp:txXfrm>
        <a:off x="3411416" y="2930672"/>
        <a:ext cx="1931271" cy="193127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2FEB7B-39F1-4700-905D-8912E9B3B983}">
      <dsp:nvSpPr>
        <dsp:cNvPr id="0" name=""/>
        <dsp:cNvSpPr/>
      </dsp:nvSpPr>
      <dsp:spPr>
        <a:xfrm>
          <a:off x="1343" y="457767"/>
          <a:ext cx="4715013" cy="29940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BEB3AE-C980-435C-9CC6-8359C2352D8D}">
      <dsp:nvSpPr>
        <dsp:cNvPr id="0" name=""/>
        <dsp:cNvSpPr/>
      </dsp:nvSpPr>
      <dsp:spPr>
        <a:xfrm>
          <a:off x="525233" y="955463"/>
          <a:ext cx="4715013" cy="29940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Articles 1-41 – rights around hgow children and young people should be treated</a:t>
          </a:r>
        </a:p>
      </dsp:txBody>
      <dsp:txXfrm>
        <a:off x="612925" y="1043155"/>
        <a:ext cx="4539629" cy="2818649"/>
      </dsp:txXfrm>
    </dsp:sp>
    <dsp:sp modelId="{3FB96BBC-9D82-4C69-8A8E-06DC2BD18E24}">
      <dsp:nvSpPr>
        <dsp:cNvPr id="0" name=""/>
        <dsp:cNvSpPr/>
      </dsp:nvSpPr>
      <dsp:spPr>
        <a:xfrm>
          <a:off x="5764137" y="457767"/>
          <a:ext cx="4715013" cy="29940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1C4530-9F88-4B34-A824-AE07291A76F8}">
      <dsp:nvSpPr>
        <dsp:cNvPr id="0" name=""/>
        <dsp:cNvSpPr/>
      </dsp:nvSpPr>
      <dsp:spPr>
        <a:xfrm>
          <a:off x="6288028" y="955463"/>
          <a:ext cx="4715013" cy="29940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Articles 42-54 – how Governments and adults can work together to ensure these rights are accessed and enjoyed.</a:t>
          </a:r>
        </a:p>
      </dsp:txBody>
      <dsp:txXfrm>
        <a:off x="6375720" y="1043155"/>
        <a:ext cx="4539629" cy="281864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DBB3B6-B6E8-4694-B3CB-1A2207C59C6C}">
      <dsp:nvSpPr>
        <dsp:cNvPr id="0" name=""/>
        <dsp:cNvSpPr/>
      </dsp:nvSpPr>
      <dsp:spPr>
        <a:xfrm>
          <a:off x="196" y="348032"/>
          <a:ext cx="2376664" cy="28519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762" tIns="0" rIns="234762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Non discrimination (Article 2)</a:t>
          </a:r>
        </a:p>
      </dsp:txBody>
      <dsp:txXfrm>
        <a:off x="196" y="1488831"/>
        <a:ext cx="2376664" cy="1711198"/>
      </dsp:txXfrm>
    </dsp:sp>
    <dsp:sp modelId="{C3048758-9226-4E70-BF32-2D2913CD66EB}">
      <dsp:nvSpPr>
        <dsp:cNvPr id="0" name=""/>
        <dsp:cNvSpPr/>
      </dsp:nvSpPr>
      <dsp:spPr>
        <a:xfrm>
          <a:off x="196" y="348032"/>
          <a:ext cx="2376664" cy="1140798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762" tIns="165100" rIns="234762" bIns="16510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/>
            <a:t>01</a:t>
          </a:r>
        </a:p>
      </dsp:txBody>
      <dsp:txXfrm>
        <a:off x="196" y="348032"/>
        <a:ext cx="2376664" cy="1140798"/>
      </dsp:txXfrm>
    </dsp:sp>
    <dsp:sp modelId="{B31F4DE4-F593-44E8-9448-89F202CAA563}">
      <dsp:nvSpPr>
        <dsp:cNvPr id="0" name=""/>
        <dsp:cNvSpPr/>
      </dsp:nvSpPr>
      <dsp:spPr>
        <a:xfrm>
          <a:off x="2566994" y="348032"/>
          <a:ext cx="2376664" cy="2851997"/>
        </a:xfrm>
        <a:prstGeom prst="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762" tIns="0" rIns="234762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Best interests of the child (Article 3)</a:t>
          </a:r>
        </a:p>
      </dsp:txBody>
      <dsp:txXfrm>
        <a:off x="2566994" y="1488831"/>
        <a:ext cx="2376664" cy="1711198"/>
      </dsp:txXfrm>
    </dsp:sp>
    <dsp:sp modelId="{1F752C23-E9F0-4DC8-BE2E-82B8D718268F}">
      <dsp:nvSpPr>
        <dsp:cNvPr id="0" name=""/>
        <dsp:cNvSpPr/>
      </dsp:nvSpPr>
      <dsp:spPr>
        <a:xfrm>
          <a:off x="2566994" y="348032"/>
          <a:ext cx="2376664" cy="1140798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762" tIns="165100" rIns="234762" bIns="16510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/>
            <a:t>02</a:t>
          </a:r>
        </a:p>
      </dsp:txBody>
      <dsp:txXfrm>
        <a:off x="2566994" y="348032"/>
        <a:ext cx="2376664" cy="1140798"/>
      </dsp:txXfrm>
    </dsp:sp>
    <dsp:sp modelId="{93A25E5A-2985-4B93-93E2-383749135814}">
      <dsp:nvSpPr>
        <dsp:cNvPr id="0" name=""/>
        <dsp:cNvSpPr/>
      </dsp:nvSpPr>
      <dsp:spPr>
        <a:xfrm>
          <a:off x="5133791" y="348032"/>
          <a:ext cx="2376664" cy="2851997"/>
        </a:xfrm>
        <a:prstGeom prst="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762" tIns="0" rIns="234762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Right to life and development (Article 6)</a:t>
          </a:r>
        </a:p>
      </dsp:txBody>
      <dsp:txXfrm>
        <a:off x="5133791" y="1488831"/>
        <a:ext cx="2376664" cy="1711198"/>
      </dsp:txXfrm>
    </dsp:sp>
    <dsp:sp modelId="{D4F17DA8-1579-4173-8597-A8C7C4A7956B}">
      <dsp:nvSpPr>
        <dsp:cNvPr id="0" name=""/>
        <dsp:cNvSpPr/>
      </dsp:nvSpPr>
      <dsp:spPr>
        <a:xfrm>
          <a:off x="5133791" y="348032"/>
          <a:ext cx="2376664" cy="1140798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762" tIns="165100" rIns="234762" bIns="16510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/>
            <a:t>03</a:t>
          </a:r>
        </a:p>
      </dsp:txBody>
      <dsp:txXfrm>
        <a:off x="5133791" y="348032"/>
        <a:ext cx="2376664" cy="1140798"/>
      </dsp:txXfrm>
    </dsp:sp>
    <dsp:sp modelId="{EF3F005F-CAB5-46A2-BEDE-5B7750C15FAC}">
      <dsp:nvSpPr>
        <dsp:cNvPr id="0" name=""/>
        <dsp:cNvSpPr/>
      </dsp:nvSpPr>
      <dsp:spPr>
        <a:xfrm>
          <a:off x="7700588" y="348032"/>
          <a:ext cx="2376664" cy="2851997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762" tIns="0" rIns="234762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Right to be heard (Article 12)</a:t>
          </a:r>
        </a:p>
      </dsp:txBody>
      <dsp:txXfrm>
        <a:off x="7700588" y="1488831"/>
        <a:ext cx="2376664" cy="1711198"/>
      </dsp:txXfrm>
    </dsp:sp>
    <dsp:sp modelId="{3BE1A8EA-CD06-4D64-B38D-32C8981A6604}">
      <dsp:nvSpPr>
        <dsp:cNvPr id="0" name=""/>
        <dsp:cNvSpPr/>
      </dsp:nvSpPr>
      <dsp:spPr>
        <a:xfrm>
          <a:off x="7700588" y="348032"/>
          <a:ext cx="2376664" cy="1140798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762" tIns="165100" rIns="234762" bIns="16510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/>
            <a:t>04</a:t>
          </a:r>
        </a:p>
      </dsp:txBody>
      <dsp:txXfrm>
        <a:off x="7700588" y="348032"/>
        <a:ext cx="2376664" cy="1140798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B787B2-3E01-4A03-88A9-18A240EA909D}">
      <dsp:nvSpPr>
        <dsp:cNvPr id="0" name=""/>
        <dsp:cNvSpPr/>
      </dsp:nvSpPr>
      <dsp:spPr>
        <a:xfrm>
          <a:off x="3580979" y="42499"/>
          <a:ext cx="1758701" cy="11431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All children have needs</a:t>
          </a:r>
        </a:p>
      </dsp:txBody>
      <dsp:txXfrm>
        <a:off x="3636783" y="98303"/>
        <a:ext cx="1647093" cy="1031548"/>
      </dsp:txXfrm>
    </dsp:sp>
    <dsp:sp modelId="{C76EAD33-A7BB-41F4-ABA5-56B652F3C4C6}">
      <dsp:nvSpPr>
        <dsp:cNvPr id="0" name=""/>
        <dsp:cNvSpPr/>
      </dsp:nvSpPr>
      <dsp:spPr>
        <a:xfrm>
          <a:off x="2217217" y="635679"/>
          <a:ext cx="4569671" cy="4569671"/>
        </a:xfrm>
        <a:custGeom>
          <a:avLst/>
          <a:gdLst/>
          <a:ahLst/>
          <a:cxnLst/>
          <a:rect l="0" t="0" r="0" b="0"/>
          <a:pathLst>
            <a:path>
              <a:moveTo>
                <a:pt x="3355030" y="266133"/>
              </a:moveTo>
              <a:arcTo wR="2284835" hR="2284835" stAng="17875791" swAng="118241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41DDFA6-C78E-4A01-8D48-1D2ECC45467E}">
      <dsp:nvSpPr>
        <dsp:cNvPr id="0" name=""/>
        <dsp:cNvSpPr/>
      </dsp:nvSpPr>
      <dsp:spPr>
        <a:xfrm>
          <a:off x="5751356" y="1579468"/>
          <a:ext cx="1758701" cy="11431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Children are entitled to have their needs met</a:t>
          </a:r>
        </a:p>
      </dsp:txBody>
      <dsp:txXfrm>
        <a:off x="5807160" y="1635272"/>
        <a:ext cx="1647093" cy="1031548"/>
      </dsp:txXfrm>
    </dsp:sp>
    <dsp:sp modelId="{9400D94F-941E-4BE0-85ED-5B05B7EFA2EF}">
      <dsp:nvSpPr>
        <dsp:cNvPr id="0" name=""/>
        <dsp:cNvSpPr/>
      </dsp:nvSpPr>
      <dsp:spPr>
        <a:xfrm>
          <a:off x="2172864" y="572263"/>
          <a:ext cx="4569671" cy="4569671"/>
        </a:xfrm>
        <a:custGeom>
          <a:avLst/>
          <a:gdLst/>
          <a:ahLst/>
          <a:cxnLst/>
          <a:rect l="0" t="0" r="0" b="0"/>
          <a:pathLst>
            <a:path>
              <a:moveTo>
                <a:pt x="4564204" y="2442804"/>
              </a:moveTo>
              <a:arcTo wR="2284835" hR="2284835" stAng="21837868" swAng="1360417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44D97F-2069-4D54-BA9E-8DABCBC47783}">
      <dsp:nvSpPr>
        <dsp:cNvPr id="0" name=""/>
        <dsp:cNvSpPr/>
      </dsp:nvSpPr>
      <dsp:spPr>
        <a:xfrm>
          <a:off x="4921341" y="4133992"/>
          <a:ext cx="1758701" cy="11431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Needs can only be met if adults take responsibility for meeting them</a:t>
          </a:r>
        </a:p>
      </dsp:txBody>
      <dsp:txXfrm>
        <a:off x="4977145" y="4189796"/>
        <a:ext cx="1647093" cy="1031548"/>
      </dsp:txXfrm>
    </dsp:sp>
    <dsp:sp modelId="{B8184026-31D4-4176-92B0-C69FF08BF766}">
      <dsp:nvSpPr>
        <dsp:cNvPr id="0" name=""/>
        <dsp:cNvSpPr/>
      </dsp:nvSpPr>
      <dsp:spPr>
        <a:xfrm>
          <a:off x="2172864" y="572263"/>
          <a:ext cx="4569671" cy="4569671"/>
        </a:xfrm>
        <a:custGeom>
          <a:avLst/>
          <a:gdLst/>
          <a:ahLst/>
          <a:cxnLst/>
          <a:rect l="0" t="0" r="0" b="0"/>
          <a:pathLst>
            <a:path>
              <a:moveTo>
                <a:pt x="2565552" y="4552361"/>
              </a:moveTo>
              <a:arcTo wR="2284835" hR="2284835" stAng="4976566" swAng="846867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4796D0-A162-407D-8201-942CA8E0CF04}">
      <dsp:nvSpPr>
        <dsp:cNvPr id="0" name=""/>
        <dsp:cNvSpPr/>
      </dsp:nvSpPr>
      <dsp:spPr>
        <a:xfrm>
          <a:off x="2235356" y="4133992"/>
          <a:ext cx="1758701" cy="11431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Recognition of responsibility leads to recognition that children have rights</a:t>
          </a:r>
        </a:p>
      </dsp:txBody>
      <dsp:txXfrm>
        <a:off x="2291160" y="4189796"/>
        <a:ext cx="1647093" cy="1031548"/>
      </dsp:txXfrm>
    </dsp:sp>
    <dsp:sp modelId="{EFA6E386-31AB-4204-829E-FF7884D5FFE4}">
      <dsp:nvSpPr>
        <dsp:cNvPr id="0" name=""/>
        <dsp:cNvSpPr/>
      </dsp:nvSpPr>
      <dsp:spPr>
        <a:xfrm>
          <a:off x="2172864" y="572263"/>
          <a:ext cx="4569671" cy="4569671"/>
        </a:xfrm>
        <a:custGeom>
          <a:avLst/>
          <a:gdLst/>
          <a:ahLst/>
          <a:cxnLst/>
          <a:rect l="0" t="0" r="0" b="0"/>
          <a:pathLst>
            <a:path>
              <a:moveTo>
                <a:pt x="242520" y="3309249"/>
              </a:moveTo>
              <a:arcTo wR="2284835" hR="2284835" stAng="9201714" swAng="1360417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39FDB5-4877-4A22-9CC8-74A519304AA2}">
      <dsp:nvSpPr>
        <dsp:cNvPr id="0" name=""/>
        <dsp:cNvSpPr/>
      </dsp:nvSpPr>
      <dsp:spPr>
        <a:xfrm>
          <a:off x="1405341" y="1579468"/>
          <a:ext cx="1758701" cy="11431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Fulfilment of  rights means children’s needs are met</a:t>
          </a:r>
        </a:p>
      </dsp:txBody>
      <dsp:txXfrm>
        <a:off x="1461145" y="1635272"/>
        <a:ext cx="1647093" cy="1031548"/>
      </dsp:txXfrm>
    </dsp:sp>
    <dsp:sp modelId="{CBF28BA5-9357-4725-9EBF-66619FC7F2C1}">
      <dsp:nvSpPr>
        <dsp:cNvPr id="0" name=""/>
        <dsp:cNvSpPr/>
      </dsp:nvSpPr>
      <dsp:spPr>
        <a:xfrm>
          <a:off x="2128689" y="635433"/>
          <a:ext cx="4569671" cy="4569671"/>
        </a:xfrm>
        <a:custGeom>
          <a:avLst/>
          <a:gdLst/>
          <a:ahLst/>
          <a:cxnLst/>
          <a:rect l="0" t="0" r="0" b="0"/>
          <a:pathLst>
            <a:path>
              <a:moveTo>
                <a:pt x="597140" y="744654"/>
              </a:moveTo>
              <a:arcTo wR="2284835" hR="2284835" stAng="13343005" swAng="1187755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2/5/2025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326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2/5/2025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34034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2/5/2025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36393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2/5/2025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90140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2/5/2025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587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2/5/2025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257612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2/5/2025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8955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2/5/2025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25873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2/5/2025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52929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2/5/2025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27011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2/5/2025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942917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2/5/2025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83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1" r:id="rId6"/>
    <p:sldLayoutId id="2147483687" r:id="rId7"/>
    <p:sldLayoutId id="2147483688" r:id="rId8"/>
    <p:sldLayoutId id="2147483689" r:id="rId9"/>
    <p:sldLayoutId id="2147483690" r:id="rId10"/>
    <p:sldLayoutId id="214748369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HgLYI9KZ-A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icef.org.uk/wp-content/uploads/2019/10/UNCRC_summary-1_1.pdf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Picture 3" descr="A vintage weighing scales">
            <a:extLst>
              <a:ext uri="{FF2B5EF4-FFF2-40B4-BE49-F238E27FC236}">
                <a16:creationId xmlns:a16="http://schemas.microsoft.com/office/drawing/2014/main" id="{21B00127-298D-66EA-DDA4-C590BAAC1C4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8600" r="6" b="43893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49238" y="1145080"/>
            <a:ext cx="9090476" cy="2179601"/>
          </a:xfrm>
        </p:spPr>
        <p:txBody>
          <a:bodyPr anchor="b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Social Justice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99029" y="3774105"/>
            <a:ext cx="6190895" cy="1633040"/>
          </a:xfrm>
        </p:spPr>
        <p:txBody>
          <a:bodyPr anchor="t">
            <a:normAutofit/>
          </a:bodyPr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5A2CBEC-4F23-437D-9D03-9968C9B79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94120" y="-1094120"/>
            <a:ext cx="1085312" cy="3273554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8356" y="353329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264A856-A4F6-4068-9AC3-7B38A00DA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2983E8C-44FB-463B-B6B0-B53E96ACC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6AD7FCC-3422-42C3-A2AD-69ADFEA6E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4ECA670-C540-4DCE-8F03-EC843D518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ECB6083-DDE0-460C-987E-E64587630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78004C4-6786-473C-BB2A-AAA6EF1151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455376B6-DAB5-4A34-A8BE-15DE02CAF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EC2A85A1-668E-48DF-A484-FADE64BE6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D16C5EE-54EB-4800-8860-E622EEDE84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C47633-DB69-879D-B4C6-35176243F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5566263" cy="1455091"/>
          </a:xfrm>
        </p:spPr>
        <p:txBody>
          <a:bodyPr>
            <a:normAutofit/>
          </a:bodyPr>
          <a:lstStyle/>
          <a:p>
            <a:r>
              <a:rPr lang="en-US" dirty="0"/>
              <a:t>Aims and Objectives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57281-319D-B8BB-E409-030782FD1D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Aim: To consider the impacts of prejudice and discrimination and the links to social justice. 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dirty="0"/>
              <a:t>Define social justice.</a:t>
            </a:r>
          </a:p>
          <a:p>
            <a:pPr>
              <a:lnSpc>
                <a:spcPct val="100000"/>
              </a:lnSpc>
            </a:pPr>
            <a:r>
              <a:rPr lang="en-US" dirty="0"/>
              <a:t>Discuss the impacts of discrimination on children, vis-a-vis ethnicity and neurodiversity.</a:t>
            </a:r>
          </a:p>
          <a:p>
            <a:pPr>
              <a:lnSpc>
                <a:spcPct val="100000"/>
              </a:lnSpc>
            </a:pPr>
            <a:r>
              <a:rPr lang="en-US" dirty="0"/>
              <a:t>Describe the minority stress model.</a:t>
            </a:r>
          </a:p>
          <a:p>
            <a:pPr>
              <a:lnSpc>
                <a:spcPct val="100000"/>
              </a:lnSpc>
            </a:pPr>
            <a:r>
              <a:rPr lang="en-US" dirty="0"/>
              <a:t>Discuss concepts of social justice.</a:t>
            </a:r>
          </a:p>
          <a:p>
            <a:pPr>
              <a:lnSpc>
                <a:spcPct val="100000"/>
              </a:lnSpc>
            </a:pPr>
            <a:r>
              <a:rPr lang="en-US" dirty="0"/>
              <a:t>Explain the UNCRC and the rights of children.</a:t>
            </a:r>
          </a:p>
          <a:p>
            <a:pPr>
              <a:lnSpc>
                <a:spcPct val="100000"/>
              </a:lnSpc>
            </a:pPr>
            <a:endParaRPr lang="en-US" dirty="0"/>
          </a:p>
          <a:p>
            <a:pPr>
              <a:lnSpc>
                <a:spcPct val="100000"/>
              </a:lnSpc>
            </a:pPr>
            <a:endParaRPr lang="en-US" dirty="0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09BBF12D-6B27-D546-2AFB-9903DDEAFA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579" r="21059" b="5"/>
          <a:stretch/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5240632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F68937-BC0E-C7C9-822F-4B89785DC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7602283" cy="1455091"/>
          </a:xfrm>
        </p:spPr>
        <p:txBody>
          <a:bodyPr>
            <a:normAutofit/>
          </a:bodyPr>
          <a:lstStyle/>
          <a:p>
            <a:r>
              <a:rPr lang="en-US" dirty="0"/>
              <a:t>Impacts of Discrimination</a:t>
            </a:r>
          </a:p>
        </p:txBody>
      </p:sp>
      <p:grpSp>
        <p:nvGrpSpPr>
          <p:cNvPr id="12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3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FB276-E3CA-F513-1DC7-7C47A9C08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7602283" cy="327450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Recap from last lecture, what could be some of the impacts of discrimination?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5B4F0F5-BE58-4EC0-B650-A71A0743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E700C1F5-B637-45FE-96CC-270D263A5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3DA22C9-3830-4323-9087-6D7C1E6AA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5AC4DA9-FD16-4055-8D2D-95D615C03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BA7D58E-9AB5-4B54-A635-2E86BEC7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Graphic 12">
              <a:extLst>
                <a:ext uri="{FF2B5EF4-FFF2-40B4-BE49-F238E27FC236}">
                  <a16:creationId xmlns:a16="http://schemas.microsoft.com/office/drawing/2014/main" id="{B7D72779-BBD2-4D64-B6B1-E052E227E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Graphic 15">
              <a:extLst>
                <a:ext uri="{FF2B5EF4-FFF2-40B4-BE49-F238E27FC236}">
                  <a16:creationId xmlns:a16="http://schemas.microsoft.com/office/drawing/2014/main" id="{569BD34C-BFEF-4FB1-A094-2D9E687CD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DC258A66-ED52-4FA3-96CE-7932E91F5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EC6A48C-21EF-4485-9836-044550003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661271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E5F285-BD95-4989-B20B-778990159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C41215-3D4E-145C-B63B-4C7BAC453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6160"/>
            <a:ext cx="8192177" cy="1848734"/>
          </a:xfrm>
        </p:spPr>
        <p:txBody>
          <a:bodyPr>
            <a:normAutofit/>
          </a:bodyPr>
          <a:lstStyle/>
          <a:p>
            <a:r>
              <a:rPr lang="en-US" dirty="0"/>
              <a:t>Impacts of Discrimination: Ethnicity</a:t>
            </a:r>
          </a:p>
        </p:txBody>
      </p:sp>
      <p:grpSp>
        <p:nvGrpSpPr>
          <p:cNvPr id="12" name="Graphic 78">
            <a:extLst>
              <a:ext uri="{FF2B5EF4-FFF2-40B4-BE49-F238E27FC236}">
                <a16:creationId xmlns:a16="http://schemas.microsoft.com/office/drawing/2014/main" id="{6C02F4BE-6538-4CAD-B506-5FEB41D3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3" name="Graphic 78">
              <a:extLst>
                <a:ext uri="{FF2B5EF4-FFF2-40B4-BE49-F238E27FC236}">
                  <a16:creationId xmlns:a16="http://schemas.microsoft.com/office/drawing/2014/main" id="{3937246C-D7B5-4CC9-B979-0999DFD5B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aphic 78">
              <a:extLst>
                <a:ext uri="{FF2B5EF4-FFF2-40B4-BE49-F238E27FC236}">
                  <a16:creationId xmlns:a16="http://schemas.microsoft.com/office/drawing/2014/main" id="{559392DF-C926-44F7-920D-C232D60C0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437FE2E3-579D-4AA7-8775-C78D1D5631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A6A05323-CAFA-4D34-83D6-3B23B0208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D49C45E0-CA07-4FD4-9097-BF313F498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1EC741B7-EEE8-43D3-9F8E-C2B4DD19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2597A8B-414A-4F6D-9710-2F1BE256E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94598" y="4164981"/>
            <a:ext cx="5997401" cy="2693020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tx2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99B9C-E1B0-38E2-3AF9-F27155DAF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0" y="3299404"/>
            <a:ext cx="6805891" cy="27457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Consider school environments, children are most likely to experience discrimination there. </a:t>
            </a:r>
            <a:endParaRPr lang="en-US"/>
          </a:p>
          <a:p>
            <a:r>
              <a:rPr lang="en-US" dirty="0"/>
              <a:t>Why?</a:t>
            </a:r>
          </a:p>
          <a:p>
            <a:r>
              <a:rPr lang="en-US" dirty="0"/>
              <a:t>Who would most likely be the perpetrator here?</a:t>
            </a:r>
          </a:p>
          <a:p>
            <a:r>
              <a:rPr lang="en-US" dirty="0"/>
              <a:t>Peers?</a:t>
            </a:r>
          </a:p>
          <a:p>
            <a:r>
              <a:rPr lang="en-US" dirty="0"/>
              <a:t>Teaching staff?</a:t>
            </a:r>
          </a:p>
          <a:p>
            <a:endParaRPr lang="en-US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9BA142B-E03A-4CCD-8C46-8BDDD96AB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495435" y="4632160"/>
            <a:ext cx="886141" cy="802496"/>
            <a:chOff x="10948005" y="3272152"/>
            <a:chExt cx="868640" cy="786648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D6B7380-D890-4F06-9C8B-9810CF45B0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9071096-5B07-42AC-9C76-6B3D847D0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86A8581-41D2-4ED9-94DE-6EE3A38B2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Graphic 12">
              <a:extLst>
                <a:ext uri="{FF2B5EF4-FFF2-40B4-BE49-F238E27FC236}">
                  <a16:creationId xmlns:a16="http://schemas.microsoft.com/office/drawing/2014/main" id="{CA390FC2-3FC4-4A52-A729-F9F03EE12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Graphic 15">
              <a:extLst>
                <a:ext uri="{FF2B5EF4-FFF2-40B4-BE49-F238E27FC236}">
                  <a16:creationId xmlns:a16="http://schemas.microsoft.com/office/drawing/2014/main" id="{DA930EF0-907F-46F9-B728-0C189FCB4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F8E83A83-33D7-4E07-98AC-CA07C0F1E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DA03248-3CE4-4D20-8293-BFDF226CDB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225015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D18EF6-7698-9E2D-EEF1-62FEF7564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</p:spPr>
        <p:txBody>
          <a:bodyPr>
            <a:normAutofit/>
          </a:bodyPr>
          <a:lstStyle/>
          <a:p>
            <a:r>
              <a:rPr lang="en-US" dirty="0"/>
              <a:t>Impacts of Discrimination: Ethnicity</a:t>
            </a:r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C13D619A-1417-41F6-AB84-3DA81D94B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45718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ABA075C2-6990-484C-907A-08DB4DF5A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EC9D29F2-21D6-461F-8BD7-533101D86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CB2E23-919F-4FDA-9880-7AEF61BF39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2BBC6B41-7E8B-40C0-8289-6918BCA68F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67E04027-1EC8-4CBE-A4D2-F09F6AF0E0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5EC8762A-B2EC-4710-9F10-B93BE2075E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5B4F0F5-BE58-4EC0-B650-A71A0743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700C1F5-B637-45FE-96CC-270D263A5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3DA22C9-3830-4323-9087-6D7C1E6AA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5AC4DA9-FD16-4055-8D2D-95D615C03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BA7D58E-9AB5-4B54-A635-2E86BEC7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B7D72779-BBD2-4D64-B6B1-E052E227E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569BD34C-BFEF-4FB1-A094-2D9E687CD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DC258A66-ED52-4FA3-96CE-7932E91F5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EC6A48C-21EF-4485-9836-044550003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AEE54F-FB50-4BC1-01E5-94EE72B5AA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0156581"/>
              </p:ext>
            </p:extLst>
          </p:nvPr>
        </p:nvGraphicFramePr>
        <p:xfrm>
          <a:off x="525463" y="2522538"/>
          <a:ext cx="10077450" cy="3548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74456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A08B07-1128-1F72-6F71-CD4F66CF40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US" dirty="0"/>
              <a:t>Impacts of Discrimination: Ethnicity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41E565-0E40-3DC7-457E-9BE00D87C0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7729081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48955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CCADB-A4EF-BD99-64DE-10A312588A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US"/>
              <a:t>Impacts of Discrimination: Neurodiversity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AC6D34-CFD1-7EA8-2177-C3C841B3C4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0721110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54451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B62D0C-5EF4-043D-CEE7-9DA506F44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US" dirty="0"/>
              <a:t>Impacts of Discrimination: Neurodiversity</a:t>
            </a:r>
            <a:endParaRPr lang="en-US" i="0" dirty="0"/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E6174C-6DE6-4736-F3F0-0506F4D7E0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6064134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75699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7AD2F0-AA1C-2F94-4068-63E223D03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US" dirty="0"/>
              <a:t>Minority Stress Model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586B26-98BB-82BF-5C52-5FF999F49C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2634966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00882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9CB49-A93A-0074-590D-E5AFA6113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122760"/>
            <a:ext cx="2262173" cy="2243870"/>
          </a:xfrm>
        </p:spPr>
        <p:txBody>
          <a:bodyPr/>
          <a:lstStyle/>
          <a:p>
            <a:r>
              <a:rPr lang="en-US" dirty="0"/>
              <a:t>Minority Stress Model</a:t>
            </a:r>
          </a:p>
        </p:txBody>
      </p:sp>
      <p:pic>
        <p:nvPicPr>
          <p:cNvPr id="4" name="Content Placeholder 3" descr="Minority stress theory: Application, critique, and continued relevance -  ScienceDirect">
            <a:extLst>
              <a:ext uri="{FF2B5EF4-FFF2-40B4-BE49-F238E27FC236}">
                <a16:creationId xmlns:a16="http://schemas.microsoft.com/office/drawing/2014/main" id="{A4985E43-D7BC-B161-EB90-D481C302BE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36" b="6272"/>
          <a:stretch/>
        </p:blipFill>
        <p:spPr>
          <a:xfrm>
            <a:off x="2780528" y="702"/>
            <a:ext cx="9410051" cy="5260144"/>
          </a:xfrm>
        </p:spPr>
      </p:pic>
    </p:spTree>
    <p:extLst>
      <p:ext uri="{BB962C8B-B14F-4D97-AF65-F5344CB8AC3E}">
        <p14:creationId xmlns:p14="http://schemas.microsoft.com/office/powerpoint/2010/main" val="1277679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D7B50-2A1C-196A-B6CB-3A1386712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US" dirty="0"/>
              <a:t>Minority Stress Model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3D4047-01C7-20E6-A5B0-4F8189D13C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6696332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43327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A23DF8-5C02-76DB-2E74-FB088BA28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696952"/>
            <a:ext cx="10077196" cy="821794"/>
          </a:xfrm>
        </p:spPr>
        <p:txBody>
          <a:bodyPr>
            <a:normAutofit/>
          </a:bodyPr>
          <a:lstStyle/>
          <a:p>
            <a:r>
              <a:rPr lang="en-US" dirty="0"/>
              <a:t>Minority Stress Model: Stressors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8254D2-919B-D02B-37BD-065329367B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0573263"/>
              </p:ext>
            </p:extLst>
          </p:nvPr>
        </p:nvGraphicFramePr>
        <p:xfrm>
          <a:off x="525462" y="1804163"/>
          <a:ext cx="11004385" cy="4407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11240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5BD546-FADF-CD4F-9F28-A8F1BFE9E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5566263" cy="1455091"/>
          </a:xfrm>
        </p:spPr>
        <p:txBody>
          <a:bodyPr>
            <a:normAutofit/>
          </a:bodyPr>
          <a:lstStyle/>
          <a:p>
            <a:r>
              <a:rPr lang="en-US" dirty="0"/>
              <a:t>Minority Stress Model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97F5F-B0DD-0D6A-A7F1-4EEBB79379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Minority status leads to increased exposure to distal stressors.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Minority status leads to increased exposure to proximal stressors, due to distal stressors.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Minority individuals suffer adverse health outcomes, which are caused by exposure to proximal and distal stressors.</a:t>
            </a:r>
            <a:endParaRPr lang="en-US" dirty="0"/>
          </a:p>
          <a:p>
            <a:endParaRPr lang="en-US" dirty="0"/>
          </a:p>
        </p:txBody>
      </p:sp>
      <p:pic>
        <p:nvPicPr>
          <p:cNvPr id="5" name="Picture 4" descr="A close up image of chess pawns">
            <a:extLst>
              <a:ext uri="{FF2B5EF4-FFF2-40B4-BE49-F238E27FC236}">
                <a16:creationId xmlns:a16="http://schemas.microsoft.com/office/drawing/2014/main" id="{93063A2B-65D0-7CDC-8E17-951B4AB5CA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089" r="12667" b="-2"/>
          <a:stretch/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7474599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4F468F-45D3-2AF7-CFC4-53ADBA160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5566263" cy="1455091"/>
          </a:xfrm>
        </p:spPr>
        <p:txBody>
          <a:bodyPr>
            <a:normAutofit/>
          </a:bodyPr>
          <a:lstStyle/>
          <a:p>
            <a:r>
              <a:rPr lang="en-US" dirty="0"/>
              <a:t>Minority Stress Model: Why?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643B74-334C-A93F-D07B-006261AFE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Social Causation Hypothesis</a:t>
            </a:r>
          </a:p>
          <a:p>
            <a:r>
              <a:rPr lang="en-US" dirty="0"/>
              <a:t>Difficult social situations lead to poor health</a:t>
            </a:r>
          </a:p>
          <a:p>
            <a:endParaRPr lang="en-US" dirty="0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F3EE766B-59D2-5C91-DD8A-2983C850D8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4989" b="-3"/>
          <a:stretch/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73378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74AF12-36D5-45F9-FB80-8DE8F0B72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696952"/>
            <a:ext cx="10077196" cy="821794"/>
          </a:xfrm>
        </p:spPr>
        <p:txBody>
          <a:bodyPr>
            <a:normAutofit/>
          </a:bodyPr>
          <a:lstStyle/>
          <a:p>
            <a:r>
              <a:rPr lang="en-US" dirty="0"/>
              <a:t>Criticisms of the Model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96D519-04C5-1CE0-27FF-5B948F36B4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7792007"/>
              </p:ext>
            </p:extLst>
          </p:nvPr>
        </p:nvGraphicFramePr>
        <p:xfrm>
          <a:off x="525462" y="1804163"/>
          <a:ext cx="11004385" cy="4407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54223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0638F-7D98-183F-1C11-3B2044ECA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696952"/>
            <a:ext cx="10077196" cy="821794"/>
          </a:xfrm>
        </p:spPr>
        <p:txBody>
          <a:bodyPr>
            <a:normAutofit/>
          </a:bodyPr>
          <a:lstStyle/>
          <a:p>
            <a:r>
              <a:rPr lang="en-US" dirty="0"/>
              <a:t>Developmental Issues (ACE's)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60F9D1-780A-59A1-2B91-B81B8E81A1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4456170"/>
              </p:ext>
            </p:extLst>
          </p:nvPr>
        </p:nvGraphicFramePr>
        <p:xfrm>
          <a:off x="525462" y="1804163"/>
          <a:ext cx="11004385" cy="4407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51424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174DAD-74C5-FA4B-83BB-EF8FA7678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696952"/>
            <a:ext cx="10077196" cy="821794"/>
          </a:xfrm>
        </p:spPr>
        <p:txBody>
          <a:bodyPr>
            <a:normAutofit/>
          </a:bodyPr>
          <a:lstStyle/>
          <a:p>
            <a:r>
              <a:rPr lang="en-US" dirty="0"/>
              <a:t>Adverse Childhood Experiences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2C5683-9BDC-4247-0065-3AD09B7EBE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3803207"/>
              </p:ext>
            </p:extLst>
          </p:nvPr>
        </p:nvGraphicFramePr>
        <p:xfrm>
          <a:off x="525462" y="1804163"/>
          <a:ext cx="11004385" cy="4407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23444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A40FD-0107-A899-C983-06E846BCA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Adverse Childhood Experiences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2D06D-F7B9-8970-7EC7-2EC196F02F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  <a:hlinkClick r:id="rId2"/>
              </a:rPr>
              <a:t>https://www.youtube.com/watch?v=XHgLYI9KZ-A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456136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930FB-B7E5-7232-200F-5CA851FD16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Examples of ACE's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53438-755B-2F10-BFA5-F03B7F6C9C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>
                <a:ea typeface="+mn-lt"/>
                <a:cs typeface="+mn-lt"/>
              </a:rPr>
              <a:t>Physical abuse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Sexual Abuse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Emotional Abuse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Living with someone who abused drugs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Living with someone who abused alcohol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Exposure to domestic violence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Living with someone who has gone to prison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Living with someone with serious mental illness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Losing a parent through divorce, death or abandonment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7695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3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4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5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559EEB-B670-EF7B-A9F8-B62A487D9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1122363"/>
            <a:ext cx="5313400" cy="19783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Social Justice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174B0-0C7B-053E-1DF7-0390C40FC2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" y="3509963"/>
            <a:ext cx="5313400" cy="241818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What is social justice?</a:t>
            </a: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-7670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1701611" y="285553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8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3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4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5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6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7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8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9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5" name="Picture 4" descr="A vintage weighing scales">
            <a:extLst>
              <a:ext uri="{FF2B5EF4-FFF2-40B4-BE49-F238E27FC236}">
                <a16:creationId xmlns:a16="http://schemas.microsoft.com/office/drawing/2014/main" id="{4E921146-4348-05D4-4A51-570CEBE643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7" b="19349"/>
          <a:stretch/>
        </p:blipFill>
        <p:spPr>
          <a:xfrm>
            <a:off x="6522720" y="10"/>
            <a:ext cx="56692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6973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F35656-F62C-C2CC-2AFA-37E6909AC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5566263" cy="1455091"/>
          </a:xfrm>
        </p:spPr>
        <p:txBody>
          <a:bodyPr>
            <a:normAutofit/>
          </a:bodyPr>
          <a:lstStyle/>
          <a:p>
            <a:r>
              <a:rPr lang="en-US" dirty="0"/>
              <a:t>Social Justice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637CF-019D-37F0-08D5-52A10F279A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The view that everyone deserves equal rights and opportunities.</a:t>
            </a:r>
          </a:p>
          <a:p>
            <a:r>
              <a:rPr lang="en-US" dirty="0"/>
              <a:t>Social, economic, political.</a:t>
            </a:r>
          </a:p>
          <a:p>
            <a:r>
              <a:rPr lang="en-US" dirty="0"/>
              <a:t>Regardless of ethnicity, economic status, sexuality or gender identity.</a:t>
            </a:r>
          </a:p>
        </p:txBody>
      </p:sp>
      <p:pic>
        <p:nvPicPr>
          <p:cNvPr id="5" name="Picture 4" descr="A vintage weighing scales">
            <a:extLst>
              <a:ext uri="{FF2B5EF4-FFF2-40B4-BE49-F238E27FC236}">
                <a16:creationId xmlns:a16="http://schemas.microsoft.com/office/drawing/2014/main" id="{A2E22E8A-2AF6-DF2E-EF75-D31C3FA9DA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8" b="19232"/>
          <a:stretch/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6853510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ADA8B6-D27E-789C-6396-7AA2E4639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5566263" cy="1455091"/>
          </a:xfrm>
        </p:spPr>
        <p:txBody>
          <a:bodyPr>
            <a:normAutofit/>
          </a:bodyPr>
          <a:lstStyle/>
          <a:p>
            <a:r>
              <a:rPr lang="en-US" dirty="0"/>
              <a:t>Social Justice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C1F17-C360-CBDD-3557-6110E1672D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Distribution of:</a:t>
            </a:r>
          </a:p>
          <a:p>
            <a:r>
              <a:rPr lang="en-US" dirty="0"/>
              <a:t>Wealth</a:t>
            </a:r>
          </a:p>
          <a:p>
            <a:r>
              <a:rPr lang="en-US" dirty="0"/>
              <a:t>Opportunities</a:t>
            </a:r>
          </a:p>
          <a:p>
            <a:r>
              <a:rPr lang="en-US" dirty="0"/>
              <a:t>Privileges</a:t>
            </a:r>
          </a:p>
          <a:p>
            <a:r>
              <a:rPr lang="en-US" dirty="0"/>
              <a:t>But has life always been this way?</a:t>
            </a:r>
          </a:p>
        </p:txBody>
      </p:sp>
      <p:pic>
        <p:nvPicPr>
          <p:cNvPr id="5" name="Picture 4" descr="Person handing over keys">
            <a:extLst>
              <a:ext uri="{FF2B5EF4-FFF2-40B4-BE49-F238E27FC236}">
                <a16:creationId xmlns:a16="http://schemas.microsoft.com/office/drawing/2014/main" id="{B6F10758-3626-6CDE-7983-39670C57A4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797" r="27191" b="-3"/>
          <a:stretch/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424704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3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4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5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5" name="Picture 4" descr="Illuminated San Francisco City Hall">
            <a:extLst>
              <a:ext uri="{FF2B5EF4-FFF2-40B4-BE49-F238E27FC236}">
                <a16:creationId xmlns:a16="http://schemas.microsoft.com/office/drawing/2014/main" id="{C31AE96E-1846-FC58-C57F-95CD02B8BF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44" r="6" b="6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948AEA76-67F2-4344-A189-9BFFE0076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70186" y="-570186"/>
            <a:ext cx="6858000" cy="7998371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8FAC5A-90BC-5E55-327B-1567B7D1A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99521"/>
            <a:ext cx="5565648" cy="21796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Social Justice Frameworks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17B15-1CCD-96E4-C19A-393A38CC9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" y="3624760"/>
            <a:ext cx="5565648" cy="16330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What legislation or Acts of Parliament/Senedd could link to social justice?</a:t>
            </a: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F7F2079-504C-499A-A644-58F4DDC76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5350" y="-785349"/>
            <a:ext cx="744976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6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7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8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9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0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1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2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6006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0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9780922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357AED-E98D-5AFF-7AE5-0FB05FA92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696952"/>
            <a:ext cx="10077196" cy="821794"/>
          </a:xfrm>
        </p:spPr>
        <p:txBody>
          <a:bodyPr>
            <a:normAutofit/>
          </a:bodyPr>
          <a:lstStyle/>
          <a:p>
            <a:r>
              <a:rPr lang="en-US" dirty="0"/>
              <a:t>Social Justice Frameworks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01B2F5-EFAE-CBD0-B050-6EFA121CCF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0338192"/>
              </p:ext>
            </p:extLst>
          </p:nvPr>
        </p:nvGraphicFramePr>
        <p:xfrm>
          <a:off x="525462" y="1804163"/>
          <a:ext cx="11004385" cy="4407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54261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28A903-D8C0-3647-81A6-416D79D83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696952"/>
            <a:ext cx="10077196" cy="82179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/>
              <a:t>United Nations Convention on the Rights of the Child (UNCRC)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05E1FC-6C96-A687-46F6-CA75F3E0DA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9825524"/>
              </p:ext>
            </p:extLst>
          </p:nvPr>
        </p:nvGraphicFramePr>
        <p:xfrm>
          <a:off x="525462" y="1804163"/>
          <a:ext cx="11004385" cy="4407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24013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FE9296-8B64-0064-7AEA-8D97B55CAF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829" y="1528527"/>
            <a:ext cx="4421731" cy="4542073"/>
          </a:xfrm>
        </p:spPr>
        <p:txBody>
          <a:bodyPr anchor="t">
            <a:normAutofit/>
          </a:bodyPr>
          <a:lstStyle/>
          <a:p>
            <a:r>
              <a:rPr lang="en-US" dirty="0"/>
              <a:t>UNCRC (United Nations, 1990)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ED2C98F-B668-4CD9-862F-6BF4AE5D2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0"/>
            <a:ext cx="3976378" cy="127377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5D143D-3D34-05D5-5A6D-44EC3E7574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6030236"/>
              </p:ext>
            </p:extLst>
          </p:nvPr>
        </p:nvGraphicFramePr>
        <p:xfrm>
          <a:off x="5068561" y="582842"/>
          <a:ext cx="6449246" cy="54877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73032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F4423-26F0-FB86-657A-B3BD1C3B1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UNCRC (United Nations, 1990)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12863-63E9-209A-DA42-F7C9AD2A40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Only one country has not ratified the UNCRC.</a:t>
            </a:r>
          </a:p>
          <a:p>
            <a:r>
              <a:rPr lang="en-US" dirty="0"/>
              <a:t>Want to guess which one?</a:t>
            </a:r>
          </a:p>
          <a:p>
            <a:r>
              <a:rPr lang="en-US" dirty="0"/>
              <a:t>The USA. </a:t>
            </a:r>
          </a:p>
        </p:txBody>
      </p:sp>
    </p:spTree>
    <p:extLst>
      <p:ext uri="{BB962C8B-B14F-4D97-AF65-F5344CB8AC3E}">
        <p14:creationId xmlns:p14="http://schemas.microsoft.com/office/powerpoint/2010/main" val="3183283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E5F285-BD95-4989-B20B-778990159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E6EF9C-3505-1832-439F-A11C54764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6160"/>
            <a:ext cx="8192177" cy="1848734"/>
          </a:xfrm>
        </p:spPr>
        <p:txBody>
          <a:bodyPr>
            <a:normAutofit/>
          </a:bodyPr>
          <a:lstStyle/>
          <a:p>
            <a:r>
              <a:rPr lang="en-US" dirty="0"/>
              <a:t>UNCRC and the USA</a:t>
            </a:r>
          </a:p>
        </p:txBody>
      </p:sp>
      <p:grpSp>
        <p:nvGrpSpPr>
          <p:cNvPr id="12" name="Graphic 78">
            <a:extLst>
              <a:ext uri="{FF2B5EF4-FFF2-40B4-BE49-F238E27FC236}">
                <a16:creationId xmlns:a16="http://schemas.microsoft.com/office/drawing/2014/main" id="{6C02F4BE-6538-4CAD-B506-5FEB41D3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3" name="Graphic 78">
              <a:extLst>
                <a:ext uri="{FF2B5EF4-FFF2-40B4-BE49-F238E27FC236}">
                  <a16:creationId xmlns:a16="http://schemas.microsoft.com/office/drawing/2014/main" id="{3937246C-D7B5-4CC9-B979-0999DFD5B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aphic 78">
              <a:extLst>
                <a:ext uri="{FF2B5EF4-FFF2-40B4-BE49-F238E27FC236}">
                  <a16:creationId xmlns:a16="http://schemas.microsoft.com/office/drawing/2014/main" id="{559392DF-C926-44F7-920D-C232D60C0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437FE2E3-579D-4AA7-8775-C78D1D5631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A6A05323-CAFA-4D34-83D6-3B23B0208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D49C45E0-CA07-4FD4-9097-BF313F498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1EC741B7-EEE8-43D3-9F8E-C2B4DD19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2597A8B-414A-4F6D-9710-2F1BE256E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94598" y="4164981"/>
            <a:ext cx="5997401" cy="2693020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tx2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C90AA-DD05-FD56-7EAB-EFCB9309C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716" y="3299404"/>
            <a:ext cx="10996891" cy="274575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300"/>
              <a:t>Why has the USA not ratified?</a:t>
            </a:r>
          </a:p>
          <a:p>
            <a:pPr>
              <a:lnSpc>
                <a:spcPct val="100000"/>
              </a:lnSpc>
            </a:pPr>
            <a:r>
              <a:rPr lang="en-US" sz="1300"/>
              <a:t>Fear of infringement on national policies.</a:t>
            </a:r>
          </a:p>
          <a:p>
            <a:pPr>
              <a:lnSpc>
                <a:spcPct val="100000"/>
              </a:lnSpc>
            </a:pPr>
            <a:r>
              <a:rPr lang="en-US" sz="1300">
                <a:ea typeface="+mn-lt"/>
                <a:cs typeface="+mn-lt"/>
              </a:rPr>
              <a:t>The US is often opposed to international treaties that could potentially impact its domestic policies.</a:t>
            </a:r>
            <a:endParaRPr lang="en-US" sz="1300"/>
          </a:p>
          <a:p>
            <a:pPr>
              <a:lnSpc>
                <a:spcPct val="100000"/>
              </a:lnSpc>
            </a:pPr>
            <a:r>
              <a:rPr lang="en-US" sz="1300">
                <a:ea typeface="+mn-lt"/>
                <a:cs typeface="+mn-lt"/>
              </a:rPr>
              <a:t>The US is based on federalist principles, which grant a lot of authority to states. A treaty that extends rights to children could challenge this.</a:t>
            </a:r>
            <a:endParaRPr lang="en-US" sz="1300"/>
          </a:p>
          <a:p>
            <a:pPr>
              <a:lnSpc>
                <a:spcPct val="100000"/>
              </a:lnSpc>
            </a:pPr>
            <a:r>
              <a:rPr lang="en-US" sz="1300">
                <a:ea typeface="+mn-lt"/>
                <a:cs typeface="+mn-lt"/>
              </a:rPr>
              <a:t>Ratification requires a two-thirds majority vote in the Senate, which can be difficult to achieve.</a:t>
            </a:r>
          </a:p>
          <a:p>
            <a:pPr>
              <a:lnSpc>
                <a:spcPct val="100000"/>
              </a:lnSpc>
            </a:pPr>
            <a:r>
              <a:rPr lang="en-US" sz="1300"/>
              <a:t>The USA still awards life sentences to children, but the Supreme Court has limited this.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9BA142B-E03A-4CCD-8C46-8BDDD96AB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495435" y="4632160"/>
            <a:ext cx="886141" cy="802496"/>
            <a:chOff x="10948005" y="3272152"/>
            <a:chExt cx="868640" cy="786648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D6B7380-D890-4F06-9C8B-9810CF45B0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9071096-5B07-42AC-9C76-6B3D847D0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86A8581-41D2-4ED9-94DE-6EE3A38B2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Graphic 12">
              <a:extLst>
                <a:ext uri="{FF2B5EF4-FFF2-40B4-BE49-F238E27FC236}">
                  <a16:creationId xmlns:a16="http://schemas.microsoft.com/office/drawing/2014/main" id="{CA390FC2-3FC4-4A52-A729-F9F03EE12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Graphic 15">
              <a:extLst>
                <a:ext uri="{FF2B5EF4-FFF2-40B4-BE49-F238E27FC236}">
                  <a16:creationId xmlns:a16="http://schemas.microsoft.com/office/drawing/2014/main" id="{DA930EF0-907F-46F9-B728-0C189FCB4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F8E83A83-33D7-4E07-98AC-CA07C0F1E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DA03248-3CE4-4D20-8293-BFDF226CDB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3396662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D1A58-0DD8-CDEA-DE37-B14333917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UNCRC (United Nations, 1990)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004E5-0917-516A-BC0C-019F1A42BE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54 articles</a:t>
            </a:r>
          </a:p>
          <a:p>
            <a:r>
              <a:rPr lang="en-US" dirty="0"/>
              <a:t>Covering all aspects of a child's life.</a:t>
            </a:r>
          </a:p>
          <a:p>
            <a:r>
              <a:rPr lang="en-US" dirty="0"/>
              <a:t>Article 1 defines who is a child.</a:t>
            </a:r>
          </a:p>
          <a:p>
            <a:r>
              <a:rPr lang="en-US" dirty="0"/>
              <a:t>Article 2 relates to non-discrimination.</a:t>
            </a:r>
          </a:p>
          <a:p>
            <a:endParaRPr lang="en-US" dirty="0"/>
          </a:p>
          <a:p>
            <a:r>
              <a:rPr lang="en-US" dirty="0">
                <a:ea typeface="+mn-lt"/>
                <a:cs typeface="+mn-lt"/>
              </a:rPr>
              <a:t>Here is a summary of the Articles, which is also on Moodle.</a:t>
            </a:r>
          </a:p>
          <a:p>
            <a:r>
              <a:rPr lang="en-US" dirty="0">
                <a:ea typeface="+mn-lt"/>
                <a:cs typeface="+mn-lt"/>
                <a:hlinkClick r:id="rId2"/>
              </a:rPr>
              <a:t>https://www.unicef.org.uk/wp-content/uploads/2019/10/UNCRC_summary-1_1.pdf</a:t>
            </a:r>
            <a:endParaRPr lang="en-US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452244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9D2363-9626-7357-D71B-938F8DC0D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696952"/>
            <a:ext cx="10077196" cy="821794"/>
          </a:xfrm>
        </p:spPr>
        <p:txBody>
          <a:bodyPr>
            <a:normAutofit/>
          </a:bodyPr>
          <a:lstStyle/>
          <a:p>
            <a:r>
              <a:rPr lang="en-US" dirty="0"/>
              <a:t>UNCRC (United Nations, 1990)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29208B-E3DA-4CDF-77A9-ABE42B1F2C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6346783"/>
              </p:ext>
            </p:extLst>
          </p:nvPr>
        </p:nvGraphicFramePr>
        <p:xfrm>
          <a:off x="525462" y="1804163"/>
          <a:ext cx="11004385" cy="4407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44495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21DBCD-1C87-9404-8621-DE5FF6806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</p:spPr>
        <p:txBody>
          <a:bodyPr>
            <a:normAutofit/>
          </a:bodyPr>
          <a:lstStyle/>
          <a:p>
            <a:r>
              <a:rPr lang="en-US" dirty="0"/>
              <a:t>UNCRC Principles (United Nations, 1990)</a:t>
            </a:r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C13D619A-1417-41F6-AB84-3DA81D94B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45718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ABA075C2-6990-484C-907A-08DB4DF5A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EC9D29F2-21D6-461F-8BD7-533101D86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CB2E23-919F-4FDA-9880-7AEF61BF39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2BBC6B41-7E8B-40C0-8289-6918BCA68F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67E04027-1EC8-4CBE-A4D2-F09F6AF0E0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5EC8762A-B2EC-4710-9F10-B93BE2075E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5B4F0F5-BE58-4EC0-B650-A71A0743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700C1F5-B637-45FE-96CC-270D263A5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3DA22C9-3830-4323-9087-6D7C1E6AA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5AC4DA9-FD16-4055-8D2D-95D615C03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BA7D58E-9AB5-4B54-A635-2E86BEC7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B7D72779-BBD2-4D64-B6B1-E052E227E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569BD34C-BFEF-4FB1-A094-2D9E687CD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DC258A66-ED52-4FA3-96CE-7932E91F5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EC6A48C-21EF-4485-9836-044550003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EAA0D9-B015-957E-969A-23D3BC2C31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7540170"/>
              </p:ext>
            </p:extLst>
          </p:nvPr>
        </p:nvGraphicFramePr>
        <p:xfrm>
          <a:off x="525463" y="2522538"/>
          <a:ext cx="10077450" cy="3548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27123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3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2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3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4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5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8972B65B-8AFA-4B5C-BFC6-E443F3777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A7697C-0814-4B11-B83A-0EA281314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1122363"/>
            <a:ext cx="10072922" cy="19783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Children's Rights</a:t>
            </a:r>
          </a:p>
        </p:txBody>
      </p:sp>
      <p:grpSp>
        <p:nvGrpSpPr>
          <p:cNvPr id="33" name="Graphic 78">
            <a:extLst>
              <a:ext uri="{FF2B5EF4-FFF2-40B4-BE49-F238E27FC236}">
                <a16:creationId xmlns:a16="http://schemas.microsoft.com/office/drawing/2014/main" id="{8B32F32D-2578-47BA-A8C8-B9CC3F8A0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3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4" name="Graphic 78">
              <a:extLst>
                <a:ext uri="{FF2B5EF4-FFF2-40B4-BE49-F238E27FC236}">
                  <a16:creationId xmlns:a16="http://schemas.microsoft.com/office/drawing/2014/main" id="{FE39C5A6-D000-4F68-8942-DD0D6D6F83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5" name="Graphic 78">
              <a:extLst>
                <a:ext uri="{FF2B5EF4-FFF2-40B4-BE49-F238E27FC236}">
                  <a16:creationId xmlns:a16="http://schemas.microsoft.com/office/drawing/2014/main" id="{E89890B6-1232-480B-A1E4-4EE4897F6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6" name="Graphic 78">
                <a:extLst>
                  <a:ext uri="{FF2B5EF4-FFF2-40B4-BE49-F238E27FC236}">
                    <a16:creationId xmlns:a16="http://schemas.microsoft.com/office/drawing/2014/main" id="{AA2A92B4-DD5E-4659-876C-CEF27D8A33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7" name="Graphic 78">
                <a:extLst>
                  <a:ext uri="{FF2B5EF4-FFF2-40B4-BE49-F238E27FC236}">
                    <a16:creationId xmlns:a16="http://schemas.microsoft.com/office/drawing/2014/main" id="{CB3716F9-57FA-4E55-B926-D141DFDE70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8" name="Graphic 78">
                <a:extLst>
                  <a:ext uri="{FF2B5EF4-FFF2-40B4-BE49-F238E27FC236}">
                    <a16:creationId xmlns:a16="http://schemas.microsoft.com/office/drawing/2014/main" id="{6E65CA48-F624-4AAA-B08C-4D030E798B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9" name="Graphic 78">
                <a:extLst>
                  <a:ext uri="{FF2B5EF4-FFF2-40B4-BE49-F238E27FC236}">
                    <a16:creationId xmlns:a16="http://schemas.microsoft.com/office/drawing/2014/main" id="{5AB96607-3A57-4F71-87E5-C0D546FEBF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286E5E1D-FD49-448F-83C8-E06466BE5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94598" y="4164981"/>
            <a:ext cx="5997401" cy="2693020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tx2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D82E7BA0-A7BA-4C61-9D6F-5345A5405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489755" y="463216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B5369E81-3115-4284-995E-F753EB421C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44729589-1C6A-4995-83DB-3C8AC2B8DE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A966D0D-0B99-4534-8150-ECA25F804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7" name="Graphic 12">
              <a:extLst>
                <a:ext uri="{FF2B5EF4-FFF2-40B4-BE49-F238E27FC236}">
                  <a16:creationId xmlns:a16="http://schemas.microsoft.com/office/drawing/2014/main" id="{7DC8EDF8-9492-4A6B-8050-A6B44F11B5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Graphic 15">
              <a:extLst>
                <a:ext uri="{FF2B5EF4-FFF2-40B4-BE49-F238E27FC236}">
                  <a16:creationId xmlns:a16="http://schemas.microsoft.com/office/drawing/2014/main" id="{13B4EDF3-5414-4F6E-8824-4FDC7BFD5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Graphic 15">
              <a:extLst>
                <a:ext uri="{FF2B5EF4-FFF2-40B4-BE49-F238E27FC236}">
                  <a16:creationId xmlns:a16="http://schemas.microsoft.com/office/drawing/2014/main" id="{6CE204CE-5738-4712-8E02-CF746C010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2369023-4235-4E1E-A424-EA0EA83DE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29FCD-3279-4D7F-A7BA-45479E751F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" y="3509963"/>
            <a:ext cx="10072922" cy="174783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What are rights</a:t>
            </a:r>
            <a:r>
              <a:rPr lang="en-US" dirty="0"/>
              <a:t>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4347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F1AD61-7C06-8DF9-E594-634374F46909}"/>
              </a:ext>
            </a:extLst>
          </p:cNvPr>
          <p:cNvSpPr txBox="1"/>
          <p:nvPr/>
        </p:nvSpPr>
        <p:spPr>
          <a:xfrm>
            <a:off x="525717" y="787068"/>
            <a:ext cx="5566263" cy="145509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i="1">
                <a:latin typeface="+mj-lt"/>
                <a:ea typeface="+mj-ea"/>
                <a:cs typeface="+mj-cs"/>
              </a:rPr>
              <a:t>Rights</a:t>
            </a:r>
            <a:endParaRPr lang="en-US" sz="3600" i="1">
              <a:latin typeface="+mj-lt"/>
              <a:ea typeface="+mj-ea"/>
              <a:cs typeface="+mj-cs"/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9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0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1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2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3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4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5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/>
              <a:t>A </a:t>
            </a:r>
            <a:r>
              <a:rPr lang="en-US" altLang="en-US" b="1" i="1"/>
              <a:t>Right</a:t>
            </a:r>
            <a:r>
              <a:rPr lang="en-US" altLang="en-US" i="1"/>
              <a:t> </a:t>
            </a:r>
            <a:r>
              <a:rPr lang="en-US" altLang="en-US"/>
              <a:t>is a power or liberty to which you are entitled. Rights serve as rules. </a:t>
            </a:r>
            <a:endParaRPr lang="en-US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/>
              <a:t>Rights are something everyone has as a result of being born.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/>
              <a:t>No one has the power to give them to you or take them away from you.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b="1"/>
              <a:t>Rights</a:t>
            </a:r>
            <a:r>
              <a:rPr lang="en-US" altLang="en-US"/>
              <a:t> are what you are entitled to, </a:t>
            </a:r>
            <a:r>
              <a:rPr lang="en-US" altLang="en-US" b="1"/>
              <a:t>needs</a:t>
            </a:r>
            <a:r>
              <a:rPr lang="en-US" altLang="en-US"/>
              <a:t> are what you require.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/>
          </a:p>
          <a:p>
            <a:pPr marL="0" indent="0">
              <a:buFont typeface="Arial" panose="020B0604020202020204" pitchFamily="34" charset="0"/>
              <a:buNone/>
            </a:pPr>
            <a:endParaRPr lang="en-US"/>
          </a:p>
        </p:txBody>
      </p:sp>
      <p:pic>
        <p:nvPicPr>
          <p:cNvPr id="5" name="Picture 4" descr="Hands moving forward">
            <a:extLst>
              <a:ext uri="{FF2B5EF4-FFF2-40B4-BE49-F238E27FC236}">
                <a16:creationId xmlns:a16="http://schemas.microsoft.com/office/drawing/2014/main" id="{F4B49A00-6355-3F82-C6FD-95B9FB8675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17" r="21630" b="2"/>
          <a:stretch/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3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758277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F6CB48-18BA-F80A-6D1F-0637617EC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5566263" cy="1455091"/>
          </a:xfrm>
        </p:spPr>
        <p:txBody>
          <a:bodyPr>
            <a:normAutofit/>
          </a:bodyPr>
          <a:lstStyle/>
          <a:p>
            <a:r>
              <a:rPr lang="en-US" dirty="0"/>
              <a:t>Rights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7DB31-A16C-1410-BADB-0FD93CE738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/>
              <a:t>Human rights are the basic things that all human beings are entitled to in order to survive and to develop. </a:t>
            </a:r>
          </a:p>
          <a:p>
            <a:pPr>
              <a:lnSpc>
                <a:spcPct val="100000"/>
              </a:lnSpc>
            </a:pPr>
            <a:r>
              <a:rPr lang="en-GB" sz="1400"/>
              <a:t>Every single person regardless of their age has human rights, and the Government has a responsibility to make sure that people’s rights can be accessed, are respected and can be enjoyed.</a:t>
            </a:r>
          </a:p>
          <a:p>
            <a:pPr>
              <a:lnSpc>
                <a:spcPct val="100000"/>
              </a:lnSpc>
            </a:pPr>
            <a:r>
              <a:rPr lang="en-GB" sz="1400"/>
              <a:t>Children and young people need special rights because they are relatively more vulnerable compared to adults. 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GB" sz="1400"/>
              <a:t>The UNCRC brings together children’s human rights into one international convention.</a:t>
            </a:r>
          </a:p>
          <a:p>
            <a:pPr>
              <a:lnSpc>
                <a:spcPct val="100000"/>
              </a:lnSpc>
            </a:pPr>
            <a:r>
              <a:rPr lang="en-GB" sz="1400"/>
              <a:t>The Government has a responsibility to ensure that all people understand and respect Children’s Rights.</a:t>
            </a:r>
            <a:endParaRPr lang="en-US" sz="1400"/>
          </a:p>
          <a:p>
            <a:pPr>
              <a:lnSpc>
                <a:spcPct val="100000"/>
              </a:lnSpc>
            </a:pPr>
            <a:endParaRPr lang="en-GB" sz="1400"/>
          </a:p>
          <a:p>
            <a:pPr>
              <a:lnSpc>
                <a:spcPct val="100000"/>
              </a:lnSpc>
            </a:pPr>
            <a:endParaRPr lang="en-GB" sz="1400"/>
          </a:p>
          <a:p>
            <a:pPr>
              <a:lnSpc>
                <a:spcPct val="100000"/>
              </a:lnSpc>
            </a:pPr>
            <a:endParaRPr lang="en-GB" sz="1400"/>
          </a:p>
          <a:p>
            <a:pPr>
              <a:lnSpc>
                <a:spcPct val="100000"/>
              </a:lnSpc>
            </a:pPr>
            <a:endParaRPr lang="en-US" sz="1400"/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A9CC3178-2C7C-0592-8606-1D0B82F7FE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799" r="23190" b="-3"/>
          <a:stretch/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13951702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713B7-A5F7-4D9D-8A41-EBFD0C162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688496"/>
          </a:xfrm>
        </p:spPr>
        <p:txBody>
          <a:bodyPr/>
          <a:lstStyle/>
          <a:p>
            <a:r>
              <a:rPr lang="en-GB" dirty="0"/>
              <a:t>Needs and Rights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7FAD256-CB9C-4403-9144-330A98264BD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589213" y="1312605"/>
          <a:ext cx="8915400" cy="53536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90008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2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3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4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5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F1D799-733D-6100-4535-D8584BADA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1122363"/>
            <a:ext cx="9262141" cy="19783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Best Interests of the Child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269ED-23FA-4D1A-2FE5-FD8FD030A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" y="3509963"/>
            <a:ext cx="9262141" cy="174783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What does this mean?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88EE6DC-B9C9-4217-8261-26F7DF29F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327160" y="-1"/>
            <a:ext cx="1864840" cy="6858001"/>
          </a:xfrm>
          <a:custGeom>
            <a:avLst/>
            <a:gdLst>
              <a:gd name="connsiteX0" fmla="*/ 0 w 888736"/>
              <a:gd name="connsiteY0" fmla="*/ 0 h 2458832"/>
              <a:gd name="connsiteX1" fmla="*/ 177394 w 888736"/>
              <a:gd name="connsiteY1" fmla="*/ 125361 h 2458832"/>
              <a:gd name="connsiteX2" fmla="*/ 881856 w 888736"/>
              <a:gd name="connsiteY2" fmla="*/ 1189003 h 2458832"/>
              <a:gd name="connsiteX3" fmla="*/ 691256 w 888736"/>
              <a:gd name="connsiteY3" fmla="*/ 1628147 h 2458832"/>
              <a:gd name="connsiteX4" fmla="*/ 118397 w 888736"/>
              <a:gd name="connsiteY4" fmla="*/ 2331723 h 2458832"/>
              <a:gd name="connsiteX5" fmla="*/ 0 w 888736"/>
              <a:gd name="connsiteY5" fmla="*/ 2458832 h 245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8736" h="2458832">
                <a:moveTo>
                  <a:pt x="0" y="0"/>
                </a:moveTo>
                <a:lnTo>
                  <a:pt x="177394" y="125361"/>
                </a:lnTo>
                <a:cubicBezTo>
                  <a:pt x="548898" y="378359"/>
                  <a:pt x="946091" y="744358"/>
                  <a:pt x="881856" y="1189003"/>
                </a:cubicBezTo>
                <a:cubicBezTo>
                  <a:pt x="858787" y="1347884"/>
                  <a:pt x="777253" y="1491554"/>
                  <a:pt x="691256" y="1628147"/>
                </a:cubicBezTo>
                <a:cubicBezTo>
                  <a:pt x="609261" y="1758448"/>
                  <a:pt x="399047" y="2022344"/>
                  <a:pt x="118397" y="2331723"/>
                </a:cubicBezTo>
                <a:lnTo>
                  <a:pt x="0" y="2458832"/>
                </a:ln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7F3CC54C-8A5F-42B2-80EF-40005E1BB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3846134" flipH="1">
            <a:off x="10213795" y="2188642"/>
            <a:ext cx="886141" cy="802496"/>
            <a:chOff x="10948005" y="3272152"/>
            <a:chExt cx="868640" cy="786648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38F654D-6D96-448F-AE05-4E663E789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3EA0687-82A9-47B3-B116-5C1B18D7D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D5F2F7D-9DEC-4069-8E1A-4E3957BE57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7" name="Graphic 12">
              <a:extLst>
                <a:ext uri="{FF2B5EF4-FFF2-40B4-BE49-F238E27FC236}">
                  <a16:creationId xmlns:a16="http://schemas.microsoft.com/office/drawing/2014/main" id="{6E6DDDD8-737D-4E46-B445-AA04E56BD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Graphic 15">
              <a:extLst>
                <a:ext uri="{FF2B5EF4-FFF2-40B4-BE49-F238E27FC236}">
                  <a16:creationId xmlns:a16="http://schemas.microsoft.com/office/drawing/2014/main" id="{C9F66857-2EF8-4463-BE6B-0E88356273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Graphic 15">
              <a:extLst>
                <a:ext uri="{FF2B5EF4-FFF2-40B4-BE49-F238E27FC236}">
                  <a16:creationId xmlns:a16="http://schemas.microsoft.com/office/drawing/2014/main" id="{11DA632B-97A1-4486-8F6A-1334D68142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C8F9C102-1BB5-442E-8596-CD0923CF7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2" name="Graphic 78">
            <a:extLst>
              <a:ext uri="{FF2B5EF4-FFF2-40B4-BE49-F238E27FC236}">
                <a16:creationId xmlns:a16="http://schemas.microsoft.com/office/drawing/2014/main" id="{06B4C967-D337-479B-87CA-7587B7FCF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352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3" name="Graphic 78">
              <a:extLst>
                <a:ext uri="{FF2B5EF4-FFF2-40B4-BE49-F238E27FC236}">
                  <a16:creationId xmlns:a16="http://schemas.microsoft.com/office/drawing/2014/main" id="{6EF1A9DB-7052-4254-8534-9AAED6F6B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4" name="Graphic 78">
              <a:extLst>
                <a:ext uri="{FF2B5EF4-FFF2-40B4-BE49-F238E27FC236}">
                  <a16:creationId xmlns:a16="http://schemas.microsoft.com/office/drawing/2014/main" id="{55D44775-F9E3-4142-8CDB-277AEF2F3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5" name="Graphic 78">
                <a:extLst>
                  <a:ext uri="{FF2B5EF4-FFF2-40B4-BE49-F238E27FC236}">
                    <a16:creationId xmlns:a16="http://schemas.microsoft.com/office/drawing/2014/main" id="{93BB9C83-6DC3-450C-BFAD-0CB5EAD294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6" name="Graphic 78">
                <a:extLst>
                  <a:ext uri="{FF2B5EF4-FFF2-40B4-BE49-F238E27FC236}">
                    <a16:creationId xmlns:a16="http://schemas.microsoft.com/office/drawing/2014/main" id="{4E01AF91-A65B-4AE1-96C9-4168BD8F90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7" name="Graphic 78">
                <a:extLst>
                  <a:ext uri="{FF2B5EF4-FFF2-40B4-BE49-F238E27FC236}">
                    <a16:creationId xmlns:a16="http://schemas.microsoft.com/office/drawing/2014/main" id="{0AD45C08-DFB9-441F-A901-BCB9B03058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8" name="Graphic 78">
                <a:extLst>
                  <a:ext uri="{FF2B5EF4-FFF2-40B4-BE49-F238E27FC236}">
                    <a16:creationId xmlns:a16="http://schemas.microsoft.com/office/drawing/2014/main" id="{E05BEC0E-4EE4-42C4-BF0B-15F9AC5181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9772907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8F132-626B-73B5-2E4F-AF0DAECE9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Best Interests of the Child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F64A9-D14D-7B4E-BEE4-3091E42D2A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A substantive right:</a:t>
            </a:r>
            <a:r>
              <a:rPr lang="en-US" dirty="0">
                <a:ea typeface="+mn-lt"/>
                <a:cs typeface="+mn-lt"/>
              </a:rPr>
              <a:t> the child’s best interests must be assessed and taken as a primary consideration when decisions or actions are taken that affect children;</a:t>
            </a:r>
            <a:endParaRPr lang="en-US" dirty="0"/>
          </a:p>
          <a:p>
            <a:r>
              <a:rPr lang="en-US" b="1" dirty="0">
                <a:latin typeface="Avenir Next LT Pro"/>
                <a:ea typeface="Verdana"/>
                <a:cs typeface="+mn-lt"/>
              </a:rPr>
              <a:t>A fundamental interpretative legal principle:</a:t>
            </a:r>
            <a:r>
              <a:rPr lang="en-US" dirty="0">
                <a:latin typeface="Avenir Next LT Pro"/>
                <a:ea typeface="Verdana"/>
                <a:cs typeface="+mn-lt"/>
              </a:rPr>
              <a:t> </a:t>
            </a:r>
            <a:r>
              <a:rPr lang="en-US" dirty="0">
                <a:ea typeface="+mn-lt"/>
                <a:cs typeface="+mn-lt"/>
              </a:rPr>
              <a:t>if a legal provision is open to more than one interpretation, the interpretation which most effectively serves the child’s best interests should be chosen; and</a:t>
            </a:r>
            <a:endParaRPr lang="en-US"/>
          </a:p>
          <a:p>
            <a:r>
              <a:rPr lang="en-US" b="1" dirty="0">
                <a:ea typeface="+mn-lt"/>
                <a:cs typeface="+mn-lt"/>
              </a:rPr>
              <a:t>A rule of procedure: </a:t>
            </a:r>
            <a:r>
              <a:rPr lang="en-US" dirty="0">
                <a:ea typeface="+mn-lt"/>
                <a:cs typeface="+mn-lt"/>
              </a:rPr>
              <a:t>the decision-making process must contain an evaluation of the possible impact (positive or negative) of the decision on the child or children concerned.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14205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F1815-9118-ADBC-9D75-2C9E25D3A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Independent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5C838-E867-02B9-90E0-C5372E43A9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Consider how these rights could be promoted, or challenged via digital environments. </a:t>
            </a:r>
          </a:p>
          <a:p>
            <a:r>
              <a:rPr lang="en-US" dirty="0"/>
              <a:t>Undertake some research and make some notes and be prepared to share next week. </a:t>
            </a:r>
          </a:p>
        </p:txBody>
      </p:sp>
    </p:spTree>
    <p:extLst>
      <p:ext uri="{BB962C8B-B14F-4D97-AF65-F5344CB8AC3E}">
        <p14:creationId xmlns:p14="http://schemas.microsoft.com/office/powerpoint/2010/main" val="400897634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50111-02F5-4FC6-24B4-AECF8A435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C1A5F-475B-3C33-FEDC-A46DAF4C6F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err="1"/>
              <a:t>Abdulhamed</a:t>
            </a:r>
            <a:r>
              <a:rPr lang="en-US" dirty="0"/>
              <a:t>, R., Lonka, K., </a:t>
            </a:r>
            <a:r>
              <a:rPr lang="en-US" err="1"/>
              <a:t>Hietajarvi</a:t>
            </a:r>
            <a:r>
              <a:rPr lang="en-US" dirty="0"/>
              <a:t>, L., Ikonen, R. and Klemetti, R. (2022). Anxiety and depression symptoms and their association with discrimination and a lack of social support among first-and-second-generation immigrant adolescents. </a:t>
            </a:r>
            <a:r>
              <a:rPr lang="en-US" i="1" dirty="0"/>
              <a:t>International Journal of Intercultural Relations, 87, </a:t>
            </a:r>
            <a:r>
              <a:rPr lang="en-US" dirty="0"/>
              <a:t>pp.193-205.</a:t>
            </a:r>
          </a:p>
          <a:p>
            <a:r>
              <a:rPr lang="en-US" err="1">
                <a:ea typeface="+mn-lt"/>
                <a:cs typeface="+mn-lt"/>
              </a:rPr>
              <a:t>Bayeh</a:t>
            </a:r>
            <a:r>
              <a:rPr lang="en-US" dirty="0">
                <a:ea typeface="+mn-lt"/>
                <a:cs typeface="+mn-lt"/>
              </a:rPr>
              <a:t>, R., (2022). </a:t>
            </a:r>
            <a:r>
              <a:rPr lang="en-US" i="1" dirty="0">
                <a:ea typeface="+mn-lt"/>
                <a:cs typeface="+mn-lt"/>
              </a:rPr>
              <a:t>Neurodiversity, Intersectionality and Distress: A Quantitative Survey on the Experiences of University Students</a:t>
            </a:r>
            <a:r>
              <a:rPr lang="en-US" dirty="0">
                <a:ea typeface="+mn-lt"/>
                <a:cs typeface="+mn-lt"/>
              </a:rPr>
              <a:t> (Doctoral dissertation, Concordia University).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Botha, M. and Gillespie-Lynch, K., (2022). Come as you are: Examining autistic identity development and the neurodiversity movement through an intersectional lens. </a:t>
            </a:r>
            <a:r>
              <a:rPr lang="en-US" i="1" dirty="0">
                <a:ea typeface="+mn-lt"/>
                <a:cs typeface="+mn-lt"/>
              </a:rPr>
              <a:t>Human Development</a:t>
            </a:r>
            <a:r>
              <a:rPr lang="en-US" dirty="0">
                <a:ea typeface="+mn-lt"/>
                <a:cs typeface="+mn-lt"/>
              </a:rPr>
              <a:t>, 66(2), pp.93-112.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Doyle, N., (2020). Neurodiversity at work: a biopsychosocial model and the impact on working adults. </a:t>
            </a:r>
            <a:r>
              <a:rPr lang="en-US" i="1" dirty="0">
                <a:ea typeface="+mn-lt"/>
                <a:cs typeface="+mn-lt"/>
              </a:rPr>
              <a:t>British medical bulletin</a:t>
            </a:r>
            <a:r>
              <a:rPr lang="en-US" dirty="0">
                <a:ea typeface="+mn-lt"/>
                <a:cs typeface="+mn-lt"/>
              </a:rPr>
              <a:t>, 135(1), pp.108-125.</a:t>
            </a:r>
            <a:endParaRPr lang="en-US" dirty="0"/>
          </a:p>
          <a:p>
            <a:r>
              <a:rPr lang="en-US" dirty="0"/>
              <a:t>Deng, Z. and Li, B., (2022) Parents' experiences of discrimination and children's depressive symptoms: evidence from China. </a:t>
            </a:r>
            <a:r>
              <a:rPr lang="en-US" i="1" dirty="0"/>
              <a:t>Journal of Child and Family Studies, </a:t>
            </a:r>
            <a:r>
              <a:rPr lang="en-US" dirty="0"/>
              <a:t>pp. 1-16.</a:t>
            </a:r>
          </a:p>
          <a:p>
            <a:r>
              <a:rPr lang="en-US" dirty="0">
                <a:ea typeface="+mn-lt"/>
                <a:cs typeface="+mn-lt"/>
              </a:rPr>
              <a:t>Savin-Williams, R. C. (2008). Then and now: recruitment, definition, diversity, and positive attributes of same-sex populations. </a:t>
            </a:r>
            <a:r>
              <a:rPr lang="en-US" i="1" dirty="0">
                <a:ea typeface="+mn-lt"/>
                <a:cs typeface="+mn-lt"/>
              </a:rPr>
              <a:t>Developmental Psychology</a:t>
            </a:r>
            <a:r>
              <a:rPr lang="en-US" dirty="0">
                <a:ea typeface="+mn-lt"/>
                <a:cs typeface="+mn-lt"/>
              </a:rPr>
              <a:t>, 44, pp.135-138.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164999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0" baseType="lpstr">
      <vt:lpstr>RocaVTI</vt:lpstr>
      <vt:lpstr>Social Justice</vt:lpstr>
      <vt:lpstr>Aims and Objectives</vt:lpstr>
      <vt:lpstr>Impacts of Discrimination</vt:lpstr>
      <vt:lpstr>Impacts of Discrimination: Ethnicity</vt:lpstr>
      <vt:lpstr>Impacts of Discrimination: Ethnicity</vt:lpstr>
      <vt:lpstr>Impacts of Discrimination: Ethnicity</vt:lpstr>
      <vt:lpstr>Impacts of Discrimination: Neurodiversity</vt:lpstr>
      <vt:lpstr>Impacts of Discrimination: Neurodiversity</vt:lpstr>
      <vt:lpstr>Minority Stress Model</vt:lpstr>
      <vt:lpstr>Minority Stress Model</vt:lpstr>
      <vt:lpstr>Minority Stress Model</vt:lpstr>
      <vt:lpstr>Minority Stress Model: Stressors</vt:lpstr>
      <vt:lpstr>Minority Stress Model</vt:lpstr>
      <vt:lpstr>Minority Stress Model: Why?</vt:lpstr>
      <vt:lpstr>Criticisms of the Model</vt:lpstr>
      <vt:lpstr>Developmental Issues (ACE's)</vt:lpstr>
      <vt:lpstr>Adverse Childhood Experiences</vt:lpstr>
      <vt:lpstr>Adverse Childhood Experiences</vt:lpstr>
      <vt:lpstr>Examples of ACE's</vt:lpstr>
      <vt:lpstr>Social Justice</vt:lpstr>
      <vt:lpstr>Social Justice</vt:lpstr>
      <vt:lpstr>Social Justice</vt:lpstr>
      <vt:lpstr>Social Justice Frameworks</vt:lpstr>
      <vt:lpstr>Social Justice Frameworks</vt:lpstr>
      <vt:lpstr>United Nations Convention on the Rights of the Child (UNCRC)</vt:lpstr>
      <vt:lpstr>UNCRC (United Nations, 1990)</vt:lpstr>
      <vt:lpstr>UNCRC (United Nations, 1990)</vt:lpstr>
      <vt:lpstr>UNCRC and the USA</vt:lpstr>
      <vt:lpstr>UNCRC (United Nations, 1990)</vt:lpstr>
      <vt:lpstr>UNCRC (United Nations, 1990)</vt:lpstr>
      <vt:lpstr>UNCRC Principles (United Nations, 1990)</vt:lpstr>
      <vt:lpstr>Children's Rights</vt:lpstr>
      <vt:lpstr>PowerPoint Presentation</vt:lpstr>
      <vt:lpstr>Rights</vt:lpstr>
      <vt:lpstr>Needs and Rights</vt:lpstr>
      <vt:lpstr>Best Interests of the Child</vt:lpstr>
      <vt:lpstr>Best Interests of the Child</vt:lpstr>
      <vt:lpstr>Independent Study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343</cp:revision>
  <dcterms:created xsi:type="dcterms:W3CDTF">2024-10-01T08:37:24Z</dcterms:created>
  <dcterms:modified xsi:type="dcterms:W3CDTF">2025-02-05T09:36:35Z</dcterms:modified>
</cp:coreProperties>
</file>