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9" r:id="rId1"/>
  </p:sldMasterIdLst>
  <p:notesMasterIdLst>
    <p:notesMasterId r:id="rId14"/>
  </p:notesMasterIdLst>
  <p:sldIdLst>
    <p:sldId id="266" r:id="rId2"/>
    <p:sldId id="256" r:id="rId3"/>
    <p:sldId id="257" r:id="rId4"/>
    <p:sldId id="258" r:id="rId5"/>
    <p:sldId id="259" r:id="rId6"/>
    <p:sldId id="267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a Bardar (2513145)" initials="DB(" lastIdx="1" clrIdx="0">
    <p:extLst>
      <p:ext uri="{19B8F6BF-5375-455C-9EA6-DF929625EA0E}">
        <p15:presenceInfo xmlns:p15="http://schemas.microsoft.com/office/powerpoint/2012/main" userId="S::2513145@student.uwtsd.ac.uk::bbb41f47-4276-4f30-8243-110ee001d38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890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67355F-AA4E-0E44-81E1-D90203A62105}" v="111" dt="2026-07-13T00:46:21.6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78"/>
    <p:restoredTop sz="86395"/>
  </p:normalViewPr>
  <p:slideViewPr>
    <p:cSldViewPr snapToGrid="0">
      <p:cViewPr>
        <p:scale>
          <a:sx n="72" d="100"/>
          <a:sy n="72" d="100"/>
        </p:scale>
        <p:origin x="584" y="968"/>
      </p:cViewPr>
      <p:guideLst/>
    </p:cSldViewPr>
  </p:slideViewPr>
  <p:outlineViewPr>
    <p:cViewPr>
      <p:scale>
        <a:sx n="33" d="100"/>
        <a:sy n="33" d="100"/>
      </p:scale>
      <p:origin x="0" y="-475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2784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a Bardar (2513145)" userId="bbb41f47-4276-4f30-8243-110ee001d382" providerId="ADAL" clId="{B3F886CD-9EF8-514B-97EC-7EC8792EA150}"/>
    <pc:docChg chg="undo redo custSel addSld delSld modSld sldOrd addMainMaster delMainMaster">
      <pc:chgData name="Dana Bardar (2513145)" userId="bbb41f47-4276-4f30-8243-110ee001d382" providerId="ADAL" clId="{B3F886CD-9EF8-514B-97EC-7EC8792EA150}" dt="2026-07-13T01:00:33.201" v="6247" actId="207"/>
      <pc:docMkLst>
        <pc:docMk/>
      </pc:docMkLst>
      <pc:sldChg chg="addSp delSp modSp mod setBg modClrScheme addAnim delAnim delDesignElem chgLayout">
        <pc:chgData name="Dana Bardar (2513145)" userId="bbb41f47-4276-4f30-8243-110ee001d382" providerId="ADAL" clId="{B3F886CD-9EF8-514B-97EC-7EC8792EA150}" dt="2026-07-13T00:58:38.520" v="6237" actId="207"/>
        <pc:sldMkLst>
          <pc:docMk/>
          <pc:sldMk cId="2474956980" sldId="256"/>
        </pc:sldMkLst>
        <pc:spChg chg="mod">
          <ac:chgData name="Dana Bardar (2513145)" userId="bbb41f47-4276-4f30-8243-110ee001d382" providerId="ADAL" clId="{B3F886CD-9EF8-514B-97EC-7EC8792EA150}" dt="2026-07-09T18:08:16.223" v="2298"/>
          <ac:spMkLst>
            <pc:docMk/>
            <pc:sldMk cId="2474956980" sldId="256"/>
            <ac:spMk id="2" creationId="{B9871CEB-B550-1C38-3361-002D62DE4C25}"/>
          </ac:spMkLst>
        </pc:spChg>
        <pc:spChg chg="mod">
          <ac:chgData name="Dana Bardar (2513145)" userId="bbb41f47-4276-4f30-8243-110ee001d382" providerId="ADAL" clId="{B3F886CD-9EF8-514B-97EC-7EC8792EA150}" dt="2026-07-13T00:58:38.520" v="6237" actId="207"/>
          <ac:spMkLst>
            <pc:docMk/>
            <pc:sldMk cId="2474956980" sldId="256"/>
            <ac:spMk id="3" creationId="{306B1DFD-36ED-7C75-F760-411392DDD8AF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2474956980" sldId="256"/>
            <ac:spMk id="36" creationId="{EB1B078B-B000-44F9-B571-4AF20E88C141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2474956980" sldId="256"/>
            <ac:spMk id="37" creationId="{9089EED9-F54D-4F20-A2C6-949DE4176959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2474956980" sldId="256"/>
            <ac:spMk id="38" creationId="{B5AAC39E-8294-44DC-AB9F-2B9F22C397E1}"/>
          </ac:spMkLst>
        </pc:spChg>
        <pc:picChg chg="add mod">
          <ac:chgData name="Dana Bardar (2513145)" userId="bbb41f47-4276-4f30-8243-110ee001d382" providerId="ADAL" clId="{B3F886CD-9EF8-514B-97EC-7EC8792EA150}" dt="2026-07-09T16:45:14.182" v="1532" actId="1076"/>
          <ac:picMkLst>
            <pc:docMk/>
            <pc:sldMk cId="2474956980" sldId="256"/>
            <ac:picMk id="12" creationId="{A48CA5B4-FB8E-E444-A6DD-487D0E567798}"/>
          </ac:picMkLst>
        </pc:picChg>
      </pc:sldChg>
      <pc:sldChg chg="addSp delSp modSp new mod setBg modClrScheme delDesignElem chgLayout">
        <pc:chgData name="Dana Bardar (2513145)" userId="bbb41f47-4276-4f30-8243-110ee001d382" providerId="ADAL" clId="{B3F886CD-9EF8-514B-97EC-7EC8792EA150}" dt="2026-07-09T19:22:15.215" v="4571" actId="1076"/>
        <pc:sldMkLst>
          <pc:docMk/>
          <pc:sldMk cId="3460493983" sldId="257"/>
        </pc:sldMkLst>
        <pc:spChg chg="mod ord">
          <ac:chgData name="Dana Bardar (2513145)" userId="bbb41f47-4276-4f30-8243-110ee001d382" providerId="ADAL" clId="{B3F886CD-9EF8-514B-97EC-7EC8792EA150}" dt="2026-07-09T16:36:22.201" v="1524" actId="26606"/>
          <ac:spMkLst>
            <pc:docMk/>
            <pc:sldMk cId="3460493983" sldId="257"/>
            <ac:spMk id="2" creationId="{85303E06-1E9A-CD6F-C937-823B62635C04}"/>
          </ac:spMkLst>
        </pc:spChg>
        <pc:spChg chg="mod ord">
          <ac:chgData name="Dana Bardar (2513145)" userId="bbb41f47-4276-4f30-8243-110ee001d382" providerId="ADAL" clId="{B3F886CD-9EF8-514B-97EC-7EC8792EA150}" dt="2026-07-09T17:50:00.299" v="1970" actId="255"/>
          <ac:spMkLst>
            <pc:docMk/>
            <pc:sldMk cId="3460493983" sldId="257"/>
            <ac:spMk id="3" creationId="{A46E2897-47E6-B3A5-8AF2-FD449B92C6F3}"/>
          </ac:spMkLst>
        </pc:spChg>
        <pc:spChg chg="add mod">
          <ac:chgData name="Dana Bardar (2513145)" userId="bbb41f47-4276-4f30-8243-110ee001d382" providerId="ADAL" clId="{B3F886CD-9EF8-514B-97EC-7EC8792EA150}" dt="2026-07-09T19:22:15.215" v="4571" actId="1076"/>
          <ac:spMkLst>
            <pc:docMk/>
            <pc:sldMk cId="3460493983" sldId="257"/>
            <ac:spMk id="25" creationId="{56435A72-D8DB-5F31-A96A-75709A7B185F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3460493983" sldId="257"/>
            <ac:spMk id="50" creationId="{96B5873C-FCDB-4D1E-80D6-01CF18832335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3460493983" sldId="257"/>
            <ac:spMk id="51" creationId="{1841F680-B18F-481A-8D6E-9FD77379E8BF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3460493983" sldId="257"/>
            <ac:spMk id="52" creationId="{F74CA6A1-199E-4E0D-BF66-A552C7E598EA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3460493983" sldId="257"/>
            <ac:spMk id="53" creationId="{CF93DC6C-1BFD-4414-BF23-471C8831CA04}"/>
          </ac:spMkLst>
        </pc:spChg>
        <pc:picChg chg="add mod">
          <ac:chgData name="Dana Bardar (2513145)" userId="bbb41f47-4276-4f30-8243-110ee001d382" providerId="ADAL" clId="{B3F886CD-9EF8-514B-97EC-7EC8792EA150}" dt="2026-07-09T16:36:22.201" v="1524" actId="26606"/>
          <ac:picMkLst>
            <pc:docMk/>
            <pc:sldMk cId="3460493983" sldId="257"/>
            <ac:picMk id="21" creationId="{A4842E10-53CF-04D1-3820-DD59301185C5}"/>
          </ac:picMkLst>
        </pc:picChg>
      </pc:sldChg>
      <pc:sldChg chg="addSp delSp modSp new mod setBg">
        <pc:chgData name="Dana Bardar (2513145)" userId="bbb41f47-4276-4f30-8243-110ee001d382" providerId="ADAL" clId="{B3F886CD-9EF8-514B-97EC-7EC8792EA150}" dt="2026-07-13T00:58:58.522" v="6239" actId="207"/>
        <pc:sldMkLst>
          <pc:docMk/>
          <pc:sldMk cId="2044314990" sldId="258"/>
        </pc:sldMkLst>
        <pc:spChg chg="mod">
          <ac:chgData name="Dana Bardar (2513145)" userId="bbb41f47-4276-4f30-8243-110ee001d382" providerId="ADAL" clId="{B3F886CD-9EF8-514B-97EC-7EC8792EA150}" dt="2026-07-09T15:48:49.828" v="861" actId="13926"/>
          <ac:spMkLst>
            <pc:docMk/>
            <pc:sldMk cId="2044314990" sldId="258"/>
            <ac:spMk id="2" creationId="{36CBBFBA-30FD-1065-9BC6-363132A662CB}"/>
          </ac:spMkLst>
        </pc:spChg>
        <pc:spChg chg="add del mod">
          <ac:chgData name="Dana Bardar (2513145)" userId="bbb41f47-4276-4f30-8243-110ee001d382" providerId="ADAL" clId="{B3F886CD-9EF8-514B-97EC-7EC8792EA150}" dt="2026-07-13T00:56:22.415" v="6223" actId="1076"/>
          <ac:spMkLst>
            <pc:docMk/>
            <pc:sldMk cId="2044314990" sldId="258"/>
            <ac:spMk id="3" creationId="{37AE3621-814D-E02F-DABE-2D5572FC5F2F}"/>
          </ac:spMkLst>
        </pc:spChg>
        <pc:spChg chg="add mod">
          <ac:chgData name="Dana Bardar (2513145)" userId="bbb41f47-4276-4f30-8243-110ee001d382" providerId="ADAL" clId="{B3F886CD-9EF8-514B-97EC-7EC8792EA150}" dt="2026-07-13T00:44:58.891" v="5964" actId="767"/>
          <ac:spMkLst>
            <pc:docMk/>
            <pc:sldMk cId="2044314990" sldId="258"/>
            <ac:spMk id="4" creationId="{78F9C8EA-0F5D-9915-3DAE-7CF475AF3124}"/>
          </ac:spMkLst>
        </pc:spChg>
        <pc:spChg chg="add del mod">
          <ac:chgData name="Dana Bardar (2513145)" userId="bbb41f47-4276-4f30-8243-110ee001d382" providerId="ADAL" clId="{B3F886CD-9EF8-514B-97EC-7EC8792EA150}" dt="2026-07-13T00:58:58.522" v="6239" actId="207"/>
          <ac:spMkLst>
            <pc:docMk/>
            <pc:sldMk cId="2044314990" sldId="258"/>
            <ac:spMk id="16" creationId="{AB2ACA1B-EC9B-3FE1-211E-A902847090E8}"/>
          </ac:spMkLst>
        </pc:spChg>
        <pc:spChg chg="add mod">
          <ac:chgData name="Dana Bardar (2513145)" userId="bbb41f47-4276-4f30-8243-110ee001d382" providerId="ADAL" clId="{B3F886CD-9EF8-514B-97EC-7EC8792EA150}" dt="2026-07-09T19:27:23.839" v="4693" actId="1076"/>
          <ac:spMkLst>
            <pc:docMk/>
            <pc:sldMk cId="2044314990" sldId="258"/>
            <ac:spMk id="22" creationId="{F750CF41-435D-9AA8-B06C-6990AE953506}"/>
          </ac:spMkLst>
        </pc:spChg>
        <pc:picChg chg="add mod">
          <ac:chgData name="Dana Bardar (2513145)" userId="bbb41f47-4276-4f30-8243-110ee001d382" providerId="ADAL" clId="{B3F886CD-9EF8-514B-97EC-7EC8792EA150}" dt="2026-07-13T00:56:30.431" v="6225" actId="1076"/>
          <ac:picMkLst>
            <pc:docMk/>
            <pc:sldMk cId="2044314990" sldId="258"/>
            <ac:picMk id="5" creationId="{6233BB58-F6A9-4A2E-60F2-31F80CCB8FF0}"/>
          </ac:picMkLst>
        </pc:picChg>
        <pc:picChg chg="add mod">
          <ac:chgData name="Dana Bardar (2513145)" userId="bbb41f47-4276-4f30-8243-110ee001d382" providerId="ADAL" clId="{B3F886CD-9EF8-514B-97EC-7EC8792EA150}" dt="2026-07-13T00:56:26.965" v="6224" actId="1076"/>
          <ac:picMkLst>
            <pc:docMk/>
            <pc:sldMk cId="2044314990" sldId="258"/>
            <ac:picMk id="7" creationId="{5627B703-8302-A744-9B65-B780A09B9ED4}"/>
          </ac:picMkLst>
        </pc:picChg>
        <pc:picChg chg="add mod">
          <ac:chgData name="Dana Bardar (2513145)" userId="bbb41f47-4276-4f30-8243-110ee001d382" providerId="ADAL" clId="{B3F886CD-9EF8-514B-97EC-7EC8792EA150}" dt="2026-07-13T00:56:40.999" v="6227" actId="1076"/>
          <ac:picMkLst>
            <pc:docMk/>
            <pc:sldMk cId="2044314990" sldId="258"/>
            <ac:picMk id="9" creationId="{EF55191A-6662-53E0-BF1E-335A7DD0FCE6}"/>
          </ac:picMkLst>
        </pc:picChg>
        <pc:picChg chg="add mod">
          <ac:chgData name="Dana Bardar (2513145)" userId="bbb41f47-4276-4f30-8243-110ee001d382" providerId="ADAL" clId="{B3F886CD-9EF8-514B-97EC-7EC8792EA150}" dt="2026-07-13T00:56:46.715" v="6228" actId="1076"/>
          <ac:picMkLst>
            <pc:docMk/>
            <pc:sldMk cId="2044314990" sldId="258"/>
            <ac:picMk id="11" creationId="{6F099CE5-E51B-AC01-E604-A4EBB37CE517}"/>
          </ac:picMkLst>
        </pc:picChg>
        <pc:picChg chg="add mod">
          <ac:chgData name="Dana Bardar (2513145)" userId="bbb41f47-4276-4f30-8243-110ee001d382" providerId="ADAL" clId="{B3F886CD-9EF8-514B-97EC-7EC8792EA150}" dt="2026-07-09T19:22:26.233" v="4572" actId="14100"/>
          <ac:picMkLst>
            <pc:docMk/>
            <pc:sldMk cId="2044314990" sldId="258"/>
            <ac:picMk id="19" creationId="{E1C74C14-9B0B-E516-30D3-B477FCDBDC04}"/>
          </ac:picMkLst>
        </pc:picChg>
      </pc:sldChg>
      <pc:sldChg chg="addSp delSp modSp new mod setBg delDesignElem">
        <pc:chgData name="Dana Bardar (2513145)" userId="bbb41f47-4276-4f30-8243-110ee001d382" providerId="ADAL" clId="{B3F886CD-9EF8-514B-97EC-7EC8792EA150}" dt="2026-07-13T00:59:28.841" v="6243" actId="207"/>
        <pc:sldMkLst>
          <pc:docMk/>
          <pc:sldMk cId="1129945535" sldId="259"/>
        </pc:sldMkLst>
        <pc:spChg chg="mod">
          <ac:chgData name="Dana Bardar (2513145)" userId="bbb41f47-4276-4f30-8243-110ee001d382" providerId="ADAL" clId="{B3F886CD-9EF8-514B-97EC-7EC8792EA150}" dt="2026-07-09T16:05:38.512" v="1172" actId="1076"/>
          <ac:spMkLst>
            <pc:docMk/>
            <pc:sldMk cId="1129945535" sldId="259"/>
            <ac:spMk id="2" creationId="{CC4FD247-8F2A-C9FA-F591-7E518982BF34}"/>
          </ac:spMkLst>
        </pc:spChg>
        <pc:spChg chg="add mod">
          <ac:chgData name="Dana Bardar (2513145)" userId="bbb41f47-4276-4f30-8243-110ee001d382" providerId="ADAL" clId="{B3F886CD-9EF8-514B-97EC-7EC8792EA150}" dt="2026-07-13T00:59:28.841" v="6243" actId="207"/>
          <ac:spMkLst>
            <pc:docMk/>
            <pc:sldMk cId="1129945535" sldId="259"/>
            <ac:spMk id="4" creationId="{FFFE24BB-1F59-4AA3-888B-404B4BD0B845}"/>
          </ac:spMkLst>
        </pc:spChg>
        <pc:spChg chg="add mod">
          <ac:chgData name="Dana Bardar (2513145)" userId="bbb41f47-4276-4f30-8243-110ee001d382" providerId="ADAL" clId="{B3F886CD-9EF8-514B-97EC-7EC8792EA150}" dt="2026-07-09T19:26:59.146" v="4690" actId="255"/>
          <ac:spMkLst>
            <pc:docMk/>
            <pc:sldMk cId="1129945535" sldId="259"/>
            <ac:spMk id="6" creationId="{992AF4BD-56DD-7A54-D771-C734F3AF27EE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1129945535" sldId="259"/>
            <ac:spMk id="22" creationId="{02472DE8-E58B-4D56-BA61-C69C601DC760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1129945535" sldId="259"/>
            <ac:spMk id="24" creationId="{0183ACFC-B25E-402F-BBD8-E42034CDD49A}"/>
          </ac:spMkLst>
        </pc:spChg>
        <pc:spChg chg="add del">
          <ac:chgData name="Dana Bardar (2513145)" userId="bbb41f47-4276-4f30-8243-110ee001d382" providerId="ADAL" clId="{B3F886CD-9EF8-514B-97EC-7EC8792EA150}" dt="2026-07-09T18:08:16.223" v="2298"/>
          <ac:spMkLst>
            <pc:docMk/>
            <pc:sldMk cId="1129945535" sldId="259"/>
            <ac:spMk id="26" creationId="{3501A971-CEBD-4E4B-8529-3BB4F4100CD6}"/>
          </ac:spMkLst>
        </pc:spChg>
        <pc:graphicFrameChg chg="add mod modGraphic">
          <ac:chgData name="Dana Bardar (2513145)" userId="bbb41f47-4276-4f30-8243-110ee001d382" providerId="ADAL" clId="{B3F886CD-9EF8-514B-97EC-7EC8792EA150}" dt="2026-07-09T16:05:49.896" v="1173" actId="1076"/>
          <ac:graphicFrameMkLst>
            <pc:docMk/>
            <pc:sldMk cId="1129945535" sldId="259"/>
            <ac:graphicFrameMk id="17" creationId="{695E8E92-0B46-5FE1-5663-1F5F0A2B75F2}"/>
          </ac:graphicFrameMkLst>
        </pc:graphicFrameChg>
      </pc:sldChg>
      <pc:sldChg chg="addSp delSp modSp new mod modClrScheme chgLayout">
        <pc:chgData name="Dana Bardar (2513145)" userId="bbb41f47-4276-4f30-8243-110ee001d382" providerId="ADAL" clId="{B3F886CD-9EF8-514B-97EC-7EC8792EA150}" dt="2026-07-13T00:58:06.937" v="6233" actId="207"/>
        <pc:sldMkLst>
          <pc:docMk/>
          <pc:sldMk cId="3981439807" sldId="260"/>
        </pc:sldMkLst>
        <pc:spChg chg="add mod ord">
          <ac:chgData name="Dana Bardar (2513145)" userId="bbb41f47-4276-4f30-8243-110ee001d382" providerId="ADAL" clId="{B3F886CD-9EF8-514B-97EC-7EC8792EA150}" dt="2026-07-09T17:53:28.636" v="2057" actId="1076"/>
          <ac:spMkLst>
            <pc:docMk/>
            <pc:sldMk cId="3981439807" sldId="260"/>
            <ac:spMk id="11" creationId="{AB4956B1-F034-F140-075D-DBCF9EA24639}"/>
          </ac:spMkLst>
        </pc:spChg>
        <pc:spChg chg="add mod ord">
          <ac:chgData name="Dana Bardar (2513145)" userId="bbb41f47-4276-4f30-8243-110ee001d382" providerId="ADAL" clId="{B3F886CD-9EF8-514B-97EC-7EC8792EA150}" dt="2026-07-09T18:08:16.223" v="2298"/>
          <ac:spMkLst>
            <pc:docMk/>
            <pc:sldMk cId="3981439807" sldId="260"/>
            <ac:spMk id="12" creationId="{CA5BCEFF-4AB7-214E-3D26-E04ED67DB443}"/>
          </ac:spMkLst>
        </pc:spChg>
        <pc:spChg chg="add mod ord">
          <ac:chgData name="Dana Bardar (2513145)" userId="bbb41f47-4276-4f30-8243-110ee001d382" providerId="ADAL" clId="{B3F886CD-9EF8-514B-97EC-7EC8792EA150}" dt="2026-07-09T18:44:14.530" v="3183" actId="1076"/>
          <ac:spMkLst>
            <pc:docMk/>
            <pc:sldMk cId="3981439807" sldId="260"/>
            <ac:spMk id="13" creationId="{716121C9-CBE5-2624-9003-41254645D04A}"/>
          </ac:spMkLst>
        </pc:spChg>
        <pc:spChg chg="add mod">
          <ac:chgData name="Dana Bardar (2513145)" userId="bbb41f47-4276-4f30-8243-110ee001d382" providerId="ADAL" clId="{B3F886CD-9EF8-514B-97EC-7EC8792EA150}" dt="2026-07-13T00:57:43.555" v="6231" actId="207"/>
          <ac:spMkLst>
            <pc:docMk/>
            <pc:sldMk cId="3981439807" sldId="260"/>
            <ac:spMk id="18" creationId="{C532BA1B-62F7-F5DF-AE81-F1A2AD5EE3FA}"/>
          </ac:spMkLst>
        </pc:spChg>
        <pc:spChg chg="add mod">
          <ac:chgData name="Dana Bardar (2513145)" userId="bbb41f47-4276-4f30-8243-110ee001d382" providerId="ADAL" clId="{B3F886CD-9EF8-514B-97EC-7EC8792EA150}" dt="2026-07-09T19:26:52.232" v="4689" actId="255"/>
          <ac:spMkLst>
            <pc:docMk/>
            <pc:sldMk cId="3981439807" sldId="260"/>
            <ac:spMk id="25" creationId="{4D5FDAE4-B920-11EB-71B8-D6DDAB3ED67F}"/>
          </ac:spMkLst>
        </pc:spChg>
        <pc:picChg chg="add mod">
          <ac:chgData name="Dana Bardar (2513145)" userId="bbb41f47-4276-4f30-8243-110ee001d382" providerId="ADAL" clId="{B3F886CD-9EF8-514B-97EC-7EC8792EA150}" dt="2026-07-09T17:40:29.931" v="1718" actId="1076"/>
          <ac:picMkLst>
            <pc:docMk/>
            <pc:sldMk cId="3981439807" sldId="260"/>
            <ac:picMk id="16" creationId="{760C6993-573E-BCAC-A4F0-673282E46765}"/>
          </ac:picMkLst>
        </pc:picChg>
        <pc:picChg chg="add mod">
          <ac:chgData name="Dana Bardar (2513145)" userId="bbb41f47-4276-4f30-8243-110ee001d382" providerId="ADAL" clId="{B3F886CD-9EF8-514B-97EC-7EC8792EA150}" dt="2026-07-13T00:58:06.937" v="6233" actId="207"/>
          <ac:picMkLst>
            <pc:docMk/>
            <pc:sldMk cId="3981439807" sldId="260"/>
            <ac:picMk id="20" creationId="{1C80BEA5-8302-5422-ED61-81A29D2C2EFC}"/>
          </ac:picMkLst>
        </pc:picChg>
        <pc:picChg chg="add mod">
          <ac:chgData name="Dana Bardar (2513145)" userId="bbb41f47-4276-4f30-8243-110ee001d382" providerId="ADAL" clId="{B3F886CD-9EF8-514B-97EC-7EC8792EA150}" dt="2026-07-13T00:57:57.618" v="6232" actId="207"/>
          <ac:picMkLst>
            <pc:docMk/>
            <pc:sldMk cId="3981439807" sldId="260"/>
            <ac:picMk id="24" creationId="{0CF9B24F-4864-A005-B77F-D46904BC475E}"/>
          </ac:picMkLst>
        </pc:picChg>
      </pc:sldChg>
      <pc:sldChg chg="addSp delSp modSp new mod modClrScheme chgLayout">
        <pc:chgData name="Dana Bardar (2513145)" userId="bbb41f47-4276-4f30-8243-110ee001d382" providerId="ADAL" clId="{B3F886CD-9EF8-514B-97EC-7EC8792EA150}" dt="2026-07-13T00:57:26.492" v="6230" actId="207"/>
        <pc:sldMkLst>
          <pc:docMk/>
          <pc:sldMk cId="2748044616" sldId="261"/>
        </pc:sldMkLst>
        <pc:spChg chg="add mod ord">
          <ac:chgData name="Dana Bardar (2513145)" userId="bbb41f47-4276-4f30-8243-110ee001d382" providerId="ADAL" clId="{B3F886CD-9EF8-514B-97EC-7EC8792EA150}" dt="2026-07-09T17:51:25.399" v="2047" actId="1076"/>
          <ac:spMkLst>
            <pc:docMk/>
            <pc:sldMk cId="2748044616" sldId="261"/>
            <ac:spMk id="7" creationId="{5420D87E-28D6-1119-6D99-FB4682AC37DE}"/>
          </ac:spMkLst>
        </pc:spChg>
        <pc:spChg chg="add mod ord">
          <ac:chgData name="Dana Bardar (2513145)" userId="bbb41f47-4276-4f30-8243-110ee001d382" providerId="ADAL" clId="{B3F886CD-9EF8-514B-97EC-7EC8792EA150}" dt="2026-07-09T18:08:16.223" v="2298"/>
          <ac:spMkLst>
            <pc:docMk/>
            <pc:sldMk cId="2748044616" sldId="261"/>
            <ac:spMk id="9" creationId="{467FA1A4-5A2B-F48B-8DE0-CE1560F823FA}"/>
          </ac:spMkLst>
        </pc:spChg>
        <pc:spChg chg="add mod">
          <ac:chgData name="Dana Bardar (2513145)" userId="bbb41f47-4276-4f30-8243-110ee001d382" providerId="ADAL" clId="{B3F886CD-9EF8-514B-97EC-7EC8792EA150}" dt="2026-07-09T17:52:17.133" v="2052" actId="1076"/>
          <ac:spMkLst>
            <pc:docMk/>
            <pc:sldMk cId="2748044616" sldId="261"/>
            <ac:spMk id="12" creationId="{919CA8E5-A413-B87F-A139-43983944285B}"/>
          </ac:spMkLst>
        </pc:spChg>
        <pc:spChg chg="add mod">
          <ac:chgData name="Dana Bardar (2513145)" userId="bbb41f47-4276-4f30-8243-110ee001d382" providerId="ADAL" clId="{B3F886CD-9EF8-514B-97EC-7EC8792EA150}" dt="2026-07-09T19:28:08.112" v="4709" actId="1076"/>
          <ac:spMkLst>
            <pc:docMk/>
            <pc:sldMk cId="2748044616" sldId="261"/>
            <ac:spMk id="17" creationId="{C46D42D4-0788-0C55-BF97-DDA6486ECBAE}"/>
          </ac:spMkLst>
        </pc:spChg>
        <pc:picChg chg="add mod">
          <ac:chgData name="Dana Bardar (2513145)" userId="bbb41f47-4276-4f30-8243-110ee001d382" providerId="ADAL" clId="{B3F886CD-9EF8-514B-97EC-7EC8792EA150}" dt="2026-07-09T17:52:34.052" v="2053" actId="1076"/>
          <ac:picMkLst>
            <pc:docMk/>
            <pc:sldMk cId="2748044616" sldId="261"/>
            <ac:picMk id="11" creationId="{D812A416-9AE6-3E50-7AD5-45AF75AFDF16}"/>
          </ac:picMkLst>
        </pc:picChg>
        <pc:picChg chg="add mod">
          <ac:chgData name="Dana Bardar (2513145)" userId="bbb41f47-4276-4f30-8243-110ee001d382" providerId="ADAL" clId="{B3F886CD-9EF8-514B-97EC-7EC8792EA150}" dt="2026-07-13T00:57:26.492" v="6230" actId="207"/>
          <ac:picMkLst>
            <pc:docMk/>
            <pc:sldMk cId="2748044616" sldId="261"/>
            <ac:picMk id="14" creationId="{4D288F9C-E255-0054-F22E-D29CA9318078}"/>
          </ac:picMkLst>
        </pc:picChg>
        <pc:picChg chg="add mod">
          <ac:chgData name="Dana Bardar (2513145)" userId="bbb41f47-4276-4f30-8243-110ee001d382" providerId="ADAL" clId="{B3F886CD-9EF8-514B-97EC-7EC8792EA150}" dt="2026-07-13T00:57:19.818" v="6229" actId="207"/>
          <ac:picMkLst>
            <pc:docMk/>
            <pc:sldMk cId="2748044616" sldId="261"/>
            <ac:picMk id="16" creationId="{AA2AD4FC-5B2D-63CD-4687-3D24757ABCF7}"/>
          </ac:picMkLst>
        </pc:picChg>
      </pc:sldChg>
      <pc:sldChg chg="addSp delSp modSp new mod modClrScheme chgLayout">
        <pc:chgData name="Dana Bardar (2513145)" userId="bbb41f47-4276-4f30-8243-110ee001d382" providerId="ADAL" clId="{B3F886CD-9EF8-514B-97EC-7EC8792EA150}" dt="2026-07-09T19:28:49.295" v="4755" actId="1076"/>
        <pc:sldMkLst>
          <pc:docMk/>
          <pc:sldMk cId="2935877252" sldId="262"/>
        </pc:sldMkLst>
        <pc:spChg chg="add mod ord">
          <ac:chgData name="Dana Bardar (2513145)" userId="bbb41f47-4276-4f30-8243-110ee001d382" providerId="ADAL" clId="{B3F886CD-9EF8-514B-97EC-7EC8792EA150}" dt="2026-07-09T18:12:40.782" v="2425" actId="1076"/>
          <ac:spMkLst>
            <pc:docMk/>
            <pc:sldMk cId="2935877252" sldId="262"/>
            <ac:spMk id="5" creationId="{2A1A1556-AE1B-B269-F7C8-20C993F70B2B}"/>
          </ac:spMkLst>
        </pc:spChg>
        <pc:spChg chg="add mod ord">
          <ac:chgData name="Dana Bardar (2513145)" userId="bbb41f47-4276-4f30-8243-110ee001d382" providerId="ADAL" clId="{B3F886CD-9EF8-514B-97EC-7EC8792EA150}" dt="2026-07-09T18:13:01.939" v="2428" actId="1076"/>
          <ac:spMkLst>
            <pc:docMk/>
            <pc:sldMk cId="2935877252" sldId="262"/>
            <ac:spMk id="6" creationId="{18A07A3C-FE03-FF7B-9EBB-11DAE1C37B07}"/>
          </ac:spMkLst>
        </pc:spChg>
        <pc:spChg chg="add mod">
          <ac:chgData name="Dana Bardar (2513145)" userId="bbb41f47-4276-4f30-8243-110ee001d382" providerId="ADAL" clId="{B3F886CD-9EF8-514B-97EC-7EC8792EA150}" dt="2026-07-09T19:28:49.295" v="4755" actId="1076"/>
          <ac:spMkLst>
            <pc:docMk/>
            <pc:sldMk cId="2935877252" sldId="262"/>
            <ac:spMk id="18" creationId="{2F327E06-8FE7-2709-B81D-D147BFFD21A4}"/>
          </ac:spMkLst>
        </pc:spChg>
        <pc:graphicFrameChg chg="add mod">
          <ac:chgData name="Dana Bardar (2513145)" userId="bbb41f47-4276-4f30-8243-110ee001d382" providerId="ADAL" clId="{B3F886CD-9EF8-514B-97EC-7EC8792EA150}" dt="2026-07-09T18:12:48.088" v="2426" actId="1076"/>
          <ac:graphicFrameMkLst>
            <pc:docMk/>
            <pc:sldMk cId="2935877252" sldId="262"/>
            <ac:graphicFrameMk id="19" creationId="{B2E35751-428B-829A-2C2E-2B4849910A6E}"/>
          </ac:graphicFrameMkLst>
        </pc:graphicFrameChg>
        <pc:picChg chg="add mod">
          <ac:chgData name="Dana Bardar (2513145)" userId="bbb41f47-4276-4f30-8243-110ee001d382" providerId="ADAL" clId="{B3F886CD-9EF8-514B-97EC-7EC8792EA150}" dt="2026-07-09T18:11:55.638" v="2421" actId="1076"/>
          <ac:picMkLst>
            <pc:docMk/>
            <pc:sldMk cId="2935877252" sldId="262"/>
            <ac:picMk id="12" creationId="{622A098E-C7FF-5C18-A689-1B8FD9F7A3DC}"/>
          </ac:picMkLst>
        </pc:picChg>
        <pc:picChg chg="add mod">
          <ac:chgData name="Dana Bardar (2513145)" userId="bbb41f47-4276-4f30-8243-110ee001d382" providerId="ADAL" clId="{B3F886CD-9EF8-514B-97EC-7EC8792EA150}" dt="2026-07-09T18:11:33.654" v="2418" actId="1076"/>
          <ac:picMkLst>
            <pc:docMk/>
            <pc:sldMk cId="2935877252" sldId="262"/>
            <ac:picMk id="16" creationId="{2C989274-9CD9-0E28-63C8-6E056ADC1836}"/>
          </ac:picMkLst>
        </pc:picChg>
      </pc:sldChg>
      <pc:sldChg chg="addSp delSp modSp new mod modClrScheme chgLayout">
        <pc:chgData name="Dana Bardar (2513145)" userId="bbb41f47-4276-4f30-8243-110ee001d382" providerId="ADAL" clId="{B3F886CD-9EF8-514B-97EC-7EC8792EA150}" dt="2026-07-13T01:00:33.201" v="6247" actId="207"/>
        <pc:sldMkLst>
          <pc:docMk/>
          <pc:sldMk cId="2204574663" sldId="263"/>
        </pc:sldMkLst>
        <pc:spChg chg="add mod ord">
          <ac:chgData name="Dana Bardar (2513145)" userId="bbb41f47-4276-4f30-8243-110ee001d382" providerId="ADAL" clId="{B3F886CD-9EF8-514B-97EC-7EC8792EA150}" dt="2026-07-09T18:31:06.158" v="2906" actId="255"/>
          <ac:spMkLst>
            <pc:docMk/>
            <pc:sldMk cId="2204574663" sldId="263"/>
            <ac:spMk id="5" creationId="{EB9120D8-39F9-D7AB-8039-22D8A86974F4}"/>
          </ac:spMkLst>
        </pc:spChg>
        <pc:spChg chg="add mod ord">
          <ac:chgData name="Dana Bardar (2513145)" userId="bbb41f47-4276-4f30-8243-110ee001d382" providerId="ADAL" clId="{B3F886CD-9EF8-514B-97EC-7EC8792EA150}" dt="2026-07-09T18:32:08.774" v="2911" actId="1076"/>
          <ac:spMkLst>
            <pc:docMk/>
            <pc:sldMk cId="2204574663" sldId="263"/>
            <ac:spMk id="6" creationId="{F737FF6F-16FA-E53A-F170-523B5408021C}"/>
          </ac:spMkLst>
        </pc:spChg>
        <pc:spChg chg="add mod ord">
          <ac:chgData name="Dana Bardar (2513145)" userId="bbb41f47-4276-4f30-8243-110ee001d382" providerId="ADAL" clId="{B3F886CD-9EF8-514B-97EC-7EC8792EA150}" dt="2026-07-09T18:31:40.769" v="2908" actId="207"/>
          <ac:spMkLst>
            <pc:docMk/>
            <pc:sldMk cId="2204574663" sldId="263"/>
            <ac:spMk id="7" creationId="{1867D884-9216-2A73-F122-C2399A117B9D}"/>
          </ac:spMkLst>
        </pc:spChg>
        <pc:spChg chg="add mod">
          <ac:chgData name="Dana Bardar (2513145)" userId="bbb41f47-4276-4f30-8243-110ee001d382" providerId="ADAL" clId="{B3F886CD-9EF8-514B-97EC-7EC8792EA150}" dt="2026-07-09T19:29:24.011" v="4785" actId="1076"/>
          <ac:spMkLst>
            <pc:docMk/>
            <pc:sldMk cId="2204574663" sldId="263"/>
            <ac:spMk id="53" creationId="{EF1949C2-2662-B87F-9503-56987BE68E2B}"/>
          </ac:spMkLst>
        </pc:spChg>
        <pc:picChg chg="add mod">
          <ac:chgData name="Dana Bardar (2513145)" userId="bbb41f47-4276-4f30-8243-110ee001d382" providerId="ADAL" clId="{B3F886CD-9EF8-514B-97EC-7EC8792EA150}" dt="2026-07-13T01:00:33.201" v="6247" actId="207"/>
          <ac:picMkLst>
            <pc:docMk/>
            <pc:sldMk cId="2204574663" sldId="263"/>
            <ac:picMk id="13" creationId="{FB9D4D8E-630F-9C6D-DD6B-3D797514C2A7}"/>
          </ac:picMkLst>
        </pc:picChg>
        <pc:picChg chg="add mod">
          <ac:chgData name="Dana Bardar (2513145)" userId="bbb41f47-4276-4f30-8243-110ee001d382" providerId="ADAL" clId="{B3F886CD-9EF8-514B-97EC-7EC8792EA150}" dt="2026-07-13T01:00:28.625" v="6246" actId="207"/>
          <ac:picMkLst>
            <pc:docMk/>
            <pc:sldMk cId="2204574663" sldId="263"/>
            <ac:picMk id="15" creationId="{60FA9AB3-FB20-03E3-7EAA-68E536FF663E}"/>
          </ac:picMkLst>
        </pc:picChg>
        <pc:cxnChg chg="add mod">
          <ac:chgData name="Dana Bardar (2513145)" userId="bbb41f47-4276-4f30-8243-110ee001d382" providerId="ADAL" clId="{B3F886CD-9EF8-514B-97EC-7EC8792EA150}" dt="2026-07-09T18:24:15.809" v="2855" actId="14100"/>
          <ac:cxnSpMkLst>
            <pc:docMk/>
            <pc:sldMk cId="2204574663" sldId="263"/>
            <ac:cxnSpMk id="17" creationId="{D42C125A-3382-42DB-650F-4C875C034719}"/>
          </ac:cxnSpMkLst>
        </pc:cxnChg>
        <pc:cxnChg chg="add mod">
          <ac:chgData name="Dana Bardar (2513145)" userId="bbb41f47-4276-4f30-8243-110ee001d382" providerId="ADAL" clId="{B3F886CD-9EF8-514B-97EC-7EC8792EA150}" dt="2026-07-09T18:27:07.967" v="2875" actId="14100"/>
          <ac:cxnSpMkLst>
            <pc:docMk/>
            <pc:sldMk cId="2204574663" sldId="263"/>
            <ac:cxnSpMk id="20" creationId="{8DE0767A-7CC8-68E3-9E60-2C9143249C85}"/>
          </ac:cxnSpMkLst>
        </pc:cxnChg>
        <pc:cxnChg chg="add mod">
          <ac:chgData name="Dana Bardar (2513145)" userId="bbb41f47-4276-4f30-8243-110ee001d382" providerId="ADAL" clId="{B3F886CD-9EF8-514B-97EC-7EC8792EA150}" dt="2026-07-09T18:27:28.083" v="2877" actId="14100"/>
          <ac:cxnSpMkLst>
            <pc:docMk/>
            <pc:sldMk cId="2204574663" sldId="263"/>
            <ac:cxnSpMk id="22" creationId="{9A47A3A3-D061-3909-C616-F7A526593AEA}"/>
          </ac:cxnSpMkLst>
        </pc:cxnChg>
        <pc:cxnChg chg="add mod">
          <ac:chgData name="Dana Bardar (2513145)" userId="bbb41f47-4276-4f30-8243-110ee001d382" providerId="ADAL" clId="{B3F886CD-9EF8-514B-97EC-7EC8792EA150}" dt="2026-07-09T18:27:22.016" v="2876" actId="1076"/>
          <ac:cxnSpMkLst>
            <pc:docMk/>
            <pc:sldMk cId="2204574663" sldId="263"/>
            <ac:cxnSpMk id="24" creationId="{F97B17EC-DB0E-CBCB-0E77-1D5EBDE5072E}"/>
          </ac:cxnSpMkLst>
        </pc:cxnChg>
        <pc:cxnChg chg="add mod">
          <ac:chgData name="Dana Bardar (2513145)" userId="bbb41f47-4276-4f30-8243-110ee001d382" providerId="ADAL" clId="{B3F886CD-9EF8-514B-97EC-7EC8792EA150}" dt="2026-07-09T18:27:37.128" v="2878" actId="14100"/>
          <ac:cxnSpMkLst>
            <pc:docMk/>
            <pc:sldMk cId="2204574663" sldId="263"/>
            <ac:cxnSpMk id="26" creationId="{65FC3483-BA87-AA87-40BF-5B46CE4F5797}"/>
          </ac:cxnSpMkLst>
        </pc:cxnChg>
        <pc:cxnChg chg="add mod">
          <ac:chgData name="Dana Bardar (2513145)" userId="bbb41f47-4276-4f30-8243-110ee001d382" providerId="ADAL" clId="{B3F886CD-9EF8-514B-97EC-7EC8792EA150}" dt="2026-07-09T18:25:42.979" v="2863" actId="1076"/>
          <ac:cxnSpMkLst>
            <pc:docMk/>
            <pc:sldMk cId="2204574663" sldId="263"/>
            <ac:cxnSpMk id="36" creationId="{26C18F51-D438-B9D1-3826-86B426C3D976}"/>
          </ac:cxnSpMkLst>
        </pc:cxnChg>
        <pc:cxnChg chg="add">
          <ac:chgData name="Dana Bardar (2513145)" userId="bbb41f47-4276-4f30-8243-110ee001d382" providerId="ADAL" clId="{B3F886CD-9EF8-514B-97EC-7EC8792EA150}" dt="2026-07-09T18:25:53.483" v="2864" actId="11529"/>
          <ac:cxnSpMkLst>
            <pc:docMk/>
            <pc:sldMk cId="2204574663" sldId="263"/>
            <ac:cxnSpMk id="38" creationId="{724A38B3-AE43-1EDA-F720-49E88D13304C}"/>
          </ac:cxnSpMkLst>
        </pc:cxnChg>
        <pc:cxnChg chg="add mod">
          <ac:chgData name="Dana Bardar (2513145)" userId="bbb41f47-4276-4f30-8243-110ee001d382" providerId="ADAL" clId="{B3F886CD-9EF8-514B-97EC-7EC8792EA150}" dt="2026-07-09T18:26:48.765" v="2872" actId="14100"/>
          <ac:cxnSpMkLst>
            <pc:docMk/>
            <pc:sldMk cId="2204574663" sldId="263"/>
            <ac:cxnSpMk id="40" creationId="{DDD02760-0822-E947-44D6-CB107C124AE7}"/>
          </ac:cxnSpMkLst>
        </pc:cxnChg>
        <pc:cxnChg chg="add mod">
          <ac:chgData name="Dana Bardar (2513145)" userId="bbb41f47-4276-4f30-8243-110ee001d382" providerId="ADAL" clId="{B3F886CD-9EF8-514B-97EC-7EC8792EA150}" dt="2026-07-09T18:26:45.881" v="2871" actId="14100"/>
          <ac:cxnSpMkLst>
            <pc:docMk/>
            <pc:sldMk cId="2204574663" sldId="263"/>
            <ac:cxnSpMk id="43" creationId="{0D37243A-30DA-1735-3670-F64D5A84186A}"/>
          </ac:cxnSpMkLst>
        </pc:cxnChg>
        <pc:cxnChg chg="add mod">
          <ac:chgData name="Dana Bardar (2513145)" userId="bbb41f47-4276-4f30-8243-110ee001d382" providerId="ADAL" clId="{B3F886CD-9EF8-514B-97EC-7EC8792EA150}" dt="2026-07-09T18:26:54.014" v="2873" actId="14100"/>
          <ac:cxnSpMkLst>
            <pc:docMk/>
            <pc:sldMk cId="2204574663" sldId="263"/>
            <ac:cxnSpMk id="45" creationId="{193BF7E5-28BB-94D6-A331-DCD04DEB1172}"/>
          </ac:cxnSpMkLst>
        </pc:cxnChg>
      </pc:sldChg>
      <pc:sldChg chg="addSp delSp modSp new mod setBg modClrScheme chgLayout">
        <pc:chgData name="Dana Bardar (2513145)" userId="bbb41f47-4276-4f30-8243-110ee001d382" providerId="ADAL" clId="{B3F886CD-9EF8-514B-97EC-7EC8792EA150}" dt="2026-07-13T00:58:27.120" v="6236" actId="207"/>
        <pc:sldMkLst>
          <pc:docMk/>
          <pc:sldMk cId="1490270611" sldId="264"/>
        </pc:sldMkLst>
        <pc:spChg chg="add mod ord">
          <ac:chgData name="Dana Bardar (2513145)" userId="bbb41f47-4276-4f30-8243-110ee001d382" providerId="ADAL" clId="{B3F886CD-9EF8-514B-97EC-7EC8792EA150}" dt="2026-07-09T18:51:03.913" v="3228" actId="255"/>
          <ac:spMkLst>
            <pc:docMk/>
            <pc:sldMk cId="1490270611" sldId="264"/>
            <ac:spMk id="5" creationId="{B1D417E5-FCC7-7A3C-A428-FE11841CA5EC}"/>
          </ac:spMkLst>
        </pc:spChg>
        <pc:spChg chg="add mod">
          <ac:chgData name="Dana Bardar (2513145)" userId="bbb41f47-4276-4f30-8243-110ee001d382" providerId="ADAL" clId="{B3F886CD-9EF8-514B-97EC-7EC8792EA150}" dt="2026-07-09T19:30:18.698" v="4846" actId="1076"/>
          <ac:spMkLst>
            <pc:docMk/>
            <pc:sldMk cId="1490270611" sldId="264"/>
            <ac:spMk id="19" creationId="{38903F2B-2F32-7C8A-5E9B-51F356AB84CF}"/>
          </ac:spMkLst>
        </pc:spChg>
        <pc:spChg chg="add">
          <ac:chgData name="Dana Bardar (2513145)" userId="bbb41f47-4276-4f30-8243-110ee001d382" providerId="ADAL" clId="{B3F886CD-9EF8-514B-97EC-7EC8792EA150}" dt="2026-07-09T18:46:21.857" v="3194" actId="26606"/>
          <ac:spMkLst>
            <pc:docMk/>
            <pc:sldMk cId="1490270611" sldId="264"/>
            <ac:spMk id="28" creationId="{B86AA2DA-281A-4806-8977-D617AEAC830F}"/>
          </ac:spMkLst>
        </pc:spChg>
        <pc:spChg chg="add">
          <ac:chgData name="Dana Bardar (2513145)" userId="bbb41f47-4276-4f30-8243-110ee001d382" providerId="ADAL" clId="{B3F886CD-9EF8-514B-97EC-7EC8792EA150}" dt="2026-07-09T18:46:21.857" v="3194" actId="26606"/>
          <ac:spMkLst>
            <pc:docMk/>
            <pc:sldMk cId="1490270611" sldId="264"/>
            <ac:spMk id="30" creationId="{F436E399-492D-428C-84D5-C27CF5DCEA32}"/>
          </ac:spMkLst>
        </pc:spChg>
        <pc:spChg chg="add mod">
          <ac:chgData name="Dana Bardar (2513145)" userId="bbb41f47-4276-4f30-8243-110ee001d382" providerId="ADAL" clId="{B3F886CD-9EF8-514B-97EC-7EC8792EA150}" dt="2026-07-09T18:48:48.076" v="3209" actId="27636"/>
          <ac:spMkLst>
            <pc:docMk/>
            <pc:sldMk cId="1490270611" sldId="264"/>
            <ac:spMk id="32" creationId="{F57A392C-FA83-4218-DF84-D78CD05105E4}"/>
          </ac:spMkLst>
        </pc:spChg>
        <pc:spChg chg="add">
          <ac:chgData name="Dana Bardar (2513145)" userId="bbb41f47-4276-4f30-8243-110ee001d382" providerId="ADAL" clId="{B3F886CD-9EF8-514B-97EC-7EC8792EA150}" dt="2026-07-09T18:46:21.857" v="3194" actId="26606"/>
          <ac:spMkLst>
            <pc:docMk/>
            <pc:sldMk cId="1490270611" sldId="264"/>
            <ac:spMk id="34" creationId="{B7D3B4FC-79F4-47D2-9D79-DA876E6AD813}"/>
          </ac:spMkLst>
        </pc:spChg>
        <pc:picChg chg="add mod ord">
          <ac:chgData name="Dana Bardar (2513145)" userId="bbb41f47-4276-4f30-8243-110ee001d382" providerId="ADAL" clId="{B3F886CD-9EF8-514B-97EC-7EC8792EA150}" dt="2026-07-09T18:51:18.777" v="3230" actId="1076"/>
          <ac:picMkLst>
            <pc:docMk/>
            <pc:sldMk cId="1490270611" sldId="264"/>
            <ac:picMk id="9" creationId="{D7F492E5-8723-F145-5A24-F79B783CC30C}"/>
          </ac:picMkLst>
        </pc:picChg>
        <pc:picChg chg="add mod">
          <ac:chgData name="Dana Bardar (2513145)" userId="bbb41f47-4276-4f30-8243-110ee001d382" providerId="ADAL" clId="{B3F886CD-9EF8-514B-97EC-7EC8792EA150}" dt="2026-07-13T00:58:17.656" v="6234" actId="207"/>
          <ac:picMkLst>
            <pc:docMk/>
            <pc:sldMk cId="1490270611" sldId="264"/>
            <ac:picMk id="11" creationId="{C009909C-9AFD-3401-A9AD-EFCDE8A55121}"/>
          </ac:picMkLst>
        </pc:picChg>
        <pc:picChg chg="add mod">
          <ac:chgData name="Dana Bardar (2513145)" userId="bbb41f47-4276-4f30-8243-110ee001d382" providerId="ADAL" clId="{B3F886CD-9EF8-514B-97EC-7EC8792EA150}" dt="2026-07-13T00:58:22.538" v="6235" actId="207"/>
          <ac:picMkLst>
            <pc:docMk/>
            <pc:sldMk cId="1490270611" sldId="264"/>
            <ac:picMk id="13" creationId="{4F2F3EB5-F80D-990F-6A9A-425B0F6E3E8D}"/>
          </ac:picMkLst>
        </pc:picChg>
        <pc:picChg chg="add mod">
          <ac:chgData name="Dana Bardar (2513145)" userId="bbb41f47-4276-4f30-8243-110ee001d382" providerId="ADAL" clId="{B3F886CD-9EF8-514B-97EC-7EC8792EA150}" dt="2026-07-13T00:58:27.120" v="6236" actId="207"/>
          <ac:picMkLst>
            <pc:docMk/>
            <pc:sldMk cId="1490270611" sldId="264"/>
            <ac:picMk id="17" creationId="{807CC8B2-C312-6AA4-0E09-B7E6D398775C}"/>
          </ac:picMkLst>
        </pc:picChg>
      </pc:sldChg>
      <pc:sldChg chg="addSp delSp modSp new add del mod modClrScheme chgLayout">
        <pc:chgData name="Dana Bardar (2513145)" userId="bbb41f47-4276-4f30-8243-110ee001d382" providerId="ADAL" clId="{B3F886CD-9EF8-514B-97EC-7EC8792EA150}" dt="2026-07-13T00:30:16.976" v="5920" actId="14100"/>
        <pc:sldMkLst>
          <pc:docMk/>
          <pc:sldMk cId="2055424665" sldId="265"/>
        </pc:sldMkLst>
        <pc:spChg chg="add mod ord">
          <ac:chgData name="Dana Bardar (2513145)" userId="bbb41f47-4276-4f30-8243-110ee001d382" providerId="ADAL" clId="{B3F886CD-9EF8-514B-97EC-7EC8792EA150}" dt="2026-07-09T18:51:51.978" v="3242" actId="20577"/>
          <ac:spMkLst>
            <pc:docMk/>
            <pc:sldMk cId="2055424665" sldId="265"/>
            <ac:spMk id="5" creationId="{5BDE6F88-5F86-30C6-410C-F054945A73EC}"/>
          </ac:spMkLst>
        </pc:spChg>
        <pc:spChg chg="add mod ord">
          <ac:chgData name="Dana Bardar (2513145)" userId="bbb41f47-4276-4f30-8243-110ee001d382" providerId="ADAL" clId="{B3F886CD-9EF8-514B-97EC-7EC8792EA150}" dt="2026-07-13T00:30:16.976" v="5920" actId="14100"/>
          <ac:spMkLst>
            <pc:docMk/>
            <pc:sldMk cId="2055424665" sldId="265"/>
            <ac:spMk id="6" creationId="{39E69411-AA3F-24E8-CEDF-6B30D8771536}"/>
          </ac:spMkLst>
        </pc:spChg>
      </pc:sldChg>
      <pc:sldChg chg="addSp delSp modSp new mod ord">
        <pc:chgData name="Dana Bardar (2513145)" userId="bbb41f47-4276-4f30-8243-110ee001d382" providerId="ADAL" clId="{B3F886CD-9EF8-514B-97EC-7EC8792EA150}" dt="2026-07-10T17:01:42.528" v="5047" actId="1076"/>
        <pc:sldMkLst>
          <pc:docMk/>
          <pc:sldMk cId="1868990385" sldId="266"/>
        </pc:sldMkLst>
        <pc:spChg chg="add mod">
          <ac:chgData name="Dana Bardar (2513145)" userId="bbb41f47-4276-4f30-8243-110ee001d382" providerId="ADAL" clId="{B3F886CD-9EF8-514B-97EC-7EC8792EA150}" dt="2026-07-10T17:01:42.528" v="5047" actId="1076"/>
          <ac:spMkLst>
            <pc:docMk/>
            <pc:sldMk cId="1868990385" sldId="266"/>
            <ac:spMk id="5" creationId="{3399A93B-C40D-60CF-0645-606D37D52696}"/>
          </ac:spMkLst>
        </pc:spChg>
        <pc:spChg chg="add mod">
          <ac:chgData name="Dana Bardar (2513145)" userId="bbb41f47-4276-4f30-8243-110ee001d382" providerId="ADAL" clId="{B3F886CD-9EF8-514B-97EC-7EC8792EA150}" dt="2026-07-10T17:01:38.651" v="5046" actId="1076"/>
          <ac:spMkLst>
            <pc:docMk/>
            <pc:sldMk cId="1868990385" sldId="266"/>
            <ac:spMk id="6" creationId="{4CA79361-BF85-95B6-07C6-121AFBEC4993}"/>
          </ac:spMkLst>
        </pc:spChg>
        <pc:picChg chg="add mod">
          <ac:chgData name="Dana Bardar (2513145)" userId="bbb41f47-4276-4f30-8243-110ee001d382" providerId="ADAL" clId="{B3F886CD-9EF8-514B-97EC-7EC8792EA150}" dt="2026-07-09T21:57:51.368" v="4869" actId="14100"/>
          <ac:picMkLst>
            <pc:docMk/>
            <pc:sldMk cId="1868990385" sldId="266"/>
            <ac:picMk id="4" creationId="{8E908ABF-155B-E211-1E07-55AF8F5A1055}"/>
          </ac:picMkLst>
        </pc:picChg>
      </pc:sldChg>
      <pc:sldChg chg="addSp delSp modSp new mod">
        <pc:chgData name="Dana Bardar (2513145)" userId="bbb41f47-4276-4f30-8243-110ee001d382" providerId="ADAL" clId="{B3F886CD-9EF8-514B-97EC-7EC8792EA150}" dt="2026-07-13T01:00:09.174" v="6245" actId="207"/>
        <pc:sldMkLst>
          <pc:docMk/>
          <pc:sldMk cId="1883343205" sldId="267"/>
        </pc:sldMkLst>
        <pc:spChg chg="mod">
          <ac:chgData name="Dana Bardar (2513145)" userId="bbb41f47-4276-4f30-8243-110ee001d382" providerId="ADAL" clId="{B3F886CD-9EF8-514B-97EC-7EC8792EA150}" dt="2026-07-13T00:22:01.886" v="5680" actId="255"/>
          <ac:spMkLst>
            <pc:docMk/>
            <pc:sldMk cId="1883343205" sldId="267"/>
            <ac:spMk id="2" creationId="{DF2F4BDD-83BA-3278-7958-6660AAEDDD3F}"/>
          </ac:spMkLst>
        </pc:spChg>
        <pc:spChg chg="del">
          <ac:chgData name="Dana Bardar (2513145)" userId="bbb41f47-4276-4f30-8243-110ee001d382" providerId="ADAL" clId="{B3F886CD-9EF8-514B-97EC-7EC8792EA150}" dt="2026-07-12T23:53:07.195" v="5076" actId="478"/>
          <ac:spMkLst>
            <pc:docMk/>
            <pc:sldMk cId="1883343205" sldId="267"/>
            <ac:spMk id="3" creationId="{14B00690-54E9-825C-ECE5-37DF20D36EE9}"/>
          </ac:spMkLst>
        </pc:spChg>
        <pc:spChg chg="add mod">
          <ac:chgData name="Dana Bardar (2513145)" userId="bbb41f47-4276-4f30-8243-110ee001d382" providerId="ADAL" clId="{B3F886CD-9EF8-514B-97EC-7EC8792EA150}" dt="2026-07-13T00:22:42.911" v="5688" actId="1076"/>
          <ac:spMkLst>
            <pc:docMk/>
            <pc:sldMk cId="1883343205" sldId="267"/>
            <ac:spMk id="4" creationId="{5A1DD492-1437-A4AA-B099-1D8D01F4BCE9}"/>
          </ac:spMkLst>
        </pc:spChg>
        <pc:spChg chg="add mod">
          <ac:chgData name="Dana Bardar (2513145)" userId="bbb41f47-4276-4f30-8243-110ee001d382" providerId="ADAL" clId="{B3F886CD-9EF8-514B-97EC-7EC8792EA150}" dt="2026-07-13T00:22:39.890" v="5687" actId="1076"/>
          <ac:spMkLst>
            <pc:docMk/>
            <pc:sldMk cId="1883343205" sldId="267"/>
            <ac:spMk id="5" creationId="{65DA00D3-CDF8-CDDA-800F-C5E6539A6C53}"/>
          </ac:spMkLst>
        </pc:spChg>
        <pc:spChg chg="add del mod">
          <ac:chgData name="Dana Bardar (2513145)" userId="bbb41f47-4276-4f30-8243-110ee001d382" providerId="ADAL" clId="{B3F886CD-9EF8-514B-97EC-7EC8792EA150}" dt="2026-07-13T00:00:36.888" v="5194" actId="478"/>
          <ac:spMkLst>
            <pc:docMk/>
            <pc:sldMk cId="1883343205" sldId="267"/>
            <ac:spMk id="6" creationId="{11F6FEDC-0A9A-DCFF-020E-656D6BF71DF8}"/>
          </ac:spMkLst>
        </pc:spChg>
        <pc:spChg chg="add del mod">
          <ac:chgData name="Dana Bardar (2513145)" userId="bbb41f47-4276-4f30-8243-110ee001d382" providerId="ADAL" clId="{B3F886CD-9EF8-514B-97EC-7EC8792EA150}" dt="2026-07-12T23:58:18.145" v="5171" actId="767"/>
          <ac:spMkLst>
            <pc:docMk/>
            <pc:sldMk cId="1883343205" sldId="267"/>
            <ac:spMk id="7" creationId="{33F9455B-A221-B6B4-2133-E59ED85BF217}"/>
          </ac:spMkLst>
        </pc:spChg>
        <pc:spChg chg="add mod">
          <ac:chgData name="Dana Bardar (2513145)" userId="bbb41f47-4276-4f30-8243-110ee001d382" providerId="ADAL" clId="{B3F886CD-9EF8-514B-97EC-7EC8792EA150}" dt="2026-07-12T23:58:16.211" v="5168" actId="767"/>
          <ac:spMkLst>
            <pc:docMk/>
            <pc:sldMk cId="1883343205" sldId="267"/>
            <ac:spMk id="8" creationId="{A36E6FB8-46C4-71B1-2E04-5CE0FBD38B33}"/>
          </ac:spMkLst>
        </pc:spChg>
        <pc:spChg chg="add del mod">
          <ac:chgData name="Dana Bardar (2513145)" userId="bbb41f47-4276-4f30-8243-110ee001d382" providerId="ADAL" clId="{B3F886CD-9EF8-514B-97EC-7EC8792EA150}" dt="2026-07-13T00:07:05.766" v="5430" actId="478"/>
          <ac:spMkLst>
            <pc:docMk/>
            <pc:sldMk cId="1883343205" sldId="267"/>
            <ac:spMk id="9" creationId="{D3A97325-E74B-E083-EAA9-2FDC555D60E9}"/>
          </ac:spMkLst>
        </pc:spChg>
        <pc:spChg chg="add del mod">
          <ac:chgData name="Dana Bardar (2513145)" userId="bbb41f47-4276-4f30-8243-110ee001d382" providerId="ADAL" clId="{B3F886CD-9EF8-514B-97EC-7EC8792EA150}" dt="2026-07-13T00:22:33.026" v="5685" actId="1076"/>
          <ac:spMkLst>
            <pc:docMk/>
            <pc:sldMk cId="1883343205" sldId="267"/>
            <ac:spMk id="10" creationId="{1BF68055-C028-1955-6448-12776BB4B2A3}"/>
          </ac:spMkLst>
        </pc:spChg>
        <pc:spChg chg="add del mod">
          <ac:chgData name="Dana Bardar (2513145)" userId="bbb41f47-4276-4f30-8243-110ee001d382" providerId="ADAL" clId="{B3F886CD-9EF8-514B-97EC-7EC8792EA150}" dt="2026-07-13T00:12:27.231" v="5498" actId="478"/>
          <ac:spMkLst>
            <pc:docMk/>
            <pc:sldMk cId="1883343205" sldId="267"/>
            <ac:spMk id="11" creationId="{D563B6FB-939A-F972-81E5-46F51F210491}"/>
          </ac:spMkLst>
        </pc:spChg>
        <pc:spChg chg="add mod">
          <ac:chgData name="Dana Bardar (2513145)" userId="bbb41f47-4276-4f30-8243-110ee001d382" providerId="ADAL" clId="{B3F886CD-9EF8-514B-97EC-7EC8792EA150}" dt="2026-07-13T00:22:35.226" v="5686" actId="1076"/>
          <ac:spMkLst>
            <pc:docMk/>
            <pc:sldMk cId="1883343205" sldId="267"/>
            <ac:spMk id="12" creationId="{392199C6-F4AF-18D2-21CE-D1D3DC4E9868}"/>
          </ac:spMkLst>
        </pc:spChg>
        <pc:spChg chg="add mod">
          <ac:chgData name="Dana Bardar (2513145)" userId="bbb41f47-4276-4f30-8243-110ee001d382" providerId="ADAL" clId="{B3F886CD-9EF8-514B-97EC-7EC8792EA150}" dt="2026-07-13T01:00:09.174" v="6245" actId="207"/>
          <ac:spMkLst>
            <pc:docMk/>
            <pc:sldMk cId="1883343205" sldId="267"/>
            <ac:spMk id="19" creationId="{C47376B0-322F-64B9-6409-73DDD9B76D89}"/>
          </ac:spMkLst>
        </pc:spChg>
        <pc:spChg chg="add mod">
          <ac:chgData name="Dana Bardar (2513145)" userId="bbb41f47-4276-4f30-8243-110ee001d382" providerId="ADAL" clId="{B3F886CD-9EF8-514B-97EC-7EC8792EA150}" dt="2026-07-13T00:25:42.149" v="5741" actId="1076"/>
          <ac:spMkLst>
            <pc:docMk/>
            <pc:sldMk cId="1883343205" sldId="267"/>
            <ac:spMk id="20" creationId="{8CFE014B-7ABE-B1A4-B3CF-BB84CA7B7D12}"/>
          </ac:spMkLst>
        </pc:spChg>
        <pc:picChg chg="add del mod">
          <ac:chgData name="Dana Bardar (2513145)" userId="bbb41f47-4276-4f30-8243-110ee001d382" providerId="ADAL" clId="{B3F886CD-9EF8-514B-97EC-7EC8792EA150}" dt="2026-07-13T00:15:02.678" v="5527" actId="478"/>
          <ac:picMkLst>
            <pc:docMk/>
            <pc:sldMk cId="1883343205" sldId="267"/>
            <ac:picMk id="14" creationId="{9C29CAD0-A86C-2FFD-12DB-7D10A3D105E8}"/>
          </ac:picMkLst>
        </pc:picChg>
        <pc:picChg chg="add mod">
          <ac:chgData name="Dana Bardar (2513145)" userId="bbb41f47-4276-4f30-8243-110ee001d382" providerId="ADAL" clId="{B3F886CD-9EF8-514B-97EC-7EC8792EA150}" dt="2026-07-13T00:15:32.112" v="5534" actId="1076"/>
          <ac:picMkLst>
            <pc:docMk/>
            <pc:sldMk cId="1883343205" sldId="267"/>
            <ac:picMk id="16" creationId="{079E00BD-C691-8F45-F235-1620B613AF93}"/>
          </ac:picMkLst>
        </pc:picChg>
        <pc:picChg chg="add mod">
          <ac:chgData name="Dana Bardar (2513145)" userId="bbb41f47-4276-4f30-8243-110ee001d382" providerId="ADAL" clId="{B3F886CD-9EF8-514B-97EC-7EC8792EA150}" dt="2026-07-13T00:17:58.084" v="5555" actId="1076"/>
          <ac:picMkLst>
            <pc:docMk/>
            <pc:sldMk cId="1883343205" sldId="267"/>
            <ac:picMk id="18" creationId="{5BB71E13-4794-0BB3-81E0-DCAA38C4F6AB}"/>
          </ac:picMkLst>
        </pc:picChg>
      </pc:sldChg>
      <pc:sldMasterChg chg="del delSldLayout">
        <pc:chgData name="Dana Bardar (2513145)" userId="bbb41f47-4276-4f30-8243-110ee001d382" providerId="ADAL" clId="{B3F886CD-9EF8-514B-97EC-7EC8792EA150}" dt="2026-07-09T14:57:54.032" v="9" actId="26606"/>
        <pc:sldMasterMkLst>
          <pc:docMk/>
          <pc:sldMasterMk cId="4269066380" sldId="2147483673"/>
        </pc:sldMasterMkLst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1666228678" sldId="2147483662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1041210513" sldId="2147483663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3534423811" sldId="2147483664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3691696547" sldId="2147483665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263012524" sldId="2147483666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1672435191" sldId="2147483667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649807151" sldId="2147483668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2957357275" sldId="2147483669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2401671499" sldId="2147483670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2407747915" sldId="2147483671"/>
          </pc:sldLayoutMkLst>
        </pc:sldLayoutChg>
        <pc:sldLayoutChg chg="del">
          <pc:chgData name="Dana Bardar (2513145)" userId="bbb41f47-4276-4f30-8243-110ee001d382" providerId="ADAL" clId="{B3F886CD-9EF8-514B-97EC-7EC8792EA150}" dt="2026-07-09T14:57:54.032" v="9" actId="26606"/>
          <pc:sldLayoutMkLst>
            <pc:docMk/>
            <pc:sldMasterMk cId="4269066380" sldId="2147483673"/>
            <pc:sldLayoutMk cId="630992773" sldId="2147483672"/>
          </pc:sldLayoutMkLst>
        </pc:sldLayoutChg>
      </pc:sldMasterChg>
      <pc:sldMasterChg chg="add del addSldLayout delSldLayout">
        <pc:chgData name="Dana Bardar (2513145)" userId="bbb41f47-4276-4f30-8243-110ee001d382" providerId="ADAL" clId="{B3F886CD-9EF8-514B-97EC-7EC8792EA150}" dt="2026-07-09T14:58:33.856" v="18" actId="26606"/>
        <pc:sldMasterMkLst>
          <pc:docMk/>
          <pc:sldMasterMk cId="2583859064" sldId="2147483697"/>
        </pc:sldMasterMkLst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3999367838" sldId="2147483686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3922297580" sldId="2147483687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2301097172" sldId="2147483688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2575403365" sldId="2147483689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886820898" sldId="2147483690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403339522" sldId="2147483691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727396719" sldId="2147483692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1105392412" sldId="2147483693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848260157" sldId="2147483694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1183100874" sldId="2147483695"/>
          </pc:sldLayoutMkLst>
        </pc:sldLayoutChg>
        <pc:sldLayoutChg chg="add del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2583859064" sldId="2147483697"/>
            <pc:sldLayoutMk cId="2872577240" sldId="2147483696"/>
          </pc:sldLayoutMkLst>
        </pc:sldLayoutChg>
      </pc:sldMasterChg>
      <pc:sldMasterChg chg="add del addSldLayout delSldLayout">
        <pc:chgData name="Dana Bardar (2513145)" userId="bbb41f47-4276-4f30-8243-110ee001d382" providerId="ADAL" clId="{B3F886CD-9EF8-514B-97EC-7EC8792EA150}" dt="2026-07-09T14:58:33.819" v="17" actId="26606"/>
        <pc:sldMasterMkLst>
          <pc:docMk/>
          <pc:sldMasterMk cId="2583859064" sldId="2147483724"/>
        </pc:sldMasterMkLst>
        <pc:sldLayoutChg chg="add del">
          <pc:chgData name="Dana Bardar (2513145)" userId="bbb41f47-4276-4f30-8243-110ee001d382" providerId="ADAL" clId="{B3F886CD-9EF8-514B-97EC-7EC8792EA150}" dt="2026-07-09T14:58:33.819" v="17" actId="26606"/>
          <pc:sldLayoutMkLst>
            <pc:docMk/>
            <pc:sldMasterMk cId="2583859064" sldId="2147483724"/>
            <pc:sldLayoutMk cId="3999367838" sldId="2147483723"/>
          </pc:sldLayoutMkLst>
        </pc:sldLayoutChg>
      </pc:sldMasterChg>
      <pc:sldMasterChg chg="add addSldLayout">
        <pc:chgData name="Dana Bardar (2513145)" userId="bbb41f47-4276-4f30-8243-110ee001d382" providerId="ADAL" clId="{B3F886CD-9EF8-514B-97EC-7EC8792EA150}" dt="2026-07-09T14:58:33.856" v="18" actId="26606"/>
        <pc:sldMasterMkLst>
          <pc:docMk/>
          <pc:sldMasterMk cId="1667062353" sldId="2147483789"/>
        </pc:sldMasterMkLst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576274562" sldId="2147483778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4116297478" sldId="2147483779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3941445114" sldId="2147483780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1526255949" sldId="2147483781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1319349829" sldId="2147483782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1585394076" sldId="2147483783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375118803" sldId="2147483784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3006262057" sldId="2147483785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3656583554" sldId="2147483786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885341077" sldId="2147483787"/>
          </pc:sldLayoutMkLst>
        </pc:sldLayoutChg>
        <pc:sldLayoutChg chg="add">
          <pc:chgData name="Dana Bardar (2513145)" userId="bbb41f47-4276-4f30-8243-110ee001d382" providerId="ADAL" clId="{B3F886CD-9EF8-514B-97EC-7EC8792EA150}" dt="2026-07-09T14:58:33.856" v="18" actId="26606"/>
          <pc:sldLayoutMkLst>
            <pc:docMk/>
            <pc:sldMasterMk cId="1667062353" sldId="2147483789"/>
            <pc:sldLayoutMk cId="3255974001" sldId="2147483788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75B279-B506-4B01-AAA3-7755D92EBAB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E04A1CA-3568-48DA-B1F1-EA0CD28AB6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Language delay</a:t>
          </a:r>
          <a:endParaRPr lang="en-US" dirty="0"/>
        </a:p>
      </dgm:t>
    </dgm:pt>
    <dgm:pt modelId="{47C1F66D-07D6-49E1-8B8D-99FA025492FE}" type="parTrans" cxnId="{92E2E933-3BAA-4918-9C88-8C0A96BC775D}">
      <dgm:prSet/>
      <dgm:spPr/>
      <dgm:t>
        <a:bodyPr/>
        <a:lstStyle/>
        <a:p>
          <a:endParaRPr lang="en-US"/>
        </a:p>
      </dgm:t>
    </dgm:pt>
    <dgm:pt modelId="{3E98AC95-5F84-44F0-BE18-573A5EC6580B}" type="sibTrans" cxnId="{92E2E933-3BAA-4918-9C88-8C0A96BC77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E2AF803-0E62-4DE4-A3D6-C4FF369895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Pretend play</a:t>
          </a:r>
          <a:endParaRPr lang="en-US"/>
        </a:p>
      </dgm:t>
    </dgm:pt>
    <dgm:pt modelId="{A5B11B3B-D6FA-459A-B02D-969AF1401EEA}" type="parTrans" cxnId="{80F1855A-6A4E-4461-99C0-EE836D31875E}">
      <dgm:prSet/>
      <dgm:spPr/>
      <dgm:t>
        <a:bodyPr/>
        <a:lstStyle/>
        <a:p>
          <a:endParaRPr lang="en-US"/>
        </a:p>
      </dgm:t>
    </dgm:pt>
    <dgm:pt modelId="{297EB920-E51C-409A-9FEC-EAF3968E6B2C}" type="sibTrans" cxnId="{80F1855A-6A4E-4461-99C0-EE836D3187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81EDADA-6CB3-4FB9-A17C-6DA4202491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Symbolic thinking</a:t>
          </a:r>
          <a:endParaRPr lang="en-US"/>
        </a:p>
      </dgm:t>
    </dgm:pt>
    <dgm:pt modelId="{0B3262FA-6C7D-429F-AB80-1B9CA7CC6E7B}" type="parTrans" cxnId="{3D3454ED-E70D-4118-9DDB-671F4A8C1442}">
      <dgm:prSet/>
      <dgm:spPr/>
      <dgm:t>
        <a:bodyPr/>
        <a:lstStyle/>
        <a:p>
          <a:endParaRPr lang="en-US"/>
        </a:p>
      </dgm:t>
    </dgm:pt>
    <dgm:pt modelId="{0A1BA71B-C573-4293-B623-22B7E69DB7D3}" type="sibTrans" cxnId="{3D3454ED-E70D-4118-9DDB-671F4A8C14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E091FE-6337-4861-88B8-3D59BBE504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Imagination and curiosity</a:t>
          </a:r>
          <a:endParaRPr lang="en-US" dirty="0"/>
        </a:p>
      </dgm:t>
    </dgm:pt>
    <dgm:pt modelId="{C7673957-1DD8-4C7C-AA60-F29BC45A2C96}" type="parTrans" cxnId="{D9A67889-530C-45BA-9730-160518F55700}">
      <dgm:prSet/>
      <dgm:spPr/>
      <dgm:t>
        <a:bodyPr/>
        <a:lstStyle/>
        <a:p>
          <a:endParaRPr lang="en-US"/>
        </a:p>
      </dgm:t>
    </dgm:pt>
    <dgm:pt modelId="{D32D9D68-E422-4487-9873-F47151BAF45C}" type="sibTrans" cxnId="{D9A67889-530C-45BA-9730-160518F55700}">
      <dgm:prSet/>
      <dgm:spPr/>
      <dgm:t>
        <a:bodyPr/>
        <a:lstStyle/>
        <a:p>
          <a:endParaRPr lang="en-US"/>
        </a:p>
      </dgm:t>
    </dgm:pt>
    <dgm:pt modelId="{B5B85A11-B8B2-49B6-A861-E70C97B64BD8}" type="pres">
      <dgm:prSet presAssocID="{0B75B279-B506-4B01-AAA3-7755D92EBABE}" presName="root" presStyleCnt="0">
        <dgm:presLayoutVars>
          <dgm:dir/>
          <dgm:resizeHandles val="exact"/>
        </dgm:presLayoutVars>
      </dgm:prSet>
      <dgm:spPr/>
    </dgm:pt>
    <dgm:pt modelId="{2931797E-436E-46A2-97D0-1C6B855A0D66}" type="pres">
      <dgm:prSet presAssocID="{0B75B279-B506-4B01-AAA3-7755D92EBABE}" presName="container" presStyleCnt="0">
        <dgm:presLayoutVars>
          <dgm:dir/>
          <dgm:resizeHandles val="exact"/>
        </dgm:presLayoutVars>
      </dgm:prSet>
      <dgm:spPr/>
    </dgm:pt>
    <dgm:pt modelId="{DECA6A15-F8CF-4A4C-9DEA-E6B03BF7600F}" type="pres">
      <dgm:prSet presAssocID="{AE04A1CA-3568-48DA-B1F1-EA0CD28AB6AC}" presName="compNode" presStyleCnt="0"/>
      <dgm:spPr/>
    </dgm:pt>
    <dgm:pt modelId="{A41E45CA-DD3D-445F-B009-A480A51AF23C}" type="pres">
      <dgm:prSet presAssocID="{AE04A1CA-3568-48DA-B1F1-EA0CD28AB6AC}" presName="iconBgRect" presStyleLbl="bgShp" presStyleIdx="0" presStyleCnt="4"/>
      <dgm:spPr/>
    </dgm:pt>
    <dgm:pt modelId="{27F6F862-C585-4AB9-9825-999F14BBC347}" type="pres">
      <dgm:prSet presAssocID="{AE04A1CA-3568-48DA-B1F1-EA0CD28AB6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7AB953D4-97A6-4E39-B557-763679FB096B}" type="pres">
      <dgm:prSet presAssocID="{AE04A1CA-3568-48DA-B1F1-EA0CD28AB6AC}" presName="spaceRect" presStyleCnt="0"/>
      <dgm:spPr/>
    </dgm:pt>
    <dgm:pt modelId="{0A720204-1B27-4547-BD79-121339EDF9DA}" type="pres">
      <dgm:prSet presAssocID="{AE04A1CA-3568-48DA-B1F1-EA0CD28AB6AC}" presName="textRect" presStyleLbl="revTx" presStyleIdx="0" presStyleCnt="4">
        <dgm:presLayoutVars>
          <dgm:chMax val="1"/>
          <dgm:chPref val="1"/>
        </dgm:presLayoutVars>
      </dgm:prSet>
      <dgm:spPr/>
    </dgm:pt>
    <dgm:pt modelId="{F41B70E5-C6E1-4F60-8B7A-AD1539F99849}" type="pres">
      <dgm:prSet presAssocID="{3E98AC95-5F84-44F0-BE18-573A5EC6580B}" presName="sibTrans" presStyleLbl="sibTrans2D1" presStyleIdx="0" presStyleCnt="0"/>
      <dgm:spPr/>
    </dgm:pt>
    <dgm:pt modelId="{7D5B7093-48B8-44B8-A89F-50A9D56571EE}" type="pres">
      <dgm:prSet presAssocID="{BE2AF803-0E62-4DE4-A3D6-C4FF36989598}" presName="compNode" presStyleCnt="0"/>
      <dgm:spPr/>
    </dgm:pt>
    <dgm:pt modelId="{E19CC894-E697-4E5F-9295-E06F838A046F}" type="pres">
      <dgm:prSet presAssocID="{BE2AF803-0E62-4DE4-A3D6-C4FF36989598}" presName="iconBgRect" presStyleLbl="bgShp" presStyleIdx="1" presStyleCnt="4"/>
      <dgm:spPr/>
    </dgm:pt>
    <dgm:pt modelId="{980C5749-06BD-4D20-8B29-922FD02005E8}" type="pres">
      <dgm:prSet presAssocID="{BE2AF803-0E62-4DE4-A3D6-C4FF369895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2F554A35-8768-4CD0-820F-15F2A689E923}" type="pres">
      <dgm:prSet presAssocID="{BE2AF803-0E62-4DE4-A3D6-C4FF36989598}" presName="spaceRect" presStyleCnt="0"/>
      <dgm:spPr/>
    </dgm:pt>
    <dgm:pt modelId="{E5D21BB6-91B0-4DF5-A4D5-460FC8B30A9A}" type="pres">
      <dgm:prSet presAssocID="{BE2AF803-0E62-4DE4-A3D6-C4FF36989598}" presName="textRect" presStyleLbl="revTx" presStyleIdx="1" presStyleCnt="4">
        <dgm:presLayoutVars>
          <dgm:chMax val="1"/>
          <dgm:chPref val="1"/>
        </dgm:presLayoutVars>
      </dgm:prSet>
      <dgm:spPr/>
    </dgm:pt>
    <dgm:pt modelId="{5367327B-0C61-4CEB-BDF4-11DD324B89F9}" type="pres">
      <dgm:prSet presAssocID="{297EB920-E51C-409A-9FEC-EAF3968E6B2C}" presName="sibTrans" presStyleLbl="sibTrans2D1" presStyleIdx="0" presStyleCnt="0"/>
      <dgm:spPr/>
    </dgm:pt>
    <dgm:pt modelId="{75979F8F-1EFD-44B5-A5C0-0B9753E0C0B4}" type="pres">
      <dgm:prSet presAssocID="{381EDADA-6CB3-4FB9-A17C-6DA420249141}" presName="compNode" presStyleCnt="0"/>
      <dgm:spPr/>
    </dgm:pt>
    <dgm:pt modelId="{70A52EE5-C04F-4A8D-BC29-C863AE1B9B77}" type="pres">
      <dgm:prSet presAssocID="{381EDADA-6CB3-4FB9-A17C-6DA420249141}" presName="iconBgRect" presStyleLbl="bgShp" presStyleIdx="2" presStyleCnt="4"/>
      <dgm:spPr/>
    </dgm:pt>
    <dgm:pt modelId="{3CF07E98-33B9-4908-A0EA-B41D8747E79E}" type="pres">
      <dgm:prSet presAssocID="{381EDADA-6CB3-4FB9-A17C-6DA42024914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67BD3FB-BF03-49A3-A65B-3BD3C09C1DC1}" type="pres">
      <dgm:prSet presAssocID="{381EDADA-6CB3-4FB9-A17C-6DA420249141}" presName="spaceRect" presStyleCnt="0"/>
      <dgm:spPr/>
    </dgm:pt>
    <dgm:pt modelId="{2216FAC5-DCF1-44C7-ABC6-38437BB6C289}" type="pres">
      <dgm:prSet presAssocID="{381EDADA-6CB3-4FB9-A17C-6DA420249141}" presName="textRect" presStyleLbl="revTx" presStyleIdx="2" presStyleCnt="4">
        <dgm:presLayoutVars>
          <dgm:chMax val="1"/>
          <dgm:chPref val="1"/>
        </dgm:presLayoutVars>
      </dgm:prSet>
      <dgm:spPr/>
    </dgm:pt>
    <dgm:pt modelId="{FC4928F8-425B-4641-9A7A-0162072AEAD1}" type="pres">
      <dgm:prSet presAssocID="{0A1BA71B-C573-4293-B623-22B7E69DB7D3}" presName="sibTrans" presStyleLbl="sibTrans2D1" presStyleIdx="0" presStyleCnt="0"/>
      <dgm:spPr/>
    </dgm:pt>
    <dgm:pt modelId="{F6C61FEF-0983-472B-BF84-CE618109002A}" type="pres">
      <dgm:prSet presAssocID="{74E091FE-6337-4861-88B8-3D59BBE50426}" presName="compNode" presStyleCnt="0"/>
      <dgm:spPr/>
    </dgm:pt>
    <dgm:pt modelId="{29151FFB-1182-4359-BF77-5EBAC33795D9}" type="pres">
      <dgm:prSet presAssocID="{74E091FE-6337-4861-88B8-3D59BBE50426}" presName="iconBgRect" presStyleLbl="bgShp" presStyleIdx="3" presStyleCnt="4"/>
      <dgm:spPr/>
    </dgm:pt>
    <dgm:pt modelId="{9EFA8A19-9204-415C-8C53-ABE8FF5F8CCA}" type="pres">
      <dgm:prSet presAssocID="{74E091FE-6337-4861-88B8-3D59BBE504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E522FFFD-D6D9-4050-B059-A78E0A477A72}" type="pres">
      <dgm:prSet presAssocID="{74E091FE-6337-4861-88B8-3D59BBE50426}" presName="spaceRect" presStyleCnt="0"/>
      <dgm:spPr/>
    </dgm:pt>
    <dgm:pt modelId="{B3104296-B3F4-45DA-80ED-62D0011F327C}" type="pres">
      <dgm:prSet presAssocID="{74E091FE-6337-4861-88B8-3D59BBE5042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5CC761E-30C1-7F49-92BE-6F7A18FBE6A2}" type="presOf" srcId="{297EB920-E51C-409A-9FEC-EAF3968E6B2C}" destId="{5367327B-0C61-4CEB-BDF4-11DD324B89F9}" srcOrd="0" destOrd="0" presId="urn:microsoft.com/office/officeart/2018/2/layout/IconCircleList"/>
    <dgm:cxn modelId="{92E2E933-3BAA-4918-9C88-8C0A96BC775D}" srcId="{0B75B279-B506-4B01-AAA3-7755D92EBABE}" destId="{AE04A1CA-3568-48DA-B1F1-EA0CD28AB6AC}" srcOrd="0" destOrd="0" parTransId="{47C1F66D-07D6-49E1-8B8D-99FA025492FE}" sibTransId="{3E98AC95-5F84-44F0-BE18-573A5EC6580B}"/>
    <dgm:cxn modelId="{FD528742-8113-C54F-A127-A5B797CD4D72}" type="presOf" srcId="{AE04A1CA-3568-48DA-B1F1-EA0CD28AB6AC}" destId="{0A720204-1B27-4547-BD79-121339EDF9DA}" srcOrd="0" destOrd="0" presId="urn:microsoft.com/office/officeart/2018/2/layout/IconCircleList"/>
    <dgm:cxn modelId="{80F1855A-6A4E-4461-99C0-EE836D31875E}" srcId="{0B75B279-B506-4B01-AAA3-7755D92EBABE}" destId="{BE2AF803-0E62-4DE4-A3D6-C4FF36989598}" srcOrd="1" destOrd="0" parTransId="{A5B11B3B-D6FA-459A-B02D-969AF1401EEA}" sibTransId="{297EB920-E51C-409A-9FEC-EAF3968E6B2C}"/>
    <dgm:cxn modelId="{C74B106C-754B-9D4A-BC43-F25C225911D7}" type="presOf" srcId="{0A1BA71B-C573-4293-B623-22B7E69DB7D3}" destId="{FC4928F8-425B-4641-9A7A-0162072AEAD1}" srcOrd="0" destOrd="0" presId="urn:microsoft.com/office/officeart/2018/2/layout/IconCircleList"/>
    <dgm:cxn modelId="{D9A67889-530C-45BA-9730-160518F55700}" srcId="{0B75B279-B506-4B01-AAA3-7755D92EBABE}" destId="{74E091FE-6337-4861-88B8-3D59BBE50426}" srcOrd="3" destOrd="0" parTransId="{C7673957-1DD8-4C7C-AA60-F29BC45A2C96}" sibTransId="{D32D9D68-E422-4487-9873-F47151BAF45C}"/>
    <dgm:cxn modelId="{BF14A599-94BA-4A41-A650-123C5527F4AB}" type="presOf" srcId="{381EDADA-6CB3-4FB9-A17C-6DA420249141}" destId="{2216FAC5-DCF1-44C7-ABC6-38437BB6C289}" srcOrd="0" destOrd="0" presId="urn:microsoft.com/office/officeart/2018/2/layout/IconCircleList"/>
    <dgm:cxn modelId="{6F99AEA4-3801-D744-AA47-3112A8ADDAD6}" type="presOf" srcId="{74E091FE-6337-4861-88B8-3D59BBE50426}" destId="{B3104296-B3F4-45DA-80ED-62D0011F327C}" srcOrd="0" destOrd="0" presId="urn:microsoft.com/office/officeart/2018/2/layout/IconCircleList"/>
    <dgm:cxn modelId="{603C39D7-B6C4-CC41-B108-689EEE86B802}" type="presOf" srcId="{0B75B279-B506-4B01-AAA3-7755D92EBABE}" destId="{B5B85A11-B8B2-49B6-A861-E70C97B64BD8}" srcOrd="0" destOrd="0" presId="urn:microsoft.com/office/officeart/2018/2/layout/IconCircleList"/>
    <dgm:cxn modelId="{A046D9DA-A300-9447-82AB-5F49DB3CC67D}" type="presOf" srcId="{3E98AC95-5F84-44F0-BE18-573A5EC6580B}" destId="{F41B70E5-C6E1-4F60-8B7A-AD1539F99849}" srcOrd="0" destOrd="0" presId="urn:microsoft.com/office/officeart/2018/2/layout/IconCircleList"/>
    <dgm:cxn modelId="{3D3454ED-E70D-4118-9DDB-671F4A8C1442}" srcId="{0B75B279-B506-4B01-AAA3-7755D92EBABE}" destId="{381EDADA-6CB3-4FB9-A17C-6DA420249141}" srcOrd="2" destOrd="0" parTransId="{0B3262FA-6C7D-429F-AB80-1B9CA7CC6E7B}" sibTransId="{0A1BA71B-C573-4293-B623-22B7E69DB7D3}"/>
    <dgm:cxn modelId="{62CAD6F7-06CC-3D40-9EA5-E3CD46A8E724}" type="presOf" srcId="{BE2AF803-0E62-4DE4-A3D6-C4FF36989598}" destId="{E5D21BB6-91B0-4DF5-A4D5-460FC8B30A9A}" srcOrd="0" destOrd="0" presId="urn:microsoft.com/office/officeart/2018/2/layout/IconCircleList"/>
    <dgm:cxn modelId="{4D7571B0-34DE-6F40-81A8-2DE581B4B433}" type="presParOf" srcId="{B5B85A11-B8B2-49B6-A861-E70C97B64BD8}" destId="{2931797E-436E-46A2-97D0-1C6B855A0D66}" srcOrd="0" destOrd="0" presId="urn:microsoft.com/office/officeart/2018/2/layout/IconCircleList"/>
    <dgm:cxn modelId="{9D2DF8BD-D7BC-044F-8752-0D3AC1C7AE86}" type="presParOf" srcId="{2931797E-436E-46A2-97D0-1C6B855A0D66}" destId="{DECA6A15-F8CF-4A4C-9DEA-E6B03BF7600F}" srcOrd="0" destOrd="0" presId="urn:microsoft.com/office/officeart/2018/2/layout/IconCircleList"/>
    <dgm:cxn modelId="{F041CC27-89BB-D247-970B-FE794245FA38}" type="presParOf" srcId="{DECA6A15-F8CF-4A4C-9DEA-E6B03BF7600F}" destId="{A41E45CA-DD3D-445F-B009-A480A51AF23C}" srcOrd="0" destOrd="0" presId="urn:microsoft.com/office/officeart/2018/2/layout/IconCircleList"/>
    <dgm:cxn modelId="{33E5DDEB-8B93-6D45-88CA-9C319A5FEFAE}" type="presParOf" srcId="{DECA6A15-F8CF-4A4C-9DEA-E6B03BF7600F}" destId="{27F6F862-C585-4AB9-9825-999F14BBC347}" srcOrd="1" destOrd="0" presId="urn:microsoft.com/office/officeart/2018/2/layout/IconCircleList"/>
    <dgm:cxn modelId="{E37177A2-BF99-4D44-BB20-CA5EF9384ABF}" type="presParOf" srcId="{DECA6A15-F8CF-4A4C-9DEA-E6B03BF7600F}" destId="{7AB953D4-97A6-4E39-B557-763679FB096B}" srcOrd="2" destOrd="0" presId="urn:microsoft.com/office/officeart/2018/2/layout/IconCircleList"/>
    <dgm:cxn modelId="{DE2C8C10-FC12-EE47-821E-039B88A4D465}" type="presParOf" srcId="{DECA6A15-F8CF-4A4C-9DEA-E6B03BF7600F}" destId="{0A720204-1B27-4547-BD79-121339EDF9DA}" srcOrd="3" destOrd="0" presId="urn:microsoft.com/office/officeart/2018/2/layout/IconCircleList"/>
    <dgm:cxn modelId="{2FD64CDF-F8C9-3D48-89EB-B7570FDC15BD}" type="presParOf" srcId="{2931797E-436E-46A2-97D0-1C6B855A0D66}" destId="{F41B70E5-C6E1-4F60-8B7A-AD1539F99849}" srcOrd="1" destOrd="0" presId="urn:microsoft.com/office/officeart/2018/2/layout/IconCircleList"/>
    <dgm:cxn modelId="{E1E260A9-9EBF-D040-8F1D-3F89FC7E3A82}" type="presParOf" srcId="{2931797E-436E-46A2-97D0-1C6B855A0D66}" destId="{7D5B7093-48B8-44B8-A89F-50A9D56571EE}" srcOrd="2" destOrd="0" presId="urn:microsoft.com/office/officeart/2018/2/layout/IconCircleList"/>
    <dgm:cxn modelId="{39D40D5A-385E-BC48-9DBB-B317D73A2DC8}" type="presParOf" srcId="{7D5B7093-48B8-44B8-A89F-50A9D56571EE}" destId="{E19CC894-E697-4E5F-9295-E06F838A046F}" srcOrd="0" destOrd="0" presId="urn:microsoft.com/office/officeart/2018/2/layout/IconCircleList"/>
    <dgm:cxn modelId="{6C74D080-C206-6A4F-B2F5-BEFA8EA06D5B}" type="presParOf" srcId="{7D5B7093-48B8-44B8-A89F-50A9D56571EE}" destId="{980C5749-06BD-4D20-8B29-922FD02005E8}" srcOrd="1" destOrd="0" presId="urn:microsoft.com/office/officeart/2018/2/layout/IconCircleList"/>
    <dgm:cxn modelId="{76219EEC-0DA6-BA42-8FD3-0633D07998CB}" type="presParOf" srcId="{7D5B7093-48B8-44B8-A89F-50A9D56571EE}" destId="{2F554A35-8768-4CD0-820F-15F2A689E923}" srcOrd="2" destOrd="0" presId="urn:microsoft.com/office/officeart/2018/2/layout/IconCircleList"/>
    <dgm:cxn modelId="{B90725D9-43FA-3646-A1A1-6DD8A35177B5}" type="presParOf" srcId="{7D5B7093-48B8-44B8-A89F-50A9D56571EE}" destId="{E5D21BB6-91B0-4DF5-A4D5-460FC8B30A9A}" srcOrd="3" destOrd="0" presId="urn:microsoft.com/office/officeart/2018/2/layout/IconCircleList"/>
    <dgm:cxn modelId="{B18F2001-A6AF-F444-9263-E3B1C42192D3}" type="presParOf" srcId="{2931797E-436E-46A2-97D0-1C6B855A0D66}" destId="{5367327B-0C61-4CEB-BDF4-11DD324B89F9}" srcOrd="3" destOrd="0" presId="urn:microsoft.com/office/officeart/2018/2/layout/IconCircleList"/>
    <dgm:cxn modelId="{7BAEA8FF-F418-E242-A336-2849B52DBCBC}" type="presParOf" srcId="{2931797E-436E-46A2-97D0-1C6B855A0D66}" destId="{75979F8F-1EFD-44B5-A5C0-0B9753E0C0B4}" srcOrd="4" destOrd="0" presId="urn:microsoft.com/office/officeart/2018/2/layout/IconCircleList"/>
    <dgm:cxn modelId="{0BA955AB-8769-064E-82B7-C470A73C64C6}" type="presParOf" srcId="{75979F8F-1EFD-44B5-A5C0-0B9753E0C0B4}" destId="{70A52EE5-C04F-4A8D-BC29-C863AE1B9B77}" srcOrd="0" destOrd="0" presId="urn:microsoft.com/office/officeart/2018/2/layout/IconCircleList"/>
    <dgm:cxn modelId="{931C7FA0-9380-D541-80E2-EF9DE3B9374A}" type="presParOf" srcId="{75979F8F-1EFD-44B5-A5C0-0B9753E0C0B4}" destId="{3CF07E98-33B9-4908-A0EA-B41D8747E79E}" srcOrd="1" destOrd="0" presId="urn:microsoft.com/office/officeart/2018/2/layout/IconCircleList"/>
    <dgm:cxn modelId="{B77853DF-16DB-494E-A6F6-8FC6AEADBE77}" type="presParOf" srcId="{75979F8F-1EFD-44B5-A5C0-0B9753E0C0B4}" destId="{567BD3FB-BF03-49A3-A65B-3BD3C09C1DC1}" srcOrd="2" destOrd="0" presId="urn:microsoft.com/office/officeart/2018/2/layout/IconCircleList"/>
    <dgm:cxn modelId="{AC46FBEC-BBD6-EB46-93F5-5F5691A01AD7}" type="presParOf" srcId="{75979F8F-1EFD-44B5-A5C0-0B9753E0C0B4}" destId="{2216FAC5-DCF1-44C7-ABC6-38437BB6C289}" srcOrd="3" destOrd="0" presId="urn:microsoft.com/office/officeart/2018/2/layout/IconCircleList"/>
    <dgm:cxn modelId="{494988F1-94D9-094F-9302-17C47A6B1979}" type="presParOf" srcId="{2931797E-436E-46A2-97D0-1C6B855A0D66}" destId="{FC4928F8-425B-4641-9A7A-0162072AEAD1}" srcOrd="5" destOrd="0" presId="urn:microsoft.com/office/officeart/2018/2/layout/IconCircleList"/>
    <dgm:cxn modelId="{7B9F0FF3-C58B-7D4F-8644-7534FE4FA953}" type="presParOf" srcId="{2931797E-436E-46A2-97D0-1C6B855A0D66}" destId="{F6C61FEF-0983-472B-BF84-CE618109002A}" srcOrd="6" destOrd="0" presId="urn:microsoft.com/office/officeart/2018/2/layout/IconCircleList"/>
    <dgm:cxn modelId="{5EB19D3B-4D87-9A4A-9B9E-3103F8CE4A12}" type="presParOf" srcId="{F6C61FEF-0983-472B-BF84-CE618109002A}" destId="{29151FFB-1182-4359-BF77-5EBAC33795D9}" srcOrd="0" destOrd="0" presId="urn:microsoft.com/office/officeart/2018/2/layout/IconCircleList"/>
    <dgm:cxn modelId="{01701D24-1E57-594F-BE3C-02E6768AF75A}" type="presParOf" srcId="{F6C61FEF-0983-472B-BF84-CE618109002A}" destId="{9EFA8A19-9204-415C-8C53-ABE8FF5F8CCA}" srcOrd="1" destOrd="0" presId="urn:microsoft.com/office/officeart/2018/2/layout/IconCircleList"/>
    <dgm:cxn modelId="{37EA399C-7B94-2046-B366-1E56329C440C}" type="presParOf" srcId="{F6C61FEF-0983-472B-BF84-CE618109002A}" destId="{E522FFFD-D6D9-4050-B059-A78E0A477A72}" srcOrd="2" destOrd="0" presId="urn:microsoft.com/office/officeart/2018/2/layout/IconCircleList"/>
    <dgm:cxn modelId="{FDBAEDA8-0CD8-D84D-96AD-E774AED48604}" type="presParOf" srcId="{F6C61FEF-0983-472B-BF84-CE618109002A}" destId="{B3104296-B3F4-45DA-80ED-62D0011F327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B6068A-BD66-4E3F-B331-8D228679F32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BA17CE-9EC1-4996-9F98-1F91037CAB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Reading together</a:t>
          </a:r>
          <a:endParaRPr lang="en-US"/>
        </a:p>
      </dgm:t>
    </dgm:pt>
    <dgm:pt modelId="{1AC80B6E-775D-4460-BC0C-F88AC07513DA}" type="parTrans" cxnId="{7775E947-CD61-4CF0-ACFF-BD68C187A944}">
      <dgm:prSet/>
      <dgm:spPr/>
      <dgm:t>
        <a:bodyPr/>
        <a:lstStyle/>
        <a:p>
          <a:endParaRPr lang="en-US"/>
        </a:p>
      </dgm:t>
    </dgm:pt>
    <dgm:pt modelId="{31874309-1BFF-4E81-91B0-0F7FF67C8E37}" type="sibTrans" cxnId="{7775E947-CD61-4CF0-ACFF-BD68C187A9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778662-4A6F-4C9B-9ED9-9E1F15452E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Play based learning</a:t>
          </a:r>
          <a:endParaRPr lang="en-US"/>
        </a:p>
      </dgm:t>
    </dgm:pt>
    <dgm:pt modelId="{3100A5FF-9DC4-4191-85F7-41DB76365EC0}" type="parTrans" cxnId="{5AE42F29-9F32-46B0-853B-0109D678AB0D}">
      <dgm:prSet/>
      <dgm:spPr/>
      <dgm:t>
        <a:bodyPr/>
        <a:lstStyle/>
        <a:p>
          <a:endParaRPr lang="en-US"/>
        </a:p>
      </dgm:t>
    </dgm:pt>
    <dgm:pt modelId="{9BD30ABD-5631-4C96-ABC1-5029206730DB}" type="sibTrans" cxnId="{5AE42F29-9F32-46B0-853B-0109D678AB0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B1FAE7-C696-473F-B4F3-3D057B7DDF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Speech and Language Therapy</a:t>
          </a:r>
          <a:endParaRPr lang="en-US"/>
        </a:p>
      </dgm:t>
    </dgm:pt>
    <dgm:pt modelId="{178A977D-7B14-42DC-A537-425DF84DA2C1}" type="parTrans" cxnId="{E84510F6-5DFC-492D-B6A6-D974A842167D}">
      <dgm:prSet/>
      <dgm:spPr/>
      <dgm:t>
        <a:bodyPr/>
        <a:lstStyle/>
        <a:p>
          <a:endParaRPr lang="en-US"/>
        </a:p>
      </dgm:t>
    </dgm:pt>
    <dgm:pt modelId="{E8F4E2EE-3591-4CC3-BB99-FA7D0C6BCDAA}" type="sibTrans" cxnId="{E84510F6-5DFC-492D-B6A6-D974A84216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B562C0-7737-4913-B923-727A316B3B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Support for his mother</a:t>
          </a:r>
          <a:endParaRPr lang="en-US"/>
        </a:p>
      </dgm:t>
    </dgm:pt>
    <dgm:pt modelId="{F7E5C8E8-2E59-486E-9ED6-CFE9A3BD051C}" type="parTrans" cxnId="{CE47F498-CE4C-4783-B8C7-CFF954E7CB41}">
      <dgm:prSet/>
      <dgm:spPr/>
      <dgm:t>
        <a:bodyPr/>
        <a:lstStyle/>
        <a:p>
          <a:endParaRPr lang="en-US"/>
        </a:p>
      </dgm:t>
    </dgm:pt>
    <dgm:pt modelId="{F7ECA2A2-34DB-4678-846C-25F364EA06BF}" type="sibTrans" cxnId="{CE47F498-CE4C-4783-B8C7-CFF954E7CB4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DBCAE2B-3CAA-447D-B37A-82B106FE43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Positive nursery environment</a:t>
          </a:r>
          <a:endParaRPr lang="en-US"/>
        </a:p>
      </dgm:t>
    </dgm:pt>
    <dgm:pt modelId="{AEAF95A4-2D38-4DEA-BC36-E798995C1F4F}" type="parTrans" cxnId="{CA1FA33F-A511-47BD-BB98-AC8DA67481D2}">
      <dgm:prSet/>
      <dgm:spPr/>
      <dgm:t>
        <a:bodyPr/>
        <a:lstStyle/>
        <a:p>
          <a:endParaRPr lang="en-US"/>
        </a:p>
      </dgm:t>
    </dgm:pt>
    <dgm:pt modelId="{2BF9EC46-47A9-44B1-AB14-75B3EB2B4DF1}" type="sibTrans" cxnId="{CA1FA33F-A511-47BD-BB98-AC8DA67481D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56BD273-AAF9-4634-9168-02D4EEFD89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Consistent routine</a:t>
          </a:r>
          <a:endParaRPr lang="en-US"/>
        </a:p>
      </dgm:t>
    </dgm:pt>
    <dgm:pt modelId="{624AA49B-B8E2-4C46-94AD-EBE5D850AD24}" type="parTrans" cxnId="{3F1414FF-DCD4-4024-91FB-51B9950AF17B}">
      <dgm:prSet/>
      <dgm:spPr/>
      <dgm:t>
        <a:bodyPr/>
        <a:lstStyle/>
        <a:p>
          <a:endParaRPr lang="en-US"/>
        </a:p>
      </dgm:t>
    </dgm:pt>
    <dgm:pt modelId="{253A354D-7E7C-44AB-9316-7F79BCD5FF2B}" type="sibTrans" cxnId="{3F1414FF-DCD4-4024-91FB-51B9950AF17B}">
      <dgm:prSet/>
      <dgm:spPr/>
      <dgm:t>
        <a:bodyPr/>
        <a:lstStyle/>
        <a:p>
          <a:endParaRPr lang="en-US"/>
        </a:p>
      </dgm:t>
    </dgm:pt>
    <dgm:pt modelId="{55888F56-1C2D-4935-A7C4-E37E920ED4D5}" type="pres">
      <dgm:prSet presAssocID="{F4B6068A-BD66-4E3F-B331-8D228679F32F}" presName="root" presStyleCnt="0">
        <dgm:presLayoutVars>
          <dgm:dir/>
          <dgm:resizeHandles val="exact"/>
        </dgm:presLayoutVars>
      </dgm:prSet>
      <dgm:spPr/>
    </dgm:pt>
    <dgm:pt modelId="{73A70C5F-C40F-4579-8DF2-CA9E8D2D8E7C}" type="pres">
      <dgm:prSet presAssocID="{F4B6068A-BD66-4E3F-B331-8D228679F32F}" presName="container" presStyleCnt="0">
        <dgm:presLayoutVars>
          <dgm:dir/>
          <dgm:resizeHandles val="exact"/>
        </dgm:presLayoutVars>
      </dgm:prSet>
      <dgm:spPr/>
    </dgm:pt>
    <dgm:pt modelId="{21E41DAA-CE7F-4703-83CE-BFDA7E01AB6B}" type="pres">
      <dgm:prSet presAssocID="{75BA17CE-9EC1-4996-9F98-1F91037CAB96}" presName="compNode" presStyleCnt="0"/>
      <dgm:spPr/>
    </dgm:pt>
    <dgm:pt modelId="{6E9AAA68-20FF-4AAB-888B-956300056D0A}" type="pres">
      <dgm:prSet presAssocID="{75BA17CE-9EC1-4996-9F98-1F91037CAB96}" presName="iconBgRect" presStyleLbl="bgShp" presStyleIdx="0" presStyleCnt="6"/>
      <dgm:spPr/>
    </dgm:pt>
    <dgm:pt modelId="{08B0ABCA-BB86-4CF1-8B48-43FE16DE3912}" type="pres">
      <dgm:prSet presAssocID="{75BA17CE-9EC1-4996-9F98-1F91037CAB9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439E215-F373-48F0-8457-D62A478051A7}" type="pres">
      <dgm:prSet presAssocID="{75BA17CE-9EC1-4996-9F98-1F91037CAB96}" presName="spaceRect" presStyleCnt="0"/>
      <dgm:spPr/>
    </dgm:pt>
    <dgm:pt modelId="{C10D27CA-F564-47D8-8699-05A27BD01143}" type="pres">
      <dgm:prSet presAssocID="{75BA17CE-9EC1-4996-9F98-1F91037CAB96}" presName="textRect" presStyleLbl="revTx" presStyleIdx="0" presStyleCnt="6">
        <dgm:presLayoutVars>
          <dgm:chMax val="1"/>
          <dgm:chPref val="1"/>
        </dgm:presLayoutVars>
      </dgm:prSet>
      <dgm:spPr/>
    </dgm:pt>
    <dgm:pt modelId="{D2833BB2-9A52-42F4-9030-D96512FC30C9}" type="pres">
      <dgm:prSet presAssocID="{31874309-1BFF-4E81-91B0-0F7FF67C8E37}" presName="sibTrans" presStyleLbl="sibTrans2D1" presStyleIdx="0" presStyleCnt="0"/>
      <dgm:spPr/>
    </dgm:pt>
    <dgm:pt modelId="{E57CF941-A0AB-482D-966F-2BD8A5C0D138}" type="pres">
      <dgm:prSet presAssocID="{EC778662-4A6F-4C9B-9ED9-9E1F15452E11}" presName="compNode" presStyleCnt="0"/>
      <dgm:spPr/>
    </dgm:pt>
    <dgm:pt modelId="{7509EBE3-8FD6-4649-A5B1-D09755A194CA}" type="pres">
      <dgm:prSet presAssocID="{EC778662-4A6F-4C9B-9ED9-9E1F15452E11}" presName="iconBgRect" presStyleLbl="bgShp" presStyleIdx="1" presStyleCnt="6"/>
      <dgm:spPr/>
    </dgm:pt>
    <dgm:pt modelId="{EAD5011E-7291-41A4-B97A-C813653F0EE4}" type="pres">
      <dgm:prSet presAssocID="{EC778662-4A6F-4C9B-9ED9-9E1F15452E1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4E25E99-E003-4C5C-A3A3-C591FA456FB8}" type="pres">
      <dgm:prSet presAssocID="{EC778662-4A6F-4C9B-9ED9-9E1F15452E11}" presName="spaceRect" presStyleCnt="0"/>
      <dgm:spPr/>
    </dgm:pt>
    <dgm:pt modelId="{C4631A19-0497-44AA-A9F0-A34D2D10162D}" type="pres">
      <dgm:prSet presAssocID="{EC778662-4A6F-4C9B-9ED9-9E1F15452E11}" presName="textRect" presStyleLbl="revTx" presStyleIdx="1" presStyleCnt="6">
        <dgm:presLayoutVars>
          <dgm:chMax val="1"/>
          <dgm:chPref val="1"/>
        </dgm:presLayoutVars>
      </dgm:prSet>
      <dgm:spPr/>
    </dgm:pt>
    <dgm:pt modelId="{53514203-E83B-4817-92E7-3653B397D1A6}" type="pres">
      <dgm:prSet presAssocID="{9BD30ABD-5631-4C96-ABC1-5029206730DB}" presName="sibTrans" presStyleLbl="sibTrans2D1" presStyleIdx="0" presStyleCnt="0"/>
      <dgm:spPr/>
    </dgm:pt>
    <dgm:pt modelId="{B4FC4D7F-BBB7-4CEF-9AC8-5BA6BEA426D3}" type="pres">
      <dgm:prSet presAssocID="{F5B1FAE7-C696-473F-B4F3-3D057B7DDF09}" presName="compNode" presStyleCnt="0"/>
      <dgm:spPr/>
    </dgm:pt>
    <dgm:pt modelId="{61A2A658-AF48-4036-ACD1-30C001778E67}" type="pres">
      <dgm:prSet presAssocID="{F5B1FAE7-C696-473F-B4F3-3D057B7DDF09}" presName="iconBgRect" presStyleLbl="bgShp" presStyleIdx="2" presStyleCnt="6"/>
      <dgm:spPr/>
    </dgm:pt>
    <dgm:pt modelId="{132A33B6-9009-41A6-AF7E-3E840ABEBFF3}" type="pres">
      <dgm:prSet presAssocID="{F5B1FAE7-C696-473F-B4F3-3D057B7DDF0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F297860-0129-4A93-95FF-7FC5F7976974}" type="pres">
      <dgm:prSet presAssocID="{F5B1FAE7-C696-473F-B4F3-3D057B7DDF09}" presName="spaceRect" presStyleCnt="0"/>
      <dgm:spPr/>
    </dgm:pt>
    <dgm:pt modelId="{093E997F-8F4E-4367-8441-D803D8BA0248}" type="pres">
      <dgm:prSet presAssocID="{F5B1FAE7-C696-473F-B4F3-3D057B7DDF09}" presName="textRect" presStyleLbl="revTx" presStyleIdx="2" presStyleCnt="6">
        <dgm:presLayoutVars>
          <dgm:chMax val="1"/>
          <dgm:chPref val="1"/>
        </dgm:presLayoutVars>
      </dgm:prSet>
      <dgm:spPr/>
    </dgm:pt>
    <dgm:pt modelId="{1B58C521-CCFE-40ED-A811-0ED16C5A62EF}" type="pres">
      <dgm:prSet presAssocID="{E8F4E2EE-3591-4CC3-BB99-FA7D0C6BCDAA}" presName="sibTrans" presStyleLbl="sibTrans2D1" presStyleIdx="0" presStyleCnt="0"/>
      <dgm:spPr/>
    </dgm:pt>
    <dgm:pt modelId="{B3520B4E-B760-4864-8EA3-A59BB70ECCFE}" type="pres">
      <dgm:prSet presAssocID="{DCB562C0-7737-4913-B923-727A316B3B79}" presName="compNode" presStyleCnt="0"/>
      <dgm:spPr/>
    </dgm:pt>
    <dgm:pt modelId="{2546E2DA-0164-4273-8C5B-4526F3D3F652}" type="pres">
      <dgm:prSet presAssocID="{DCB562C0-7737-4913-B923-727A316B3B79}" presName="iconBgRect" presStyleLbl="bgShp" presStyleIdx="3" presStyleCnt="6"/>
      <dgm:spPr/>
    </dgm:pt>
    <dgm:pt modelId="{96C17D61-A37D-4D9D-82F5-90F2AB1FFDE4}" type="pres">
      <dgm:prSet presAssocID="{DCB562C0-7737-4913-B923-727A316B3B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6F443E6E-5E4E-4061-99CF-9D44E90988EE}" type="pres">
      <dgm:prSet presAssocID="{DCB562C0-7737-4913-B923-727A316B3B79}" presName="spaceRect" presStyleCnt="0"/>
      <dgm:spPr/>
    </dgm:pt>
    <dgm:pt modelId="{342E2021-25B1-40B4-8043-5843F6FF62CB}" type="pres">
      <dgm:prSet presAssocID="{DCB562C0-7737-4913-B923-727A316B3B79}" presName="textRect" presStyleLbl="revTx" presStyleIdx="3" presStyleCnt="6">
        <dgm:presLayoutVars>
          <dgm:chMax val="1"/>
          <dgm:chPref val="1"/>
        </dgm:presLayoutVars>
      </dgm:prSet>
      <dgm:spPr/>
    </dgm:pt>
    <dgm:pt modelId="{D61B4B7E-C1D7-476C-9031-E9F24F8AF20D}" type="pres">
      <dgm:prSet presAssocID="{F7ECA2A2-34DB-4678-846C-25F364EA06BF}" presName="sibTrans" presStyleLbl="sibTrans2D1" presStyleIdx="0" presStyleCnt="0"/>
      <dgm:spPr/>
    </dgm:pt>
    <dgm:pt modelId="{B23ED9BE-5B82-4F7B-84A7-8633D33A9753}" type="pres">
      <dgm:prSet presAssocID="{CDBCAE2B-3CAA-447D-B37A-82B106FE4341}" presName="compNode" presStyleCnt="0"/>
      <dgm:spPr/>
    </dgm:pt>
    <dgm:pt modelId="{2C54ADB5-D3BD-4A1B-B614-93310B069A02}" type="pres">
      <dgm:prSet presAssocID="{CDBCAE2B-3CAA-447D-B37A-82B106FE4341}" presName="iconBgRect" presStyleLbl="bgShp" presStyleIdx="4" presStyleCnt="6"/>
      <dgm:spPr/>
    </dgm:pt>
    <dgm:pt modelId="{617FE7F1-7493-4FBE-9DBC-52D8CF0BC8B6}" type="pres">
      <dgm:prSet presAssocID="{CDBCAE2B-3CAA-447D-B37A-82B106FE434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A006849C-B81D-4C75-9046-33AEB7D4C854}" type="pres">
      <dgm:prSet presAssocID="{CDBCAE2B-3CAA-447D-B37A-82B106FE4341}" presName="spaceRect" presStyleCnt="0"/>
      <dgm:spPr/>
    </dgm:pt>
    <dgm:pt modelId="{4A198919-857C-4EE3-A13C-723324290317}" type="pres">
      <dgm:prSet presAssocID="{CDBCAE2B-3CAA-447D-B37A-82B106FE4341}" presName="textRect" presStyleLbl="revTx" presStyleIdx="4" presStyleCnt="6">
        <dgm:presLayoutVars>
          <dgm:chMax val="1"/>
          <dgm:chPref val="1"/>
        </dgm:presLayoutVars>
      </dgm:prSet>
      <dgm:spPr/>
    </dgm:pt>
    <dgm:pt modelId="{819B0F08-0444-4398-AE55-2C5BAACC8952}" type="pres">
      <dgm:prSet presAssocID="{2BF9EC46-47A9-44B1-AB14-75B3EB2B4DF1}" presName="sibTrans" presStyleLbl="sibTrans2D1" presStyleIdx="0" presStyleCnt="0"/>
      <dgm:spPr/>
    </dgm:pt>
    <dgm:pt modelId="{9F2AB77B-1447-493C-BB29-ED7E360EB190}" type="pres">
      <dgm:prSet presAssocID="{C56BD273-AAF9-4634-9168-02D4EEFD89BA}" presName="compNode" presStyleCnt="0"/>
      <dgm:spPr/>
    </dgm:pt>
    <dgm:pt modelId="{38E760BF-D6C1-4EBC-BA3F-81DC189C1315}" type="pres">
      <dgm:prSet presAssocID="{C56BD273-AAF9-4634-9168-02D4EEFD89BA}" presName="iconBgRect" presStyleLbl="bgShp" presStyleIdx="5" presStyleCnt="6"/>
      <dgm:spPr/>
    </dgm:pt>
    <dgm:pt modelId="{3A3D3C6B-6872-4C75-B147-204DF59758A1}" type="pres">
      <dgm:prSet presAssocID="{C56BD273-AAF9-4634-9168-02D4EEFD89B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DFBED64-B3C8-4774-B73B-5022F8BDAA66}" type="pres">
      <dgm:prSet presAssocID="{C56BD273-AAF9-4634-9168-02D4EEFD89BA}" presName="spaceRect" presStyleCnt="0"/>
      <dgm:spPr/>
    </dgm:pt>
    <dgm:pt modelId="{51CCA683-1FC2-4692-8A96-EC0C9D820061}" type="pres">
      <dgm:prSet presAssocID="{C56BD273-AAF9-4634-9168-02D4EEFD89B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7AA6C09-907D-47A8-80AC-CCBAFBC86AEA}" type="presOf" srcId="{2BF9EC46-47A9-44B1-AB14-75B3EB2B4DF1}" destId="{819B0F08-0444-4398-AE55-2C5BAACC8952}" srcOrd="0" destOrd="0" presId="urn:microsoft.com/office/officeart/2018/2/layout/IconCircleList"/>
    <dgm:cxn modelId="{2A483B13-F607-4F66-8276-62D5D50DAA3B}" type="presOf" srcId="{EC778662-4A6F-4C9B-9ED9-9E1F15452E11}" destId="{C4631A19-0497-44AA-A9F0-A34D2D10162D}" srcOrd="0" destOrd="0" presId="urn:microsoft.com/office/officeart/2018/2/layout/IconCircleList"/>
    <dgm:cxn modelId="{5AE42F29-9F32-46B0-853B-0109D678AB0D}" srcId="{F4B6068A-BD66-4E3F-B331-8D228679F32F}" destId="{EC778662-4A6F-4C9B-9ED9-9E1F15452E11}" srcOrd="1" destOrd="0" parTransId="{3100A5FF-9DC4-4191-85F7-41DB76365EC0}" sibTransId="{9BD30ABD-5631-4C96-ABC1-5029206730DB}"/>
    <dgm:cxn modelId="{900A0D2A-5E73-44BA-9C3A-2AB67D274139}" type="presOf" srcId="{DCB562C0-7737-4913-B923-727A316B3B79}" destId="{342E2021-25B1-40B4-8043-5843F6FF62CB}" srcOrd="0" destOrd="0" presId="urn:microsoft.com/office/officeart/2018/2/layout/IconCircleList"/>
    <dgm:cxn modelId="{F0BA5F2B-FCEB-495B-BCE0-604FBA35464D}" type="presOf" srcId="{F7ECA2A2-34DB-4678-846C-25F364EA06BF}" destId="{D61B4B7E-C1D7-476C-9031-E9F24F8AF20D}" srcOrd="0" destOrd="0" presId="urn:microsoft.com/office/officeart/2018/2/layout/IconCircleList"/>
    <dgm:cxn modelId="{CA1FA33F-A511-47BD-BB98-AC8DA67481D2}" srcId="{F4B6068A-BD66-4E3F-B331-8D228679F32F}" destId="{CDBCAE2B-3CAA-447D-B37A-82B106FE4341}" srcOrd="4" destOrd="0" parTransId="{AEAF95A4-2D38-4DEA-BC36-E798995C1F4F}" sibTransId="{2BF9EC46-47A9-44B1-AB14-75B3EB2B4DF1}"/>
    <dgm:cxn modelId="{7775E947-CD61-4CF0-ACFF-BD68C187A944}" srcId="{F4B6068A-BD66-4E3F-B331-8D228679F32F}" destId="{75BA17CE-9EC1-4996-9F98-1F91037CAB96}" srcOrd="0" destOrd="0" parTransId="{1AC80B6E-775D-4460-BC0C-F88AC07513DA}" sibTransId="{31874309-1BFF-4E81-91B0-0F7FF67C8E37}"/>
    <dgm:cxn modelId="{9A29904B-4C0D-46DC-A6DD-5C3DC296527B}" type="presOf" srcId="{CDBCAE2B-3CAA-447D-B37A-82B106FE4341}" destId="{4A198919-857C-4EE3-A13C-723324290317}" srcOrd="0" destOrd="0" presId="urn:microsoft.com/office/officeart/2018/2/layout/IconCircleList"/>
    <dgm:cxn modelId="{3AFF4E7B-D7FD-4575-ABAC-216512A82DBC}" type="presOf" srcId="{C56BD273-AAF9-4634-9168-02D4EEFD89BA}" destId="{51CCA683-1FC2-4692-8A96-EC0C9D820061}" srcOrd="0" destOrd="0" presId="urn:microsoft.com/office/officeart/2018/2/layout/IconCircleList"/>
    <dgm:cxn modelId="{CE47F498-CE4C-4783-B8C7-CFF954E7CB41}" srcId="{F4B6068A-BD66-4E3F-B331-8D228679F32F}" destId="{DCB562C0-7737-4913-B923-727A316B3B79}" srcOrd="3" destOrd="0" parTransId="{F7E5C8E8-2E59-486E-9ED6-CFE9A3BD051C}" sibTransId="{F7ECA2A2-34DB-4678-846C-25F364EA06BF}"/>
    <dgm:cxn modelId="{CA53D9AB-E05B-4646-80A3-A29194A849CA}" type="presOf" srcId="{E8F4E2EE-3591-4CC3-BB99-FA7D0C6BCDAA}" destId="{1B58C521-CCFE-40ED-A811-0ED16C5A62EF}" srcOrd="0" destOrd="0" presId="urn:microsoft.com/office/officeart/2018/2/layout/IconCircleList"/>
    <dgm:cxn modelId="{06F547BD-2F3E-4BF5-B924-D152D9DEA96F}" type="presOf" srcId="{F4B6068A-BD66-4E3F-B331-8D228679F32F}" destId="{55888F56-1C2D-4935-A7C4-E37E920ED4D5}" srcOrd="0" destOrd="0" presId="urn:microsoft.com/office/officeart/2018/2/layout/IconCircleList"/>
    <dgm:cxn modelId="{FF77B2C4-BD0D-40DD-A39A-CA21A48C225C}" type="presOf" srcId="{9BD30ABD-5631-4C96-ABC1-5029206730DB}" destId="{53514203-E83B-4817-92E7-3653B397D1A6}" srcOrd="0" destOrd="0" presId="urn:microsoft.com/office/officeart/2018/2/layout/IconCircleList"/>
    <dgm:cxn modelId="{6E1124E9-921B-4959-8310-64BDABB800B6}" type="presOf" srcId="{31874309-1BFF-4E81-91B0-0F7FF67C8E37}" destId="{D2833BB2-9A52-42F4-9030-D96512FC30C9}" srcOrd="0" destOrd="0" presId="urn:microsoft.com/office/officeart/2018/2/layout/IconCircleList"/>
    <dgm:cxn modelId="{1502C6E9-4392-4322-B655-20D2E22E9631}" type="presOf" srcId="{F5B1FAE7-C696-473F-B4F3-3D057B7DDF09}" destId="{093E997F-8F4E-4367-8441-D803D8BA0248}" srcOrd="0" destOrd="0" presId="urn:microsoft.com/office/officeart/2018/2/layout/IconCircleList"/>
    <dgm:cxn modelId="{E84510F6-5DFC-492D-B6A6-D974A842167D}" srcId="{F4B6068A-BD66-4E3F-B331-8D228679F32F}" destId="{F5B1FAE7-C696-473F-B4F3-3D057B7DDF09}" srcOrd="2" destOrd="0" parTransId="{178A977D-7B14-42DC-A537-425DF84DA2C1}" sibTransId="{E8F4E2EE-3591-4CC3-BB99-FA7D0C6BCDAA}"/>
    <dgm:cxn modelId="{3F1414FF-DCD4-4024-91FB-51B9950AF17B}" srcId="{F4B6068A-BD66-4E3F-B331-8D228679F32F}" destId="{C56BD273-AAF9-4634-9168-02D4EEFD89BA}" srcOrd="5" destOrd="0" parTransId="{624AA49B-B8E2-4C46-94AD-EBE5D850AD24}" sibTransId="{253A354D-7E7C-44AB-9316-7F79BCD5FF2B}"/>
    <dgm:cxn modelId="{C2DB35FF-B18D-4D07-BE01-278530CB8DDE}" type="presOf" srcId="{75BA17CE-9EC1-4996-9F98-1F91037CAB96}" destId="{C10D27CA-F564-47D8-8699-05A27BD01143}" srcOrd="0" destOrd="0" presId="urn:microsoft.com/office/officeart/2018/2/layout/IconCircleList"/>
    <dgm:cxn modelId="{F2F7D970-9621-4BEA-A402-00519C830A2A}" type="presParOf" srcId="{55888F56-1C2D-4935-A7C4-E37E920ED4D5}" destId="{73A70C5F-C40F-4579-8DF2-CA9E8D2D8E7C}" srcOrd="0" destOrd="0" presId="urn:microsoft.com/office/officeart/2018/2/layout/IconCircleList"/>
    <dgm:cxn modelId="{7BC5F81E-2C20-404B-9407-3381B7C3E844}" type="presParOf" srcId="{73A70C5F-C40F-4579-8DF2-CA9E8D2D8E7C}" destId="{21E41DAA-CE7F-4703-83CE-BFDA7E01AB6B}" srcOrd="0" destOrd="0" presId="urn:microsoft.com/office/officeart/2018/2/layout/IconCircleList"/>
    <dgm:cxn modelId="{73BA5F65-931E-4221-A8EE-D25FD4EE6125}" type="presParOf" srcId="{21E41DAA-CE7F-4703-83CE-BFDA7E01AB6B}" destId="{6E9AAA68-20FF-4AAB-888B-956300056D0A}" srcOrd="0" destOrd="0" presId="urn:microsoft.com/office/officeart/2018/2/layout/IconCircleList"/>
    <dgm:cxn modelId="{3ADBDAB3-0C5C-4956-8168-0E5A67759C85}" type="presParOf" srcId="{21E41DAA-CE7F-4703-83CE-BFDA7E01AB6B}" destId="{08B0ABCA-BB86-4CF1-8B48-43FE16DE3912}" srcOrd="1" destOrd="0" presId="urn:microsoft.com/office/officeart/2018/2/layout/IconCircleList"/>
    <dgm:cxn modelId="{553ED3CE-F7F8-41BF-A137-6BC6A613CFCD}" type="presParOf" srcId="{21E41DAA-CE7F-4703-83CE-BFDA7E01AB6B}" destId="{B439E215-F373-48F0-8457-D62A478051A7}" srcOrd="2" destOrd="0" presId="urn:microsoft.com/office/officeart/2018/2/layout/IconCircleList"/>
    <dgm:cxn modelId="{52AD9801-C826-495E-A527-AB744A4EB82D}" type="presParOf" srcId="{21E41DAA-CE7F-4703-83CE-BFDA7E01AB6B}" destId="{C10D27CA-F564-47D8-8699-05A27BD01143}" srcOrd="3" destOrd="0" presId="urn:microsoft.com/office/officeart/2018/2/layout/IconCircleList"/>
    <dgm:cxn modelId="{1B65668D-92A0-41BD-98E7-CACCCD0D9618}" type="presParOf" srcId="{73A70C5F-C40F-4579-8DF2-CA9E8D2D8E7C}" destId="{D2833BB2-9A52-42F4-9030-D96512FC30C9}" srcOrd="1" destOrd="0" presId="urn:microsoft.com/office/officeart/2018/2/layout/IconCircleList"/>
    <dgm:cxn modelId="{639117F0-B3BD-4117-B7F9-0738D784010F}" type="presParOf" srcId="{73A70C5F-C40F-4579-8DF2-CA9E8D2D8E7C}" destId="{E57CF941-A0AB-482D-966F-2BD8A5C0D138}" srcOrd="2" destOrd="0" presId="urn:microsoft.com/office/officeart/2018/2/layout/IconCircleList"/>
    <dgm:cxn modelId="{E85B0912-8379-440C-8756-C2776D626C4C}" type="presParOf" srcId="{E57CF941-A0AB-482D-966F-2BD8A5C0D138}" destId="{7509EBE3-8FD6-4649-A5B1-D09755A194CA}" srcOrd="0" destOrd="0" presId="urn:microsoft.com/office/officeart/2018/2/layout/IconCircleList"/>
    <dgm:cxn modelId="{8CF695F7-A1DC-4EEC-8ADC-26ADFE7D4C8B}" type="presParOf" srcId="{E57CF941-A0AB-482D-966F-2BD8A5C0D138}" destId="{EAD5011E-7291-41A4-B97A-C813653F0EE4}" srcOrd="1" destOrd="0" presId="urn:microsoft.com/office/officeart/2018/2/layout/IconCircleList"/>
    <dgm:cxn modelId="{8E98DBC3-2CEE-4CEB-9A70-199C5CA3C794}" type="presParOf" srcId="{E57CF941-A0AB-482D-966F-2BD8A5C0D138}" destId="{B4E25E99-E003-4C5C-A3A3-C591FA456FB8}" srcOrd="2" destOrd="0" presId="urn:microsoft.com/office/officeart/2018/2/layout/IconCircleList"/>
    <dgm:cxn modelId="{9171E10E-D273-4DE4-93C4-0DCD0683F212}" type="presParOf" srcId="{E57CF941-A0AB-482D-966F-2BD8A5C0D138}" destId="{C4631A19-0497-44AA-A9F0-A34D2D10162D}" srcOrd="3" destOrd="0" presId="urn:microsoft.com/office/officeart/2018/2/layout/IconCircleList"/>
    <dgm:cxn modelId="{9505424D-40E4-425B-A241-368BB6ABF834}" type="presParOf" srcId="{73A70C5F-C40F-4579-8DF2-CA9E8D2D8E7C}" destId="{53514203-E83B-4817-92E7-3653B397D1A6}" srcOrd="3" destOrd="0" presId="urn:microsoft.com/office/officeart/2018/2/layout/IconCircleList"/>
    <dgm:cxn modelId="{18893F17-C035-492E-9E5A-ED69BB55CFB7}" type="presParOf" srcId="{73A70C5F-C40F-4579-8DF2-CA9E8D2D8E7C}" destId="{B4FC4D7F-BBB7-4CEF-9AC8-5BA6BEA426D3}" srcOrd="4" destOrd="0" presId="urn:microsoft.com/office/officeart/2018/2/layout/IconCircleList"/>
    <dgm:cxn modelId="{A3EDF3BB-4389-40BE-B37D-779CBCBFD8C0}" type="presParOf" srcId="{B4FC4D7F-BBB7-4CEF-9AC8-5BA6BEA426D3}" destId="{61A2A658-AF48-4036-ACD1-30C001778E67}" srcOrd="0" destOrd="0" presId="urn:microsoft.com/office/officeart/2018/2/layout/IconCircleList"/>
    <dgm:cxn modelId="{09B10DCB-EB38-4BE6-B873-27A47AEAC5BF}" type="presParOf" srcId="{B4FC4D7F-BBB7-4CEF-9AC8-5BA6BEA426D3}" destId="{132A33B6-9009-41A6-AF7E-3E840ABEBFF3}" srcOrd="1" destOrd="0" presId="urn:microsoft.com/office/officeart/2018/2/layout/IconCircleList"/>
    <dgm:cxn modelId="{63C3F5BA-DB43-47DF-B757-B0AF4D04E194}" type="presParOf" srcId="{B4FC4D7F-BBB7-4CEF-9AC8-5BA6BEA426D3}" destId="{4F297860-0129-4A93-95FF-7FC5F7976974}" srcOrd="2" destOrd="0" presId="urn:microsoft.com/office/officeart/2018/2/layout/IconCircleList"/>
    <dgm:cxn modelId="{9C642523-8ED0-4593-B242-169C6B32ECE2}" type="presParOf" srcId="{B4FC4D7F-BBB7-4CEF-9AC8-5BA6BEA426D3}" destId="{093E997F-8F4E-4367-8441-D803D8BA0248}" srcOrd="3" destOrd="0" presId="urn:microsoft.com/office/officeart/2018/2/layout/IconCircleList"/>
    <dgm:cxn modelId="{5887C22A-B8EE-42B1-AAFF-BA5DE6D0DD31}" type="presParOf" srcId="{73A70C5F-C40F-4579-8DF2-CA9E8D2D8E7C}" destId="{1B58C521-CCFE-40ED-A811-0ED16C5A62EF}" srcOrd="5" destOrd="0" presId="urn:microsoft.com/office/officeart/2018/2/layout/IconCircleList"/>
    <dgm:cxn modelId="{EC7845AD-C917-4BB1-95B1-DF63A92CE77F}" type="presParOf" srcId="{73A70C5F-C40F-4579-8DF2-CA9E8D2D8E7C}" destId="{B3520B4E-B760-4864-8EA3-A59BB70ECCFE}" srcOrd="6" destOrd="0" presId="urn:microsoft.com/office/officeart/2018/2/layout/IconCircleList"/>
    <dgm:cxn modelId="{F8E63E4D-0A85-4868-9AC6-A690C4FF46C0}" type="presParOf" srcId="{B3520B4E-B760-4864-8EA3-A59BB70ECCFE}" destId="{2546E2DA-0164-4273-8C5B-4526F3D3F652}" srcOrd="0" destOrd="0" presId="urn:microsoft.com/office/officeart/2018/2/layout/IconCircleList"/>
    <dgm:cxn modelId="{C246D7F3-3EE8-4927-9CA8-A286FE9A751C}" type="presParOf" srcId="{B3520B4E-B760-4864-8EA3-A59BB70ECCFE}" destId="{96C17D61-A37D-4D9D-82F5-90F2AB1FFDE4}" srcOrd="1" destOrd="0" presId="urn:microsoft.com/office/officeart/2018/2/layout/IconCircleList"/>
    <dgm:cxn modelId="{2D907D00-DF01-46AA-B3B3-A0FC100E370B}" type="presParOf" srcId="{B3520B4E-B760-4864-8EA3-A59BB70ECCFE}" destId="{6F443E6E-5E4E-4061-99CF-9D44E90988EE}" srcOrd="2" destOrd="0" presId="urn:microsoft.com/office/officeart/2018/2/layout/IconCircleList"/>
    <dgm:cxn modelId="{B1125540-0F75-4126-81C3-5824974AB530}" type="presParOf" srcId="{B3520B4E-B760-4864-8EA3-A59BB70ECCFE}" destId="{342E2021-25B1-40B4-8043-5843F6FF62CB}" srcOrd="3" destOrd="0" presId="urn:microsoft.com/office/officeart/2018/2/layout/IconCircleList"/>
    <dgm:cxn modelId="{564AC8C8-92D8-43F9-97BB-4B075A7D35D2}" type="presParOf" srcId="{73A70C5F-C40F-4579-8DF2-CA9E8D2D8E7C}" destId="{D61B4B7E-C1D7-476C-9031-E9F24F8AF20D}" srcOrd="7" destOrd="0" presId="urn:microsoft.com/office/officeart/2018/2/layout/IconCircleList"/>
    <dgm:cxn modelId="{D11C5FAC-C556-4085-AE3B-DF40AE9B8C43}" type="presParOf" srcId="{73A70C5F-C40F-4579-8DF2-CA9E8D2D8E7C}" destId="{B23ED9BE-5B82-4F7B-84A7-8633D33A9753}" srcOrd="8" destOrd="0" presId="urn:microsoft.com/office/officeart/2018/2/layout/IconCircleList"/>
    <dgm:cxn modelId="{2ABC90A2-8B47-4F6C-B865-493CF0D1D205}" type="presParOf" srcId="{B23ED9BE-5B82-4F7B-84A7-8633D33A9753}" destId="{2C54ADB5-D3BD-4A1B-B614-93310B069A02}" srcOrd="0" destOrd="0" presId="urn:microsoft.com/office/officeart/2018/2/layout/IconCircleList"/>
    <dgm:cxn modelId="{0FDC9D08-A30A-4369-A346-65FA76170B3F}" type="presParOf" srcId="{B23ED9BE-5B82-4F7B-84A7-8633D33A9753}" destId="{617FE7F1-7493-4FBE-9DBC-52D8CF0BC8B6}" srcOrd="1" destOrd="0" presId="urn:microsoft.com/office/officeart/2018/2/layout/IconCircleList"/>
    <dgm:cxn modelId="{DA66986E-19B2-4EC9-89EA-FE99C0A0D7F3}" type="presParOf" srcId="{B23ED9BE-5B82-4F7B-84A7-8633D33A9753}" destId="{A006849C-B81D-4C75-9046-33AEB7D4C854}" srcOrd="2" destOrd="0" presId="urn:microsoft.com/office/officeart/2018/2/layout/IconCircleList"/>
    <dgm:cxn modelId="{5A348C09-7083-4837-9B1B-8D4EFFA8FF34}" type="presParOf" srcId="{B23ED9BE-5B82-4F7B-84A7-8633D33A9753}" destId="{4A198919-857C-4EE3-A13C-723324290317}" srcOrd="3" destOrd="0" presId="urn:microsoft.com/office/officeart/2018/2/layout/IconCircleList"/>
    <dgm:cxn modelId="{C66E1FFA-26C9-4D45-B2C3-8544F512CCAB}" type="presParOf" srcId="{73A70C5F-C40F-4579-8DF2-CA9E8D2D8E7C}" destId="{819B0F08-0444-4398-AE55-2C5BAACC8952}" srcOrd="9" destOrd="0" presId="urn:microsoft.com/office/officeart/2018/2/layout/IconCircleList"/>
    <dgm:cxn modelId="{49C1FC78-7CC9-4310-915E-D73D0E1CD748}" type="presParOf" srcId="{73A70C5F-C40F-4579-8DF2-CA9E8D2D8E7C}" destId="{9F2AB77B-1447-493C-BB29-ED7E360EB190}" srcOrd="10" destOrd="0" presId="urn:microsoft.com/office/officeart/2018/2/layout/IconCircleList"/>
    <dgm:cxn modelId="{F84F2193-8AE8-4298-8679-519B3F7A16AE}" type="presParOf" srcId="{9F2AB77B-1447-493C-BB29-ED7E360EB190}" destId="{38E760BF-D6C1-4EBC-BA3F-81DC189C1315}" srcOrd="0" destOrd="0" presId="urn:microsoft.com/office/officeart/2018/2/layout/IconCircleList"/>
    <dgm:cxn modelId="{770FD8D6-C835-428A-95B9-5823E688E7FE}" type="presParOf" srcId="{9F2AB77B-1447-493C-BB29-ED7E360EB190}" destId="{3A3D3C6B-6872-4C75-B147-204DF59758A1}" srcOrd="1" destOrd="0" presId="urn:microsoft.com/office/officeart/2018/2/layout/IconCircleList"/>
    <dgm:cxn modelId="{AA550A86-4B38-4B20-A79E-8FD234C409A9}" type="presParOf" srcId="{9F2AB77B-1447-493C-BB29-ED7E360EB190}" destId="{FDFBED64-B3C8-4774-B73B-5022F8BDAA66}" srcOrd="2" destOrd="0" presId="urn:microsoft.com/office/officeart/2018/2/layout/IconCircleList"/>
    <dgm:cxn modelId="{9DF37410-C8A4-49C6-9793-AEECF6C6F6D6}" type="presParOf" srcId="{9F2AB77B-1447-493C-BB29-ED7E360EB190}" destId="{51CCA683-1FC2-4692-8A96-EC0C9D82006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1E45CA-DD3D-445F-B009-A480A51AF23C}">
      <dsp:nvSpPr>
        <dsp:cNvPr id="0" name=""/>
        <dsp:cNvSpPr/>
      </dsp:nvSpPr>
      <dsp:spPr>
        <a:xfrm>
          <a:off x="6181" y="435650"/>
          <a:ext cx="1229512" cy="12295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6F862-C585-4AB9-9825-999F14BBC347}">
      <dsp:nvSpPr>
        <dsp:cNvPr id="0" name=""/>
        <dsp:cNvSpPr/>
      </dsp:nvSpPr>
      <dsp:spPr>
        <a:xfrm>
          <a:off x="264378" y="693848"/>
          <a:ext cx="713117" cy="7131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20204-1B27-4547-BD79-121339EDF9DA}">
      <dsp:nvSpPr>
        <dsp:cNvPr id="0" name=""/>
        <dsp:cNvSpPr/>
      </dsp:nvSpPr>
      <dsp:spPr>
        <a:xfrm>
          <a:off x="1499160" y="435650"/>
          <a:ext cx="2898137" cy="122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/>
            <a:t>Language delay</a:t>
          </a:r>
          <a:endParaRPr lang="en-US" sz="2400" kern="1200" dirty="0"/>
        </a:p>
      </dsp:txBody>
      <dsp:txXfrm>
        <a:off x="1499160" y="435650"/>
        <a:ext cx="2898137" cy="1229512"/>
      </dsp:txXfrm>
    </dsp:sp>
    <dsp:sp modelId="{E19CC894-E697-4E5F-9295-E06F838A046F}">
      <dsp:nvSpPr>
        <dsp:cNvPr id="0" name=""/>
        <dsp:cNvSpPr/>
      </dsp:nvSpPr>
      <dsp:spPr>
        <a:xfrm>
          <a:off x="4902276" y="435650"/>
          <a:ext cx="1229512" cy="12295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C5749-06BD-4D20-8B29-922FD02005E8}">
      <dsp:nvSpPr>
        <dsp:cNvPr id="0" name=""/>
        <dsp:cNvSpPr/>
      </dsp:nvSpPr>
      <dsp:spPr>
        <a:xfrm>
          <a:off x="5160474" y="693848"/>
          <a:ext cx="713117" cy="7131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21BB6-91B0-4DF5-A4D5-460FC8B30A9A}">
      <dsp:nvSpPr>
        <dsp:cNvPr id="0" name=""/>
        <dsp:cNvSpPr/>
      </dsp:nvSpPr>
      <dsp:spPr>
        <a:xfrm>
          <a:off x="6395256" y="435650"/>
          <a:ext cx="2898137" cy="122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Pretend play</a:t>
          </a:r>
          <a:endParaRPr lang="en-US" sz="2400" kern="1200"/>
        </a:p>
      </dsp:txBody>
      <dsp:txXfrm>
        <a:off x="6395256" y="435650"/>
        <a:ext cx="2898137" cy="1229512"/>
      </dsp:txXfrm>
    </dsp:sp>
    <dsp:sp modelId="{70A52EE5-C04F-4A8D-BC29-C863AE1B9B77}">
      <dsp:nvSpPr>
        <dsp:cNvPr id="0" name=""/>
        <dsp:cNvSpPr/>
      </dsp:nvSpPr>
      <dsp:spPr>
        <a:xfrm>
          <a:off x="6181" y="2347278"/>
          <a:ext cx="1229512" cy="12295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F07E98-33B9-4908-A0EA-B41D8747E79E}">
      <dsp:nvSpPr>
        <dsp:cNvPr id="0" name=""/>
        <dsp:cNvSpPr/>
      </dsp:nvSpPr>
      <dsp:spPr>
        <a:xfrm>
          <a:off x="264378" y="2605476"/>
          <a:ext cx="713117" cy="7131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6FAC5-DCF1-44C7-ABC6-38437BB6C289}">
      <dsp:nvSpPr>
        <dsp:cNvPr id="0" name=""/>
        <dsp:cNvSpPr/>
      </dsp:nvSpPr>
      <dsp:spPr>
        <a:xfrm>
          <a:off x="1499160" y="2347278"/>
          <a:ext cx="2898137" cy="122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Symbolic thinking</a:t>
          </a:r>
          <a:endParaRPr lang="en-US" sz="2400" kern="1200"/>
        </a:p>
      </dsp:txBody>
      <dsp:txXfrm>
        <a:off x="1499160" y="2347278"/>
        <a:ext cx="2898137" cy="1229512"/>
      </dsp:txXfrm>
    </dsp:sp>
    <dsp:sp modelId="{29151FFB-1182-4359-BF77-5EBAC33795D9}">
      <dsp:nvSpPr>
        <dsp:cNvPr id="0" name=""/>
        <dsp:cNvSpPr/>
      </dsp:nvSpPr>
      <dsp:spPr>
        <a:xfrm>
          <a:off x="4902276" y="2347278"/>
          <a:ext cx="1229512" cy="122951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A8A19-9204-415C-8C53-ABE8FF5F8CCA}">
      <dsp:nvSpPr>
        <dsp:cNvPr id="0" name=""/>
        <dsp:cNvSpPr/>
      </dsp:nvSpPr>
      <dsp:spPr>
        <a:xfrm>
          <a:off x="5160474" y="2605476"/>
          <a:ext cx="713117" cy="7131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104296-B3F4-45DA-80ED-62D0011F327C}">
      <dsp:nvSpPr>
        <dsp:cNvPr id="0" name=""/>
        <dsp:cNvSpPr/>
      </dsp:nvSpPr>
      <dsp:spPr>
        <a:xfrm>
          <a:off x="6395256" y="2347278"/>
          <a:ext cx="2898137" cy="122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Imagination and curiosity</a:t>
          </a:r>
          <a:endParaRPr lang="en-US" sz="2400" kern="1200" dirty="0"/>
        </a:p>
      </dsp:txBody>
      <dsp:txXfrm>
        <a:off x="6395256" y="2347278"/>
        <a:ext cx="2898137" cy="12295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AAA68-20FF-4AAB-888B-956300056D0A}">
      <dsp:nvSpPr>
        <dsp:cNvPr id="0" name=""/>
        <dsp:cNvSpPr/>
      </dsp:nvSpPr>
      <dsp:spPr>
        <a:xfrm>
          <a:off x="199397" y="55064"/>
          <a:ext cx="849030" cy="84903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0ABCA-BB86-4CF1-8B48-43FE16DE3912}">
      <dsp:nvSpPr>
        <dsp:cNvPr id="0" name=""/>
        <dsp:cNvSpPr/>
      </dsp:nvSpPr>
      <dsp:spPr>
        <a:xfrm>
          <a:off x="377693" y="233360"/>
          <a:ext cx="492437" cy="492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D27CA-F564-47D8-8699-05A27BD01143}">
      <dsp:nvSpPr>
        <dsp:cNvPr id="0" name=""/>
        <dsp:cNvSpPr/>
      </dsp:nvSpPr>
      <dsp:spPr>
        <a:xfrm>
          <a:off x="1230362" y="55064"/>
          <a:ext cx="2001285" cy="849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Reading together</a:t>
          </a:r>
          <a:endParaRPr lang="en-US" sz="2100" kern="1200"/>
        </a:p>
      </dsp:txBody>
      <dsp:txXfrm>
        <a:off x="1230362" y="55064"/>
        <a:ext cx="2001285" cy="849030"/>
      </dsp:txXfrm>
    </dsp:sp>
    <dsp:sp modelId="{7509EBE3-8FD6-4649-A5B1-D09755A194CA}">
      <dsp:nvSpPr>
        <dsp:cNvPr id="0" name=""/>
        <dsp:cNvSpPr/>
      </dsp:nvSpPr>
      <dsp:spPr>
        <a:xfrm>
          <a:off x="3580357" y="55064"/>
          <a:ext cx="849030" cy="84903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D5011E-7291-41A4-B97A-C813653F0EE4}">
      <dsp:nvSpPr>
        <dsp:cNvPr id="0" name=""/>
        <dsp:cNvSpPr/>
      </dsp:nvSpPr>
      <dsp:spPr>
        <a:xfrm>
          <a:off x="3758653" y="233360"/>
          <a:ext cx="492437" cy="492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31A19-0497-44AA-A9F0-A34D2D10162D}">
      <dsp:nvSpPr>
        <dsp:cNvPr id="0" name=""/>
        <dsp:cNvSpPr/>
      </dsp:nvSpPr>
      <dsp:spPr>
        <a:xfrm>
          <a:off x="4611322" y="55064"/>
          <a:ext cx="2001285" cy="849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Play based learning</a:t>
          </a:r>
          <a:endParaRPr lang="en-US" sz="2100" kern="1200"/>
        </a:p>
      </dsp:txBody>
      <dsp:txXfrm>
        <a:off x="4611322" y="55064"/>
        <a:ext cx="2001285" cy="849030"/>
      </dsp:txXfrm>
    </dsp:sp>
    <dsp:sp modelId="{61A2A658-AF48-4036-ACD1-30C001778E67}">
      <dsp:nvSpPr>
        <dsp:cNvPr id="0" name=""/>
        <dsp:cNvSpPr/>
      </dsp:nvSpPr>
      <dsp:spPr>
        <a:xfrm>
          <a:off x="199397" y="1588530"/>
          <a:ext cx="849030" cy="84903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2A33B6-9009-41A6-AF7E-3E840ABEBFF3}">
      <dsp:nvSpPr>
        <dsp:cNvPr id="0" name=""/>
        <dsp:cNvSpPr/>
      </dsp:nvSpPr>
      <dsp:spPr>
        <a:xfrm>
          <a:off x="377693" y="1766826"/>
          <a:ext cx="492437" cy="492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3E997F-8F4E-4367-8441-D803D8BA0248}">
      <dsp:nvSpPr>
        <dsp:cNvPr id="0" name=""/>
        <dsp:cNvSpPr/>
      </dsp:nvSpPr>
      <dsp:spPr>
        <a:xfrm>
          <a:off x="1230362" y="1588530"/>
          <a:ext cx="2001285" cy="849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Speech and Language Therapy</a:t>
          </a:r>
          <a:endParaRPr lang="en-US" sz="2100" kern="1200"/>
        </a:p>
      </dsp:txBody>
      <dsp:txXfrm>
        <a:off x="1230362" y="1588530"/>
        <a:ext cx="2001285" cy="849030"/>
      </dsp:txXfrm>
    </dsp:sp>
    <dsp:sp modelId="{2546E2DA-0164-4273-8C5B-4526F3D3F652}">
      <dsp:nvSpPr>
        <dsp:cNvPr id="0" name=""/>
        <dsp:cNvSpPr/>
      </dsp:nvSpPr>
      <dsp:spPr>
        <a:xfrm>
          <a:off x="3580357" y="1588530"/>
          <a:ext cx="849030" cy="84903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C17D61-A37D-4D9D-82F5-90F2AB1FFDE4}">
      <dsp:nvSpPr>
        <dsp:cNvPr id="0" name=""/>
        <dsp:cNvSpPr/>
      </dsp:nvSpPr>
      <dsp:spPr>
        <a:xfrm>
          <a:off x="3758653" y="1766826"/>
          <a:ext cx="492437" cy="4924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E2021-25B1-40B4-8043-5843F6FF62CB}">
      <dsp:nvSpPr>
        <dsp:cNvPr id="0" name=""/>
        <dsp:cNvSpPr/>
      </dsp:nvSpPr>
      <dsp:spPr>
        <a:xfrm>
          <a:off x="4611322" y="1588530"/>
          <a:ext cx="2001285" cy="849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Support for his mother</a:t>
          </a:r>
          <a:endParaRPr lang="en-US" sz="2100" kern="1200"/>
        </a:p>
      </dsp:txBody>
      <dsp:txXfrm>
        <a:off x="4611322" y="1588530"/>
        <a:ext cx="2001285" cy="849030"/>
      </dsp:txXfrm>
    </dsp:sp>
    <dsp:sp modelId="{2C54ADB5-D3BD-4A1B-B614-93310B069A02}">
      <dsp:nvSpPr>
        <dsp:cNvPr id="0" name=""/>
        <dsp:cNvSpPr/>
      </dsp:nvSpPr>
      <dsp:spPr>
        <a:xfrm>
          <a:off x="199397" y="3121996"/>
          <a:ext cx="849030" cy="84903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7FE7F1-7493-4FBE-9DBC-52D8CF0BC8B6}">
      <dsp:nvSpPr>
        <dsp:cNvPr id="0" name=""/>
        <dsp:cNvSpPr/>
      </dsp:nvSpPr>
      <dsp:spPr>
        <a:xfrm>
          <a:off x="377693" y="3300292"/>
          <a:ext cx="492437" cy="4924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98919-857C-4EE3-A13C-723324290317}">
      <dsp:nvSpPr>
        <dsp:cNvPr id="0" name=""/>
        <dsp:cNvSpPr/>
      </dsp:nvSpPr>
      <dsp:spPr>
        <a:xfrm>
          <a:off x="1230362" y="3121996"/>
          <a:ext cx="2001285" cy="849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Positive nursery environment</a:t>
          </a:r>
          <a:endParaRPr lang="en-US" sz="2100" kern="1200"/>
        </a:p>
      </dsp:txBody>
      <dsp:txXfrm>
        <a:off x="1230362" y="3121996"/>
        <a:ext cx="2001285" cy="849030"/>
      </dsp:txXfrm>
    </dsp:sp>
    <dsp:sp modelId="{38E760BF-D6C1-4EBC-BA3F-81DC189C1315}">
      <dsp:nvSpPr>
        <dsp:cNvPr id="0" name=""/>
        <dsp:cNvSpPr/>
      </dsp:nvSpPr>
      <dsp:spPr>
        <a:xfrm>
          <a:off x="3580357" y="3121996"/>
          <a:ext cx="849030" cy="84903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3D3C6B-6872-4C75-B147-204DF59758A1}">
      <dsp:nvSpPr>
        <dsp:cNvPr id="0" name=""/>
        <dsp:cNvSpPr/>
      </dsp:nvSpPr>
      <dsp:spPr>
        <a:xfrm>
          <a:off x="3758653" y="3300292"/>
          <a:ext cx="492437" cy="49243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CA683-1FC2-4692-8A96-EC0C9D820061}">
      <dsp:nvSpPr>
        <dsp:cNvPr id="0" name=""/>
        <dsp:cNvSpPr/>
      </dsp:nvSpPr>
      <dsp:spPr>
        <a:xfrm>
          <a:off x="4611322" y="3121996"/>
          <a:ext cx="2001285" cy="849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Consistent routine</a:t>
          </a:r>
          <a:endParaRPr lang="en-US" sz="2100" kern="1200"/>
        </a:p>
      </dsp:txBody>
      <dsp:txXfrm>
        <a:off x="4611322" y="3121996"/>
        <a:ext cx="2001285" cy="849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9T18:44:36.4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42A314-502D-D44B-8BF0-085BC6346577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6C871-721E-F146-BA4F-A3BBA9AFE3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1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E6C871-721E-F146-BA4F-A3BBA9AFE3A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968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E6C871-721E-F146-BA4F-A3BBA9AFE3A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10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E6C871-721E-F146-BA4F-A3BBA9AFE3A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8636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E6C871-721E-F146-BA4F-A3BBA9AFE3A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803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349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394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18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July 13, 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262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July 13,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6583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July 13,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85341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July 13,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274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July 13,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297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July 13,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445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26255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974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July 13, 2026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67062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78" r:id="rId7"/>
    <p:sldLayoutId id="2147483779" r:id="rId8"/>
    <p:sldLayoutId id="2147483780" r:id="rId9"/>
    <p:sldLayoutId id="2147483781" r:id="rId10"/>
    <p:sldLayoutId id="2147483788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11" Type="http://schemas.openxmlformats.org/officeDocument/2006/relationships/image" Target="../media/image13.jpe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png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4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51.sv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1.png"/><Relationship Id="rId7" Type="http://schemas.openxmlformats.org/officeDocument/2006/relationships/image" Target="../media/image57.png"/><Relationship Id="rId12" Type="http://schemas.openxmlformats.org/officeDocument/2006/relationships/image" Target="../media/image62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5" Type="http://schemas.openxmlformats.org/officeDocument/2006/relationships/image" Target="../media/image2.png"/><Relationship Id="rId10" Type="http://schemas.openxmlformats.org/officeDocument/2006/relationships/image" Target="../media/image60.svg"/><Relationship Id="rId4" Type="http://schemas.openxmlformats.org/officeDocument/2006/relationships/customXml" Target="../ink/ink2.xml"/><Relationship Id="rId9" Type="http://schemas.openxmlformats.org/officeDocument/2006/relationships/image" Target="../media/image5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heducation.com/" TargetMode="External"/><Relationship Id="rId3" Type="http://schemas.openxmlformats.org/officeDocument/2006/relationships/hyperlink" Target="https://www.gov.uk/government/publications/early-years-foundation-stage-framework-2" TargetMode="External"/><Relationship Id="rId7" Type="http://schemas.openxmlformats.org/officeDocument/2006/relationships/hyperlink" Target="https://www.pearson.com/en-gb/subject-catalog/p/how-children-learn/P200000009642" TargetMode="External"/><Relationship Id="rId2" Type="http://schemas.openxmlformats.org/officeDocument/2006/relationships/hyperlink" Target="https://uk.sagepub.com/en-gb/eur/early-childhood-education/book26863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library.wiley.com/doi/10.1002/sce.3730480306" TargetMode="External"/><Relationship Id="rId5" Type="http://schemas.openxmlformats.org/officeDocument/2006/relationships/hyperlink" Target="https://archive.org/details/originsofintelli0000piag" TargetMode="External"/><Relationship Id="rId4" Type="http://schemas.openxmlformats.org/officeDocument/2006/relationships/hyperlink" Target="https://www.nhs.uk/mental-health/conditions/postnatal-depress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University of wales Logos">
            <a:extLst>
              <a:ext uri="{FF2B5EF4-FFF2-40B4-BE49-F238E27FC236}">
                <a16:creationId xmlns:a16="http://schemas.microsoft.com/office/drawing/2014/main" id="{8E908ABF-155B-E211-1E07-55AF8F5A10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88" y="382778"/>
            <a:ext cx="4289441" cy="162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99A93B-C40D-60CF-0645-606D37D52696}"/>
              </a:ext>
            </a:extLst>
          </p:cNvPr>
          <p:cNvSpPr txBox="1"/>
          <p:nvPr/>
        </p:nvSpPr>
        <p:spPr>
          <a:xfrm>
            <a:off x="2712719" y="2466041"/>
            <a:ext cx="6766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Psychology in Health and Social Care</a:t>
            </a:r>
          </a:p>
          <a:p>
            <a:pPr algn="ctr"/>
            <a:r>
              <a:rPr lang="en-US" sz="3200" dirty="0"/>
              <a:t>(LCHS4010)</a:t>
            </a:r>
          </a:p>
          <a:p>
            <a:pPr algn="ctr"/>
            <a:r>
              <a:rPr lang="en-US" sz="3200" dirty="0"/>
              <a:t>Lecturer’s name: Brian Mashumba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A79361-BF85-95B6-07C6-121AFBEC4993}"/>
              </a:ext>
            </a:extLst>
          </p:cNvPr>
          <p:cNvSpPr txBox="1"/>
          <p:nvPr/>
        </p:nvSpPr>
        <p:spPr>
          <a:xfrm>
            <a:off x="4291691" y="4490063"/>
            <a:ext cx="36086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/>
              <a:t>Student Name: Dana Bardar</a:t>
            </a:r>
          </a:p>
          <a:p>
            <a:pPr algn="ctr"/>
            <a:r>
              <a:rPr lang="en-US" sz="2400" dirty="0"/>
              <a:t>Student Id: 2513145</a:t>
            </a:r>
          </a:p>
        </p:txBody>
      </p:sp>
    </p:spTree>
    <p:extLst>
      <p:ext uri="{BB962C8B-B14F-4D97-AF65-F5344CB8AC3E}">
        <p14:creationId xmlns:p14="http://schemas.microsoft.com/office/powerpoint/2010/main" val="1868990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EB1B078B-B000-44F9-B571-4AF20E88C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76849"/>
            <a:ext cx="12192000" cy="3781151"/>
          </a:xfrm>
          <a:custGeom>
            <a:avLst/>
            <a:gdLst>
              <a:gd name="connsiteX0" fmla="*/ 12087372 w 12192000"/>
              <a:gd name="connsiteY0" fmla="*/ 0 h 3793674"/>
              <a:gd name="connsiteX1" fmla="*/ 12178353 w 12192000"/>
              <a:gd name="connsiteY1" fmla="*/ 12523 h 3793674"/>
              <a:gd name="connsiteX2" fmla="*/ 12192000 w 12192000"/>
              <a:gd name="connsiteY2" fmla="*/ 25195 h 3793674"/>
              <a:gd name="connsiteX3" fmla="*/ 12192000 w 12192000"/>
              <a:gd name="connsiteY3" fmla="*/ 3793674 h 3793674"/>
              <a:gd name="connsiteX4" fmla="*/ 0 w 12192000"/>
              <a:gd name="connsiteY4" fmla="*/ 3793674 h 3793674"/>
              <a:gd name="connsiteX5" fmla="*/ 0 w 12192000"/>
              <a:gd name="connsiteY5" fmla="*/ 3066065 h 3793674"/>
              <a:gd name="connsiteX6" fmla="*/ 8171 w 12192000"/>
              <a:gd name="connsiteY6" fmla="*/ 3063714 h 3793674"/>
              <a:gd name="connsiteX7" fmla="*/ 67297 w 12192000"/>
              <a:gd name="connsiteY7" fmla="*/ 3039008 h 3793674"/>
              <a:gd name="connsiteX8" fmla="*/ 156970 w 12192000"/>
              <a:gd name="connsiteY8" fmla="*/ 3078618 h 3793674"/>
              <a:gd name="connsiteX9" fmla="*/ 191925 w 12192000"/>
              <a:gd name="connsiteY9" fmla="*/ 3081672 h 3793674"/>
              <a:gd name="connsiteX10" fmla="*/ 260901 w 12192000"/>
              <a:gd name="connsiteY10" fmla="*/ 3123909 h 3793674"/>
              <a:gd name="connsiteX11" fmla="*/ 408315 w 12192000"/>
              <a:gd name="connsiteY11" fmla="*/ 2979941 h 3793674"/>
              <a:gd name="connsiteX12" fmla="*/ 658076 w 12192000"/>
              <a:gd name="connsiteY12" fmla="*/ 2943310 h 3793674"/>
              <a:gd name="connsiteX13" fmla="*/ 858103 w 12192000"/>
              <a:gd name="connsiteY13" fmla="*/ 2814464 h 3793674"/>
              <a:gd name="connsiteX14" fmla="*/ 994062 w 12192000"/>
              <a:gd name="connsiteY14" fmla="*/ 2797082 h 3793674"/>
              <a:gd name="connsiteX15" fmla="*/ 1047040 w 12192000"/>
              <a:gd name="connsiteY15" fmla="*/ 2839351 h 3793674"/>
              <a:gd name="connsiteX16" fmla="*/ 1377085 w 12192000"/>
              <a:gd name="connsiteY16" fmla="*/ 2747933 h 3793674"/>
              <a:gd name="connsiteX17" fmla="*/ 1465015 w 12192000"/>
              <a:gd name="connsiteY17" fmla="*/ 2747280 h 3793674"/>
              <a:gd name="connsiteX18" fmla="*/ 1535004 w 12192000"/>
              <a:gd name="connsiteY18" fmla="*/ 2700358 h 3793674"/>
              <a:gd name="connsiteX19" fmla="*/ 1679251 w 12192000"/>
              <a:gd name="connsiteY19" fmla="*/ 2724890 h 3793674"/>
              <a:gd name="connsiteX20" fmla="*/ 1865161 w 12192000"/>
              <a:gd name="connsiteY20" fmla="*/ 2675644 h 3793674"/>
              <a:gd name="connsiteX21" fmla="*/ 1977927 w 12192000"/>
              <a:gd name="connsiteY21" fmla="*/ 2654971 h 3793674"/>
              <a:gd name="connsiteX22" fmla="*/ 2023175 w 12192000"/>
              <a:gd name="connsiteY22" fmla="*/ 2660925 h 3793674"/>
              <a:gd name="connsiteX23" fmla="*/ 2040685 w 12192000"/>
              <a:gd name="connsiteY23" fmla="*/ 2665174 h 3793674"/>
              <a:gd name="connsiteX24" fmla="*/ 2057102 w 12192000"/>
              <a:gd name="connsiteY24" fmla="*/ 2658281 h 3793674"/>
              <a:gd name="connsiteX25" fmla="*/ 2052057 w 12192000"/>
              <a:gd name="connsiteY25" fmla="*/ 2630525 h 3793674"/>
              <a:gd name="connsiteX26" fmla="*/ 2052988 w 12192000"/>
              <a:gd name="connsiteY26" fmla="*/ 2629844 h 3793674"/>
              <a:gd name="connsiteX27" fmla="*/ 2075835 w 12192000"/>
              <a:gd name="connsiteY27" fmla="*/ 2637574 h 3793674"/>
              <a:gd name="connsiteX28" fmla="*/ 2105280 w 12192000"/>
              <a:gd name="connsiteY28" fmla="*/ 2634295 h 3793674"/>
              <a:gd name="connsiteX29" fmla="*/ 2271487 w 12192000"/>
              <a:gd name="connsiteY29" fmla="*/ 2572125 h 3793674"/>
              <a:gd name="connsiteX30" fmla="*/ 2450874 w 12192000"/>
              <a:gd name="connsiteY30" fmla="*/ 2553486 h 3793674"/>
              <a:gd name="connsiteX31" fmla="*/ 2507266 w 12192000"/>
              <a:gd name="connsiteY31" fmla="*/ 2524499 h 3793674"/>
              <a:gd name="connsiteX32" fmla="*/ 2641503 w 12192000"/>
              <a:gd name="connsiteY32" fmla="*/ 2438864 h 3793674"/>
              <a:gd name="connsiteX33" fmla="*/ 2817182 w 12192000"/>
              <a:gd name="connsiteY33" fmla="*/ 2278080 h 3793674"/>
              <a:gd name="connsiteX34" fmla="*/ 2957554 w 12192000"/>
              <a:gd name="connsiteY34" fmla="*/ 2193400 h 3793674"/>
              <a:gd name="connsiteX35" fmla="*/ 3003677 w 12192000"/>
              <a:gd name="connsiteY35" fmla="*/ 2167401 h 3793674"/>
              <a:gd name="connsiteX36" fmla="*/ 3046876 w 12192000"/>
              <a:gd name="connsiteY36" fmla="*/ 2093819 h 3793674"/>
              <a:gd name="connsiteX37" fmla="*/ 3303290 w 12192000"/>
              <a:gd name="connsiteY37" fmla="*/ 2007607 h 3793674"/>
              <a:gd name="connsiteX38" fmla="*/ 3395602 w 12192000"/>
              <a:gd name="connsiteY38" fmla="*/ 1906162 h 3793674"/>
              <a:gd name="connsiteX39" fmla="*/ 3430100 w 12192000"/>
              <a:gd name="connsiteY39" fmla="*/ 1879967 h 3793674"/>
              <a:gd name="connsiteX40" fmla="*/ 3437914 w 12192000"/>
              <a:gd name="connsiteY40" fmla="*/ 1882014 h 3793674"/>
              <a:gd name="connsiteX41" fmla="*/ 3438972 w 12192000"/>
              <a:gd name="connsiteY41" fmla="*/ 1883731 h 3793674"/>
              <a:gd name="connsiteX42" fmla="*/ 3547723 w 12192000"/>
              <a:gd name="connsiteY42" fmla="*/ 1843739 h 3793674"/>
              <a:gd name="connsiteX43" fmla="*/ 3572350 w 12192000"/>
              <a:gd name="connsiteY43" fmla="*/ 1838592 h 3793674"/>
              <a:gd name="connsiteX44" fmla="*/ 3575291 w 12192000"/>
              <a:gd name="connsiteY44" fmla="*/ 1839812 h 3793674"/>
              <a:gd name="connsiteX45" fmla="*/ 3595183 w 12192000"/>
              <a:gd name="connsiteY45" fmla="*/ 1828822 h 3793674"/>
              <a:gd name="connsiteX46" fmla="*/ 3611353 w 12192000"/>
              <a:gd name="connsiteY46" fmla="*/ 1811452 h 3793674"/>
              <a:gd name="connsiteX47" fmla="*/ 3825586 w 12192000"/>
              <a:gd name="connsiteY47" fmla="*/ 1811075 h 3793674"/>
              <a:gd name="connsiteX48" fmla="*/ 4166327 w 12192000"/>
              <a:gd name="connsiteY48" fmla="*/ 1759538 h 3793674"/>
              <a:gd name="connsiteX49" fmla="*/ 4437661 w 12192000"/>
              <a:gd name="connsiteY49" fmla="*/ 1675591 h 3793674"/>
              <a:gd name="connsiteX50" fmla="*/ 4510862 w 12192000"/>
              <a:gd name="connsiteY50" fmla="*/ 1678037 h 3793674"/>
              <a:gd name="connsiteX51" fmla="*/ 4573217 w 12192000"/>
              <a:gd name="connsiteY51" fmla="*/ 1646377 h 3793674"/>
              <a:gd name="connsiteX52" fmla="*/ 4605137 w 12192000"/>
              <a:gd name="connsiteY52" fmla="*/ 1656997 h 3793674"/>
              <a:gd name="connsiteX53" fmla="*/ 4623509 w 12192000"/>
              <a:gd name="connsiteY53" fmla="*/ 1656442 h 3793674"/>
              <a:gd name="connsiteX54" fmla="*/ 4629310 w 12192000"/>
              <a:gd name="connsiteY54" fmla="*/ 1666377 h 3793674"/>
              <a:gd name="connsiteX55" fmla="*/ 4657404 w 12192000"/>
              <a:gd name="connsiteY55" fmla="*/ 1672770 h 3793674"/>
              <a:gd name="connsiteX56" fmla="*/ 4691044 w 12192000"/>
              <a:gd name="connsiteY56" fmla="*/ 1668931 h 3793674"/>
              <a:gd name="connsiteX57" fmla="*/ 4850032 w 12192000"/>
              <a:gd name="connsiteY57" fmla="*/ 1639440 h 3793674"/>
              <a:gd name="connsiteX58" fmla="*/ 4945654 w 12192000"/>
              <a:gd name="connsiteY58" fmla="*/ 1628212 h 3793674"/>
              <a:gd name="connsiteX59" fmla="*/ 4982770 w 12192000"/>
              <a:gd name="connsiteY59" fmla="*/ 1634027 h 3793674"/>
              <a:gd name="connsiteX60" fmla="*/ 5034068 w 12192000"/>
              <a:gd name="connsiteY60" fmla="*/ 1635369 h 3793674"/>
              <a:gd name="connsiteX61" fmla="*/ 5157133 w 12192000"/>
              <a:gd name="connsiteY61" fmla="*/ 1621298 h 3793674"/>
              <a:gd name="connsiteX62" fmla="*/ 5331645 w 12192000"/>
              <a:gd name="connsiteY62" fmla="*/ 1602675 h 3793674"/>
              <a:gd name="connsiteX63" fmla="*/ 5339977 w 12192000"/>
              <a:gd name="connsiteY63" fmla="*/ 1609364 h 3793674"/>
              <a:gd name="connsiteX64" fmla="*/ 5400314 w 12192000"/>
              <a:gd name="connsiteY64" fmla="*/ 1600700 h 3793674"/>
              <a:gd name="connsiteX65" fmla="*/ 5607257 w 12192000"/>
              <a:gd name="connsiteY65" fmla="*/ 1518495 h 3793674"/>
              <a:gd name="connsiteX66" fmla="*/ 5725292 w 12192000"/>
              <a:gd name="connsiteY66" fmla="*/ 1502996 h 3793674"/>
              <a:gd name="connsiteX67" fmla="*/ 5767898 w 12192000"/>
              <a:gd name="connsiteY67" fmla="*/ 1505858 h 3793674"/>
              <a:gd name="connsiteX68" fmla="*/ 5839240 w 12192000"/>
              <a:gd name="connsiteY68" fmla="*/ 1510133 h 3793674"/>
              <a:gd name="connsiteX69" fmla="*/ 5905402 w 12192000"/>
              <a:gd name="connsiteY69" fmla="*/ 1527401 h 3793674"/>
              <a:gd name="connsiteX70" fmla="*/ 5964698 w 12192000"/>
              <a:gd name="connsiteY70" fmla="*/ 1501636 h 3793674"/>
              <a:gd name="connsiteX71" fmla="*/ 6017881 w 12192000"/>
              <a:gd name="connsiteY71" fmla="*/ 1491249 h 3793674"/>
              <a:gd name="connsiteX72" fmla="*/ 6023244 w 12192000"/>
              <a:gd name="connsiteY72" fmla="*/ 1498384 h 3793674"/>
              <a:gd name="connsiteX73" fmla="*/ 6030193 w 12192000"/>
              <a:gd name="connsiteY73" fmla="*/ 1497853 h 3793674"/>
              <a:gd name="connsiteX74" fmla="*/ 6032755 w 12192000"/>
              <a:gd name="connsiteY74" fmla="*/ 1489137 h 3793674"/>
              <a:gd name="connsiteX75" fmla="*/ 6114491 w 12192000"/>
              <a:gd name="connsiteY75" fmla="*/ 1447543 h 3793674"/>
              <a:gd name="connsiteX76" fmla="*/ 6228089 w 12192000"/>
              <a:gd name="connsiteY76" fmla="*/ 1404736 h 3793674"/>
              <a:gd name="connsiteX77" fmla="*/ 6266132 w 12192000"/>
              <a:gd name="connsiteY77" fmla="*/ 1408704 h 3793674"/>
              <a:gd name="connsiteX78" fmla="*/ 6266284 w 12192000"/>
              <a:gd name="connsiteY78" fmla="*/ 1408695 h 3793674"/>
              <a:gd name="connsiteX79" fmla="*/ 6267815 w 12192000"/>
              <a:gd name="connsiteY79" fmla="*/ 1413946 h 3793674"/>
              <a:gd name="connsiteX80" fmla="*/ 6277660 w 12192000"/>
              <a:gd name="connsiteY80" fmla="*/ 1413155 h 3793674"/>
              <a:gd name="connsiteX81" fmla="*/ 6290206 w 12192000"/>
              <a:gd name="connsiteY81" fmla="*/ 1407568 h 3793674"/>
              <a:gd name="connsiteX82" fmla="*/ 6318021 w 12192000"/>
              <a:gd name="connsiteY82" fmla="*/ 1413938 h 3793674"/>
              <a:gd name="connsiteX83" fmla="*/ 6319318 w 12192000"/>
              <a:gd name="connsiteY83" fmla="*/ 1414570 h 3793674"/>
              <a:gd name="connsiteX84" fmla="*/ 6391161 w 12192000"/>
              <a:gd name="connsiteY84" fmla="*/ 1451966 h 3793674"/>
              <a:gd name="connsiteX85" fmla="*/ 6458507 w 12192000"/>
              <a:gd name="connsiteY85" fmla="*/ 1519154 h 3793674"/>
              <a:gd name="connsiteX86" fmla="*/ 6567007 w 12192000"/>
              <a:gd name="connsiteY86" fmla="*/ 1556379 h 3793674"/>
              <a:gd name="connsiteX87" fmla="*/ 6607554 w 12192000"/>
              <a:gd name="connsiteY87" fmla="*/ 1566314 h 3793674"/>
              <a:gd name="connsiteX88" fmla="*/ 6731017 w 12192000"/>
              <a:gd name="connsiteY88" fmla="*/ 1583864 h 3793674"/>
              <a:gd name="connsiteX89" fmla="*/ 6734116 w 12192000"/>
              <a:gd name="connsiteY89" fmla="*/ 1580958 h 3793674"/>
              <a:gd name="connsiteX90" fmla="*/ 6918249 w 12192000"/>
              <a:gd name="connsiteY90" fmla="*/ 1481214 h 3793674"/>
              <a:gd name="connsiteX91" fmla="*/ 7067518 w 12192000"/>
              <a:gd name="connsiteY91" fmla="*/ 1434780 h 3793674"/>
              <a:gd name="connsiteX92" fmla="*/ 7124203 w 12192000"/>
              <a:gd name="connsiteY92" fmla="*/ 1429376 h 3793674"/>
              <a:gd name="connsiteX93" fmla="*/ 7218949 w 12192000"/>
              <a:gd name="connsiteY93" fmla="*/ 1419635 h 3793674"/>
              <a:gd name="connsiteX94" fmla="*/ 7298895 w 12192000"/>
              <a:gd name="connsiteY94" fmla="*/ 1439633 h 3793674"/>
              <a:gd name="connsiteX95" fmla="*/ 7374497 w 12192000"/>
              <a:gd name="connsiteY95" fmla="*/ 1420678 h 3793674"/>
              <a:gd name="connsiteX96" fmla="*/ 7380250 w 12192000"/>
              <a:gd name="connsiteY96" fmla="*/ 1380997 h 3793674"/>
              <a:gd name="connsiteX97" fmla="*/ 7464957 w 12192000"/>
              <a:gd name="connsiteY97" fmla="*/ 1372171 h 3793674"/>
              <a:gd name="connsiteX98" fmla="*/ 7594747 w 12192000"/>
              <a:gd name="connsiteY98" fmla="*/ 1362653 h 3793674"/>
              <a:gd name="connsiteX99" fmla="*/ 7666555 w 12192000"/>
              <a:gd name="connsiteY99" fmla="*/ 1348052 h 3793674"/>
              <a:gd name="connsiteX100" fmla="*/ 7866007 w 12192000"/>
              <a:gd name="connsiteY100" fmla="*/ 1318067 h 3793674"/>
              <a:gd name="connsiteX101" fmla="*/ 8068308 w 12192000"/>
              <a:gd name="connsiteY101" fmla="*/ 1295574 h 3793674"/>
              <a:gd name="connsiteX102" fmla="*/ 8202385 w 12192000"/>
              <a:gd name="connsiteY102" fmla="*/ 1324823 h 3793674"/>
              <a:gd name="connsiteX103" fmla="*/ 8367138 w 12192000"/>
              <a:gd name="connsiteY103" fmla="*/ 1301734 h 3793674"/>
              <a:gd name="connsiteX104" fmla="*/ 8396799 w 12192000"/>
              <a:gd name="connsiteY104" fmla="*/ 1304107 h 3793674"/>
              <a:gd name="connsiteX105" fmla="*/ 8431415 w 12192000"/>
              <a:gd name="connsiteY105" fmla="*/ 1287621 h 3793674"/>
              <a:gd name="connsiteX106" fmla="*/ 8569515 w 12192000"/>
              <a:gd name="connsiteY106" fmla="*/ 1219560 h 3793674"/>
              <a:gd name="connsiteX107" fmla="*/ 8672452 w 12192000"/>
              <a:gd name="connsiteY107" fmla="*/ 1148305 h 3793674"/>
              <a:gd name="connsiteX108" fmla="*/ 8824768 w 12192000"/>
              <a:gd name="connsiteY108" fmla="*/ 1133740 h 3793674"/>
              <a:gd name="connsiteX109" fmla="*/ 8909609 w 12192000"/>
              <a:gd name="connsiteY109" fmla="*/ 1100055 h 3793674"/>
              <a:gd name="connsiteX110" fmla="*/ 9036318 w 12192000"/>
              <a:gd name="connsiteY110" fmla="*/ 1007023 h 3793674"/>
              <a:gd name="connsiteX111" fmla="*/ 9230382 w 12192000"/>
              <a:gd name="connsiteY111" fmla="*/ 968177 h 3793674"/>
              <a:gd name="connsiteX112" fmla="*/ 9286437 w 12192000"/>
              <a:gd name="connsiteY112" fmla="*/ 1010381 h 3793674"/>
              <a:gd name="connsiteX113" fmla="*/ 9349089 w 12192000"/>
              <a:gd name="connsiteY113" fmla="*/ 1027707 h 3793674"/>
              <a:gd name="connsiteX114" fmla="*/ 9347314 w 12192000"/>
              <a:gd name="connsiteY114" fmla="*/ 946267 h 3793674"/>
              <a:gd name="connsiteX115" fmla="*/ 9492995 w 12192000"/>
              <a:gd name="connsiteY115" fmla="*/ 843272 h 3793674"/>
              <a:gd name="connsiteX116" fmla="*/ 9568501 w 12192000"/>
              <a:gd name="connsiteY116" fmla="*/ 800316 h 3793674"/>
              <a:gd name="connsiteX117" fmla="*/ 9691686 w 12192000"/>
              <a:gd name="connsiteY117" fmla="*/ 750611 h 3793674"/>
              <a:gd name="connsiteX118" fmla="*/ 9728219 w 12192000"/>
              <a:gd name="connsiteY118" fmla="*/ 732444 h 3793674"/>
              <a:gd name="connsiteX119" fmla="*/ 10080661 w 12192000"/>
              <a:gd name="connsiteY119" fmla="*/ 517946 h 3793674"/>
              <a:gd name="connsiteX120" fmla="*/ 10335073 w 12192000"/>
              <a:gd name="connsiteY120" fmla="*/ 536444 h 3793674"/>
              <a:gd name="connsiteX121" fmla="*/ 10593135 w 12192000"/>
              <a:gd name="connsiteY121" fmla="*/ 479950 h 3793674"/>
              <a:gd name="connsiteX122" fmla="*/ 10655931 w 12192000"/>
              <a:gd name="connsiteY122" fmla="*/ 414155 h 3793674"/>
              <a:gd name="connsiteX123" fmla="*/ 10695298 w 12192000"/>
              <a:gd name="connsiteY123" fmla="*/ 404284 h 3793674"/>
              <a:gd name="connsiteX124" fmla="*/ 10761489 w 12192000"/>
              <a:gd name="connsiteY124" fmla="*/ 392693 h 3793674"/>
              <a:gd name="connsiteX125" fmla="*/ 10853610 w 12192000"/>
              <a:gd name="connsiteY125" fmla="*/ 344972 h 3793674"/>
              <a:gd name="connsiteX126" fmla="*/ 11052930 w 12192000"/>
              <a:gd name="connsiteY126" fmla="*/ 293394 h 3793674"/>
              <a:gd name="connsiteX127" fmla="*/ 11359700 w 12192000"/>
              <a:gd name="connsiteY127" fmla="*/ 116377 h 3793674"/>
              <a:gd name="connsiteX128" fmla="*/ 11672425 w 12192000"/>
              <a:gd name="connsiteY128" fmla="*/ 43975 h 3793674"/>
              <a:gd name="connsiteX129" fmla="*/ 11778759 w 12192000"/>
              <a:gd name="connsiteY129" fmla="*/ 15112 h 3793674"/>
              <a:gd name="connsiteX130" fmla="*/ 11912086 w 12192000"/>
              <a:gd name="connsiteY130" fmla="*/ 57763 h 3793674"/>
              <a:gd name="connsiteX131" fmla="*/ 12087372 w 12192000"/>
              <a:gd name="connsiteY131" fmla="*/ 0 h 3793674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03854 h 3781151"/>
              <a:gd name="connsiteX128" fmla="*/ 11672425 w 12192000"/>
              <a:gd name="connsiteY128" fmla="*/ 31452 h 3781151"/>
              <a:gd name="connsiteX129" fmla="*/ 11778759 w 12192000"/>
              <a:gd name="connsiteY129" fmla="*/ 2589 h 3781151"/>
              <a:gd name="connsiteX130" fmla="*/ 11912086 w 12192000"/>
              <a:gd name="connsiteY130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03854 h 3781151"/>
              <a:gd name="connsiteX128" fmla="*/ 11672425 w 12192000"/>
              <a:gd name="connsiteY128" fmla="*/ 31452 h 3781151"/>
              <a:gd name="connsiteX129" fmla="*/ 11912086 w 12192000"/>
              <a:gd name="connsiteY12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58445 h 3781151"/>
              <a:gd name="connsiteX128" fmla="*/ 11672425 w 12192000"/>
              <a:gd name="connsiteY128" fmla="*/ 31452 h 3781151"/>
              <a:gd name="connsiteX129" fmla="*/ 11912086 w 12192000"/>
              <a:gd name="connsiteY12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58445 h 3781151"/>
              <a:gd name="connsiteX128" fmla="*/ 11672425 w 12192000"/>
              <a:gd name="connsiteY128" fmla="*/ 31452 h 3781151"/>
              <a:gd name="connsiteX129" fmla="*/ 11912086 w 12192000"/>
              <a:gd name="connsiteY12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58445 h 3781151"/>
              <a:gd name="connsiteX128" fmla="*/ 11672425 w 12192000"/>
              <a:gd name="connsiteY128" fmla="*/ 31452 h 3781151"/>
              <a:gd name="connsiteX129" fmla="*/ 11912086 w 12192000"/>
              <a:gd name="connsiteY12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535004 w 12192000"/>
              <a:gd name="connsiteY17" fmla="*/ 2687835 h 3781151"/>
              <a:gd name="connsiteX18" fmla="*/ 1679251 w 12192000"/>
              <a:gd name="connsiteY18" fmla="*/ 2712367 h 3781151"/>
              <a:gd name="connsiteX19" fmla="*/ 1865161 w 12192000"/>
              <a:gd name="connsiteY19" fmla="*/ 2663121 h 3781151"/>
              <a:gd name="connsiteX20" fmla="*/ 1977927 w 12192000"/>
              <a:gd name="connsiteY20" fmla="*/ 2642448 h 3781151"/>
              <a:gd name="connsiteX21" fmla="*/ 2023175 w 12192000"/>
              <a:gd name="connsiteY21" fmla="*/ 2648402 h 3781151"/>
              <a:gd name="connsiteX22" fmla="*/ 2040685 w 12192000"/>
              <a:gd name="connsiteY22" fmla="*/ 2652651 h 3781151"/>
              <a:gd name="connsiteX23" fmla="*/ 2057102 w 12192000"/>
              <a:gd name="connsiteY23" fmla="*/ 2645758 h 3781151"/>
              <a:gd name="connsiteX24" fmla="*/ 2052057 w 12192000"/>
              <a:gd name="connsiteY24" fmla="*/ 2618002 h 3781151"/>
              <a:gd name="connsiteX25" fmla="*/ 2052988 w 12192000"/>
              <a:gd name="connsiteY25" fmla="*/ 2617321 h 3781151"/>
              <a:gd name="connsiteX26" fmla="*/ 2075835 w 12192000"/>
              <a:gd name="connsiteY26" fmla="*/ 2625051 h 3781151"/>
              <a:gd name="connsiteX27" fmla="*/ 2105280 w 12192000"/>
              <a:gd name="connsiteY27" fmla="*/ 2621772 h 3781151"/>
              <a:gd name="connsiteX28" fmla="*/ 2271487 w 12192000"/>
              <a:gd name="connsiteY28" fmla="*/ 2559602 h 3781151"/>
              <a:gd name="connsiteX29" fmla="*/ 2450874 w 12192000"/>
              <a:gd name="connsiteY29" fmla="*/ 2540963 h 3781151"/>
              <a:gd name="connsiteX30" fmla="*/ 2507266 w 12192000"/>
              <a:gd name="connsiteY30" fmla="*/ 2511976 h 3781151"/>
              <a:gd name="connsiteX31" fmla="*/ 2641503 w 12192000"/>
              <a:gd name="connsiteY31" fmla="*/ 2426341 h 3781151"/>
              <a:gd name="connsiteX32" fmla="*/ 2817182 w 12192000"/>
              <a:gd name="connsiteY32" fmla="*/ 2265557 h 3781151"/>
              <a:gd name="connsiteX33" fmla="*/ 2957554 w 12192000"/>
              <a:gd name="connsiteY33" fmla="*/ 2180877 h 3781151"/>
              <a:gd name="connsiteX34" fmla="*/ 3003677 w 12192000"/>
              <a:gd name="connsiteY34" fmla="*/ 2154878 h 3781151"/>
              <a:gd name="connsiteX35" fmla="*/ 3046876 w 12192000"/>
              <a:gd name="connsiteY35" fmla="*/ 2081296 h 3781151"/>
              <a:gd name="connsiteX36" fmla="*/ 3303290 w 12192000"/>
              <a:gd name="connsiteY36" fmla="*/ 1995084 h 3781151"/>
              <a:gd name="connsiteX37" fmla="*/ 3395602 w 12192000"/>
              <a:gd name="connsiteY37" fmla="*/ 1893639 h 3781151"/>
              <a:gd name="connsiteX38" fmla="*/ 3430100 w 12192000"/>
              <a:gd name="connsiteY38" fmla="*/ 1867444 h 3781151"/>
              <a:gd name="connsiteX39" fmla="*/ 3437914 w 12192000"/>
              <a:gd name="connsiteY39" fmla="*/ 1869491 h 3781151"/>
              <a:gd name="connsiteX40" fmla="*/ 3438972 w 12192000"/>
              <a:gd name="connsiteY40" fmla="*/ 1871208 h 3781151"/>
              <a:gd name="connsiteX41" fmla="*/ 3547723 w 12192000"/>
              <a:gd name="connsiteY41" fmla="*/ 1831216 h 3781151"/>
              <a:gd name="connsiteX42" fmla="*/ 3572350 w 12192000"/>
              <a:gd name="connsiteY42" fmla="*/ 1826069 h 3781151"/>
              <a:gd name="connsiteX43" fmla="*/ 3575291 w 12192000"/>
              <a:gd name="connsiteY43" fmla="*/ 1827289 h 3781151"/>
              <a:gd name="connsiteX44" fmla="*/ 3595183 w 12192000"/>
              <a:gd name="connsiteY44" fmla="*/ 1816299 h 3781151"/>
              <a:gd name="connsiteX45" fmla="*/ 3611353 w 12192000"/>
              <a:gd name="connsiteY45" fmla="*/ 1798929 h 3781151"/>
              <a:gd name="connsiteX46" fmla="*/ 3825586 w 12192000"/>
              <a:gd name="connsiteY46" fmla="*/ 1798552 h 3781151"/>
              <a:gd name="connsiteX47" fmla="*/ 4166327 w 12192000"/>
              <a:gd name="connsiteY47" fmla="*/ 1747015 h 3781151"/>
              <a:gd name="connsiteX48" fmla="*/ 4437661 w 12192000"/>
              <a:gd name="connsiteY48" fmla="*/ 1663068 h 3781151"/>
              <a:gd name="connsiteX49" fmla="*/ 4510862 w 12192000"/>
              <a:gd name="connsiteY49" fmla="*/ 1665514 h 3781151"/>
              <a:gd name="connsiteX50" fmla="*/ 4573217 w 12192000"/>
              <a:gd name="connsiteY50" fmla="*/ 1633854 h 3781151"/>
              <a:gd name="connsiteX51" fmla="*/ 4605137 w 12192000"/>
              <a:gd name="connsiteY51" fmla="*/ 1644474 h 3781151"/>
              <a:gd name="connsiteX52" fmla="*/ 4623509 w 12192000"/>
              <a:gd name="connsiteY52" fmla="*/ 1643919 h 3781151"/>
              <a:gd name="connsiteX53" fmla="*/ 4629310 w 12192000"/>
              <a:gd name="connsiteY53" fmla="*/ 1653854 h 3781151"/>
              <a:gd name="connsiteX54" fmla="*/ 4657404 w 12192000"/>
              <a:gd name="connsiteY54" fmla="*/ 1660247 h 3781151"/>
              <a:gd name="connsiteX55" fmla="*/ 4691044 w 12192000"/>
              <a:gd name="connsiteY55" fmla="*/ 1656408 h 3781151"/>
              <a:gd name="connsiteX56" fmla="*/ 4850032 w 12192000"/>
              <a:gd name="connsiteY56" fmla="*/ 1626917 h 3781151"/>
              <a:gd name="connsiteX57" fmla="*/ 4945654 w 12192000"/>
              <a:gd name="connsiteY57" fmla="*/ 1615689 h 3781151"/>
              <a:gd name="connsiteX58" fmla="*/ 4982770 w 12192000"/>
              <a:gd name="connsiteY58" fmla="*/ 1621504 h 3781151"/>
              <a:gd name="connsiteX59" fmla="*/ 5034068 w 12192000"/>
              <a:gd name="connsiteY59" fmla="*/ 1622846 h 3781151"/>
              <a:gd name="connsiteX60" fmla="*/ 5157133 w 12192000"/>
              <a:gd name="connsiteY60" fmla="*/ 1608775 h 3781151"/>
              <a:gd name="connsiteX61" fmla="*/ 5331645 w 12192000"/>
              <a:gd name="connsiteY61" fmla="*/ 1590152 h 3781151"/>
              <a:gd name="connsiteX62" fmla="*/ 5339977 w 12192000"/>
              <a:gd name="connsiteY62" fmla="*/ 1596841 h 3781151"/>
              <a:gd name="connsiteX63" fmla="*/ 5400314 w 12192000"/>
              <a:gd name="connsiteY63" fmla="*/ 1588177 h 3781151"/>
              <a:gd name="connsiteX64" fmla="*/ 5607257 w 12192000"/>
              <a:gd name="connsiteY64" fmla="*/ 1505972 h 3781151"/>
              <a:gd name="connsiteX65" fmla="*/ 5725292 w 12192000"/>
              <a:gd name="connsiteY65" fmla="*/ 1490473 h 3781151"/>
              <a:gd name="connsiteX66" fmla="*/ 5767898 w 12192000"/>
              <a:gd name="connsiteY66" fmla="*/ 1493335 h 3781151"/>
              <a:gd name="connsiteX67" fmla="*/ 5839240 w 12192000"/>
              <a:gd name="connsiteY67" fmla="*/ 1497610 h 3781151"/>
              <a:gd name="connsiteX68" fmla="*/ 5905402 w 12192000"/>
              <a:gd name="connsiteY68" fmla="*/ 1514878 h 3781151"/>
              <a:gd name="connsiteX69" fmla="*/ 5964698 w 12192000"/>
              <a:gd name="connsiteY69" fmla="*/ 1489113 h 3781151"/>
              <a:gd name="connsiteX70" fmla="*/ 6017881 w 12192000"/>
              <a:gd name="connsiteY70" fmla="*/ 1478726 h 3781151"/>
              <a:gd name="connsiteX71" fmla="*/ 6023244 w 12192000"/>
              <a:gd name="connsiteY71" fmla="*/ 1485861 h 3781151"/>
              <a:gd name="connsiteX72" fmla="*/ 6030193 w 12192000"/>
              <a:gd name="connsiteY72" fmla="*/ 1485330 h 3781151"/>
              <a:gd name="connsiteX73" fmla="*/ 6032755 w 12192000"/>
              <a:gd name="connsiteY73" fmla="*/ 1476614 h 3781151"/>
              <a:gd name="connsiteX74" fmla="*/ 6114491 w 12192000"/>
              <a:gd name="connsiteY74" fmla="*/ 1435020 h 3781151"/>
              <a:gd name="connsiteX75" fmla="*/ 6228089 w 12192000"/>
              <a:gd name="connsiteY75" fmla="*/ 1392213 h 3781151"/>
              <a:gd name="connsiteX76" fmla="*/ 6266132 w 12192000"/>
              <a:gd name="connsiteY76" fmla="*/ 1396181 h 3781151"/>
              <a:gd name="connsiteX77" fmla="*/ 6266284 w 12192000"/>
              <a:gd name="connsiteY77" fmla="*/ 1396172 h 3781151"/>
              <a:gd name="connsiteX78" fmla="*/ 6267815 w 12192000"/>
              <a:gd name="connsiteY78" fmla="*/ 1401423 h 3781151"/>
              <a:gd name="connsiteX79" fmla="*/ 6277660 w 12192000"/>
              <a:gd name="connsiteY79" fmla="*/ 1400632 h 3781151"/>
              <a:gd name="connsiteX80" fmla="*/ 6290206 w 12192000"/>
              <a:gd name="connsiteY80" fmla="*/ 1395045 h 3781151"/>
              <a:gd name="connsiteX81" fmla="*/ 6318021 w 12192000"/>
              <a:gd name="connsiteY81" fmla="*/ 1401415 h 3781151"/>
              <a:gd name="connsiteX82" fmla="*/ 6319318 w 12192000"/>
              <a:gd name="connsiteY82" fmla="*/ 1402047 h 3781151"/>
              <a:gd name="connsiteX83" fmla="*/ 6391161 w 12192000"/>
              <a:gd name="connsiteY83" fmla="*/ 1439443 h 3781151"/>
              <a:gd name="connsiteX84" fmla="*/ 6458507 w 12192000"/>
              <a:gd name="connsiteY84" fmla="*/ 1506631 h 3781151"/>
              <a:gd name="connsiteX85" fmla="*/ 6567007 w 12192000"/>
              <a:gd name="connsiteY85" fmla="*/ 1543856 h 3781151"/>
              <a:gd name="connsiteX86" fmla="*/ 6607554 w 12192000"/>
              <a:gd name="connsiteY86" fmla="*/ 1553791 h 3781151"/>
              <a:gd name="connsiteX87" fmla="*/ 6731017 w 12192000"/>
              <a:gd name="connsiteY87" fmla="*/ 1571341 h 3781151"/>
              <a:gd name="connsiteX88" fmla="*/ 6734116 w 12192000"/>
              <a:gd name="connsiteY88" fmla="*/ 1568435 h 3781151"/>
              <a:gd name="connsiteX89" fmla="*/ 6918249 w 12192000"/>
              <a:gd name="connsiteY89" fmla="*/ 1468691 h 3781151"/>
              <a:gd name="connsiteX90" fmla="*/ 7067518 w 12192000"/>
              <a:gd name="connsiteY90" fmla="*/ 1422257 h 3781151"/>
              <a:gd name="connsiteX91" fmla="*/ 7124203 w 12192000"/>
              <a:gd name="connsiteY91" fmla="*/ 1416853 h 3781151"/>
              <a:gd name="connsiteX92" fmla="*/ 7218949 w 12192000"/>
              <a:gd name="connsiteY92" fmla="*/ 1407112 h 3781151"/>
              <a:gd name="connsiteX93" fmla="*/ 7298895 w 12192000"/>
              <a:gd name="connsiteY93" fmla="*/ 1427110 h 3781151"/>
              <a:gd name="connsiteX94" fmla="*/ 7374497 w 12192000"/>
              <a:gd name="connsiteY94" fmla="*/ 1408155 h 3781151"/>
              <a:gd name="connsiteX95" fmla="*/ 7380250 w 12192000"/>
              <a:gd name="connsiteY95" fmla="*/ 1368474 h 3781151"/>
              <a:gd name="connsiteX96" fmla="*/ 7464957 w 12192000"/>
              <a:gd name="connsiteY96" fmla="*/ 1359648 h 3781151"/>
              <a:gd name="connsiteX97" fmla="*/ 7594747 w 12192000"/>
              <a:gd name="connsiteY97" fmla="*/ 1350130 h 3781151"/>
              <a:gd name="connsiteX98" fmla="*/ 7666555 w 12192000"/>
              <a:gd name="connsiteY98" fmla="*/ 1335529 h 3781151"/>
              <a:gd name="connsiteX99" fmla="*/ 7866007 w 12192000"/>
              <a:gd name="connsiteY99" fmla="*/ 1305544 h 3781151"/>
              <a:gd name="connsiteX100" fmla="*/ 8068308 w 12192000"/>
              <a:gd name="connsiteY100" fmla="*/ 1283051 h 3781151"/>
              <a:gd name="connsiteX101" fmla="*/ 8202385 w 12192000"/>
              <a:gd name="connsiteY101" fmla="*/ 1312300 h 3781151"/>
              <a:gd name="connsiteX102" fmla="*/ 8367138 w 12192000"/>
              <a:gd name="connsiteY102" fmla="*/ 1289211 h 3781151"/>
              <a:gd name="connsiteX103" fmla="*/ 8396799 w 12192000"/>
              <a:gd name="connsiteY103" fmla="*/ 1291584 h 3781151"/>
              <a:gd name="connsiteX104" fmla="*/ 8431415 w 12192000"/>
              <a:gd name="connsiteY104" fmla="*/ 1275098 h 3781151"/>
              <a:gd name="connsiteX105" fmla="*/ 8569515 w 12192000"/>
              <a:gd name="connsiteY105" fmla="*/ 1207037 h 3781151"/>
              <a:gd name="connsiteX106" fmla="*/ 8672452 w 12192000"/>
              <a:gd name="connsiteY106" fmla="*/ 1135782 h 3781151"/>
              <a:gd name="connsiteX107" fmla="*/ 8824768 w 12192000"/>
              <a:gd name="connsiteY107" fmla="*/ 1121217 h 3781151"/>
              <a:gd name="connsiteX108" fmla="*/ 8909609 w 12192000"/>
              <a:gd name="connsiteY108" fmla="*/ 1087532 h 3781151"/>
              <a:gd name="connsiteX109" fmla="*/ 9036318 w 12192000"/>
              <a:gd name="connsiteY109" fmla="*/ 994500 h 3781151"/>
              <a:gd name="connsiteX110" fmla="*/ 9230382 w 12192000"/>
              <a:gd name="connsiteY110" fmla="*/ 955654 h 3781151"/>
              <a:gd name="connsiteX111" fmla="*/ 9286437 w 12192000"/>
              <a:gd name="connsiteY111" fmla="*/ 997858 h 3781151"/>
              <a:gd name="connsiteX112" fmla="*/ 9349089 w 12192000"/>
              <a:gd name="connsiteY112" fmla="*/ 1015184 h 3781151"/>
              <a:gd name="connsiteX113" fmla="*/ 9347314 w 12192000"/>
              <a:gd name="connsiteY113" fmla="*/ 933744 h 3781151"/>
              <a:gd name="connsiteX114" fmla="*/ 9492995 w 12192000"/>
              <a:gd name="connsiteY114" fmla="*/ 830749 h 3781151"/>
              <a:gd name="connsiteX115" fmla="*/ 9568501 w 12192000"/>
              <a:gd name="connsiteY115" fmla="*/ 787793 h 3781151"/>
              <a:gd name="connsiteX116" fmla="*/ 9691686 w 12192000"/>
              <a:gd name="connsiteY116" fmla="*/ 738088 h 3781151"/>
              <a:gd name="connsiteX117" fmla="*/ 9728219 w 12192000"/>
              <a:gd name="connsiteY117" fmla="*/ 719921 h 3781151"/>
              <a:gd name="connsiteX118" fmla="*/ 10080661 w 12192000"/>
              <a:gd name="connsiteY118" fmla="*/ 505423 h 3781151"/>
              <a:gd name="connsiteX119" fmla="*/ 10335073 w 12192000"/>
              <a:gd name="connsiteY119" fmla="*/ 523921 h 3781151"/>
              <a:gd name="connsiteX120" fmla="*/ 10593135 w 12192000"/>
              <a:gd name="connsiteY120" fmla="*/ 467427 h 3781151"/>
              <a:gd name="connsiteX121" fmla="*/ 10655931 w 12192000"/>
              <a:gd name="connsiteY121" fmla="*/ 401632 h 3781151"/>
              <a:gd name="connsiteX122" fmla="*/ 10695298 w 12192000"/>
              <a:gd name="connsiteY122" fmla="*/ 391761 h 3781151"/>
              <a:gd name="connsiteX123" fmla="*/ 10761489 w 12192000"/>
              <a:gd name="connsiteY123" fmla="*/ 380170 h 3781151"/>
              <a:gd name="connsiteX124" fmla="*/ 10853610 w 12192000"/>
              <a:gd name="connsiteY124" fmla="*/ 332449 h 3781151"/>
              <a:gd name="connsiteX125" fmla="*/ 11052930 w 12192000"/>
              <a:gd name="connsiteY125" fmla="*/ 280871 h 3781151"/>
              <a:gd name="connsiteX126" fmla="*/ 11359700 w 12192000"/>
              <a:gd name="connsiteY126" fmla="*/ 158445 h 3781151"/>
              <a:gd name="connsiteX127" fmla="*/ 11672425 w 12192000"/>
              <a:gd name="connsiteY127" fmla="*/ 31452 h 3781151"/>
              <a:gd name="connsiteX128" fmla="*/ 11912086 w 12192000"/>
              <a:gd name="connsiteY128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535004 w 12192000"/>
              <a:gd name="connsiteY17" fmla="*/ 2687835 h 3781151"/>
              <a:gd name="connsiteX18" fmla="*/ 1679251 w 12192000"/>
              <a:gd name="connsiteY18" fmla="*/ 2712367 h 3781151"/>
              <a:gd name="connsiteX19" fmla="*/ 1865161 w 12192000"/>
              <a:gd name="connsiteY19" fmla="*/ 2663121 h 3781151"/>
              <a:gd name="connsiteX20" fmla="*/ 1977927 w 12192000"/>
              <a:gd name="connsiteY20" fmla="*/ 2642448 h 3781151"/>
              <a:gd name="connsiteX21" fmla="*/ 2023175 w 12192000"/>
              <a:gd name="connsiteY21" fmla="*/ 2648402 h 3781151"/>
              <a:gd name="connsiteX22" fmla="*/ 2040685 w 12192000"/>
              <a:gd name="connsiteY22" fmla="*/ 2652651 h 3781151"/>
              <a:gd name="connsiteX23" fmla="*/ 2057102 w 12192000"/>
              <a:gd name="connsiteY23" fmla="*/ 2645758 h 3781151"/>
              <a:gd name="connsiteX24" fmla="*/ 2052057 w 12192000"/>
              <a:gd name="connsiteY24" fmla="*/ 2618002 h 3781151"/>
              <a:gd name="connsiteX25" fmla="*/ 2052988 w 12192000"/>
              <a:gd name="connsiteY25" fmla="*/ 2617321 h 3781151"/>
              <a:gd name="connsiteX26" fmla="*/ 2075835 w 12192000"/>
              <a:gd name="connsiteY26" fmla="*/ 2625051 h 3781151"/>
              <a:gd name="connsiteX27" fmla="*/ 2105280 w 12192000"/>
              <a:gd name="connsiteY27" fmla="*/ 2621772 h 3781151"/>
              <a:gd name="connsiteX28" fmla="*/ 2271487 w 12192000"/>
              <a:gd name="connsiteY28" fmla="*/ 2559602 h 3781151"/>
              <a:gd name="connsiteX29" fmla="*/ 2450874 w 12192000"/>
              <a:gd name="connsiteY29" fmla="*/ 2540963 h 3781151"/>
              <a:gd name="connsiteX30" fmla="*/ 2507266 w 12192000"/>
              <a:gd name="connsiteY30" fmla="*/ 2511976 h 3781151"/>
              <a:gd name="connsiteX31" fmla="*/ 2641503 w 12192000"/>
              <a:gd name="connsiteY31" fmla="*/ 2426341 h 3781151"/>
              <a:gd name="connsiteX32" fmla="*/ 2817182 w 12192000"/>
              <a:gd name="connsiteY32" fmla="*/ 2265557 h 3781151"/>
              <a:gd name="connsiteX33" fmla="*/ 2957554 w 12192000"/>
              <a:gd name="connsiteY33" fmla="*/ 2180877 h 3781151"/>
              <a:gd name="connsiteX34" fmla="*/ 3003677 w 12192000"/>
              <a:gd name="connsiteY34" fmla="*/ 2154878 h 3781151"/>
              <a:gd name="connsiteX35" fmla="*/ 3046876 w 12192000"/>
              <a:gd name="connsiteY35" fmla="*/ 2081296 h 3781151"/>
              <a:gd name="connsiteX36" fmla="*/ 3303290 w 12192000"/>
              <a:gd name="connsiteY36" fmla="*/ 1995084 h 3781151"/>
              <a:gd name="connsiteX37" fmla="*/ 3395602 w 12192000"/>
              <a:gd name="connsiteY37" fmla="*/ 1893639 h 3781151"/>
              <a:gd name="connsiteX38" fmla="*/ 3430100 w 12192000"/>
              <a:gd name="connsiteY38" fmla="*/ 1867444 h 3781151"/>
              <a:gd name="connsiteX39" fmla="*/ 3437914 w 12192000"/>
              <a:gd name="connsiteY39" fmla="*/ 1869491 h 3781151"/>
              <a:gd name="connsiteX40" fmla="*/ 3438972 w 12192000"/>
              <a:gd name="connsiteY40" fmla="*/ 1871208 h 3781151"/>
              <a:gd name="connsiteX41" fmla="*/ 3547723 w 12192000"/>
              <a:gd name="connsiteY41" fmla="*/ 1831216 h 3781151"/>
              <a:gd name="connsiteX42" fmla="*/ 3572350 w 12192000"/>
              <a:gd name="connsiteY42" fmla="*/ 1826069 h 3781151"/>
              <a:gd name="connsiteX43" fmla="*/ 3575291 w 12192000"/>
              <a:gd name="connsiteY43" fmla="*/ 1827289 h 3781151"/>
              <a:gd name="connsiteX44" fmla="*/ 3595183 w 12192000"/>
              <a:gd name="connsiteY44" fmla="*/ 1816299 h 3781151"/>
              <a:gd name="connsiteX45" fmla="*/ 3611353 w 12192000"/>
              <a:gd name="connsiteY45" fmla="*/ 1798929 h 3781151"/>
              <a:gd name="connsiteX46" fmla="*/ 3825586 w 12192000"/>
              <a:gd name="connsiteY46" fmla="*/ 1798552 h 3781151"/>
              <a:gd name="connsiteX47" fmla="*/ 4166327 w 12192000"/>
              <a:gd name="connsiteY47" fmla="*/ 1747015 h 3781151"/>
              <a:gd name="connsiteX48" fmla="*/ 4437661 w 12192000"/>
              <a:gd name="connsiteY48" fmla="*/ 1663068 h 3781151"/>
              <a:gd name="connsiteX49" fmla="*/ 4510862 w 12192000"/>
              <a:gd name="connsiteY49" fmla="*/ 1665514 h 3781151"/>
              <a:gd name="connsiteX50" fmla="*/ 4573217 w 12192000"/>
              <a:gd name="connsiteY50" fmla="*/ 1633854 h 3781151"/>
              <a:gd name="connsiteX51" fmla="*/ 4605137 w 12192000"/>
              <a:gd name="connsiteY51" fmla="*/ 1644474 h 3781151"/>
              <a:gd name="connsiteX52" fmla="*/ 4623509 w 12192000"/>
              <a:gd name="connsiteY52" fmla="*/ 1643919 h 3781151"/>
              <a:gd name="connsiteX53" fmla="*/ 4629310 w 12192000"/>
              <a:gd name="connsiteY53" fmla="*/ 1653854 h 3781151"/>
              <a:gd name="connsiteX54" fmla="*/ 4657404 w 12192000"/>
              <a:gd name="connsiteY54" fmla="*/ 1660247 h 3781151"/>
              <a:gd name="connsiteX55" fmla="*/ 4691044 w 12192000"/>
              <a:gd name="connsiteY55" fmla="*/ 1656408 h 3781151"/>
              <a:gd name="connsiteX56" fmla="*/ 4850032 w 12192000"/>
              <a:gd name="connsiteY56" fmla="*/ 1626917 h 3781151"/>
              <a:gd name="connsiteX57" fmla="*/ 4945654 w 12192000"/>
              <a:gd name="connsiteY57" fmla="*/ 1615689 h 3781151"/>
              <a:gd name="connsiteX58" fmla="*/ 4982770 w 12192000"/>
              <a:gd name="connsiteY58" fmla="*/ 1621504 h 3781151"/>
              <a:gd name="connsiteX59" fmla="*/ 5034068 w 12192000"/>
              <a:gd name="connsiteY59" fmla="*/ 1622846 h 3781151"/>
              <a:gd name="connsiteX60" fmla="*/ 5157133 w 12192000"/>
              <a:gd name="connsiteY60" fmla="*/ 1608775 h 3781151"/>
              <a:gd name="connsiteX61" fmla="*/ 5331645 w 12192000"/>
              <a:gd name="connsiteY61" fmla="*/ 1590152 h 3781151"/>
              <a:gd name="connsiteX62" fmla="*/ 5339977 w 12192000"/>
              <a:gd name="connsiteY62" fmla="*/ 1596841 h 3781151"/>
              <a:gd name="connsiteX63" fmla="*/ 5400314 w 12192000"/>
              <a:gd name="connsiteY63" fmla="*/ 1588177 h 3781151"/>
              <a:gd name="connsiteX64" fmla="*/ 5607257 w 12192000"/>
              <a:gd name="connsiteY64" fmla="*/ 1505972 h 3781151"/>
              <a:gd name="connsiteX65" fmla="*/ 5725292 w 12192000"/>
              <a:gd name="connsiteY65" fmla="*/ 1490473 h 3781151"/>
              <a:gd name="connsiteX66" fmla="*/ 5767898 w 12192000"/>
              <a:gd name="connsiteY66" fmla="*/ 1493335 h 3781151"/>
              <a:gd name="connsiteX67" fmla="*/ 5839240 w 12192000"/>
              <a:gd name="connsiteY67" fmla="*/ 1497610 h 3781151"/>
              <a:gd name="connsiteX68" fmla="*/ 5905402 w 12192000"/>
              <a:gd name="connsiteY68" fmla="*/ 1514878 h 3781151"/>
              <a:gd name="connsiteX69" fmla="*/ 5964698 w 12192000"/>
              <a:gd name="connsiteY69" fmla="*/ 1489113 h 3781151"/>
              <a:gd name="connsiteX70" fmla="*/ 6017881 w 12192000"/>
              <a:gd name="connsiteY70" fmla="*/ 1478726 h 3781151"/>
              <a:gd name="connsiteX71" fmla="*/ 6023244 w 12192000"/>
              <a:gd name="connsiteY71" fmla="*/ 1485861 h 3781151"/>
              <a:gd name="connsiteX72" fmla="*/ 6030193 w 12192000"/>
              <a:gd name="connsiteY72" fmla="*/ 1485330 h 3781151"/>
              <a:gd name="connsiteX73" fmla="*/ 6032755 w 12192000"/>
              <a:gd name="connsiteY73" fmla="*/ 1476614 h 3781151"/>
              <a:gd name="connsiteX74" fmla="*/ 6114491 w 12192000"/>
              <a:gd name="connsiteY74" fmla="*/ 1435020 h 3781151"/>
              <a:gd name="connsiteX75" fmla="*/ 6228089 w 12192000"/>
              <a:gd name="connsiteY75" fmla="*/ 1392213 h 3781151"/>
              <a:gd name="connsiteX76" fmla="*/ 6266132 w 12192000"/>
              <a:gd name="connsiteY76" fmla="*/ 1396181 h 3781151"/>
              <a:gd name="connsiteX77" fmla="*/ 6266284 w 12192000"/>
              <a:gd name="connsiteY77" fmla="*/ 1396172 h 3781151"/>
              <a:gd name="connsiteX78" fmla="*/ 6267815 w 12192000"/>
              <a:gd name="connsiteY78" fmla="*/ 1401423 h 3781151"/>
              <a:gd name="connsiteX79" fmla="*/ 6277660 w 12192000"/>
              <a:gd name="connsiteY79" fmla="*/ 1400632 h 3781151"/>
              <a:gd name="connsiteX80" fmla="*/ 6290206 w 12192000"/>
              <a:gd name="connsiteY80" fmla="*/ 1395045 h 3781151"/>
              <a:gd name="connsiteX81" fmla="*/ 6318021 w 12192000"/>
              <a:gd name="connsiteY81" fmla="*/ 1401415 h 3781151"/>
              <a:gd name="connsiteX82" fmla="*/ 6319318 w 12192000"/>
              <a:gd name="connsiteY82" fmla="*/ 1402047 h 3781151"/>
              <a:gd name="connsiteX83" fmla="*/ 6391161 w 12192000"/>
              <a:gd name="connsiteY83" fmla="*/ 1439443 h 3781151"/>
              <a:gd name="connsiteX84" fmla="*/ 6458507 w 12192000"/>
              <a:gd name="connsiteY84" fmla="*/ 1506631 h 3781151"/>
              <a:gd name="connsiteX85" fmla="*/ 6567007 w 12192000"/>
              <a:gd name="connsiteY85" fmla="*/ 1543856 h 3781151"/>
              <a:gd name="connsiteX86" fmla="*/ 6607554 w 12192000"/>
              <a:gd name="connsiteY86" fmla="*/ 1553791 h 3781151"/>
              <a:gd name="connsiteX87" fmla="*/ 6731017 w 12192000"/>
              <a:gd name="connsiteY87" fmla="*/ 1571341 h 3781151"/>
              <a:gd name="connsiteX88" fmla="*/ 6734116 w 12192000"/>
              <a:gd name="connsiteY88" fmla="*/ 1568435 h 3781151"/>
              <a:gd name="connsiteX89" fmla="*/ 6918249 w 12192000"/>
              <a:gd name="connsiteY89" fmla="*/ 1468691 h 3781151"/>
              <a:gd name="connsiteX90" fmla="*/ 7067518 w 12192000"/>
              <a:gd name="connsiteY90" fmla="*/ 1422257 h 3781151"/>
              <a:gd name="connsiteX91" fmla="*/ 7124203 w 12192000"/>
              <a:gd name="connsiteY91" fmla="*/ 1416853 h 3781151"/>
              <a:gd name="connsiteX92" fmla="*/ 7218949 w 12192000"/>
              <a:gd name="connsiteY92" fmla="*/ 1407112 h 3781151"/>
              <a:gd name="connsiteX93" fmla="*/ 7298895 w 12192000"/>
              <a:gd name="connsiteY93" fmla="*/ 1427110 h 3781151"/>
              <a:gd name="connsiteX94" fmla="*/ 7374497 w 12192000"/>
              <a:gd name="connsiteY94" fmla="*/ 1408155 h 3781151"/>
              <a:gd name="connsiteX95" fmla="*/ 7380250 w 12192000"/>
              <a:gd name="connsiteY95" fmla="*/ 1368474 h 3781151"/>
              <a:gd name="connsiteX96" fmla="*/ 7464957 w 12192000"/>
              <a:gd name="connsiteY96" fmla="*/ 1359648 h 3781151"/>
              <a:gd name="connsiteX97" fmla="*/ 7594747 w 12192000"/>
              <a:gd name="connsiteY97" fmla="*/ 1350130 h 3781151"/>
              <a:gd name="connsiteX98" fmla="*/ 7666555 w 12192000"/>
              <a:gd name="connsiteY98" fmla="*/ 1335529 h 3781151"/>
              <a:gd name="connsiteX99" fmla="*/ 7866007 w 12192000"/>
              <a:gd name="connsiteY99" fmla="*/ 1305544 h 3781151"/>
              <a:gd name="connsiteX100" fmla="*/ 8068308 w 12192000"/>
              <a:gd name="connsiteY100" fmla="*/ 1283051 h 3781151"/>
              <a:gd name="connsiteX101" fmla="*/ 8202385 w 12192000"/>
              <a:gd name="connsiteY101" fmla="*/ 1312300 h 3781151"/>
              <a:gd name="connsiteX102" fmla="*/ 8367138 w 12192000"/>
              <a:gd name="connsiteY102" fmla="*/ 1289211 h 3781151"/>
              <a:gd name="connsiteX103" fmla="*/ 8396799 w 12192000"/>
              <a:gd name="connsiteY103" fmla="*/ 1291584 h 3781151"/>
              <a:gd name="connsiteX104" fmla="*/ 8431415 w 12192000"/>
              <a:gd name="connsiteY104" fmla="*/ 1275098 h 3781151"/>
              <a:gd name="connsiteX105" fmla="*/ 8569515 w 12192000"/>
              <a:gd name="connsiteY105" fmla="*/ 1207037 h 3781151"/>
              <a:gd name="connsiteX106" fmla="*/ 8672452 w 12192000"/>
              <a:gd name="connsiteY106" fmla="*/ 1135782 h 3781151"/>
              <a:gd name="connsiteX107" fmla="*/ 8824768 w 12192000"/>
              <a:gd name="connsiteY107" fmla="*/ 1121217 h 3781151"/>
              <a:gd name="connsiteX108" fmla="*/ 8909609 w 12192000"/>
              <a:gd name="connsiteY108" fmla="*/ 1087532 h 3781151"/>
              <a:gd name="connsiteX109" fmla="*/ 9036318 w 12192000"/>
              <a:gd name="connsiteY109" fmla="*/ 994500 h 3781151"/>
              <a:gd name="connsiteX110" fmla="*/ 9230382 w 12192000"/>
              <a:gd name="connsiteY110" fmla="*/ 955654 h 3781151"/>
              <a:gd name="connsiteX111" fmla="*/ 9286437 w 12192000"/>
              <a:gd name="connsiteY111" fmla="*/ 997858 h 3781151"/>
              <a:gd name="connsiteX112" fmla="*/ 9349089 w 12192000"/>
              <a:gd name="connsiteY112" fmla="*/ 1015184 h 3781151"/>
              <a:gd name="connsiteX113" fmla="*/ 9347314 w 12192000"/>
              <a:gd name="connsiteY113" fmla="*/ 933744 h 3781151"/>
              <a:gd name="connsiteX114" fmla="*/ 9492995 w 12192000"/>
              <a:gd name="connsiteY114" fmla="*/ 830749 h 3781151"/>
              <a:gd name="connsiteX115" fmla="*/ 9568501 w 12192000"/>
              <a:gd name="connsiteY115" fmla="*/ 787793 h 3781151"/>
              <a:gd name="connsiteX116" fmla="*/ 9691686 w 12192000"/>
              <a:gd name="connsiteY116" fmla="*/ 738088 h 3781151"/>
              <a:gd name="connsiteX117" fmla="*/ 9728219 w 12192000"/>
              <a:gd name="connsiteY117" fmla="*/ 719921 h 3781151"/>
              <a:gd name="connsiteX118" fmla="*/ 10080661 w 12192000"/>
              <a:gd name="connsiteY118" fmla="*/ 505423 h 3781151"/>
              <a:gd name="connsiteX119" fmla="*/ 10335073 w 12192000"/>
              <a:gd name="connsiteY119" fmla="*/ 523921 h 3781151"/>
              <a:gd name="connsiteX120" fmla="*/ 10593135 w 12192000"/>
              <a:gd name="connsiteY120" fmla="*/ 467427 h 3781151"/>
              <a:gd name="connsiteX121" fmla="*/ 10655931 w 12192000"/>
              <a:gd name="connsiteY121" fmla="*/ 401632 h 3781151"/>
              <a:gd name="connsiteX122" fmla="*/ 10695298 w 12192000"/>
              <a:gd name="connsiteY122" fmla="*/ 391761 h 3781151"/>
              <a:gd name="connsiteX123" fmla="*/ 10761489 w 12192000"/>
              <a:gd name="connsiteY123" fmla="*/ 380170 h 3781151"/>
              <a:gd name="connsiteX124" fmla="*/ 10853610 w 12192000"/>
              <a:gd name="connsiteY124" fmla="*/ 332449 h 3781151"/>
              <a:gd name="connsiteX125" fmla="*/ 11052930 w 12192000"/>
              <a:gd name="connsiteY125" fmla="*/ 280871 h 3781151"/>
              <a:gd name="connsiteX126" fmla="*/ 11359700 w 12192000"/>
              <a:gd name="connsiteY126" fmla="*/ 158445 h 3781151"/>
              <a:gd name="connsiteX127" fmla="*/ 11672425 w 12192000"/>
              <a:gd name="connsiteY127" fmla="*/ 31452 h 3781151"/>
              <a:gd name="connsiteX128" fmla="*/ 11912086 w 12192000"/>
              <a:gd name="connsiteY128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535004 w 12192000"/>
              <a:gd name="connsiteY17" fmla="*/ 2687835 h 3781151"/>
              <a:gd name="connsiteX18" fmla="*/ 1679251 w 12192000"/>
              <a:gd name="connsiteY18" fmla="*/ 2712367 h 3781151"/>
              <a:gd name="connsiteX19" fmla="*/ 1865161 w 12192000"/>
              <a:gd name="connsiteY19" fmla="*/ 2663121 h 3781151"/>
              <a:gd name="connsiteX20" fmla="*/ 1977927 w 12192000"/>
              <a:gd name="connsiteY20" fmla="*/ 2642448 h 3781151"/>
              <a:gd name="connsiteX21" fmla="*/ 2023175 w 12192000"/>
              <a:gd name="connsiteY21" fmla="*/ 2648402 h 3781151"/>
              <a:gd name="connsiteX22" fmla="*/ 2040685 w 12192000"/>
              <a:gd name="connsiteY22" fmla="*/ 2652651 h 3781151"/>
              <a:gd name="connsiteX23" fmla="*/ 2057102 w 12192000"/>
              <a:gd name="connsiteY23" fmla="*/ 2645758 h 3781151"/>
              <a:gd name="connsiteX24" fmla="*/ 2052057 w 12192000"/>
              <a:gd name="connsiteY24" fmla="*/ 2618002 h 3781151"/>
              <a:gd name="connsiteX25" fmla="*/ 2052988 w 12192000"/>
              <a:gd name="connsiteY25" fmla="*/ 2617321 h 3781151"/>
              <a:gd name="connsiteX26" fmla="*/ 2075835 w 12192000"/>
              <a:gd name="connsiteY26" fmla="*/ 2625051 h 3781151"/>
              <a:gd name="connsiteX27" fmla="*/ 2105280 w 12192000"/>
              <a:gd name="connsiteY27" fmla="*/ 2621772 h 3781151"/>
              <a:gd name="connsiteX28" fmla="*/ 2271487 w 12192000"/>
              <a:gd name="connsiteY28" fmla="*/ 2559602 h 3781151"/>
              <a:gd name="connsiteX29" fmla="*/ 2450874 w 12192000"/>
              <a:gd name="connsiteY29" fmla="*/ 2540963 h 3781151"/>
              <a:gd name="connsiteX30" fmla="*/ 2507266 w 12192000"/>
              <a:gd name="connsiteY30" fmla="*/ 2511976 h 3781151"/>
              <a:gd name="connsiteX31" fmla="*/ 2641503 w 12192000"/>
              <a:gd name="connsiteY31" fmla="*/ 2426341 h 3781151"/>
              <a:gd name="connsiteX32" fmla="*/ 2817182 w 12192000"/>
              <a:gd name="connsiteY32" fmla="*/ 2265557 h 3781151"/>
              <a:gd name="connsiteX33" fmla="*/ 2957554 w 12192000"/>
              <a:gd name="connsiteY33" fmla="*/ 2180877 h 3781151"/>
              <a:gd name="connsiteX34" fmla="*/ 3003677 w 12192000"/>
              <a:gd name="connsiteY34" fmla="*/ 2154878 h 3781151"/>
              <a:gd name="connsiteX35" fmla="*/ 3046876 w 12192000"/>
              <a:gd name="connsiteY35" fmla="*/ 2081296 h 3781151"/>
              <a:gd name="connsiteX36" fmla="*/ 3303290 w 12192000"/>
              <a:gd name="connsiteY36" fmla="*/ 1995084 h 3781151"/>
              <a:gd name="connsiteX37" fmla="*/ 3395602 w 12192000"/>
              <a:gd name="connsiteY37" fmla="*/ 1893639 h 3781151"/>
              <a:gd name="connsiteX38" fmla="*/ 3430100 w 12192000"/>
              <a:gd name="connsiteY38" fmla="*/ 1867444 h 3781151"/>
              <a:gd name="connsiteX39" fmla="*/ 3437914 w 12192000"/>
              <a:gd name="connsiteY39" fmla="*/ 1869491 h 3781151"/>
              <a:gd name="connsiteX40" fmla="*/ 3438972 w 12192000"/>
              <a:gd name="connsiteY40" fmla="*/ 1871208 h 3781151"/>
              <a:gd name="connsiteX41" fmla="*/ 3547723 w 12192000"/>
              <a:gd name="connsiteY41" fmla="*/ 1831216 h 3781151"/>
              <a:gd name="connsiteX42" fmla="*/ 3572350 w 12192000"/>
              <a:gd name="connsiteY42" fmla="*/ 1826069 h 3781151"/>
              <a:gd name="connsiteX43" fmla="*/ 3575291 w 12192000"/>
              <a:gd name="connsiteY43" fmla="*/ 1827289 h 3781151"/>
              <a:gd name="connsiteX44" fmla="*/ 3595183 w 12192000"/>
              <a:gd name="connsiteY44" fmla="*/ 1816299 h 3781151"/>
              <a:gd name="connsiteX45" fmla="*/ 3611353 w 12192000"/>
              <a:gd name="connsiteY45" fmla="*/ 1798929 h 3781151"/>
              <a:gd name="connsiteX46" fmla="*/ 3825586 w 12192000"/>
              <a:gd name="connsiteY46" fmla="*/ 1798552 h 3781151"/>
              <a:gd name="connsiteX47" fmla="*/ 4166327 w 12192000"/>
              <a:gd name="connsiteY47" fmla="*/ 1747015 h 3781151"/>
              <a:gd name="connsiteX48" fmla="*/ 4437661 w 12192000"/>
              <a:gd name="connsiteY48" fmla="*/ 1663068 h 3781151"/>
              <a:gd name="connsiteX49" fmla="*/ 4510862 w 12192000"/>
              <a:gd name="connsiteY49" fmla="*/ 1665514 h 3781151"/>
              <a:gd name="connsiteX50" fmla="*/ 4573217 w 12192000"/>
              <a:gd name="connsiteY50" fmla="*/ 1633854 h 3781151"/>
              <a:gd name="connsiteX51" fmla="*/ 4605137 w 12192000"/>
              <a:gd name="connsiteY51" fmla="*/ 1644474 h 3781151"/>
              <a:gd name="connsiteX52" fmla="*/ 4623509 w 12192000"/>
              <a:gd name="connsiteY52" fmla="*/ 1643919 h 3781151"/>
              <a:gd name="connsiteX53" fmla="*/ 4629310 w 12192000"/>
              <a:gd name="connsiteY53" fmla="*/ 1653854 h 3781151"/>
              <a:gd name="connsiteX54" fmla="*/ 4657404 w 12192000"/>
              <a:gd name="connsiteY54" fmla="*/ 1660247 h 3781151"/>
              <a:gd name="connsiteX55" fmla="*/ 4691044 w 12192000"/>
              <a:gd name="connsiteY55" fmla="*/ 1656408 h 3781151"/>
              <a:gd name="connsiteX56" fmla="*/ 4850032 w 12192000"/>
              <a:gd name="connsiteY56" fmla="*/ 1626917 h 3781151"/>
              <a:gd name="connsiteX57" fmla="*/ 4945654 w 12192000"/>
              <a:gd name="connsiteY57" fmla="*/ 1615689 h 3781151"/>
              <a:gd name="connsiteX58" fmla="*/ 4982770 w 12192000"/>
              <a:gd name="connsiteY58" fmla="*/ 1621504 h 3781151"/>
              <a:gd name="connsiteX59" fmla="*/ 5034068 w 12192000"/>
              <a:gd name="connsiteY59" fmla="*/ 1622846 h 3781151"/>
              <a:gd name="connsiteX60" fmla="*/ 5157133 w 12192000"/>
              <a:gd name="connsiteY60" fmla="*/ 1608775 h 3781151"/>
              <a:gd name="connsiteX61" fmla="*/ 5331645 w 12192000"/>
              <a:gd name="connsiteY61" fmla="*/ 1590152 h 3781151"/>
              <a:gd name="connsiteX62" fmla="*/ 5339977 w 12192000"/>
              <a:gd name="connsiteY62" fmla="*/ 1596841 h 3781151"/>
              <a:gd name="connsiteX63" fmla="*/ 5400314 w 12192000"/>
              <a:gd name="connsiteY63" fmla="*/ 1588177 h 3781151"/>
              <a:gd name="connsiteX64" fmla="*/ 5607257 w 12192000"/>
              <a:gd name="connsiteY64" fmla="*/ 1505972 h 3781151"/>
              <a:gd name="connsiteX65" fmla="*/ 5725292 w 12192000"/>
              <a:gd name="connsiteY65" fmla="*/ 1490473 h 3781151"/>
              <a:gd name="connsiteX66" fmla="*/ 5767898 w 12192000"/>
              <a:gd name="connsiteY66" fmla="*/ 1493335 h 3781151"/>
              <a:gd name="connsiteX67" fmla="*/ 5839240 w 12192000"/>
              <a:gd name="connsiteY67" fmla="*/ 1497610 h 3781151"/>
              <a:gd name="connsiteX68" fmla="*/ 5905402 w 12192000"/>
              <a:gd name="connsiteY68" fmla="*/ 1514878 h 3781151"/>
              <a:gd name="connsiteX69" fmla="*/ 5964698 w 12192000"/>
              <a:gd name="connsiteY69" fmla="*/ 1489113 h 3781151"/>
              <a:gd name="connsiteX70" fmla="*/ 6017881 w 12192000"/>
              <a:gd name="connsiteY70" fmla="*/ 1478726 h 3781151"/>
              <a:gd name="connsiteX71" fmla="*/ 6023244 w 12192000"/>
              <a:gd name="connsiteY71" fmla="*/ 1485861 h 3781151"/>
              <a:gd name="connsiteX72" fmla="*/ 6030193 w 12192000"/>
              <a:gd name="connsiteY72" fmla="*/ 1485330 h 3781151"/>
              <a:gd name="connsiteX73" fmla="*/ 6032755 w 12192000"/>
              <a:gd name="connsiteY73" fmla="*/ 1476614 h 3781151"/>
              <a:gd name="connsiteX74" fmla="*/ 6114491 w 12192000"/>
              <a:gd name="connsiteY74" fmla="*/ 1435020 h 3781151"/>
              <a:gd name="connsiteX75" fmla="*/ 6228089 w 12192000"/>
              <a:gd name="connsiteY75" fmla="*/ 1392213 h 3781151"/>
              <a:gd name="connsiteX76" fmla="*/ 6266132 w 12192000"/>
              <a:gd name="connsiteY76" fmla="*/ 1396181 h 3781151"/>
              <a:gd name="connsiteX77" fmla="*/ 6266284 w 12192000"/>
              <a:gd name="connsiteY77" fmla="*/ 1396172 h 3781151"/>
              <a:gd name="connsiteX78" fmla="*/ 6267815 w 12192000"/>
              <a:gd name="connsiteY78" fmla="*/ 1401423 h 3781151"/>
              <a:gd name="connsiteX79" fmla="*/ 6277660 w 12192000"/>
              <a:gd name="connsiteY79" fmla="*/ 1400632 h 3781151"/>
              <a:gd name="connsiteX80" fmla="*/ 6290206 w 12192000"/>
              <a:gd name="connsiteY80" fmla="*/ 1395045 h 3781151"/>
              <a:gd name="connsiteX81" fmla="*/ 6318021 w 12192000"/>
              <a:gd name="connsiteY81" fmla="*/ 1401415 h 3781151"/>
              <a:gd name="connsiteX82" fmla="*/ 6319318 w 12192000"/>
              <a:gd name="connsiteY82" fmla="*/ 1402047 h 3781151"/>
              <a:gd name="connsiteX83" fmla="*/ 6391161 w 12192000"/>
              <a:gd name="connsiteY83" fmla="*/ 1439443 h 3781151"/>
              <a:gd name="connsiteX84" fmla="*/ 6458507 w 12192000"/>
              <a:gd name="connsiteY84" fmla="*/ 1506631 h 3781151"/>
              <a:gd name="connsiteX85" fmla="*/ 6567007 w 12192000"/>
              <a:gd name="connsiteY85" fmla="*/ 1543856 h 3781151"/>
              <a:gd name="connsiteX86" fmla="*/ 6607554 w 12192000"/>
              <a:gd name="connsiteY86" fmla="*/ 1553791 h 3781151"/>
              <a:gd name="connsiteX87" fmla="*/ 6731017 w 12192000"/>
              <a:gd name="connsiteY87" fmla="*/ 1571341 h 3781151"/>
              <a:gd name="connsiteX88" fmla="*/ 6734116 w 12192000"/>
              <a:gd name="connsiteY88" fmla="*/ 1568435 h 3781151"/>
              <a:gd name="connsiteX89" fmla="*/ 6918249 w 12192000"/>
              <a:gd name="connsiteY89" fmla="*/ 1468691 h 3781151"/>
              <a:gd name="connsiteX90" fmla="*/ 7067518 w 12192000"/>
              <a:gd name="connsiteY90" fmla="*/ 1422257 h 3781151"/>
              <a:gd name="connsiteX91" fmla="*/ 7124203 w 12192000"/>
              <a:gd name="connsiteY91" fmla="*/ 1416853 h 3781151"/>
              <a:gd name="connsiteX92" fmla="*/ 7218949 w 12192000"/>
              <a:gd name="connsiteY92" fmla="*/ 1407112 h 3781151"/>
              <a:gd name="connsiteX93" fmla="*/ 7298895 w 12192000"/>
              <a:gd name="connsiteY93" fmla="*/ 1427110 h 3781151"/>
              <a:gd name="connsiteX94" fmla="*/ 7374497 w 12192000"/>
              <a:gd name="connsiteY94" fmla="*/ 1408155 h 3781151"/>
              <a:gd name="connsiteX95" fmla="*/ 7380250 w 12192000"/>
              <a:gd name="connsiteY95" fmla="*/ 1368474 h 3781151"/>
              <a:gd name="connsiteX96" fmla="*/ 7464957 w 12192000"/>
              <a:gd name="connsiteY96" fmla="*/ 1359648 h 3781151"/>
              <a:gd name="connsiteX97" fmla="*/ 7594747 w 12192000"/>
              <a:gd name="connsiteY97" fmla="*/ 1350130 h 3781151"/>
              <a:gd name="connsiteX98" fmla="*/ 7666555 w 12192000"/>
              <a:gd name="connsiteY98" fmla="*/ 1335529 h 3781151"/>
              <a:gd name="connsiteX99" fmla="*/ 7866007 w 12192000"/>
              <a:gd name="connsiteY99" fmla="*/ 1305544 h 3781151"/>
              <a:gd name="connsiteX100" fmla="*/ 8068308 w 12192000"/>
              <a:gd name="connsiteY100" fmla="*/ 1283051 h 3781151"/>
              <a:gd name="connsiteX101" fmla="*/ 8202385 w 12192000"/>
              <a:gd name="connsiteY101" fmla="*/ 1312300 h 3781151"/>
              <a:gd name="connsiteX102" fmla="*/ 8367138 w 12192000"/>
              <a:gd name="connsiteY102" fmla="*/ 1289211 h 3781151"/>
              <a:gd name="connsiteX103" fmla="*/ 8396799 w 12192000"/>
              <a:gd name="connsiteY103" fmla="*/ 1291584 h 3781151"/>
              <a:gd name="connsiteX104" fmla="*/ 8431415 w 12192000"/>
              <a:gd name="connsiteY104" fmla="*/ 1275098 h 3781151"/>
              <a:gd name="connsiteX105" fmla="*/ 8569515 w 12192000"/>
              <a:gd name="connsiteY105" fmla="*/ 1207037 h 3781151"/>
              <a:gd name="connsiteX106" fmla="*/ 8672452 w 12192000"/>
              <a:gd name="connsiteY106" fmla="*/ 1135782 h 3781151"/>
              <a:gd name="connsiteX107" fmla="*/ 8824768 w 12192000"/>
              <a:gd name="connsiteY107" fmla="*/ 1121217 h 3781151"/>
              <a:gd name="connsiteX108" fmla="*/ 8909609 w 12192000"/>
              <a:gd name="connsiteY108" fmla="*/ 1087532 h 3781151"/>
              <a:gd name="connsiteX109" fmla="*/ 9036318 w 12192000"/>
              <a:gd name="connsiteY109" fmla="*/ 994500 h 3781151"/>
              <a:gd name="connsiteX110" fmla="*/ 9230382 w 12192000"/>
              <a:gd name="connsiteY110" fmla="*/ 955654 h 3781151"/>
              <a:gd name="connsiteX111" fmla="*/ 9286437 w 12192000"/>
              <a:gd name="connsiteY111" fmla="*/ 997858 h 3781151"/>
              <a:gd name="connsiteX112" fmla="*/ 9349089 w 12192000"/>
              <a:gd name="connsiteY112" fmla="*/ 1015184 h 3781151"/>
              <a:gd name="connsiteX113" fmla="*/ 9347314 w 12192000"/>
              <a:gd name="connsiteY113" fmla="*/ 933744 h 3781151"/>
              <a:gd name="connsiteX114" fmla="*/ 9492995 w 12192000"/>
              <a:gd name="connsiteY114" fmla="*/ 830749 h 3781151"/>
              <a:gd name="connsiteX115" fmla="*/ 9568501 w 12192000"/>
              <a:gd name="connsiteY115" fmla="*/ 787793 h 3781151"/>
              <a:gd name="connsiteX116" fmla="*/ 9691686 w 12192000"/>
              <a:gd name="connsiteY116" fmla="*/ 738088 h 3781151"/>
              <a:gd name="connsiteX117" fmla="*/ 9728219 w 12192000"/>
              <a:gd name="connsiteY117" fmla="*/ 719921 h 3781151"/>
              <a:gd name="connsiteX118" fmla="*/ 10080661 w 12192000"/>
              <a:gd name="connsiteY118" fmla="*/ 505423 h 3781151"/>
              <a:gd name="connsiteX119" fmla="*/ 10335073 w 12192000"/>
              <a:gd name="connsiteY119" fmla="*/ 523921 h 3781151"/>
              <a:gd name="connsiteX120" fmla="*/ 10593135 w 12192000"/>
              <a:gd name="connsiteY120" fmla="*/ 467427 h 3781151"/>
              <a:gd name="connsiteX121" fmla="*/ 10655931 w 12192000"/>
              <a:gd name="connsiteY121" fmla="*/ 401632 h 3781151"/>
              <a:gd name="connsiteX122" fmla="*/ 10695298 w 12192000"/>
              <a:gd name="connsiteY122" fmla="*/ 391761 h 3781151"/>
              <a:gd name="connsiteX123" fmla="*/ 10761489 w 12192000"/>
              <a:gd name="connsiteY123" fmla="*/ 380170 h 3781151"/>
              <a:gd name="connsiteX124" fmla="*/ 10853610 w 12192000"/>
              <a:gd name="connsiteY124" fmla="*/ 332449 h 3781151"/>
              <a:gd name="connsiteX125" fmla="*/ 11052930 w 12192000"/>
              <a:gd name="connsiteY125" fmla="*/ 280871 h 3781151"/>
              <a:gd name="connsiteX126" fmla="*/ 11359700 w 12192000"/>
              <a:gd name="connsiteY126" fmla="*/ 158445 h 3781151"/>
              <a:gd name="connsiteX127" fmla="*/ 11672425 w 12192000"/>
              <a:gd name="connsiteY127" fmla="*/ 31452 h 3781151"/>
              <a:gd name="connsiteX128" fmla="*/ 11912086 w 12192000"/>
              <a:gd name="connsiteY128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817182 w 12192000"/>
              <a:gd name="connsiteY31" fmla="*/ 2265557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046876 w 12192000"/>
              <a:gd name="connsiteY34" fmla="*/ 2081296 h 3781151"/>
              <a:gd name="connsiteX35" fmla="*/ 3303290 w 12192000"/>
              <a:gd name="connsiteY35" fmla="*/ 1995084 h 3781151"/>
              <a:gd name="connsiteX36" fmla="*/ 3395602 w 12192000"/>
              <a:gd name="connsiteY36" fmla="*/ 1893639 h 3781151"/>
              <a:gd name="connsiteX37" fmla="*/ 3430100 w 12192000"/>
              <a:gd name="connsiteY37" fmla="*/ 1867444 h 3781151"/>
              <a:gd name="connsiteX38" fmla="*/ 3437914 w 12192000"/>
              <a:gd name="connsiteY38" fmla="*/ 1869491 h 3781151"/>
              <a:gd name="connsiteX39" fmla="*/ 3438972 w 12192000"/>
              <a:gd name="connsiteY39" fmla="*/ 1871208 h 3781151"/>
              <a:gd name="connsiteX40" fmla="*/ 3547723 w 12192000"/>
              <a:gd name="connsiteY40" fmla="*/ 1831216 h 3781151"/>
              <a:gd name="connsiteX41" fmla="*/ 3572350 w 12192000"/>
              <a:gd name="connsiteY41" fmla="*/ 1826069 h 3781151"/>
              <a:gd name="connsiteX42" fmla="*/ 3575291 w 12192000"/>
              <a:gd name="connsiteY42" fmla="*/ 1827289 h 3781151"/>
              <a:gd name="connsiteX43" fmla="*/ 3595183 w 12192000"/>
              <a:gd name="connsiteY43" fmla="*/ 1816299 h 3781151"/>
              <a:gd name="connsiteX44" fmla="*/ 3611353 w 12192000"/>
              <a:gd name="connsiteY44" fmla="*/ 1798929 h 3781151"/>
              <a:gd name="connsiteX45" fmla="*/ 3825586 w 12192000"/>
              <a:gd name="connsiteY45" fmla="*/ 1798552 h 3781151"/>
              <a:gd name="connsiteX46" fmla="*/ 4166327 w 12192000"/>
              <a:gd name="connsiteY46" fmla="*/ 1747015 h 3781151"/>
              <a:gd name="connsiteX47" fmla="*/ 4437661 w 12192000"/>
              <a:gd name="connsiteY47" fmla="*/ 1663068 h 3781151"/>
              <a:gd name="connsiteX48" fmla="*/ 4510862 w 12192000"/>
              <a:gd name="connsiteY48" fmla="*/ 1665514 h 3781151"/>
              <a:gd name="connsiteX49" fmla="*/ 4573217 w 12192000"/>
              <a:gd name="connsiteY49" fmla="*/ 1633854 h 3781151"/>
              <a:gd name="connsiteX50" fmla="*/ 4605137 w 12192000"/>
              <a:gd name="connsiteY50" fmla="*/ 1644474 h 3781151"/>
              <a:gd name="connsiteX51" fmla="*/ 4623509 w 12192000"/>
              <a:gd name="connsiteY51" fmla="*/ 1643919 h 3781151"/>
              <a:gd name="connsiteX52" fmla="*/ 4629310 w 12192000"/>
              <a:gd name="connsiteY52" fmla="*/ 1653854 h 3781151"/>
              <a:gd name="connsiteX53" fmla="*/ 4657404 w 12192000"/>
              <a:gd name="connsiteY53" fmla="*/ 1660247 h 3781151"/>
              <a:gd name="connsiteX54" fmla="*/ 4691044 w 12192000"/>
              <a:gd name="connsiteY54" fmla="*/ 1656408 h 3781151"/>
              <a:gd name="connsiteX55" fmla="*/ 4850032 w 12192000"/>
              <a:gd name="connsiteY55" fmla="*/ 1626917 h 3781151"/>
              <a:gd name="connsiteX56" fmla="*/ 4945654 w 12192000"/>
              <a:gd name="connsiteY56" fmla="*/ 1615689 h 3781151"/>
              <a:gd name="connsiteX57" fmla="*/ 4982770 w 12192000"/>
              <a:gd name="connsiteY57" fmla="*/ 1621504 h 3781151"/>
              <a:gd name="connsiteX58" fmla="*/ 5034068 w 12192000"/>
              <a:gd name="connsiteY58" fmla="*/ 1622846 h 3781151"/>
              <a:gd name="connsiteX59" fmla="*/ 5157133 w 12192000"/>
              <a:gd name="connsiteY59" fmla="*/ 1608775 h 3781151"/>
              <a:gd name="connsiteX60" fmla="*/ 5331645 w 12192000"/>
              <a:gd name="connsiteY60" fmla="*/ 1590152 h 3781151"/>
              <a:gd name="connsiteX61" fmla="*/ 5339977 w 12192000"/>
              <a:gd name="connsiteY61" fmla="*/ 1596841 h 3781151"/>
              <a:gd name="connsiteX62" fmla="*/ 5400314 w 12192000"/>
              <a:gd name="connsiteY62" fmla="*/ 1588177 h 3781151"/>
              <a:gd name="connsiteX63" fmla="*/ 5607257 w 12192000"/>
              <a:gd name="connsiteY63" fmla="*/ 1505972 h 3781151"/>
              <a:gd name="connsiteX64" fmla="*/ 5725292 w 12192000"/>
              <a:gd name="connsiteY64" fmla="*/ 1490473 h 3781151"/>
              <a:gd name="connsiteX65" fmla="*/ 5767898 w 12192000"/>
              <a:gd name="connsiteY65" fmla="*/ 1493335 h 3781151"/>
              <a:gd name="connsiteX66" fmla="*/ 5839240 w 12192000"/>
              <a:gd name="connsiteY66" fmla="*/ 1497610 h 3781151"/>
              <a:gd name="connsiteX67" fmla="*/ 5905402 w 12192000"/>
              <a:gd name="connsiteY67" fmla="*/ 1514878 h 3781151"/>
              <a:gd name="connsiteX68" fmla="*/ 5964698 w 12192000"/>
              <a:gd name="connsiteY68" fmla="*/ 1489113 h 3781151"/>
              <a:gd name="connsiteX69" fmla="*/ 6017881 w 12192000"/>
              <a:gd name="connsiteY69" fmla="*/ 1478726 h 3781151"/>
              <a:gd name="connsiteX70" fmla="*/ 6023244 w 12192000"/>
              <a:gd name="connsiteY70" fmla="*/ 1485861 h 3781151"/>
              <a:gd name="connsiteX71" fmla="*/ 6030193 w 12192000"/>
              <a:gd name="connsiteY71" fmla="*/ 1485330 h 3781151"/>
              <a:gd name="connsiteX72" fmla="*/ 6032755 w 12192000"/>
              <a:gd name="connsiteY72" fmla="*/ 1476614 h 3781151"/>
              <a:gd name="connsiteX73" fmla="*/ 6114491 w 12192000"/>
              <a:gd name="connsiteY73" fmla="*/ 1435020 h 3781151"/>
              <a:gd name="connsiteX74" fmla="*/ 6228089 w 12192000"/>
              <a:gd name="connsiteY74" fmla="*/ 1392213 h 3781151"/>
              <a:gd name="connsiteX75" fmla="*/ 6266132 w 12192000"/>
              <a:gd name="connsiteY75" fmla="*/ 1396181 h 3781151"/>
              <a:gd name="connsiteX76" fmla="*/ 6266284 w 12192000"/>
              <a:gd name="connsiteY76" fmla="*/ 1396172 h 3781151"/>
              <a:gd name="connsiteX77" fmla="*/ 6267815 w 12192000"/>
              <a:gd name="connsiteY77" fmla="*/ 1401423 h 3781151"/>
              <a:gd name="connsiteX78" fmla="*/ 6277660 w 12192000"/>
              <a:gd name="connsiteY78" fmla="*/ 1400632 h 3781151"/>
              <a:gd name="connsiteX79" fmla="*/ 6290206 w 12192000"/>
              <a:gd name="connsiteY79" fmla="*/ 1395045 h 3781151"/>
              <a:gd name="connsiteX80" fmla="*/ 6318021 w 12192000"/>
              <a:gd name="connsiteY80" fmla="*/ 1401415 h 3781151"/>
              <a:gd name="connsiteX81" fmla="*/ 6319318 w 12192000"/>
              <a:gd name="connsiteY81" fmla="*/ 1402047 h 3781151"/>
              <a:gd name="connsiteX82" fmla="*/ 6391161 w 12192000"/>
              <a:gd name="connsiteY82" fmla="*/ 1439443 h 3781151"/>
              <a:gd name="connsiteX83" fmla="*/ 6458507 w 12192000"/>
              <a:gd name="connsiteY83" fmla="*/ 1506631 h 3781151"/>
              <a:gd name="connsiteX84" fmla="*/ 6567007 w 12192000"/>
              <a:gd name="connsiteY84" fmla="*/ 1543856 h 3781151"/>
              <a:gd name="connsiteX85" fmla="*/ 6607554 w 12192000"/>
              <a:gd name="connsiteY85" fmla="*/ 1553791 h 3781151"/>
              <a:gd name="connsiteX86" fmla="*/ 6731017 w 12192000"/>
              <a:gd name="connsiteY86" fmla="*/ 1571341 h 3781151"/>
              <a:gd name="connsiteX87" fmla="*/ 6734116 w 12192000"/>
              <a:gd name="connsiteY87" fmla="*/ 1568435 h 3781151"/>
              <a:gd name="connsiteX88" fmla="*/ 6918249 w 12192000"/>
              <a:gd name="connsiteY88" fmla="*/ 1468691 h 3781151"/>
              <a:gd name="connsiteX89" fmla="*/ 7067518 w 12192000"/>
              <a:gd name="connsiteY89" fmla="*/ 1422257 h 3781151"/>
              <a:gd name="connsiteX90" fmla="*/ 7124203 w 12192000"/>
              <a:gd name="connsiteY90" fmla="*/ 1416853 h 3781151"/>
              <a:gd name="connsiteX91" fmla="*/ 7218949 w 12192000"/>
              <a:gd name="connsiteY91" fmla="*/ 1407112 h 3781151"/>
              <a:gd name="connsiteX92" fmla="*/ 7298895 w 12192000"/>
              <a:gd name="connsiteY92" fmla="*/ 1427110 h 3781151"/>
              <a:gd name="connsiteX93" fmla="*/ 7374497 w 12192000"/>
              <a:gd name="connsiteY93" fmla="*/ 1408155 h 3781151"/>
              <a:gd name="connsiteX94" fmla="*/ 7380250 w 12192000"/>
              <a:gd name="connsiteY94" fmla="*/ 1368474 h 3781151"/>
              <a:gd name="connsiteX95" fmla="*/ 7464957 w 12192000"/>
              <a:gd name="connsiteY95" fmla="*/ 1359648 h 3781151"/>
              <a:gd name="connsiteX96" fmla="*/ 7594747 w 12192000"/>
              <a:gd name="connsiteY96" fmla="*/ 1350130 h 3781151"/>
              <a:gd name="connsiteX97" fmla="*/ 7666555 w 12192000"/>
              <a:gd name="connsiteY97" fmla="*/ 1335529 h 3781151"/>
              <a:gd name="connsiteX98" fmla="*/ 7866007 w 12192000"/>
              <a:gd name="connsiteY98" fmla="*/ 1305544 h 3781151"/>
              <a:gd name="connsiteX99" fmla="*/ 8068308 w 12192000"/>
              <a:gd name="connsiteY99" fmla="*/ 1283051 h 3781151"/>
              <a:gd name="connsiteX100" fmla="*/ 8202385 w 12192000"/>
              <a:gd name="connsiteY100" fmla="*/ 1312300 h 3781151"/>
              <a:gd name="connsiteX101" fmla="*/ 8367138 w 12192000"/>
              <a:gd name="connsiteY101" fmla="*/ 1289211 h 3781151"/>
              <a:gd name="connsiteX102" fmla="*/ 8396799 w 12192000"/>
              <a:gd name="connsiteY102" fmla="*/ 1291584 h 3781151"/>
              <a:gd name="connsiteX103" fmla="*/ 8431415 w 12192000"/>
              <a:gd name="connsiteY103" fmla="*/ 1275098 h 3781151"/>
              <a:gd name="connsiteX104" fmla="*/ 8569515 w 12192000"/>
              <a:gd name="connsiteY104" fmla="*/ 1207037 h 3781151"/>
              <a:gd name="connsiteX105" fmla="*/ 8672452 w 12192000"/>
              <a:gd name="connsiteY105" fmla="*/ 1135782 h 3781151"/>
              <a:gd name="connsiteX106" fmla="*/ 8824768 w 12192000"/>
              <a:gd name="connsiteY106" fmla="*/ 1121217 h 3781151"/>
              <a:gd name="connsiteX107" fmla="*/ 8909609 w 12192000"/>
              <a:gd name="connsiteY107" fmla="*/ 1087532 h 3781151"/>
              <a:gd name="connsiteX108" fmla="*/ 9036318 w 12192000"/>
              <a:gd name="connsiteY108" fmla="*/ 994500 h 3781151"/>
              <a:gd name="connsiteX109" fmla="*/ 9230382 w 12192000"/>
              <a:gd name="connsiteY109" fmla="*/ 955654 h 3781151"/>
              <a:gd name="connsiteX110" fmla="*/ 9286437 w 12192000"/>
              <a:gd name="connsiteY110" fmla="*/ 997858 h 3781151"/>
              <a:gd name="connsiteX111" fmla="*/ 9349089 w 12192000"/>
              <a:gd name="connsiteY111" fmla="*/ 1015184 h 3781151"/>
              <a:gd name="connsiteX112" fmla="*/ 9347314 w 12192000"/>
              <a:gd name="connsiteY112" fmla="*/ 933744 h 3781151"/>
              <a:gd name="connsiteX113" fmla="*/ 9492995 w 12192000"/>
              <a:gd name="connsiteY113" fmla="*/ 830749 h 3781151"/>
              <a:gd name="connsiteX114" fmla="*/ 9568501 w 12192000"/>
              <a:gd name="connsiteY114" fmla="*/ 787793 h 3781151"/>
              <a:gd name="connsiteX115" fmla="*/ 9691686 w 12192000"/>
              <a:gd name="connsiteY115" fmla="*/ 738088 h 3781151"/>
              <a:gd name="connsiteX116" fmla="*/ 9728219 w 12192000"/>
              <a:gd name="connsiteY116" fmla="*/ 719921 h 3781151"/>
              <a:gd name="connsiteX117" fmla="*/ 10080661 w 12192000"/>
              <a:gd name="connsiteY117" fmla="*/ 505423 h 3781151"/>
              <a:gd name="connsiteX118" fmla="*/ 10335073 w 12192000"/>
              <a:gd name="connsiteY118" fmla="*/ 523921 h 3781151"/>
              <a:gd name="connsiteX119" fmla="*/ 10593135 w 12192000"/>
              <a:gd name="connsiteY119" fmla="*/ 467427 h 3781151"/>
              <a:gd name="connsiteX120" fmla="*/ 10655931 w 12192000"/>
              <a:gd name="connsiteY120" fmla="*/ 401632 h 3781151"/>
              <a:gd name="connsiteX121" fmla="*/ 10695298 w 12192000"/>
              <a:gd name="connsiteY121" fmla="*/ 391761 h 3781151"/>
              <a:gd name="connsiteX122" fmla="*/ 10761489 w 12192000"/>
              <a:gd name="connsiteY122" fmla="*/ 380170 h 3781151"/>
              <a:gd name="connsiteX123" fmla="*/ 10853610 w 12192000"/>
              <a:gd name="connsiteY123" fmla="*/ 332449 h 3781151"/>
              <a:gd name="connsiteX124" fmla="*/ 11052930 w 12192000"/>
              <a:gd name="connsiteY124" fmla="*/ 280871 h 3781151"/>
              <a:gd name="connsiteX125" fmla="*/ 11359700 w 12192000"/>
              <a:gd name="connsiteY125" fmla="*/ 158445 h 3781151"/>
              <a:gd name="connsiteX126" fmla="*/ 11672425 w 12192000"/>
              <a:gd name="connsiteY126" fmla="*/ 31452 h 3781151"/>
              <a:gd name="connsiteX127" fmla="*/ 11912086 w 12192000"/>
              <a:gd name="connsiteY127" fmla="*/ 45240 h 3781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</a:cxnLst>
            <a:rect l="l" t="t" r="r" b="b"/>
            <a:pathLst>
              <a:path w="12192000" h="3781151">
                <a:moveTo>
                  <a:pt x="11912086" y="45240"/>
                </a:moveTo>
                <a:cubicBezTo>
                  <a:pt x="11978685" y="44809"/>
                  <a:pt x="12131701" y="5428"/>
                  <a:pt x="12178353" y="0"/>
                </a:cubicBezTo>
                <a:lnTo>
                  <a:pt x="12192000" y="12672"/>
                </a:lnTo>
                <a:lnTo>
                  <a:pt x="12192000" y="3781151"/>
                </a:lnTo>
                <a:lnTo>
                  <a:pt x="0" y="3781151"/>
                </a:lnTo>
                <a:lnTo>
                  <a:pt x="0" y="3053542"/>
                </a:lnTo>
                <a:lnTo>
                  <a:pt x="8171" y="3051191"/>
                </a:lnTo>
                <a:cubicBezTo>
                  <a:pt x="28756" y="3043875"/>
                  <a:pt x="48583" y="3035495"/>
                  <a:pt x="67297" y="3026485"/>
                </a:cubicBezTo>
                <a:cubicBezTo>
                  <a:pt x="89015" y="3055804"/>
                  <a:pt x="155058" y="3003158"/>
                  <a:pt x="156970" y="3066095"/>
                </a:cubicBezTo>
                <a:cubicBezTo>
                  <a:pt x="182504" y="3055761"/>
                  <a:pt x="194363" y="3027142"/>
                  <a:pt x="191925" y="3069149"/>
                </a:cubicBezTo>
                <a:cubicBezTo>
                  <a:pt x="226275" y="3060156"/>
                  <a:pt x="217518" y="3125136"/>
                  <a:pt x="260901" y="3111386"/>
                </a:cubicBezTo>
                <a:cubicBezTo>
                  <a:pt x="237722" y="3013204"/>
                  <a:pt x="375117" y="3046101"/>
                  <a:pt x="408315" y="2967418"/>
                </a:cubicBezTo>
                <a:cubicBezTo>
                  <a:pt x="497601" y="2998081"/>
                  <a:pt x="567973" y="2940149"/>
                  <a:pt x="658076" y="2930787"/>
                </a:cubicBezTo>
                <a:cubicBezTo>
                  <a:pt x="708095" y="2995959"/>
                  <a:pt x="785916" y="2931372"/>
                  <a:pt x="851279" y="2924771"/>
                </a:cubicBezTo>
                <a:cubicBezTo>
                  <a:pt x="916106" y="2907445"/>
                  <a:pt x="960543" y="2837916"/>
                  <a:pt x="1047040" y="2826828"/>
                </a:cubicBezTo>
                <a:cubicBezTo>
                  <a:pt x="1130754" y="2752596"/>
                  <a:pt x="1276437" y="2781431"/>
                  <a:pt x="1377085" y="2735410"/>
                </a:cubicBezTo>
                <a:cubicBezTo>
                  <a:pt x="1444016" y="2785754"/>
                  <a:pt x="1403964" y="2734873"/>
                  <a:pt x="1465015" y="2734757"/>
                </a:cubicBezTo>
                <a:cubicBezTo>
                  <a:pt x="1515376" y="2730917"/>
                  <a:pt x="1612560" y="2724306"/>
                  <a:pt x="1679251" y="2712367"/>
                </a:cubicBezTo>
                <a:cubicBezTo>
                  <a:pt x="1721132" y="2669280"/>
                  <a:pt x="1814171" y="2719581"/>
                  <a:pt x="1865161" y="2663121"/>
                </a:cubicBezTo>
                <a:cubicBezTo>
                  <a:pt x="1885508" y="2647236"/>
                  <a:pt x="1958240" y="2627918"/>
                  <a:pt x="1977927" y="2642448"/>
                </a:cubicBezTo>
                <a:cubicBezTo>
                  <a:pt x="1994313" y="2642169"/>
                  <a:pt x="2009788" y="2630665"/>
                  <a:pt x="2023175" y="2648402"/>
                </a:cubicBezTo>
                <a:cubicBezTo>
                  <a:pt x="2027984" y="2653519"/>
                  <a:pt x="2034136" y="2654134"/>
                  <a:pt x="2040685" y="2652651"/>
                </a:cubicBezTo>
                <a:lnTo>
                  <a:pt x="2057102" y="2645758"/>
                </a:lnTo>
                <a:lnTo>
                  <a:pt x="2052057" y="2618002"/>
                </a:lnTo>
                <a:lnTo>
                  <a:pt x="2052988" y="2617321"/>
                </a:lnTo>
                <a:cubicBezTo>
                  <a:pt x="2058901" y="2612479"/>
                  <a:pt x="2065203" y="2609553"/>
                  <a:pt x="2075835" y="2625051"/>
                </a:cubicBezTo>
                <a:cubicBezTo>
                  <a:pt x="2086915" y="2617266"/>
                  <a:pt x="2090174" y="2605518"/>
                  <a:pt x="2105280" y="2621772"/>
                </a:cubicBezTo>
                <a:cubicBezTo>
                  <a:pt x="2137889" y="2610864"/>
                  <a:pt x="2228682" y="2579548"/>
                  <a:pt x="2271487" y="2559602"/>
                </a:cubicBezTo>
                <a:cubicBezTo>
                  <a:pt x="2329085" y="2546134"/>
                  <a:pt x="2359908" y="2564442"/>
                  <a:pt x="2450874" y="2540963"/>
                </a:cubicBezTo>
                <a:cubicBezTo>
                  <a:pt x="2458291" y="2494924"/>
                  <a:pt x="2488302" y="2535186"/>
                  <a:pt x="2507266" y="2511976"/>
                </a:cubicBezTo>
                <a:cubicBezTo>
                  <a:pt x="2558011" y="2487992"/>
                  <a:pt x="2594040" y="2465160"/>
                  <a:pt x="2641503" y="2426341"/>
                </a:cubicBezTo>
                <a:cubicBezTo>
                  <a:pt x="2651261" y="2338141"/>
                  <a:pt x="2773097" y="2356570"/>
                  <a:pt x="2817182" y="2265557"/>
                </a:cubicBezTo>
                <a:cubicBezTo>
                  <a:pt x="2871451" y="2222306"/>
                  <a:pt x="2898877" y="2247383"/>
                  <a:pt x="2957554" y="2180877"/>
                </a:cubicBezTo>
                <a:cubicBezTo>
                  <a:pt x="2981173" y="2203103"/>
                  <a:pt x="2991267" y="2163934"/>
                  <a:pt x="3003677" y="2154878"/>
                </a:cubicBezTo>
                <a:cubicBezTo>
                  <a:pt x="3016971" y="2140621"/>
                  <a:pt x="3016351" y="2103128"/>
                  <a:pt x="3046876" y="2081296"/>
                </a:cubicBezTo>
                <a:cubicBezTo>
                  <a:pt x="3097864" y="2049348"/>
                  <a:pt x="3203688" y="2064646"/>
                  <a:pt x="3303290" y="1995084"/>
                </a:cubicBezTo>
                <a:cubicBezTo>
                  <a:pt x="3332789" y="1977297"/>
                  <a:pt x="3365695" y="1919146"/>
                  <a:pt x="3395602" y="1893639"/>
                </a:cubicBezTo>
                <a:lnTo>
                  <a:pt x="3430100" y="1867444"/>
                </a:lnTo>
                <a:lnTo>
                  <a:pt x="3437914" y="1869491"/>
                </a:lnTo>
                <a:lnTo>
                  <a:pt x="3438972" y="1871208"/>
                </a:lnTo>
                <a:lnTo>
                  <a:pt x="3547723" y="1831216"/>
                </a:lnTo>
                <a:cubicBezTo>
                  <a:pt x="3552630" y="1827126"/>
                  <a:pt x="3559871" y="1824701"/>
                  <a:pt x="3572350" y="1826069"/>
                </a:cubicBezTo>
                <a:lnTo>
                  <a:pt x="3575291" y="1827289"/>
                </a:lnTo>
                <a:lnTo>
                  <a:pt x="3595183" y="1816299"/>
                </a:lnTo>
                <a:cubicBezTo>
                  <a:pt x="3601515" y="1811585"/>
                  <a:pt x="3607034" y="1805917"/>
                  <a:pt x="3611353" y="1798929"/>
                </a:cubicBezTo>
                <a:cubicBezTo>
                  <a:pt x="3682924" y="1824101"/>
                  <a:pt x="3749808" y="1802343"/>
                  <a:pt x="3825586" y="1798552"/>
                </a:cubicBezTo>
                <a:cubicBezTo>
                  <a:pt x="3916204" y="1785116"/>
                  <a:pt x="4063775" y="1766619"/>
                  <a:pt x="4166327" y="1747015"/>
                </a:cubicBezTo>
                <a:cubicBezTo>
                  <a:pt x="4242504" y="1696035"/>
                  <a:pt x="4349880" y="1693056"/>
                  <a:pt x="4437661" y="1663068"/>
                </a:cubicBezTo>
                <a:cubicBezTo>
                  <a:pt x="4488900" y="1701750"/>
                  <a:pt x="4460066" y="1663570"/>
                  <a:pt x="4510862" y="1665514"/>
                </a:cubicBezTo>
                <a:cubicBezTo>
                  <a:pt x="4494570" y="1625937"/>
                  <a:pt x="4573332" y="1680866"/>
                  <a:pt x="4573217" y="1633854"/>
                </a:cubicBezTo>
                <a:lnTo>
                  <a:pt x="4605137" y="1644474"/>
                </a:lnTo>
                <a:lnTo>
                  <a:pt x="4623509" y="1643919"/>
                </a:lnTo>
                <a:lnTo>
                  <a:pt x="4629310" y="1653854"/>
                </a:lnTo>
                <a:lnTo>
                  <a:pt x="4657404" y="1660247"/>
                </a:lnTo>
                <a:cubicBezTo>
                  <a:pt x="4667829" y="1661084"/>
                  <a:pt x="4678935" y="1660158"/>
                  <a:pt x="4691044" y="1656408"/>
                </a:cubicBezTo>
                <a:cubicBezTo>
                  <a:pt x="4729679" y="1626597"/>
                  <a:pt x="4802640" y="1666115"/>
                  <a:pt x="4850032" y="1626917"/>
                </a:cubicBezTo>
                <a:cubicBezTo>
                  <a:pt x="4868357" y="1616087"/>
                  <a:pt x="4930559" y="1604512"/>
                  <a:pt x="4945654" y="1615689"/>
                </a:cubicBezTo>
                <a:cubicBezTo>
                  <a:pt x="4959310" y="1616030"/>
                  <a:pt x="4973195" y="1608214"/>
                  <a:pt x="4982770" y="1621504"/>
                </a:cubicBezTo>
                <a:cubicBezTo>
                  <a:pt x="4996971" y="1636961"/>
                  <a:pt x="5035380" y="1600988"/>
                  <a:pt x="5034068" y="1622846"/>
                </a:cubicBezTo>
                <a:cubicBezTo>
                  <a:pt x="5061512" y="1597974"/>
                  <a:pt x="5127967" y="1605147"/>
                  <a:pt x="5157133" y="1608775"/>
                </a:cubicBezTo>
                <a:cubicBezTo>
                  <a:pt x="5206729" y="1603324"/>
                  <a:pt x="5295851" y="1596182"/>
                  <a:pt x="5331645" y="1590152"/>
                </a:cubicBezTo>
                <a:cubicBezTo>
                  <a:pt x="5333984" y="1592710"/>
                  <a:pt x="5336792" y="1594964"/>
                  <a:pt x="5339977" y="1596841"/>
                </a:cubicBezTo>
                <a:cubicBezTo>
                  <a:pt x="5358481" y="1607745"/>
                  <a:pt x="5385498" y="1603866"/>
                  <a:pt x="5400314" y="1588177"/>
                </a:cubicBezTo>
                <a:cubicBezTo>
                  <a:pt x="5472382" y="1534711"/>
                  <a:pt x="5542525" y="1525044"/>
                  <a:pt x="5607257" y="1505972"/>
                </a:cubicBezTo>
                <a:cubicBezTo>
                  <a:pt x="5680984" y="1489008"/>
                  <a:pt x="5636802" y="1544517"/>
                  <a:pt x="5725292" y="1490473"/>
                </a:cubicBezTo>
                <a:cubicBezTo>
                  <a:pt x="5737022" y="1505421"/>
                  <a:pt x="5748880" y="1504359"/>
                  <a:pt x="5767898" y="1493335"/>
                </a:cubicBezTo>
                <a:cubicBezTo>
                  <a:pt x="5803852" y="1486328"/>
                  <a:pt x="5805362" y="1528317"/>
                  <a:pt x="5839240" y="1497610"/>
                </a:cubicBezTo>
                <a:lnTo>
                  <a:pt x="5905402" y="1514878"/>
                </a:lnTo>
                <a:cubicBezTo>
                  <a:pt x="5901291" y="1508724"/>
                  <a:pt x="5950204" y="1492204"/>
                  <a:pt x="5964698" y="1489113"/>
                </a:cubicBezTo>
                <a:cubicBezTo>
                  <a:pt x="5995812" y="1486079"/>
                  <a:pt x="5996433" y="1454360"/>
                  <a:pt x="6017881" y="1478726"/>
                </a:cubicBezTo>
                <a:lnTo>
                  <a:pt x="6023244" y="1485861"/>
                </a:lnTo>
                <a:lnTo>
                  <a:pt x="6030193" y="1485330"/>
                </a:lnTo>
                <a:cubicBezTo>
                  <a:pt x="6033618" y="1484104"/>
                  <a:pt x="6034983" y="1481614"/>
                  <a:pt x="6032755" y="1476614"/>
                </a:cubicBezTo>
                <a:cubicBezTo>
                  <a:pt x="6067194" y="1490239"/>
                  <a:pt x="6088466" y="1448679"/>
                  <a:pt x="6114491" y="1435020"/>
                </a:cubicBezTo>
                <a:cubicBezTo>
                  <a:pt x="6142064" y="1449615"/>
                  <a:pt x="6169479" y="1406568"/>
                  <a:pt x="6228089" y="1392213"/>
                </a:cubicBezTo>
                <a:cubicBezTo>
                  <a:pt x="6243312" y="1400769"/>
                  <a:pt x="6253169" y="1398278"/>
                  <a:pt x="6266132" y="1396181"/>
                </a:cubicBezTo>
                <a:lnTo>
                  <a:pt x="6266284" y="1396172"/>
                </a:lnTo>
                <a:lnTo>
                  <a:pt x="6267815" y="1401423"/>
                </a:lnTo>
                <a:cubicBezTo>
                  <a:pt x="6269799" y="1402279"/>
                  <a:pt x="6272864" y="1402139"/>
                  <a:pt x="6277660" y="1400632"/>
                </a:cubicBezTo>
                <a:lnTo>
                  <a:pt x="6290206" y="1395045"/>
                </a:lnTo>
                <a:lnTo>
                  <a:pt x="6318021" y="1401415"/>
                </a:lnTo>
                <a:lnTo>
                  <a:pt x="6319318" y="1402047"/>
                </a:lnTo>
                <a:cubicBezTo>
                  <a:pt x="6334539" y="1420654"/>
                  <a:pt x="6367219" y="1433921"/>
                  <a:pt x="6391161" y="1439443"/>
                </a:cubicBezTo>
                <a:cubicBezTo>
                  <a:pt x="6434439" y="1452557"/>
                  <a:pt x="6407965" y="1524529"/>
                  <a:pt x="6458507" y="1506631"/>
                </a:cubicBezTo>
                <a:cubicBezTo>
                  <a:pt x="6498962" y="1519088"/>
                  <a:pt x="6528008" y="1546659"/>
                  <a:pt x="6567007" y="1543856"/>
                </a:cubicBezTo>
                <a:cubicBezTo>
                  <a:pt x="6576136" y="1561541"/>
                  <a:pt x="6587386" y="1570794"/>
                  <a:pt x="6607554" y="1553791"/>
                </a:cubicBezTo>
                <a:lnTo>
                  <a:pt x="6731017" y="1571341"/>
                </a:lnTo>
                <a:lnTo>
                  <a:pt x="6734116" y="1568435"/>
                </a:lnTo>
                <a:cubicBezTo>
                  <a:pt x="6794984" y="1521745"/>
                  <a:pt x="6859485" y="1498439"/>
                  <a:pt x="6918249" y="1468691"/>
                </a:cubicBezTo>
                <a:cubicBezTo>
                  <a:pt x="7009071" y="1429904"/>
                  <a:pt x="6969691" y="1514055"/>
                  <a:pt x="7067518" y="1422257"/>
                </a:cubicBezTo>
                <a:cubicBezTo>
                  <a:pt x="7087823" y="1439788"/>
                  <a:pt x="7102980" y="1435790"/>
                  <a:pt x="7124203" y="1416853"/>
                </a:cubicBezTo>
                <a:cubicBezTo>
                  <a:pt x="7168915" y="1399637"/>
                  <a:pt x="7184820" y="1455712"/>
                  <a:pt x="7218949" y="1407112"/>
                </a:cubicBezTo>
                <a:cubicBezTo>
                  <a:pt x="7221159" y="1439394"/>
                  <a:pt x="7309021" y="1389335"/>
                  <a:pt x="7298895" y="1427110"/>
                </a:cubicBezTo>
                <a:cubicBezTo>
                  <a:pt x="7337930" y="1443950"/>
                  <a:pt x="7336913" y="1394754"/>
                  <a:pt x="7374497" y="1408155"/>
                </a:cubicBezTo>
                <a:cubicBezTo>
                  <a:pt x="7409515" y="1402378"/>
                  <a:pt x="7344382" y="1383073"/>
                  <a:pt x="7380250" y="1368474"/>
                </a:cubicBezTo>
                <a:cubicBezTo>
                  <a:pt x="7425618" y="1356098"/>
                  <a:pt x="7406453" y="1302042"/>
                  <a:pt x="7464957" y="1359648"/>
                </a:cubicBezTo>
                <a:cubicBezTo>
                  <a:pt x="7505651" y="1327423"/>
                  <a:pt x="7525583" y="1355458"/>
                  <a:pt x="7594747" y="1350130"/>
                </a:cubicBezTo>
                <a:cubicBezTo>
                  <a:pt x="7615403" y="1324130"/>
                  <a:pt x="7639787" y="1325624"/>
                  <a:pt x="7666555" y="1335529"/>
                </a:cubicBezTo>
                <a:cubicBezTo>
                  <a:pt x="7727140" y="1310931"/>
                  <a:pt x="7792616" y="1317938"/>
                  <a:pt x="7866007" y="1305544"/>
                </a:cubicBezTo>
                <a:cubicBezTo>
                  <a:pt x="7934731" y="1261485"/>
                  <a:pt x="7989941" y="1296492"/>
                  <a:pt x="8068308" y="1283051"/>
                </a:cubicBezTo>
                <a:cubicBezTo>
                  <a:pt x="8126898" y="1215106"/>
                  <a:pt x="8140003" y="1333948"/>
                  <a:pt x="8202385" y="1312300"/>
                </a:cubicBezTo>
                <a:cubicBezTo>
                  <a:pt x="8291179" y="1240185"/>
                  <a:pt x="8212592" y="1349983"/>
                  <a:pt x="8367138" y="1289211"/>
                </a:cubicBezTo>
                <a:cubicBezTo>
                  <a:pt x="8373739" y="1279547"/>
                  <a:pt x="8395557" y="1281284"/>
                  <a:pt x="8396799" y="1291584"/>
                </a:cubicBezTo>
                <a:cubicBezTo>
                  <a:pt x="8405909" y="1285698"/>
                  <a:pt x="8423830" y="1260181"/>
                  <a:pt x="8431415" y="1275098"/>
                </a:cubicBezTo>
                <a:cubicBezTo>
                  <a:pt x="8482885" y="1262532"/>
                  <a:pt x="8530450" y="1239094"/>
                  <a:pt x="8569515" y="1207037"/>
                </a:cubicBezTo>
                <a:cubicBezTo>
                  <a:pt x="8676339" y="1206081"/>
                  <a:pt x="8599114" y="1148363"/>
                  <a:pt x="8672452" y="1135782"/>
                </a:cubicBezTo>
                <a:cubicBezTo>
                  <a:pt x="8739379" y="1150433"/>
                  <a:pt x="8752364" y="1119350"/>
                  <a:pt x="8824768" y="1121217"/>
                </a:cubicBezTo>
                <a:cubicBezTo>
                  <a:pt x="8831110" y="1064170"/>
                  <a:pt x="8888407" y="1109066"/>
                  <a:pt x="8909609" y="1087532"/>
                </a:cubicBezTo>
                <a:cubicBezTo>
                  <a:pt x="8969149" y="1135268"/>
                  <a:pt x="8993146" y="1005324"/>
                  <a:pt x="9036318" y="994500"/>
                </a:cubicBezTo>
                <a:cubicBezTo>
                  <a:pt x="9111833" y="985376"/>
                  <a:pt x="9208822" y="1024926"/>
                  <a:pt x="9230382" y="955654"/>
                </a:cubicBezTo>
                <a:cubicBezTo>
                  <a:pt x="9243090" y="978495"/>
                  <a:pt x="9246487" y="1013279"/>
                  <a:pt x="9286437" y="997858"/>
                </a:cubicBezTo>
                <a:cubicBezTo>
                  <a:pt x="9306659" y="1005803"/>
                  <a:pt x="9320841" y="1042286"/>
                  <a:pt x="9349089" y="1015184"/>
                </a:cubicBezTo>
                <a:cubicBezTo>
                  <a:pt x="9297539" y="993073"/>
                  <a:pt x="9365224" y="970697"/>
                  <a:pt x="9347314" y="933744"/>
                </a:cubicBezTo>
                <a:cubicBezTo>
                  <a:pt x="9391763" y="896172"/>
                  <a:pt x="9519876" y="898486"/>
                  <a:pt x="9492995" y="830749"/>
                </a:cubicBezTo>
                <a:cubicBezTo>
                  <a:pt x="9496096" y="785926"/>
                  <a:pt x="9581066" y="832093"/>
                  <a:pt x="9568501" y="787793"/>
                </a:cubicBezTo>
                <a:cubicBezTo>
                  <a:pt x="9605859" y="808858"/>
                  <a:pt x="9643722" y="748912"/>
                  <a:pt x="9691686" y="738088"/>
                </a:cubicBezTo>
                <a:cubicBezTo>
                  <a:pt x="9694957" y="715846"/>
                  <a:pt x="9706184" y="714032"/>
                  <a:pt x="9728219" y="719921"/>
                </a:cubicBezTo>
                <a:cubicBezTo>
                  <a:pt x="9883693" y="691149"/>
                  <a:pt x="10033800" y="417068"/>
                  <a:pt x="10080661" y="505423"/>
                </a:cubicBezTo>
                <a:cubicBezTo>
                  <a:pt x="10117255" y="498450"/>
                  <a:pt x="10251293" y="561343"/>
                  <a:pt x="10335073" y="523921"/>
                </a:cubicBezTo>
                <a:cubicBezTo>
                  <a:pt x="10360847" y="467808"/>
                  <a:pt x="10551101" y="480568"/>
                  <a:pt x="10593135" y="467427"/>
                </a:cubicBezTo>
                <a:cubicBezTo>
                  <a:pt x="10595060" y="434512"/>
                  <a:pt x="10671327" y="446621"/>
                  <a:pt x="10655931" y="401632"/>
                </a:cubicBezTo>
                <a:cubicBezTo>
                  <a:pt x="10660917" y="380361"/>
                  <a:pt x="10682038" y="376266"/>
                  <a:pt x="10695298" y="391761"/>
                </a:cubicBezTo>
                <a:cubicBezTo>
                  <a:pt x="10719777" y="382620"/>
                  <a:pt x="10730799" y="356434"/>
                  <a:pt x="10761489" y="380170"/>
                </a:cubicBezTo>
                <a:cubicBezTo>
                  <a:pt x="10795364" y="368673"/>
                  <a:pt x="10817122" y="293346"/>
                  <a:pt x="10853610" y="332449"/>
                </a:cubicBezTo>
                <a:cubicBezTo>
                  <a:pt x="10869631" y="257157"/>
                  <a:pt x="10985528" y="306780"/>
                  <a:pt x="11052930" y="280871"/>
                </a:cubicBezTo>
                <a:cubicBezTo>
                  <a:pt x="11163601" y="187055"/>
                  <a:pt x="11297851" y="156453"/>
                  <a:pt x="11359700" y="158445"/>
                </a:cubicBezTo>
                <a:cubicBezTo>
                  <a:pt x="11474112" y="90496"/>
                  <a:pt x="11577587" y="55229"/>
                  <a:pt x="11672425" y="31452"/>
                </a:cubicBezTo>
                <a:cubicBezTo>
                  <a:pt x="11764489" y="21683"/>
                  <a:pt x="11827765" y="50482"/>
                  <a:pt x="11912086" y="4524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71CEB-B550-1C38-3361-002D62DE4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647" y="744884"/>
            <a:ext cx="4258483" cy="2819790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Piaget’s Cognitive Development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6B1DFD-36ED-7C75-F760-411392DDD8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646" y="3906739"/>
            <a:ext cx="3831529" cy="998162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solidFill>
                  <a:schemeClr val="accent2"/>
                </a:solidFill>
              </a:rPr>
              <a:t>Applying The theory to Isaac’s Development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5AAC39E-8294-44DC-AB9F-2B9F22C39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8821" y="492790"/>
            <a:ext cx="6084939" cy="574922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5F6F5"/>
          </a:solidFill>
          <a:ln>
            <a:noFill/>
          </a:ln>
          <a:effectLst>
            <a:outerShdw blurRad="25400" dist="25400" dir="3000000" algn="tl" rotWithShape="0">
              <a:prstClr val="black">
                <a:alpha val="2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2" name="Picture 11" descr="A child playing with blocks&#10;&#10;AI-generated content may be incorrect.">
            <a:extLst>
              <a:ext uri="{FF2B5EF4-FFF2-40B4-BE49-F238E27FC236}">
                <a16:creationId xmlns:a16="http://schemas.microsoft.com/office/drawing/2014/main" id="{A48CA5B4-FB8E-E444-A6DD-487D0E567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2998" y="639109"/>
            <a:ext cx="5456583" cy="545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956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841F680-B18F-481A-8D6E-9FD77379E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76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03E06-1E9A-CD6F-C937-823B62635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647" y="609601"/>
            <a:ext cx="5826631" cy="1216024"/>
          </a:xfrm>
        </p:spPr>
        <p:txBody>
          <a:bodyPr>
            <a:normAutofit/>
          </a:bodyPr>
          <a:lstStyle/>
          <a:p>
            <a:r>
              <a:rPr lang="en-US"/>
              <a:t>Introducing Isaac</a:t>
            </a:r>
            <a:endParaRPr lang="en-US" dirty="0"/>
          </a:p>
        </p:txBody>
      </p:sp>
      <p:sp>
        <p:nvSpPr>
          <p:cNvPr id="52" name="Freeform: Shape 45">
            <a:extLst>
              <a:ext uri="{FF2B5EF4-FFF2-40B4-BE49-F238E27FC236}">
                <a16:creationId xmlns:a16="http://schemas.microsoft.com/office/drawing/2014/main" id="{F74CA6A1-199E-4E0D-BF66-A552C7E59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82301" cy="4882103"/>
          </a:xfrm>
          <a:custGeom>
            <a:avLst/>
            <a:gdLst>
              <a:gd name="connsiteX0" fmla="*/ 0 w 4882301"/>
              <a:gd name="connsiteY0" fmla="*/ 0 h 4882103"/>
              <a:gd name="connsiteX1" fmla="*/ 3905841 w 4882301"/>
              <a:gd name="connsiteY1" fmla="*/ 0 h 4882103"/>
              <a:gd name="connsiteX2" fmla="*/ 4882301 w 4882301"/>
              <a:gd name="connsiteY2" fmla="*/ 0 h 4882103"/>
              <a:gd name="connsiteX3" fmla="*/ 4871664 w 4882301"/>
              <a:gd name="connsiteY3" fmla="*/ 12164 h 4882103"/>
              <a:gd name="connsiteX4" fmla="*/ 4845255 w 4882301"/>
              <a:gd name="connsiteY4" fmla="*/ 53786 h 4882103"/>
              <a:gd name="connsiteX5" fmla="*/ 4832975 w 4882301"/>
              <a:gd name="connsiteY5" fmla="*/ 71441 h 4882103"/>
              <a:gd name="connsiteX6" fmla="*/ 4817370 w 4882301"/>
              <a:gd name="connsiteY6" fmla="*/ 80005 h 4882103"/>
              <a:gd name="connsiteX7" fmla="*/ 4809347 w 4882301"/>
              <a:gd name="connsiteY7" fmla="*/ 76230 h 4882103"/>
              <a:gd name="connsiteX8" fmla="*/ 4801782 w 4882301"/>
              <a:gd name="connsiteY8" fmla="*/ 84878 h 4882103"/>
              <a:gd name="connsiteX9" fmla="*/ 4798715 w 4882301"/>
              <a:gd name="connsiteY9" fmla="*/ 85797 h 4882103"/>
              <a:gd name="connsiteX10" fmla="*/ 4782182 w 4882301"/>
              <a:gd name="connsiteY10" fmla="*/ 92450 h 4882103"/>
              <a:gd name="connsiteX11" fmla="*/ 4773099 w 4882301"/>
              <a:gd name="connsiteY11" fmla="*/ 140971 h 4882103"/>
              <a:gd name="connsiteX12" fmla="*/ 4740360 w 4882301"/>
              <a:gd name="connsiteY12" fmla="*/ 172435 h 4882103"/>
              <a:gd name="connsiteX13" fmla="*/ 4736950 w 4882301"/>
              <a:gd name="connsiteY13" fmla="*/ 178679 h 4882103"/>
              <a:gd name="connsiteX14" fmla="*/ 4735838 w 4882301"/>
              <a:gd name="connsiteY14" fmla="*/ 185572 h 4882103"/>
              <a:gd name="connsiteX15" fmla="*/ 4734185 w 4882301"/>
              <a:gd name="connsiteY15" fmla="*/ 183735 h 4882103"/>
              <a:gd name="connsiteX16" fmla="*/ 4718018 w 4882301"/>
              <a:gd name="connsiteY16" fmla="*/ 213327 h 4882103"/>
              <a:gd name="connsiteX17" fmla="*/ 4688939 w 4882301"/>
              <a:gd name="connsiteY17" fmla="*/ 250886 h 4882103"/>
              <a:gd name="connsiteX18" fmla="*/ 4674425 w 4882301"/>
              <a:gd name="connsiteY18" fmla="*/ 272754 h 4882103"/>
              <a:gd name="connsiteX19" fmla="*/ 4675557 w 4882301"/>
              <a:gd name="connsiteY19" fmla="*/ 274827 h 4882103"/>
              <a:gd name="connsiteX20" fmla="*/ 4654479 w 4882301"/>
              <a:gd name="connsiteY20" fmla="*/ 396503 h 4882103"/>
              <a:gd name="connsiteX21" fmla="*/ 4590538 w 4882301"/>
              <a:gd name="connsiteY21" fmla="*/ 520441 h 4882103"/>
              <a:gd name="connsiteX22" fmla="*/ 4594889 w 4882301"/>
              <a:gd name="connsiteY22" fmla="*/ 537296 h 4882103"/>
              <a:gd name="connsiteX23" fmla="*/ 4594233 w 4882301"/>
              <a:gd name="connsiteY23" fmla="*/ 553255 h 4882103"/>
              <a:gd name="connsiteX24" fmla="*/ 4592486 w 4882301"/>
              <a:gd name="connsiteY24" fmla="*/ 554301 h 4882103"/>
              <a:gd name="connsiteX25" fmla="*/ 4586772 w 4882301"/>
              <a:gd name="connsiteY25" fmla="*/ 570157 h 4882103"/>
              <a:gd name="connsiteX26" fmla="*/ 4588850 w 4882301"/>
              <a:gd name="connsiteY26" fmla="*/ 575443 h 4882103"/>
              <a:gd name="connsiteX27" fmla="*/ 4585973 w 4882301"/>
              <a:gd name="connsiteY27" fmla="*/ 586891 h 4882103"/>
              <a:gd name="connsiteX28" fmla="*/ 4583120 w 4882301"/>
              <a:gd name="connsiteY28" fmla="*/ 610976 h 4882103"/>
              <a:gd name="connsiteX29" fmla="*/ 4579947 w 4882301"/>
              <a:gd name="connsiteY29" fmla="*/ 614045 h 4882103"/>
              <a:gd name="connsiteX30" fmla="*/ 4571535 w 4882301"/>
              <a:gd name="connsiteY30" fmla="*/ 648134 h 4882103"/>
              <a:gd name="connsiteX31" fmla="*/ 4570168 w 4882301"/>
              <a:gd name="connsiteY31" fmla="*/ 647920 h 4882103"/>
              <a:gd name="connsiteX32" fmla="*/ 4562329 w 4882301"/>
              <a:gd name="connsiteY32" fmla="*/ 654549 h 4882103"/>
              <a:gd name="connsiteX33" fmla="*/ 4550201 w 4882301"/>
              <a:gd name="connsiteY33" fmla="*/ 668771 h 4882103"/>
              <a:gd name="connsiteX34" fmla="*/ 4506750 w 4882301"/>
              <a:gd name="connsiteY34" fmla="*/ 693120 h 4882103"/>
              <a:gd name="connsiteX35" fmla="*/ 4501638 w 4882301"/>
              <a:gd name="connsiteY35" fmla="*/ 713469 h 4882103"/>
              <a:gd name="connsiteX36" fmla="*/ 4484999 w 4882301"/>
              <a:gd name="connsiteY36" fmla="*/ 723668 h 4882103"/>
              <a:gd name="connsiteX37" fmla="*/ 4431193 w 4882301"/>
              <a:gd name="connsiteY37" fmla="*/ 747977 h 4882103"/>
              <a:gd name="connsiteX38" fmla="*/ 4368110 w 4882301"/>
              <a:gd name="connsiteY38" fmla="*/ 781955 h 4882103"/>
              <a:gd name="connsiteX39" fmla="*/ 4308331 w 4882301"/>
              <a:gd name="connsiteY39" fmla="*/ 821385 h 4882103"/>
              <a:gd name="connsiteX40" fmla="*/ 4246095 w 4882301"/>
              <a:gd name="connsiteY40" fmla="*/ 838398 h 4882103"/>
              <a:gd name="connsiteX41" fmla="*/ 4201655 w 4882301"/>
              <a:gd name="connsiteY41" fmla="*/ 866799 h 4882103"/>
              <a:gd name="connsiteX42" fmla="*/ 4135014 w 4882301"/>
              <a:gd name="connsiteY42" fmla="*/ 878860 h 4882103"/>
              <a:gd name="connsiteX43" fmla="*/ 4113878 w 4882301"/>
              <a:gd name="connsiteY43" fmla="*/ 890438 h 4882103"/>
              <a:gd name="connsiteX44" fmla="*/ 4101093 w 4882301"/>
              <a:gd name="connsiteY44" fmla="*/ 895083 h 4882103"/>
              <a:gd name="connsiteX45" fmla="*/ 4099328 w 4882301"/>
              <a:gd name="connsiteY45" fmla="*/ 894380 h 4882103"/>
              <a:gd name="connsiteX46" fmla="*/ 4076403 w 4882301"/>
              <a:gd name="connsiteY46" fmla="*/ 929195 h 4882103"/>
              <a:gd name="connsiteX47" fmla="*/ 4071099 w 4882301"/>
              <a:gd name="connsiteY47" fmla="*/ 931504 h 4882103"/>
              <a:gd name="connsiteX48" fmla="*/ 4059044 w 4882301"/>
              <a:gd name="connsiteY48" fmla="*/ 957158 h 4882103"/>
              <a:gd name="connsiteX49" fmla="*/ 4051275 w 4882301"/>
              <a:gd name="connsiteY49" fmla="*/ 968833 h 4882103"/>
              <a:gd name="connsiteX50" fmla="*/ 4052262 w 4882301"/>
              <a:gd name="connsiteY50" fmla="*/ 975389 h 4882103"/>
              <a:gd name="connsiteX51" fmla="*/ 4039178 w 4882301"/>
              <a:gd name="connsiteY51" fmla="*/ 990967 h 4882103"/>
              <a:gd name="connsiteX52" fmla="*/ 4036476 w 4882301"/>
              <a:gd name="connsiteY52" fmla="*/ 991528 h 4882103"/>
              <a:gd name="connsiteX53" fmla="*/ 4030147 w 4882301"/>
              <a:gd name="connsiteY53" fmla="*/ 1008949 h 4882103"/>
              <a:gd name="connsiteX54" fmla="*/ 3791175 w 4882301"/>
              <a:gd name="connsiteY54" fmla="*/ 1112745 h 4882103"/>
              <a:gd name="connsiteX55" fmla="*/ 3468633 w 4882301"/>
              <a:gd name="connsiteY55" fmla="*/ 1357372 h 4882103"/>
              <a:gd name="connsiteX56" fmla="*/ 2349444 w 4882301"/>
              <a:gd name="connsiteY56" fmla="*/ 2665454 h 4882103"/>
              <a:gd name="connsiteX57" fmla="*/ 1644590 w 4882301"/>
              <a:gd name="connsiteY57" fmla="*/ 3444154 h 4882103"/>
              <a:gd name="connsiteX58" fmla="*/ 1250698 w 4882301"/>
              <a:gd name="connsiteY58" fmla="*/ 3827834 h 4882103"/>
              <a:gd name="connsiteX59" fmla="*/ 1131871 w 4882301"/>
              <a:gd name="connsiteY59" fmla="*/ 4121318 h 4882103"/>
              <a:gd name="connsiteX60" fmla="*/ 1051679 w 4882301"/>
              <a:gd name="connsiteY60" fmla="*/ 4348389 h 4882103"/>
              <a:gd name="connsiteX61" fmla="*/ 906982 w 4882301"/>
              <a:gd name="connsiteY61" fmla="*/ 4531597 h 4882103"/>
              <a:gd name="connsiteX62" fmla="*/ 801199 w 4882301"/>
              <a:gd name="connsiteY62" fmla="*/ 4594289 h 4882103"/>
              <a:gd name="connsiteX63" fmla="*/ 799572 w 4882301"/>
              <a:gd name="connsiteY63" fmla="*/ 4616434 h 4882103"/>
              <a:gd name="connsiteX64" fmla="*/ 793361 w 4882301"/>
              <a:gd name="connsiteY64" fmla="*/ 4632413 h 4882103"/>
              <a:gd name="connsiteX65" fmla="*/ 791288 w 4882301"/>
              <a:gd name="connsiteY65" fmla="*/ 4631684 h 4882103"/>
              <a:gd name="connsiteX66" fmla="*/ 780168 w 4882301"/>
              <a:gd name="connsiteY66" fmla="*/ 4642277 h 4882103"/>
              <a:gd name="connsiteX67" fmla="*/ 780355 w 4882301"/>
              <a:gd name="connsiteY67" fmla="*/ 4649968 h 4882103"/>
              <a:gd name="connsiteX68" fmla="*/ 773547 w 4882301"/>
              <a:gd name="connsiteY68" fmla="*/ 4658922 h 4882103"/>
              <a:gd name="connsiteX69" fmla="*/ 712980 w 4882301"/>
              <a:gd name="connsiteY69" fmla="*/ 4687109 h 4882103"/>
              <a:gd name="connsiteX70" fmla="*/ 658998 w 4882301"/>
              <a:gd name="connsiteY70" fmla="*/ 4687168 h 4882103"/>
              <a:gd name="connsiteX71" fmla="*/ 599809 w 4882301"/>
              <a:gd name="connsiteY71" fmla="*/ 4705379 h 4882103"/>
              <a:gd name="connsiteX72" fmla="*/ 558586 w 4882301"/>
              <a:gd name="connsiteY72" fmla="*/ 4701679 h 4882103"/>
              <a:gd name="connsiteX73" fmla="*/ 476867 w 4882301"/>
              <a:gd name="connsiteY73" fmla="*/ 4703401 h 4882103"/>
              <a:gd name="connsiteX74" fmla="*/ 397404 w 4882301"/>
              <a:gd name="connsiteY74" fmla="*/ 4711420 h 4882103"/>
              <a:gd name="connsiteX75" fmla="*/ 369335 w 4882301"/>
              <a:gd name="connsiteY75" fmla="*/ 4717390 h 4882103"/>
              <a:gd name="connsiteX76" fmla="*/ 316209 w 4882301"/>
              <a:gd name="connsiteY76" fmla="*/ 4714515 h 4882103"/>
              <a:gd name="connsiteX77" fmla="*/ 262859 w 4882301"/>
              <a:gd name="connsiteY77" fmla="*/ 4724281 h 4882103"/>
              <a:gd name="connsiteX78" fmla="*/ 219683 w 4882301"/>
              <a:gd name="connsiteY78" fmla="*/ 4732893 h 4882103"/>
              <a:gd name="connsiteX79" fmla="*/ 181299 w 4882301"/>
              <a:gd name="connsiteY79" fmla="*/ 4733057 h 4882103"/>
              <a:gd name="connsiteX80" fmla="*/ 158273 w 4882301"/>
              <a:gd name="connsiteY80" fmla="*/ 4732813 h 4882103"/>
              <a:gd name="connsiteX81" fmla="*/ 99338 w 4882301"/>
              <a:gd name="connsiteY81" fmla="*/ 4777324 h 4882103"/>
              <a:gd name="connsiteX82" fmla="*/ 22026 w 4882301"/>
              <a:gd name="connsiteY82" fmla="*/ 4864170 h 4882103"/>
              <a:gd name="connsiteX83" fmla="*/ 11819 w 4882301"/>
              <a:gd name="connsiteY83" fmla="*/ 4882103 h 4882103"/>
              <a:gd name="connsiteX84" fmla="*/ 0 w 4882301"/>
              <a:gd name="connsiteY84" fmla="*/ 4879437 h 4882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4882301" h="4882103">
                <a:moveTo>
                  <a:pt x="0" y="0"/>
                </a:moveTo>
                <a:lnTo>
                  <a:pt x="3905841" y="0"/>
                </a:lnTo>
                <a:lnTo>
                  <a:pt x="4882301" y="0"/>
                </a:lnTo>
                <a:lnTo>
                  <a:pt x="4871664" y="12164"/>
                </a:lnTo>
                <a:cubicBezTo>
                  <a:pt x="4858538" y="24444"/>
                  <a:pt x="4845228" y="35473"/>
                  <a:pt x="4845255" y="53786"/>
                </a:cubicBezTo>
                <a:cubicBezTo>
                  <a:pt x="4842155" y="61666"/>
                  <a:pt x="4837910" y="67273"/>
                  <a:pt x="4832975" y="71441"/>
                </a:cubicBezTo>
                <a:lnTo>
                  <a:pt x="4817370" y="80005"/>
                </a:lnTo>
                <a:lnTo>
                  <a:pt x="4809347" y="76230"/>
                </a:lnTo>
                <a:lnTo>
                  <a:pt x="4801782" y="84878"/>
                </a:lnTo>
                <a:lnTo>
                  <a:pt x="4798715" y="85797"/>
                </a:lnTo>
                <a:cubicBezTo>
                  <a:pt x="4792836" y="87519"/>
                  <a:pt x="4787173" y="89462"/>
                  <a:pt x="4782182" y="92450"/>
                </a:cubicBezTo>
                <a:cubicBezTo>
                  <a:pt x="4808432" y="122655"/>
                  <a:pt x="4744060" y="122852"/>
                  <a:pt x="4773099" y="140971"/>
                </a:cubicBezTo>
                <a:cubicBezTo>
                  <a:pt x="4750244" y="162644"/>
                  <a:pt x="4783879" y="174205"/>
                  <a:pt x="4740360" y="172435"/>
                </a:cubicBezTo>
                <a:lnTo>
                  <a:pt x="4736950" y="178679"/>
                </a:lnTo>
                <a:lnTo>
                  <a:pt x="4735838" y="185572"/>
                </a:lnTo>
                <a:cubicBezTo>
                  <a:pt x="4735287" y="184960"/>
                  <a:pt x="4734736" y="184347"/>
                  <a:pt x="4734185" y="183735"/>
                </a:cubicBezTo>
                <a:lnTo>
                  <a:pt x="4718018" y="213327"/>
                </a:lnTo>
                <a:cubicBezTo>
                  <a:pt x="4708900" y="226131"/>
                  <a:pt x="4698659" y="238379"/>
                  <a:pt x="4688939" y="250886"/>
                </a:cubicBezTo>
                <a:lnTo>
                  <a:pt x="4674425" y="272754"/>
                </a:lnTo>
                <a:lnTo>
                  <a:pt x="4675557" y="274827"/>
                </a:lnTo>
                <a:cubicBezTo>
                  <a:pt x="4692733" y="317553"/>
                  <a:pt x="4690330" y="399012"/>
                  <a:pt x="4654479" y="396503"/>
                </a:cubicBezTo>
                <a:cubicBezTo>
                  <a:pt x="4629917" y="439743"/>
                  <a:pt x="4630394" y="492844"/>
                  <a:pt x="4590538" y="520441"/>
                </a:cubicBezTo>
                <a:cubicBezTo>
                  <a:pt x="4593060" y="526025"/>
                  <a:pt x="4594396" y="531656"/>
                  <a:pt x="4594889" y="537296"/>
                </a:cubicBezTo>
                <a:lnTo>
                  <a:pt x="4594233" y="553255"/>
                </a:lnTo>
                <a:lnTo>
                  <a:pt x="4592486" y="554301"/>
                </a:lnTo>
                <a:cubicBezTo>
                  <a:pt x="4587288" y="560504"/>
                  <a:pt x="4586135" y="565587"/>
                  <a:pt x="4586772" y="570157"/>
                </a:cubicBezTo>
                <a:lnTo>
                  <a:pt x="4588850" y="575443"/>
                </a:lnTo>
                <a:lnTo>
                  <a:pt x="4585973" y="586891"/>
                </a:lnTo>
                <a:lnTo>
                  <a:pt x="4583120" y="610976"/>
                </a:lnTo>
                <a:lnTo>
                  <a:pt x="4579947" y="614045"/>
                </a:lnTo>
                <a:lnTo>
                  <a:pt x="4571535" y="648134"/>
                </a:lnTo>
                <a:lnTo>
                  <a:pt x="4570168" y="647920"/>
                </a:lnTo>
                <a:cubicBezTo>
                  <a:pt x="4566910" y="648223"/>
                  <a:pt x="4564144" y="649910"/>
                  <a:pt x="4562329" y="654549"/>
                </a:cubicBezTo>
                <a:cubicBezTo>
                  <a:pt x="4546774" y="637433"/>
                  <a:pt x="4554179" y="653583"/>
                  <a:pt x="4550201" y="668771"/>
                </a:cubicBezTo>
                <a:cubicBezTo>
                  <a:pt x="4525156" y="645580"/>
                  <a:pt x="4524937" y="694757"/>
                  <a:pt x="4506750" y="693120"/>
                </a:cubicBezTo>
                <a:lnTo>
                  <a:pt x="4501638" y="713469"/>
                </a:lnTo>
                <a:lnTo>
                  <a:pt x="4484999" y="723668"/>
                </a:lnTo>
                <a:cubicBezTo>
                  <a:pt x="4467842" y="731103"/>
                  <a:pt x="4449426" y="737866"/>
                  <a:pt x="4431193" y="747977"/>
                </a:cubicBezTo>
                <a:cubicBezTo>
                  <a:pt x="4393455" y="760072"/>
                  <a:pt x="4397875" y="773457"/>
                  <a:pt x="4368110" y="781955"/>
                </a:cubicBezTo>
                <a:lnTo>
                  <a:pt x="4308331" y="821385"/>
                </a:lnTo>
                <a:lnTo>
                  <a:pt x="4246095" y="838398"/>
                </a:lnTo>
                <a:lnTo>
                  <a:pt x="4201655" y="866799"/>
                </a:lnTo>
                <a:cubicBezTo>
                  <a:pt x="4177801" y="858770"/>
                  <a:pt x="4160718" y="913070"/>
                  <a:pt x="4135014" y="878860"/>
                </a:cubicBezTo>
                <a:cubicBezTo>
                  <a:pt x="4124490" y="894291"/>
                  <a:pt x="4128917" y="914682"/>
                  <a:pt x="4113878" y="890438"/>
                </a:cubicBezTo>
                <a:cubicBezTo>
                  <a:pt x="4109858" y="894945"/>
                  <a:pt x="4105569" y="895865"/>
                  <a:pt x="4101093" y="895083"/>
                </a:cubicBezTo>
                <a:lnTo>
                  <a:pt x="4099328" y="894380"/>
                </a:lnTo>
                <a:lnTo>
                  <a:pt x="4076403" y="929195"/>
                </a:lnTo>
                <a:lnTo>
                  <a:pt x="4071099" y="931504"/>
                </a:lnTo>
                <a:lnTo>
                  <a:pt x="4059044" y="957158"/>
                </a:lnTo>
                <a:lnTo>
                  <a:pt x="4051275" y="968833"/>
                </a:lnTo>
                <a:lnTo>
                  <a:pt x="4052262" y="975389"/>
                </a:lnTo>
                <a:cubicBezTo>
                  <a:pt x="4051555" y="980661"/>
                  <a:pt x="4048274" y="985887"/>
                  <a:pt x="4039178" y="990967"/>
                </a:cubicBezTo>
                <a:lnTo>
                  <a:pt x="4036476" y="991528"/>
                </a:lnTo>
                <a:lnTo>
                  <a:pt x="4030147" y="1008949"/>
                </a:lnTo>
                <a:cubicBezTo>
                  <a:pt x="4028887" y="1015351"/>
                  <a:pt x="3789695" y="1105708"/>
                  <a:pt x="3791175" y="1112745"/>
                </a:cubicBezTo>
                <a:lnTo>
                  <a:pt x="3468633" y="1357372"/>
                </a:lnTo>
                <a:cubicBezTo>
                  <a:pt x="3007916" y="1829258"/>
                  <a:pt x="2905784" y="2337003"/>
                  <a:pt x="2349444" y="2665454"/>
                </a:cubicBezTo>
                <a:lnTo>
                  <a:pt x="1644590" y="3444154"/>
                </a:lnTo>
                <a:lnTo>
                  <a:pt x="1250698" y="3827834"/>
                </a:lnTo>
                <a:cubicBezTo>
                  <a:pt x="1225290" y="3842038"/>
                  <a:pt x="1141959" y="4085899"/>
                  <a:pt x="1131871" y="4121318"/>
                </a:cubicBezTo>
                <a:cubicBezTo>
                  <a:pt x="1094841" y="4141744"/>
                  <a:pt x="1077207" y="4325829"/>
                  <a:pt x="1051679" y="4348389"/>
                </a:cubicBezTo>
                <a:cubicBezTo>
                  <a:pt x="1048682" y="4381577"/>
                  <a:pt x="956993" y="4490557"/>
                  <a:pt x="906982" y="4531597"/>
                </a:cubicBezTo>
                <a:cubicBezTo>
                  <a:pt x="867869" y="4551118"/>
                  <a:pt x="849806" y="4607070"/>
                  <a:pt x="801199" y="4594289"/>
                </a:cubicBezTo>
                <a:cubicBezTo>
                  <a:pt x="801717" y="4602753"/>
                  <a:pt x="801057" y="4610029"/>
                  <a:pt x="799572" y="4616434"/>
                </a:cubicBezTo>
                <a:lnTo>
                  <a:pt x="793361" y="4632413"/>
                </a:lnTo>
                <a:lnTo>
                  <a:pt x="791288" y="4631684"/>
                </a:lnTo>
                <a:cubicBezTo>
                  <a:pt x="784039" y="4632736"/>
                  <a:pt x="781139" y="4636841"/>
                  <a:pt x="780168" y="4642277"/>
                </a:cubicBezTo>
                <a:lnTo>
                  <a:pt x="780355" y="4649968"/>
                </a:lnTo>
                <a:lnTo>
                  <a:pt x="773547" y="4658922"/>
                </a:lnTo>
                <a:lnTo>
                  <a:pt x="712980" y="4687109"/>
                </a:lnTo>
                <a:cubicBezTo>
                  <a:pt x="693888" y="4691817"/>
                  <a:pt x="685004" y="4683329"/>
                  <a:pt x="658998" y="4687168"/>
                </a:cubicBezTo>
                <a:cubicBezTo>
                  <a:pt x="652617" y="4696903"/>
                  <a:pt x="607468" y="4696757"/>
                  <a:pt x="599809" y="4705379"/>
                </a:cubicBezTo>
                <a:lnTo>
                  <a:pt x="558586" y="4701679"/>
                </a:lnTo>
                <a:cubicBezTo>
                  <a:pt x="527600" y="4706175"/>
                  <a:pt x="499471" y="4673329"/>
                  <a:pt x="476867" y="4703401"/>
                </a:cubicBezTo>
                <a:cubicBezTo>
                  <a:pt x="447819" y="4707454"/>
                  <a:pt x="419349" y="4696441"/>
                  <a:pt x="397404" y="4711420"/>
                </a:cubicBezTo>
                <a:cubicBezTo>
                  <a:pt x="384768" y="4701219"/>
                  <a:pt x="374322" y="4698020"/>
                  <a:pt x="369335" y="4717390"/>
                </a:cubicBezTo>
                <a:cubicBezTo>
                  <a:pt x="341061" y="4716067"/>
                  <a:pt x="328725" y="4691742"/>
                  <a:pt x="316209" y="4714515"/>
                </a:cubicBezTo>
                <a:cubicBezTo>
                  <a:pt x="283497" y="4663104"/>
                  <a:pt x="280147" y="4717961"/>
                  <a:pt x="262859" y="4724281"/>
                </a:cubicBezTo>
                <a:cubicBezTo>
                  <a:pt x="246771" y="4727344"/>
                  <a:pt x="236451" y="4729844"/>
                  <a:pt x="219683" y="4732893"/>
                </a:cubicBezTo>
                <a:cubicBezTo>
                  <a:pt x="212240" y="4769464"/>
                  <a:pt x="197625" y="4722763"/>
                  <a:pt x="181299" y="4733057"/>
                </a:cubicBezTo>
                <a:cubicBezTo>
                  <a:pt x="175073" y="4746658"/>
                  <a:pt x="169278" y="4748663"/>
                  <a:pt x="158273" y="4732813"/>
                </a:cubicBezTo>
                <a:cubicBezTo>
                  <a:pt x="130214" y="4799165"/>
                  <a:pt x="131962" y="4753319"/>
                  <a:pt x="99338" y="4777324"/>
                </a:cubicBezTo>
                <a:cubicBezTo>
                  <a:pt x="72071" y="4803053"/>
                  <a:pt x="41763" y="4799596"/>
                  <a:pt x="22026" y="4864170"/>
                </a:cubicBezTo>
                <a:cubicBezTo>
                  <a:pt x="20771" y="4873425"/>
                  <a:pt x="16962" y="4879602"/>
                  <a:pt x="11819" y="4882103"/>
                </a:cubicBezTo>
                <a:lnTo>
                  <a:pt x="0" y="4879437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3" name="Freeform: Shape 47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872" y="948519"/>
            <a:ext cx="3731986" cy="4947315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1" name="Picture 20" descr="A child hugging a person&#10;&#10;AI-generated content may be incorrect.">
            <a:extLst>
              <a:ext uri="{FF2B5EF4-FFF2-40B4-BE49-F238E27FC236}">
                <a16:creationId xmlns:a16="http://schemas.microsoft.com/office/drawing/2014/main" id="{A4842E10-53CF-04D1-3820-DD59301185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80" r="16925" b="-2"/>
          <a:stretch>
            <a:fillRect/>
          </a:stretch>
        </p:blipFill>
        <p:spPr>
          <a:xfrm>
            <a:off x="939635" y="948518"/>
            <a:ext cx="3729968" cy="49473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E2897-47E6-B3A5-8AF2-FD449B92C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647" y="1825625"/>
            <a:ext cx="5578836" cy="4107021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4-year-old</a:t>
            </a:r>
          </a:p>
          <a:p>
            <a:r>
              <a:rPr lang="en-US" sz="2400" dirty="0"/>
              <a:t>Lives with his single mother</a:t>
            </a:r>
          </a:p>
          <a:p>
            <a:r>
              <a:rPr lang="en-US" sz="2400" dirty="0"/>
              <a:t>Language delay</a:t>
            </a:r>
          </a:p>
          <a:p>
            <a:r>
              <a:rPr lang="en-US" sz="2400" dirty="0"/>
              <a:t>Separation anxiety</a:t>
            </a:r>
          </a:p>
          <a:p>
            <a:r>
              <a:rPr lang="en-US" sz="2400" dirty="0"/>
              <a:t>Withdrawn during group play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 </a:t>
            </a:r>
            <a:r>
              <a:rPr lang="en-US" sz="2800" dirty="0"/>
              <a:t>His mother:</a:t>
            </a:r>
          </a:p>
          <a:p>
            <a:r>
              <a:rPr lang="en-US" sz="2400" dirty="0"/>
              <a:t>Postnatal depression</a:t>
            </a:r>
          </a:p>
          <a:p>
            <a:r>
              <a:rPr lang="en-US" sz="2400" dirty="0"/>
              <a:t>Limited social support</a:t>
            </a:r>
          </a:p>
        </p:txBody>
      </p:sp>
      <p:sp>
        <p:nvSpPr>
          <p:cNvPr id="50" name="Rectangle 6">
            <a:extLst>
              <a:ext uri="{FF2B5EF4-FFF2-40B4-BE49-F238E27FC236}">
                <a16:creationId xmlns:a16="http://schemas.microsoft.com/office/drawing/2014/main" id="{96B5873C-FCDB-4D1E-80D6-01CF1883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45980" y="5694989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6435A72-D8DB-5F31-A96A-75709A7B185F}"/>
              </a:ext>
            </a:extLst>
          </p:cNvPr>
          <p:cNvSpPr txBox="1"/>
          <p:nvPr/>
        </p:nvSpPr>
        <p:spPr>
          <a:xfrm>
            <a:off x="8072065" y="6248399"/>
            <a:ext cx="48585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(Department for Education, 20224; NHS,2023)</a:t>
            </a:r>
          </a:p>
        </p:txBody>
      </p:sp>
    </p:spTree>
    <p:extLst>
      <p:ext uri="{BB962C8B-B14F-4D97-AF65-F5344CB8AC3E}">
        <p14:creationId xmlns:p14="http://schemas.microsoft.com/office/powerpoint/2010/main" val="3460493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BBFBA-30FD-1065-9BC6-363132A66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436564"/>
            <a:ext cx="9810604" cy="1216024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Who was jean Piaget?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E3621-814D-E02F-DABE-2D5572FC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37" y="1887318"/>
            <a:ext cx="7302768" cy="2787057"/>
          </a:xfr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tx1"/>
                </a:solidFill>
              </a:rPr>
              <a:t>Piaget believed that children learn best through: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             </a:t>
            </a:r>
            <a:r>
              <a:rPr lang="en-US" sz="2400" dirty="0">
                <a:solidFill>
                  <a:schemeClr val="tx1"/>
                </a:solidFill>
              </a:rPr>
              <a:t>Exploration               Interaction with others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           Play                          Experience</a:t>
            </a:r>
          </a:p>
        </p:txBody>
      </p:sp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6233BB58-F6A9-4A2E-60F2-31F80CCB8F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8610" y="2827615"/>
            <a:ext cx="644649" cy="644649"/>
          </a:xfrm>
          <a:prstGeom prst="rect">
            <a:avLst/>
          </a:prstGeom>
        </p:spPr>
      </p:pic>
      <p:pic>
        <p:nvPicPr>
          <p:cNvPr id="7" name="Graphic 6" descr="Puzzle with solid fill">
            <a:extLst>
              <a:ext uri="{FF2B5EF4-FFF2-40B4-BE49-F238E27FC236}">
                <a16:creationId xmlns:a16="http://schemas.microsoft.com/office/drawing/2014/main" id="{5627B703-8302-A744-9B65-B780A09B9E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8610" y="3470525"/>
            <a:ext cx="644650" cy="644650"/>
          </a:xfrm>
          <a:prstGeom prst="rect">
            <a:avLst/>
          </a:prstGeom>
        </p:spPr>
      </p:pic>
      <p:pic>
        <p:nvPicPr>
          <p:cNvPr id="9" name="Graphic 8" descr="Social distancing with solid fill">
            <a:extLst>
              <a:ext uri="{FF2B5EF4-FFF2-40B4-BE49-F238E27FC236}">
                <a16:creationId xmlns:a16="http://schemas.microsoft.com/office/drawing/2014/main" id="{EF55191A-6662-53E0-BF1E-335A7DD0FCE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243950" y="2784351"/>
            <a:ext cx="644649" cy="644649"/>
          </a:xfrm>
          <a:prstGeom prst="rect">
            <a:avLst/>
          </a:prstGeom>
        </p:spPr>
      </p:pic>
      <p:pic>
        <p:nvPicPr>
          <p:cNvPr id="11" name="Graphic 10" descr="Globe with solid fill">
            <a:extLst>
              <a:ext uri="{FF2B5EF4-FFF2-40B4-BE49-F238E27FC236}">
                <a16:creationId xmlns:a16="http://schemas.microsoft.com/office/drawing/2014/main" id="{6F099CE5-E51B-AC01-E604-A4EBB37CE51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240760" y="3470527"/>
            <a:ext cx="644648" cy="64464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B2ACA1B-EC9B-3FE1-211E-A902847090E8}"/>
              </a:ext>
            </a:extLst>
          </p:cNvPr>
          <p:cNvSpPr txBox="1"/>
          <p:nvPr/>
        </p:nvSpPr>
        <p:spPr>
          <a:xfrm>
            <a:off x="136262" y="4778199"/>
            <a:ext cx="71665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According to Piaget, Isaac is the </a:t>
            </a:r>
            <a:r>
              <a:rPr lang="en-US" sz="2400" dirty="0">
                <a:solidFill>
                  <a:schemeClr val="accent2"/>
                </a:solidFill>
              </a:rPr>
              <a:t>Preoperational Stage</a:t>
            </a:r>
            <a:r>
              <a:rPr lang="en-US" sz="2400" dirty="0">
                <a:solidFill>
                  <a:srgbClr val="C00000"/>
                </a:solidFill>
              </a:rPr>
              <a:t> </a:t>
            </a:r>
            <a:r>
              <a:rPr lang="en-US" sz="2400" dirty="0"/>
              <a:t>( 2-7 years ), where language, play and social interaction are essential for cognitive development.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1C74C14-9B0B-E516-30D3-B477FCDBDC0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82205" y="332490"/>
            <a:ext cx="4125591" cy="608894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750CF41-435D-9AA8-B06C-6990AE953506}"/>
              </a:ext>
            </a:extLst>
          </p:cNvPr>
          <p:cNvSpPr txBox="1"/>
          <p:nvPr/>
        </p:nvSpPr>
        <p:spPr>
          <a:xfrm>
            <a:off x="9033827" y="6421436"/>
            <a:ext cx="23663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(Piaget, 1952; Bruce, 2021)</a:t>
            </a:r>
          </a:p>
        </p:txBody>
      </p:sp>
    </p:spTree>
    <p:extLst>
      <p:ext uri="{BB962C8B-B14F-4D97-AF65-F5344CB8AC3E}">
        <p14:creationId xmlns:p14="http://schemas.microsoft.com/office/powerpoint/2010/main" val="2044314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2472DE8-E58B-4D56-BA61-C69C601DC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183ACFC-B25E-402F-BBD8-E42034CDD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76818"/>
          </a:xfrm>
          <a:custGeom>
            <a:avLst/>
            <a:gdLst>
              <a:gd name="connsiteX0" fmla="*/ 0 w 12192000"/>
              <a:gd name="connsiteY0" fmla="*/ 0 h 2237474"/>
              <a:gd name="connsiteX1" fmla="*/ 12192000 w 12192000"/>
              <a:gd name="connsiteY1" fmla="*/ 0 h 2237474"/>
              <a:gd name="connsiteX2" fmla="*/ 12192000 w 12192000"/>
              <a:gd name="connsiteY2" fmla="*/ 751299 h 2237474"/>
              <a:gd name="connsiteX3" fmla="*/ 12176759 w 12192000"/>
              <a:gd name="connsiteY3" fmla="*/ 759190 h 2237474"/>
              <a:gd name="connsiteX4" fmla="*/ 12154948 w 12192000"/>
              <a:gd name="connsiteY4" fmla="*/ 762731 h 2237474"/>
              <a:gd name="connsiteX5" fmla="*/ 12047364 w 12192000"/>
              <a:gd name="connsiteY5" fmla="*/ 749662 h 2237474"/>
              <a:gd name="connsiteX6" fmla="*/ 11890686 w 12192000"/>
              <a:gd name="connsiteY6" fmla="*/ 732766 h 2237474"/>
              <a:gd name="connsiteX7" fmla="*/ 11782413 w 12192000"/>
              <a:gd name="connsiteY7" fmla="*/ 769868 h 2237474"/>
              <a:gd name="connsiteX8" fmla="*/ 11649954 w 12192000"/>
              <a:gd name="connsiteY8" fmla="*/ 749628 h 2237474"/>
              <a:gd name="connsiteX9" fmla="*/ 11560424 w 12192000"/>
              <a:gd name="connsiteY9" fmla="*/ 748017 h 2237474"/>
              <a:gd name="connsiteX10" fmla="*/ 11358455 w 12192000"/>
              <a:gd name="connsiteY10" fmla="*/ 747593 h 2237474"/>
              <a:gd name="connsiteX11" fmla="*/ 11165209 w 12192000"/>
              <a:gd name="connsiteY11" fmla="*/ 748852 h 2237474"/>
              <a:gd name="connsiteX12" fmla="*/ 11058755 w 12192000"/>
              <a:gd name="connsiteY12" fmla="*/ 749617 h 2237474"/>
              <a:gd name="connsiteX13" fmla="*/ 10884013 w 12192000"/>
              <a:gd name="connsiteY13" fmla="*/ 760728 h 2237474"/>
              <a:gd name="connsiteX14" fmla="*/ 10834688 w 12192000"/>
              <a:gd name="connsiteY14" fmla="*/ 757726 h 2237474"/>
              <a:gd name="connsiteX15" fmla="*/ 10805004 w 12192000"/>
              <a:gd name="connsiteY15" fmla="*/ 757573 h 2237474"/>
              <a:gd name="connsiteX16" fmla="*/ 10739478 w 12192000"/>
              <a:gd name="connsiteY16" fmla="*/ 776841 h 2237474"/>
              <a:gd name="connsiteX17" fmla="*/ 10458762 w 12192000"/>
              <a:gd name="connsiteY17" fmla="*/ 755400 h 2237474"/>
              <a:gd name="connsiteX18" fmla="*/ 10246919 w 12192000"/>
              <a:gd name="connsiteY18" fmla="*/ 769960 h 2237474"/>
              <a:gd name="connsiteX19" fmla="*/ 10167995 w 12192000"/>
              <a:gd name="connsiteY19" fmla="*/ 760843 h 2237474"/>
              <a:gd name="connsiteX20" fmla="*/ 9997044 w 12192000"/>
              <a:gd name="connsiteY20" fmla="*/ 780129 h 2237474"/>
              <a:gd name="connsiteX21" fmla="*/ 9943887 w 12192000"/>
              <a:gd name="connsiteY21" fmla="*/ 804141 h 2237474"/>
              <a:gd name="connsiteX22" fmla="*/ 9918248 w 12192000"/>
              <a:gd name="connsiteY22" fmla="*/ 816628 h 2237474"/>
              <a:gd name="connsiteX23" fmla="*/ 9836148 w 12192000"/>
              <a:gd name="connsiteY23" fmla="*/ 858312 h 2237474"/>
              <a:gd name="connsiteX24" fmla="*/ 9823800 w 12192000"/>
              <a:gd name="connsiteY24" fmla="*/ 866604 h 2237474"/>
              <a:gd name="connsiteX25" fmla="*/ 9794684 w 12192000"/>
              <a:gd name="connsiteY25" fmla="*/ 864509 h 2237474"/>
              <a:gd name="connsiteX26" fmla="*/ 9778288 w 12192000"/>
              <a:gd name="connsiteY26" fmla="*/ 854362 h 2237474"/>
              <a:gd name="connsiteX27" fmla="*/ 9773886 w 12192000"/>
              <a:gd name="connsiteY27" fmla="*/ 857543 h 2237474"/>
              <a:gd name="connsiteX28" fmla="*/ 9761459 w 12192000"/>
              <a:gd name="connsiteY28" fmla="*/ 862394 h 2237474"/>
              <a:gd name="connsiteX29" fmla="*/ 9705768 w 12192000"/>
              <a:gd name="connsiteY29" fmla="*/ 894610 h 2237474"/>
              <a:gd name="connsiteX30" fmla="*/ 9683005 w 12192000"/>
              <a:gd name="connsiteY30" fmla="*/ 894128 h 2237474"/>
              <a:gd name="connsiteX31" fmla="*/ 9594438 w 12192000"/>
              <a:gd name="connsiteY31" fmla="*/ 919051 h 2237474"/>
              <a:gd name="connsiteX32" fmla="*/ 9577033 w 12192000"/>
              <a:gd name="connsiteY32" fmla="*/ 922857 h 2237474"/>
              <a:gd name="connsiteX33" fmla="*/ 9544189 w 12192000"/>
              <a:gd name="connsiteY33" fmla="*/ 938966 h 2237474"/>
              <a:gd name="connsiteX34" fmla="*/ 9534048 w 12192000"/>
              <a:gd name="connsiteY34" fmla="*/ 940158 h 2237474"/>
              <a:gd name="connsiteX35" fmla="*/ 9500499 w 12192000"/>
              <a:gd name="connsiteY35" fmla="*/ 954680 h 2237474"/>
              <a:gd name="connsiteX36" fmla="*/ 9428195 w 12192000"/>
              <a:gd name="connsiteY36" fmla="*/ 986225 h 2237474"/>
              <a:gd name="connsiteX37" fmla="*/ 9410017 w 12192000"/>
              <a:gd name="connsiteY37" fmla="*/ 993931 h 2237474"/>
              <a:gd name="connsiteX38" fmla="*/ 9392919 w 12192000"/>
              <a:gd name="connsiteY38" fmla="*/ 994656 h 2237474"/>
              <a:gd name="connsiteX39" fmla="*/ 9301293 w 12192000"/>
              <a:gd name="connsiteY39" fmla="*/ 1011593 h 2237474"/>
              <a:gd name="connsiteX40" fmla="*/ 9278619 w 12192000"/>
              <a:gd name="connsiteY40" fmla="*/ 1011878 h 2237474"/>
              <a:gd name="connsiteX41" fmla="*/ 9268019 w 12192000"/>
              <a:gd name="connsiteY41" fmla="*/ 1007442 h 2237474"/>
              <a:gd name="connsiteX42" fmla="*/ 9234662 w 12192000"/>
              <a:gd name="connsiteY42" fmla="*/ 1023056 h 2237474"/>
              <a:gd name="connsiteX43" fmla="*/ 9181033 w 12192000"/>
              <a:gd name="connsiteY43" fmla="*/ 1037921 h 2237474"/>
              <a:gd name="connsiteX44" fmla="*/ 9155969 w 12192000"/>
              <a:gd name="connsiteY44" fmla="*/ 1046804 h 2237474"/>
              <a:gd name="connsiteX45" fmla="*/ 9133985 w 12192000"/>
              <a:gd name="connsiteY45" fmla="*/ 1046450 h 2237474"/>
              <a:gd name="connsiteX46" fmla="*/ 9012987 w 12192000"/>
              <a:gd name="connsiteY46" fmla="*/ 1061986 h 2237474"/>
              <a:gd name="connsiteX47" fmla="*/ 8968445 w 12192000"/>
              <a:gd name="connsiteY47" fmla="*/ 1052169 h 2237474"/>
              <a:gd name="connsiteX48" fmla="*/ 8958984 w 12192000"/>
              <a:gd name="connsiteY48" fmla="*/ 1057212 h 2237474"/>
              <a:gd name="connsiteX49" fmla="*/ 8886001 w 12192000"/>
              <a:gd name="connsiteY49" fmla="*/ 1067468 h 2237474"/>
              <a:gd name="connsiteX50" fmla="*/ 8838610 w 12192000"/>
              <a:gd name="connsiteY50" fmla="*/ 1075091 h 2237474"/>
              <a:gd name="connsiteX51" fmla="*/ 8750383 w 12192000"/>
              <a:gd name="connsiteY51" fmla="*/ 1097387 h 2237474"/>
              <a:gd name="connsiteX52" fmla="*/ 8697365 w 12192000"/>
              <a:gd name="connsiteY52" fmla="*/ 1105869 h 2237474"/>
              <a:gd name="connsiteX53" fmla="*/ 8665605 w 12192000"/>
              <a:gd name="connsiteY53" fmla="*/ 1110791 h 2237474"/>
              <a:gd name="connsiteX54" fmla="*/ 8584946 w 12192000"/>
              <a:gd name="connsiteY54" fmla="*/ 1135226 h 2237474"/>
              <a:gd name="connsiteX55" fmla="*/ 8460755 w 12192000"/>
              <a:gd name="connsiteY55" fmla="*/ 1203427 h 2237474"/>
              <a:gd name="connsiteX56" fmla="*/ 8419755 w 12192000"/>
              <a:gd name="connsiteY56" fmla="*/ 1216260 h 2237474"/>
              <a:gd name="connsiteX57" fmla="*/ 8411626 w 12192000"/>
              <a:gd name="connsiteY57" fmla="*/ 1214397 h 2237474"/>
              <a:gd name="connsiteX58" fmla="*/ 8363469 w 12192000"/>
              <a:gd name="connsiteY58" fmla="*/ 1246658 h 2237474"/>
              <a:gd name="connsiteX59" fmla="*/ 8275497 w 12192000"/>
              <a:gd name="connsiteY59" fmla="*/ 1264396 h 2237474"/>
              <a:gd name="connsiteX60" fmla="*/ 8206287 w 12192000"/>
              <a:gd name="connsiteY60" fmla="*/ 1273060 h 2237474"/>
              <a:gd name="connsiteX61" fmla="*/ 8168705 w 12192000"/>
              <a:gd name="connsiteY61" fmla="*/ 1279956 h 2237474"/>
              <a:gd name="connsiteX62" fmla="*/ 8139997 w 12192000"/>
              <a:gd name="connsiteY62" fmla="*/ 1282713 h 2237474"/>
              <a:gd name="connsiteX63" fmla="*/ 8074238 w 12192000"/>
              <a:gd name="connsiteY63" fmla="*/ 1301895 h 2237474"/>
              <a:gd name="connsiteX64" fmla="*/ 7968292 w 12192000"/>
              <a:gd name="connsiteY64" fmla="*/ 1338779 h 2237474"/>
              <a:gd name="connsiteX65" fmla="*/ 7945122 w 12192000"/>
              <a:gd name="connsiteY65" fmla="*/ 1345477 h 2237474"/>
              <a:gd name="connsiteX66" fmla="*/ 7922771 w 12192000"/>
              <a:gd name="connsiteY66" fmla="*/ 1346645 h 2237474"/>
              <a:gd name="connsiteX67" fmla="*/ 7915461 w 12192000"/>
              <a:gd name="connsiteY67" fmla="*/ 1342919 h 2237474"/>
              <a:gd name="connsiteX68" fmla="*/ 7902328 w 12192000"/>
              <a:gd name="connsiteY68" fmla="*/ 1345865 h 2237474"/>
              <a:gd name="connsiteX69" fmla="*/ 7898322 w 12192000"/>
              <a:gd name="connsiteY69" fmla="*/ 1345689 h 2237474"/>
              <a:gd name="connsiteX70" fmla="*/ 7875879 w 12192000"/>
              <a:gd name="connsiteY70" fmla="*/ 1345646 h 2237474"/>
              <a:gd name="connsiteX71" fmla="*/ 7840612 w 12192000"/>
              <a:gd name="connsiteY71" fmla="*/ 1369373 h 2237474"/>
              <a:gd name="connsiteX72" fmla="*/ 7786819 w 12192000"/>
              <a:gd name="connsiteY72" fmla="*/ 1378970 h 2237474"/>
              <a:gd name="connsiteX73" fmla="*/ 7548172 w 12192000"/>
              <a:gd name="connsiteY73" fmla="*/ 1417460 h 2237474"/>
              <a:gd name="connsiteX74" fmla="*/ 7483437 w 12192000"/>
              <a:gd name="connsiteY74" fmla="*/ 1478152 h 2237474"/>
              <a:gd name="connsiteX75" fmla="*/ 7377870 w 12192000"/>
              <a:gd name="connsiteY75" fmla="*/ 1523319 h 2237474"/>
              <a:gd name="connsiteX76" fmla="*/ 7230737 w 12192000"/>
              <a:gd name="connsiteY76" fmla="*/ 1562633 h 2237474"/>
              <a:gd name="connsiteX77" fmla="*/ 7224458 w 12192000"/>
              <a:gd name="connsiteY77" fmla="*/ 1573008 h 2237474"/>
              <a:gd name="connsiteX78" fmla="*/ 7213486 w 12192000"/>
              <a:gd name="connsiteY78" fmla="*/ 1580987 h 2237474"/>
              <a:gd name="connsiteX79" fmla="*/ 7210972 w 12192000"/>
              <a:gd name="connsiteY79" fmla="*/ 1580856 h 2237474"/>
              <a:gd name="connsiteX80" fmla="*/ 7183121 w 12192000"/>
              <a:gd name="connsiteY80" fmla="*/ 1595162 h 2237474"/>
              <a:gd name="connsiteX81" fmla="*/ 7164601 w 12192000"/>
              <a:gd name="connsiteY81" fmla="*/ 1606490 h 2237474"/>
              <a:gd name="connsiteX82" fmla="*/ 7159286 w 12192000"/>
              <a:gd name="connsiteY82" fmla="*/ 1606850 h 2237474"/>
              <a:gd name="connsiteX83" fmla="*/ 7114651 w 12192000"/>
              <a:gd name="connsiteY83" fmla="*/ 1620959 h 2237474"/>
              <a:gd name="connsiteX84" fmla="*/ 7092727 w 12192000"/>
              <a:gd name="connsiteY84" fmla="*/ 1623628 h 2237474"/>
              <a:gd name="connsiteX85" fmla="*/ 7031309 w 12192000"/>
              <a:gd name="connsiteY85" fmla="*/ 1619451 h 2237474"/>
              <a:gd name="connsiteX86" fmla="*/ 6999084 w 12192000"/>
              <a:gd name="connsiteY86" fmla="*/ 1634317 h 2237474"/>
              <a:gd name="connsiteX87" fmla="*/ 6992107 w 12192000"/>
              <a:gd name="connsiteY87" fmla="*/ 1636860 h 2237474"/>
              <a:gd name="connsiteX88" fmla="*/ 6991765 w 12192000"/>
              <a:gd name="connsiteY88" fmla="*/ 1636725 h 2237474"/>
              <a:gd name="connsiteX89" fmla="*/ 6983996 w 12192000"/>
              <a:gd name="connsiteY89" fmla="*/ 1639040 h 2237474"/>
              <a:gd name="connsiteX90" fmla="*/ 6979383 w 12192000"/>
              <a:gd name="connsiteY90" fmla="*/ 1641496 h 2237474"/>
              <a:gd name="connsiteX91" fmla="*/ 6900177 w 12192000"/>
              <a:gd name="connsiteY91" fmla="*/ 1636016 h 2237474"/>
              <a:gd name="connsiteX92" fmla="*/ 6795372 w 12192000"/>
              <a:gd name="connsiteY92" fmla="*/ 1644845 h 2237474"/>
              <a:gd name="connsiteX93" fmla="*/ 6692251 w 12192000"/>
              <a:gd name="connsiteY93" fmla="*/ 1656357 h 2237474"/>
              <a:gd name="connsiteX94" fmla="*/ 6655235 w 12192000"/>
              <a:gd name="connsiteY94" fmla="*/ 1661869 h 2237474"/>
              <a:gd name="connsiteX95" fmla="*/ 6587857 w 12192000"/>
              <a:gd name="connsiteY95" fmla="*/ 1665769 h 2237474"/>
              <a:gd name="connsiteX96" fmla="*/ 6554894 w 12192000"/>
              <a:gd name="connsiteY96" fmla="*/ 1664428 h 2237474"/>
              <a:gd name="connsiteX97" fmla="*/ 6551579 w 12192000"/>
              <a:gd name="connsiteY97" fmla="*/ 1662213 h 2237474"/>
              <a:gd name="connsiteX98" fmla="*/ 6545693 w 12192000"/>
              <a:gd name="connsiteY98" fmla="*/ 1661776 h 2237474"/>
              <a:gd name="connsiteX99" fmla="*/ 6530561 w 12192000"/>
              <a:gd name="connsiteY99" fmla="*/ 1664619 h 2237474"/>
              <a:gd name="connsiteX100" fmla="*/ 6525028 w 12192000"/>
              <a:gd name="connsiteY100" fmla="*/ 1666354 h 2237474"/>
              <a:gd name="connsiteX101" fmla="*/ 6516595 w 12192000"/>
              <a:gd name="connsiteY101" fmla="*/ 1667475 h 2237474"/>
              <a:gd name="connsiteX102" fmla="*/ 6516340 w 12192000"/>
              <a:gd name="connsiteY102" fmla="*/ 1667291 h 2237474"/>
              <a:gd name="connsiteX103" fmla="*/ 6508541 w 12192000"/>
              <a:gd name="connsiteY103" fmla="*/ 1668757 h 2237474"/>
              <a:gd name="connsiteX104" fmla="*/ 6471012 w 12192000"/>
              <a:gd name="connsiteY104" fmla="*/ 1678604 h 2237474"/>
              <a:gd name="connsiteX105" fmla="*/ 6415265 w 12192000"/>
              <a:gd name="connsiteY105" fmla="*/ 1665317 h 2237474"/>
              <a:gd name="connsiteX106" fmla="*/ 6393343 w 12192000"/>
              <a:gd name="connsiteY106" fmla="*/ 1664672 h 2237474"/>
              <a:gd name="connsiteX107" fmla="*/ 6380457 w 12192000"/>
              <a:gd name="connsiteY107" fmla="*/ 1662376 h 2237474"/>
              <a:gd name="connsiteX108" fmla="*/ 6280959 w 12192000"/>
              <a:gd name="connsiteY108" fmla="*/ 1689329 h 2237474"/>
              <a:gd name="connsiteX109" fmla="*/ 6266765 w 12192000"/>
              <a:gd name="connsiteY109" fmla="*/ 1695560 h 2237474"/>
              <a:gd name="connsiteX110" fmla="*/ 6255823 w 12192000"/>
              <a:gd name="connsiteY110" fmla="*/ 1704850 h 2237474"/>
              <a:gd name="connsiteX111" fmla="*/ 6098321 w 12192000"/>
              <a:gd name="connsiteY111" fmla="*/ 1721646 h 2237474"/>
              <a:gd name="connsiteX112" fmla="*/ 5880652 w 12192000"/>
              <a:gd name="connsiteY112" fmla="*/ 1779643 h 2237474"/>
              <a:gd name="connsiteX113" fmla="*/ 5785959 w 12192000"/>
              <a:gd name="connsiteY113" fmla="*/ 1775307 h 2237474"/>
              <a:gd name="connsiteX114" fmla="*/ 5643534 w 12192000"/>
              <a:gd name="connsiteY114" fmla="*/ 1802919 h 2237474"/>
              <a:gd name="connsiteX115" fmla="*/ 5518799 w 12192000"/>
              <a:gd name="connsiteY115" fmla="*/ 1818312 h 2237474"/>
              <a:gd name="connsiteX116" fmla="*/ 5505014 w 12192000"/>
              <a:gd name="connsiteY116" fmla="*/ 1819259 h 2237474"/>
              <a:gd name="connsiteX117" fmla="*/ 5499949 w 12192000"/>
              <a:gd name="connsiteY117" fmla="*/ 1814490 h 2237474"/>
              <a:gd name="connsiteX118" fmla="*/ 5453307 w 12192000"/>
              <a:gd name="connsiteY118" fmla="*/ 1815450 h 2237474"/>
              <a:gd name="connsiteX119" fmla="*/ 5364192 w 12192000"/>
              <a:gd name="connsiteY119" fmla="*/ 1826074 h 2237474"/>
              <a:gd name="connsiteX120" fmla="*/ 5350380 w 12192000"/>
              <a:gd name="connsiteY120" fmla="*/ 1830891 h 2237474"/>
              <a:gd name="connsiteX121" fmla="*/ 5259633 w 12192000"/>
              <a:gd name="connsiteY121" fmla="*/ 1837160 h 2237474"/>
              <a:gd name="connsiteX122" fmla="*/ 5197513 w 12192000"/>
              <a:gd name="connsiteY122" fmla="*/ 1844718 h 2237474"/>
              <a:gd name="connsiteX123" fmla="*/ 5184170 w 12192000"/>
              <a:gd name="connsiteY123" fmla="*/ 1849402 h 2237474"/>
              <a:gd name="connsiteX124" fmla="*/ 5168852 w 12192000"/>
              <a:gd name="connsiteY124" fmla="*/ 1844846 h 2237474"/>
              <a:gd name="connsiteX125" fmla="*/ 5164370 w 12192000"/>
              <a:gd name="connsiteY125" fmla="*/ 1840597 h 2237474"/>
              <a:gd name="connsiteX126" fmla="*/ 5114927 w 12192000"/>
              <a:gd name="connsiteY126" fmla="*/ 1847827 h 2237474"/>
              <a:gd name="connsiteX127" fmla="*/ 5108970 w 12192000"/>
              <a:gd name="connsiteY127" fmla="*/ 1847935 h 2237474"/>
              <a:gd name="connsiteX128" fmla="*/ 5067961 w 12192000"/>
              <a:gd name="connsiteY128" fmla="*/ 1845917 h 2237474"/>
              <a:gd name="connsiteX129" fmla="*/ 5007075 w 12192000"/>
              <a:gd name="connsiteY129" fmla="*/ 1838626 h 2237474"/>
              <a:gd name="connsiteX130" fmla="*/ 4944087 w 12192000"/>
              <a:gd name="connsiteY130" fmla="*/ 1823332 h 2237474"/>
              <a:gd name="connsiteX131" fmla="*/ 4907662 w 12192000"/>
              <a:gd name="connsiteY131" fmla="*/ 1816900 h 2237474"/>
              <a:gd name="connsiteX132" fmla="*/ 4882386 w 12192000"/>
              <a:gd name="connsiteY132" fmla="*/ 1809844 h 2237474"/>
              <a:gd name="connsiteX133" fmla="*/ 4811440 w 12192000"/>
              <a:gd name="connsiteY133" fmla="*/ 1804655 h 2237474"/>
              <a:gd name="connsiteX134" fmla="*/ 4691075 w 12192000"/>
              <a:gd name="connsiteY134" fmla="*/ 1801389 h 2237474"/>
              <a:gd name="connsiteX135" fmla="*/ 4647449 w 12192000"/>
              <a:gd name="connsiteY135" fmla="*/ 1793181 h 2237474"/>
              <a:gd name="connsiteX136" fmla="*/ 4645504 w 12192000"/>
              <a:gd name="connsiteY136" fmla="*/ 1787606 h 2237474"/>
              <a:gd name="connsiteX137" fmla="*/ 4632229 w 12192000"/>
              <a:gd name="connsiteY137" fmla="*/ 1785815 h 2237474"/>
              <a:gd name="connsiteX138" fmla="*/ 4629273 w 12192000"/>
              <a:gd name="connsiteY138" fmla="*/ 1784355 h 2237474"/>
              <a:gd name="connsiteX139" fmla="*/ 4611738 w 12192000"/>
              <a:gd name="connsiteY139" fmla="*/ 1776964 h 2237474"/>
              <a:gd name="connsiteX140" fmla="*/ 4560070 w 12192000"/>
              <a:gd name="connsiteY140" fmla="*/ 1785640 h 2237474"/>
              <a:gd name="connsiteX141" fmla="*/ 4536503 w 12192000"/>
              <a:gd name="connsiteY141" fmla="*/ 1785334 h 2237474"/>
              <a:gd name="connsiteX142" fmla="*/ 4513724 w 12192000"/>
              <a:gd name="connsiteY142" fmla="*/ 1791996 h 2237474"/>
              <a:gd name="connsiteX143" fmla="*/ 4501513 w 12192000"/>
              <a:gd name="connsiteY143" fmla="*/ 1799835 h 2237474"/>
              <a:gd name="connsiteX144" fmla="*/ 4459076 w 12192000"/>
              <a:gd name="connsiteY144" fmla="*/ 1813003 h 2237474"/>
              <a:gd name="connsiteX145" fmla="*/ 4459810 w 12192000"/>
              <a:gd name="connsiteY145" fmla="*/ 1797886 h 2237474"/>
              <a:gd name="connsiteX146" fmla="*/ 4379064 w 12192000"/>
              <a:gd name="connsiteY146" fmla="*/ 1817177 h 2237474"/>
              <a:gd name="connsiteX147" fmla="*/ 4319209 w 12192000"/>
              <a:gd name="connsiteY147" fmla="*/ 1834833 h 2237474"/>
              <a:gd name="connsiteX148" fmla="*/ 4306907 w 12192000"/>
              <a:gd name="connsiteY148" fmla="*/ 1841641 h 2237474"/>
              <a:gd name="connsiteX149" fmla="*/ 4290981 w 12192000"/>
              <a:gd name="connsiteY149" fmla="*/ 1839677 h 2237474"/>
              <a:gd name="connsiteX150" fmla="*/ 4285792 w 12192000"/>
              <a:gd name="connsiteY150" fmla="*/ 1836231 h 2237474"/>
              <a:gd name="connsiteX151" fmla="*/ 4238372 w 12192000"/>
              <a:gd name="connsiteY151" fmla="*/ 1851480 h 2237474"/>
              <a:gd name="connsiteX152" fmla="*/ 4232517 w 12192000"/>
              <a:gd name="connsiteY152" fmla="*/ 1852567 h 2237474"/>
              <a:gd name="connsiteX153" fmla="*/ 4191732 w 12192000"/>
              <a:gd name="connsiteY153" fmla="*/ 1857328 h 2237474"/>
              <a:gd name="connsiteX154" fmla="*/ 4065532 w 12192000"/>
              <a:gd name="connsiteY154" fmla="*/ 1855477 h 2237474"/>
              <a:gd name="connsiteX155" fmla="*/ 4028460 w 12192000"/>
              <a:gd name="connsiteY155" fmla="*/ 1855137 h 2237474"/>
              <a:gd name="connsiteX156" fmla="*/ 4002267 w 12192000"/>
              <a:gd name="connsiteY156" fmla="*/ 1852352 h 2237474"/>
              <a:gd name="connsiteX157" fmla="*/ 3931396 w 12192000"/>
              <a:gd name="connsiteY157" fmla="*/ 1858915 h 2237474"/>
              <a:gd name="connsiteX158" fmla="*/ 3812162 w 12192000"/>
              <a:gd name="connsiteY158" fmla="*/ 1875501 h 2237474"/>
              <a:gd name="connsiteX159" fmla="*/ 3767672 w 12192000"/>
              <a:gd name="connsiteY159" fmla="*/ 1874600 h 2237474"/>
              <a:gd name="connsiteX160" fmla="*/ 3764741 w 12192000"/>
              <a:gd name="connsiteY160" fmla="*/ 1869433 h 2237474"/>
              <a:gd name="connsiteX161" fmla="*/ 3751332 w 12192000"/>
              <a:gd name="connsiteY161" fmla="*/ 1869854 h 2237474"/>
              <a:gd name="connsiteX162" fmla="*/ 3748155 w 12192000"/>
              <a:gd name="connsiteY162" fmla="*/ 1868903 h 2237474"/>
              <a:gd name="connsiteX163" fmla="*/ 3729530 w 12192000"/>
              <a:gd name="connsiteY163" fmla="*/ 1864513 h 2237474"/>
              <a:gd name="connsiteX164" fmla="*/ 3680177 w 12192000"/>
              <a:gd name="connsiteY164" fmla="*/ 1881552 h 2237474"/>
              <a:gd name="connsiteX165" fmla="*/ 3567259 w 12192000"/>
              <a:gd name="connsiteY165" fmla="*/ 1893482 h 2237474"/>
              <a:gd name="connsiteX166" fmla="*/ 3405770 w 12192000"/>
              <a:gd name="connsiteY166" fmla="*/ 1904591 h 2237474"/>
              <a:gd name="connsiteX167" fmla="*/ 3280097 w 12192000"/>
              <a:gd name="connsiteY167" fmla="*/ 1919610 h 2237474"/>
              <a:gd name="connsiteX168" fmla="*/ 3123424 w 12192000"/>
              <a:gd name="connsiteY168" fmla="*/ 1952930 h 2237474"/>
              <a:gd name="connsiteX169" fmla="*/ 3009910 w 12192000"/>
              <a:gd name="connsiteY169" fmla="*/ 1957866 h 2237474"/>
              <a:gd name="connsiteX170" fmla="*/ 2995934 w 12192000"/>
              <a:gd name="connsiteY170" fmla="*/ 1967085 h 2237474"/>
              <a:gd name="connsiteX171" fmla="*/ 2980071 w 12192000"/>
              <a:gd name="connsiteY171" fmla="*/ 1972988 h 2237474"/>
              <a:gd name="connsiteX172" fmla="*/ 2978094 w 12192000"/>
              <a:gd name="connsiteY172" fmla="*/ 1972369 h 2237474"/>
              <a:gd name="connsiteX173" fmla="*/ 2942858 w 12192000"/>
              <a:gd name="connsiteY173" fmla="*/ 1981367 h 2237474"/>
              <a:gd name="connsiteX174" fmla="*/ 2875436 w 12192000"/>
              <a:gd name="connsiteY174" fmla="*/ 1996977 h 2237474"/>
              <a:gd name="connsiteX175" fmla="*/ 2874892 w 12192000"/>
              <a:gd name="connsiteY175" fmla="*/ 1996085 h 2237474"/>
              <a:gd name="connsiteX176" fmla="*/ 2864145 w 12192000"/>
              <a:gd name="connsiteY176" fmla="*/ 1994061 h 2237474"/>
              <a:gd name="connsiteX177" fmla="*/ 2843662 w 12192000"/>
              <a:gd name="connsiteY177" fmla="*/ 1992498 h 2237474"/>
              <a:gd name="connsiteX178" fmla="*/ 2796128 w 12192000"/>
              <a:gd name="connsiteY178" fmla="*/ 1976403 h 2237474"/>
              <a:gd name="connsiteX179" fmla="*/ 2756784 w 12192000"/>
              <a:gd name="connsiteY179" fmla="*/ 1985116 h 2237474"/>
              <a:gd name="connsiteX180" fmla="*/ 2748833 w 12192000"/>
              <a:gd name="connsiteY180" fmla="*/ 1986323 h 2237474"/>
              <a:gd name="connsiteX181" fmla="*/ 2748661 w 12192000"/>
              <a:gd name="connsiteY181" fmla="*/ 1986122 h 2237474"/>
              <a:gd name="connsiteX182" fmla="*/ 2740251 w 12192000"/>
              <a:gd name="connsiteY182" fmla="*/ 1986946 h 2237474"/>
              <a:gd name="connsiteX183" fmla="*/ 2718916 w 12192000"/>
              <a:gd name="connsiteY183" fmla="*/ 1990867 h 2237474"/>
              <a:gd name="connsiteX184" fmla="*/ 2713522 w 12192000"/>
              <a:gd name="connsiteY184" fmla="*/ 1990173 h 2237474"/>
              <a:gd name="connsiteX185" fmla="*/ 2680597 w 12192000"/>
              <a:gd name="connsiteY185" fmla="*/ 1984996 h 2237474"/>
              <a:gd name="connsiteX186" fmla="*/ 2578178 w 12192000"/>
              <a:gd name="connsiteY186" fmla="*/ 1990531 h 2237474"/>
              <a:gd name="connsiteX187" fmla="*/ 2476147 w 12192000"/>
              <a:gd name="connsiteY187" fmla="*/ 1998305 h 2237474"/>
              <a:gd name="connsiteX188" fmla="*/ 2373568 w 12192000"/>
              <a:gd name="connsiteY188" fmla="*/ 2003219 h 2237474"/>
              <a:gd name="connsiteX189" fmla="*/ 2321399 w 12192000"/>
              <a:gd name="connsiteY189" fmla="*/ 1989467 h 2237474"/>
              <a:gd name="connsiteX190" fmla="*/ 2315525 w 12192000"/>
              <a:gd name="connsiteY190" fmla="*/ 1989708 h 2237474"/>
              <a:gd name="connsiteX191" fmla="*/ 2300792 w 12192000"/>
              <a:gd name="connsiteY191" fmla="*/ 1994290 h 2237474"/>
              <a:gd name="connsiteX192" fmla="*/ 2295469 w 12192000"/>
              <a:gd name="connsiteY192" fmla="*/ 1996659 h 2237474"/>
              <a:gd name="connsiteX193" fmla="*/ 2287219 w 12192000"/>
              <a:gd name="connsiteY193" fmla="*/ 1998750 h 2237474"/>
              <a:gd name="connsiteX194" fmla="*/ 2286948 w 12192000"/>
              <a:gd name="connsiteY194" fmla="*/ 1998596 h 2237474"/>
              <a:gd name="connsiteX195" fmla="*/ 2243069 w 12192000"/>
              <a:gd name="connsiteY195" fmla="*/ 2015111 h 2237474"/>
              <a:gd name="connsiteX196" fmla="*/ 2186609 w 12192000"/>
              <a:gd name="connsiteY196" fmla="*/ 2008263 h 2237474"/>
              <a:gd name="connsiteX197" fmla="*/ 2164831 w 12192000"/>
              <a:gd name="connsiteY197" fmla="*/ 2010143 h 2237474"/>
              <a:gd name="connsiteX198" fmla="*/ 2152836 w 12192000"/>
              <a:gd name="connsiteY198" fmla="*/ 2010048 h 2237474"/>
              <a:gd name="connsiteX199" fmla="*/ 2117102 w 12192000"/>
              <a:gd name="connsiteY199" fmla="*/ 2023004 h 2237474"/>
              <a:gd name="connsiteX200" fmla="*/ 2111935 w 12192000"/>
              <a:gd name="connsiteY200" fmla="*/ 2023163 h 2237474"/>
              <a:gd name="connsiteX201" fmla="*/ 2089991 w 12192000"/>
              <a:gd name="connsiteY201" fmla="*/ 2034193 h 2237474"/>
              <a:gd name="connsiteX202" fmla="*/ 2058061 w 12192000"/>
              <a:gd name="connsiteY202" fmla="*/ 2047942 h 2237474"/>
              <a:gd name="connsiteX203" fmla="*/ 2055737 w 12192000"/>
              <a:gd name="connsiteY203" fmla="*/ 2047704 h 2237474"/>
              <a:gd name="connsiteX204" fmla="*/ 2042244 w 12192000"/>
              <a:gd name="connsiteY204" fmla="*/ 2055560 h 2237474"/>
              <a:gd name="connsiteX205" fmla="*/ 1976224 w 12192000"/>
              <a:gd name="connsiteY205" fmla="*/ 2074257 h 2237474"/>
              <a:gd name="connsiteX206" fmla="*/ 1877728 w 12192000"/>
              <a:gd name="connsiteY206" fmla="*/ 2101004 h 2237474"/>
              <a:gd name="connsiteX207" fmla="*/ 1759056 w 12192000"/>
              <a:gd name="connsiteY207" fmla="*/ 2125608 h 2237474"/>
              <a:gd name="connsiteX208" fmla="*/ 1637948 w 12192000"/>
              <a:gd name="connsiteY208" fmla="*/ 2172597 h 2237474"/>
              <a:gd name="connsiteX209" fmla="*/ 1434549 w 12192000"/>
              <a:gd name="connsiteY209" fmla="*/ 2234522 h 2237474"/>
              <a:gd name="connsiteX210" fmla="*/ 1398481 w 12192000"/>
              <a:gd name="connsiteY210" fmla="*/ 2237074 h 2237474"/>
              <a:gd name="connsiteX211" fmla="*/ 1398407 w 12192000"/>
              <a:gd name="connsiteY211" fmla="*/ 2237095 h 2237474"/>
              <a:gd name="connsiteX212" fmla="*/ 1370962 w 12192000"/>
              <a:gd name="connsiteY212" fmla="*/ 2237474 h 2237474"/>
              <a:gd name="connsiteX213" fmla="*/ 1356367 w 12192000"/>
              <a:gd name="connsiteY213" fmla="*/ 2235089 h 2237474"/>
              <a:gd name="connsiteX214" fmla="*/ 1324828 w 12192000"/>
              <a:gd name="connsiteY214" fmla="*/ 2231968 h 2237474"/>
              <a:gd name="connsiteX215" fmla="*/ 1297744 w 12192000"/>
              <a:gd name="connsiteY215" fmla="*/ 2235849 h 2237474"/>
              <a:gd name="connsiteX216" fmla="*/ 1286236 w 12192000"/>
              <a:gd name="connsiteY216" fmla="*/ 2233135 h 2237474"/>
              <a:gd name="connsiteX217" fmla="*/ 1283504 w 12192000"/>
              <a:gd name="connsiteY217" fmla="*/ 2233797 h 2237474"/>
              <a:gd name="connsiteX218" fmla="*/ 1279765 w 12192000"/>
              <a:gd name="connsiteY218" fmla="*/ 2229639 h 2237474"/>
              <a:gd name="connsiteX219" fmla="*/ 1195347 w 12192000"/>
              <a:gd name="connsiteY219" fmla="*/ 2212354 h 2237474"/>
              <a:gd name="connsiteX220" fmla="*/ 970251 w 12192000"/>
              <a:gd name="connsiteY220" fmla="*/ 2221029 h 2237474"/>
              <a:gd name="connsiteX221" fmla="*/ 812914 w 12192000"/>
              <a:gd name="connsiteY221" fmla="*/ 2202752 h 2237474"/>
              <a:gd name="connsiteX222" fmla="*/ 800195 w 12192000"/>
              <a:gd name="connsiteY222" fmla="*/ 2209407 h 2237474"/>
              <a:gd name="connsiteX223" fmla="*/ 784978 w 12192000"/>
              <a:gd name="connsiteY223" fmla="*/ 2212360 h 2237474"/>
              <a:gd name="connsiteX224" fmla="*/ 681987 w 12192000"/>
              <a:gd name="connsiteY224" fmla="*/ 2216757 h 2237474"/>
              <a:gd name="connsiteX225" fmla="*/ 669923 w 12192000"/>
              <a:gd name="connsiteY225" fmla="*/ 2211682 h 2237474"/>
              <a:gd name="connsiteX226" fmla="*/ 648680 w 12192000"/>
              <a:gd name="connsiteY226" fmla="*/ 2206229 h 2237474"/>
              <a:gd name="connsiteX227" fmla="*/ 597225 w 12192000"/>
              <a:gd name="connsiteY227" fmla="*/ 2180999 h 2237474"/>
              <a:gd name="connsiteX228" fmla="*/ 558449 w 12192000"/>
              <a:gd name="connsiteY228" fmla="*/ 2182346 h 2237474"/>
              <a:gd name="connsiteX229" fmla="*/ 550517 w 12192000"/>
              <a:gd name="connsiteY229" fmla="*/ 2182060 h 2237474"/>
              <a:gd name="connsiteX230" fmla="*/ 550309 w 12192000"/>
              <a:gd name="connsiteY230" fmla="*/ 2181825 h 2237474"/>
              <a:gd name="connsiteX231" fmla="*/ 541836 w 12192000"/>
              <a:gd name="connsiteY231" fmla="*/ 2181063 h 2237474"/>
              <a:gd name="connsiteX232" fmla="*/ 536057 w 12192000"/>
              <a:gd name="connsiteY232" fmla="*/ 2181537 h 2237474"/>
              <a:gd name="connsiteX233" fmla="*/ 520671 w 12192000"/>
              <a:gd name="connsiteY233" fmla="*/ 2180980 h 2237474"/>
              <a:gd name="connsiteX234" fmla="*/ 515024 w 12192000"/>
              <a:gd name="connsiteY234" fmla="*/ 2179258 h 2237474"/>
              <a:gd name="connsiteX235" fmla="*/ 512278 w 12192000"/>
              <a:gd name="connsiteY235" fmla="*/ 2176369 h 2237474"/>
              <a:gd name="connsiteX236" fmla="*/ 480419 w 12192000"/>
              <a:gd name="connsiteY236" fmla="*/ 2167807 h 2237474"/>
              <a:gd name="connsiteX237" fmla="*/ 413835 w 12192000"/>
              <a:gd name="connsiteY237" fmla="*/ 2156783 h 2237474"/>
              <a:gd name="connsiteX238" fmla="*/ 376513 w 12192000"/>
              <a:gd name="connsiteY238" fmla="*/ 2154014 h 2237474"/>
              <a:gd name="connsiteX239" fmla="*/ 273386 w 12192000"/>
              <a:gd name="connsiteY239" fmla="*/ 2142551 h 2237474"/>
              <a:gd name="connsiteX240" fmla="*/ 169207 w 12192000"/>
              <a:gd name="connsiteY240" fmla="*/ 2128100 h 2237474"/>
              <a:gd name="connsiteX241" fmla="*/ 93149 w 12192000"/>
              <a:gd name="connsiteY241" fmla="*/ 2105324 h 2237474"/>
              <a:gd name="connsiteX242" fmla="*/ 88109 w 12192000"/>
              <a:gd name="connsiteY242" fmla="*/ 2106704 h 2237474"/>
              <a:gd name="connsiteX243" fmla="*/ 80022 w 12192000"/>
              <a:gd name="connsiteY243" fmla="*/ 2107254 h 2237474"/>
              <a:gd name="connsiteX244" fmla="*/ 79717 w 12192000"/>
              <a:gd name="connsiteY244" fmla="*/ 2107046 h 2237474"/>
              <a:gd name="connsiteX245" fmla="*/ 72352 w 12192000"/>
              <a:gd name="connsiteY245" fmla="*/ 2107991 h 2237474"/>
              <a:gd name="connsiteX246" fmla="*/ 37645 w 12192000"/>
              <a:gd name="connsiteY246" fmla="*/ 2115401 h 2237474"/>
              <a:gd name="connsiteX247" fmla="*/ 4572 w 12192000"/>
              <a:gd name="connsiteY247" fmla="*/ 2111091 h 2237474"/>
              <a:gd name="connsiteX248" fmla="*/ 0 w 12192000"/>
              <a:gd name="connsiteY248" fmla="*/ 2110468 h 223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12192000" h="2237474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FD247-8F2A-C9FA-F591-7E518982B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97" y="387776"/>
            <a:ext cx="9810604" cy="1216024"/>
          </a:xfrm>
        </p:spPr>
        <p:txBody>
          <a:bodyPr>
            <a:normAutofit/>
          </a:bodyPr>
          <a:lstStyle/>
          <a:p>
            <a:r>
              <a:rPr lang="en-US" dirty="0"/>
              <a:t>Preoperational stage (2-7 years)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501A971-CEBD-4E4B-8529-3BB4F4100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0460" y="6189260"/>
            <a:ext cx="7831541" cy="668740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95E8E92-0B46-5FE1-5663-1F5F0A2B75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0899895"/>
              </p:ext>
            </p:extLst>
          </p:nvPr>
        </p:nvGraphicFramePr>
        <p:xfrm>
          <a:off x="1190696" y="1575179"/>
          <a:ext cx="9299575" cy="40124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FFE24BB-1F59-4AA3-888B-404B4BD0B845}"/>
              </a:ext>
            </a:extLst>
          </p:cNvPr>
          <p:cNvSpPr txBox="1"/>
          <p:nvPr/>
        </p:nvSpPr>
        <p:spPr>
          <a:xfrm>
            <a:off x="1053273" y="5657608"/>
            <a:ext cx="100854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Children begin to understand the world through </a:t>
            </a:r>
            <a:r>
              <a:rPr lang="en-US" sz="2400" dirty="0">
                <a:solidFill>
                  <a:schemeClr val="accent2"/>
                </a:solidFill>
              </a:rPr>
              <a:t>language</a:t>
            </a:r>
            <a:r>
              <a:rPr lang="en-US" sz="2400" dirty="0"/>
              <a:t>,  </a:t>
            </a:r>
            <a:r>
              <a:rPr lang="en-US" sz="2400" dirty="0">
                <a:solidFill>
                  <a:schemeClr val="accent2"/>
                </a:solidFill>
              </a:rPr>
              <a:t>play</a:t>
            </a:r>
            <a:r>
              <a:rPr lang="en-US" sz="2400" dirty="0"/>
              <a:t> and </a:t>
            </a:r>
            <a:r>
              <a:rPr lang="en-US" sz="2400" dirty="0">
                <a:solidFill>
                  <a:schemeClr val="accent2"/>
                </a:solidFill>
              </a:rPr>
              <a:t>imagination</a:t>
            </a:r>
            <a:r>
              <a:rPr lang="en-US" sz="24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2AF4BD-56DD-7A54-D771-C734F3AF27EE}"/>
              </a:ext>
            </a:extLst>
          </p:cNvPr>
          <p:cNvSpPr txBox="1"/>
          <p:nvPr/>
        </p:nvSpPr>
        <p:spPr>
          <a:xfrm>
            <a:off x="9165389" y="6338996"/>
            <a:ext cx="23785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(Piaget, 1952; Piaget, 1964)</a:t>
            </a:r>
          </a:p>
        </p:txBody>
      </p:sp>
    </p:spTree>
    <p:extLst>
      <p:ext uri="{BB962C8B-B14F-4D97-AF65-F5344CB8AC3E}">
        <p14:creationId xmlns:p14="http://schemas.microsoft.com/office/powerpoint/2010/main" val="1129945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4BDD-83BA-3278-7958-6660AAEDD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578" y="309887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Nature VS Nurture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1DD492-1437-A4AA-B099-1D8D01F4BCE9}"/>
              </a:ext>
            </a:extLst>
          </p:cNvPr>
          <p:cNvSpPr txBox="1"/>
          <p:nvPr/>
        </p:nvSpPr>
        <p:spPr>
          <a:xfrm>
            <a:off x="1127830" y="1515555"/>
            <a:ext cx="4846050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Nature (Biological)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DA00D3-CDF8-CDDA-800F-C5E6539A6C53}"/>
              </a:ext>
            </a:extLst>
          </p:cNvPr>
          <p:cNvSpPr txBox="1"/>
          <p:nvPr/>
        </p:nvSpPr>
        <p:spPr>
          <a:xfrm>
            <a:off x="6277372" y="1536267"/>
            <a:ext cx="4846050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       Nurture (Environmental)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F68055-C028-1955-6448-12776BB4B2A3}"/>
              </a:ext>
            </a:extLst>
          </p:cNvPr>
          <p:cNvSpPr txBox="1"/>
          <p:nvPr/>
        </p:nvSpPr>
        <p:spPr>
          <a:xfrm>
            <a:off x="6277372" y="2054309"/>
            <a:ext cx="4846050" cy="28315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Mother’s postnatal depression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Disrupted childcare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Limited social interaction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Supportive nursery environment</a:t>
            </a:r>
          </a:p>
          <a:p>
            <a:endParaRPr lang="en-US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2199C6-F4AF-18D2-21CE-D1D3DC4E9868}"/>
              </a:ext>
            </a:extLst>
          </p:cNvPr>
          <p:cNvSpPr txBox="1"/>
          <p:nvPr/>
        </p:nvSpPr>
        <p:spPr>
          <a:xfrm>
            <a:off x="1127830" y="2059487"/>
            <a:ext cx="4846050" cy="28315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Brain development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Temperament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Individual learning pace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Genetic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6" name="Graphic 15" descr="Leaf with solid fill">
            <a:extLst>
              <a:ext uri="{FF2B5EF4-FFF2-40B4-BE49-F238E27FC236}">
                <a16:creationId xmlns:a16="http://schemas.microsoft.com/office/drawing/2014/main" id="{079E00BD-C691-8F45-F235-1620B613AF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56255" y="1525911"/>
            <a:ext cx="523220" cy="523220"/>
          </a:xfrm>
          <a:prstGeom prst="rect">
            <a:avLst/>
          </a:prstGeom>
        </p:spPr>
      </p:pic>
      <p:pic>
        <p:nvPicPr>
          <p:cNvPr id="18" name="Graphic 17" descr="Female Profile with solid fill">
            <a:extLst>
              <a:ext uri="{FF2B5EF4-FFF2-40B4-BE49-F238E27FC236}">
                <a16:creationId xmlns:a16="http://schemas.microsoft.com/office/drawing/2014/main" id="{5BB71E13-4794-0BB3-81E0-DCAA38C4F6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53086" y="1525911"/>
            <a:ext cx="523220" cy="52322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47376B0-322F-64B9-6409-73DDD9B76D89}"/>
              </a:ext>
            </a:extLst>
          </p:cNvPr>
          <p:cNvSpPr txBox="1"/>
          <p:nvPr/>
        </p:nvSpPr>
        <p:spPr>
          <a:xfrm>
            <a:off x="1249950" y="5253317"/>
            <a:ext cx="9692100" cy="83099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/>
              <a:t>Isaac’s development is influenced by both </a:t>
            </a:r>
            <a:r>
              <a:rPr lang="en-US" sz="2400" dirty="0">
                <a:solidFill>
                  <a:schemeClr val="accent2"/>
                </a:solidFill>
              </a:rPr>
              <a:t>biological factors </a:t>
            </a:r>
            <a:r>
              <a:rPr lang="en-US" sz="2400" dirty="0"/>
              <a:t>(nature) and </a:t>
            </a:r>
            <a:r>
              <a:rPr lang="en-US" sz="2400" dirty="0">
                <a:solidFill>
                  <a:schemeClr val="accent2"/>
                </a:solidFill>
              </a:rPr>
              <a:t>environmental factors </a:t>
            </a:r>
            <a:r>
              <a:rPr lang="en-US" sz="2400" dirty="0"/>
              <a:t>(nurture).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CFE014B-7ABE-B1A4-B3CF-BB84CA7B7D12}"/>
              </a:ext>
            </a:extLst>
          </p:cNvPr>
          <p:cNvSpPr txBox="1"/>
          <p:nvPr/>
        </p:nvSpPr>
        <p:spPr>
          <a:xfrm>
            <a:off x="7806580" y="6446600"/>
            <a:ext cx="43188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(Santrock, 2023); Department for Education, 2024)</a:t>
            </a:r>
          </a:p>
        </p:txBody>
      </p:sp>
    </p:spTree>
    <p:extLst>
      <p:ext uri="{BB962C8B-B14F-4D97-AF65-F5344CB8AC3E}">
        <p14:creationId xmlns:p14="http://schemas.microsoft.com/office/powerpoint/2010/main" val="1883343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B4956B1-F034-F140-075D-DBCF9EA24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439" y="526177"/>
            <a:ext cx="8991119" cy="1216024"/>
          </a:xfrm>
        </p:spPr>
        <p:txBody>
          <a:bodyPr/>
          <a:lstStyle/>
          <a:p>
            <a:r>
              <a:rPr lang="en-US" dirty="0"/>
              <a:t>     Applying Piaget to Isaac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A5BCEFF-4AB7-214E-3D26-E04ED67DB4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1051" y="2050398"/>
            <a:ext cx="3191162" cy="3528254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         Challenges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Language delay</a:t>
            </a:r>
          </a:p>
          <a:p>
            <a:r>
              <a:rPr lang="en-US" dirty="0"/>
              <a:t>Separation anxiety</a:t>
            </a:r>
          </a:p>
          <a:p>
            <a:r>
              <a:rPr lang="en-US" dirty="0"/>
              <a:t>Withdrawn behavior</a:t>
            </a:r>
          </a:p>
          <a:p>
            <a:r>
              <a:rPr lang="en-US" dirty="0"/>
              <a:t>Limited interaction with peers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16121C9-CBE5-2624-9003-41254645D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89787" y="2050397"/>
            <a:ext cx="3191162" cy="352825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       </a:t>
            </a:r>
            <a:r>
              <a:rPr lang="en-US" sz="2400" dirty="0"/>
              <a:t>Possible impact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Less communication</a:t>
            </a:r>
          </a:p>
          <a:p>
            <a:r>
              <a:rPr lang="en-US" dirty="0"/>
              <a:t>Reduced confidence</a:t>
            </a:r>
          </a:p>
          <a:p>
            <a:r>
              <a:rPr lang="en-US" dirty="0"/>
              <a:t>Slower cognitive development</a:t>
            </a:r>
          </a:p>
          <a:p>
            <a:r>
              <a:rPr lang="en-US" dirty="0"/>
              <a:t>Fewer learning opportunities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60C6993-573E-BCAC-A4F0-673282E467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3279" y="2050397"/>
            <a:ext cx="3428280" cy="322980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532BA1B-62F7-F5DF-AE81-F1A2AD5EE3FA}"/>
              </a:ext>
            </a:extLst>
          </p:cNvPr>
          <p:cNvSpPr txBox="1"/>
          <p:nvPr/>
        </p:nvSpPr>
        <p:spPr>
          <a:xfrm>
            <a:off x="803781" y="5751029"/>
            <a:ext cx="105844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Piaget believed that children learn by </a:t>
            </a:r>
            <a:r>
              <a:rPr lang="en-US" sz="2000" dirty="0">
                <a:solidFill>
                  <a:schemeClr val="accent2"/>
                </a:solidFill>
              </a:rPr>
              <a:t>interacting</a:t>
            </a:r>
            <a:r>
              <a:rPr lang="en-US" sz="2000" dirty="0"/>
              <a:t> with their environment and the people around them. </a:t>
            </a:r>
          </a:p>
        </p:txBody>
      </p:sp>
      <p:pic>
        <p:nvPicPr>
          <p:cNvPr id="20" name="Graphic 19" descr="Upstairs outline">
            <a:extLst>
              <a:ext uri="{FF2B5EF4-FFF2-40B4-BE49-F238E27FC236}">
                <a16:creationId xmlns:a16="http://schemas.microsoft.com/office/drawing/2014/main" id="{1C80BEA5-8302-5422-ED61-81A29D2C2E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60946" y="1914578"/>
            <a:ext cx="794327" cy="794327"/>
          </a:xfrm>
          <a:prstGeom prst="rect">
            <a:avLst/>
          </a:prstGeom>
        </p:spPr>
      </p:pic>
      <p:pic>
        <p:nvPicPr>
          <p:cNvPr id="24" name="Graphic 23" descr="Warning outline">
            <a:extLst>
              <a:ext uri="{FF2B5EF4-FFF2-40B4-BE49-F238E27FC236}">
                <a16:creationId xmlns:a16="http://schemas.microsoft.com/office/drawing/2014/main" id="{0CF9B24F-4864-A005-B77F-D46904BC47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4695" y="1901186"/>
            <a:ext cx="794327" cy="794327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D5FDAE4-B920-11EB-71B8-D6DDAB3ED67F}"/>
              </a:ext>
            </a:extLst>
          </p:cNvPr>
          <p:cNvSpPr txBox="1"/>
          <p:nvPr/>
        </p:nvSpPr>
        <p:spPr>
          <a:xfrm>
            <a:off x="7611559" y="6331823"/>
            <a:ext cx="40411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(Piaget, 1952; Department for Education, 2024)</a:t>
            </a:r>
          </a:p>
        </p:txBody>
      </p:sp>
    </p:spTree>
    <p:extLst>
      <p:ext uri="{BB962C8B-B14F-4D97-AF65-F5344CB8AC3E}">
        <p14:creationId xmlns:p14="http://schemas.microsoft.com/office/powerpoint/2010/main" val="3981439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420D87E-28D6-1119-6D99-FB4682AC3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275" y="309094"/>
            <a:ext cx="9810604" cy="1216024"/>
          </a:xfrm>
        </p:spPr>
        <p:txBody>
          <a:bodyPr/>
          <a:lstStyle/>
          <a:p>
            <a:r>
              <a:rPr lang="en-US" dirty="0"/>
              <a:t>The Role of Isaac’s Mother</a:t>
            </a:r>
          </a:p>
        </p:txBody>
      </p:sp>
      <p:pic>
        <p:nvPicPr>
          <p:cNvPr id="11" name="Content Placeholder 10" descr="A person holding a child&#10;&#10;AI-generated content may be incorrect.">
            <a:extLst>
              <a:ext uri="{FF2B5EF4-FFF2-40B4-BE49-F238E27FC236}">
                <a16:creationId xmlns:a16="http://schemas.microsoft.com/office/drawing/2014/main" id="{D812A416-9AE6-3E50-7AD5-45AF75AFDF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57275" y="1653140"/>
            <a:ext cx="4001422" cy="4001422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7FA1A4-5A2B-F48B-8DE0-CE1560F823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50936" y="1224116"/>
            <a:ext cx="5283789" cy="45584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/>
              <a:t>Mother experiences:</a:t>
            </a:r>
          </a:p>
          <a:p>
            <a:r>
              <a:rPr lang="en-US" sz="2200" dirty="0"/>
              <a:t>Post natal depression</a:t>
            </a:r>
          </a:p>
          <a:p>
            <a:r>
              <a:rPr lang="en-US" sz="2200" dirty="0"/>
              <a:t>Low confidence</a:t>
            </a:r>
          </a:p>
          <a:p>
            <a:r>
              <a:rPr lang="en-US" sz="2200" dirty="0"/>
              <a:t>Limited support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/>
              <a:t>This may lead:</a:t>
            </a:r>
          </a:p>
          <a:p>
            <a:r>
              <a:rPr lang="en-US" sz="2200" dirty="0"/>
              <a:t>Less communication</a:t>
            </a:r>
          </a:p>
          <a:p>
            <a:r>
              <a:rPr lang="en-US" sz="2200" dirty="0"/>
              <a:t>Less play and interaction</a:t>
            </a:r>
          </a:p>
          <a:p>
            <a:r>
              <a:rPr lang="en-US" sz="2200" dirty="0"/>
              <a:t>Emotional insecurity for Isaac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19CA8E5-A413-B87F-A139-43983944285B}"/>
              </a:ext>
            </a:extLst>
          </p:cNvPr>
          <p:cNvSpPr txBox="1"/>
          <p:nvPr/>
        </p:nvSpPr>
        <p:spPr>
          <a:xfrm>
            <a:off x="1057275" y="5958854"/>
            <a:ext cx="867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Supporting the mother’s wellbeing is essential for Isaac’s development.</a:t>
            </a:r>
          </a:p>
        </p:txBody>
      </p:sp>
      <p:pic>
        <p:nvPicPr>
          <p:cNvPr id="14" name="Graphic 13" descr="Comment Heart outline">
            <a:extLst>
              <a:ext uri="{FF2B5EF4-FFF2-40B4-BE49-F238E27FC236}">
                <a16:creationId xmlns:a16="http://schemas.microsoft.com/office/drawing/2014/main" id="{4D288F9C-E255-0054-F22E-D29CA93180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66857" y="3771838"/>
            <a:ext cx="493352" cy="493352"/>
          </a:xfrm>
          <a:prstGeom prst="rect">
            <a:avLst/>
          </a:prstGeom>
        </p:spPr>
      </p:pic>
      <p:pic>
        <p:nvPicPr>
          <p:cNvPr id="16" name="Graphic 15" descr="Female Profile outline">
            <a:extLst>
              <a:ext uri="{FF2B5EF4-FFF2-40B4-BE49-F238E27FC236}">
                <a16:creationId xmlns:a16="http://schemas.microsoft.com/office/drawing/2014/main" id="{AA2AD4FC-5B2D-63CD-4687-3D24757ABC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625680" y="1643714"/>
            <a:ext cx="482759" cy="48275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46D42D4-0788-0C55-BF97-DDA6486ECBAE}"/>
              </a:ext>
            </a:extLst>
          </p:cNvPr>
          <p:cNvSpPr txBox="1"/>
          <p:nvPr/>
        </p:nvSpPr>
        <p:spPr>
          <a:xfrm>
            <a:off x="10255307" y="6420519"/>
            <a:ext cx="12251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(NHS, 2023)</a:t>
            </a:r>
          </a:p>
        </p:txBody>
      </p:sp>
    </p:spTree>
    <p:extLst>
      <p:ext uri="{BB962C8B-B14F-4D97-AF65-F5344CB8AC3E}">
        <p14:creationId xmlns:p14="http://schemas.microsoft.com/office/powerpoint/2010/main" val="2748044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A1A1556-AE1B-B269-F7C8-20C993F7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549" y="205849"/>
            <a:ext cx="6812006" cy="1371600"/>
          </a:xfrm>
        </p:spPr>
        <p:txBody>
          <a:bodyPr>
            <a:normAutofit/>
          </a:bodyPr>
          <a:lstStyle/>
          <a:p>
            <a:r>
              <a:rPr lang="en-US" sz="3600" dirty="0"/>
              <a:t>Supporting Isaac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A07A3C-FE03-FF7B-9EBB-11DAE1C37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5355" y="1577449"/>
            <a:ext cx="3198096" cy="402609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Early intervention helps build Isaac’s language, confidence and cognitive skills.</a:t>
            </a:r>
          </a:p>
        </p:txBody>
      </p:sp>
      <p:graphicFrame>
        <p:nvGraphicFramePr>
          <p:cNvPr id="19" name="Text Placeholder 6">
            <a:extLst>
              <a:ext uri="{FF2B5EF4-FFF2-40B4-BE49-F238E27FC236}">
                <a16:creationId xmlns:a16="http://schemas.microsoft.com/office/drawing/2014/main" id="{B2E35751-428B-829A-2C2E-2B4849910A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9380579"/>
              </p:ext>
            </p:extLst>
          </p:nvPr>
        </p:nvGraphicFramePr>
        <p:xfrm>
          <a:off x="808549" y="1975520"/>
          <a:ext cx="6812006" cy="4026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Graphic 11" descr="Heart outline">
            <a:extLst>
              <a:ext uri="{FF2B5EF4-FFF2-40B4-BE49-F238E27FC236}">
                <a16:creationId xmlns:a16="http://schemas.microsoft.com/office/drawing/2014/main" id="{622A098E-C7FF-5C18-A689-1B8FD9F7A3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49955" y="1940260"/>
            <a:ext cx="868894" cy="868894"/>
          </a:xfrm>
          <a:prstGeom prst="rect">
            <a:avLst/>
          </a:prstGeom>
        </p:spPr>
      </p:pic>
      <p:pic>
        <p:nvPicPr>
          <p:cNvPr id="16" name="Graphic 15" descr="School boy outline">
            <a:extLst>
              <a:ext uri="{FF2B5EF4-FFF2-40B4-BE49-F238E27FC236}">
                <a16:creationId xmlns:a16="http://schemas.microsoft.com/office/drawing/2014/main" id="{2C989274-9CD9-0E28-63C8-6E056ADC183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555802" y="2146107"/>
            <a:ext cx="457200" cy="4572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F327E06-8FE7-2709-B81D-D147BFFD21A4}"/>
              </a:ext>
            </a:extLst>
          </p:cNvPr>
          <p:cNvSpPr txBox="1"/>
          <p:nvPr/>
        </p:nvSpPr>
        <p:spPr>
          <a:xfrm>
            <a:off x="8029382" y="6345936"/>
            <a:ext cx="39672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(Department for Education, 2024; NHS, 2023)</a:t>
            </a:r>
          </a:p>
        </p:txBody>
      </p:sp>
    </p:spTree>
    <p:extLst>
      <p:ext uri="{BB962C8B-B14F-4D97-AF65-F5344CB8AC3E}">
        <p14:creationId xmlns:p14="http://schemas.microsoft.com/office/powerpoint/2010/main" val="2935877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B9120D8-39F9-D7AB-8039-22D8A8697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4" y="381931"/>
            <a:ext cx="9810604" cy="1216024"/>
          </a:xfrm>
        </p:spPr>
        <p:txBody>
          <a:bodyPr>
            <a:normAutofit/>
          </a:bodyPr>
          <a:lstStyle/>
          <a:p>
            <a:r>
              <a:rPr lang="en-US" sz="3600" dirty="0"/>
              <a:t>Strength and 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37FF6F-16FA-E53A-F170-523B540802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0677" y="2407646"/>
            <a:ext cx="4322653" cy="4153449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3000" dirty="0">
                <a:solidFill>
                  <a:schemeClr val="tx1"/>
                </a:solidFill>
              </a:rPr>
              <a:t>Strengths</a:t>
            </a:r>
          </a:p>
          <a:p>
            <a:pPr>
              <a:lnSpc>
                <a:spcPct val="170000"/>
              </a:lnSpc>
            </a:pPr>
            <a:r>
              <a:rPr lang="en-US" sz="2400" dirty="0"/>
              <a:t>Explains how children’s thinking develops</a:t>
            </a:r>
          </a:p>
          <a:p>
            <a:pPr>
              <a:lnSpc>
                <a:spcPct val="170000"/>
              </a:lnSpc>
            </a:pPr>
            <a:r>
              <a:rPr lang="en-US" sz="2400" dirty="0"/>
              <a:t>Emphasizes the importance of play and exploration</a:t>
            </a:r>
          </a:p>
          <a:p>
            <a:pPr>
              <a:lnSpc>
                <a:spcPct val="170000"/>
              </a:lnSpc>
            </a:pPr>
            <a:r>
              <a:rPr lang="en-US" sz="2400" dirty="0"/>
              <a:t>Widely used in education and early years settings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867D884-9216-2A73-F122-C2399A117B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70495" y="2179713"/>
            <a:ext cx="4674865" cy="4174973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en-US" sz="30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US" sz="3000" dirty="0">
                <a:solidFill>
                  <a:schemeClr val="tx1"/>
                </a:solidFill>
              </a:rPr>
              <a:t>Limitations</a:t>
            </a:r>
          </a:p>
          <a:p>
            <a:pPr>
              <a:lnSpc>
                <a:spcPct val="170000"/>
              </a:lnSpc>
            </a:pPr>
            <a:r>
              <a:rPr lang="en-US" sz="2400" dirty="0"/>
              <a:t>Focuses mainly on cognitive development</a:t>
            </a:r>
          </a:p>
          <a:p>
            <a:pPr>
              <a:lnSpc>
                <a:spcPct val="170000"/>
              </a:lnSpc>
            </a:pPr>
            <a:r>
              <a:rPr lang="en-US" sz="2400" dirty="0"/>
              <a:t>Gives less attention to emotions and relationships</a:t>
            </a:r>
          </a:p>
          <a:p>
            <a:pPr>
              <a:lnSpc>
                <a:spcPct val="170000"/>
              </a:lnSpc>
            </a:pPr>
            <a:r>
              <a:rPr lang="en-US" sz="2400" dirty="0"/>
              <a:t>Does not fully explain the impact of family difficulties</a:t>
            </a:r>
          </a:p>
        </p:txBody>
      </p:sp>
      <p:pic>
        <p:nvPicPr>
          <p:cNvPr id="13" name="Graphic 12" descr="Badge Cross with solid fill">
            <a:extLst>
              <a:ext uri="{FF2B5EF4-FFF2-40B4-BE49-F238E27FC236}">
                <a16:creationId xmlns:a16="http://schemas.microsoft.com/office/drawing/2014/main" id="{FB9D4D8E-630F-9C6D-DD6B-3D797514C2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23811" y="1597955"/>
            <a:ext cx="775675" cy="775675"/>
          </a:xfrm>
          <a:prstGeom prst="rect">
            <a:avLst/>
          </a:prstGeom>
        </p:spPr>
      </p:pic>
      <p:pic>
        <p:nvPicPr>
          <p:cNvPr id="15" name="Graphic 14" descr="Badge Tick1 with solid fill">
            <a:extLst>
              <a:ext uri="{FF2B5EF4-FFF2-40B4-BE49-F238E27FC236}">
                <a16:creationId xmlns:a16="http://schemas.microsoft.com/office/drawing/2014/main" id="{60FA9AB3-FB20-03E3-7EAA-68E536FF66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585527" y="1597955"/>
            <a:ext cx="775675" cy="77567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42C125A-3382-42DB-650F-4C875C034719}"/>
              </a:ext>
            </a:extLst>
          </p:cNvPr>
          <p:cNvCxnSpPr>
            <a:cxnSpLocks/>
          </p:cNvCxnSpPr>
          <p:nvPr/>
        </p:nvCxnSpPr>
        <p:spPr>
          <a:xfrm>
            <a:off x="579120" y="1985792"/>
            <a:ext cx="0" cy="4174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DE0767A-7CC8-68E3-9E60-2C9143249C85}"/>
              </a:ext>
            </a:extLst>
          </p:cNvPr>
          <p:cNvCxnSpPr>
            <a:cxnSpLocks/>
            <a:endCxn id="15" idx="1"/>
          </p:cNvCxnSpPr>
          <p:nvPr/>
        </p:nvCxnSpPr>
        <p:spPr>
          <a:xfrm>
            <a:off x="579119" y="1985792"/>
            <a:ext cx="2006408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A47A3A3-D061-3909-C616-F7A526593AEA}"/>
              </a:ext>
            </a:extLst>
          </p:cNvPr>
          <p:cNvCxnSpPr>
            <a:cxnSpLocks/>
          </p:cNvCxnSpPr>
          <p:nvPr/>
        </p:nvCxnSpPr>
        <p:spPr>
          <a:xfrm>
            <a:off x="3361202" y="1985792"/>
            <a:ext cx="196715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97B17EC-DB0E-CBCB-0E77-1D5EBDE5072E}"/>
              </a:ext>
            </a:extLst>
          </p:cNvPr>
          <p:cNvCxnSpPr>
            <a:cxnSpLocks/>
          </p:cNvCxnSpPr>
          <p:nvPr/>
        </p:nvCxnSpPr>
        <p:spPr>
          <a:xfrm>
            <a:off x="5328355" y="1985792"/>
            <a:ext cx="0" cy="4174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5FC3483-BA87-AA87-40BF-5B46CE4F5797}"/>
              </a:ext>
            </a:extLst>
          </p:cNvPr>
          <p:cNvCxnSpPr>
            <a:cxnSpLocks/>
          </p:cNvCxnSpPr>
          <p:nvPr/>
        </p:nvCxnSpPr>
        <p:spPr>
          <a:xfrm>
            <a:off x="579120" y="6160769"/>
            <a:ext cx="47353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6C18F51-D438-B9D1-3826-86B426C3D976}"/>
              </a:ext>
            </a:extLst>
          </p:cNvPr>
          <p:cNvCxnSpPr/>
          <p:nvPr/>
        </p:nvCxnSpPr>
        <p:spPr>
          <a:xfrm>
            <a:off x="5583381" y="1985792"/>
            <a:ext cx="0" cy="4174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24A38B3-AE43-1EDA-F720-49E88D13304C}"/>
              </a:ext>
            </a:extLst>
          </p:cNvPr>
          <p:cNvCxnSpPr/>
          <p:nvPr/>
        </p:nvCxnSpPr>
        <p:spPr>
          <a:xfrm>
            <a:off x="5597236" y="1985792"/>
            <a:ext cx="20265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DDD02760-0822-E947-44D6-CB107C124AE7}"/>
              </a:ext>
            </a:extLst>
          </p:cNvPr>
          <p:cNvCxnSpPr>
            <a:cxnSpLocks/>
          </p:cNvCxnSpPr>
          <p:nvPr/>
        </p:nvCxnSpPr>
        <p:spPr>
          <a:xfrm>
            <a:off x="8399486" y="1985792"/>
            <a:ext cx="20191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0D37243A-30DA-1735-3670-F64D5A84186A}"/>
              </a:ext>
            </a:extLst>
          </p:cNvPr>
          <p:cNvCxnSpPr>
            <a:cxnSpLocks/>
          </p:cNvCxnSpPr>
          <p:nvPr/>
        </p:nvCxnSpPr>
        <p:spPr>
          <a:xfrm>
            <a:off x="10418618" y="1985792"/>
            <a:ext cx="0" cy="4174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193BF7E5-28BB-94D6-A331-DCD04DEB1172}"/>
              </a:ext>
            </a:extLst>
          </p:cNvPr>
          <p:cNvCxnSpPr>
            <a:cxnSpLocks/>
          </p:cNvCxnSpPr>
          <p:nvPr/>
        </p:nvCxnSpPr>
        <p:spPr>
          <a:xfrm>
            <a:off x="5597236" y="6160769"/>
            <a:ext cx="48213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EF1949C2-2662-B87F-9503-56987BE68E2B}"/>
              </a:ext>
            </a:extLst>
          </p:cNvPr>
          <p:cNvSpPr txBox="1"/>
          <p:nvPr/>
        </p:nvSpPr>
        <p:spPr>
          <a:xfrm>
            <a:off x="9409052" y="6417964"/>
            <a:ext cx="23663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(Bruce, 2021; Piaget, 1964)</a:t>
            </a:r>
          </a:p>
        </p:txBody>
      </p:sp>
    </p:spTree>
    <p:extLst>
      <p:ext uri="{BB962C8B-B14F-4D97-AF65-F5344CB8AC3E}">
        <p14:creationId xmlns:p14="http://schemas.microsoft.com/office/powerpoint/2010/main" val="2204574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30">
            <a:extLst>
              <a:ext uri="{FF2B5EF4-FFF2-40B4-BE49-F238E27FC236}">
                <a16:creationId xmlns:a16="http://schemas.microsoft.com/office/drawing/2014/main" id="{F436E399-492D-428C-84D5-C27CF5DCE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58"/>
            <a:ext cx="10873921" cy="6858558"/>
          </a:xfrm>
          <a:custGeom>
            <a:avLst/>
            <a:gdLst>
              <a:gd name="connsiteX0" fmla="*/ 0 w 10873921"/>
              <a:gd name="connsiteY0" fmla="*/ 0 h 6858558"/>
              <a:gd name="connsiteX1" fmla="*/ 2854518 w 10873921"/>
              <a:gd name="connsiteY1" fmla="*/ 0 h 6858558"/>
              <a:gd name="connsiteX2" fmla="*/ 2854518 w 10873921"/>
              <a:gd name="connsiteY2" fmla="*/ 558 h 6858558"/>
              <a:gd name="connsiteX3" fmla="*/ 10869426 w 10873921"/>
              <a:gd name="connsiteY3" fmla="*/ 559 h 6858558"/>
              <a:gd name="connsiteX4" fmla="*/ 10871723 w 10873921"/>
              <a:gd name="connsiteY4" fmla="*/ 8753 h 6858558"/>
              <a:gd name="connsiteX5" fmla="*/ 10864985 w 10873921"/>
              <a:gd name="connsiteY5" fmla="*/ 53973 h 6858558"/>
              <a:gd name="connsiteX6" fmla="*/ 10813262 w 10873921"/>
              <a:gd name="connsiteY6" fmla="*/ 157844 h 6858558"/>
              <a:gd name="connsiteX7" fmla="*/ 10788312 w 10873921"/>
              <a:gd name="connsiteY7" fmla="*/ 222070 h 6858558"/>
              <a:gd name="connsiteX8" fmla="*/ 10788250 w 10873921"/>
              <a:gd name="connsiteY8" fmla="*/ 249730 h 6858558"/>
              <a:gd name="connsiteX9" fmla="*/ 10781833 w 10873921"/>
              <a:gd name="connsiteY9" fmla="*/ 286161 h 6858558"/>
              <a:gd name="connsiteX10" fmla="*/ 10777796 w 10873921"/>
              <a:gd name="connsiteY10" fmla="*/ 352984 h 6858558"/>
              <a:gd name="connsiteX11" fmla="*/ 10759697 w 10873921"/>
              <a:gd name="connsiteY11" fmla="*/ 438373 h 6858558"/>
              <a:gd name="connsiteX12" fmla="*/ 10706313 w 10873921"/>
              <a:gd name="connsiteY12" fmla="*/ 486627 h 6858558"/>
              <a:gd name="connsiteX13" fmla="*/ 10711391 w 10873921"/>
              <a:gd name="connsiteY13" fmla="*/ 494282 h 6858558"/>
              <a:gd name="connsiteX14" fmla="*/ 10694154 w 10873921"/>
              <a:gd name="connsiteY14" fmla="*/ 534382 h 6858558"/>
              <a:gd name="connsiteX15" fmla="*/ 10585389 w 10873921"/>
              <a:gd name="connsiteY15" fmla="*/ 657817 h 6858558"/>
              <a:gd name="connsiteX16" fmla="*/ 10553040 w 10873921"/>
              <a:gd name="connsiteY16" fmla="*/ 736652 h 6858558"/>
              <a:gd name="connsiteX17" fmla="*/ 10549362 w 10873921"/>
              <a:gd name="connsiteY17" fmla="*/ 767381 h 6858558"/>
              <a:gd name="connsiteX18" fmla="*/ 10542712 w 10873921"/>
              <a:gd name="connsiteY18" fmla="*/ 818695 h 6858558"/>
              <a:gd name="connsiteX19" fmla="*/ 10556955 w 10873921"/>
              <a:gd name="connsiteY19" fmla="*/ 863814 h 6858558"/>
              <a:gd name="connsiteX20" fmla="*/ 10543783 w 10873921"/>
              <a:gd name="connsiteY20" fmla="*/ 904039 h 6858558"/>
              <a:gd name="connsiteX21" fmla="*/ 10515875 w 10873921"/>
              <a:gd name="connsiteY21" fmla="*/ 904631 h 6858558"/>
              <a:gd name="connsiteX22" fmla="*/ 10509848 w 10873921"/>
              <a:gd name="connsiteY22" fmla="*/ 950499 h 6858558"/>
              <a:gd name="connsiteX23" fmla="*/ 10503433 w 10873921"/>
              <a:gd name="connsiteY23" fmla="*/ 1021040 h 6858558"/>
              <a:gd name="connsiteX24" fmla="*/ 10493315 w 10873921"/>
              <a:gd name="connsiteY24" fmla="*/ 1059465 h 6858558"/>
              <a:gd name="connsiteX25" fmla="*/ 10472650 w 10873921"/>
              <a:gd name="connsiteY25" fmla="*/ 1166876 h 6858558"/>
              <a:gd name="connsiteX26" fmla="*/ 10457261 w 10873921"/>
              <a:gd name="connsiteY26" fmla="*/ 1276330 h 6858558"/>
              <a:gd name="connsiteX27" fmla="*/ 10479612 w 10873921"/>
              <a:gd name="connsiteY27" fmla="*/ 1340205 h 6858558"/>
              <a:gd name="connsiteX28" fmla="*/ 10478804 w 10873921"/>
              <a:gd name="connsiteY28" fmla="*/ 1346492 h 6858558"/>
              <a:gd name="connsiteX29" fmla="*/ 10469399 w 10873921"/>
              <a:gd name="connsiteY29" fmla="*/ 1360254 h 6858558"/>
              <a:gd name="connsiteX30" fmla="*/ 10464675 w 10873921"/>
              <a:gd name="connsiteY30" fmla="*/ 1364867 h 6858558"/>
              <a:gd name="connsiteX31" fmla="*/ 10460288 w 10873921"/>
              <a:gd name="connsiteY31" fmla="*/ 1372815 h 6858558"/>
              <a:gd name="connsiteX32" fmla="*/ 10460557 w 10873921"/>
              <a:gd name="connsiteY32" fmla="*/ 1373191 h 6858558"/>
              <a:gd name="connsiteX33" fmla="*/ 10455711 w 10873921"/>
              <a:gd name="connsiteY33" fmla="*/ 1380284 h 6858558"/>
              <a:gd name="connsiteX34" fmla="*/ 10427214 w 10873921"/>
              <a:gd name="connsiteY34" fmla="*/ 1412731 h 6858558"/>
              <a:gd name="connsiteX35" fmla="*/ 10436481 w 10873921"/>
              <a:gd name="connsiteY35" fmla="*/ 1477797 h 6858558"/>
              <a:gd name="connsiteX36" fmla="*/ 10431659 w 10873921"/>
              <a:gd name="connsiteY36" fmla="*/ 1500615 h 6858558"/>
              <a:gd name="connsiteX37" fmla="*/ 10431103 w 10873921"/>
              <a:gd name="connsiteY37" fmla="*/ 1513756 h 6858558"/>
              <a:gd name="connsiteX38" fmla="*/ 10432371 w 10873921"/>
              <a:gd name="connsiteY38" fmla="*/ 1515188 h 6858558"/>
              <a:gd name="connsiteX39" fmla="*/ 10404863 w 10873921"/>
              <a:gd name="connsiteY39" fmla="*/ 1546203 h 6858558"/>
              <a:gd name="connsiteX40" fmla="*/ 10404251 w 10873921"/>
              <a:gd name="connsiteY40" fmla="*/ 1551761 h 6858558"/>
              <a:gd name="connsiteX41" fmla="*/ 10382431 w 10873921"/>
              <a:gd name="connsiteY41" fmla="*/ 1570136 h 6858558"/>
              <a:gd name="connsiteX42" fmla="*/ 10373233 w 10873921"/>
              <a:gd name="connsiteY42" fmla="*/ 1580611 h 6858558"/>
              <a:gd name="connsiteX43" fmla="*/ 10366354 w 10873921"/>
              <a:gd name="connsiteY43" fmla="*/ 1581543 h 6858558"/>
              <a:gd name="connsiteX44" fmla="*/ 10354948 w 10873921"/>
              <a:gd name="connsiteY44" fmla="*/ 1598036 h 6858558"/>
              <a:gd name="connsiteX45" fmla="*/ 10355254 w 10873921"/>
              <a:gd name="connsiteY45" fmla="*/ 1600693 h 6858558"/>
              <a:gd name="connsiteX46" fmla="*/ 10339843 w 10873921"/>
              <a:gd name="connsiteY46" fmla="*/ 1611451 h 6858558"/>
              <a:gd name="connsiteX47" fmla="*/ 10319668 w 10873921"/>
              <a:gd name="connsiteY47" fmla="*/ 1617032 h 6858558"/>
              <a:gd name="connsiteX48" fmla="*/ 10245417 w 10873921"/>
              <a:gd name="connsiteY48" fmla="*/ 1768029 h 6858558"/>
              <a:gd name="connsiteX49" fmla="*/ 10118194 w 10873921"/>
              <a:gd name="connsiteY49" fmla="*/ 1868486 h 6858558"/>
              <a:gd name="connsiteX50" fmla="*/ 10079517 w 10873921"/>
              <a:gd name="connsiteY50" fmla="*/ 1951206 h 6858558"/>
              <a:gd name="connsiteX51" fmla="*/ 10097840 w 10873921"/>
              <a:gd name="connsiteY51" fmla="*/ 1993529 h 6858558"/>
              <a:gd name="connsiteX52" fmla="*/ 10028187 w 10873921"/>
              <a:gd name="connsiteY52" fmla="*/ 2082663 h 6858558"/>
              <a:gd name="connsiteX53" fmla="*/ 10011649 w 10873921"/>
              <a:gd name="connsiteY53" fmla="*/ 2117525 h 6858558"/>
              <a:gd name="connsiteX54" fmla="*/ 10011966 w 10873921"/>
              <a:gd name="connsiteY54" fmla="*/ 2123556 h 6858558"/>
              <a:gd name="connsiteX55" fmla="*/ 10169718 w 10873921"/>
              <a:gd name="connsiteY55" fmla="*/ 2123556 h 6858558"/>
              <a:gd name="connsiteX56" fmla="*/ 10169718 w 10873921"/>
              <a:gd name="connsiteY56" fmla="*/ 5871230 h 6858558"/>
              <a:gd name="connsiteX57" fmla="*/ 9476803 w 10873921"/>
              <a:gd name="connsiteY57" fmla="*/ 5871230 h 6858558"/>
              <a:gd name="connsiteX58" fmla="*/ 9482048 w 10873921"/>
              <a:gd name="connsiteY58" fmla="*/ 5875581 h 6858558"/>
              <a:gd name="connsiteX59" fmla="*/ 9482918 w 10873921"/>
              <a:gd name="connsiteY59" fmla="*/ 5942515 h 6858558"/>
              <a:gd name="connsiteX60" fmla="*/ 9471123 w 10873921"/>
              <a:gd name="connsiteY60" fmla="*/ 6028951 h 6858558"/>
              <a:gd name="connsiteX61" fmla="*/ 9421412 w 10873921"/>
              <a:gd name="connsiteY61" fmla="*/ 6080818 h 6858558"/>
              <a:gd name="connsiteX62" fmla="*/ 9427038 w 10873921"/>
              <a:gd name="connsiteY62" fmla="*/ 6088099 h 6858558"/>
              <a:gd name="connsiteX63" fmla="*/ 9412784 w 10873921"/>
              <a:gd name="connsiteY63" fmla="*/ 6129303 h 6858558"/>
              <a:gd name="connsiteX64" fmla="*/ 9313343 w 10873921"/>
              <a:gd name="connsiteY64" fmla="*/ 6260036 h 6858558"/>
              <a:gd name="connsiteX65" fmla="*/ 9286856 w 10873921"/>
              <a:gd name="connsiteY65" fmla="*/ 6340934 h 6858558"/>
              <a:gd name="connsiteX66" fmla="*/ 9285436 w 10873921"/>
              <a:gd name="connsiteY66" fmla="*/ 6371842 h 6858558"/>
              <a:gd name="connsiteX67" fmla="*/ 9282564 w 10873921"/>
              <a:gd name="connsiteY67" fmla="*/ 6423490 h 6858558"/>
              <a:gd name="connsiteX68" fmla="*/ 9300077 w 10873921"/>
              <a:gd name="connsiteY68" fmla="*/ 6467496 h 6858558"/>
              <a:gd name="connsiteX69" fmla="*/ 9289886 w 10873921"/>
              <a:gd name="connsiteY69" fmla="*/ 6508540 h 6858558"/>
              <a:gd name="connsiteX70" fmla="*/ 9262092 w 10873921"/>
              <a:gd name="connsiteY70" fmla="*/ 6511084 h 6858558"/>
              <a:gd name="connsiteX71" fmla="*/ 9259443 w 10873921"/>
              <a:gd name="connsiteY71" fmla="*/ 6557257 h 6858558"/>
              <a:gd name="connsiteX72" fmla="*/ 9258214 w 10873921"/>
              <a:gd name="connsiteY72" fmla="*/ 6628065 h 6858558"/>
              <a:gd name="connsiteX73" fmla="*/ 9250938 w 10873921"/>
              <a:gd name="connsiteY73" fmla="*/ 6667101 h 6858558"/>
              <a:gd name="connsiteX74" fmla="*/ 9238195 w 10873921"/>
              <a:gd name="connsiteY74" fmla="*/ 6775682 h 6858558"/>
              <a:gd name="connsiteX75" fmla="*/ 9230652 w 10873921"/>
              <a:gd name="connsiteY75" fmla="*/ 6855909 h 6858558"/>
              <a:gd name="connsiteX76" fmla="*/ 2854518 w 10873921"/>
              <a:gd name="connsiteY76" fmla="*/ 6857581 h 6858558"/>
              <a:gd name="connsiteX77" fmla="*/ 2854518 w 10873921"/>
              <a:gd name="connsiteY77" fmla="*/ 6858558 h 6858558"/>
              <a:gd name="connsiteX78" fmla="*/ 0 w 10873921"/>
              <a:gd name="connsiteY78" fmla="*/ 6858558 h 6858558"/>
              <a:gd name="connsiteX0" fmla="*/ 0 w 10873921"/>
              <a:gd name="connsiteY0" fmla="*/ 0 h 6858558"/>
              <a:gd name="connsiteX1" fmla="*/ 2854518 w 10873921"/>
              <a:gd name="connsiteY1" fmla="*/ 0 h 6858558"/>
              <a:gd name="connsiteX2" fmla="*/ 10869426 w 10873921"/>
              <a:gd name="connsiteY2" fmla="*/ 559 h 6858558"/>
              <a:gd name="connsiteX3" fmla="*/ 10871723 w 10873921"/>
              <a:gd name="connsiteY3" fmla="*/ 8753 h 6858558"/>
              <a:gd name="connsiteX4" fmla="*/ 10864985 w 10873921"/>
              <a:gd name="connsiteY4" fmla="*/ 53973 h 6858558"/>
              <a:gd name="connsiteX5" fmla="*/ 10813262 w 10873921"/>
              <a:gd name="connsiteY5" fmla="*/ 157844 h 6858558"/>
              <a:gd name="connsiteX6" fmla="*/ 10788312 w 10873921"/>
              <a:gd name="connsiteY6" fmla="*/ 222070 h 6858558"/>
              <a:gd name="connsiteX7" fmla="*/ 10788250 w 10873921"/>
              <a:gd name="connsiteY7" fmla="*/ 249730 h 6858558"/>
              <a:gd name="connsiteX8" fmla="*/ 10781833 w 10873921"/>
              <a:gd name="connsiteY8" fmla="*/ 286161 h 6858558"/>
              <a:gd name="connsiteX9" fmla="*/ 10777796 w 10873921"/>
              <a:gd name="connsiteY9" fmla="*/ 352984 h 6858558"/>
              <a:gd name="connsiteX10" fmla="*/ 10759697 w 10873921"/>
              <a:gd name="connsiteY10" fmla="*/ 438373 h 6858558"/>
              <a:gd name="connsiteX11" fmla="*/ 10706313 w 10873921"/>
              <a:gd name="connsiteY11" fmla="*/ 486627 h 6858558"/>
              <a:gd name="connsiteX12" fmla="*/ 10711391 w 10873921"/>
              <a:gd name="connsiteY12" fmla="*/ 494282 h 6858558"/>
              <a:gd name="connsiteX13" fmla="*/ 10694154 w 10873921"/>
              <a:gd name="connsiteY13" fmla="*/ 534382 h 6858558"/>
              <a:gd name="connsiteX14" fmla="*/ 10585389 w 10873921"/>
              <a:gd name="connsiteY14" fmla="*/ 657817 h 6858558"/>
              <a:gd name="connsiteX15" fmla="*/ 10553040 w 10873921"/>
              <a:gd name="connsiteY15" fmla="*/ 736652 h 6858558"/>
              <a:gd name="connsiteX16" fmla="*/ 10549362 w 10873921"/>
              <a:gd name="connsiteY16" fmla="*/ 767381 h 6858558"/>
              <a:gd name="connsiteX17" fmla="*/ 10542712 w 10873921"/>
              <a:gd name="connsiteY17" fmla="*/ 818695 h 6858558"/>
              <a:gd name="connsiteX18" fmla="*/ 10556955 w 10873921"/>
              <a:gd name="connsiteY18" fmla="*/ 863814 h 6858558"/>
              <a:gd name="connsiteX19" fmla="*/ 10543783 w 10873921"/>
              <a:gd name="connsiteY19" fmla="*/ 904039 h 6858558"/>
              <a:gd name="connsiteX20" fmla="*/ 10515875 w 10873921"/>
              <a:gd name="connsiteY20" fmla="*/ 904631 h 6858558"/>
              <a:gd name="connsiteX21" fmla="*/ 10509848 w 10873921"/>
              <a:gd name="connsiteY21" fmla="*/ 950499 h 6858558"/>
              <a:gd name="connsiteX22" fmla="*/ 10503433 w 10873921"/>
              <a:gd name="connsiteY22" fmla="*/ 1021040 h 6858558"/>
              <a:gd name="connsiteX23" fmla="*/ 10493315 w 10873921"/>
              <a:gd name="connsiteY23" fmla="*/ 1059465 h 6858558"/>
              <a:gd name="connsiteX24" fmla="*/ 10472650 w 10873921"/>
              <a:gd name="connsiteY24" fmla="*/ 1166876 h 6858558"/>
              <a:gd name="connsiteX25" fmla="*/ 10457261 w 10873921"/>
              <a:gd name="connsiteY25" fmla="*/ 1276330 h 6858558"/>
              <a:gd name="connsiteX26" fmla="*/ 10479612 w 10873921"/>
              <a:gd name="connsiteY26" fmla="*/ 1340205 h 6858558"/>
              <a:gd name="connsiteX27" fmla="*/ 10478804 w 10873921"/>
              <a:gd name="connsiteY27" fmla="*/ 1346492 h 6858558"/>
              <a:gd name="connsiteX28" fmla="*/ 10469399 w 10873921"/>
              <a:gd name="connsiteY28" fmla="*/ 1360254 h 6858558"/>
              <a:gd name="connsiteX29" fmla="*/ 10464675 w 10873921"/>
              <a:gd name="connsiteY29" fmla="*/ 1364867 h 6858558"/>
              <a:gd name="connsiteX30" fmla="*/ 10460288 w 10873921"/>
              <a:gd name="connsiteY30" fmla="*/ 1372815 h 6858558"/>
              <a:gd name="connsiteX31" fmla="*/ 10460557 w 10873921"/>
              <a:gd name="connsiteY31" fmla="*/ 1373191 h 6858558"/>
              <a:gd name="connsiteX32" fmla="*/ 10455711 w 10873921"/>
              <a:gd name="connsiteY32" fmla="*/ 1380284 h 6858558"/>
              <a:gd name="connsiteX33" fmla="*/ 10427214 w 10873921"/>
              <a:gd name="connsiteY33" fmla="*/ 1412731 h 6858558"/>
              <a:gd name="connsiteX34" fmla="*/ 10436481 w 10873921"/>
              <a:gd name="connsiteY34" fmla="*/ 1477797 h 6858558"/>
              <a:gd name="connsiteX35" fmla="*/ 10431659 w 10873921"/>
              <a:gd name="connsiteY35" fmla="*/ 1500615 h 6858558"/>
              <a:gd name="connsiteX36" fmla="*/ 10431103 w 10873921"/>
              <a:gd name="connsiteY36" fmla="*/ 1513756 h 6858558"/>
              <a:gd name="connsiteX37" fmla="*/ 10432371 w 10873921"/>
              <a:gd name="connsiteY37" fmla="*/ 1515188 h 6858558"/>
              <a:gd name="connsiteX38" fmla="*/ 10404863 w 10873921"/>
              <a:gd name="connsiteY38" fmla="*/ 1546203 h 6858558"/>
              <a:gd name="connsiteX39" fmla="*/ 10404251 w 10873921"/>
              <a:gd name="connsiteY39" fmla="*/ 1551761 h 6858558"/>
              <a:gd name="connsiteX40" fmla="*/ 10382431 w 10873921"/>
              <a:gd name="connsiteY40" fmla="*/ 1570136 h 6858558"/>
              <a:gd name="connsiteX41" fmla="*/ 10373233 w 10873921"/>
              <a:gd name="connsiteY41" fmla="*/ 1580611 h 6858558"/>
              <a:gd name="connsiteX42" fmla="*/ 10366354 w 10873921"/>
              <a:gd name="connsiteY42" fmla="*/ 1581543 h 6858558"/>
              <a:gd name="connsiteX43" fmla="*/ 10354948 w 10873921"/>
              <a:gd name="connsiteY43" fmla="*/ 1598036 h 6858558"/>
              <a:gd name="connsiteX44" fmla="*/ 10355254 w 10873921"/>
              <a:gd name="connsiteY44" fmla="*/ 1600693 h 6858558"/>
              <a:gd name="connsiteX45" fmla="*/ 10339843 w 10873921"/>
              <a:gd name="connsiteY45" fmla="*/ 1611451 h 6858558"/>
              <a:gd name="connsiteX46" fmla="*/ 10319668 w 10873921"/>
              <a:gd name="connsiteY46" fmla="*/ 1617032 h 6858558"/>
              <a:gd name="connsiteX47" fmla="*/ 10245417 w 10873921"/>
              <a:gd name="connsiteY47" fmla="*/ 1768029 h 6858558"/>
              <a:gd name="connsiteX48" fmla="*/ 10118194 w 10873921"/>
              <a:gd name="connsiteY48" fmla="*/ 1868486 h 6858558"/>
              <a:gd name="connsiteX49" fmla="*/ 10079517 w 10873921"/>
              <a:gd name="connsiteY49" fmla="*/ 1951206 h 6858558"/>
              <a:gd name="connsiteX50" fmla="*/ 10097840 w 10873921"/>
              <a:gd name="connsiteY50" fmla="*/ 1993529 h 6858558"/>
              <a:gd name="connsiteX51" fmla="*/ 10028187 w 10873921"/>
              <a:gd name="connsiteY51" fmla="*/ 2082663 h 6858558"/>
              <a:gd name="connsiteX52" fmla="*/ 10011649 w 10873921"/>
              <a:gd name="connsiteY52" fmla="*/ 2117525 h 6858558"/>
              <a:gd name="connsiteX53" fmla="*/ 10011966 w 10873921"/>
              <a:gd name="connsiteY53" fmla="*/ 2123556 h 6858558"/>
              <a:gd name="connsiteX54" fmla="*/ 10169718 w 10873921"/>
              <a:gd name="connsiteY54" fmla="*/ 2123556 h 6858558"/>
              <a:gd name="connsiteX55" fmla="*/ 10169718 w 10873921"/>
              <a:gd name="connsiteY55" fmla="*/ 5871230 h 6858558"/>
              <a:gd name="connsiteX56" fmla="*/ 9476803 w 10873921"/>
              <a:gd name="connsiteY56" fmla="*/ 5871230 h 6858558"/>
              <a:gd name="connsiteX57" fmla="*/ 9482048 w 10873921"/>
              <a:gd name="connsiteY57" fmla="*/ 5875581 h 6858558"/>
              <a:gd name="connsiteX58" fmla="*/ 9482918 w 10873921"/>
              <a:gd name="connsiteY58" fmla="*/ 5942515 h 6858558"/>
              <a:gd name="connsiteX59" fmla="*/ 9471123 w 10873921"/>
              <a:gd name="connsiteY59" fmla="*/ 6028951 h 6858558"/>
              <a:gd name="connsiteX60" fmla="*/ 9421412 w 10873921"/>
              <a:gd name="connsiteY60" fmla="*/ 6080818 h 6858558"/>
              <a:gd name="connsiteX61" fmla="*/ 9427038 w 10873921"/>
              <a:gd name="connsiteY61" fmla="*/ 6088099 h 6858558"/>
              <a:gd name="connsiteX62" fmla="*/ 9412784 w 10873921"/>
              <a:gd name="connsiteY62" fmla="*/ 6129303 h 6858558"/>
              <a:gd name="connsiteX63" fmla="*/ 9313343 w 10873921"/>
              <a:gd name="connsiteY63" fmla="*/ 6260036 h 6858558"/>
              <a:gd name="connsiteX64" fmla="*/ 9286856 w 10873921"/>
              <a:gd name="connsiteY64" fmla="*/ 6340934 h 6858558"/>
              <a:gd name="connsiteX65" fmla="*/ 9285436 w 10873921"/>
              <a:gd name="connsiteY65" fmla="*/ 6371842 h 6858558"/>
              <a:gd name="connsiteX66" fmla="*/ 9282564 w 10873921"/>
              <a:gd name="connsiteY66" fmla="*/ 6423490 h 6858558"/>
              <a:gd name="connsiteX67" fmla="*/ 9300077 w 10873921"/>
              <a:gd name="connsiteY67" fmla="*/ 6467496 h 6858558"/>
              <a:gd name="connsiteX68" fmla="*/ 9289886 w 10873921"/>
              <a:gd name="connsiteY68" fmla="*/ 6508540 h 6858558"/>
              <a:gd name="connsiteX69" fmla="*/ 9262092 w 10873921"/>
              <a:gd name="connsiteY69" fmla="*/ 6511084 h 6858558"/>
              <a:gd name="connsiteX70" fmla="*/ 9259443 w 10873921"/>
              <a:gd name="connsiteY70" fmla="*/ 6557257 h 6858558"/>
              <a:gd name="connsiteX71" fmla="*/ 9258214 w 10873921"/>
              <a:gd name="connsiteY71" fmla="*/ 6628065 h 6858558"/>
              <a:gd name="connsiteX72" fmla="*/ 9250938 w 10873921"/>
              <a:gd name="connsiteY72" fmla="*/ 6667101 h 6858558"/>
              <a:gd name="connsiteX73" fmla="*/ 9238195 w 10873921"/>
              <a:gd name="connsiteY73" fmla="*/ 6775682 h 6858558"/>
              <a:gd name="connsiteX74" fmla="*/ 9230652 w 10873921"/>
              <a:gd name="connsiteY74" fmla="*/ 6855909 h 6858558"/>
              <a:gd name="connsiteX75" fmla="*/ 2854518 w 10873921"/>
              <a:gd name="connsiteY75" fmla="*/ 6857581 h 6858558"/>
              <a:gd name="connsiteX76" fmla="*/ 2854518 w 10873921"/>
              <a:gd name="connsiteY76" fmla="*/ 6858558 h 6858558"/>
              <a:gd name="connsiteX77" fmla="*/ 0 w 10873921"/>
              <a:gd name="connsiteY77" fmla="*/ 6858558 h 6858558"/>
              <a:gd name="connsiteX78" fmla="*/ 0 w 10873921"/>
              <a:gd name="connsiteY78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10169718 w 10873921"/>
              <a:gd name="connsiteY53" fmla="*/ 2123556 h 6858558"/>
              <a:gd name="connsiteX54" fmla="*/ 10169718 w 10873921"/>
              <a:gd name="connsiteY54" fmla="*/ 5871230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2854518 w 10873921"/>
              <a:gd name="connsiteY74" fmla="*/ 6857581 h 6858558"/>
              <a:gd name="connsiteX75" fmla="*/ 2854518 w 10873921"/>
              <a:gd name="connsiteY75" fmla="*/ 6858558 h 6858558"/>
              <a:gd name="connsiteX76" fmla="*/ 0 w 10873921"/>
              <a:gd name="connsiteY76" fmla="*/ 6858558 h 6858558"/>
              <a:gd name="connsiteX77" fmla="*/ 0 w 10873921"/>
              <a:gd name="connsiteY77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10169718 w 10873921"/>
              <a:gd name="connsiteY53" fmla="*/ 2123556 h 6858558"/>
              <a:gd name="connsiteX54" fmla="*/ 10169718 w 10873921"/>
              <a:gd name="connsiteY54" fmla="*/ 5871230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2854518 w 10873921"/>
              <a:gd name="connsiteY74" fmla="*/ 6857581 h 6858558"/>
              <a:gd name="connsiteX75" fmla="*/ 0 w 10873921"/>
              <a:gd name="connsiteY75" fmla="*/ 6858558 h 6858558"/>
              <a:gd name="connsiteX76" fmla="*/ 0 w 10873921"/>
              <a:gd name="connsiteY76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10169718 w 10873921"/>
              <a:gd name="connsiteY53" fmla="*/ 2123556 h 6858558"/>
              <a:gd name="connsiteX54" fmla="*/ 10169718 w 10873921"/>
              <a:gd name="connsiteY54" fmla="*/ 5871230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10169718 w 10873921"/>
              <a:gd name="connsiteY53" fmla="*/ 2123556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9867569 w 10873921"/>
              <a:gd name="connsiteY53" fmla="*/ 250521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10011966 w 10873921"/>
              <a:gd name="connsiteY52" fmla="*/ 2123556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10011649 w 10873921"/>
              <a:gd name="connsiteY51" fmla="*/ 2117525 h 6858558"/>
              <a:gd name="connsiteX52" fmla="*/ 9815833 w 10873921"/>
              <a:gd name="connsiteY52" fmla="*/ 2484015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10028187 w 10873921"/>
              <a:gd name="connsiteY50" fmla="*/ 2082663 h 6858558"/>
              <a:gd name="connsiteX51" fmla="*/ 9863224 w 10873921"/>
              <a:gd name="connsiteY51" fmla="*/ 2350764 h 6858558"/>
              <a:gd name="connsiteX52" fmla="*/ 9815833 w 10873921"/>
              <a:gd name="connsiteY52" fmla="*/ 2484015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97840 w 10873921"/>
              <a:gd name="connsiteY49" fmla="*/ 1993529 h 6858558"/>
              <a:gd name="connsiteX50" fmla="*/ 9916869 w 10873921"/>
              <a:gd name="connsiteY50" fmla="*/ 2193981 h 6858558"/>
              <a:gd name="connsiteX51" fmla="*/ 9863224 w 10873921"/>
              <a:gd name="connsiteY51" fmla="*/ 2350764 h 6858558"/>
              <a:gd name="connsiteX52" fmla="*/ 9815833 w 10873921"/>
              <a:gd name="connsiteY52" fmla="*/ 2484015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10071336 w 10873921"/>
              <a:gd name="connsiteY49" fmla="*/ 2046538 h 6858558"/>
              <a:gd name="connsiteX50" fmla="*/ 9916869 w 10873921"/>
              <a:gd name="connsiteY50" fmla="*/ 2193981 h 6858558"/>
              <a:gd name="connsiteX51" fmla="*/ 9863224 w 10873921"/>
              <a:gd name="connsiteY51" fmla="*/ 2350764 h 6858558"/>
              <a:gd name="connsiteX52" fmla="*/ 9815833 w 10873921"/>
              <a:gd name="connsiteY52" fmla="*/ 2484015 h 6858558"/>
              <a:gd name="connsiteX53" fmla="*/ 9772154 w 10873921"/>
              <a:gd name="connsiteY53" fmla="*/ 2992899 h 6858558"/>
              <a:gd name="connsiteX54" fmla="*/ 9644932 w 10873921"/>
              <a:gd name="connsiteY54" fmla="*/ 4090138 h 6858558"/>
              <a:gd name="connsiteX55" fmla="*/ 9476803 w 10873921"/>
              <a:gd name="connsiteY55" fmla="*/ 5871230 h 6858558"/>
              <a:gd name="connsiteX56" fmla="*/ 9482048 w 10873921"/>
              <a:gd name="connsiteY56" fmla="*/ 5875581 h 6858558"/>
              <a:gd name="connsiteX57" fmla="*/ 9482918 w 10873921"/>
              <a:gd name="connsiteY57" fmla="*/ 5942515 h 6858558"/>
              <a:gd name="connsiteX58" fmla="*/ 9471123 w 10873921"/>
              <a:gd name="connsiteY58" fmla="*/ 6028951 h 6858558"/>
              <a:gd name="connsiteX59" fmla="*/ 9421412 w 10873921"/>
              <a:gd name="connsiteY59" fmla="*/ 6080818 h 6858558"/>
              <a:gd name="connsiteX60" fmla="*/ 9427038 w 10873921"/>
              <a:gd name="connsiteY60" fmla="*/ 6088099 h 6858558"/>
              <a:gd name="connsiteX61" fmla="*/ 9412784 w 10873921"/>
              <a:gd name="connsiteY61" fmla="*/ 6129303 h 6858558"/>
              <a:gd name="connsiteX62" fmla="*/ 9313343 w 10873921"/>
              <a:gd name="connsiteY62" fmla="*/ 6260036 h 6858558"/>
              <a:gd name="connsiteX63" fmla="*/ 9286856 w 10873921"/>
              <a:gd name="connsiteY63" fmla="*/ 6340934 h 6858558"/>
              <a:gd name="connsiteX64" fmla="*/ 9285436 w 10873921"/>
              <a:gd name="connsiteY64" fmla="*/ 6371842 h 6858558"/>
              <a:gd name="connsiteX65" fmla="*/ 9282564 w 10873921"/>
              <a:gd name="connsiteY65" fmla="*/ 6423490 h 6858558"/>
              <a:gd name="connsiteX66" fmla="*/ 9300077 w 10873921"/>
              <a:gd name="connsiteY66" fmla="*/ 6467496 h 6858558"/>
              <a:gd name="connsiteX67" fmla="*/ 9289886 w 10873921"/>
              <a:gd name="connsiteY67" fmla="*/ 6508540 h 6858558"/>
              <a:gd name="connsiteX68" fmla="*/ 9262092 w 10873921"/>
              <a:gd name="connsiteY68" fmla="*/ 6511084 h 6858558"/>
              <a:gd name="connsiteX69" fmla="*/ 9259443 w 10873921"/>
              <a:gd name="connsiteY69" fmla="*/ 6557257 h 6858558"/>
              <a:gd name="connsiteX70" fmla="*/ 9258214 w 10873921"/>
              <a:gd name="connsiteY70" fmla="*/ 6628065 h 6858558"/>
              <a:gd name="connsiteX71" fmla="*/ 9250938 w 10873921"/>
              <a:gd name="connsiteY71" fmla="*/ 6667101 h 6858558"/>
              <a:gd name="connsiteX72" fmla="*/ 9238195 w 10873921"/>
              <a:gd name="connsiteY72" fmla="*/ 6775682 h 6858558"/>
              <a:gd name="connsiteX73" fmla="*/ 9230652 w 10873921"/>
              <a:gd name="connsiteY73" fmla="*/ 6855909 h 6858558"/>
              <a:gd name="connsiteX74" fmla="*/ 0 w 10873921"/>
              <a:gd name="connsiteY74" fmla="*/ 6858558 h 6858558"/>
              <a:gd name="connsiteX75" fmla="*/ 0 w 10873921"/>
              <a:gd name="connsiteY7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79517 w 10873921"/>
              <a:gd name="connsiteY48" fmla="*/ 195120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10606 w 10873921"/>
              <a:gd name="connsiteY48" fmla="*/ 2110232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10010606 w 10873921"/>
              <a:gd name="connsiteY48" fmla="*/ 2110232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8194 w 10873921"/>
              <a:gd name="connsiteY47" fmla="*/ 1868486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45417 w 10873921"/>
              <a:gd name="connsiteY46" fmla="*/ 176802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19668 w 10873921"/>
              <a:gd name="connsiteY45" fmla="*/ 1617032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11451 h 6858558"/>
              <a:gd name="connsiteX45" fmla="*/ 10303766 w 10873921"/>
              <a:gd name="connsiteY45" fmla="*/ 1728350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55254 w 10873921"/>
              <a:gd name="connsiteY43" fmla="*/ 1600693 h 6858558"/>
              <a:gd name="connsiteX44" fmla="*/ 10339843 w 10873921"/>
              <a:gd name="connsiteY44" fmla="*/ 1675061 h 6858558"/>
              <a:gd name="connsiteX45" fmla="*/ 10303766 w 10873921"/>
              <a:gd name="connsiteY45" fmla="*/ 1728350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65856 w 10873921"/>
              <a:gd name="connsiteY43" fmla="*/ 1627197 h 6858558"/>
              <a:gd name="connsiteX44" fmla="*/ 10339843 w 10873921"/>
              <a:gd name="connsiteY44" fmla="*/ 1675061 h 6858558"/>
              <a:gd name="connsiteX45" fmla="*/ 10303766 w 10873921"/>
              <a:gd name="connsiteY45" fmla="*/ 1728350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9925792 w 10873921"/>
              <a:gd name="connsiteY48" fmla="*/ 2078426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697 w 10873921"/>
              <a:gd name="connsiteY9" fmla="*/ 438373 h 6858558"/>
              <a:gd name="connsiteX10" fmla="*/ 10706313 w 10873921"/>
              <a:gd name="connsiteY10" fmla="*/ 486627 h 6858558"/>
              <a:gd name="connsiteX11" fmla="*/ 10711391 w 10873921"/>
              <a:gd name="connsiteY11" fmla="*/ 494282 h 6858558"/>
              <a:gd name="connsiteX12" fmla="*/ 10694154 w 10873921"/>
              <a:gd name="connsiteY12" fmla="*/ 534382 h 6858558"/>
              <a:gd name="connsiteX13" fmla="*/ 10585389 w 10873921"/>
              <a:gd name="connsiteY13" fmla="*/ 657817 h 6858558"/>
              <a:gd name="connsiteX14" fmla="*/ 10553040 w 10873921"/>
              <a:gd name="connsiteY14" fmla="*/ 736652 h 6858558"/>
              <a:gd name="connsiteX15" fmla="*/ 10549362 w 10873921"/>
              <a:gd name="connsiteY15" fmla="*/ 767381 h 6858558"/>
              <a:gd name="connsiteX16" fmla="*/ 10542712 w 10873921"/>
              <a:gd name="connsiteY16" fmla="*/ 818695 h 6858558"/>
              <a:gd name="connsiteX17" fmla="*/ 10556955 w 10873921"/>
              <a:gd name="connsiteY17" fmla="*/ 863814 h 6858558"/>
              <a:gd name="connsiteX18" fmla="*/ 10543783 w 10873921"/>
              <a:gd name="connsiteY18" fmla="*/ 904039 h 6858558"/>
              <a:gd name="connsiteX19" fmla="*/ 10515875 w 10873921"/>
              <a:gd name="connsiteY19" fmla="*/ 904631 h 6858558"/>
              <a:gd name="connsiteX20" fmla="*/ 10509848 w 10873921"/>
              <a:gd name="connsiteY20" fmla="*/ 950499 h 6858558"/>
              <a:gd name="connsiteX21" fmla="*/ 10503433 w 10873921"/>
              <a:gd name="connsiteY21" fmla="*/ 1021040 h 6858558"/>
              <a:gd name="connsiteX22" fmla="*/ 10493315 w 10873921"/>
              <a:gd name="connsiteY22" fmla="*/ 1059465 h 6858558"/>
              <a:gd name="connsiteX23" fmla="*/ 10472650 w 10873921"/>
              <a:gd name="connsiteY23" fmla="*/ 1166876 h 6858558"/>
              <a:gd name="connsiteX24" fmla="*/ 10457261 w 10873921"/>
              <a:gd name="connsiteY24" fmla="*/ 1276330 h 6858558"/>
              <a:gd name="connsiteX25" fmla="*/ 10479612 w 10873921"/>
              <a:gd name="connsiteY25" fmla="*/ 1340205 h 6858558"/>
              <a:gd name="connsiteX26" fmla="*/ 10478804 w 10873921"/>
              <a:gd name="connsiteY26" fmla="*/ 1346492 h 6858558"/>
              <a:gd name="connsiteX27" fmla="*/ 10469399 w 10873921"/>
              <a:gd name="connsiteY27" fmla="*/ 1360254 h 6858558"/>
              <a:gd name="connsiteX28" fmla="*/ 10464675 w 10873921"/>
              <a:gd name="connsiteY28" fmla="*/ 1364867 h 6858558"/>
              <a:gd name="connsiteX29" fmla="*/ 10460288 w 10873921"/>
              <a:gd name="connsiteY29" fmla="*/ 1372815 h 6858558"/>
              <a:gd name="connsiteX30" fmla="*/ 10460557 w 10873921"/>
              <a:gd name="connsiteY30" fmla="*/ 1373191 h 6858558"/>
              <a:gd name="connsiteX31" fmla="*/ 10455711 w 10873921"/>
              <a:gd name="connsiteY31" fmla="*/ 1380284 h 6858558"/>
              <a:gd name="connsiteX32" fmla="*/ 10427214 w 10873921"/>
              <a:gd name="connsiteY32" fmla="*/ 1412731 h 6858558"/>
              <a:gd name="connsiteX33" fmla="*/ 10436481 w 10873921"/>
              <a:gd name="connsiteY33" fmla="*/ 1477797 h 6858558"/>
              <a:gd name="connsiteX34" fmla="*/ 10431659 w 10873921"/>
              <a:gd name="connsiteY34" fmla="*/ 1500615 h 6858558"/>
              <a:gd name="connsiteX35" fmla="*/ 10431103 w 10873921"/>
              <a:gd name="connsiteY35" fmla="*/ 1513756 h 6858558"/>
              <a:gd name="connsiteX36" fmla="*/ 10432371 w 10873921"/>
              <a:gd name="connsiteY36" fmla="*/ 1515188 h 6858558"/>
              <a:gd name="connsiteX37" fmla="*/ 10404863 w 10873921"/>
              <a:gd name="connsiteY37" fmla="*/ 1546203 h 6858558"/>
              <a:gd name="connsiteX38" fmla="*/ 10404251 w 10873921"/>
              <a:gd name="connsiteY38" fmla="*/ 1551761 h 6858558"/>
              <a:gd name="connsiteX39" fmla="*/ 10382431 w 10873921"/>
              <a:gd name="connsiteY39" fmla="*/ 1570136 h 6858558"/>
              <a:gd name="connsiteX40" fmla="*/ 10373233 w 10873921"/>
              <a:gd name="connsiteY40" fmla="*/ 1580611 h 6858558"/>
              <a:gd name="connsiteX41" fmla="*/ 10366354 w 10873921"/>
              <a:gd name="connsiteY41" fmla="*/ 1581543 h 6858558"/>
              <a:gd name="connsiteX42" fmla="*/ 10354948 w 10873921"/>
              <a:gd name="connsiteY42" fmla="*/ 1598036 h 6858558"/>
              <a:gd name="connsiteX43" fmla="*/ 10365856 w 10873921"/>
              <a:gd name="connsiteY43" fmla="*/ 1627197 h 6858558"/>
              <a:gd name="connsiteX44" fmla="*/ 10339843 w 10873921"/>
              <a:gd name="connsiteY44" fmla="*/ 1675061 h 6858558"/>
              <a:gd name="connsiteX45" fmla="*/ 10303766 w 10873921"/>
              <a:gd name="connsiteY45" fmla="*/ 1728350 h 6858558"/>
              <a:gd name="connsiteX46" fmla="*/ 10213612 w 10873921"/>
              <a:gd name="connsiteY46" fmla="*/ 1831639 h 6858558"/>
              <a:gd name="connsiteX47" fmla="*/ 10112893 w 10873921"/>
              <a:gd name="connsiteY47" fmla="*/ 1947999 h 6858558"/>
              <a:gd name="connsiteX48" fmla="*/ 10042411 w 10873921"/>
              <a:gd name="connsiteY48" fmla="*/ 2041320 h 6858558"/>
              <a:gd name="connsiteX49" fmla="*/ 9916869 w 10873921"/>
              <a:gd name="connsiteY49" fmla="*/ 2193981 h 6858558"/>
              <a:gd name="connsiteX50" fmla="*/ 9863224 w 10873921"/>
              <a:gd name="connsiteY50" fmla="*/ 2350764 h 6858558"/>
              <a:gd name="connsiteX51" fmla="*/ 9815833 w 10873921"/>
              <a:gd name="connsiteY51" fmla="*/ 2484015 h 6858558"/>
              <a:gd name="connsiteX52" fmla="*/ 9772154 w 10873921"/>
              <a:gd name="connsiteY52" fmla="*/ 2992899 h 6858558"/>
              <a:gd name="connsiteX53" fmla="*/ 9644932 w 10873921"/>
              <a:gd name="connsiteY53" fmla="*/ 4090138 h 6858558"/>
              <a:gd name="connsiteX54" fmla="*/ 9476803 w 10873921"/>
              <a:gd name="connsiteY54" fmla="*/ 5871230 h 6858558"/>
              <a:gd name="connsiteX55" fmla="*/ 9482048 w 10873921"/>
              <a:gd name="connsiteY55" fmla="*/ 5875581 h 6858558"/>
              <a:gd name="connsiteX56" fmla="*/ 9482918 w 10873921"/>
              <a:gd name="connsiteY56" fmla="*/ 5942515 h 6858558"/>
              <a:gd name="connsiteX57" fmla="*/ 9471123 w 10873921"/>
              <a:gd name="connsiteY57" fmla="*/ 6028951 h 6858558"/>
              <a:gd name="connsiteX58" fmla="*/ 9421412 w 10873921"/>
              <a:gd name="connsiteY58" fmla="*/ 6080818 h 6858558"/>
              <a:gd name="connsiteX59" fmla="*/ 9427038 w 10873921"/>
              <a:gd name="connsiteY59" fmla="*/ 6088099 h 6858558"/>
              <a:gd name="connsiteX60" fmla="*/ 9412784 w 10873921"/>
              <a:gd name="connsiteY60" fmla="*/ 6129303 h 6858558"/>
              <a:gd name="connsiteX61" fmla="*/ 9313343 w 10873921"/>
              <a:gd name="connsiteY61" fmla="*/ 6260036 h 6858558"/>
              <a:gd name="connsiteX62" fmla="*/ 9286856 w 10873921"/>
              <a:gd name="connsiteY62" fmla="*/ 6340934 h 6858558"/>
              <a:gd name="connsiteX63" fmla="*/ 9285436 w 10873921"/>
              <a:gd name="connsiteY63" fmla="*/ 6371842 h 6858558"/>
              <a:gd name="connsiteX64" fmla="*/ 9282564 w 10873921"/>
              <a:gd name="connsiteY64" fmla="*/ 6423490 h 6858558"/>
              <a:gd name="connsiteX65" fmla="*/ 9300077 w 10873921"/>
              <a:gd name="connsiteY65" fmla="*/ 6467496 h 6858558"/>
              <a:gd name="connsiteX66" fmla="*/ 9289886 w 10873921"/>
              <a:gd name="connsiteY66" fmla="*/ 6508540 h 6858558"/>
              <a:gd name="connsiteX67" fmla="*/ 9262092 w 10873921"/>
              <a:gd name="connsiteY67" fmla="*/ 6511084 h 6858558"/>
              <a:gd name="connsiteX68" fmla="*/ 9259443 w 10873921"/>
              <a:gd name="connsiteY68" fmla="*/ 6557257 h 6858558"/>
              <a:gd name="connsiteX69" fmla="*/ 9258214 w 10873921"/>
              <a:gd name="connsiteY69" fmla="*/ 6628065 h 6858558"/>
              <a:gd name="connsiteX70" fmla="*/ 9250938 w 10873921"/>
              <a:gd name="connsiteY70" fmla="*/ 6667101 h 6858558"/>
              <a:gd name="connsiteX71" fmla="*/ 9238195 w 10873921"/>
              <a:gd name="connsiteY71" fmla="*/ 6775682 h 6858558"/>
              <a:gd name="connsiteX72" fmla="*/ 9230652 w 10873921"/>
              <a:gd name="connsiteY72" fmla="*/ 6855909 h 6858558"/>
              <a:gd name="connsiteX73" fmla="*/ 0 w 10873921"/>
              <a:gd name="connsiteY73" fmla="*/ 6858558 h 6858558"/>
              <a:gd name="connsiteX74" fmla="*/ 0 w 10873921"/>
              <a:gd name="connsiteY7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06313 w 10873921"/>
              <a:gd name="connsiteY9" fmla="*/ 486627 h 6858558"/>
              <a:gd name="connsiteX10" fmla="*/ 10711391 w 10873921"/>
              <a:gd name="connsiteY10" fmla="*/ 494282 h 6858558"/>
              <a:gd name="connsiteX11" fmla="*/ 10694154 w 10873921"/>
              <a:gd name="connsiteY11" fmla="*/ 534382 h 6858558"/>
              <a:gd name="connsiteX12" fmla="*/ 10585389 w 10873921"/>
              <a:gd name="connsiteY12" fmla="*/ 657817 h 6858558"/>
              <a:gd name="connsiteX13" fmla="*/ 10553040 w 10873921"/>
              <a:gd name="connsiteY13" fmla="*/ 736652 h 6858558"/>
              <a:gd name="connsiteX14" fmla="*/ 10549362 w 10873921"/>
              <a:gd name="connsiteY14" fmla="*/ 767381 h 6858558"/>
              <a:gd name="connsiteX15" fmla="*/ 10542712 w 10873921"/>
              <a:gd name="connsiteY15" fmla="*/ 818695 h 6858558"/>
              <a:gd name="connsiteX16" fmla="*/ 10556955 w 10873921"/>
              <a:gd name="connsiteY16" fmla="*/ 863814 h 6858558"/>
              <a:gd name="connsiteX17" fmla="*/ 10543783 w 10873921"/>
              <a:gd name="connsiteY17" fmla="*/ 904039 h 6858558"/>
              <a:gd name="connsiteX18" fmla="*/ 10515875 w 10873921"/>
              <a:gd name="connsiteY18" fmla="*/ 904631 h 6858558"/>
              <a:gd name="connsiteX19" fmla="*/ 10509848 w 10873921"/>
              <a:gd name="connsiteY19" fmla="*/ 950499 h 6858558"/>
              <a:gd name="connsiteX20" fmla="*/ 10503433 w 10873921"/>
              <a:gd name="connsiteY20" fmla="*/ 1021040 h 6858558"/>
              <a:gd name="connsiteX21" fmla="*/ 10493315 w 10873921"/>
              <a:gd name="connsiteY21" fmla="*/ 1059465 h 6858558"/>
              <a:gd name="connsiteX22" fmla="*/ 10472650 w 10873921"/>
              <a:gd name="connsiteY22" fmla="*/ 1166876 h 6858558"/>
              <a:gd name="connsiteX23" fmla="*/ 10457261 w 10873921"/>
              <a:gd name="connsiteY23" fmla="*/ 1276330 h 6858558"/>
              <a:gd name="connsiteX24" fmla="*/ 10479612 w 10873921"/>
              <a:gd name="connsiteY24" fmla="*/ 1340205 h 6858558"/>
              <a:gd name="connsiteX25" fmla="*/ 10478804 w 10873921"/>
              <a:gd name="connsiteY25" fmla="*/ 1346492 h 6858558"/>
              <a:gd name="connsiteX26" fmla="*/ 10469399 w 10873921"/>
              <a:gd name="connsiteY26" fmla="*/ 1360254 h 6858558"/>
              <a:gd name="connsiteX27" fmla="*/ 10464675 w 10873921"/>
              <a:gd name="connsiteY27" fmla="*/ 1364867 h 6858558"/>
              <a:gd name="connsiteX28" fmla="*/ 10460288 w 10873921"/>
              <a:gd name="connsiteY28" fmla="*/ 1372815 h 6858558"/>
              <a:gd name="connsiteX29" fmla="*/ 10460557 w 10873921"/>
              <a:gd name="connsiteY29" fmla="*/ 1373191 h 6858558"/>
              <a:gd name="connsiteX30" fmla="*/ 10455711 w 10873921"/>
              <a:gd name="connsiteY30" fmla="*/ 1380284 h 6858558"/>
              <a:gd name="connsiteX31" fmla="*/ 10427214 w 10873921"/>
              <a:gd name="connsiteY31" fmla="*/ 1412731 h 6858558"/>
              <a:gd name="connsiteX32" fmla="*/ 10436481 w 10873921"/>
              <a:gd name="connsiteY32" fmla="*/ 1477797 h 6858558"/>
              <a:gd name="connsiteX33" fmla="*/ 10431659 w 10873921"/>
              <a:gd name="connsiteY33" fmla="*/ 1500615 h 6858558"/>
              <a:gd name="connsiteX34" fmla="*/ 10431103 w 10873921"/>
              <a:gd name="connsiteY34" fmla="*/ 1513756 h 6858558"/>
              <a:gd name="connsiteX35" fmla="*/ 10432371 w 10873921"/>
              <a:gd name="connsiteY35" fmla="*/ 1515188 h 6858558"/>
              <a:gd name="connsiteX36" fmla="*/ 10404863 w 10873921"/>
              <a:gd name="connsiteY36" fmla="*/ 1546203 h 6858558"/>
              <a:gd name="connsiteX37" fmla="*/ 10404251 w 10873921"/>
              <a:gd name="connsiteY37" fmla="*/ 1551761 h 6858558"/>
              <a:gd name="connsiteX38" fmla="*/ 10382431 w 10873921"/>
              <a:gd name="connsiteY38" fmla="*/ 1570136 h 6858558"/>
              <a:gd name="connsiteX39" fmla="*/ 10373233 w 10873921"/>
              <a:gd name="connsiteY39" fmla="*/ 1580611 h 6858558"/>
              <a:gd name="connsiteX40" fmla="*/ 10366354 w 10873921"/>
              <a:gd name="connsiteY40" fmla="*/ 1581543 h 6858558"/>
              <a:gd name="connsiteX41" fmla="*/ 10354948 w 10873921"/>
              <a:gd name="connsiteY41" fmla="*/ 1598036 h 6858558"/>
              <a:gd name="connsiteX42" fmla="*/ 10365856 w 10873921"/>
              <a:gd name="connsiteY42" fmla="*/ 1627197 h 6858558"/>
              <a:gd name="connsiteX43" fmla="*/ 10339843 w 10873921"/>
              <a:gd name="connsiteY43" fmla="*/ 1675061 h 6858558"/>
              <a:gd name="connsiteX44" fmla="*/ 10303766 w 10873921"/>
              <a:gd name="connsiteY44" fmla="*/ 1728350 h 6858558"/>
              <a:gd name="connsiteX45" fmla="*/ 10213612 w 10873921"/>
              <a:gd name="connsiteY45" fmla="*/ 1831639 h 6858558"/>
              <a:gd name="connsiteX46" fmla="*/ 10112893 w 10873921"/>
              <a:gd name="connsiteY46" fmla="*/ 1947999 h 6858558"/>
              <a:gd name="connsiteX47" fmla="*/ 10042411 w 10873921"/>
              <a:gd name="connsiteY47" fmla="*/ 2041320 h 6858558"/>
              <a:gd name="connsiteX48" fmla="*/ 9916869 w 10873921"/>
              <a:gd name="connsiteY48" fmla="*/ 2193981 h 6858558"/>
              <a:gd name="connsiteX49" fmla="*/ 9863224 w 10873921"/>
              <a:gd name="connsiteY49" fmla="*/ 2350764 h 6858558"/>
              <a:gd name="connsiteX50" fmla="*/ 9815833 w 10873921"/>
              <a:gd name="connsiteY50" fmla="*/ 2484015 h 6858558"/>
              <a:gd name="connsiteX51" fmla="*/ 9772154 w 10873921"/>
              <a:gd name="connsiteY51" fmla="*/ 2992899 h 6858558"/>
              <a:gd name="connsiteX52" fmla="*/ 9644932 w 10873921"/>
              <a:gd name="connsiteY52" fmla="*/ 4090138 h 6858558"/>
              <a:gd name="connsiteX53" fmla="*/ 9476803 w 10873921"/>
              <a:gd name="connsiteY53" fmla="*/ 5871230 h 6858558"/>
              <a:gd name="connsiteX54" fmla="*/ 9482048 w 10873921"/>
              <a:gd name="connsiteY54" fmla="*/ 5875581 h 6858558"/>
              <a:gd name="connsiteX55" fmla="*/ 9482918 w 10873921"/>
              <a:gd name="connsiteY55" fmla="*/ 5942515 h 6858558"/>
              <a:gd name="connsiteX56" fmla="*/ 9471123 w 10873921"/>
              <a:gd name="connsiteY56" fmla="*/ 6028951 h 6858558"/>
              <a:gd name="connsiteX57" fmla="*/ 9421412 w 10873921"/>
              <a:gd name="connsiteY57" fmla="*/ 6080818 h 6858558"/>
              <a:gd name="connsiteX58" fmla="*/ 9427038 w 10873921"/>
              <a:gd name="connsiteY58" fmla="*/ 6088099 h 6858558"/>
              <a:gd name="connsiteX59" fmla="*/ 9412784 w 10873921"/>
              <a:gd name="connsiteY59" fmla="*/ 6129303 h 6858558"/>
              <a:gd name="connsiteX60" fmla="*/ 9313343 w 10873921"/>
              <a:gd name="connsiteY60" fmla="*/ 6260036 h 6858558"/>
              <a:gd name="connsiteX61" fmla="*/ 9286856 w 10873921"/>
              <a:gd name="connsiteY61" fmla="*/ 6340934 h 6858558"/>
              <a:gd name="connsiteX62" fmla="*/ 9285436 w 10873921"/>
              <a:gd name="connsiteY62" fmla="*/ 6371842 h 6858558"/>
              <a:gd name="connsiteX63" fmla="*/ 9282564 w 10873921"/>
              <a:gd name="connsiteY63" fmla="*/ 6423490 h 6858558"/>
              <a:gd name="connsiteX64" fmla="*/ 9300077 w 10873921"/>
              <a:gd name="connsiteY64" fmla="*/ 6467496 h 6858558"/>
              <a:gd name="connsiteX65" fmla="*/ 9289886 w 10873921"/>
              <a:gd name="connsiteY65" fmla="*/ 6508540 h 6858558"/>
              <a:gd name="connsiteX66" fmla="*/ 9262092 w 10873921"/>
              <a:gd name="connsiteY66" fmla="*/ 6511084 h 6858558"/>
              <a:gd name="connsiteX67" fmla="*/ 9259443 w 10873921"/>
              <a:gd name="connsiteY67" fmla="*/ 6557257 h 6858558"/>
              <a:gd name="connsiteX68" fmla="*/ 9258214 w 10873921"/>
              <a:gd name="connsiteY68" fmla="*/ 6628065 h 6858558"/>
              <a:gd name="connsiteX69" fmla="*/ 9250938 w 10873921"/>
              <a:gd name="connsiteY69" fmla="*/ 6667101 h 6858558"/>
              <a:gd name="connsiteX70" fmla="*/ 9238195 w 10873921"/>
              <a:gd name="connsiteY70" fmla="*/ 6775682 h 6858558"/>
              <a:gd name="connsiteX71" fmla="*/ 9230652 w 10873921"/>
              <a:gd name="connsiteY71" fmla="*/ 6855909 h 6858558"/>
              <a:gd name="connsiteX72" fmla="*/ 0 w 10873921"/>
              <a:gd name="connsiteY72" fmla="*/ 6858558 h 6858558"/>
              <a:gd name="connsiteX73" fmla="*/ 0 w 10873921"/>
              <a:gd name="connsiteY73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06313 w 10873921"/>
              <a:gd name="connsiteY9" fmla="*/ 486627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15875 w 10873921"/>
              <a:gd name="connsiteY17" fmla="*/ 904631 h 6858558"/>
              <a:gd name="connsiteX18" fmla="*/ 10509848 w 10873921"/>
              <a:gd name="connsiteY18" fmla="*/ 950499 h 6858558"/>
              <a:gd name="connsiteX19" fmla="*/ 10503433 w 10873921"/>
              <a:gd name="connsiteY19" fmla="*/ 1021040 h 6858558"/>
              <a:gd name="connsiteX20" fmla="*/ 10493315 w 10873921"/>
              <a:gd name="connsiteY20" fmla="*/ 1059465 h 6858558"/>
              <a:gd name="connsiteX21" fmla="*/ 10472650 w 10873921"/>
              <a:gd name="connsiteY21" fmla="*/ 1166876 h 6858558"/>
              <a:gd name="connsiteX22" fmla="*/ 10457261 w 10873921"/>
              <a:gd name="connsiteY22" fmla="*/ 1276330 h 6858558"/>
              <a:gd name="connsiteX23" fmla="*/ 10479612 w 10873921"/>
              <a:gd name="connsiteY23" fmla="*/ 1340205 h 6858558"/>
              <a:gd name="connsiteX24" fmla="*/ 10478804 w 10873921"/>
              <a:gd name="connsiteY24" fmla="*/ 1346492 h 6858558"/>
              <a:gd name="connsiteX25" fmla="*/ 10469399 w 10873921"/>
              <a:gd name="connsiteY25" fmla="*/ 1360254 h 6858558"/>
              <a:gd name="connsiteX26" fmla="*/ 10464675 w 10873921"/>
              <a:gd name="connsiteY26" fmla="*/ 1364867 h 6858558"/>
              <a:gd name="connsiteX27" fmla="*/ 10460288 w 10873921"/>
              <a:gd name="connsiteY27" fmla="*/ 1372815 h 6858558"/>
              <a:gd name="connsiteX28" fmla="*/ 10460557 w 10873921"/>
              <a:gd name="connsiteY28" fmla="*/ 1373191 h 6858558"/>
              <a:gd name="connsiteX29" fmla="*/ 10455711 w 10873921"/>
              <a:gd name="connsiteY29" fmla="*/ 1380284 h 6858558"/>
              <a:gd name="connsiteX30" fmla="*/ 10427214 w 10873921"/>
              <a:gd name="connsiteY30" fmla="*/ 1412731 h 6858558"/>
              <a:gd name="connsiteX31" fmla="*/ 10436481 w 10873921"/>
              <a:gd name="connsiteY31" fmla="*/ 1477797 h 6858558"/>
              <a:gd name="connsiteX32" fmla="*/ 10431659 w 10873921"/>
              <a:gd name="connsiteY32" fmla="*/ 1500615 h 6858558"/>
              <a:gd name="connsiteX33" fmla="*/ 10431103 w 10873921"/>
              <a:gd name="connsiteY33" fmla="*/ 1513756 h 6858558"/>
              <a:gd name="connsiteX34" fmla="*/ 10432371 w 10873921"/>
              <a:gd name="connsiteY34" fmla="*/ 1515188 h 6858558"/>
              <a:gd name="connsiteX35" fmla="*/ 10404863 w 10873921"/>
              <a:gd name="connsiteY35" fmla="*/ 1546203 h 6858558"/>
              <a:gd name="connsiteX36" fmla="*/ 10404251 w 10873921"/>
              <a:gd name="connsiteY36" fmla="*/ 1551761 h 6858558"/>
              <a:gd name="connsiteX37" fmla="*/ 10382431 w 10873921"/>
              <a:gd name="connsiteY37" fmla="*/ 1570136 h 6858558"/>
              <a:gd name="connsiteX38" fmla="*/ 10373233 w 10873921"/>
              <a:gd name="connsiteY38" fmla="*/ 1580611 h 6858558"/>
              <a:gd name="connsiteX39" fmla="*/ 10366354 w 10873921"/>
              <a:gd name="connsiteY39" fmla="*/ 1581543 h 6858558"/>
              <a:gd name="connsiteX40" fmla="*/ 10354948 w 10873921"/>
              <a:gd name="connsiteY40" fmla="*/ 1598036 h 6858558"/>
              <a:gd name="connsiteX41" fmla="*/ 10365856 w 10873921"/>
              <a:gd name="connsiteY41" fmla="*/ 1627197 h 6858558"/>
              <a:gd name="connsiteX42" fmla="*/ 10339843 w 10873921"/>
              <a:gd name="connsiteY42" fmla="*/ 1675061 h 6858558"/>
              <a:gd name="connsiteX43" fmla="*/ 10303766 w 10873921"/>
              <a:gd name="connsiteY43" fmla="*/ 1728350 h 6858558"/>
              <a:gd name="connsiteX44" fmla="*/ 10213612 w 10873921"/>
              <a:gd name="connsiteY44" fmla="*/ 1831639 h 6858558"/>
              <a:gd name="connsiteX45" fmla="*/ 10112893 w 10873921"/>
              <a:gd name="connsiteY45" fmla="*/ 1947999 h 6858558"/>
              <a:gd name="connsiteX46" fmla="*/ 10042411 w 10873921"/>
              <a:gd name="connsiteY46" fmla="*/ 2041320 h 6858558"/>
              <a:gd name="connsiteX47" fmla="*/ 9916869 w 10873921"/>
              <a:gd name="connsiteY47" fmla="*/ 2193981 h 6858558"/>
              <a:gd name="connsiteX48" fmla="*/ 9863224 w 10873921"/>
              <a:gd name="connsiteY48" fmla="*/ 2350764 h 6858558"/>
              <a:gd name="connsiteX49" fmla="*/ 9815833 w 10873921"/>
              <a:gd name="connsiteY49" fmla="*/ 2484015 h 6858558"/>
              <a:gd name="connsiteX50" fmla="*/ 9772154 w 10873921"/>
              <a:gd name="connsiteY50" fmla="*/ 2992899 h 6858558"/>
              <a:gd name="connsiteX51" fmla="*/ 9644932 w 10873921"/>
              <a:gd name="connsiteY51" fmla="*/ 4090138 h 6858558"/>
              <a:gd name="connsiteX52" fmla="*/ 9476803 w 10873921"/>
              <a:gd name="connsiteY52" fmla="*/ 5871230 h 6858558"/>
              <a:gd name="connsiteX53" fmla="*/ 9482048 w 10873921"/>
              <a:gd name="connsiteY53" fmla="*/ 5875581 h 6858558"/>
              <a:gd name="connsiteX54" fmla="*/ 9482918 w 10873921"/>
              <a:gd name="connsiteY54" fmla="*/ 5942515 h 6858558"/>
              <a:gd name="connsiteX55" fmla="*/ 9471123 w 10873921"/>
              <a:gd name="connsiteY55" fmla="*/ 6028951 h 6858558"/>
              <a:gd name="connsiteX56" fmla="*/ 9421412 w 10873921"/>
              <a:gd name="connsiteY56" fmla="*/ 6080818 h 6858558"/>
              <a:gd name="connsiteX57" fmla="*/ 9427038 w 10873921"/>
              <a:gd name="connsiteY57" fmla="*/ 6088099 h 6858558"/>
              <a:gd name="connsiteX58" fmla="*/ 9412784 w 10873921"/>
              <a:gd name="connsiteY58" fmla="*/ 6129303 h 6858558"/>
              <a:gd name="connsiteX59" fmla="*/ 9313343 w 10873921"/>
              <a:gd name="connsiteY59" fmla="*/ 6260036 h 6858558"/>
              <a:gd name="connsiteX60" fmla="*/ 9286856 w 10873921"/>
              <a:gd name="connsiteY60" fmla="*/ 6340934 h 6858558"/>
              <a:gd name="connsiteX61" fmla="*/ 9285436 w 10873921"/>
              <a:gd name="connsiteY61" fmla="*/ 6371842 h 6858558"/>
              <a:gd name="connsiteX62" fmla="*/ 9282564 w 10873921"/>
              <a:gd name="connsiteY62" fmla="*/ 6423490 h 6858558"/>
              <a:gd name="connsiteX63" fmla="*/ 9300077 w 10873921"/>
              <a:gd name="connsiteY63" fmla="*/ 6467496 h 6858558"/>
              <a:gd name="connsiteX64" fmla="*/ 9289886 w 10873921"/>
              <a:gd name="connsiteY64" fmla="*/ 6508540 h 6858558"/>
              <a:gd name="connsiteX65" fmla="*/ 9262092 w 10873921"/>
              <a:gd name="connsiteY65" fmla="*/ 6511084 h 6858558"/>
              <a:gd name="connsiteX66" fmla="*/ 9259443 w 10873921"/>
              <a:gd name="connsiteY66" fmla="*/ 6557257 h 6858558"/>
              <a:gd name="connsiteX67" fmla="*/ 9258214 w 10873921"/>
              <a:gd name="connsiteY67" fmla="*/ 6628065 h 6858558"/>
              <a:gd name="connsiteX68" fmla="*/ 9250938 w 10873921"/>
              <a:gd name="connsiteY68" fmla="*/ 6667101 h 6858558"/>
              <a:gd name="connsiteX69" fmla="*/ 9238195 w 10873921"/>
              <a:gd name="connsiteY69" fmla="*/ 6775682 h 6858558"/>
              <a:gd name="connsiteX70" fmla="*/ 9230652 w 10873921"/>
              <a:gd name="connsiteY70" fmla="*/ 6855909 h 6858558"/>
              <a:gd name="connsiteX71" fmla="*/ 0 w 10873921"/>
              <a:gd name="connsiteY71" fmla="*/ 6858558 h 6858558"/>
              <a:gd name="connsiteX72" fmla="*/ 0 w 10873921"/>
              <a:gd name="connsiteY72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15875 w 10873921"/>
              <a:gd name="connsiteY17" fmla="*/ 904631 h 6858558"/>
              <a:gd name="connsiteX18" fmla="*/ 10509848 w 10873921"/>
              <a:gd name="connsiteY18" fmla="*/ 950499 h 6858558"/>
              <a:gd name="connsiteX19" fmla="*/ 10503433 w 10873921"/>
              <a:gd name="connsiteY19" fmla="*/ 1021040 h 6858558"/>
              <a:gd name="connsiteX20" fmla="*/ 10493315 w 10873921"/>
              <a:gd name="connsiteY20" fmla="*/ 1059465 h 6858558"/>
              <a:gd name="connsiteX21" fmla="*/ 10472650 w 10873921"/>
              <a:gd name="connsiteY21" fmla="*/ 1166876 h 6858558"/>
              <a:gd name="connsiteX22" fmla="*/ 10457261 w 10873921"/>
              <a:gd name="connsiteY22" fmla="*/ 1276330 h 6858558"/>
              <a:gd name="connsiteX23" fmla="*/ 10479612 w 10873921"/>
              <a:gd name="connsiteY23" fmla="*/ 1340205 h 6858558"/>
              <a:gd name="connsiteX24" fmla="*/ 10478804 w 10873921"/>
              <a:gd name="connsiteY24" fmla="*/ 1346492 h 6858558"/>
              <a:gd name="connsiteX25" fmla="*/ 10469399 w 10873921"/>
              <a:gd name="connsiteY25" fmla="*/ 1360254 h 6858558"/>
              <a:gd name="connsiteX26" fmla="*/ 10464675 w 10873921"/>
              <a:gd name="connsiteY26" fmla="*/ 1364867 h 6858558"/>
              <a:gd name="connsiteX27" fmla="*/ 10460288 w 10873921"/>
              <a:gd name="connsiteY27" fmla="*/ 1372815 h 6858558"/>
              <a:gd name="connsiteX28" fmla="*/ 10460557 w 10873921"/>
              <a:gd name="connsiteY28" fmla="*/ 1373191 h 6858558"/>
              <a:gd name="connsiteX29" fmla="*/ 10455711 w 10873921"/>
              <a:gd name="connsiteY29" fmla="*/ 1380284 h 6858558"/>
              <a:gd name="connsiteX30" fmla="*/ 10427214 w 10873921"/>
              <a:gd name="connsiteY30" fmla="*/ 1412731 h 6858558"/>
              <a:gd name="connsiteX31" fmla="*/ 10436481 w 10873921"/>
              <a:gd name="connsiteY31" fmla="*/ 1477797 h 6858558"/>
              <a:gd name="connsiteX32" fmla="*/ 10431659 w 10873921"/>
              <a:gd name="connsiteY32" fmla="*/ 1500615 h 6858558"/>
              <a:gd name="connsiteX33" fmla="*/ 10431103 w 10873921"/>
              <a:gd name="connsiteY33" fmla="*/ 1513756 h 6858558"/>
              <a:gd name="connsiteX34" fmla="*/ 10432371 w 10873921"/>
              <a:gd name="connsiteY34" fmla="*/ 1515188 h 6858558"/>
              <a:gd name="connsiteX35" fmla="*/ 10404863 w 10873921"/>
              <a:gd name="connsiteY35" fmla="*/ 1546203 h 6858558"/>
              <a:gd name="connsiteX36" fmla="*/ 10404251 w 10873921"/>
              <a:gd name="connsiteY36" fmla="*/ 1551761 h 6858558"/>
              <a:gd name="connsiteX37" fmla="*/ 10382431 w 10873921"/>
              <a:gd name="connsiteY37" fmla="*/ 1570136 h 6858558"/>
              <a:gd name="connsiteX38" fmla="*/ 10373233 w 10873921"/>
              <a:gd name="connsiteY38" fmla="*/ 1580611 h 6858558"/>
              <a:gd name="connsiteX39" fmla="*/ 10366354 w 10873921"/>
              <a:gd name="connsiteY39" fmla="*/ 1581543 h 6858558"/>
              <a:gd name="connsiteX40" fmla="*/ 10354948 w 10873921"/>
              <a:gd name="connsiteY40" fmla="*/ 1598036 h 6858558"/>
              <a:gd name="connsiteX41" fmla="*/ 10365856 w 10873921"/>
              <a:gd name="connsiteY41" fmla="*/ 1627197 h 6858558"/>
              <a:gd name="connsiteX42" fmla="*/ 10339843 w 10873921"/>
              <a:gd name="connsiteY42" fmla="*/ 1675061 h 6858558"/>
              <a:gd name="connsiteX43" fmla="*/ 10303766 w 10873921"/>
              <a:gd name="connsiteY43" fmla="*/ 1728350 h 6858558"/>
              <a:gd name="connsiteX44" fmla="*/ 10213612 w 10873921"/>
              <a:gd name="connsiteY44" fmla="*/ 1831639 h 6858558"/>
              <a:gd name="connsiteX45" fmla="*/ 10112893 w 10873921"/>
              <a:gd name="connsiteY45" fmla="*/ 1947999 h 6858558"/>
              <a:gd name="connsiteX46" fmla="*/ 10042411 w 10873921"/>
              <a:gd name="connsiteY46" fmla="*/ 2041320 h 6858558"/>
              <a:gd name="connsiteX47" fmla="*/ 9916869 w 10873921"/>
              <a:gd name="connsiteY47" fmla="*/ 2193981 h 6858558"/>
              <a:gd name="connsiteX48" fmla="*/ 9863224 w 10873921"/>
              <a:gd name="connsiteY48" fmla="*/ 2350764 h 6858558"/>
              <a:gd name="connsiteX49" fmla="*/ 9815833 w 10873921"/>
              <a:gd name="connsiteY49" fmla="*/ 2484015 h 6858558"/>
              <a:gd name="connsiteX50" fmla="*/ 9772154 w 10873921"/>
              <a:gd name="connsiteY50" fmla="*/ 2992899 h 6858558"/>
              <a:gd name="connsiteX51" fmla="*/ 9644932 w 10873921"/>
              <a:gd name="connsiteY51" fmla="*/ 4090138 h 6858558"/>
              <a:gd name="connsiteX52" fmla="*/ 9476803 w 10873921"/>
              <a:gd name="connsiteY52" fmla="*/ 5871230 h 6858558"/>
              <a:gd name="connsiteX53" fmla="*/ 9482048 w 10873921"/>
              <a:gd name="connsiteY53" fmla="*/ 5875581 h 6858558"/>
              <a:gd name="connsiteX54" fmla="*/ 9482918 w 10873921"/>
              <a:gd name="connsiteY54" fmla="*/ 5942515 h 6858558"/>
              <a:gd name="connsiteX55" fmla="*/ 9471123 w 10873921"/>
              <a:gd name="connsiteY55" fmla="*/ 6028951 h 6858558"/>
              <a:gd name="connsiteX56" fmla="*/ 9421412 w 10873921"/>
              <a:gd name="connsiteY56" fmla="*/ 6080818 h 6858558"/>
              <a:gd name="connsiteX57" fmla="*/ 9427038 w 10873921"/>
              <a:gd name="connsiteY57" fmla="*/ 6088099 h 6858558"/>
              <a:gd name="connsiteX58" fmla="*/ 9412784 w 10873921"/>
              <a:gd name="connsiteY58" fmla="*/ 6129303 h 6858558"/>
              <a:gd name="connsiteX59" fmla="*/ 9313343 w 10873921"/>
              <a:gd name="connsiteY59" fmla="*/ 6260036 h 6858558"/>
              <a:gd name="connsiteX60" fmla="*/ 9286856 w 10873921"/>
              <a:gd name="connsiteY60" fmla="*/ 6340934 h 6858558"/>
              <a:gd name="connsiteX61" fmla="*/ 9285436 w 10873921"/>
              <a:gd name="connsiteY61" fmla="*/ 6371842 h 6858558"/>
              <a:gd name="connsiteX62" fmla="*/ 9282564 w 10873921"/>
              <a:gd name="connsiteY62" fmla="*/ 6423490 h 6858558"/>
              <a:gd name="connsiteX63" fmla="*/ 9300077 w 10873921"/>
              <a:gd name="connsiteY63" fmla="*/ 6467496 h 6858558"/>
              <a:gd name="connsiteX64" fmla="*/ 9289886 w 10873921"/>
              <a:gd name="connsiteY64" fmla="*/ 6508540 h 6858558"/>
              <a:gd name="connsiteX65" fmla="*/ 9262092 w 10873921"/>
              <a:gd name="connsiteY65" fmla="*/ 6511084 h 6858558"/>
              <a:gd name="connsiteX66" fmla="*/ 9259443 w 10873921"/>
              <a:gd name="connsiteY66" fmla="*/ 6557257 h 6858558"/>
              <a:gd name="connsiteX67" fmla="*/ 9258214 w 10873921"/>
              <a:gd name="connsiteY67" fmla="*/ 6628065 h 6858558"/>
              <a:gd name="connsiteX68" fmla="*/ 9250938 w 10873921"/>
              <a:gd name="connsiteY68" fmla="*/ 6667101 h 6858558"/>
              <a:gd name="connsiteX69" fmla="*/ 9238195 w 10873921"/>
              <a:gd name="connsiteY69" fmla="*/ 6775682 h 6858558"/>
              <a:gd name="connsiteX70" fmla="*/ 9230652 w 10873921"/>
              <a:gd name="connsiteY70" fmla="*/ 6855909 h 6858558"/>
              <a:gd name="connsiteX71" fmla="*/ 0 w 10873921"/>
              <a:gd name="connsiteY71" fmla="*/ 6858558 h 6858558"/>
              <a:gd name="connsiteX72" fmla="*/ 0 w 10873921"/>
              <a:gd name="connsiteY72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15875 w 10873921"/>
              <a:gd name="connsiteY17" fmla="*/ 904631 h 6858558"/>
              <a:gd name="connsiteX18" fmla="*/ 10509848 w 10873921"/>
              <a:gd name="connsiteY18" fmla="*/ 950499 h 6858558"/>
              <a:gd name="connsiteX19" fmla="*/ 10503433 w 10873921"/>
              <a:gd name="connsiteY19" fmla="*/ 1021040 h 6858558"/>
              <a:gd name="connsiteX20" fmla="*/ 10493315 w 10873921"/>
              <a:gd name="connsiteY20" fmla="*/ 1059465 h 6858558"/>
              <a:gd name="connsiteX21" fmla="*/ 10472650 w 10873921"/>
              <a:gd name="connsiteY21" fmla="*/ 1166876 h 6858558"/>
              <a:gd name="connsiteX22" fmla="*/ 10457261 w 10873921"/>
              <a:gd name="connsiteY22" fmla="*/ 1276330 h 6858558"/>
              <a:gd name="connsiteX23" fmla="*/ 10479612 w 10873921"/>
              <a:gd name="connsiteY23" fmla="*/ 1340205 h 6858558"/>
              <a:gd name="connsiteX24" fmla="*/ 10478804 w 10873921"/>
              <a:gd name="connsiteY24" fmla="*/ 1346492 h 6858558"/>
              <a:gd name="connsiteX25" fmla="*/ 10469399 w 10873921"/>
              <a:gd name="connsiteY25" fmla="*/ 1360254 h 6858558"/>
              <a:gd name="connsiteX26" fmla="*/ 10464675 w 10873921"/>
              <a:gd name="connsiteY26" fmla="*/ 1364867 h 6858558"/>
              <a:gd name="connsiteX27" fmla="*/ 10460288 w 10873921"/>
              <a:gd name="connsiteY27" fmla="*/ 1372815 h 6858558"/>
              <a:gd name="connsiteX28" fmla="*/ 10460557 w 10873921"/>
              <a:gd name="connsiteY28" fmla="*/ 1373191 h 6858558"/>
              <a:gd name="connsiteX29" fmla="*/ 10427214 w 10873921"/>
              <a:gd name="connsiteY29" fmla="*/ 1412731 h 6858558"/>
              <a:gd name="connsiteX30" fmla="*/ 10436481 w 10873921"/>
              <a:gd name="connsiteY30" fmla="*/ 1477797 h 6858558"/>
              <a:gd name="connsiteX31" fmla="*/ 10431659 w 10873921"/>
              <a:gd name="connsiteY31" fmla="*/ 1500615 h 6858558"/>
              <a:gd name="connsiteX32" fmla="*/ 10431103 w 10873921"/>
              <a:gd name="connsiteY32" fmla="*/ 1513756 h 6858558"/>
              <a:gd name="connsiteX33" fmla="*/ 10432371 w 10873921"/>
              <a:gd name="connsiteY33" fmla="*/ 1515188 h 6858558"/>
              <a:gd name="connsiteX34" fmla="*/ 10404863 w 10873921"/>
              <a:gd name="connsiteY34" fmla="*/ 1546203 h 6858558"/>
              <a:gd name="connsiteX35" fmla="*/ 10404251 w 10873921"/>
              <a:gd name="connsiteY35" fmla="*/ 1551761 h 6858558"/>
              <a:gd name="connsiteX36" fmla="*/ 10382431 w 10873921"/>
              <a:gd name="connsiteY36" fmla="*/ 1570136 h 6858558"/>
              <a:gd name="connsiteX37" fmla="*/ 10373233 w 10873921"/>
              <a:gd name="connsiteY37" fmla="*/ 1580611 h 6858558"/>
              <a:gd name="connsiteX38" fmla="*/ 10366354 w 10873921"/>
              <a:gd name="connsiteY38" fmla="*/ 1581543 h 6858558"/>
              <a:gd name="connsiteX39" fmla="*/ 10354948 w 10873921"/>
              <a:gd name="connsiteY39" fmla="*/ 1598036 h 6858558"/>
              <a:gd name="connsiteX40" fmla="*/ 10365856 w 10873921"/>
              <a:gd name="connsiteY40" fmla="*/ 1627197 h 6858558"/>
              <a:gd name="connsiteX41" fmla="*/ 10339843 w 10873921"/>
              <a:gd name="connsiteY41" fmla="*/ 1675061 h 6858558"/>
              <a:gd name="connsiteX42" fmla="*/ 10303766 w 10873921"/>
              <a:gd name="connsiteY42" fmla="*/ 1728350 h 6858558"/>
              <a:gd name="connsiteX43" fmla="*/ 10213612 w 10873921"/>
              <a:gd name="connsiteY43" fmla="*/ 1831639 h 6858558"/>
              <a:gd name="connsiteX44" fmla="*/ 10112893 w 10873921"/>
              <a:gd name="connsiteY44" fmla="*/ 1947999 h 6858558"/>
              <a:gd name="connsiteX45" fmla="*/ 10042411 w 10873921"/>
              <a:gd name="connsiteY45" fmla="*/ 2041320 h 6858558"/>
              <a:gd name="connsiteX46" fmla="*/ 9916869 w 10873921"/>
              <a:gd name="connsiteY46" fmla="*/ 2193981 h 6858558"/>
              <a:gd name="connsiteX47" fmla="*/ 9863224 w 10873921"/>
              <a:gd name="connsiteY47" fmla="*/ 2350764 h 6858558"/>
              <a:gd name="connsiteX48" fmla="*/ 9815833 w 10873921"/>
              <a:gd name="connsiteY48" fmla="*/ 2484015 h 6858558"/>
              <a:gd name="connsiteX49" fmla="*/ 9772154 w 10873921"/>
              <a:gd name="connsiteY49" fmla="*/ 2992899 h 6858558"/>
              <a:gd name="connsiteX50" fmla="*/ 9644932 w 10873921"/>
              <a:gd name="connsiteY50" fmla="*/ 4090138 h 6858558"/>
              <a:gd name="connsiteX51" fmla="*/ 9476803 w 10873921"/>
              <a:gd name="connsiteY51" fmla="*/ 5871230 h 6858558"/>
              <a:gd name="connsiteX52" fmla="*/ 9482048 w 10873921"/>
              <a:gd name="connsiteY52" fmla="*/ 5875581 h 6858558"/>
              <a:gd name="connsiteX53" fmla="*/ 9482918 w 10873921"/>
              <a:gd name="connsiteY53" fmla="*/ 5942515 h 6858558"/>
              <a:gd name="connsiteX54" fmla="*/ 9471123 w 10873921"/>
              <a:gd name="connsiteY54" fmla="*/ 6028951 h 6858558"/>
              <a:gd name="connsiteX55" fmla="*/ 9421412 w 10873921"/>
              <a:gd name="connsiteY55" fmla="*/ 6080818 h 6858558"/>
              <a:gd name="connsiteX56" fmla="*/ 9427038 w 10873921"/>
              <a:gd name="connsiteY56" fmla="*/ 6088099 h 6858558"/>
              <a:gd name="connsiteX57" fmla="*/ 9412784 w 10873921"/>
              <a:gd name="connsiteY57" fmla="*/ 6129303 h 6858558"/>
              <a:gd name="connsiteX58" fmla="*/ 9313343 w 10873921"/>
              <a:gd name="connsiteY58" fmla="*/ 6260036 h 6858558"/>
              <a:gd name="connsiteX59" fmla="*/ 9286856 w 10873921"/>
              <a:gd name="connsiteY59" fmla="*/ 6340934 h 6858558"/>
              <a:gd name="connsiteX60" fmla="*/ 9285436 w 10873921"/>
              <a:gd name="connsiteY60" fmla="*/ 6371842 h 6858558"/>
              <a:gd name="connsiteX61" fmla="*/ 9282564 w 10873921"/>
              <a:gd name="connsiteY61" fmla="*/ 6423490 h 6858558"/>
              <a:gd name="connsiteX62" fmla="*/ 9300077 w 10873921"/>
              <a:gd name="connsiteY62" fmla="*/ 6467496 h 6858558"/>
              <a:gd name="connsiteX63" fmla="*/ 9289886 w 10873921"/>
              <a:gd name="connsiteY63" fmla="*/ 6508540 h 6858558"/>
              <a:gd name="connsiteX64" fmla="*/ 9262092 w 10873921"/>
              <a:gd name="connsiteY64" fmla="*/ 6511084 h 6858558"/>
              <a:gd name="connsiteX65" fmla="*/ 9259443 w 10873921"/>
              <a:gd name="connsiteY65" fmla="*/ 6557257 h 6858558"/>
              <a:gd name="connsiteX66" fmla="*/ 9258214 w 10873921"/>
              <a:gd name="connsiteY66" fmla="*/ 6628065 h 6858558"/>
              <a:gd name="connsiteX67" fmla="*/ 9250938 w 10873921"/>
              <a:gd name="connsiteY67" fmla="*/ 6667101 h 6858558"/>
              <a:gd name="connsiteX68" fmla="*/ 9238195 w 10873921"/>
              <a:gd name="connsiteY68" fmla="*/ 6775682 h 6858558"/>
              <a:gd name="connsiteX69" fmla="*/ 9230652 w 10873921"/>
              <a:gd name="connsiteY69" fmla="*/ 6855909 h 6858558"/>
              <a:gd name="connsiteX70" fmla="*/ 0 w 10873921"/>
              <a:gd name="connsiteY70" fmla="*/ 6858558 h 6858558"/>
              <a:gd name="connsiteX71" fmla="*/ 0 w 10873921"/>
              <a:gd name="connsiteY7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15875 w 10873921"/>
              <a:gd name="connsiteY17" fmla="*/ 904631 h 6858558"/>
              <a:gd name="connsiteX18" fmla="*/ 10509848 w 10873921"/>
              <a:gd name="connsiteY18" fmla="*/ 950499 h 6858558"/>
              <a:gd name="connsiteX19" fmla="*/ 10503433 w 10873921"/>
              <a:gd name="connsiteY19" fmla="*/ 1021040 h 6858558"/>
              <a:gd name="connsiteX20" fmla="*/ 10493315 w 10873921"/>
              <a:gd name="connsiteY20" fmla="*/ 1059465 h 6858558"/>
              <a:gd name="connsiteX21" fmla="*/ 10472650 w 10873921"/>
              <a:gd name="connsiteY21" fmla="*/ 1166876 h 6858558"/>
              <a:gd name="connsiteX22" fmla="*/ 10457261 w 10873921"/>
              <a:gd name="connsiteY22" fmla="*/ 1276330 h 6858558"/>
              <a:gd name="connsiteX23" fmla="*/ 10479612 w 10873921"/>
              <a:gd name="connsiteY23" fmla="*/ 1340205 h 6858558"/>
              <a:gd name="connsiteX24" fmla="*/ 10478804 w 10873921"/>
              <a:gd name="connsiteY24" fmla="*/ 1346492 h 6858558"/>
              <a:gd name="connsiteX25" fmla="*/ 10469399 w 10873921"/>
              <a:gd name="connsiteY25" fmla="*/ 1360254 h 6858558"/>
              <a:gd name="connsiteX26" fmla="*/ 10464675 w 10873921"/>
              <a:gd name="connsiteY26" fmla="*/ 1364867 h 6858558"/>
              <a:gd name="connsiteX27" fmla="*/ 10460288 w 10873921"/>
              <a:gd name="connsiteY27" fmla="*/ 1372815 h 6858558"/>
              <a:gd name="connsiteX28" fmla="*/ 10460557 w 10873921"/>
              <a:gd name="connsiteY28" fmla="*/ 1373191 h 6858558"/>
              <a:gd name="connsiteX29" fmla="*/ 10436481 w 10873921"/>
              <a:gd name="connsiteY29" fmla="*/ 1477797 h 6858558"/>
              <a:gd name="connsiteX30" fmla="*/ 10431659 w 10873921"/>
              <a:gd name="connsiteY30" fmla="*/ 1500615 h 6858558"/>
              <a:gd name="connsiteX31" fmla="*/ 10431103 w 10873921"/>
              <a:gd name="connsiteY31" fmla="*/ 1513756 h 6858558"/>
              <a:gd name="connsiteX32" fmla="*/ 10432371 w 10873921"/>
              <a:gd name="connsiteY32" fmla="*/ 1515188 h 6858558"/>
              <a:gd name="connsiteX33" fmla="*/ 10404863 w 10873921"/>
              <a:gd name="connsiteY33" fmla="*/ 1546203 h 6858558"/>
              <a:gd name="connsiteX34" fmla="*/ 10404251 w 10873921"/>
              <a:gd name="connsiteY34" fmla="*/ 1551761 h 6858558"/>
              <a:gd name="connsiteX35" fmla="*/ 10382431 w 10873921"/>
              <a:gd name="connsiteY35" fmla="*/ 1570136 h 6858558"/>
              <a:gd name="connsiteX36" fmla="*/ 10373233 w 10873921"/>
              <a:gd name="connsiteY36" fmla="*/ 1580611 h 6858558"/>
              <a:gd name="connsiteX37" fmla="*/ 10366354 w 10873921"/>
              <a:gd name="connsiteY37" fmla="*/ 1581543 h 6858558"/>
              <a:gd name="connsiteX38" fmla="*/ 10354948 w 10873921"/>
              <a:gd name="connsiteY38" fmla="*/ 1598036 h 6858558"/>
              <a:gd name="connsiteX39" fmla="*/ 10365856 w 10873921"/>
              <a:gd name="connsiteY39" fmla="*/ 1627197 h 6858558"/>
              <a:gd name="connsiteX40" fmla="*/ 10339843 w 10873921"/>
              <a:gd name="connsiteY40" fmla="*/ 1675061 h 6858558"/>
              <a:gd name="connsiteX41" fmla="*/ 10303766 w 10873921"/>
              <a:gd name="connsiteY41" fmla="*/ 1728350 h 6858558"/>
              <a:gd name="connsiteX42" fmla="*/ 10213612 w 10873921"/>
              <a:gd name="connsiteY42" fmla="*/ 1831639 h 6858558"/>
              <a:gd name="connsiteX43" fmla="*/ 10112893 w 10873921"/>
              <a:gd name="connsiteY43" fmla="*/ 1947999 h 6858558"/>
              <a:gd name="connsiteX44" fmla="*/ 10042411 w 10873921"/>
              <a:gd name="connsiteY44" fmla="*/ 2041320 h 6858558"/>
              <a:gd name="connsiteX45" fmla="*/ 9916869 w 10873921"/>
              <a:gd name="connsiteY45" fmla="*/ 2193981 h 6858558"/>
              <a:gd name="connsiteX46" fmla="*/ 9863224 w 10873921"/>
              <a:gd name="connsiteY46" fmla="*/ 2350764 h 6858558"/>
              <a:gd name="connsiteX47" fmla="*/ 9815833 w 10873921"/>
              <a:gd name="connsiteY47" fmla="*/ 2484015 h 6858558"/>
              <a:gd name="connsiteX48" fmla="*/ 9772154 w 10873921"/>
              <a:gd name="connsiteY48" fmla="*/ 2992899 h 6858558"/>
              <a:gd name="connsiteX49" fmla="*/ 9644932 w 10873921"/>
              <a:gd name="connsiteY49" fmla="*/ 4090138 h 6858558"/>
              <a:gd name="connsiteX50" fmla="*/ 9476803 w 10873921"/>
              <a:gd name="connsiteY50" fmla="*/ 5871230 h 6858558"/>
              <a:gd name="connsiteX51" fmla="*/ 9482048 w 10873921"/>
              <a:gd name="connsiteY51" fmla="*/ 5875581 h 6858558"/>
              <a:gd name="connsiteX52" fmla="*/ 9482918 w 10873921"/>
              <a:gd name="connsiteY52" fmla="*/ 5942515 h 6858558"/>
              <a:gd name="connsiteX53" fmla="*/ 9471123 w 10873921"/>
              <a:gd name="connsiteY53" fmla="*/ 6028951 h 6858558"/>
              <a:gd name="connsiteX54" fmla="*/ 9421412 w 10873921"/>
              <a:gd name="connsiteY54" fmla="*/ 6080818 h 6858558"/>
              <a:gd name="connsiteX55" fmla="*/ 9427038 w 10873921"/>
              <a:gd name="connsiteY55" fmla="*/ 6088099 h 6858558"/>
              <a:gd name="connsiteX56" fmla="*/ 9412784 w 10873921"/>
              <a:gd name="connsiteY56" fmla="*/ 6129303 h 6858558"/>
              <a:gd name="connsiteX57" fmla="*/ 9313343 w 10873921"/>
              <a:gd name="connsiteY57" fmla="*/ 6260036 h 6858558"/>
              <a:gd name="connsiteX58" fmla="*/ 9286856 w 10873921"/>
              <a:gd name="connsiteY58" fmla="*/ 6340934 h 6858558"/>
              <a:gd name="connsiteX59" fmla="*/ 9285436 w 10873921"/>
              <a:gd name="connsiteY59" fmla="*/ 6371842 h 6858558"/>
              <a:gd name="connsiteX60" fmla="*/ 9282564 w 10873921"/>
              <a:gd name="connsiteY60" fmla="*/ 6423490 h 6858558"/>
              <a:gd name="connsiteX61" fmla="*/ 9300077 w 10873921"/>
              <a:gd name="connsiteY61" fmla="*/ 6467496 h 6858558"/>
              <a:gd name="connsiteX62" fmla="*/ 9289886 w 10873921"/>
              <a:gd name="connsiteY62" fmla="*/ 6508540 h 6858558"/>
              <a:gd name="connsiteX63" fmla="*/ 9262092 w 10873921"/>
              <a:gd name="connsiteY63" fmla="*/ 6511084 h 6858558"/>
              <a:gd name="connsiteX64" fmla="*/ 9259443 w 10873921"/>
              <a:gd name="connsiteY64" fmla="*/ 6557257 h 6858558"/>
              <a:gd name="connsiteX65" fmla="*/ 9258214 w 10873921"/>
              <a:gd name="connsiteY65" fmla="*/ 6628065 h 6858558"/>
              <a:gd name="connsiteX66" fmla="*/ 9250938 w 10873921"/>
              <a:gd name="connsiteY66" fmla="*/ 6667101 h 6858558"/>
              <a:gd name="connsiteX67" fmla="*/ 9238195 w 10873921"/>
              <a:gd name="connsiteY67" fmla="*/ 6775682 h 6858558"/>
              <a:gd name="connsiteX68" fmla="*/ 9230652 w 10873921"/>
              <a:gd name="connsiteY68" fmla="*/ 6855909 h 6858558"/>
              <a:gd name="connsiteX69" fmla="*/ 0 w 10873921"/>
              <a:gd name="connsiteY69" fmla="*/ 6858558 h 6858558"/>
              <a:gd name="connsiteX70" fmla="*/ 0 w 10873921"/>
              <a:gd name="connsiteY7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09848 w 10873921"/>
              <a:gd name="connsiteY17" fmla="*/ 950499 h 6858558"/>
              <a:gd name="connsiteX18" fmla="*/ 10503433 w 10873921"/>
              <a:gd name="connsiteY18" fmla="*/ 1021040 h 6858558"/>
              <a:gd name="connsiteX19" fmla="*/ 10493315 w 10873921"/>
              <a:gd name="connsiteY19" fmla="*/ 1059465 h 6858558"/>
              <a:gd name="connsiteX20" fmla="*/ 10472650 w 10873921"/>
              <a:gd name="connsiteY20" fmla="*/ 1166876 h 6858558"/>
              <a:gd name="connsiteX21" fmla="*/ 10457261 w 10873921"/>
              <a:gd name="connsiteY21" fmla="*/ 1276330 h 6858558"/>
              <a:gd name="connsiteX22" fmla="*/ 10479612 w 10873921"/>
              <a:gd name="connsiteY22" fmla="*/ 1340205 h 6858558"/>
              <a:gd name="connsiteX23" fmla="*/ 10478804 w 10873921"/>
              <a:gd name="connsiteY23" fmla="*/ 1346492 h 6858558"/>
              <a:gd name="connsiteX24" fmla="*/ 10469399 w 10873921"/>
              <a:gd name="connsiteY24" fmla="*/ 1360254 h 6858558"/>
              <a:gd name="connsiteX25" fmla="*/ 10464675 w 10873921"/>
              <a:gd name="connsiteY25" fmla="*/ 1364867 h 6858558"/>
              <a:gd name="connsiteX26" fmla="*/ 10460288 w 10873921"/>
              <a:gd name="connsiteY26" fmla="*/ 1372815 h 6858558"/>
              <a:gd name="connsiteX27" fmla="*/ 10460557 w 10873921"/>
              <a:gd name="connsiteY27" fmla="*/ 1373191 h 6858558"/>
              <a:gd name="connsiteX28" fmla="*/ 10436481 w 10873921"/>
              <a:gd name="connsiteY28" fmla="*/ 1477797 h 6858558"/>
              <a:gd name="connsiteX29" fmla="*/ 10431659 w 10873921"/>
              <a:gd name="connsiteY29" fmla="*/ 1500615 h 6858558"/>
              <a:gd name="connsiteX30" fmla="*/ 10431103 w 10873921"/>
              <a:gd name="connsiteY30" fmla="*/ 1513756 h 6858558"/>
              <a:gd name="connsiteX31" fmla="*/ 10432371 w 10873921"/>
              <a:gd name="connsiteY31" fmla="*/ 1515188 h 6858558"/>
              <a:gd name="connsiteX32" fmla="*/ 10404863 w 10873921"/>
              <a:gd name="connsiteY32" fmla="*/ 1546203 h 6858558"/>
              <a:gd name="connsiteX33" fmla="*/ 10404251 w 10873921"/>
              <a:gd name="connsiteY33" fmla="*/ 1551761 h 6858558"/>
              <a:gd name="connsiteX34" fmla="*/ 10382431 w 10873921"/>
              <a:gd name="connsiteY34" fmla="*/ 1570136 h 6858558"/>
              <a:gd name="connsiteX35" fmla="*/ 10373233 w 10873921"/>
              <a:gd name="connsiteY35" fmla="*/ 1580611 h 6858558"/>
              <a:gd name="connsiteX36" fmla="*/ 10366354 w 10873921"/>
              <a:gd name="connsiteY36" fmla="*/ 1581543 h 6858558"/>
              <a:gd name="connsiteX37" fmla="*/ 10354948 w 10873921"/>
              <a:gd name="connsiteY37" fmla="*/ 1598036 h 6858558"/>
              <a:gd name="connsiteX38" fmla="*/ 10365856 w 10873921"/>
              <a:gd name="connsiteY38" fmla="*/ 1627197 h 6858558"/>
              <a:gd name="connsiteX39" fmla="*/ 10339843 w 10873921"/>
              <a:gd name="connsiteY39" fmla="*/ 1675061 h 6858558"/>
              <a:gd name="connsiteX40" fmla="*/ 10303766 w 10873921"/>
              <a:gd name="connsiteY40" fmla="*/ 1728350 h 6858558"/>
              <a:gd name="connsiteX41" fmla="*/ 10213612 w 10873921"/>
              <a:gd name="connsiteY41" fmla="*/ 1831639 h 6858558"/>
              <a:gd name="connsiteX42" fmla="*/ 10112893 w 10873921"/>
              <a:gd name="connsiteY42" fmla="*/ 1947999 h 6858558"/>
              <a:gd name="connsiteX43" fmla="*/ 10042411 w 10873921"/>
              <a:gd name="connsiteY43" fmla="*/ 2041320 h 6858558"/>
              <a:gd name="connsiteX44" fmla="*/ 9916869 w 10873921"/>
              <a:gd name="connsiteY44" fmla="*/ 2193981 h 6858558"/>
              <a:gd name="connsiteX45" fmla="*/ 9863224 w 10873921"/>
              <a:gd name="connsiteY45" fmla="*/ 2350764 h 6858558"/>
              <a:gd name="connsiteX46" fmla="*/ 9815833 w 10873921"/>
              <a:gd name="connsiteY46" fmla="*/ 2484015 h 6858558"/>
              <a:gd name="connsiteX47" fmla="*/ 9772154 w 10873921"/>
              <a:gd name="connsiteY47" fmla="*/ 2992899 h 6858558"/>
              <a:gd name="connsiteX48" fmla="*/ 9644932 w 10873921"/>
              <a:gd name="connsiteY48" fmla="*/ 4090138 h 6858558"/>
              <a:gd name="connsiteX49" fmla="*/ 9476803 w 10873921"/>
              <a:gd name="connsiteY49" fmla="*/ 5871230 h 6858558"/>
              <a:gd name="connsiteX50" fmla="*/ 9482048 w 10873921"/>
              <a:gd name="connsiteY50" fmla="*/ 5875581 h 6858558"/>
              <a:gd name="connsiteX51" fmla="*/ 9482918 w 10873921"/>
              <a:gd name="connsiteY51" fmla="*/ 5942515 h 6858558"/>
              <a:gd name="connsiteX52" fmla="*/ 9471123 w 10873921"/>
              <a:gd name="connsiteY52" fmla="*/ 6028951 h 6858558"/>
              <a:gd name="connsiteX53" fmla="*/ 9421412 w 10873921"/>
              <a:gd name="connsiteY53" fmla="*/ 6080818 h 6858558"/>
              <a:gd name="connsiteX54" fmla="*/ 9427038 w 10873921"/>
              <a:gd name="connsiteY54" fmla="*/ 6088099 h 6858558"/>
              <a:gd name="connsiteX55" fmla="*/ 9412784 w 10873921"/>
              <a:gd name="connsiteY55" fmla="*/ 6129303 h 6858558"/>
              <a:gd name="connsiteX56" fmla="*/ 9313343 w 10873921"/>
              <a:gd name="connsiteY56" fmla="*/ 6260036 h 6858558"/>
              <a:gd name="connsiteX57" fmla="*/ 9286856 w 10873921"/>
              <a:gd name="connsiteY57" fmla="*/ 6340934 h 6858558"/>
              <a:gd name="connsiteX58" fmla="*/ 9285436 w 10873921"/>
              <a:gd name="connsiteY58" fmla="*/ 6371842 h 6858558"/>
              <a:gd name="connsiteX59" fmla="*/ 9282564 w 10873921"/>
              <a:gd name="connsiteY59" fmla="*/ 6423490 h 6858558"/>
              <a:gd name="connsiteX60" fmla="*/ 9300077 w 10873921"/>
              <a:gd name="connsiteY60" fmla="*/ 6467496 h 6858558"/>
              <a:gd name="connsiteX61" fmla="*/ 9289886 w 10873921"/>
              <a:gd name="connsiteY61" fmla="*/ 6508540 h 6858558"/>
              <a:gd name="connsiteX62" fmla="*/ 9262092 w 10873921"/>
              <a:gd name="connsiteY62" fmla="*/ 6511084 h 6858558"/>
              <a:gd name="connsiteX63" fmla="*/ 9259443 w 10873921"/>
              <a:gd name="connsiteY63" fmla="*/ 6557257 h 6858558"/>
              <a:gd name="connsiteX64" fmla="*/ 9258214 w 10873921"/>
              <a:gd name="connsiteY64" fmla="*/ 6628065 h 6858558"/>
              <a:gd name="connsiteX65" fmla="*/ 9250938 w 10873921"/>
              <a:gd name="connsiteY65" fmla="*/ 6667101 h 6858558"/>
              <a:gd name="connsiteX66" fmla="*/ 9238195 w 10873921"/>
              <a:gd name="connsiteY66" fmla="*/ 6775682 h 6858558"/>
              <a:gd name="connsiteX67" fmla="*/ 9230652 w 10873921"/>
              <a:gd name="connsiteY67" fmla="*/ 6855909 h 6858558"/>
              <a:gd name="connsiteX68" fmla="*/ 0 w 10873921"/>
              <a:gd name="connsiteY68" fmla="*/ 6858558 h 6858558"/>
              <a:gd name="connsiteX69" fmla="*/ 0 w 10873921"/>
              <a:gd name="connsiteY69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09848 w 10873921"/>
              <a:gd name="connsiteY17" fmla="*/ 950499 h 6858558"/>
              <a:gd name="connsiteX18" fmla="*/ 10503433 w 10873921"/>
              <a:gd name="connsiteY18" fmla="*/ 1021040 h 6858558"/>
              <a:gd name="connsiteX19" fmla="*/ 10493315 w 10873921"/>
              <a:gd name="connsiteY19" fmla="*/ 1059465 h 6858558"/>
              <a:gd name="connsiteX20" fmla="*/ 10472650 w 10873921"/>
              <a:gd name="connsiteY20" fmla="*/ 1166876 h 6858558"/>
              <a:gd name="connsiteX21" fmla="*/ 10457261 w 10873921"/>
              <a:gd name="connsiteY21" fmla="*/ 1276330 h 6858558"/>
              <a:gd name="connsiteX22" fmla="*/ 10479612 w 10873921"/>
              <a:gd name="connsiteY22" fmla="*/ 1340205 h 6858558"/>
              <a:gd name="connsiteX23" fmla="*/ 10478804 w 10873921"/>
              <a:gd name="connsiteY23" fmla="*/ 1346492 h 6858558"/>
              <a:gd name="connsiteX24" fmla="*/ 10469399 w 10873921"/>
              <a:gd name="connsiteY24" fmla="*/ 1360254 h 6858558"/>
              <a:gd name="connsiteX25" fmla="*/ 10464675 w 10873921"/>
              <a:gd name="connsiteY25" fmla="*/ 1364867 h 6858558"/>
              <a:gd name="connsiteX26" fmla="*/ 10460288 w 10873921"/>
              <a:gd name="connsiteY26" fmla="*/ 1372815 h 6858558"/>
              <a:gd name="connsiteX27" fmla="*/ 10460557 w 10873921"/>
              <a:gd name="connsiteY27" fmla="*/ 1373191 h 6858558"/>
              <a:gd name="connsiteX28" fmla="*/ 10436481 w 10873921"/>
              <a:gd name="connsiteY28" fmla="*/ 1477797 h 6858558"/>
              <a:gd name="connsiteX29" fmla="*/ 10431659 w 10873921"/>
              <a:gd name="connsiteY29" fmla="*/ 1500615 h 6858558"/>
              <a:gd name="connsiteX30" fmla="*/ 10431103 w 10873921"/>
              <a:gd name="connsiteY30" fmla="*/ 1513756 h 6858558"/>
              <a:gd name="connsiteX31" fmla="*/ 10432371 w 10873921"/>
              <a:gd name="connsiteY31" fmla="*/ 1515188 h 6858558"/>
              <a:gd name="connsiteX32" fmla="*/ 10404251 w 10873921"/>
              <a:gd name="connsiteY32" fmla="*/ 1551761 h 6858558"/>
              <a:gd name="connsiteX33" fmla="*/ 10382431 w 10873921"/>
              <a:gd name="connsiteY33" fmla="*/ 1570136 h 6858558"/>
              <a:gd name="connsiteX34" fmla="*/ 10373233 w 10873921"/>
              <a:gd name="connsiteY34" fmla="*/ 1580611 h 6858558"/>
              <a:gd name="connsiteX35" fmla="*/ 10366354 w 10873921"/>
              <a:gd name="connsiteY35" fmla="*/ 1581543 h 6858558"/>
              <a:gd name="connsiteX36" fmla="*/ 10354948 w 10873921"/>
              <a:gd name="connsiteY36" fmla="*/ 1598036 h 6858558"/>
              <a:gd name="connsiteX37" fmla="*/ 10365856 w 10873921"/>
              <a:gd name="connsiteY37" fmla="*/ 1627197 h 6858558"/>
              <a:gd name="connsiteX38" fmla="*/ 10339843 w 10873921"/>
              <a:gd name="connsiteY38" fmla="*/ 1675061 h 6858558"/>
              <a:gd name="connsiteX39" fmla="*/ 10303766 w 10873921"/>
              <a:gd name="connsiteY39" fmla="*/ 1728350 h 6858558"/>
              <a:gd name="connsiteX40" fmla="*/ 10213612 w 10873921"/>
              <a:gd name="connsiteY40" fmla="*/ 1831639 h 6858558"/>
              <a:gd name="connsiteX41" fmla="*/ 10112893 w 10873921"/>
              <a:gd name="connsiteY41" fmla="*/ 1947999 h 6858558"/>
              <a:gd name="connsiteX42" fmla="*/ 10042411 w 10873921"/>
              <a:gd name="connsiteY42" fmla="*/ 2041320 h 6858558"/>
              <a:gd name="connsiteX43" fmla="*/ 9916869 w 10873921"/>
              <a:gd name="connsiteY43" fmla="*/ 2193981 h 6858558"/>
              <a:gd name="connsiteX44" fmla="*/ 9863224 w 10873921"/>
              <a:gd name="connsiteY44" fmla="*/ 2350764 h 6858558"/>
              <a:gd name="connsiteX45" fmla="*/ 9815833 w 10873921"/>
              <a:gd name="connsiteY45" fmla="*/ 2484015 h 6858558"/>
              <a:gd name="connsiteX46" fmla="*/ 9772154 w 10873921"/>
              <a:gd name="connsiteY46" fmla="*/ 2992899 h 6858558"/>
              <a:gd name="connsiteX47" fmla="*/ 9644932 w 10873921"/>
              <a:gd name="connsiteY47" fmla="*/ 4090138 h 6858558"/>
              <a:gd name="connsiteX48" fmla="*/ 9476803 w 10873921"/>
              <a:gd name="connsiteY48" fmla="*/ 5871230 h 6858558"/>
              <a:gd name="connsiteX49" fmla="*/ 9482048 w 10873921"/>
              <a:gd name="connsiteY49" fmla="*/ 5875581 h 6858558"/>
              <a:gd name="connsiteX50" fmla="*/ 9482918 w 10873921"/>
              <a:gd name="connsiteY50" fmla="*/ 5942515 h 6858558"/>
              <a:gd name="connsiteX51" fmla="*/ 9471123 w 10873921"/>
              <a:gd name="connsiteY51" fmla="*/ 6028951 h 6858558"/>
              <a:gd name="connsiteX52" fmla="*/ 9421412 w 10873921"/>
              <a:gd name="connsiteY52" fmla="*/ 6080818 h 6858558"/>
              <a:gd name="connsiteX53" fmla="*/ 9427038 w 10873921"/>
              <a:gd name="connsiteY53" fmla="*/ 6088099 h 6858558"/>
              <a:gd name="connsiteX54" fmla="*/ 9412784 w 10873921"/>
              <a:gd name="connsiteY54" fmla="*/ 6129303 h 6858558"/>
              <a:gd name="connsiteX55" fmla="*/ 9313343 w 10873921"/>
              <a:gd name="connsiteY55" fmla="*/ 6260036 h 6858558"/>
              <a:gd name="connsiteX56" fmla="*/ 9286856 w 10873921"/>
              <a:gd name="connsiteY56" fmla="*/ 6340934 h 6858558"/>
              <a:gd name="connsiteX57" fmla="*/ 9285436 w 10873921"/>
              <a:gd name="connsiteY57" fmla="*/ 6371842 h 6858558"/>
              <a:gd name="connsiteX58" fmla="*/ 9282564 w 10873921"/>
              <a:gd name="connsiteY58" fmla="*/ 6423490 h 6858558"/>
              <a:gd name="connsiteX59" fmla="*/ 9300077 w 10873921"/>
              <a:gd name="connsiteY59" fmla="*/ 6467496 h 6858558"/>
              <a:gd name="connsiteX60" fmla="*/ 9289886 w 10873921"/>
              <a:gd name="connsiteY60" fmla="*/ 6508540 h 6858558"/>
              <a:gd name="connsiteX61" fmla="*/ 9262092 w 10873921"/>
              <a:gd name="connsiteY61" fmla="*/ 6511084 h 6858558"/>
              <a:gd name="connsiteX62" fmla="*/ 9259443 w 10873921"/>
              <a:gd name="connsiteY62" fmla="*/ 6557257 h 6858558"/>
              <a:gd name="connsiteX63" fmla="*/ 9258214 w 10873921"/>
              <a:gd name="connsiteY63" fmla="*/ 6628065 h 6858558"/>
              <a:gd name="connsiteX64" fmla="*/ 9250938 w 10873921"/>
              <a:gd name="connsiteY64" fmla="*/ 6667101 h 6858558"/>
              <a:gd name="connsiteX65" fmla="*/ 9238195 w 10873921"/>
              <a:gd name="connsiteY65" fmla="*/ 6775682 h 6858558"/>
              <a:gd name="connsiteX66" fmla="*/ 9230652 w 10873921"/>
              <a:gd name="connsiteY66" fmla="*/ 6855909 h 6858558"/>
              <a:gd name="connsiteX67" fmla="*/ 0 w 10873921"/>
              <a:gd name="connsiteY67" fmla="*/ 6858558 h 6858558"/>
              <a:gd name="connsiteX68" fmla="*/ 0 w 10873921"/>
              <a:gd name="connsiteY68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09848 w 10873921"/>
              <a:gd name="connsiteY17" fmla="*/ 950499 h 6858558"/>
              <a:gd name="connsiteX18" fmla="*/ 10503433 w 10873921"/>
              <a:gd name="connsiteY18" fmla="*/ 1021040 h 6858558"/>
              <a:gd name="connsiteX19" fmla="*/ 10493315 w 10873921"/>
              <a:gd name="connsiteY19" fmla="*/ 1059465 h 6858558"/>
              <a:gd name="connsiteX20" fmla="*/ 10472650 w 10873921"/>
              <a:gd name="connsiteY20" fmla="*/ 1166876 h 6858558"/>
              <a:gd name="connsiteX21" fmla="*/ 10457261 w 10873921"/>
              <a:gd name="connsiteY21" fmla="*/ 1276330 h 6858558"/>
              <a:gd name="connsiteX22" fmla="*/ 10479612 w 10873921"/>
              <a:gd name="connsiteY22" fmla="*/ 1340205 h 6858558"/>
              <a:gd name="connsiteX23" fmla="*/ 10478804 w 10873921"/>
              <a:gd name="connsiteY23" fmla="*/ 1346492 h 6858558"/>
              <a:gd name="connsiteX24" fmla="*/ 10469399 w 10873921"/>
              <a:gd name="connsiteY24" fmla="*/ 1360254 h 6858558"/>
              <a:gd name="connsiteX25" fmla="*/ 10464675 w 10873921"/>
              <a:gd name="connsiteY25" fmla="*/ 1364867 h 6858558"/>
              <a:gd name="connsiteX26" fmla="*/ 10460288 w 10873921"/>
              <a:gd name="connsiteY26" fmla="*/ 1372815 h 6858558"/>
              <a:gd name="connsiteX27" fmla="*/ 10460557 w 10873921"/>
              <a:gd name="connsiteY27" fmla="*/ 1373191 h 6858558"/>
              <a:gd name="connsiteX28" fmla="*/ 10436481 w 10873921"/>
              <a:gd name="connsiteY28" fmla="*/ 1477797 h 6858558"/>
              <a:gd name="connsiteX29" fmla="*/ 10431659 w 10873921"/>
              <a:gd name="connsiteY29" fmla="*/ 1500615 h 6858558"/>
              <a:gd name="connsiteX30" fmla="*/ 10431103 w 10873921"/>
              <a:gd name="connsiteY30" fmla="*/ 1513756 h 6858558"/>
              <a:gd name="connsiteX31" fmla="*/ 10404251 w 10873921"/>
              <a:gd name="connsiteY31" fmla="*/ 1551761 h 6858558"/>
              <a:gd name="connsiteX32" fmla="*/ 10382431 w 10873921"/>
              <a:gd name="connsiteY32" fmla="*/ 1570136 h 6858558"/>
              <a:gd name="connsiteX33" fmla="*/ 10373233 w 10873921"/>
              <a:gd name="connsiteY33" fmla="*/ 1580611 h 6858558"/>
              <a:gd name="connsiteX34" fmla="*/ 10366354 w 10873921"/>
              <a:gd name="connsiteY34" fmla="*/ 1581543 h 6858558"/>
              <a:gd name="connsiteX35" fmla="*/ 10354948 w 10873921"/>
              <a:gd name="connsiteY35" fmla="*/ 1598036 h 6858558"/>
              <a:gd name="connsiteX36" fmla="*/ 10365856 w 10873921"/>
              <a:gd name="connsiteY36" fmla="*/ 1627197 h 6858558"/>
              <a:gd name="connsiteX37" fmla="*/ 10339843 w 10873921"/>
              <a:gd name="connsiteY37" fmla="*/ 1675061 h 6858558"/>
              <a:gd name="connsiteX38" fmla="*/ 10303766 w 10873921"/>
              <a:gd name="connsiteY38" fmla="*/ 1728350 h 6858558"/>
              <a:gd name="connsiteX39" fmla="*/ 10213612 w 10873921"/>
              <a:gd name="connsiteY39" fmla="*/ 1831639 h 6858558"/>
              <a:gd name="connsiteX40" fmla="*/ 10112893 w 10873921"/>
              <a:gd name="connsiteY40" fmla="*/ 1947999 h 6858558"/>
              <a:gd name="connsiteX41" fmla="*/ 10042411 w 10873921"/>
              <a:gd name="connsiteY41" fmla="*/ 2041320 h 6858558"/>
              <a:gd name="connsiteX42" fmla="*/ 9916869 w 10873921"/>
              <a:gd name="connsiteY42" fmla="*/ 2193981 h 6858558"/>
              <a:gd name="connsiteX43" fmla="*/ 9863224 w 10873921"/>
              <a:gd name="connsiteY43" fmla="*/ 2350764 h 6858558"/>
              <a:gd name="connsiteX44" fmla="*/ 9815833 w 10873921"/>
              <a:gd name="connsiteY44" fmla="*/ 2484015 h 6858558"/>
              <a:gd name="connsiteX45" fmla="*/ 9772154 w 10873921"/>
              <a:gd name="connsiteY45" fmla="*/ 2992899 h 6858558"/>
              <a:gd name="connsiteX46" fmla="*/ 9644932 w 10873921"/>
              <a:gd name="connsiteY46" fmla="*/ 4090138 h 6858558"/>
              <a:gd name="connsiteX47" fmla="*/ 9476803 w 10873921"/>
              <a:gd name="connsiteY47" fmla="*/ 5871230 h 6858558"/>
              <a:gd name="connsiteX48" fmla="*/ 9482048 w 10873921"/>
              <a:gd name="connsiteY48" fmla="*/ 5875581 h 6858558"/>
              <a:gd name="connsiteX49" fmla="*/ 9482918 w 10873921"/>
              <a:gd name="connsiteY49" fmla="*/ 5942515 h 6858558"/>
              <a:gd name="connsiteX50" fmla="*/ 9471123 w 10873921"/>
              <a:gd name="connsiteY50" fmla="*/ 6028951 h 6858558"/>
              <a:gd name="connsiteX51" fmla="*/ 9421412 w 10873921"/>
              <a:gd name="connsiteY51" fmla="*/ 6080818 h 6858558"/>
              <a:gd name="connsiteX52" fmla="*/ 9427038 w 10873921"/>
              <a:gd name="connsiteY52" fmla="*/ 6088099 h 6858558"/>
              <a:gd name="connsiteX53" fmla="*/ 9412784 w 10873921"/>
              <a:gd name="connsiteY53" fmla="*/ 6129303 h 6858558"/>
              <a:gd name="connsiteX54" fmla="*/ 9313343 w 10873921"/>
              <a:gd name="connsiteY54" fmla="*/ 6260036 h 6858558"/>
              <a:gd name="connsiteX55" fmla="*/ 9286856 w 10873921"/>
              <a:gd name="connsiteY55" fmla="*/ 6340934 h 6858558"/>
              <a:gd name="connsiteX56" fmla="*/ 9285436 w 10873921"/>
              <a:gd name="connsiteY56" fmla="*/ 6371842 h 6858558"/>
              <a:gd name="connsiteX57" fmla="*/ 9282564 w 10873921"/>
              <a:gd name="connsiteY57" fmla="*/ 6423490 h 6858558"/>
              <a:gd name="connsiteX58" fmla="*/ 9300077 w 10873921"/>
              <a:gd name="connsiteY58" fmla="*/ 6467496 h 6858558"/>
              <a:gd name="connsiteX59" fmla="*/ 9289886 w 10873921"/>
              <a:gd name="connsiteY59" fmla="*/ 6508540 h 6858558"/>
              <a:gd name="connsiteX60" fmla="*/ 9262092 w 10873921"/>
              <a:gd name="connsiteY60" fmla="*/ 6511084 h 6858558"/>
              <a:gd name="connsiteX61" fmla="*/ 9259443 w 10873921"/>
              <a:gd name="connsiteY61" fmla="*/ 6557257 h 6858558"/>
              <a:gd name="connsiteX62" fmla="*/ 9258214 w 10873921"/>
              <a:gd name="connsiteY62" fmla="*/ 6628065 h 6858558"/>
              <a:gd name="connsiteX63" fmla="*/ 9250938 w 10873921"/>
              <a:gd name="connsiteY63" fmla="*/ 6667101 h 6858558"/>
              <a:gd name="connsiteX64" fmla="*/ 9238195 w 10873921"/>
              <a:gd name="connsiteY64" fmla="*/ 6775682 h 6858558"/>
              <a:gd name="connsiteX65" fmla="*/ 9230652 w 10873921"/>
              <a:gd name="connsiteY65" fmla="*/ 6855909 h 6858558"/>
              <a:gd name="connsiteX66" fmla="*/ 0 w 10873921"/>
              <a:gd name="connsiteY66" fmla="*/ 6858558 h 6858558"/>
              <a:gd name="connsiteX67" fmla="*/ 0 w 10873921"/>
              <a:gd name="connsiteY67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312 w 10873921"/>
              <a:gd name="connsiteY5" fmla="*/ 222070 h 6858558"/>
              <a:gd name="connsiteX6" fmla="*/ 10788250 w 10873921"/>
              <a:gd name="connsiteY6" fmla="*/ 249730 h 6858558"/>
              <a:gd name="connsiteX7" fmla="*/ 10781833 w 10873921"/>
              <a:gd name="connsiteY7" fmla="*/ 286161 h 6858558"/>
              <a:gd name="connsiteX8" fmla="*/ 10777796 w 10873921"/>
              <a:gd name="connsiteY8" fmla="*/ 352984 h 6858558"/>
              <a:gd name="connsiteX9" fmla="*/ 10759322 w 10873921"/>
              <a:gd name="connsiteY9" fmla="*/ 449520 h 6858558"/>
              <a:gd name="connsiteX10" fmla="*/ 10694154 w 10873921"/>
              <a:gd name="connsiteY10" fmla="*/ 534382 h 6858558"/>
              <a:gd name="connsiteX11" fmla="*/ 10585389 w 10873921"/>
              <a:gd name="connsiteY11" fmla="*/ 657817 h 6858558"/>
              <a:gd name="connsiteX12" fmla="*/ 10553040 w 10873921"/>
              <a:gd name="connsiteY12" fmla="*/ 736652 h 6858558"/>
              <a:gd name="connsiteX13" fmla="*/ 10549362 w 10873921"/>
              <a:gd name="connsiteY13" fmla="*/ 767381 h 6858558"/>
              <a:gd name="connsiteX14" fmla="*/ 10542712 w 10873921"/>
              <a:gd name="connsiteY14" fmla="*/ 818695 h 6858558"/>
              <a:gd name="connsiteX15" fmla="*/ 10556955 w 10873921"/>
              <a:gd name="connsiteY15" fmla="*/ 863814 h 6858558"/>
              <a:gd name="connsiteX16" fmla="*/ 10543783 w 10873921"/>
              <a:gd name="connsiteY16" fmla="*/ 904039 h 6858558"/>
              <a:gd name="connsiteX17" fmla="*/ 10509848 w 10873921"/>
              <a:gd name="connsiteY17" fmla="*/ 950499 h 6858558"/>
              <a:gd name="connsiteX18" fmla="*/ 10503433 w 10873921"/>
              <a:gd name="connsiteY18" fmla="*/ 1021040 h 6858558"/>
              <a:gd name="connsiteX19" fmla="*/ 10493315 w 10873921"/>
              <a:gd name="connsiteY19" fmla="*/ 1059465 h 6858558"/>
              <a:gd name="connsiteX20" fmla="*/ 10472650 w 10873921"/>
              <a:gd name="connsiteY20" fmla="*/ 1166876 h 6858558"/>
              <a:gd name="connsiteX21" fmla="*/ 10457261 w 10873921"/>
              <a:gd name="connsiteY21" fmla="*/ 1276330 h 6858558"/>
              <a:gd name="connsiteX22" fmla="*/ 10479612 w 10873921"/>
              <a:gd name="connsiteY22" fmla="*/ 1340205 h 6858558"/>
              <a:gd name="connsiteX23" fmla="*/ 10478804 w 10873921"/>
              <a:gd name="connsiteY23" fmla="*/ 1346492 h 6858558"/>
              <a:gd name="connsiteX24" fmla="*/ 10469399 w 10873921"/>
              <a:gd name="connsiteY24" fmla="*/ 1360254 h 6858558"/>
              <a:gd name="connsiteX25" fmla="*/ 10464675 w 10873921"/>
              <a:gd name="connsiteY25" fmla="*/ 1364867 h 6858558"/>
              <a:gd name="connsiteX26" fmla="*/ 10460288 w 10873921"/>
              <a:gd name="connsiteY26" fmla="*/ 1372815 h 6858558"/>
              <a:gd name="connsiteX27" fmla="*/ 10460557 w 10873921"/>
              <a:gd name="connsiteY27" fmla="*/ 1373191 h 6858558"/>
              <a:gd name="connsiteX28" fmla="*/ 10436481 w 10873921"/>
              <a:gd name="connsiteY28" fmla="*/ 1477797 h 6858558"/>
              <a:gd name="connsiteX29" fmla="*/ 10431659 w 10873921"/>
              <a:gd name="connsiteY29" fmla="*/ 1500615 h 6858558"/>
              <a:gd name="connsiteX30" fmla="*/ 10431103 w 10873921"/>
              <a:gd name="connsiteY30" fmla="*/ 1513756 h 6858558"/>
              <a:gd name="connsiteX31" fmla="*/ 10404251 w 10873921"/>
              <a:gd name="connsiteY31" fmla="*/ 1551761 h 6858558"/>
              <a:gd name="connsiteX32" fmla="*/ 10382431 w 10873921"/>
              <a:gd name="connsiteY32" fmla="*/ 1570136 h 6858558"/>
              <a:gd name="connsiteX33" fmla="*/ 10373233 w 10873921"/>
              <a:gd name="connsiteY33" fmla="*/ 1580611 h 6858558"/>
              <a:gd name="connsiteX34" fmla="*/ 10366354 w 10873921"/>
              <a:gd name="connsiteY34" fmla="*/ 1581543 h 6858558"/>
              <a:gd name="connsiteX35" fmla="*/ 10365856 w 10873921"/>
              <a:gd name="connsiteY35" fmla="*/ 1627197 h 6858558"/>
              <a:gd name="connsiteX36" fmla="*/ 10339843 w 10873921"/>
              <a:gd name="connsiteY36" fmla="*/ 1675061 h 6858558"/>
              <a:gd name="connsiteX37" fmla="*/ 10303766 w 10873921"/>
              <a:gd name="connsiteY37" fmla="*/ 1728350 h 6858558"/>
              <a:gd name="connsiteX38" fmla="*/ 10213612 w 10873921"/>
              <a:gd name="connsiteY38" fmla="*/ 1831639 h 6858558"/>
              <a:gd name="connsiteX39" fmla="*/ 10112893 w 10873921"/>
              <a:gd name="connsiteY39" fmla="*/ 1947999 h 6858558"/>
              <a:gd name="connsiteX40" fmla="*/ 10042411 w 10873921"/>
              <a:gd name="connsiteY40" fmla="*/ 2041320 h 6858558"/>
              <a:gd name="connsiteX41" fmla="*/ 9916869 w 10873921"/>
              <a:gd name="connsiteY41" fmla="*/ 2193981 h 6858558"/>
              <a:gd name="connsiteX42" fmla="*/ 9863224 w 10873921"/>
              <a:gd name="connsiteY42" fmla="*/ 2350764 h 6858558"/>
              <a:gd name="connsiteX43" fmla="*/ 9815833 w 10873921"/>
              <a:gd name="connsiteY43" fmla="*/ 2484015 h 6858558"/>
              <a:gd name="connsiteX44" fmla="*/ 9772154 w 10873921"/>
              <a:gd name="connsiteY44" fmla="*/ 2992899 h 6858558"/>
              <a:gd name="connsiteX45" fmla="*/ 9644932 w 10873921"/>
              <a:gd name="connsiteY45" fmla="*/ 4090138 h 6858558"/>
              <a:gd name="connsiteX46" fmla="*/ 9476803 w 10873921"/>
              <a:gd name="connsiteY46" fmla="*/ 5871230 h 6858558"/>
              <a:gd name="connsiteX47" fmla="*/ 9482048 w 10873921"/>
              <a:gd name="connsiteY47" fmla="*/ 5875581 h 6858558"/>
              <a:gd name="connsiteX48" fmla="*/ 9482918 w 10873921"/>
              <a:gd name="connsiteY48" fmla="*/ 5942515 h 6858558"/>
              <a:gd name="connsiteX49" fmla="*/ 9471123 w 10873921"/>
              <a:gd name="connsiteY49" fmla="*/ 6028951 h 6858558"/>
              <a:gd name="connsiteX50" fmla="*/ 9421412 w 10873921"/>
              <a:gd name="connsiteY50" fmla="*/ 6080818 h 6858558"/>
              <a:gd name="connsiteX51" fmla="*/ 9427038 w 10873921"/>
              <a:gd name="connsiteY51" fmla="*/ 6088099 h 6858558"/>
              <a:gd name="connsiteX52" fmla="*/ 9412784 w 10873921"/>
              <a:gd name="connsiteY52" fmla="*/ 6129303 h 6858558"/>
              <a:gd name="connsiteX53" fmla="*/ 9313343 w 10873921"/>
              <a:gd name="connsiteY53" fmla="*/ 6260036 h 6858558"/>
              <a:gd name="connsiteX54" fmla="*/ 9286856 w 10873921"/>
              <a:gd name="connsiteY54" fmla="*/ 6340934 h 6858558"/>
              <a:gd name="connsiteX55" fmla="*/ 9285436 w 10873921"/>
              <a:gd name="connsiteY55" fmla="*/ 6371842 h 6858558"/>
              <a:gd name="connsiteX56" fmla="*/ 9282564 w 10873921"/>
              <a:gd name="connsiteY56" fmla="*/ 6423490 h 6858558"/>
              <a:gd name="connsiteX57" fmla="*/ 9300077 w 10873921"/>
              <a:gd name="connsiteY57" fmla="*/ 6467496 h 6858558"/>
              <a:gd name="connsiteX58" fmla="*/ 9289886 w 10873921"/>
              <a:gd name="connsiteY58" fmla="*/ 6508540 h 6858558"/>
              <a:gd name="connsiteX59" fmla="*/ 9262092 w 10873921"/>
              <a:gd name="connsiteY59" fmla="*/ 6511084 h 6858558"/>
              <a:gd name="connsiteX60" fmla="*/ 9259443 w 10873921"/>
              <a:gd name="connsiteY60" fmla="*/ 6557257 h 6858558"/>
              <a:gd name="connsiteX61" fmla="*/ 9258214 w 10873921"/>
              <a:gd name="connsiteY61" fmla="*/ 6628065 h 6858558"/>
              <a:gd name="connsiteX62" fmla="*/ 9250938 w 10873921"/>
              <a:gd name="connsiteY62" fmla="*/ 6667101 h 6858558"/>
              <a:gd name="connsiteX63" fmla="*/ 9238195 w 10873921"/>
              <a:gd name="connsiteY63" fmla="*/ 6775682 h 6858558"/>
              <a:gd name="connsiteX64" fmla="*/ 9230652 w 10873921"/>
              <a:gd name="connsiteY64" fmla="*/ 6855909 h 6858558"/>
              <a:gd name="connsiteX65" fmla="*/ 0 w 10873921"/>
              <a:gd name="connsiteY65" fmla="*/ 6858558 h 6858558"/>
              <a:gd name="connsiteX66" fmla="*/ 0 w 10873921"/>
              <a:gd name="connsiteY66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81833 w 10873921"/>
              <a:gd name="connsiteY6" fmla="*/ 286161 h 6858558"/>
              <a:gd name="connsiteX7" fmla="*/ 10777796 w 10873921"/>
              <a:gd name="connsiteY7" fmla="*/ 352984 h 6858558"/>
              <a:gd name="connsiteX8" fmla="*/ 10759322 w 10873921"/>
              <a:gd name="connsiteY8" fmla="*/ 449520 h 6858558"/>
              <a:gd name="connsiteX9" fmla="*/ 10694154 w 10873921"/>
              <a:gd name="connsiteY9" fmla="*/ 534382 h 6858558"/>
              <a:gd name="connsiteX10" fmla="*/ 10585389 w 10873921"/>
              <a:gd name="connsiteY10" fmla="*/ 657817 h 6858558"/>
              <a:gd name="connsiteX11" fmla="*/ 10553040 w 10873921"/>
              <a:gd name="connsiteY11" fmla="*/ 736652 h 6858558"/>
              <a:gd name="connsiteX12" fmla="*/ 10549362 w 10873921"/>
              <a:gd name="connsiteY12" fmla="*/ 767381 h 6858558"/>
              <a:gd name="connsiteX13" fmla="*/ 10542712 w 10873921"/>
              <a:gd name="connsiteY13" fmla="*/ 818695 h 6858558"/>
              <a:gd name="connsiteX14" fmla="*/ 10556955 w 10873921"/>
              <a:gd name="connsiteY14" fmla="*/ 863814 h 6858558"/>
              <a:gd name="connsiteX15" fmla="*/ 10543783 w 10873921"/>
              <a:gd name="connsiteY15" fmla="*/ 904039 h 6858558"/>
              <a:gd name="connsiteX16" fmla="*/ 10509848 w 10873921"/>
              <a:gd name="connsiteY16" fmla="*/ 950499 h 6858558"/>
              <a:gd name="connsiteX17" fmla="*/ 10503433 w 10873921"/>
              <a:gd name="connsiteY17" fmla="*/ 1021040 h 6858558"/>
              <a:gd name="connsiteX18" fmla="*/ 10493315 w 10873921"/>
              <a:gd name="connsiteY18" fmla="*/ 1059465 h 6858558"/>
              <a:gd name="connsiteX19" fmla="*/ 10472650 w 10873921"/>
              <a:gd name="connsiteY19" fmla="*/ 1166876 h 6858558"/>
              <a:gd name="connsiteX20" fmla="*/ 10457261 w 10873921"/>
              <a:gd name="connsiteY20" fmla="*/ 1276330 h 6858558"/>
              <a:gd name="connsiteX21" fmla="*/ 10479612 w 10873921"/>
              <a:gd name="connsiteY21" fmla="*/ 1340205 h 6858558"/>
              <a:gd name="connsiteX22" fmla="*/ 10478804 w 10873921"/>
              <a:gd name="connsiteY22" fmla="*/ 1346492 h 6858558"/>
              <a:gd name="connsiteX23" fmla="*/ 10469399 w 10873921"/>
              <a:gd name="connsiteY23" fmla="*/ 1360254 h 6858558"/>
              <a:gd name="connsiteX24" fmla="*/ 10464675 w 10873921"/>
              <a:gd name="connsiteY24" fmla="*/ 1364867 h 6858558"/>
              <a:gd name="connsiteX25" fmla="*/ 10460288 w 10873921"/>
              <a:gd name="connsiteY25" fmla="*/ 1372815 h 6858558"/>
              <a:gd name="connsiteX26" fmla="*/ 10460557 w 10873921"/>
              <a:gd name="connsiteY26" fmla="*/ 1373191 h 6858558"/>
              <a:gd name="connsiteX27" fmla="*/ 10436481 w 10873921"/>
              <a:gd name="connsiteY27" fmla="*/ 1477797 h 6858558"/>
              <a:gd name="connsiteX28" fmla="*/ 10431659 w 10873921"/>
              <a:gd name="connsiteY28" fmla="*/ 1500615 h 6858558"/>
              <a:gd name="connsiteX29" fmla="*/ 10431103 w 10873921"/>
              <a:gd name="connsiteY29" fmla="*/ 1513756 h 6858558"/>
              <a:gd name="connsiteX30" fmla="*/ 10404251 w 10873921"/>
              <a:gd name="connsiteY30" fmla="*/ 1551761 h 6858558"/>
              <a:gd name="connsiteX31" fmla="*/ 10382431 w 10873921"/>
              <a:gd name="connsiteY31" fmla="*/ 1570136 h 6858558"/>
              <a:gd name="connsiteX32" fmla="*/ 10373233 w 10873921"/>
              <a:gd name="connsiteY32" fmla="*/ 1580611 h 6858558"/>
              <a:gd name="connsiteX33" fmla="*/ 10366354 w 10873921"/>
              <a:gd name="connsiteY33" fmla="*/ 1581543 h 6858558"/>
              <a:gd name="connsiteX34" fmla="*/ 10365856 w 10873921"/>
              <a:gd name="connsiteY34" fmla="*/ 1627197 h 6858558"/>
              <a:gd name="connsiteX35" fmla="*/ 10339843 w 10873921"/>
              <a:gd name="connsiteY35" fmla="*/ 1675061 h 6858558"/>
              <a:gd name="connsiteX36" fmla="*/ 10303766 w 10873921"/>
              <a:gd name="connsiteY36" fmla="*/ 1728350 h 6858558"/>
              <a:gd name="connsiteX37" fmla="*/ 10213612 w 10873921"/>
              <a:gd name="connsiteY37" fmla="*/ 1831639 h 6858558"/>
              <a:gd name="connsiteX38" fmla="*/ 10112893 w 10873921"/>
              <a:gd name="connsiteY38" fmla="*/ 1947999 h 6858558"/>
              <a:gd name="connsiteX39" fmla="*/ 10042411 w 10873921"/>
              <a:gd name="connsiteY39" fmla="*/ 2041320 h 6858558"/>
              <a:gd name="connsiteX40" fmla="*/ 9916869 w 10873921"/>
              <a:gd name="connsiteY40" fmla="*/ 2193981 h 6858558"/>
              <a:gd name="connsiteX41" fmla="*/ 9863224 w 10873921"/>
              <a:gd name="connsiteY41" fmla="*/ 2350764 h 6858558"/>
              <a:gd name="connsiteX42" fmla="*/ 9815833 w 10873921"/>
              <a:gd name="connsiteY42" fmla="*/ 2484015 h 6858558"/>
              <a:gd name="connsiteX43" fmla="*/ 9772154 w 10873921"/>
              <a:gd name="connsiteY43" fmla="*/ 2992899 h 6858558"/>
              <a:gd name="connsiteX44" fmla="*/ 9644932 w 10873921"/>
              <a:gd name="connsiteY44" fmla="*/ 4090138 h 6858558"/>
              <a:gd name="connsiteX45" fmla="*/ 9476803 w 10873921"/>
              <a:gd name="connsiteY45" fmla="*/ 5871230 h 6858558"/>
              <a:gd name="connsiteX46" fmla="*/ 9482048 w 10873921"/>
              <a:gd name="connsiteY46" fmla="*/ 5875581 h 6858558"/>
              <a:gd name="connsiteX47" fmla="*/ 9482918 w 10873921"/>
              <a:gd name="connsiteY47" fmla="*/ 5942515 h 6858558"/>
              <a:gd name="connsiteX48" fmla="*/ 9471123 w 10873921"/>
              <a:gd name="connsiteY48" fmla="*/ 6028951 h 6858558"/>
              <a:gd name="connsiteX49" fmla="*/ 9421412 w 10873921"/>
              <a:gd name="connsiteY49" fmla="*/ 6080818 h 6858558"/>
              <a:gd name="connsiteX50" fmla="*/ 9427038 w 10873921"/>
              <a:gd name="connsiteY50" fmla="*/ 6088099 h 6858558"/>
              <a:gd name="connsiteX51" fmla="*/ 9412784 w 10873921"/>
              <a:gd name="connsiteY51" fmla="*/ 6129303 h 6858558"/>
              <a:gd name="connsiteX52" fmla="*/ 9313343 w 10873921"/>
              <a:gd name="connsiteY52" fmla="*/ 6260036 h 6858558"/>
              <a:gd name="connsiteX53" fmla="*/ 9286856 w 10873921"/>
              <a:gd name="connsiteY53" fmla="*/ 6340934 h 6858558"/>
              <a:gd name="connsiteX54" fmla="*/ 9285436 w 10873921"/>
              <a:gd name="connsiteY54" fmla="*/ 6371842 h 6858558"/>
              <a:gd name="connsiteX55" fmla="*/ 9282564 w 10873921"/>
              <a:gd name="connsiteY55" fmla="*/ 6423490 h 6858558"/>
              <a:gd name="connsiteX56" fmla="*/ 9300077 w 10873921"/>
              <a:gd name="connsiteY56" fmla="*/ 6467496 h 6858558"/>
              <a:gd name="connsiteX57" fmla="*/ 9289886 w 10873921"/>
              <a:gd name="connsiteY57" fmla="*/ 6508540 h 6858558"/>
              <a:gd name="connsiteX58" fmla="*/ 9262092 w 10873921"/>
              <a:gd name="connsiteY58" fmla="*/ 6511084 h 6858558"/>
              <a:gd name="connsiteX59" fmla="*/ 9259443 w 10873921"/>
              <a:gd name="connsiteY59" fmla="*/ 6557257 h 6858558"/>
              <a:gd name="connsiteX60" fmla="*/ 9258214 w 10873921"/>
              <a:gd name="connsiteY60" fmla="*/ 6628065 h 6858558"/>
              <a:gd name="connsiteX61" fmla="*/ 9250938 w 10873921"/>
              <a:gd name="connsiteY61" fmla="*/ 6667101 h 6858558"/>
              <a:gd name="connsiteX62" fmla="*/ 9238195 w 10873921"/>
              <a:gd name="connsiteY62" fmla="*/ 6775682 h 6858558"/>
              <a:gd name="connsiteX63" fmla="*/ 9230652 w 10873921"/>
              <a:gd name="connsiteY63" fmla="*/ 6855909 h 6858558"/>
              <a:gd name="connsiteX64" fmla="*/ 0 w 10873921"/>
              <a:gd name="connsiteY64" fmla="*/ 6858558 h 6858558"/>
              <a:gd name="connsiteX65" fmla="*/ 0 w 10873921"/>
              <a:gd name="connsiteY65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585389 w 10873921"/>
              <a:gd name="connsiteY9" fmla="*/ 657817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56955 w 10873921"/>
              <a:gd name="connsiteY13" fmla="*/ 863814 h 6858558"/>
              <a:gd name="connsiteX14" fmla="*/ 10543783 w 10873921"/>
              <a:gd name="connsiteY14" fmla="*/ 904039 h 6858558"/>
              <a:gd name="connsiteX15" fmla="*/ 10509848 w 10873921"/>
              <a:gd name="connsiteY15" fmla="*/ 950499 h 6858558"/>
              <a:gd name="connsiteX16" fmla="*/ 10503433 w 10873921"/>
              <a:gd name="connsiteY16" fmla="*/ 1021040 h 6858558"/>
              <a:gd name="connsiteX17" fmla="*/ 10493315 w 10873921"/>
              <a:gd name="connsiteY17" fmla="*/ 1059465 h 6858558"/>
              <a:gd name="connsiteX18" fmla="*/ 10472650 w 10873921"/>
              <a:gd name="connsiteY18" fmla="*/ 1166876 h 6858558"/>
              <a:gd name="connsiteX19" fmla="*/ 10457261 w 10873921"/>
              <a:gd name="connsiteY19" fmla="*/ 1276330 h 6858558"/>
              <a:gd name="connsiteX20" fmla="*/ 10479612 w 10873921"/>
              <a:gd name="connsiteY20" fmla="*/ 1340205 h 6858558"/>
              <a:gd name="connsiteX21" fmla="*/ 10478804 w 10873921"/>
              <a:gd name="connsiteY21" fmla="*/ 1346492 h 6858558"/>
              <a:gd name="connsiteX22" fmla="*/ 10469399 w 10873921"/>
              <a:gd name="connsiteY22" fmla="*/ 1360254 h 6858558"/>
              <a:gd name="connsiteX23" fmla="*/ 10464675 w 10873921"/>
              <a:gd name="connsiteY23" fmla="*/ 1364867 h 6858558"/>
              <a:gd name="connsiteX24" fmla="*/ 10460288 w 10873921"/>
              <a:gd name="connsiteY24" fmla="*/ 1372815 h 6858558"/>
              <a:gd name="connsiteX25" fmla="*/ 10460557 w 10873921"/>
              <a:gd name="connsiteY25" fmla="*/ 1373191 h 6858558"/>
              <a:gd name="connsiteX26" fmla="*/ 10436481 w 10873921"/>
              <a:gd name="connsiteY26" fmla="*/ 1477797 h 6858558"/>
              <a:gd name="connsiteX27" fmla="*/ 10431659 w 10873921"/>
              <a:gd name="connsiteY27" fmla="*/ 1500615 h 6858558"/>
              <a:gd name="connsiteX28" fmla="*/ 10431103 w 10873921"/>
              <a:gd name="connsiteY28" fmla="*/ 1513756 h 6858558"/>
              <a:gd name="connsiteX29" fmla="*/ 10404251 w 10873921"/>
              <a:gd name="connsiteY29" fmla="*/ 1551761 h 6858558"/>
              <a:gd name="connsiteX30" fmla="*/ 10382431 w 10873921"/>
              <a:gd name="connsiteY30" fmla="*/ 1570136 h 6858558"/>
              <a:gd name="connsiteX31" fmla="*/ 10373233 w 10873921"/>
              <a:gd name="connsiteY31" fmla="*/ 1580611 h 6858558"/>
              <a:gd name="connsiteX32" fmla="*/ 10366354 w 10873921"/>
              <a:gd name="connsiteY32" fmla="*/ 1581543 h 6858558"/>
              <a:gd name="connsiteX33" fmla="*/ 10365856 w 10873921"/>
              <a:gd name="connsiteY33" fmla="*/ 1627197 h 6858558"/>
              <a:gd name="connsiteX34" fmla="*/ 10339843 w 10873921"/>
              <a:gd name="connsiteY34" fmla="*/ 1675061 h 6858558"/>
              <a:gd name="connsiteX35" fmla="*/ 10303766 w 10873921"/>
              <a:gd name="connsiteY35" fmla="*/ 1728350 h 6858558"/>
              <a:gd name="connsiteX36" fmla="*/ 10213612 w 10873921"/>
              <a:gd name="connsiteY36" fmla="*/ 1831639 h 6858558"/>
              <a:gd name="connsiteX37" fmla="*/ 10112893 w 10873921"/>
              <a:gd name="connsiteY37" fmla="*/ 1947999 h 6858558"/>
              <a:gd name="connsiteX38" fmla="*/ 10042411 w 10873921"/>
              <a:gd name="connsiteY38" fmla="*/ 2041320 h 6858558"/>
              <a:gd name="connsiteX39" fmla="*/ 9916869 w 10873921"/>
              <a:gd name="connsiteY39" fmla="*/ 2193981 h 6858558"/>
              <a:gd name="connsiteX40" fmla="*/ 9863224 w 10873921"/>
              <a:gd name="connsiteY40" fmla="*/ 2350764 h 6858558"/>
              <a:gd name="connsiteX41" fmla="*/ 9815833 w 10873921"/>
              <a:gd name="connsiteY41" fmla="*/ 2484015 h 6858558"/>
              <a:gd name="connsiteX42" fmla="*/ 9772154 w 10873921"/>
              <a:gd name="connsiteY42" fmla="*/ 2992899 h 6858558"/>
              <a:gd name="connsiteX43" fmla="*/ 9644932 w 10873921"/>
              <a:gd name="connsiteY43" fmla="*/ 4090138 h 6858558"/>
              <a:gd name="connsiteX44" fmla="*/ 9476803 w 10873921"/>
              <a:gd name="connsiteY44" fmla="*/ 5871230 h 6858558"/>
              <a:gd name="connsiteX45" fmla="*/ 9482048 w 10873921"/>
              <a:gd name="connsiteY45" fmla="*/ 5875581 h 6858558"/>
              <a:gd name="connsiteX46" fmla="*/ 9482918 w 10873921"/>
              <a:gd name="connsiteY46" fmla="*/ 5942515 h 6858558"/>
              <a:gd name="connsiteX47" fmla="*/ 9471123 w 10873921"/>
              <a:gd name="connsiteY47" fmla="*/ 6028951 h 6858558"/>
              <a:gd name="connsiteX48" fmla="*/ 9421412 w 10873921"/>
              <a:gd name="connsiteY48" fmla="*/ 6080818 h 6858558"/>
              <a:gd name="connsiteX49" fmla="*/ 9427038 w 10873921"/>
              <a:gd name="connsiteY49" fmla="*/ 6088099 h 6858558"/>
              <a:gd name="connsiteX50" fmla="*/ 9412784 w 10873921"/>
              <a:gd name="connsiteY50" fmla="*/ 6129303 h 6858558"/>
              <a:gd name="connsiteX51" fmla="*/ 9313343 w 10873921"/>
              <a:gd name="connsiteY51" fmla="*/ 6260036 h 6858558"/>
              <a:gd name="connsiteX52" fmla="*/ 9286856 w 10873921"/>
              <a:gd name="connsiteY52" fmla="*/ 6340934 h 6858558"/>
              <a:gd name="connsiteX53" fmla="*/ 9285436 w 10873921"/>
              <a:gd name="connsiteY53" fmla="*/ 6371842 h 6858558"/>
              <a:gd name="connsiteX54" fmla="*/ 9282564 w 10873921"/>
              <a:gd name="connsiteY54" fmla="*/ 6423490 h 6858558"/>
              <a:gd name="connsiteX55" fmla="*/ 9300077 w 10873921"/>
              <a:gd name="connsiteY55" fmla="*/ 6467496 h 6858558"/>
              <a:gd name="connsiteX56" fmla="*/ 9289886 w 10873921"/>
              <a:gd name="connsiteY56" fmla="*/ 6508540 h 6858558"/>
              <a:gd name="connsiteX57" fmla="*/ 9262092 w 10873921"/>
              <a:gd name="connsiteY57" fmla="*/ 6511084 h 6858558"/>
              <a:gd name="connsiteX58" fmla="*/ 9259443 w 10873921"/>
              <a:gd name="connsiteY58" fmla="*/ 6557257 h 6858558"/>
              <a:gd name="connsiteX59" fmla="*/ 9258214 w 10873921"/>
              <a:gd name="connsiteY59" fmla="*/ 6628065 h 6858558"/>
              <a:gd name="connsiteX60" fmla="*/ 9250938 w 10873921"/>
              <a:gd name="connsiteY60" fmla="*/ 6667101 h 6858558"/>
              <a:gd name="connsiteX61" fmla="*/ 9238195 w 10873921"/>
              <a:gd name="connsiteY61" fmla="*/ 6775682 h 6858558"/>
              <a:gd name="connsiteX62" fmla="*/ 9230652 w 10873921"/>
              <a:gd name="connsiteY62" fmla="*/ 6855909 h 6858558"/>
              <a:gd name="connsiteX63" fmla="*/ 0 w 10873921"/>
              <a:gd name="connsiteY63" fmla="*/ 6858558 h 6858558"/>
              <a:gd name="connsiteX64" fmla="*/ 0 w 10873921"/>
              <a:gd name="connsiteY6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56955 w 10873921"/>
              <a:gd name="connsiteY13" fmla="*/ 863814 h 6858558"/>
              <a:gd name="connsiteX14" fmla="*/ 10543783 w 10873921"/>
              <a:gd name="connsiteY14" fmla="*/ 904039 h 6858558"/>
              <a:gd name="connsiteX15" fmla="*/ 10509848 w 10873921"/>
              <a:gd name="connsiteY15" fmla="*/ 950499 h 6858558"/>
              <a:gd name="connsiteX16" fmla="*/ 10503433 w 10873921"/>
              <a:gd name="connsiteY16" fmla="*/ 1021040 h 6858558"/>
              <a:gd name="connsiteX17" fmla="*/ 10493315 w 10873921"/>
              <a:gd name="connsiteY17" fmla="*/ 1059465 h 6858558"/>
              <a:gd name="connsiteX18" fmla="*/ 10472650 w 10873921"/>
              <a:gd name="connsiteY18" fmla="*/ 1166876 h 6858558"/>
              <a:gd name="connsiteX19" fmla="*/ 10457261 w 10873921"/>
              <a:gd name="connsiteY19" fmla="*/ 1276330 h 6858558"/>
              <a:gd name="connsiteX20" fmla="*/ 10479612 w 10873921"/>
              <a:gd name="connsiteY20" fmla="*/ 1340205 h 6858558"/>
              <a:gd name="connsiteX21" fmla="*/ 10478804 w 10873921"/>
              <a:gd name="connsiteY21" fmla="*/ 1346492 h 6858558"/>
              <a:gd name="connsiteX22" fmla="*/ 10469399 w 10873921"/>
              <a:gd name="connsiteY22" fmla="*/ 1360254 h 6858558"/>
              <a:gd name="connsiteX23" fmla="*/ 10464675 w 10873921"/>
              <a:gd name="connsiteY23" fmla="*/ 1364867 h 6858558"/>
              <a:gd name="connsiteX24" fmla="*/ 10460288 w 10873921"/>
              <a:gd name="connsiteY24" fmla="*/ 1372815 h 6858558"/>
              <a:gd name="connsiteX25" fmla="*/ 10460557 w 10873921"/>
              <a:gd name="connsiteY25" fmla="*/ 1373191 h 6858558"/>
              <a:gd name="connsiteX26" fmla="*/ 10436481 w 10873921"/>
              <a:gd name="connsiteY26" fmla="*/ 1477797 h 6858558"/>
              <a:gd name="connsiteX27" fmla="*/ 10431659 w 10873921"/>
              <a:gd name="connsiteY27" fmla="*/ 1500615 h 6858558"/>
              <a:gd name="connsiteX28" fmla="*/ 10431103 w 10873921"/>
              <a:gd name="connsiteY28" fmla="*/ 1513756 h 6858558"/>
              <a:gd name="connsiteX29" fmla="*/ 10404251 w 10873921"/>
              <a:gd name="connsiteY29" fmla="*/ 1551761 h 6858558"/>
              <a:gd name="connsiteX30" fmla="*/ 10382431 w 10873921"/>
              <a:gd name="connsiteY30" fmla="*/ 1570136 h 6858558"/>
              <a:gd name="connsiteX31" fmla="*/ 10373233 w 10873921"/>
              <a:gd name="connsiteY31" fmla="*/ 1580611 h 6858558"/>
              <a:gd name="connsiteX32" fmla="*/ 10366354 w 10873921"/>
              <a:gd name="connsiteY32" fmla="*/ 1581543 h 6858558"/>
              <a:gd name="connsiteX33" fmla="*/ 10365856 w 10873921"/>
              <a:gd name="connsiteY33" fmla="*/ 1627197 h 6858558"/>
              <a:gd name="connsiteX34" fmla="*/ 10339843 w 10873921"/>
              <a:gd name="connsiteY34" fmla="*/ 1675061 h 6858558"/>
              <a:gd name="connsiteX35" fmla="*/ 10303766 w 10873921"/>
              <a:gd name="connsiteY35" fmla="*/ 1728350 h 6858558"/>
              <a:gd name="connsiteX36" fmla="*/ 10213612 w 10873921"/>
              <a:gd name="connsiteY36" fmla="*/ 1831639 h 6858558"/>
              <a:gd name="connsiteX37" fmla="*/ 10112893 w 10873921"/>
              <a:gd name="connsiteY37" fmla="*/ 1947999 h 6858558"/>
              <a:gd name="connsiteX38" fmla="*/ 10042411 w 10873921"/>
              <a:gd name="connsiteY38" fmla="*/ 2041320 h 6858558"/>
              <a:gd name="connsiteX39" fmla="*/ 9916869 w 10873921"/>
              <a:gd name="connsiteY39" fmla="*/ 2193981 h 6858558"/>
              <a:gd name="connsiteX40" fmla="*/ 9863224 w 10873921"/>
              <a:gd name="connsiteY40" fmla="*/ 2350764 h 6858558"/>
              <a:gd name="connsiteX41" fmla="*/ 9815833 w 10873921"/>
              <a:gd name="connsiteY41" fmla="*/ 2484015 h 6858558"/>
              <a:gd name="connsiteX42" fmla="*/ 9772154 w 10873921"/>
              <a:gd name="connsiteY42" fmla="*/ 2992899 h 6858558"/>
              <a:gd name="connsiteX43" fmla="*/ 9644932 w 10873921"/>
              <a:gd name="connsiteY43" fmla="*/ 4090138 h 6858558"/>
              <a:gd name="connsiteX44" fmla="*/ 9476803 w 10873921"/>
              <a:gd name="connsiteY44" fmla="*/ 5871230 h 6858558"/>
              <a:gd name="connsiteX45" fmla="*/ 9482048 w 10873921"/>
              <a:gd name="connsiteY45" fmla="*/ 5875581 h 6858558"/>
              <a:gd name="connsiteX46" fmla="*/ 9482918 w 10873921"/>
              <a:gd name="connsiteY46" fmla="*/ 5942515 h 6858558"/>
              <a:gd name="connsiteX47" fmla="*/ 9471123 w 10873921"/>
              <a:gd name="connsiteY47" fmla="*/ 6028951 h 6858558"/>
              <a:gd name="connsiteX48" fmla="*/ 9421412 w 10873921"/>
              <a:gd name="connsiteY48" fmla="*/ 6080818 h 6858558"/>
              <a:gd name="connsiteX49" fmla="*/ 9427038 w 10873921"/>
              <a:gd name="connsiteY49" fmla="*/ 6088099 h 6858558"/>
              <a:gd name="connsiteX50" fmla="*/ 9412784 w 10873921"/>
              <a:gd name="connsiteY50" fmla="*/ 6129303 h 6858558"/>
              <a:gd name="connsiteX51" fmla="*/ 9313343 w 10873921"/>
              <a:gd name="connsiteY51" fmla="*/ 6260036 h 6858558"/>
              <a:gd name="connsiteX52" fmla="*/ 9286856 w 10873921"/>
              <a:gd name="connsiteY52" fmla="*/ 6340934 h 6858558"/>
              <a:gd name="connsiteX53" fmla="*/ 9285436 w 10873921"/>
              <a:gd name="connsiteY53" fmla="*/ 6371842 h 6858558"/>
              <a:gd name="connsiteX54" fmla="*/ 9282564 w 10873921"/>
              <a:gd name="connsiteY54" fmla="*/ 6423490 h 6858558"/>
              <a:gd name="connsiteX55" fmla="*/ 9300077 w 10873921"/>
              <a:gd name="connsiteY55" fmla="*/ 6467496 h 6858558"/>
              <a:gd name="connsiteX56" fmla="*/ 9289886 w 10873921"/>
              <a:gd name="connsiteY56" fmla="*/ 6508540 h 6858558"/>
              <a:gd name="connsiteX57" fmla="*/ 9262092 w 10873921"/>
              <a:gd name="connsiteY57" fmla="*/ 6511084 h 6858558"/>
              <a:gd name="connsiteX58" fmla="*/ 9259443 w 10873921"/>
              <a:gd name="connsiteY58" fmla="*/ 6557257 h 6858558"/>
              <a:gd name="connsiteX59" fmla="*/ 9258214 w 10873921"/>
              <a:gd name="connsiteY59" fmla="*/ 6628065 h 6858558"/>
              <a:gd name="connsiteX60" fmla="*/ 9250938 w 10873921"/>
              <a:gd name="connsiteY60" fmla="*/ 6667101 h 6858558"/>
              <a:gd name="connsiteX61" fmla="*/ 9238195 w 10873921"/>
              <a:gd name="connsiteY61" fmla="*/ 6775682 h 6858558"/>
              <a:gd name="connsiteX62" fmla="*/ 9230652 w 10873921"/>
              <a:gd name="connsiteY62" fmla="*/ 6855909 h 6858558"/>
              <a:gd name="connsiteX63" fmla="*/ 0 w 10873921"/>
              <a:gd name="connsiteY63" fmla="*/ 6858558 h 6858558"/>
              <a:gd name="connsiteX64" fmla="*/ 0 w 10873921"/>
              <a:gd name="connsiteY64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72650 w 10873921"/>
              <a:gd name="connsiteY17" fmla="*/ 1166876 h 6858558"/>
              <a:gd name="connsiteX18" fmla="*/ 10457261 w 10873921"/>
              <a:gd name="connsiteY18" fmla="*/ 1276330 h 6858558"/>
              <a:gd name="connsiteX19" fmla="*/ 10479612 w 10873921"/>
              <a:gd name="connsiteY19" fmla="*/ 1340205 h 6858558"/>
              <a:gd name="connsiteX20" fmla="*/ 10478804 w 10873921"/>
              <a:gd name="connsiteY20" fmla="*/ 1346492 h 6858558"/>
              <a:gd name="connsiteX21" fmla="*/ 10469399 w 10873921"/>
              <a:gd name="connsiteY21" fmla="*/ 1360254 h 6858558"/>
              <a:gd name="connsiteX22" fmla="*/ 10464675 w 10873921"/>
              <a:gd name="connsiteY22" fmla="*/ 1364867 h 6858558"/>
              <a:gd name="connsiteX23" fmla="*/ 10460288 w 10873921"/>
              <a:gd name="connsiteY23" fmla="*/ 1372815 h 6858558"/>
              <a:gd name="connsiteX24" fmla="*/ 10460557 w 10873921"/>
              <a:gd name="connsiteY24" fmla="*/ 1373191 h 6858558"/>
              <a:gd name="connsiteX25" fmla="*/ 10436481 w 10873921"/>
              <a:gd name="connsiteY25" fmla="*/ 1477797 h 6858558"/>
              <a:gd name="connsiteX26" fmla="*/ 10431659 w 10873921"/>
              <a:gd name="connsiteY26" fmla="*/ 1500615 h 6858558"/>
              <a:gd name="connsiteX27" fmla="*/ 10431103 w 10873921"/>
              <a:gd name="connsiteY27" fmla="*/ 1513756 h 6858558"/>
              <a:gd name="connsiteX28" fmla="*/ 10404251 w 10873921"/>
              <a:gd name="connsiteY28" fmla="*/ 1551761 h 6858558"/>
              <a:gd name="connsiteX29" fmla="*/ 10382431 w 10873921"/>
              <a:gd name="connsiteY29" fmla="*/ 1570136 h 6858558"/>
              <a:gd name="connsiteX30" fmla="*/ 10373233 w 10873921"/>
              <a:gd name="connsiteY30" fmla="*/ 1580611 h 6858558"/>
              <a:gd name="connsiteX31" fmla="*/ 10366354 w 10873921"/>
              <a:gd name="connsiteY31" fmla="*/ 1581543 h 6858558"/>
              <a:gd name="connsiteX32" fmla="*/ 10365856 w 10873921"/>
              <a:gd name="connsiteY32" fmla="*/ 1627197 h 6858558"/>
              <a:gd name="connsiteX33" fmla="*/ 10339843 w 10873921"/>
              <a:gd name="connsiteY33" fmla="*/ 1675061 h 6858558"/>
              <a:gd name="connsiteX34" fmla="*/ 10303766 w 10873921"/>
              <a:gd name="connsiteY34" fmla="*/ 1728350 h 6858558"/>
              <a:gd name="connsiteX35" fmla="*/ 10213612 w 10873921"/>
              <a:gd name="connsiteY35" fmla="*/ 1831639 h 6858558"/>
              <a:gd name="connsiteX36" fmla="*/ 10112893 w 10873921"/>
              <a:gd name="connsiteY36" fmla="*/ 1947999 h 6858558"/>
              <a:gd name="connsiteX37" fmla="*/ 10042411 w 10873921"/>
              <a:gd name="connsiteY37" fmla="*/ 2041320 h 6858558"/>
              <a:gd name="connsiteX38" fmla="*/ 9916869 w 10873921"/>
              <a:gd name="connsiteY38" fmla="*/ 2193981 h 6858558"/>
              <a:gd name="connsiteX39" fmla="*/ 9863224 w 10873921"/>
              <a:gd name="connsiteY39" fmla="*/ 2350764 h 6858558"/>
              <a:gd name="connsiteX40" fmla="*/ 9815833 w 10873921"/>
              <a:gd name="connsiteY40" fmla="*/ 2484015 h 6858558"/>
              <a:gd name="connsiteX41" fmla="*/ 9772154 w 10873921"/>
              <a:gd name="connsiteY41" fmla="*/ 2992899 h 6858558"/>
              <a:gd name="connsiteX42" fmla="*/ 9644932 w 10873921"/>
              <a:gd name="connsiteY42" fmla="*/ 4090138 h 6858558"/>
              <a:gd name="connsiteX43" fmla="*/ 9476803 w 10873921"/>
              <a:gd name="connsiteY43" fmla="*/ 5871230 h 6858558"/>
              <a:gd name="connsiteX44" fmla="*/ 9482048 w 10873921"/>
              <a:gd name="connsiteY44" fmla="*/ 5875581 h 6858558"/>
              <a:gd name="connsiteX45" fmla="*/ 9482918 w 10873921"/>
              <a:gd name="connsiteY45" fmla="*/ 5942515 h 6858558"/>
              <a:gd name="connsiteX46" fmla="*/ 9471123 w 10873921"/>
              <a:gd name="connsiteY46" fmla="*/ 6028951 h 6858558"/>
              <a:gd name="connsiteX47" fmla="*/ 9421412 w 10873921"/>
              <a:gd name="connsiteY47" fmla="*/ 6080818 h 6858558"/>
              <a:gd name="connsiteX48" fmla="*/ 9427038 w 10873921"/>
              <a:gd name="connsiteY48" fmla="*/ 6088099 h 6858558"/>
              <a:gd name="connsiteX49" fmla="*/ 9412784 w 10873921"/>
              <a:gd name="connsiteY49" fmla="*/ 6129303 h 6858558"/>
              <a:gd name="connsiteX50" fmla="*/ 9313343 w 10873921"/>
              <a:gd name="connsiteY50" fmla="*/ 6260036 h 6858558"/>
              <a:gd name="connsiteX51" fmla="*/ 9286856 w 10873921"/>
              <a:gd name="connsiteY51" fmla="*/ 6340934 h 6858558"/>
              <a:gd name="connsiteX52" fmla="*/ 9285436 w 10873921"/>
              <a:gd name="connsiteY52" fmla="*/ 6371842 h 6858558"/>
              <a:gd name="connsiteX53" fmla="*/ 9282564 w 10873921"/>
              <a:gd name="connsiteY53" fmla="*/ 6423490 h 6858558"/>
              <a:gd name="connsiteX54" fmla="*/ 9300077 w 10873921"/>
              <a:gd name="connsiteY54" fmla="*/ 6467496 h 6858558"/>
              <a:gd name="connsiteX55" fmla="*/ 9289886 w 10873921"/>
              <a:gd name="connsiteY55" fmla="*/ 6508540 h 6858558"/>
              <a:gd name="connsiteX56" fmla="*/ 9262092 w 10873921"/>
              <a:gd name="connsiteY56" fmla="*/ 6511084 h 6858558"/>
              <a:gd name="connsiteX57" fmla="*/ 9259443 w 10873921"/>
              <a:gd name="connsiteY57" fmla="*/ 6557257 h 6858558"/>
              <a:gd name="connsiteX58" fmla="*/ 9258214 w 10873921"/>
              <a:gd name="connsiteY58" fmla="*/ 6628065 h 6858558"/>
              <a:gd name="connsiteX59" fmla="*/ 9250938 w 10873921"/>
              <a:gd name="connsiteY59" fmla="*/ 6667101 h 6858558"/>
              <a:gd name="connsiteX60" fmla="*/ 9238195 w 10873921"/>
              <a:gd name="connsiteY60" fmla="*/ 6775682 h 6858558"/>
              <a:gd name="connsiteX61" fmla="*/ 9230652 w 10873921"/>
              <a:gd name="connsiteY61" fmla="*/ 6855909 h 6858558"/>
              <a:gd name="connsiteX62" fmla="*/ 0 w 10873921"/>
              <a:gd name="connsiteY62" fmla="*/ 6858558 h 6858558"/>
              <a:gd name="connsiteX63" fmla="*/ 0 w 10873921"/>
              <a:gd name="connsiteY63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72650 w 10873921"/>
              <a:gd name="connsiteY17" fmla="*/ 1166876 h 6858558"/>
              <a:gd name="connsiteX18" fmla="*/ 10457261 w 10873921"/>
              <a:gd name="connsiteY18" fmla="*/ 1276330 h 6858558"/>
              <a:gd name="connsiteX19" fmla="*/ 10479612 w 10873921"/>
              <a:gd name="connsiteY19" fmla="*/ 1340205 h 6858558"/>
              <a:gd name="connsiteX20" fmla="*/ 10478804 w 10873921"/>
              <a:gd name="connsiteY20" fmla="*/ 1346492 h 6858558"/>
              <a:gd name="connsiteX21" fmla="*/ 10469399 w 10873921"/>
              <a:gd name="connsiteY21" fmla="*/ 1360254 h 6858558"/>
              <a:gd name="connsiteX22" fmla="*/ 10464675 w 10873921"/>
              <a:gd name="connsiteY22" fmla="*/ 1364867 h 6858558"/>
              <a:gd name="connsiteX23" fmla="*/ 10460288 w 10873921"/>
              <a:gd name="connsiteY23" fmla="*/ 1372815 h 6858558"/>
              <a:gd name="connsiteX24" fmla="*/ 10436481 w 10873921"/>
              <a:gd name="connsiteY24" fmla="*/ 1477797 h 6858558"/>
              <a:gd name="connsiteX25" fmla="*/ 10431659 w 10873921"/>
              <a:gd name="connsiteY25" fmla="*/ 1500615 h 6858558"/>
              <a:gd name="connsiteX26" fmla="*/ 10431103 w 10873921"/>
              <a:gd name="connsiteY26" fmla="*/ 1513756 h 6858558"/>
              <a:gd name="connsiteX27" fmla="*/ 10404251 w 10873921"/>
              <a:gd name="connsiteY27" fmla="*/ 1551761 h 6858558"/>
              <a:gd name="connsiteX28" fmla="*/ 10382431 w 10873921"/>
              <a:gd name="connsiteY28" fmla="*/ 1570136 h 6858558"/>
              <a:gd name="connsiteX29" fmla="*/ 10373233 w 10873921"/>
              <a:gd name="connsiteY29" fmla="*/ 1580611 h 6858558"/>
              <a:gd name="connsiteX30" fmla="*/ 10366354 w 10873921"/>
              <a:gd name="connsiteY30" fmla="*/ 1581543 h 6858558"/>
              <a:gd name="connsiteX31" fmla="*/ 10365856 w 10873921"/>
              <a:gd name="connsiteY31" fmla="*/ 1627197 h 6858558"/>
              <a:gd name="connsiteX32" fmla="*/ 10339843 w 10873921"/>
              <a:gd name="connsiteY32" fmla="*/ 1675061 h 6858558"/>
              <a:gd name="connsiteX33" fmla="*/ 10303766 w 10873921"/>
              <a:gd name="connsiteY33" fmla="*/ 1728350 h 6858558"/>
              <a:gd name="connsiteX34" fmla="*/ 10213612 w 10873921"/>
              <a:gd name="connsiteY34" fmla="*/ 1831639 h 6858558"/>
              <a:gd name="connsiteX35" fmla="*/ 10112893 w 10873921"/>
              <a:gd name="connsiteY35" fmla="*/ 1947999 h 6858558"/>
              <a:gd name="connsiteX36" fmla="*/ 10042411 w 10873921"/>
              <a:gd name="connsiteY36" fmla="*/ 2041320 h 6858558"/>
              <a:gd name="connsiteX37" fmla="*/ 9916869 w 10873921"/>
              <a:gd name="connsiteY37" fmla="*/ 2193981 h 6858558"/>
              <a:gd name="connsiteX38" fmla="*/ 9863224 w 10873921"/>
              <a:gd name="connsiteY38" fmla="*/ 2350764 h 6858558"/>
              <a:gd name="connsiteX39" fmla="*/ 9815833 w 10873921"/>
              <a:gd name="connsiteY39" fmla="*/ 2484015 h 6858558"/>
              <a:gd name="connsiteX40" fmla="*/ 9772154 w 10873921"/>
              <a:gd name="connsiteY40" fmla="*/ 2992899 h 6858558"/>
              <a:gd name="connsiteX41" fmla="*/ 9644932 w 10873921"/>
              <a:gd name="connsiteY41" fmla="*/ 4090138 h 6858558"/>
              <a:gd name="connsiteX42" fmla="*/ 9476803 w 10873921"/>
              <a:gd name="connsiteY42" fmla="*/ 5871230 h 6858558"/>
              <a:gd name="connsiteX43" fmla="*/ 9482048 w 10873921"/>
              <a:gd name="connsiteY43" fmla="*/ 5875581 h 6858558"/>
              <a:gd name="connsiteX44" fmla="*/ 9482918 w 10873921"/>
              <a:gd name="connsiteY44" fmla="*/ 5942515 h 6858558"/>
              <a:gd name="connsiteX45" fmla="*/ 9471123 w 10873921"/>
              <a:gd name="connsiteY45" fmla="*/ 6028951 h 6858558"/>
              <a:gd name="connsiteX46" fmla="*/ 9421412 w 10873921"/>
              <a:gd name="connsiteY46" fmla="*/ 6080818 h 6858558"/>
              <a:gd name="connsiteX47" fmla="*/ 9427038 w 10873921"/>
              <a:gd name="connsiteY47" fmla="*/ 6088099 h 6858558"/>
              <a:gd name="connsiteX48" fmla="*/ 9412784 w 10873921"/>
              <a:gd name="connsiteY48" fmla="*/ 6129303 h 6858558"/>
              <a:gd name="connsiteX49" fmla="*/ 9313343 w 10873921"/>
              <a:gd name="connsiteY49" fmla="*/ 6260036 h 6858558"/>
              <a:gd name="connsiteX50" fmla="*/ 9286856 w 10873921"/>
              <a:gd name="connsiteY50" fmla="*/ 6340934 h 6858558"/>
              <a:gd name="connsiteX51" fmla="*/ 9285436 w 10873921"/>
              <a:gd name="connsiteY51" fmla="*/ 6371842 h 6858558"/>
              <a:gd name="connsiteX52" fmla="*/ 9282564 w 10873921"/>
              <a:gd name="connsiteY52" fmla="*/ 6423490 h 6858558"/>
              <a:gd name="connsiteX53" fmla="*/ 9300077 w 10873921"/>
              <a:gd name="connsiteY53" fmla="*/ 6467496 h 6858558"/>
              <a:gd name="connsiteX54" fmla="*/ 9289886 w 10873921"/>
              <a:gd name="connsiteY54" fmla="*/ 6508540 h 6858558"/>
              <a:gd name="connsiteX55" fmla="*/ 9262092 w 10873921"/>
              <a:gd name="connsiteY55" fmla="*/ 6511084 h 6858558"/>
              <a:gd name="connsiteX56" fmla="*/ 9259443 w 10873921"/>
              <a:gd name="connsiteY56" fmla="*/ 6557257 h 6858558"/>
              <a:gd name="connsiteX57" fmla="*/ 9258214 w 10873921"/>
              <a:gd name="connsiteY57" fmla="*/ 6628065 h 6858558"/>
              <a:gd name="connsiteX58" fmla="*/ 9250938 w 10873921"/>
              <a:gd name="connsiteY58" fmla="*/ 6667101 h 6858558"/>
              <a:gd name="connsiteX59" fmla="*/ 9238195 w 10873921"/>
              <a:gd name="connsiteY59" fmla="*/ 6775682 h 6858558"/>
              <a:gd name="connsiteX60" fmla="*/ 9230652 w 10873921"/>
              <a:gd name="connsiteY60" fmla="*/ 6855909 h 6858558"/>
              <a:gd name="connsiteX61" fmla="*/ 0 w 10873921"/>
              <a:gd name="connsiteY61" fmla="*/ 6858558 h 6858558"/>
              <a:gd name="connsiteX62" fmla="*/ 0 w 10873921"/>
              <a:gd name="connsiteY62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72650 w 10873921"/>
              <a:gd name="connsiteY17" fmla="*/ 1166876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60288 w 10873921"/>
              <a:gd name="connsiteY22" fmla="*/ 1372815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72650 w 10873921"/>
              <a:gd name="connsiteY17" fmla="*/ 1166876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76190 w 10873921"/>
              <a:gd name="connsiteY22" fmla="*/ 1420523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76190 w 10873921"/>
              <a:gd name="connsiteY22" fmla="*/ 1420523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49520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89886 w 10873921"/>
              <a:gd name="connsiteY53" fmla="*/ 6508540 h 6858558"/>
              <a:gd name="connsiteX54" fmla="*/ 9262092 w 10873921"/>
              <a:gd name="connsiteY54" fmla="*/ 6511084 h 6858558"/>
              <a:gd name="connsiteX55" fmla="*/ 9259443 w 10873921"/>
              <a:gd name="connsiteY55" fmla="*/ 6557257 h 6858558"/>
              <a:gd name="connsiteX56" fmla="*/ 9258214 w 10873921"/>
              <a:gd name="connsiteY56" fmla="*/ 6628065 h 6858558"/>
              <a:gd name="connsiteX57" fmla="*/ 9250938 w 10873921"/>
              <a:gd name="connsiteY57" fmla="*/ 6667101 h 6858558"/>
              <a:gd name="connsiteX58" fmla="*/ 9238195 w 10873921"/>
              <a:gd name="connsiteY58" fmla="*/ 6775682 h 6858558"/>
              <a:gd name="connsiteX59" fmla="*/ 9230652 w 10873921"/>
              <a:gd name="connsiteY59" fmla="*/ 6855909 h 6858558"/>
              <a:gd name="connsiteX60" fmla="*/ 0 w 10873921"/>
              <a:gd name="connsiteY60" fmla="*/ 6858558 h 6858558"/>
              <a:gd name="connsiteX61" fmla="*/ 0 w 10873921"/>
              <a:gd name="connsiteY61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13343 w 10873921"/>
              <a:gd name="connsiteY48" fmla="*/ 6260036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412784 w 10873921"/>
              <a:gd name="connsiteY47" fmla="*/ 6129303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300077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482048 w 10873921"/>
              <a:gd name="connsiteY42" fmla="*/ 5875581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76803 w 10873921"/>
              <a:gd name="connsiteY41" fmla="*/ 5871230 h 6858558"/>
              <a:gd name="connsiteX42" fmla="*/ 9561561 w 10873921"/>
              <a:gd name="connsiteY42" fmla="*/ 5743059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561561 w 10873921"/>
              <a:gd name="connsiteY42" fmla="*/ 5743059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303766 w 10873921"/>
              <a:gd name="connsiteY32" fmla="*/ 1728350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339843 w 10873921"/>
              <a:gd name="connsiteY31" fmla="*/ 1675061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65856 w 10873921"/>
              <a:gd name="connsiteY30" fmla="*/ 1627197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66354 w 10873921"/>
              <a:gd name="connsiteY29" fmla="*/ 1581543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73233 w 10873921"/>
              <a:gd name="connsiteY28" fmla="*/ 1580611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31103 w 10873921"/>
              <a:gd name="connsiteY25" fmla="*/ 1513756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06221 w 10873921"/>
              <a:gd name="connsiteY25" fmla="*/ 1509609 h 6858558"/>
              <a:gd name="connsiteX26" fmla="*/ 10404251 w 10873921"/>
              <a:gd name="connsiteY26" fmla="*/ 1551761 h 6858558"/>
              <a:gd name="connsiteX27" fmla="*/ 10382431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500615 h 6858558"/>
              <a:gd name="connsiteX25" fmla="*/ 10406221 w 10873921"/>
              <a:gd name="connsiteY25" fmla="*/ 1509609 h 6858558"/>
              <a:gd name="connsiteX26" fmla="*/ 10404251 w 10873921"/>
              <a:gd name="connsiteY26" fmla="*/ 1551761 h 6858558"/>
              <a:gd name="connsiteX27" fmla="*/ 10374137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78804 w 10873921"/>
              <a:gd name="connsiteY19" fmla="*/ 1346492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488174 h 6858558"/>
              <a:gd name="connsiteX25" fmla="*/ 10406221 w 10873921"/>
              <a:gd name="connsiteY25" fmla="*/ 1509609 h 6858558"/>
              <a:gd name="connsiteX26" fmla="*/ 10404251 w 10873921"/>
              <a:gd name="connsiteY26" fmla="*/ 1551761 h 6858558"/>
              <a:gd name="connsiteX27" fmla="*/ 10374137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545155 w 10873921"/>
              <a:gd name="connsiteY19" fmla="*/ 1354786 h 6858558"/>
              <a:gd name="connsiteX20" fmla="*/ 10469399 w 10873921"/>
              <a:gd name="connsiteY20" fmla="*/ 1360254 h 6858558"/>
              <a:gd name="connsiteX21" fmla="*/ 10464675 w 10873921"/>
              <a:gd name="connsiteY21" fmla="*/ 1364867 h 6858558"/>
              <a:gd name="connsiteX22" fmla="*/ 10454987 w 10873921"/>
              <a:gd name="connsiteY22" fmla="*/ 1415222 h 6858558"/>
              <a:gd name="connsiteX23" fmla="*/ 10436481 w 10873921"/>
              <a:gd name="connsiteY23" fmla="*/ 1477797 h 6858558"/>
              <a:gd name="connsiteX24" fmla="*/ 10431659 w 10873921"/>
              <a:gd name="connsiteY24" fmla="*/ 1488174 h 6858558"/>
              <a:gd name="connsiteX25" fmla="*/ 10406221 w 10873921"/>
              <a:gd name="connsiteY25" fmla="*/ 1509609 h 6858558"/>
              <a:gd name="connsiteX26" fmla="*/ 10404251 w 10873921"/>
              <a:gd name="connsiteY26" fmla="*/ 1551761 h 6858558"/>
              <a:gd name="connsiteX27" fmla="*/ 10374137 w 10873921"/>
              <a:gd name="connsiteY27" fmla="*/ 1570136 h 6858558"/>
              <a:gd name="connsiteX28" fmla="*/ 10356645 w 10873921"/>
              <a:gd name="connsiteY28" fmla="*/ 1597199 h 6858558"/>
              <a:gd name="connsiteX29" fmla="*/ 10329031 w 10873921"/>
              <a:gd name="connsiteY29" fmla="*/ 1627159 h 6858558"/>
              <a:gd name="connsiteX30" fmla="*/ 10324386 w 10873921"/>
              <a:gd name="connsiteY30" fmla="*/ 1664520 h 6858558"/>
              <a:gd name="connsiteX31" fmla="*/ 10298374 w 10873921"/>
              <a:gd name="connsiteY31" fmla="*/ 1712383 h 6858558"/>
              <a:gd name="connsiteX32" fmla="*/ 10266443 w 10873921"/>
              <a:gd name="connsiteY32" fmla="*/ 1757378 h 6858558"/>
              <a:gd name="connsiteX33" fmla="*/ 10213612 w 10873921"/>
              <a:gd name="connsiteY33" fmla="*/ 1831639 h 6858558"/>
              <a:gd name="connsiteX34" fmla="*/ 10112893 w 10873921"/>
              <a:gd name="connsiteY34" fmla="*/ 1947999 h 6858558"/>
              <a:gd name="connsiteX35" fmla="*/ 10042411 w 10873921"/>
              <a:gd name="connsiteY35" fmla="*/ 2041320 h 6858558"/>
              <a:gd name="connsiteX36" fmla="*/ 9916869 w 10873921"/>
              <a:gd name="connsiteY36" fmla="*/ 2193981 h 6858558"/>
              <a:gd name="connsiteX37" fmla="*/ 9863224 w 10873921"/>
              <a:gd name="connsiteY37" fmla="*/ 2350764 h 6858558"/>
              <a:gd name="connsiteX38" fmla="*/ 9815833 w 10873921"/>
              <a:gd name="connsiteY38" fmla="*/ 2484015 h 6858558"/>
              <a:gd name="connsiteX39" fmla="*/ 9772154 w 10873921"/>
              <a:gd name="connsiteY39" fmla="*/ 2992899 h 6858558"/>
              <a:gd name="connsiteX40" fmla="*/ 9644932 w 10873921"/>
              <a:gd name="connsiteY40" fmla="*/ 4090138 h 6858558"/>
              <a:gd name="connsiteX41" fmla="*/ 9429095 w 10873921"/>
              <a:gd name="connsiteY41" fmla="*/ 5531975 h 6858558"/>
              <a:gd name="connsiteX42" fmla="*/ 9460845 w 10873921"/>
              <a:gd name="connsiteY42" fmla="*/ 5727156 h 6858558"/>
              <a:gd name="connsiteX43" fmla="*/ 9482918 w 10873921"/>
              <a:gd name="connsiteY43" fmla="*/ 5942515 h 6858558"/>
              <a:gd name="connsiteX44" fmla="*/ 9471123 w 10873921"/>
              <a:gd name="connsiteY44" fmla="*/ 6028951 h 6858558"/>
              <a:gd name="connsiteX45" fmla="*/ 9421412 w 10873921"/>
              <a:gd name="connsiteY45" fmla="*/ 6080818 h 6858558"/>
              <a:gd name="connsiteX46" fmla="*/ 9427038 w 10873921"/>
              <a:gd name="connsiteY46" fmla="*/ 6088099 h 6858558"/>
              <a:gd name="connsiteX47" fmla="*/ 9391581 w 10873921"/>
              <a:gd name="connsiteY47" fmla="*/ 6171710 h 6858558"/>
              <a:gd name="connsiteX48" fmla="*/ 9334546 w 10873921"/>
              <a:gd name="connsiteY48" fmla="*/ 6212328 h 6858558"/>
              <a:gd name="connsiteX49" fmla="*/ 9286856 w 10873921"/>
              <a:gd name="connsiteY49" fmla="*/ 6340934 h 6858558"/>
              <a:gd name="connsiteX50" fmla="*/ 9285436 w 10873921"/>
              <a:gd name="connsiteY50" fmla="*/ 6371842 h 6858558"/>
              <a:gd name="connsiteX51" fmla="*/ 9282564 w 10873921"/>
              <a:gd name="connsiteY51" fmla="*/ 6423490 h 6858558"/>
              <a:gd name="connsiteX52" fmla="*/ 9273573 w 10873921"/>
              <a:gd name="connsiteY52" fmla="*/ 6467496 h 6858558"/>
              <a:gd name="connsiteX53" fmla="*/ 9262092 w 10873921"/>
              <a:gd name="connsiteY53" fmla="*/ 6511084 h 6858558"/>
              <a:gd name="connsiteX54" fmla="*/ 9259443 w 10873921"/>
              <a:gd name="connsiteY54" fmla="*/ 6557257 h 6858558"/>
              <a:gd name="connsiteX55" fmla="*/ 9258214 w 10873921"/>
              <a:gd name="connsiteY55" fmla="*/ 6628065 h 6858558"/>
              <a:gd name="connsiteX56" fmla="*/ 9250938 w 10873921"/>
              <a:gd name="connsiteY56" fmla="*/ 6667101 h 6858558"/>
              <a:gd name="connsiteX57" fmla="*/ 9238195 w 10873921"/>
              <a:gd name="connsiteY57" fmla="*/ 6775682 h 6858558"/>
              <a:gd name="connsiteX58" fmla="*/ 9230652 w 10873921"/>
              <a:gd name="connsiteY58" fmla="*/ 6855909 h 6858558"/>
              <a:gd name="connsiteX59" fmla="*/ 0 w 10873921"/>
              <a:gd name="connsiteY59" fmla="*/ 6858558 h 6858558"/>
              <a:gd name="connsiteX60" fmla="*/ 0 w 10873921"/>
              <a:gd name="connsiteY60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69399 w 10873921"/>
              <a:gd name="connsiteY19" fmla="*/ 1360254 h 6858558"/>
              <a:gd name="connsiteX20" fmla="*/ 10464675 w 10873921"/>
              <a:gd name="connsiteY20" fmla="*/ 1364867 h 6858558"/>
              <a:gd name="connsiteX21" fmla="*/ 10454987 w 10873921"/>
              <a:gd name="connsiteY21" fmla="*/ 1415222 h 6858558"/>
              <a:gd name="connsiteX22" fmla="*/ 10436481 w 10873921"/>
              <a:gd name="connsiteY22" fmla="*/ 1477797 h 6858558"/>
              <a:gd name="connsiteX23" fmla="*/ 10431659 w 10873921"/>
              <a:gd name="connsiteY23" fmla="*/ 1488174 h 6858558"/>
              <a:gd name="connsiteX24" fmla="*/ 10406221 w 10873921"/>
              <a:gd name="connsiteY24" fmla="*/ 1509609 h 6858558"/>
              <a:gd name="connsiteX25" fmla="*/ 10404251 w 10873921"/>
              <a:gd name="connsiteY25" fmla="*/ 1551761 h 6858558"/>
              <a:gd name="connsiteX26" fmla="*/ 10374137 w 10873921"/>
              <a:gd name="connsiteY26" fmla="*/ 1570136 h 6858558"/>
              <a:gd name="connsiteX27" fmla="*/ 10356645 w 10873921"/>
              <a:gd name="connsiteY27" fmla="*/ 1597199 h 6858558"/>
              <a:gd name="connsiteX28" fmla="*/ 10329031 w 10873921"/>
              <a:gd name="connsiteY28" fmla="*/ 1627159 h 6858558"/>
              <a:gd name="connsiteX29" fmla="*/ 10324386 w 10873921"/>
              <a:gd name="connsiteY29" fmla="*/ 1664520 h 6858558"/>
              <a:gd name="connsiteX30" fmla="*/ 10298374 w 10873921"/>
              <a:gd name="connsiteY30" fmla="*/ 1712383 h 6858558"/>
              <a:gd name="connsiteX31" fmla="*/ 10266443 w 10873921"/>
              <a:gd name="connsiteY31" fmla="*/ 1757378 h 6858558"/>
              <a:gd name="connsiteX32" fmla="*/ 10213612 w 10873921"/>
              <a:gd name="connsiteY32" fmla="*/ 1831639 h 6858558"/>
              <a:gd name="connsiteX33" fmla="*/ 10112893 w 10873921"/>
              <a:gd name="connsiteY33" fmla="*/ 1947999 h 6858558"/>
              <a:gd name="connsiteX34" fmla="*/ 10042411 w 10873921"/>
              <a:gd name="connsiteY34" fmla="*/ 2041320 h 6858558"/>
              <a:gd name="connsiteX35" fmla="*/ 9916869 w 10873921"/>
              <a:gd name="connsiteY35" fmla="*/ 2193981 h 6858558"/>
              <a:gd name="connsiteX36" fmla="*/ 9863224 w 10873921"/>
              <a:gd name="connsiteY36" fmla="*/ 2350764 h 6858558"/>
              <a:gd name="connsiteX37" fmla="*/ 9815833 w 10873921"/>
              <a:gd name="connsiteY37" fmla="*/ 2484015 h 6858558"/>
              <a:gd name="connsiteX38" fmla="*/ 9772154 w 10873921"/>
              <a:gd name="connsiteY38" fmla="*/ 2992899 h 6858558"/>
              <a:gd name="connsiteX39" fmla="*/ 9644932 w 10873921"/>
              <a:gd name="connsiteY39" fmla="*/ 4090138 h 6858558"/>
              <a:gd name="connsiteX40" fmla="*/ 9429095 w 10873921"/>
              <a:gd name="connsiteY40" fmla="*/ 5531975 h 6858558"/>
              <a:gd name="connsiteX41" fmla="*/ 9460845 w 10873921"/>
              <a:gd name="connsiteY41" fmla="*/ 5727156 h 6858558"/>
              <a:gd name="connsiteX42" fmla="*/ 9482918 w 10873921"/>
              <a:gd name="connsiteY42" fmla="*/ 5942515 h 6858558"/>
              <a:gd name="connsiteX43" fmla="*/ 9471123 w 10873921"/>
              <a:gd name="connsiteY43" fmla="*/ 6028951 h 6858558"/>
              <a:gd name="connsiteX44" fmla="*/ 9421412 w 10873921"/>
              <a:gd name="connsiteY44" fmla="*/ 6080818 h 6858558"/>
              <a:gd name="connsiteX45" fmla="*/ 9427038 w 10873921"/>
              <a:gd name="connsiteY45" fmla="*/ 6088099 h 6858558"/>
              <a:gd name="connsiteX46" fmla="*/ 9391581 w 10873921"/>
              <a:gd name="connsiteY46" fmla="*/ 6171710 h 6858558"/>
              <a:gd name="connsiteX47" fmla="*/ 9334546 w 10873921"/>
              <a:gd name="connsiteY47" fmla="*/ 6212328 h 6858558"/>
              <a:gd name="connsiteX48" fmla="*/ 9286856 w 10873921"/>
              <a:gd name="connsiteY48" fmla="*/ 6340934 h 6858558"/>
              <a:gd name="connsiteX49" fmla="*/ 9285436 w 10873921"/>
              <a:gd name="connsiteY49" fmla="*/ 6371842 h 6858558"/>
              <a:gd name="connsiteX50" fmla="*/ 9282564 w 10873921"/>
              <a:gd name="connsiteY50" fmla="*/ 6423490 h 6858558"/>
              <a:gd name="connsiteX51" fmla="*/ 9273573 w 10873921"/>
              <a:gd name="connsiteY51" fmla="*/ 6467496 h 6858558"/>
              <a:gd name="connsiteX52" fmla="*/ 9262092 w 10873921"/>
              <a:gd name="connsiteY52" fmla="*/ 6511084 h 6858558"/>
              <a:gd name="connsiteX53" fmla="*/ 9259443 w 10873921"/>
              <a:gd name="connsiteY53" fmla="*/ 6557257 h 6858558"/>
              <a:gd name="connsiteX54" fmla="*/ 9258214 w 10873921"/>
              <a:gd name="connsiteY54" fmla="*/ 6628065 h 6858558"/>
              <a:gd name="connsiteX55" fmla="*/ 9250938 w 10873921"/>
              <a:gd name="connsiteY55" fmla="*/ 6667101 h 6858558"/>
              <a:gd name="connsiteX56" fmla="*/ 9238195 w 10873921"/>
              <a:gd name="connsiteY56" fmla="*/ 6775682 h 6858558"/>
              <a:gd name="connsiteX57" fmla="*/ 9230652 w 10873921"/>
              <a:gd name="connsiteY57" fmla="*/ 6855909 h 6858558"/>
              <a:gd name="connsiteX58" fmla="*/ 0 w 10873921"/>
              <a:gd name="connsiteY58" fmla="*/ 6858558 h 6858558"/>
              <a:gd name="connsiteX59" fmla="*/ 0 w 10873921"/>
              <a:gd name="connsiteY59" fmla="*/ 0 h 6858558"/>
              <a:gd name="connsiteX0" fmla="*/ 0 w 10873921"/>
              <a:gd name="connsiteY0" fmla="*/ 0 h 6858558"/>
              <a:gd name="connsiteX1" fmla="*/ 10869426 w 10873921"/>
              <a:gd name="connsiteY1" fmla="*/ 559 h 6858558"/>
              <a:gd name="connsiteX2" fmla="*/ 10871723 w 10873921"/>
              <a:gd name="connsiteY2" fmla="*/ 8753 h 6858558"/>
              <a:gd name="connsiteX3" fmla="*/ 10864985 w 10873921"/>
              <a:gd name="connsiteY3" fmla="*/ 53973 h 6858558"/>
              <a:gd name="connsiteX4" fmla="*/ 10813262 w 10873921"/>
              <a:gd name="connsiteY4" fmla="*/ 157844 h 6858558"/>
              <a:gd name="connsiteX5" fmla="*/ 10788250 w 10873921"/>
              <a:gd name="connsiteY5" fmla="*/ 249730 h 6858558"/>
              <a:gd name="connsiteX6" fmla="*/ 10777796 w 10873921"/>
              <a:gd name="connsiteY6" fmla="*/ 352984 h 6858558"/>
              <a:gd name="connsiteX7" fmla="*/ 10759322 w 10873921"/>
              <a:gd name="connsiteY7" fmla="*/ 407113 h 6858558"/>
              <a:gd name="connsiteX8" fmla="*/ 10694154 w 10873921"/>
              <a:gd name="connsiteY8" fmla="*/ 534382 h 6858558"/>
              <a:gd name="connsiteX9" fmla="*/ 10617194 w 10873921"/>
              <a:gd name="connsiteY9" fmla="*/ 626012 h 6858558"/>
              <a:gd name="connsiteX10" fmla="*/ 10553040 w 10873921"/>
              <a:gd name="connsiteY10" fmla="*/ 736652 h 6858558"/>
              <a:gd name="connsiteX11" fmla="*/ 10549362 w 10873921"/>
              <a:gd name="connsiteY11" fmla="*/ 767381 h 6858558"/>
              <a:gd name="connsiteX12" fmla="*/ 10542712 w 10873921"/>
              <a:gd name="connsiteY12" fmla="*/ 818695 h 6858558"/>
              <a:gd name="connsiteX13" fmla="*/ 10543783 w 10873921"/>
              <a:gd name="connsiteY13" fmla="*/ 904039 h 6858558"/>
              <a:gd name="connsiteX14" fmla="*/ 10509848 w 10873921"/>
              <a:gd name="connsiteY14" fmla="*/ 950499 h 6858558"/>
              <a:gd name="connsiteX15" fmla="*/ 10503433 w 10873921"/>
              <a:gd name="connsiteY15" fmla="*/ 1021040 h 6858558"/>
              <a:gd name="connsiteX16" fmla="*/ 10493315 w 10873921"/>
              <a:gd name="connsiteY16" fmla="*/ 1059465 h 6858558"/>
              <a:gd name="connsiteX17" fmla="*/ 10483252 w 10873921"/>
              <a:gd name="connsiteY17" fmla="*/ 1193380 h 6858558"/>
              <a:gd name="connsiteX18" fmla="*/ 10479612 w 10873921"/>
              <a:gd name="connsiteY18" fmla="*/ 1340205 h 6858558"/>
              <a:gd name="connsiteX19" fmla="*/ 10481840 w 10873921"/>
              <a:gd name="connsiteY19" fmla="*/ 1322931 h 6858558"/>
              <a:gd name="connsiteX20" fmla="*/ 10464675 w 10873921"/>
              <a:gd name="connsiteY20" fmla="*/ 1364867 h 6858558"/>
              <a:gd name="connsiteX21" fmla="*/ 10454987 w 10873921"/>
              <a:gd name="connsiteY21" fmla="*/ 1415222 h 6858558"/>
              <a:gd name="connsiteX22" fmla="*/ 10436481 w 10873921"/>
              <a:gd name="connsiteY22" fmla="*/ 1477797 h 6858558"/>
              <a:gd name="connsiteX23" fmla="*/ 10431659 w 10873921"/>
              <a:gd name="connsiteY23" fmla="*/ 1488174 h 6858558"/>
              <a:gd name="connsiteX24" fmla="*/ 10406221 w 10873921"/>
              <a:gd name="connsiteY24" fmla="*/ 1509609 h 6858558"/>
              <a:gd name="connsiteX25" fmla="*/ 10404251 w 10873921"/>
              <a:gd name="connsiteY25" fmla="*/ 1551761 h 6858558"/>
              <a:gd name="connsiteX26" fmla="*/ 10374137 w 10873921"/>
              <a:gd name="connsiteY26" fmla="*/ 1570136 h 6858558"/>
              <a:gd name="connsiteX27" fmla="*/ 10356645 w 10873921"/>
              <a:gd name="connsiteY27" fmla="*/ 1597199 h 6858558"/>
              <a:gd name="connsiteX28" fmla="*/ 10329031 w 10873921"/>
              <a:gd name="connsiteY28" fmla="*/ 1627159 h 6858558"/>
              <a:gd name="connsiteX29" fmla="*/ 10324386 w 10873921"/>
              <a:gd name="connsiteY29" fmla="*/ 1664520 h 6858558"/>
              <a:gd name="connsiteX30" fmla="*/ 10298374 w 10873921"/>
              <a:gd name="connsiteY30" fmla="*/ 1712383 h 6858558"/>
              <a:gd name="connsiteX31" fmla="*/ 10266443 w 10873921"/>
              <a:gd name="connsiteY31" fmla="*/ 1757378 h 6858558"/>
              <a:gd name="connsiteX32" fmla="*/ 10213612 w 10873921"/>
              <a:gd name="connsiteY32" fmla="*/ 1831639 h 6858558"/>
              <a:gd name="connsiteX33" fmla="*/ 10112893 w 10873921"/>
              <a:gd name="connsiteY33" fmla="*/ 1947999 h 6858558"/>
              <a:gd name="connsiteX34" fmla="*/ 10042411 w 10873921"/>
              <a:gd name="connsiteY34" fmla="*/ 2041320 h 6858558"/>
              <a:gd name="connsiteX35" fmla="*/ 9916869 w 10873921"/>
              <a:gd name="connsiteY35" fmla="*/ 2193981 h 6858558"/>
              <a:gd name="connsiteX36" fmla="*/ 9863224 w 10873921"/>
              <a:gd name="connsiteY36" fmla="*/ 2350764 h 6858558"/>
              <a:gd name="connsiteX37" fmla="*/ 9815833 w 10873921"/>
              <a:gd name="connsiteY37" fmla="*/ 2484015 h 6858558"/>
              <a:gd name="connsiteX38" fmla="*/ 9772154 w 10873921"/>
              <a:gd name="connsiteY38" fmla="*/ 2992899 h 6858558"/>
              <a:gd name="connsiteX39" fmla="*/ 9644932 w 10873921"/>
              <a:gd name="connsiteY39" fmla="*/ 4090138 h 6858558"/>
              <a:gd name="connsiteX40" fmla="*/ 9429095 w 10873921"/>
              <a:gd name="connsiteY40" fmla="*/ 5531975 h 6858558"/>
              <a:gd name="connsiteX41" fmla="*/ 9460845 w 10873921"/>
              <a:gd name="connsiteY41" fmla="*/ 5727156 h 6858558"/>
              <a:gd name="connsiteX42" fmla="*/ 9482918 w 10873921"/>
              <a:gd name="connsiteY42" fmla="*/ 5942515 h 6858558"/>
              <a:gd name="connsiteX43" fmla="*/ 9471123 w 10873921"/>
              <a:gd name="connsiteY43" fmla="*/ 6028951 h 6858558"/>
              <a:gd name="connsiteX44" fmla="*/ 9421412 w 10873921"/>
              <a:gd name="connsiteY44" fmla="*/ 6080818 h 6858558"/>
              <a:gd name="connsiteX45" fmla="*/ 9427038 w 10873921"/>
              <a:gd name="connsiteY45" fmla="*/ 6088099 h 6858558"/>
              <a:gd name="connsiteX46" fmla="*/ 9391581 w 10873921"/>
              <a:gd name="connsiteY46" fmla="*/ 6171710 h 6858558"/>
              <a:gd name="connsiteX47" fmla="*/ 9334546 w 10873921"/>
              <a:gd name="connsiteY47" fmla="*/ 6212328 h 6858558"/>
              <a:gd name="connsiteX48" fmla="*/ 9286856 w 10873921"/>
              <a:gd name="connsiteY48" fmla="*/ 6340934 h 6858558"/>
              <a:gd name="connsiteX49" fmla="*/ 9285436 w 10873921"/>
              <a:gd name="connsiteY49" fmla="*/ 6371842 h 6858558"/>
              <a:gd name="connsiteX50" fmla="*/ 9282564 w 10873921"/>
              <a:gd name="connsiteY50" fmla="*/ 6423490 h 6858558"/>
              <a:gd name="connsiteX51" fmla="*/ 9273573 w 10873921"/>
              <a:gd name="connsiteY51" fmla="*/ 6467496 h 6858558"/>
              <a:gd name="connsiteX52" fmla="*/ 9262092 w 10873921"/>
              <a:gd name="connsiteY52" fmla="*/ 6511084 h 6858558"/>
              <a:gd name="connsiteX53" fmla="*/ 9259443 w 10873921"/>
              <a:gd name="connsiteY53" fmla="*/ 6557257 h 6858558"/>
              <a:gd name="connsiteX54" fmla="*/ 9258214 w 10873921"/>
              <a:gd name="connsiteY54" fmla="*/ 6628065 h 6858558"/>
              <a:gd name="connsiteX55" fmla="*/ 9250938 w 10873921"/>
              <a:gd name="connsiteY55" fmla="*/ 6667101 h 6858558"/>
              <a:gd name="connsiteX56" fmla="*/ 9238195 w 10873921"/>
              <a:gd name="connsiteY56" fmla="*/ 6775682 h 6858558"/>
              <a:gd name="connsiteX57" fmla="*/ 9230652 w 10873921"/>
              <a:gd name="connsiteY57" fmla="*/ 6855909 h 6858558"/>
              <a:gd name="connsiteX58" fmla="*/ 0 w 10873921"/>
              <a:gd name="connsiteY58" fmla="*/ 6858558 h 6858558"/>
              <a:gd name="connsiteX59" fmla="*/ 0 w 10873921"/>
              <a:gd name="connsiteY59" fmla="*/ 0 h 685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0873921" h="6858558">
                <a:moveTo>
                  <a:pt x="0" y="0"/>
                </a:moveTo>
                <a:lnTo>
                  <a:pt x="10869426" y="559"/>
                </a:lnTo>
                <a:lnTo>
                  <a:pt x="10871723" y="8753"/>
                </a:lnTo>
                <a:cubicBezTo>
                  <a:pt x="10875142" y="23728"/>
                  <a:pt x="10875705" y="38957"/>
                  <a:pt x="10864985" y="53973"/>
                </a:cubicBezTo>
                <a:cubicBezTo>
                  <a:pt x="10830995" y="73132"/>
                  <a:pt x="10857440" y="135050"/>
                  <a:pt x="10813262" y="157844"/>
                </a:cubicBezTo>
                <a:cubicBezTo>
                  <a:pt x="10800473" y="190470"/>
                  <a:pt x="10793488" y="228344"/>
                  <a:pt x="10788250" y="249730"/>
                </a:cubicBezTo>
                <a:cubicBezTo>
                  <a:pt x="10782339" y="282253"/>
                  <a:pt x="10782617" y="319686"/>
                  <a:pt x="10777796" y="352984"/>
                </a:cubicBezTo>
                <a:cubicBezTo>
                  <a:pt x="10765209" y="386395"/>
                  <a:pt x="10770390" y="383563"/>
                  <a:pt x="10759322" y="407113"/>
                </a:cubicBezTo>
                <a:cubicBezTo>
                  <a:pt x="10745382" y="437346"/>
                  <a:pt x="10714308" y="505850"/>
                  <a:pt x="10694154" y="534382"/>
                </a:cubicBezTo>
                <a:cubicBezTo>
                  <a:pt x="10632784" y="570697"/>
                  <a:pt x="10644933" y="585617"/>
                  <a:pt x="10617194" y="626012"/>
                </a:cubicBezTo>
                <a:cubicBezTo>
                  <a:pt x="10590097" y="673298"/>
                  <a:pt x="10617417" y="688947"/>
                  <a:pt x="10553040" y="736652"/>
                </a:cubicBezTo>
                <a:cubicBezTo>
                  <a:pt x="10565420" y="748916"/>
                  <a:pt x="10562638" y="756967"/>
                  <a:pt x="10549362" y="767381"/>
                </a:cubicBezTo>
                <a:cubicBezTo>
                  <a:pt x="10537344" y="790780"/>
                  <a:pt x="10576834" y="803120"/>
                  <a:pt x="10542712" y="818695"/>
                </a:cubicBezTo>
                <a:cubicBezTo>
                  <a:pt x="10541782" y="841471"/>
                  <a:pt x="10549260" y="882072"/>
                  <a:pt x="10543783" y="904039"/>
                </a:cubicBezTo>
                <a:cubicBezTo>
                  <a:pt x="10535932" y="918486"/>
                  <a:pt x="10516573" y="930999"/>
                  <a:pt x="10509848" y="950499"/>
                </a:cubicBezTo>
                <a:cubicBezTo>
                  <a:pt x="10487263" y="970728"/>
                  <a:pt x="10507033" y="983465"/>
                  <a:pt x="10503433" y="1021040"/>
                </a:cubicBezTo>
                <a:cubicBezTo>
                  <a:pt x="10485183" y="1030687"/>
                  <a:pt x="10486288" y="1044151"/>
                  <a:pt x="10493315" y="1059465"/>
                </a:cubicBezTo>
                <a:cubicBezTo>
                  <a:pt x="10476137" y="1091092"/>
                  <a:pt x="10491813" y="1153945"/>
                  <a:pt x="10483252" y="1193380"/>
                </a:cubicBezTo>
                <a:cubicBezTo>
                  <a:pt x="10480968" y="1240170"/>
                  <a:pt x="10478586" y="1310269"/>
                  <a:pt x="10479612" y="1340205"/>
                </a:cubicBezTo>
                <a:cubicBezTo>
                  <a:pt x="10477303" y="1368017"/>
                  <a:pt x="10484330" y="1318821"/>
                  <a:pt x="10481840" y="1322931"/>
                </a:cubicBezTo>
                <a:lnTo>
                  <a:pt x="10464675" y="1364867"/>
                </a:lnTo>
                <a:cubicBezTo>
                  <a:pt x="10461863" y="1368255"/>
                  <a:pt x="10455260" y="1413184"/>
                  <a:pt x="10454987" y="1415222"/>
                </a:cubicBezTo>
                <a:lnTo>
                  <a:pt x="10436481" y="1477797"/>
                </a:lnTo>
                <a:cubicBezTo>
                  <a:pt x="10424405" y="1491881"/>
                  <a:pt x="10402576" y="1481078"/>
                  <a:pt x="10431659" y="1488174"/>
                </a:cubicBezTo>
                <a:cubicBezTo>
                  <a:pt x="10428434" y="1493161"/>
                  <a:pt x="10404006" y="1505685"/>
                  <a:pt x="10406221" y="1509609"/>
                </a:cubicBezTo>
                <a:cubicBezTo>
                  <a:pt x="10405564" y="1523660"/>
                  <a:pt x="10404908" y="1537710"/>
                  <a:pt x="10404251" y="1551761"/>
                </a:cubicBezTo>
                <a:lnTo>
                  <a:pt x="10374137" y="1570136"/>
                </a:lnTo>
                <a:lnTo>
                  <a:pt x="10356645" y="1597199"/>
                </a:lnTo>
                <a:lnTo>
                  <a:pt x="10329031" y="1627159"/>
                </a:lnTo>
                <a:cubicBezTo>
                  <a:pt x="10327802" y="1634923"/>
                  <a:pt x="10328804" y="1648934"/>
                  <a:pt x="10324386" y="1664520"/>
                </a:cubicBezTo>
                <a:lnTo>
                  <a:pt x="10298374" y="1712383"/>
                </a:lnTo>
                <a:cubicBezTo>
                  <a:pt x="10292369" y="1715353"/>
                  <a:pt x="10273961" y="1756769"/>
                  <a:pt x="10266443" y="1757378"/>
                </a:cubicBezTo>
                <a:cubicBezTo>
                  <a:pt x="10269695" y="1820361"/>
                  <a:pt x="10237778" y="1776373"/>
                  <a:pt x="10213612" y="1831639"/>
                </a:cubicBezTo>
                <a:cubicBezTo>
                  <a:pt x="10179204" y="1903298"/>
                  <a:pt x="10109728" y="1921506"/>
                  <a:pt x="10112893" y="1947999"/>
                </a:cubicBezTo>
                <a:cubicBezTo>
                  <a:pt x="10094691" y="1998361"/>
                  <a:pt x="10102389" y="1983766"/>
                  <a:pt x="10042411" y="2041320"/>
                </a:cubicBezTo>
                <a:cubicBezTo>
                  <a:pt x="10008857" y="2095569"/>
                  <a:pt x="9952918" y="2127388"/>
                  <a:pt x="9916869" y="2193981"/>
                </a:cubicBezTo>
                <a:lnTo>
                  <a:pt x="9863224" y="2350764"/>
                </a:lnTo>
                <a:cubicBezTo>
                  <a:pt x="9863330" y="2352774"/>
                  <a:pt x="9815727" y="2482005"/>
                  <a:pt x="9815833" y="2484015"/>
                </a:cubicBezTo>
                <a:lnTo>
                  <a:pt x="9772154" y="2992899"/>
                </a:lnTo>
                <a:lnTo>
                  <a:pt x="9644932" y="4090138"/>
                </a:lnTo>
                <a:cubicBezTo>
                  <a:pt x="9572986" y="4570750"/>
                  <a:pt x="9336714" y="5040761"/>
                  <a:pt x="9429095" y="5531975"/>
                </a:cubicBezTo>
                <a:lnTo>
                  <a:pt x="9460845" y="5727156"/>
                </a:lnTo>
                <a:cubicBezTo>
                  <a:pt x="9434202" y="5741673"/>
                  <a:pt x="9503485" y="5873314"/>
                  <a:pt x="9482918" y="5942515"/>
                </a:cubicBezTo>
                <a:cubicBezTo>
                  <a:pt x="9458391" y="5952520"/>
                  <a:pt x="9483913" y="5987751"/>
                  <a:pt x="9471123" y="6028951"/>
                </a:cubicBezTo>
                <a:cubicBezTo>
                  <a:pt x="9443176" y="6039559"/>
                  <a:pt x="9462784" y="6056805"/>
                  <a:pt x="9421412" y="6080818"/>
                </a:cubicBezTo>
                <a:cubicBezTo>
                  <a:pt x="9423647" y="6083002"/>
                  <a:pt x="9432010" y="6072950"/>
                  <a:pt x="9427038" y="6088099"/>
                </a:cubicBezTo>
                <a:cubicBezTo>
                  <a:pt x="9422066" y="6103248"/>
                  <a:pt x="9408141" y="6164326"/>
                  <a:pt x="9391581" y="6171710"/>
                </a:cubicBezTo>
                <a:cubicBezTo>
                  <a:pt x="9333029" y="6212229"/>
                  <a:pt x="9359251" y="6170095"/>
                  <a:pt x="9334546" y="6212328"/>
                </a:cubicBezTo>
                <a:cubicBezTo>
                  <a:pt x="9310985" y="6261390"/>
                  <a:pt x="9347570" y="6288844"/>
                  <a:pt x="9286856" y="6340934"/>
                </a:cubicBezTo>
                <a:cubicBezTo>
                  <a:pt x="9300100" y="6352300"/>
                  <a:pt x="9297914" y="6360525"/>
                  <a:pt x="9285436" y="6371842"/>
                </a:cubicBezTo>
                <a:cubicBezTo>
                  <a:pt x="9275164" y="6396022"/>
                  <a:pt x="9315456" y="6405567"/>
                  <a:pt x="9282564" y="6423490"/>
                </a:cubicBezTo>
                <a:cubicBezTo>
                  <a:pt x="9305465" y="6425186"/>
                  <a:pt x="9247312" y="6472461"/>
                  <a:pt x="9273573" y="6467496"/>
                </a:cubicBezTo>
                <a:cubicBezTo>
                  <a:pt x="9270161" y="6482095"/>
                  <a:pt x="9268864" y="6496124"/>
                  <a:pt x="9262092" y="6511084"/>
                </a:cubicBezTo>
                <a:cubicBezTo>
                  <a:pt x="9255270" y="6535696"/>
                  <a:pt x="9216266" y="6524401"/>
                  <a:pt x="9259443" y="6557257"/>
                </a:cubicBezTo>
                <a:cubicBezTo>
                  <a:pt x="9238398" y="6579015"/>
                  <a:pt x="9259051" y="6590335"/>
                  <a:pt x="9258214" y="6628065"/>
                </a:cubicBezTo>
                <a:cubicBezTo>
                  <a:pt x="9240716" y="6638965"/>
                  <a:pt x="9242806" y="6652318"/>
                  <a:pt x="9250938" y="6667101"/>
                </a:cubicBezTo>
                <a:cubicBezTo>
                  <a:pt x="9236122" y="6699849"/>
                  <a:pt x="9243844" y="6735749"/>
                  <a:pt x="9238195" y="6775682"/>
                </a:cubicBezTo>
                <a:cubicBezTo>
                  <a:pt x="9217030" y="6803360"/>
                  <a:pt x="9226967" y="6827554"/>
                  <a:pt x="9230652" y="6855909"/>
                </a:cubicBezTo>
                <a:lnTo>
                  <a:pt x="0" y="6858558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1D417E5-FCC7-7A3C-A428-FE11841CA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8" y="603623"/>
            <a:ext cx="9335068" cy="12220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F57A392C-FA83-4218-DF84-D78CD05105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50878" y="2147355"/>
            <a:ext cx="6037130" cy="410702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Piaget’s theory helps us understand Isaac’s cognitive development and challenges.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Supporting his mother’s wellbeing is equally important.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Early intervention and a supportive environment can improve outcomes for Isaac.</a:t>
            </a:r>
          </a:p>
        </p:txBody>
      </p:sp>
      <p:sp>
        <p:nvSpPr>
          <p:cNvPr id="34" name="Freeform: Shape 32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10024" y="2022496"/>
            <a:ext cx="3477029" cy="38481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9" name="Picture Placeholder 8" descr="A person and a child playing with blocks&#10;&#10;AI-generated content may be incorrect.">
            <a:extLst>
              <a:ext uri="{FF2B5EF4-FFF2-40B4-BE49-F238E27FC236}">
                <a16:creationId xmlns:a16="http://schemas.microsoft.com/office/drawing/2014/main" id="{D7F492E5-8723-F145-5A24-F79B783CC30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6"/>
          <a:srcRect l="10486" r="-3" b="-3"/>
          <a:stretch>
            <a:fillRect/>
          </a:stretch>
        </p:blipFill>
        <p:spPr>
          <a:xfrm>
            <a:off x="7356560" y="987328"/>
            <a:ext cx="4568239" cy="5103348"/>
          </a:xfrm>
          <a:prstGeom prst="rect">
            <a:avLst/>
          </a:prstGeom>
        </p:spPr>
      </p:pic>
      <p:pic>
        <p:nvPicPr>
          <p:cNvPr id="11" name="Graphic 10" descr="Right And Left Brain outline">
            <a:extLst>
              <a:ext uri="{FF2B5EF4-FFF2-40B4-BE49-F238E27FC236}">
                <a16:creationId xmlns:a16="http://schemas.microsoft.com/office/drawing/2014/main" id="{C009909C-9AFD-3401-A9AD-EFCDE8A5512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43648" y="2386958"/>
            <a:ext cx="914400" cy="914400"/>
          </a:xfrm>
          <a:prstGeom prst="rect">
            <a:avLst/>
          </a:prstGeom>
        </p:spPr>
      </p:pic>
      <p:pic>
        <p:nvPicPr>
          <p:cNvPr id="13" name="Graphic 12" descr="Badge Heart outline">
            <a:extLst>
              <a:ext uri="{FF2B5EF4-FFF2-40B4-BE49-F238E27FC236}">
                <a16:creationId xmlns:a16="http://schemas.microsoft.com/office/drawing/2014/main" id="{4F2F3EB5-F80D-990F-6A9A-425B0F6E3E8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43648" y="3623089"/>
            <a:ext cx="914400" cy="914400"/>
          </a:xfrm>
          <a:prstGeom prst="rect">
            <a:avLst/>
          </a:prstGeom>
        </p:spPr>
      </p:pic>
      <p:pic>
        <p:nvPicPr>
          <p:cNvPr id="17" name="Graphic 16" descr="Plant outline">
            <a:extLst>
              <a:ext uri="{FF2B5EF4-FFF2-40B4-BE49-F238E27FC236}">
                <a16:creationId xmlns:a16="http://schemas.microsoft.com/office/drawing/2014/main" id="{807CC8B2-C312-6AA4-0E09-B7E6D398775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43648" y="4776382"/>
            <a:ext cx="914400" cy="914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8903F2B-2F32-7C8A-5E9B-51F356AB84CF}"/>
              </a:ext>
            </a:extLst>
          </p:cNvPr>
          <p:cNvSpPr txBox="1"/>
          <p:nvPr/>
        </p:nvSpPr>
        <p:spPr>
          <a:xfrm>
            <a:off x="7088008" y="6357656"/>
            <a:ext cx="5092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(Bruce, 2021; Department for Education, 2024; NHS, 2023) </a:t>
            </a:r>
          </a:p>
        </p:txBody>
      </p:sp>
    </p:spTree>
    <p:extLst>
      <p:ext uri="{BB962C8B-B14F-4D97-AF65-F5344CB8AC3E}">
        <p14:creationId xmlns:p14="http://schemas.microsoft.com/office/powerpoint/2010/main" val="1490270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BDE6F88-5F86-30C6-410C-F054945A7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E69411-AA3F-24E8-CEDF-6B30D8771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1825625"/>
            <a:ext cx="9810604" cy="442277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Bruce, T. (2021) Early Childhood Education. 8</a:t>
            </a:r>
            <a:r>
              <a:rPr lang="en-US" baseline="30000" dirty="0"/>
              <a:t>th</a:t>
            </a:r>
            <a:r>
              <a:rPr lang="en-US" dirty="0"/>
              <a:t> ed. London: Sage. Available at: </a:t>
            </a:r>
            <a:r>
              <a:rPr lang="en-US" dirty="0">
                <a:hlinkClick r:id="rId2"/>
              </a:rPr>
              <a:t>https://uk.sagepub.com/en-gb/eur/early-childhood-education/book268639</a:t>
            </a:r>
            <a:r>
              <a:rPr lang="en-US" dirty="0"/>
              <a:t> (Accessed: 6 July 2026).</a:t>
            </a:r>
          </a:p>
          <a:p>
            <a:r>
              <a:rPr lang="en-US" dirty="0"/>
              <a:t>Department for Education (2024) Statutory Framework for the Early Years Foundation Stage. London: Department for Education. Available at: </a:t>
            </a:r>
            <a:r>
              <a:rPr lang="en-US" dirty="0">
                <a:hlinkClick r:id="rId3"/>
              </a:rPr>
              <a:t>https://www.gov.uk/government/publications/early-years-foundation-stage-framework-2</a:t>
            </a:r>
            <a:r>
              <a:rPr lang="en-US" dirty="0"/>
              <a:t> (Accessed: 8 July 2026).</a:t>
            </a:r>
          </a:p>
          <a:p>
            <a:r>
              <a:rPr lang="en-US" dirty="0"/>
              <a:t>NHS (2023) Postnatal Depression. Available at: </a:t>
            </a:r>
            <a:r>
              <a:rPr lang="en-US" dirty="0">
                <a:hlinkClick r:id="rId4"/>
              </a:rPr>
              <a:t>https://www.nhs.uk/mental-health/conditions/postnatal-depression/</a:t>
            </a:r>
            <a:r>
              <a:rPr lang="en-US" dirty="0"/>
              <a:t> (Accessed at: 8 July 2026).</a:t>
            </a:r>
          </a:p>
          <a:p>
            <a:r>
              <a:rPr lang="en-US" dirty="0"/>
              <a:t>Piaget, J. (1952) The Origins of Intelligence in Children. New Yor: International Universities Press. Available at: </a:t>
            </a:r>
            <a:r>
              <a:rPr lang="en-US" dirty="0">
                <a:hlinkClick r:id="rId5"/>
              </a:rPr>
              <a:t>https://archive.org/details/originsofintelli0000piag</a:t>
            </a:r>
            <a:r>
              <a:rPr lang="en-US" dirty="0"/>
              <a:t> (Accessed: 8 July 2026).  </a:t>
            </a:r>
          </a:p>
          <a:p>
            <a:r>
              <a:rPr lang="en-US" dirty="0"/>
              <a:t>Piaget, J. (1964) ‘Development and Learning; Journal of Research in Science Teaching,2(3), pp. 176-186.Available at: </a:t>
            </a:r>
            <a:r>
              <a:rPr lang="en-US" dirty="0">
                <a:hlinkClick r:id="rId6"/>
              </a:rPr>
              <a:t>https://onlinelibrary.wiley.com/doi/10.1002/sce.3730480306</a:t>
            </a:r>
            <a:r>
              <a:rPr lang="en-US" dirty="0"/>
              <a:t> (Accessed: 8 July 2026).</a:t>
            </a:r>
          </a:p>
          <a:p>
            <a:r>
              <a:rPr lang="en-US" dirty="0"/>
              <a:t>Pound, L. (2022) How Children Learn. 4</a:t>
            </a:r>
            <a:r>
              <a:rPr lang="en-US" baseline="30000" dirty="0"/>
              <a:t>th</a:t>
            </a:r>
            <a:r>
              <a:rPr lang="en-US" dirty="0"/>
              <a:t> ed. London: Person. Available at </a:t>
            </a:r>
            <a:r>
              <a:rPr lang="en-US" dirty="0">
                <a:hlinkClick r:id="rId7"/>
              </a:rPr>
              <a:t>https://www.pearson.com/en-gb/subject-catalog/p/how-children-learn/P200000009642</a:t>
            </a:r>
            <a:r>
              <a:rPr lang="en-US" dirty="0"/>
              <a:t> (Accessed: 8 July 2026).</a:t>
            </a:r>
          </a:p>
          <a:p>
            <a:r>
              <a:rPr lang="en-US" dirty="0"/>
              <a:t>Santrock, J.W. (2023) Life-Span Development. 19</a:t>
            </a:r>
            <a:r>
              <a:rPr lang="en-US" baseline="30000" dirty="0"/>
              <a:t>th</a:t>
            </a:r>
            <a:r>
              <a:rPr lang="en-US" dirty="0"/>
              <a:t> ed. New York: McGraw Hill. Available at: </a:t>
            </a:r>
            <a:r>
              <a:rPr lang="en-US" dirty="0">
                <a:hlinkClick r:id="rId8"/>
              </a:rPr>
              <a:t>https://www.mheducation.com</a:t>
            </a:r>
            <a:r>
              <a:rPr lang="en-US" dirty="0"/>
              <a:t> (Accessed: 8 July 2026).</a:t>
            </a:r>
          </a:p>
        </p:txBody>
      </p:sp>
    </p:spTree>
    <p:extLst>
      <p:ext uri="{BB962C8B-B14F-4D97-AF65-F5344CB8AC3E}">
        <p14:creationId xmlns:p14="http://schemas.microsoft.com/office/powerpoint/2010/main" val="2055424665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2718</TotalTime>
  <Words>763</Words>
  <Application>Microsoft Macintosh PowerPoint</Application>
  <PresentationFormat>Widescreen</PresentationFormat>
  <Paragraphs>120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Bembo</vt:lpstr>
      <vt:lpstr>ArchiveVTI</vt:lpstr>
      <vt:lpstr>PowerPoint Presentation</vt:lpstr>
      <vt:lpstr>Piaget’s Cognitive Development Theory</vt:lpstr>
      <vt:lpstr>Introducing Isaac</vt:lpstr>
      <vt:lpstr>Who was jean Piaget?</vt:lpstr>
      <vt:lpstr>Preoperational stage (2-7 years)</vt:lpstr>
      <vt:lpstr>Nature VS Nurture </vt:lpstr>
      <vt:lpstr>     Applying Piaget to Isaac</vt:lpstr>
      <vt:lpstr>The Role of Isaac’s Mother</vt:lpstr>
      <vt:lpstr>Supporting Isaac</vt:lpstr>
      <vt:lpstr>Strength and Limitations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Dana Bardar (2513145)</dc:creator>
  <cp:lastModifiedBy>Dana Bardar (2513145)</cp:lastModifiedBy>
  <cp:revision>1</cp:revision>
  <dcterms:created xsi:type="dcterms:W3CDTF">2026-07-08T21:00:11Z</dcterms:created>
  <dcterms:modified xsi:type="dcterms:W3CDTF">2026-07-13T01:00:38Z</dcterms:modified>
</cp:coreProperties>
</file>