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AB743-F312-EDEE-39EA-58518CF02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67DC2E-7564-F9F5-798E-5030AF6F0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78B77-BFF9-4315-A672-0C4450717C95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B3B8A5-799E-66D1-E45F-6C58CCBB7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46D3FB-FA1A-C9E9-EA3B-3C85DF88C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DBF63-875A-40FC-8264-2E3FD1830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460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4AB68B-4767-D3C9-A636-A6811B524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206C77-DAAF-FDB4-F7DB-C99F95A2D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5EEC0-1A84-2CAB-7BDE-7029A1E286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978B77-BFF9-4315-A672-0C4450717C95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844A3-F927-2603-97F0-5AF98A313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E57F9-8B92-CA0A-F524-F8F9252C1D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4DBF63-875A-40FC-8264-2E3FD1830D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657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ADEAF9-E35E-79D1-59DF-4300DD17D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>
              <a:spcBef>
                <a:spcPct val="0"/>
              </a:spcBef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Working in Teams in Health and Social Care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1D65DC-8B8C-E1A9-2FC4-A52D57D225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8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87F10E-A011-C9CF-6194-A4973ED61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FFFFFF"/>
                </a:solidFill>
                <a:latin typeface="Arial" pitchFamily="34"/>
                <a:cs typeface="Arial" pitchFamily="34"/>
              </a:rPr>
              <a:t>What is Working in Teams?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6CC798-7C35-6FBF-FB6B-9961B497C9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901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E63BF6-F466-FC33-000B-1A0475C1B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FFFFFF"/>
                </a:solidFill>
                <a:latin typeface="Arial" pitchFamily="34"/>
                <a:cs typeface="Arial" pitchFamily="34"/>
              </a:rPr>
              <a:t>Why Teamwork is Important: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216023-7843-10A1-963D-1A570C1F0E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762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8B1E67-9E7A-40C6-3B16-E03236B79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rgbClr val="FFFFFF"/>
                </a:solidFill>
                <a:latin typeface="Arial" pitchFamily="34"/>
                <a:cs typeface="Arial" pitchFamily="34"/>
              </a:rPr>
              <a:t>Relevance to Professional Practice. 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CDCBB8-B35D-FDA0-AC9C-0730A3055BB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109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54BF3C-014B-ABDB-6763-92B1C7E87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GB" sz="4000" b="1">
                <a:solidFill>
                  <a:srgbClr val="FFFFFF"/>
                </a:solidFill>
                <a:latin typeface="Arial" pitchFamily="34"/>
                <a:cs typeface="Arial" pitchFamily="34"/>
              </a:rPr>
              <a:t>Practical Example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AB55BB-63A2-89D9-AE38-9AD0F936E8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336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B0EB3CD-3D8F-8832-909C-4962EDC8C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 b="1">
                <a:latin typeface="Arial" pitchFamily="34"/>
                <a:cs typeface="Arial" pitchFamily="34"/>
              </a:rPr>
              <a:t>Five Stages of the Tuckman Model of Group Development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EFFF95-C2EE-5145-38CA-2C9490CFD3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693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0675DC-EA9A-C738-0D8D-73C2DACED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GB" sz="4000" b="1">
                <a:solidFill>
                  <a:srgbClr val="FFFFFF"/>
                </a:solidFill>
                <a:latin typeface="Arial" pitchFamily="34"/>
                <a:cs typeface="Arial" pitchFamily="34"/>
              </a:rPr>
              <a:t>Conclusion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8A9AE2-0AF9-60BC-A905-A3094CDFB0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859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83C8F1-2C95-6844-CC4E-AA6532524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99983E-90AE-8477-2051-AA4A20D5DD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231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</Words>
  <Application>Microsoft Office PowerPoint</Application>
  <PresentationFormat>Widescreen</PresentationFormat>
  <Paragraphs>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Working in Teams in Health and Social Care</vt:lpstr>
      <vt:lpstr>What is Working in Teams?</vt:lpstr>
      <vt:lpstr>Why Teamwork is Important: </vt:lpstr>
      <vt:lpstr>Relevance to Professional Practice.   </vt:lpstr>
      <vt:lpstr>Practical Example </vt:lpstr>
      <vt:lpstr>Five Stages of the Tuckman Model of Group Development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Siddika Begum (2504755)</dc:creator>
  <cp:lastModifiedBy>Siddika Begum (2504755)</cp:lastModifiedBy>
  <cp:revision>1</cp:revision>
  <dcterms:created xsi:type="dcterms:W3CDTF">2026-06-21T10:02:09Z</dcterms:created>
  <dcterms:modified xsi:type="dcterms:W3CDTF">2026-06-21T10:02:09Z</dcterms:modified>
</cp:coreProperties>
</file>