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84" r:id="rId2"/>
    <p:sldId id="31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314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301" r:id="rId32"/>
    <p:sldId id="31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38" autoAdjust="0"/>
    <p:restoredTop sz="94660"/>
  </p:normalViewPr>
  <p:slideViewPr>
    <p:cSldViewPr snapToGrid="0">
      <p:cViewPr varScale="1">
        <p:scale>
          <a:sx n="74" d="100"/>
          <a:sy n="74" d="100"/>
        </p:scale>
        <p:origin x="40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26D2DBAF-4078-46DE-8976-85AEBDAB54D5}"/>
    <pc:docChg chg="undo custSel addSld delSld modSld delMainMaster modMainMaster">
      <pc:chgData name="Paul Tinkler" userId="bcebf29c-73c2-433d-80d2-6bad896374bf" providerId="ADAL" clId="{26D2DBAF-4078-46DE-8976-85AEBDAB54D5}" dt="2018-05-11T11:54:46.293" v="269" actId="1076"/>
      <pc:docMkLst>
        <pc:docMk/>
      </pc:docMkLst>
      <pc:sldChg chg="delSp modSp add">
        <pc:chgData name="Paul Tinkler" userId="bcebf29c-73c2-433d-80d2-6bad896374bf" providerId="ADAL" clId="{26D2DBAF-4078-46DE-8976-85AEBDAB54D5}" dt="2018-05-08T09:30:56.230" v="84" actId="478"/>
        <pc:sldMkLst>
          <pc:docMk/>
          <pc:sldMk cId="3182543276" sldId="257"/>
        </pc:sldMkLst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3182543276" sldId="257"/>
            <ac:spMk id="717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0:52.778" v="83" actId="14100"/>
          <ac:spMkLst>
            <pc:docMk/>
            <pc:sldMk cId="3182543276" sldId="257"/>
            <ac:spMk id="717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0:56.230" v="84" actId="478"/>
          <ac:picMkLst>
            <pc:docMk/>
            <pc:sldMk cId="3182543276" sldId="257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0:58.866" v="85" actId="478"/>
        <pc:sldMkLst>
          <pc:docMk/>
          <pc:sldMk cId="4248917495" sldId="258"/>
        </pc:sldMkLst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4248917495" sldId="258"/>
            <ac:spMk id="921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4248917495" sldId="258"/>
            <ac:spMk id="9219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0:58.866" v="85" actId="478"/>
          <ac:picMkLst>
            <pc:docMk/>
            <pc:sldMk cId="4248917495" sldId="258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1:01.410" v="86" actId="478"/>
        <pc:sldMkLst>
          <pc:docMk/>
          <pc:sldMk cId="4194156593" sldId="259"/>
        </pc:sldMkLst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4194156593" sldId="259"/>
            <ac:spMk id="1126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4194156593" sldId="259"/>
            <ac:spMk id="11267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1:01.410" v="86" actId="478"/>
          <ac:picMkLst>
            <pc:docMk/>
            <pc:sldMk cId="4194156593" sldId="259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1:03.875" v="87" actId="478"/>
        <pc:sldMkLst>
          <pc:docMk/>
          <pc:sldMk cId="2091352083" sldId="260"/>
        </pc:sldMkLst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2091352083" sldId="260"/>
            <ac:spMk id="1331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2091352083" sldId="260"/>
            <ac:spMk id="13315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1:03.875" v="87" actId="478"/>
          <ac:picMkLst>
            <pc:docMk/>
            <pc:sldMk cId="2091352083" sldId="260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1:06.274" v="88" actId="478"/>
        <pc:sldMkLst>
          <pc:docMk/>
          <pc:sldMk cId="1161093840" sldId="261"/>
        </pc:sldMkLst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1161093840" sldId="261"/>
            <ac:spMk id="1536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478"/>
          <ac:spMkLst>
            <pc:docMk/>
            <pc:sldMk cId="1161093840" sldId="261"/>
            <ac:spMk id="15363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1:06.274" v="88" actId="478"/>
          <ac:picMkLst>
            <pc:docMk/>
            <pc:sldMk cId="1161093840" sldId="261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1:13.102" v="90" actId="1076"/>
        <pc:sldMkLst>
          <pc:docMk/>
          <pc:sldMk cId="1080941709" sldId="262"/>
        </pc:sldMkLst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080941709" sldId="262"/>
            <ac:spMk id="1741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1:13.102" v="90" actId="1076"/>
          <ac:spMkLst>
            <pc:docMk/>
            <pc:sldMk cId="1080941709" sldId="262"/>
            <ac:spMk id="1741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1:08.690" v="89" actId="478"/>
          <ac:picMkLst>
            <pc:docMk/>
            <pc:sldMk cId="1080941709" sldId="262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1:29.550" v="93" actId="1076"/>
        <pc:sldMkLst>
          <pc:docMk/>
          <pc:sldMk cId="3664328460" sldId="263"/>
        </pc:sldMkLst>
        <pc:spChg chg="mod">
          <ac:chgData name="Paul Tinkler" userId="bcebf29c-73c2-433d-80d2-6bad896374bf" providerId="ADAL" clId="{26D2DBAF-4078-46DE-8976-85AEBDAB54D5}" dt="2018-05-08T09:31:23.389" v="92" actId="1076"/>
          <ac:spMkLst>
            <pc:docMk/>
            <pc:sldMk cId="3664328460" sldId="263"/>
            <ac:spMk id="1945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5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6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7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71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7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3664328460" sldId="263"/>
            <ac:spMk id="19473" creationId="{00000000-0000-0000-0000-000000000000}"/>
          </ac:spMkLst>
        </pc:spChg>
        <pc:grpChg chg="mod">
          <ac:chgData name="Paul Tinkler" userId="bcebf29c-73c2-433d-80d2-6bad896374bf" providerId="ADAL" clId="{26D2DBAF-4078-46DE-8976-85AEBDAB54D5}" dt="2018-05-07T09:38:52.451" v="52" actId="1076"/>
          <ac:grpSpMkLst>
            <pc:docMk/>
            <pc:sldMk cId="3664328460" sldId="263"/>
            <ac:grpSpMk id="19463" creationId="{00000000-0000-0000-0000-000000000000}"/>
          </ac:grpSpMkLst>
        </pc:grpChg>
        <pc:grpChg chg="mod">
          <ac:chgData name="Paul Tinkler" userId="bcebf29c-73c2-433d-80d2-6bad896374bf" providerId="ADAL" clId="{26D2DBAF-4078-46DE-8976-85AEBDAB54D5}" dt="2018-05-08T09:31:29.550" v="93" actId="1076"/>
          <ac:grpSpMkLst>
            <pc:docMk/>
            <pc:sldMk cId="3664328460" sldId="263"/>
            <ac:grpSpMk id="19474" creationId="{00000000-0000-0000-0000-000000000000}"/>
          </ac:grpSpMkLst>
        </pc:grpChg>
        <pc:picChg chg="del mod">
          <ac:chgData name="Paul Tinkler" userId="bcebf29c-73c2-433d-80d2-6bad896374bf" providerId="ADAL" clId="{26D2DBAF-4078-46DE-8976-85AEBDAB54D5}" dt="2018-05-08T09:31:20.018" v="91" actId="478"/>
          <ac:picMkLst>
            <pc:docMk/>
            <pc:sldMk cId="3664328460" sldId="263"/>
            <ac:picMk id="20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3:08.913" v="113" actId="1076"/>
        <pc:sldMkLst>
          <pc:docMk/>
          <pc:sldMk cId="1479803436" sldId="264"/>
        </pc:sldMkLst>
        <pc:spChg chg="mod">
          <ac:chgData name="Paul Tinkler" userId="bcebf29c-73c2-433d-80d2-6bad896374bf" providerId="ADAL" clId="{26D2DBAF-4078-46DE-8976-85AEBDAB54D5}" dt="2018-05-08T09:33:08.913" v="113" actId="1076"/>
          <ac:spMkLst>
            <pc:docMk/>
            <pc:sldMk cId="1479803436" sldId="264"/>
            <ac:spMk id="2150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3:05.214" v="112" actId="1076"/>
          <ac:spMkLst>
            <pc:docMk/>
            <pc:sldMk cId="1479803436" sldId="264"/>
            <ac:spMk id="21507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2:59.763" v="110" actId="478"/>
          <ac:picMkLst>
            <pc:docMk/>
            <pc:sldMk cId="1479803436" sldId="264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3:24.013" v="117" actId="1076"/>
        <pc:sldMkLst>
          <pc:docMk/>
          <pc:sldMk cId="3676311339" sldId="265"/>
        </pc:sldMkLst>
        <pc:spChg chg="mod">
          <ac:chgData name="Paul Tinkler" userId="bcebf29c-73c2-433d-80d2-6bad896374bf" providerId="ADAL" clId="{26D2DBAF-4078-46DE-8976-85AEBDAB54D5}" dt="2018-05-08T09:33:18.701" v="115" actId="1076"/>
          <ac:spMkLst>
            <pc:docMk/>
            <pc:sldMk cId="3676311339" sldId="265"/>
            <ac:spMk id="2355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3:24.013" v="117" actId="1076"/>
          <ac:spMkLst>
            <pc:docMk/>
            <pc:sldMk cId="3676311339" sldId="265"/>
            <ac:spMk id="23555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3:11.377" v="114" actId="478"/>
          <ac:picMkLst>
            <pc:docMk/>
            <pc:sldMk cId="3676311339" sldId="265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3:33.585" v="120" actId="1076"/>
        <pc:sldMkLst>
          <pc:docMk/>
          <pc:sldMk cId="2306345255" sldId="266"/>
        </pc:sldMkLst>
        <pc:spChg chg="mod">
          <ac:chgData name="Paul Tinkler" userId="bcebf29c-73c2-433d-80d2-6bad896374bf" providerId="ADAL" clId="{26D2DBAF-4078-46DE-8976-85AEBDAB54D5}" dt="2018-05-08T09:33:30.877" v="119" actId="1076"/>
          <ac:spMkLst>
            <pc:docMk/>
            <pc:sldMk cId="2306345255" sldId="266"/>
            <ac:spMk id="2560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3:33.585" v="120" actId="1076"/>
          <ac:spMkLst>
            <pc:docMk/>
            <pc:sldMk cId="2306345255" sldId="266"/>
            <ac:spMk id="25603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3:27.443" v="118" actId="478"/>
          <ac:picMkLst>
            <pc:docMk/>
            <pc:sldMk cId="2306345255" sldId="266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3:50.673" v="126" actId="1076"/>
        <pc:sldMkLst>
          <pc:docMk/>
          <pc:sldMk cId="3712788630" sldId="267"/>
        </pc:sldMkLst>
        <pc:spChg chg="mod">
          <ac:chgData name="Paul Tinkler" userId="bcebf29c-73c2-433d-80d2-6bad896374bf" providerId="ADAL" clId="{26D2DBAF-4078-46DE-8976-85AEBDAB54D5}" dt="2018-05-08T09:33:45.289" v="124" actId="1076"/>
          <ac:spMkLst>
            <pc:docMk/>
            <pc:sldMk cId="3712788630" sldId="267"/>
            <ac:spMk id="2765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3:50.673" v="126" actId="1076"/>
          <ac:spMkLst>
            <pc:docMk/>
            <pc:sldMk cId="3712788630" sldId="267"/>
            <ac:spMk id="2765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3:36.306" v="121" actId="478"/>
          <ac:picMkLst>
            <pc:docMk/>
            <pc:sldMk cId="3712788630" sldId="267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4:03.881" v="129" actId="1076"/>
        <pc:sldMkLst>
          <pc:docMk/>
          <pc:sldMk cId="2152102539" sldId="268"/>
        </pc:sldMkLst>
        <pc:spChg chg="mod">
          <ac:chgData name="Paul Tinkler" userId="bcebf29c-73c2-433d-80d2-6bad896374bf" providerId="ADAL" clId="{26D2DBAF-4078-46DE-8976-85AEBDAB54D5}" dt="2018-05-08T09:33:57.017" v="128" actId="1076"/>
          <ac:spMkLst>
            <pc:docMk/>
            <pc:sldMk cId="2152102539" sldId="268"/>
            <ac:spMk id="2969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5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0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1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11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1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2152102539" sldId="268"/>
            <ac:spMk id="29713" creationId="{00000000-0000-0000-0000-000000000000}"/>
          </ac:spMkLst>
        </pc:spChg>
        <pc:grpChg chg="mod">
          <ac:chgData name="Paul Tinkler" userId="bcebf29c-73c2-433d-80d2-6bad896374bf" providerId="ADAL" clId="{26D2DBAF-4078-46DE-8976-85AEBDAB54D5}" dt="2018-05-07T09:38:52.451" v="52" actId="1076"/>
          <ac:grpSpMkLst>
            <pc:docMk/>
            <pc:sldMk cId="2152102539" sldId="268"/>
            <ac:grpSpMk id="29703" creationId="{00000000-0000-0000-0000-000000000000}"/>
          </ac:grpSpMkLst>
        </pc:grpChg>
        <pc:grpChg chg="mod">
          <ac:chgData name="Paul Tinkler" userId="bcebf29c-73c2-433d-80d2-6bad896374bf" providerId="ADAL" clId="{26D2DBAF-4078-46DE-8976-85AEBDAB54D5}" dt="2018-05-08T09:34:03.881" v="129" actId="1076"/>
          <ac:grpSpMkLst>
            <pc:docMk/>
            <pc:sldMk cId="2152102539" sldId="268"/>
            <ac:grpSpMk id="29714" creationId="{00000000-0000-0000-0000-000000000000}"/>
          </ac:grpSpMkLst>
        </pc:grpChg>
        <pc:picChg chg="del mod">
          <ac:chgData name="Paul Tinkler" userId="bcebf29c-73c2-433d-80d2-6bad896374bf" providerId="ADAL" clId="{26D2DBAF-4078-46DE-8976-85AEBDAB54D5}" dt="2018-05-08T09:33:54.369" v="127" actId="478"/>
          <ac:picMkLst>
            <pc:docMk/>
            <pc:sldMk cId="2152102539" sldId="268"/>
            <ac:picMk id="20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4:06.322" v="130" actId="478"/>
        <pc:sldMkLst>
          <pc:docMk/>
          <pc:sldMk cId="1802686443" sldId="269"/>
        </pc:sldMkLst>
        <pc:picChg chg="del mod">
          <ac:chgData name="Paul Tinkler" userId="bcebf29c-73c2-433d-80d2-6bad896374bf" providerId="ADAL" clId="{26D2DBAF-4078-46DE-8976-85AEBDAB54D5}" dt="2018-05-08T09:34:06.322" v="130" actId="478"/>
          <ac:picMkLst>
            <pc:docMk/>
            <pc:sldMk cId="1802686443" sldId="269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4:20.057" v="133" actId="1076"/>
        <pc:sldMkLst>
          <pc:docMk/>
          <pc:sldMk cId="773870887" sldId="270"/>
        </pc:sldMkLst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773870887" sldId="270"/>
            <ac:spMk id="3379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4:20.057" v="133" actId="1076"/>
          <ac:spMkLst>
            <pc:docMk/>
            <pc:sldMk cId="773870887" sldId="270"/>
            <ac:spMk id="33795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4:14.354" v="131" actId="478"/>
          <ac:picMkLst>
            <pc:docMk/>
            <pc:sldMk cId="773870887" sldId="270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4:29.588" v="135" actId="478"/>
        <pc:sldMkLst>
          <pc:docMk/>
          <pc:sldMk cId="3304218492" sldId="271"/>
        </pc:sldMkLst>
        <pc:spChg chg="mod">
          <ac:chgData name="Paul Tinkler" userId="bcebf29c-73c2-433d-80d2-6bad896374bf" providerId="ADAL" clId="{26D2DBAF-4078-46DE-8976-85AEBDAB54D5}" dt="2018-05-08T09:34:26.625" v="134" actId="1076"/>
          <ac:spMkLst>
            <pc:docMk/>
            <pc:sldMk cId="3304218492" sldId="271"/>
            <ac:spMk id="35843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4:29.588" v="135" actId="478"/>
          <ac:picMkLst>
            <pc:docMk/>
            <pc:sldMk cId="3304218492" sldId="271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4:48.565" v="140" actId="1076"/>
        <pc:sldMkLst>
          <pc:docMk/>
          <pc:sldMk cId="2994100515" sldId="272"/>
        </pc:sldMkLst>
        <pc:spChg chg="mod">
          <ac:chgData name="Paul Tinkler" userId="bcebf29c-73c2-433d-80d2-6bad896374bf" providerId="ADAL" clId="{26D2DBAF-4078-46DE-8976-85AEBDAB54D5}" dt="2018-05-08T09:34:43.778" v="139" actId="1076"/>
          <ac:spMkLst>
            <pc:docMk/>
            <pc:sldMk cId="2994100515" sldId="272"/>
            <ac:spMk id="3789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4:48.565" v="140" actId="1076"/>
          <ac:spMkLst>
            <pc:docMk/>
            <pc:sldMk cId="2994100515" sldId="272"/>
            <ac:spMk id="3789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4:34.177" v="136" actId="478"/>
          <ac:picMkLst>
            <pc:docMk/>
            <pc:sldMk cId="2994100515" sldId="272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03.453" v="143" actId="1076"/>
        <pc:sldMkLst>
          <pc:docMk/>
          <pc:sldMk cId="1588408296" sldId="273"/>
        </pc:sldMkLst>
        <pc:spChg chg="mod">
          <ac:chgData name="Paul Tinkler" userId="bcebf29c-73c2-433d-80d2-6bad896374bf" providerId="ADAL" clId="{26D2DBAF-4078-46DE-8976-85AEBDAB54D5}" dt="2018-05-08T09:35:00.105" v="142" actId="1076"/>
          <ac:spMkLst>
            <pc:docMk/>
            <pc:sldMk cId="1588408296" sldId="273"/>
            <ac:spMk id="3993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5:03.453" v="143" actId="1076"/>
          <ac:spMkLst>
            <pc:docMk/>
            <pc:sldMk cId="1588408296" sldId="273"/>
            <ac:spMk id="39939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4:52.385" v="141" actId="478"/>
          <ac:picMkLst>
            <pc:docMk/>
            <pc:sldMk cId="1588408296" sldId="273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09.251" v="144" actId="478"/>
        <pc:sldMkLst>
          <pc:docMk/>
          <pc:sldMk cId="2084556190" sldId="274"/>
        </pc:sldMkLst>
        <pc:picChg chg="del mod">
          <ac:chgData name="Paul Tinkler" userId="bcebf29c-73c2-433d-80d2-6bad896374bf" providerId="ADAL" clId="{26D2DBAF-4078-46DE-8976-85AEBDAB54D5}" dt="2018-05-08T09:35:09.251" v="144" actId="478"/>
          <ac:picMkLst>
            <pc:docMk/>
            <pc:sldMk cId="2084556190" sldId="274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21.037" v="147" actId="1076"/>
        <pc:sldMkLst>
          <pc:docMk/>
          <pc:sldMk cId="633395748" sldId="275"/>
        </pc:sldMkLst>
        <pc:spChg chg="mod">
          <ac:chgData name="Paul Tinkler" userId="bcebf29c-73c2-433d-80d2-6bad896374bf" providerId="ADAL" clId="{26D2DBAF-4078-46DE-8976-85AEBDAB54D5}" dt="2018-05-08T09:35:16.521" v="146" actId="1076"/>
          <ac:spMkLst>
            <pc:docMk/>
            <pc:sldMk cId="633395748" sldId="275"/>
            <ac:spMk id="4403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35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3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3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3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3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633395748" sldId="275"/>
            <ac:spMk id="44040" creationId="{00000000-0000-0000-0000-000000000000}"/>
          </ac:spMkLst>
        </pc:spChg>
        <pc:grpChg chg="mod">
          <ac:chgData name="Paul Tinkler" userId="bcebf29c-73c2-433d-80d2-6bad896374bf" providerId="ADAL" clId="{26D2DBAF-4078-46DE-8976-85AEBDAB54D5}" dt="2018-05-08T09:35:21.037" v="147" actId="1076"/>
          <ac:grpSpMkLst>
            <pc:docMk/>
            <pc:sldMk cId="633395748" sldId="275"/>
            <ac:grpSpMk id="44043" creationId="{00000000-0000-0000-0000-000000000000}"/>
          </ac:grpSpMkLst>
        </pc:grpChg>
        <pc:picChg chg="del mod">
          <ac:chgData name="Paul Tinkler" userId="bcebf29c-73c2-433d-80d2-6bad896374bf" providerId="ADAL" clId="{26D2DBAF-4078-46DE-8976-85AEBDAB54D5}" dt="2018-05-08T09:35:13.474" v="145" actId="478"/>
          <ac:picMkLst>
            <pc:docMk/>
            <pc:sldMk cId="633395748" sldId="275"/>
            <ac:picMk id="13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33.733" v="150" actId="1076"/>
        <pc:sldMkLst>
          <pc:docMk/>
          <pc:sldMk cId="643675465" sldId="276"/>
        </pc:sldMkLst>
        <pc:spChg chg="mod">
          <ac:chgData name="Paul Tinkler" userId="bcebf29c-73c2-433d-80d2-6bad896374bf" providerId="ADAL" clId="{26D2DBAF-4078-46DE-8976-85AEBDAB54D5}" dt="2018-05-08T09:35:30.657" v="149" actId="1076"/>
          <ac:spMkLst>
            <pc:docMk/>
            <pc:sldMk cId="643675465" sldId="276"/>
            <ac:spMk id="4608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5:33.733" v="150" actId="1076"/>
          <ac:spMkLst>
            <pc:docMk/>
            <pc:sldMk cId="643675465" sldId="276"/>
            <ac:spMk id="46083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5:27.826" v="148" actId="478"/>
          <ac:picMkLst>
            <pc:docMk/>
            <pc:sldMk cId="643675465" sldId="276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46.465" v="154" actId="1076"/>
        <pc:sldMkLst>
          <pc:docMk/>
          <pc:sldMk cId="4115958988" sldId="277"/>
        </pc:sldMkLst>
        <pc:spChg chg="mod">
          <ac:chgData name="Paul Tinkler" userId="bcebf29c-73c2-433d-80d2-6bad896374bf" providerId="ADAL" clId="{26D2DBAF-4078-46DE-8976-85AEBDAB54D5}" dt="2018-05-08T09:35:46.465" v="154" actId="1076"/>
          <ac:spMkLst>
            <pc:docMk/>
            <pc:sldMk cId="4115958988" sldId="277"/>
            <ac:spMk id="4813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5:42.233" v="153" actId="14100"/>
          <ac:spMkLst>
            <pc:docMk/>
            <pc:sldMk cId="4115958988" sldId="277"/>
            <ac:spMk id="4813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5:36.886" v="151" actId="478"/>
          <ac:picMkLst>
            <pc:docMk/>
            <pc:sldMk cId="4115958988" sldId="277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5:59.009" v="157" actId="478"/>
        <pc:sldMkLst>
          <pc:docMk/>
          <pc:sldMk cId="2308674830" sldId="278"/>
        </pc:sldMkLst>
        <pc:spChg chg="mod">
          <ac:chgData name="Paul Tinkler" userId="bcebf29c-73c2-433d-80d2-6bad896374bf" providerId="ADAL" clId="{26D2DBAF-4078-46DE-8976-85AEBDAB54D5}" dt="2018-05-08T09:35:51.093" v="155" actId="1076"/>
          <ac:spMkLst>
            <pc:docMk/>
            <pc:sldMk cId="2308674830" sldId="278"/>
            <ac:spMk id="5017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5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8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9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91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9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478"/>
          <ac:spMkLst>
            <pc:docMk/>
            <pc:sldMk cId="2308674830" sldId="278"/>
            <ac:spMk id="50193" creationId="{00000000-0000-0000-0000-000000000000}"/>
          </ac:spMkLst>
        </pc:spChg>
        <pc:grpChg chg="mod">
          <ac:chgData name="Paul Tinkler" userId="bcebf29c-73c2-433d-80d2-6bad896374bf" providerId="ADAL" clId="{26D2DBAF-4078-46DE-8976-85AEBDAB54D5}" dt="2018-05-07T09:38:52.451" v="52" actId="478"/>
          <ac:grpSpMkLst>
            <pc:docMk/>
            <pc:sldMk cId="2308674830" sldId="278"/>
            <ac:grpSpMk id="50183" creationId="{00000000-0000-0000-0000-000000000000}"/>
          </ac:grpSpMkLst>
        </pc:grpChg>
        <pc:grpChg chg="mod">
          <ac:chgData name="Paul Tinkler" userId="bcebf29c-73c2-433d-80d2-6bad896374bf" providerId="ADAL" clId="{26D2DBAF-4078-46DE-8976-85AEBDAB54D5}" dt="2018-05-08T09:35:56.869" v="156" actId="1076"/>
          <ac:grpSpMkLst>
            <pc:docMk/>
            <pc:sldMk cId="2308674830" sldId="278"/>
            <ac:grpSpMk id="50194" creationId="{00000000-0000-0000-0000-000000000000}"/>
          </ac:grpSpMkLst>
        </pc:grpChg>
        <pc:picChg chg="del mod">
          <ac:chgData name="Paul Tinkler" userId="bcebf29c-73c2-433d-80d2-6bad896374bf" providerId="ADAL" clId="{26D2DBAF-4078-46DE-8976-85AEBDAB54D5}" dt="2018-05-08T09:35:59.009" v="157" actId="478"/>
          <ac:picMkLst>
            <pc:docMk/>
            <pc:sldMk cId="2308674830" sldId="278"/>
            <ac:picMk id="20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6:05.033" v="159" actId="1076"/>
        <pc:sldMkLst>
          <pc:docMk/>
          <pc:sldMk cId="808127554" sldId="279"/>
        </pc:sldMkLst>
        <pc:spChg chg="mod">
          <ac:chgData name="Paul Tinkler" userId="bcebf29c-73c2-433d-80d2-6bad896374bf" providerId="ADAL" clId="{26D2DBAF-4078-46DE-8976-85AEBDAB54D5}" dt="2018-05-08T09:36:05.033" v="159" actId="1076"/>
          <ac:spMkLst>
            <pc:docMk/>
            <pc:sldMk cId="808127554" sldId="279"/>
            <ac:spMk id="52226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6:02.066" v="158" actId="478"/>
          <ac:picMkLst>
            <pc:docMk/>
            <pc:sldMk cId="808127554" sldId="279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6:18.581" v="162" actId="1076"/>
        <pc:sldMkLst>
          <pc:docMk/>
          <pc:sldMk cId="3809769841" sldId="280"/>
        </pc:sldMkLst>
        <pc:spChg chg="mod">
          <ac:chgData name="Paul Tinkler" userId="bcebf29c-73c2-433d-80d2-6bad896374bf" providerId="ADAL" clId="{26D2DBAF-4078-46DE-8976-85AEBDAB54D5}" dt="2018-05-08T09:36:12.325" v="161" actId="1076"/>
          <ac:spMkLst>
            <pc:docMk/>
            <pc:sldMk cId="3809769841" sldId="280"/>
            <ac:spMk id="5427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6:18.581" v="162" actId="1076"/>
          <ac:spMkLst>
            <pc:docMk/>
            <pc:sldMk cId="3809769841" sldId="280"/>
            <ac:spMk id="54275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6:08.275" v="160" actId="478"/>
          <ac:picMkLst>
            <pc:docMk/>
            <pc:sldMk cId="3809769841" sldId="280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6:33.953" v="166" actId="1076"/>
        <pc:sldMkLst>
          <pc:docMk/>
          <pc:sldMk cId="1043725175" sldId="281"/>
        </pc:sldMkLst>
        <pc:spChg chg="mod">
          <ac:chgData name="Paul Tinkler" userId="bcebf29c-73c2-433d-80d2-6bad896374bf" providerId="ADAL" clId="{26D2DBAF-4078-46DE-8976-85AEBDAB54D5}" dt="2018-05-08T09:36:26.877" v="163" actId="1076"/>
          <ac:spMkLst>
            <pc:docMk/>
            <pc:sldMk cId="1043725175" sldId="281"/>
            <ac:spMk id="5632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6:33.953" v="166" actId="1076"/>
          <ac:spMkLst>
            <pc:docMk/>
            <pc:sldMk cId="1043725175" sldId="281"/>
            <ac:spMk id="56323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6:28.625" v="164" actId="478"/>
          <ac:picMkLst>
            <pc:docMk/>
            <pc:sldMk cId="1043725175" sldId="281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6:45.649" v="170" actId="1076"/>
        <pc:sldMkLst>
          <pc:docMk/>
          <pc:sldMk cId="629139572" sldId="282"/>
        </pc:sldMkLst>
        <pc:spChg chg="mod">
          <ac:chgData name="Paul Tinkler" userId="bcebf29c-73c2-433d-80d2-6bad896374bf" providerId="ADAL" clId="{26D2DBAF-4078-46DE-8976-85AEBDAB54D5}" dt="2018-05-08T09:36:38.979" v="167" actId="1076"/>
          <ac:spMkLst>
            <pc:docMk/>
            <pc:sldMk cId="629139572" sldId="282"/>
            <ac:spMk id="5837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6:45.649" v="170" actId="1076"/>
          <ac:spMkLst>
            <pc:docMk/>
            <pc:sldMk cId="629139572" sldId="282"/>
            <ac:spMk id="58371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6:40.178" v="168" actId="478"/>
          <ac:picMkLst>
            <pc:docMk/>
            <pc:sldMk cId="629139572" sldId="282"/>
            <ac:picMk id="5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08T09:37:00.677" v="174" actId="1076"/>
        <pc:sldMkLst>
          <pc:docMk/>
          <pc:sldMk cId="740137582" sldId="283"/>
        </pc:sldMkLst>
        <pc:spChg chg="mod">
          <ac:chgData name="Paul Tinkler" userId="bcebf29c-73c2-433d-80d2-6bad896374bf" providerId="ADAL" clId="{26D2DBAF-4078-46DE-8976-85AEBDAB54D5}" dt="2018-05-08T09:36:54.942" v="172" actId="1076"/>
          <ac:spMkLst>
            <pc:docMk/>
            <pc:sldMk cId="740137582" sldId="283"/>
            <ac:spMk id="6041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7:00.677" v="174" actId="1076"/>
          <ac:spMkLst>
            <pc:docMk/>
            <pc:sldMk cId="740137582" sldId="283"/>
            <ac:spMk id="60419" creationId="{00000000-0000-0000-0000-000000000000}"/>
          </ac:spMkLst>
        </pc:spChg>
        <pc:picChg chg="del mod">
          <ac:chgData name="Paul Tinkler" userId="bcebf29c-73c2-433d-80d2-6bad896374bf" providerId="ADAL" clId="{26D2DBAF-4078-46DE-8976-85AEBDAB54D5}" dt="2018-05-08T09:36:49.474" v="171" actId="478"/>
          <ac:picMkLst>
            <pc:docMk/>
            <pc:sldMk cId="740137582" sldId="283"/>
            <ac:picMk id="5" creationId="{00000000-0000-0000-0000-000000000000}"/>
          </ac:picMkLst>
        </pc:picChg>
      </pc:sldChg>
      <pc:sldChg chg="addSp delSp modSp add">
        <pc:chgData name="Paul Tinkler" userId="bcebf29c-73c2-433d-80d2-6bad896374bf" providerId="ADAL" clId="{26D2DBAF-4078-46DE-8976-85AEBDAB54D5}" dt="2018-05-08T09:30:37.650" v="81" actId="20577"/>
        <pc:sldMkLst>
          <pc:docMk/>
          <pc:sldMk cId="3867461277" sldId="284"/>
        </pc:sldMkLst>
        <pc:spChg chg="del mod">
          <ac:chgData name="Paul Tinkler" userId="bcebf29c-73c2-433d-80d2-6bad896374bf" providerId="ADAL" clId="{26D2DBAF-4078-46DE-8976-85AEBDAB54D5}" dt="2018-05-07T09:34:11.605" v="39" actId="478"/>
          <ac:spMkLst>
            <pc:docMk/>
            <pc:sldMk cId="3867461277" sldId="284"/>
            <ac:spMk id="2" creationId="{00000000-0000-0000-0000-000000000000}"/>
          </ac:spMkLst>
        </pc:spChg>
        <pc:spChg chg="del mod">
          <ac:chgData name="Paul Tinkler" userId="bcebf29c-73c2-433d-80d2-6bad896374bf" providerId="ADAL" clId="{26D2DBAF-4078-46DE-8976-85AEBDAB54D5}" dt="2018-05-07T09:34:14.544" v="40" actId="478"/>
          <ac:spMkLst>
            <pc:docMk/>
            <pc:sldMk cId="3867461277" sldId="284"/>
            <ac:spMk id="3" creationId="{00000000-0000-0000-0000-000000000000}"/>
          </ac:spMkLst>
        </pc:spChg>
        <pc:spChg chg="add mod">
          <ac:chgData name="Paul Tinkler" userId="bcebf29c-73c2-433d-80d2-6bad896374bf" providerId="ADAL" clId="{26D2DBAF-4078-46DE-8976-85AEBDAB54D5}" dt="2018-05-08T09:30:37.650" v="81" actId="20577"/>
          <ac:spMkLst>
            <pc:docMk/>
            <pc:sldMk cId="3867461277" sldId="284"/>
            <ac:spMk id="5" creationId="{DDD79BE3-4C71-448F-9ED6-50140A6BEE7D}"/>
          </ac:spMkLst>
        </pc:spChg>
        <pc:picChg chg="del mod">
          <ac:chgData name="Paul Tinkler" userId="bcebf29c-73c2-433d-80d2-6bad896374bf" providerId="ADAL" clId="{26D2DBAF-4078-46DE-8976-85AEBDAB54D5}" dt="2018-05-07T09:40:00.148" v="59" actId="478"/>
          <ac:picMkLst>
            <pc:docMk/>
            <pc:sldMk cId="3867461277" sldId="284"/>
            <ac:picMk id="6" creationId="{00000000-0000-0000-0000-000000000000}"/>
          </ac:picMkLst>
        </pc:picChg>
        <pc:picChg chg="del mod">
          <ac:chgData name="Paul Tinkler" userId="bcebf29c-73c2-433d-80d2-6bad896374bf" providerId="ADAL" clId="{26D2DBAF-4078-46DE-8976-85AEBDAB54D5}" dt="2018-05-07T09:40:27.508" v="61" actId="478"/>
          <ac:picMkLst>
            <pc:docMk/>
            <pc:sldMk cId="3867461277" sldId="284"/>
            <ac:picMk id="7" creationId="{00000000-0000-0000-0000-000000000000}"/>
          </ac:picMkLst>
        </pc:picChg>
      </pc:sldChg>
      <pc:sldChg chg="delSp modSp add">
        <pc:chgData name="Paul Tinkler" userId="bcebf29c-73c2-433d-80d2-6bad896374bf" providerId="ADAL" clId="{26D2DBAF-4078-46DE-8976-85AEBDAB54D5}" dt="2018-05-11T11:52:45.624" v="183" actId="14100"/>
        <pc:sldMkLst>
          <pc:docMk/>
          <pc:sldMk cId="1930583627" sldId="301"/>
        </pc:sldMkLst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7:54.509" v="182" actId="1076"/>
          <ac:spMkLst>
            <pc:docMk/>
            <pc:sldMk cId="1930583627" sldId="301"/>
            <ac:spMk id="1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5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1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930583627" sldId="301"/>
            <ac:spMk id="2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11T11:52:45.624" v="183" actId="14100"/>
          <ac:spMkLst>
            <pc:docMk/>
            <pc:sldMk cId="1930583627" sldId="301"/>
            <ac:spMk id="21" creationId="{00000000-0000-0000-0000-000000000000}"/>
          </ac:spMkLst>
        </pc:spChg>
        <pc:graphicFrameChg chg="mod">
          <ac:chgData name="Paul Tinkler" userId="bcebf29c-73c2-433d-80d2-6bad896374bf" providerId="ADAL" clId="{26D2DBAF-4078-46DE-8976-85AEBDAB54D5}" dt="2018-05-07T09:38:52.451" v="52" actId="1076"/>
          <ac:graphicFrameMkLst>
            <pc:docMk/>
            <pc:sldMk cId="1930583627" sldId="301"/>
            <ac:graphicFrameMk id="5" creationId="{00000000-0000-0000-0000-000000000000}"/>
          </ac:graphicFrameMkLst>
        </pc:graphicFrameChg>
        <pc:picChg chg="del mod">
          <ac:chgData name="Paul Tinkler" userId="bcebf29c-73c2-433d-80d2-6bad896374bf" providerId="ADAL" clId="{26D2DBAF-4078-46DE-8976-85AEBDAB54D5}" dt="2018-05-08T09:37:07.267" v="175" actId="478"/>
          <ac:picMkLst>
            <pc:docMk/>
            <pc:sldMk cId="1930583627" sldId="301"/>
            <ac:picMk id="22" creationId="{00000000-0000-0000-0000-000000000000}"/>
          </ac:picMkLst>
        </pc:picChg>
        <pc:cxnChg chg="mod">
          <ac:chgData name="Paul Tinkler" userId="bcebf29c-73c2-433d-80d2-6bad896374bf" providerId="ADAL" clId="{26D2DBAF-4078-46DE-8976-85AEBDAB54D5}" dt="2018-05-07T09:38:52.451" v="52" actId="1076"/>
          <ac:cxnSpMkLst>
            <pc:docMk/>
            <pc:sldMk cId="1930583627" sldId="301"/>
            <ac:cxnSpMk id="7" creationId="{00000000-0000-0000-0000-000000000000}"/>
          </ac:cxnSpMkLst>
        </pc:cxnChg>
        <pc:cxnChg chg="del mod">
          <ac:chgData name="Paul Tinkler" userId="bcebf29c-73c2-433d-80d2-6bad896374bf" providerId="ADAL" clId="{26D2DBAF-4078-46DE-8976-85AEBDAB54D5}" dt="2018-05-08T09:37:50.883" v="181" actId="478"/>
          <ac:cxnSpMkLst>
            <pc:docMk/>
            <pc:sldMk cId="1930583627" sldId="301"/>
            <ac:cxnSpMk id="9" creationId="{00000000-0000-0000-0000-000000000000}"/>
          </ac:cxnSpMkLst>
        </pc:cxnChg>
        <pc:cxnChg chg="mod">
          <ac:chgData name="Paul Tinkler" userId="bcebf29c-73c2-433d-80d2-6bad896374bf" providerId="ADAL" clId="{26D2DBAF-4078-46DE-8976-85AEBDAB54D5}" dt="2018-05-07T09:38:52.451" v="52" actId="1076"/>
          <ac:cxnSpMkLst>
            <pc:docMk/>
            <pc:sldMk cId="1930583627" sldId="301"/>
            <ac:cxnSpMk id="11" creationId="{00000000-0000-0000-0000-000000000000}"/>
          </ac:cxnSpMkLst>
        </pc:cxnChg>
      </pc:sldChg>
      <pc:sldChg chg="delSp modSp add">
        <pc:chgData name="Paul Tinkler" userId="bcebf29c-73c2-433d-80d2-6bad896374bf" providerId="ADAL" clId="{26D2DBAF-4078-46DE-8976-85AEBDAB54D5}" dt="2018-05-08T09:32:53.406" v="109" actId="1076"/>
        <pc:sldMkLst>
          <pc:docMk/>
          <pc:sldMk cId="595828027" sldId="314"/>
        </pc:sldMkLst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6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7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8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1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11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6:08.204" v="49" actId="1076"/>
          <ac:spMkLst>
            <pc:docMk/>
            <pc:sldMk cId="595828027" sldId="314"/>
            <ac:spMk id="1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35.042" v="104" actId="1076"/>
          <ac:spMkLst>
            <pc:docMk/>
            <pc:sldMk cId="595828027" sldId="314"/>
            <ac:spMk id="13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34.514" v="103" actId="1076"/>
          <ac:spMkLst>
            <pc:docMk/>
            <pc:sldMk cId="595828027" sldId="314"/>
            <ac:spMk id="1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1:36.957" v="95" actId="1076"/>
          <ac:spMkLst>
            <pc:docMk/>
            <pc:sldMk cId="595828027" sldId="314"/>
            <ac:spMk id="19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47.510" v="108" actId="1076"/>
          <ac:spMkLst>
            <pc:docMk/>
            <pc:sldMk cId="595828027" sldId="314"/>
            <ac:spMk id="20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47.510" v="108" actId="1076"/>
          <ac:spMkLst>
            <pc:docMk/>
            <pc:sldMk cId="595828027" sldId="314"/>
            <ac:spMk id="21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47.510" v="108" actId="1076"/>
          <ac:spMkLst>
            <pc:docMk/>
            <pc:sldMk cId="595828027" sldId="314"/>
            <ac:spMk id="2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8T09:32:53.406" v="109" actId="1076"/>
          <ac:spMkLst>
            <pc:docMk/>
            <pc:sldMk cId="595828027" sldId="314"/>
            <ac:spMk id="23" creationId="{00000000-0000-0000-0000-000000000000}"/>
          </ac:spMkLst>
        </pc:spChg>
        <pc:grpChg chg="mod">
          <ac:chgData name="Paul Tinkler" userId="bcebf29c-73c2-433d-80d2-6bad896374bf" providerId="ADAL" clId="{26D2DBAF-4078-46DE-8976-85AEBDAB54D5}" dt="2018-05-08T09:32:47.510" v="108" actId="1076"/>
          <ac:grpSpMkLst>
            <pc:docMk/>
            <pc:sldMk cId="595828027" sldId="314"/>
            <ac:grpSpMk id="3" creationId="{00000000-0000-0000-0000-000000000000}"/>
          </ac:grpSpMkLst>
        </pc:grpChg>
        <pc:grpChg chg="mod">
          <ac:chgData name="Paul Tinkler" userId="bcebf29c-73c2-433d-80d2-6bad896374bf" providerId="ADAL" clId="{26D2DBAF-4078-46DE-8976-85AEBDAB54D5}" dt="2018-05-07T09:38:52.451" v="52" actId="1076"/>
          <ac:grpSpMkLst>
            <pc:docMk/>
            <pc:sldMk cId="595828027" sldId="314"/>
            <ac:grpSpMk id="4" creationId="{00000000-0000-0000-0000-000000000000}"/>
          </ac:grpSpMkLst>
        </pc:grpChg>
        <pc:picChg chg="del mod">
          <ac:chgData name="Paul Tinkler" userId="bcebf29c-73c2-433d-80d2-6bad896374bf" providerId="ADAL" clId="{26D2DBAF-4078-46DE-8976-85AEBDAB54D5}" dt="2018-05-08T09:31:32.674" v="94" actId="478"/>
          <ac:picMkLst>
            <pc:docMk/>
            <pc:sldMk cId="595828027" sldId="314"/>
            <ac:picMk id="24" creationId="{00000000-0000-0000-0000-000000000000}"/>
          </ac:picMkLst>
        </pc:picChg>
      </pc:sldChg>
      <pc:sldChg chg="addSp delSp modSp add">
        <pc:chgData name="Paul Tinkler" userId="bcebf29c-73c2-433d-80d2-6bad896374bf" providerId="ADAL" clId="{26D2DBAF-4078-46DE-8976-85AEBDAB54D5}" dt="2018-05-07T09:38:52.451" v="52" actId="1076"/>
        <pc:sldMkLst>
          <pc:docMk/>
          <pc:sldMk cId="1428494219" sldId="315"/>
        </pc:sldMkLst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428494219" sldId="315"/>
            <ac:spMk id="2" creationId="{CC01EA44-E7CC-497E-9F4A-5993E45BFA1C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k cId="1428494219" sldId="315"/>
            <ac:spMk id="3" creationId="{27EF9975-72AD-4F70-8415-4B73BC32A205}"/>
          </ac:spMkLst>
        </pc:spChg>
        <pc:spChg chg="add del mod">
          <ac:chgData name="Paul Tinkler" userId="bcebf29c-73c2-433d-80d2-6bad896374bf" providerId="ADAL" clId="{26D2DBAF-4078-46DE-8976-85AEBDAB54D5}" dt="2018-05-07T09:30:10.101" v="30" actId="1076"/>
          <ac:spMkLst>
            <pc:docMk/>
            <pc:sldMk cId="1428494219" sldId="315"/>
            <ac:spMk id="4" creationId="{17A93B0B-2000-4AAA-A58E-520507462805}"/>
          </ac:spMkLst>
        </pc:spChg>
      </pc:sldChg>
      <pc:sldChg chg="addSp delSp modSp add">
        <pc:chgData name="Paul Tinkler" userId="bcebf29c-73c2-433d-80d2-6bad896374bf" providerId="ADAL" clId="{26D2DBAF-4078-46DE-8976-85AEBDAB54D5}" dt="2018-05-11T11:54:46.293" v="269" actId="1076"/>
        <pc:sldMkLst>
          <pc:docMk/>
          <pc:sldMk cId="2957216844" sldId="316"/>
        </pc:sldMkLst>
        <pc:spChg chg="mod">
          <ac:chgData name="Paul Tinkler" userId="bcebf29c-73c2-433d-80d2-6bad896374bf" providerId="ADAL" clId="{26D2DBAF-4078-46DE-8976-85AEBDAB54D5}" dt="2018-05-11T11:53:07.614" v="202" actId="20577"/>
          <ac:spMkLst>
            <pc:docMk/>
            <pc:sldMk cId="2957216844" sldId="316"/>
            <ac:spMk id="2" creationId="{07760BCA-2EE1-42B3-8DF1-9418C6BC3634}"/>
          </ac:spMkLst>
        </pc:spChg>
        <pc:spChg chg="mod">
          <ac:chgData name="Paul Tinkler" userId="bcebf29c-73c2-433d-80d2-6bad896374bf" providerId="ADAL" clId="{26D2DBAF-4078-46DE-8976-85AEBDAB54D5}" dt="2018-05-11T11:53:29.545" v="260" actId="5793"/>
          <ac:spMkLst>
            <pc:docMk/>
            <pc:sldMk cId="2957216844" sldId="316"/>
            <ac:spMk id="3" creationId="{70693F4E-815F-435F-ACE7-2A37A9537993}"/>
          </ac:spMkLst>
        </pc:spChg>
        <pc:spChg chg="add del mod">
          <ac:chgData name="Paul Tinkler" userId="bcebf29c-73c2-433d-80d2-6bad896374bf" providerId="ADAL" clId="{26D2DBAF-4078-46DE-8976-85AEBDAB54D5}" dt="2018-05-11T11:54:27.394" v="264" actId="478"/>
          <ac:spMkLst>
            <pc:docMk/>
            <pc:sldMk cId="2957216844" sldId="316"/>
            <ac:spMk id="6" creationId="{758CEFD0-52C3-4693-91F0-5A803D1FF32B}"/>
          </ac:spMkLst>
        </pc:spChg>
        <pc:picChg chg="add mod">
          <ac:chgData name="Paul Tinkler" userId="bcebf29c-73c2-433d-80d2-6bad896374bf" providerId="ADAL" clId="{26D2DBAF-4078-46DE-8976-85AEBDAB54D5}" dt="2018-05-11T11:54:46.293" v="269" actId="1076"/>
          <ac:picMkLst>
            <pc:docMk/>
            <pc:sldMk cId="2957216844" sldId="316"/>
            <ac:picMk id="5" creationId="{02E105E2-2531-4CA6-A828-1843E596E09F}"/>
          </ac:picMkLst>
        </pc:picChg>
      </pc:sldChg>
      <pc:sldMasterChg chg="modSp modSldLayout">
        <pc:chgData name="Paul Tinkler" userId="bcebf29c-73c2-433d-80d2-6bad896374bf" providerId="ADAL" clId="{26D2DBAF-4078-46DE-8976-85AEBDAB54D5}" dt="2018-05-07T09:38:52.451" v="52" actId="1076"/>
        <pc:sldMasterMkLst>
          <pc:docMk/>
          <pc:sldMasterMk cId="670728916" sldId="2147483660"/>
        </pc:sldMasterMkLst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asterMk cId="670728916" sldId="2147483660"/>
            <ac:spMk id="2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asterMk cId="670728916" sldId="2147483660"/>
            <ac:spMk id="3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asterMk cId="670728916" sldId="2147483660"/>
            <ac:spMk id="4" creationId="{00000000-0000-0000-0000-000000000000}"/>
          </ac:spMkLst>
        </pc:spChg>
        <pc:spChg chg="mod">
          <ac:chgData name="Paul Tinkler" userId="bcebf29c-73c2-433d-80d2-6bad896374bf" providerId="ADAL" clId="{26D2DBAF-4078-46DE-8976-85AEBDAB54D5}" dt="2018-05-07T09:38:52.451" v="52" actId="1076"/>
          <ac:spMkLst>
            <pc:docMk/>
            <pc:sldMasterMk cId="670728916" sldId="2147483660"/>
            <ac:spMk id="6" creationId="{00000000-0000-0000-0000-000000000000}"/>
          </ac:spMkLst>
        </pc:sp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2212504016" sldId="2147483661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212504016" sldId="2147483661"/>
              <ac:spMk id="2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212504016" sldId="2147483661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212504016" sldId="2147483661"/>
              <ac:spMk id="4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212504016" sldId="2147483661"/>
              <ac:spMk id="5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803755113" sldId="2147483662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803755113" sldId="2147483662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803755113" sldId="2147483662"/>
              <ac:spMk id="5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1935190952" sldId="2147483663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1935190952" sldId="2147483663"/>
              <ac:spMk id="2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1935190952" sldId="2147483663"/>
              <ac:spMk id="3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3587235173" sldId="2147483664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3587235173" sldId="2147483664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3587235173" sldId="2147483664"/>
              <ac:spMk id="4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2764181776" sldId="2147483665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764181776" sldId="2147483665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764181776" sldId="2147483665"/>
              <ac:spMk id="4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764181776" sldId="2147483665"/>
              <ac:spMk id="5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764181776" sldId="2147483665"/>
              <ac:spMk id="6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1444774509" sldId="2147483668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1444774509" sldId="2147483668"/>
              <ac:spMk id="2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1444774509" sldId="2147483668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1444774509" sldId="2147483668"/>
              <ac:spMk id="4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3797762452" sldId="2147483669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3797762452" sldId="2147483669"/>
              <ac:spMk id="2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3797762452" sldId="2147483669"/>
              <ac:spMk id="3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3797762452" sldId="2147483669"/>
              <ac:spMk id="4" creationId="{00000000-0000-0000-0000-000000000000}"/>
            </ac:spMkLst>
          </pc:spChg>
        </pc:sldLayoutChg>
        <pc:sldLayoutChg chg="modSp">
          <pc:chgData name="Paul Tinkler" userId="bcebf29c-73c2-433d-80d2-6bad896374bf" providerId="ADAL" clId="{26D2DBAF-4078-46DE-8976-85AEBDAB54D5}" dt="2018-05-07T09:38:52.451" v="52" actId="1076"/>
          <pc:sldLayoutMkLst>
            <pc:docMk/>
            <pc:sldMasterMk cId="670728916" sldId="2147483660"/>
            <pc:sldLayoutMk cId="2076619713" sldId="2147483671"/>
          </pc:sldLayoutMkLst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076619713" sldId="2147483671"/>
              <ac:spMk id="2" creationId="{00000000-0000-0000-0000-000000000000}"/>
            </ac:spMkLst>
          </pc:spChg>
          <pc:spChg chg="mod">
            <ac:chgData name="Paul Tinkler" userId="bcebf29c-73c2-433d-80d2-6bad896374bf" providerId="ADAL" clId="{26D2DBAF-4078-46DE-8976-85AEBDAB54D5}" dt="2018-05-07T09:38:52.451" v="52" actId="1076"/>
            <ac:spMkLst>
              <pc:docMk/>
              <pc:sldMasterMk cId="670728916" sldId="2147483660"/>
              <pc:sldLayoutMk cId="2076619713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1F7F29-5F19-41A9-B2C6-B78D2835C507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3B550B-FABE-48DD-86F5-173635C520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33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8575" y="744538"/>
            <a:ext cx="6610350" cy="37195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6375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F5E104-1032-44F8-87FF-386AEA3F2A8F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997828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7768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AFA6A0-7E67-48D2-AF15-ECC2518E4E2E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57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5C90C2-2852-4210-9378-D9535F1DFB5A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08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44FC1D-489B-40BC-95B6-80FACFE69093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6403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46CA10-4E26-4FF7-9E06-880362F0BC32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50583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20C08A-75CD-4B66-B5BB-159ADE2F3450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672554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FF58A8-276F-4648-B404-B9B375B53521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620922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2950528-77A2-4F85-8DCB-9EC7D8641232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191648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B69BBC-00B5-4E2A-A6ED-9FE1CD61432A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89518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3F5B59D-8107-4E90-ADD5-3F690447449A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717364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596DBA4-E5CB-4C8D-92EC-DED94A0DA760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003296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67D3BB-6F80-4CDE-BB74-5014320EDFDB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28645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9B84E7-2C4E-4BD1-8928-4C425FA95639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52446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5BB3740-AC1B-4D8E-B47C-336A08A043BC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5160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98D7CE1-463F-4300-B546-FF6A06AA0F1D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220354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D37AD7C-D48E-428A-A66C-CE99C2F564BC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20280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3D09A1-FC36-4B20-883D-EC398041FCE7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575694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D12973-2341-4EC4-872B-571CC95F2BB3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39453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FA3C7D-96F4-4268-BC75-E030F80728E3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343563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E81976-917A-4F81-9FD7-70E7020A06A0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589075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B2FA5B-473E-4916-AC70-744929B5E4A6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163676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144614-86C1-4735-B297-493AB90AD774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83414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661A44-BB51-49A2-A02D-04A7131C3334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551466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422009-A5A5-42B5-9E80-AEDCE2AC1948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29428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A254B2-C25D-4E84-9FD0-584D2B4D08B1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13803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DEB921-59B2-4B25-9FE9-49EE946BBA0C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575" y="744538"/>
            <a:ext cx="6610350" cy="3719512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6943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504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755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190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23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181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6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084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74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762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81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19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5BADE7-E5C8-4E03-A47C-E4E216D0CE66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4F982-70A9-458A-94D4-804CD4A6E1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72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englishi2009-2010.wikispaces.com/Internal+Lightning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1</a:t>
            </a:fld>
            <a:endParaRPr lang="en-GB" alt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DD79BE3-4C71-448F-9ED6-50140A6BEE7D}"/>
              </a:ext>
            </a:extLst>
          </p:cNvPr>
          <p:cNvSpPr/>
          <p:nvPr/>
        </p:nvSpPr>
        <p:spPr>
          <a:xfrm>
            <a:off x="1295400" y="1445656"/>
            <a:ext cx="9601199" cy="4185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36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Leadership &amp; Management Skills for the Workplace</a:t>
            </a:r>
          </a:p>
          <a:p>
            <a:pPr algn="ctr"/>
            <a:br>
              <a:rPr lang="en-GB" altLang="en-US" sz="27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4000" b="1" dirty="0">
                <a:solidFill>
                  <a:schemeClr val="bg1">
                    <a:lumMod val="50000"/>
                  </a:schemeClr>
                </a:solidFill>
              </a:rPr>
              <a:t>BMSK5003 </a:t>
            </a:r>
            <a:br>
              <a:rPr lang="en-GB" sz="2700" b="1" dirty="0">
                <a:solidFill>
                  <a:schemeClr val="bg1">
                    <a:lumMod val="50000"/>
                  </a:schemeClr>
                </a:solidFill>
              </a:rPr>
            </a:br>
            <a:br>
              <a:rPr lang="en-GB" sz="2700" b="1" u="sng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3600" b="1" dirty="0">
                <a:solidFill>
                  <a:schemeClr val="bg1">
                    <a:lumMod val="50000"/>
                  </a:schemeClr>
                </a:solidFill>
                <a:cs typeface="Arial" panose="020B0604020202020204" pitchFamily="34" charset="0"/>
              </a:rPr>
              <a:t>Understanding &amp; Engaging in the </a:t>
            </a:r>
          </a:p>
          <a:p>
            <a:pPr algn="ctr"/>
            <a:r>
              <a:rPr lang="en-GB" sz="3600" b="1" dirty="0">
                <a:solidFill>
                  <a:schemeClr val="bg1">
                    <a:lumMod val="50000"/>
                  </a:schemeClr>
                </a:solidFill>
                <a:cs typeface="Arial" panose="020B0604020202020204" pitchFamily="34" charset="0"/>
              </a:rPr>
              <a:t>Customer Experience</a:t>
            </a:r>
            <a:br>
              <a:rPr lang="en-GB" sz="27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bg1">
                    <a:lumMod val="50000"/>
                  </a:schemeClr>
                </a:solidFill>
                <a:cs typeface="Arial" panose="020B0604020202020204" pitchFamily="34" charset="0"/>
              </a:rPr>
              <a:t>Evening Session 2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67461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1EA44-E7CC-497E-9F4A-5993E45BF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063228"/>
            <a:ext cx="8229600" cy="1436078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THE CUSTOMER CONUNDRUM Service, servility, satisfaction, and then what?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F9975-72AD-4F70-8415-4B73BC32A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6769" y="2922617"/>
            <a:ext cx="8229600" cy="1436078"/>
          </a:xfrm>
        </p:spPr>
        <p:txBody>
          <a:bodyPr/>
          <a:lstStyle/>
          <a:p>
            <a:r>
              <a:rPr lang="en-GB" b="1" i="1" dirty="0"/>
              <a:t>Piercy, N. (2002 Market led strategic change)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494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181350" y="1067993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The Customer Is Always Right-Handed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2171704"/>
            <a:ext cx="10972800" cy="3079918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If company boards do not care about customers, why should anyone else?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Customer service is bad just about everywhere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“we know better than the customer”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“customers are stupid”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What is it like dealing with our company?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try the Service Encounter Diary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89523-C911-480D-A175-CCF85667FBF2}" type="slidenum">
              <a:rPr lang="en-GB" altLang="en-US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2543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137297" y="1222774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Customer Satisfaction and Customer Loyalty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3137297" y="2294874"/>
            <a:ext cx="5829300" cy="3429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The goal is really customer loyalty/retention because: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retention enhances profitability dramatically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costs of acquiring new customers are higher than costs of retaining old customers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maximizes customer lifetime value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causes of customer defection are often directly actionable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8917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37297" y="1222774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Customer Satisfaction and Customer Loyalty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017658" y="2186863"/>
            <a:ext cx="6172200" cy="3394472"/>
          </a:xfrm>
          <a:noFill/>
          <a:ln/>
        </p:spPr>
        <p:txBody>
          <a:bodyPr/>
          <a:lstStyle/>
          <a:p>
            <a:r>
              <a:rPr lang="en-GB" altLang="en-US" dirty="0"/>
              <a:t>The result has been massive growth in customer loyalty programmes</a:t>
            </a:r>
          </a:p>
          <a:p>
            <a:r>
              <a:rPr lang="en-GB" altLang="en-US" dirty="0"/>
              <a:t>There are two problems with this:</a:t>
            </a:r>
          </a:p>
          <a:p>
            <a:pPr lvl="1"/>
            <a:r>
              <a:rPr lang="en-GB" altLang="en-US" dirty="0"/>
              <a:t>customer satisfaction and customer loyalty are not the same thing</a:t>
            </a:r>
          </a:p>
          <a:p>
            <a:pPr lvl="1"/>
            <a:r>
              <a:rPr lang="en-GB" altLang="en-US" dirty="0"/>
              <a:t>you cannot buy real loyalty that easily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4373D-C7AA-40B5-B517-4E62F1416390}" type="slidenum">
              <a:rPr lang="en-GB" altLang="en-US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4156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125670" y="1160750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017658" y="2348881"/>
            <a:ext cx="6172200" cy="3394472"/>
          </a:xfrm>
          <a:noFill/>
          <a:ln/>
        </p:spPr>
        <p:txBody>
          <a:bodyPr/>
          <a:lstStyle/>
          <a:p>
            <a:r>
              <a:rPr lang="en-GB" altLang="en-US" dirty="0"/>
              <a:t>The big fat lie was that satisfied customers will be loyal customers</a:t>
            </a:r>
          </a:p>
          <a:p>
            <a:r>
              <a:rPr lang="en-GB" altLang="en-US" dirty="0"/>
              <a:t>In most markets, customer satisfaction drives loyalty only for some customers, not all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7DF9D-E2C6-4FCF-8D06-23F75ADE9283}" type="slidenum">
              <a:rPr lang="en-GB" altLang="en-US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1352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137297" y="1222774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2963652" y="2294875"/>
            <a:ext cx="6172200" cy="3394472"/>
          </a:xfrm>
          <a:noFill/>
          <a:ln/>
        </p:spPr>
        <p:txBody>
          <a:bodyPr/>
          <a:lstStyle/>
          <a:p>
            <a:r>
              <a:rPr lang="en-GB" altLang="en-US" dirty="0"/>
              <a:t>Customer loyalty is about how long we keep a customer (or the share we take of their business)</a:t>
            </a:r>
          </a:p>
          <a:p>
            <a:r>
              <a:rPr lang="en-GB" altLang="en-US" dirty="0"/>
              <a:t>Customer satisfaction is what people think/feel about us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4BE0D-0F17-4AAC-A96B-1ABB7B8BECFC}" type="slidenum">
              <a:rPr lang="en-GB" altLang="en-US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10938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137297" y="1222774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Big Fat Lie About Satisfaction and Loyalty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565547" y="2115743"/>
            <a:ext cx="10972800" cy="3917032"/>
          </a:xfrm>
          <a:noFill/>
          <a:ln/>
        </p:spPr>
        <p:txBody>
          <a:bodyPr/>
          <a:lstStyle/>
          <a:p>
            <a:r>
              <a:rPr lang="en-GB" altLang="en-US" dirty="0"/>
              <a:t>Combining the behaviour (customer loyalty) with the attitude (customer satisfaction) identifies:</a:t>
            </a:r>
          </a:p>
          <a:p>
            <a:pPr lvl="1"/>
            <a:r>
              <a:rPr lang="en-GB" altLang="en-US" dirty="0"/>
              <a:t>Satisfied stayers</a:t>
            </a:r>
          </a:p>
          <a:p>
            <a:pPr lvl="1"/>
            <a:r>
              <a:rPr lang="en-GB" altLang="en-US" dirty="0"/>
              <a:t>Happy wanderers</a:t>
            </a:r>
          </a:p>
          <a:p>
            <a:pPr lvl="1"/>
            <a:r>
              <a:rPr lang="en-GB" altLang="en-US" dirty="0"/>
              <a:t>Hostages</a:t>
            </a:r>
          </a:p>
          <a:p>
            <a:pPr lvl="1"/>
            <a:r>
              <a:rPr lang="en-GB" altLang="en-US" dirty="0"/>
              <a:t>Dealers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72E92-858B-4582-A579-877CFFEA5E6F}" type="slidenum">
              <a:rPr lang="en-GB" altLang="en-US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0941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F5FE6-EE3B-4D69-8645-73D7CC3F6E75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1872258" y="316024"/>
            <a:ext cx="5829300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Customer Satisfaction Versus Customer Loyalty</a:t>
            </a:r>
          </a:p>
        </p:txBody>
      </p:sp>
      <p:grpSp>
        <p:nvGrpSpPr>
          <p:cNvPr id="19474" name="Group 18"/>
          <p:cNvGrpSpPr>
            <a:grpSpLocks/>
          </p:cNvGrpSpPr>
          <p:nvPr/>
        </p:nvGrpSpPr>
        <p:grpSpPr bwMode="auto">
          <a:xfrm>
            <a:off x="1460366" y="1653778"/>
            <a:ext cx="5094684" cy="3550444"/>
            <a:chOff x="757" y="902"/>
            <a:chExt cx="4279" cy="2982"/>
          </a:xfrm>
        </p:grpSpPr>
        <p:grpSp>
          <p:nvGrpSpPr>
            <p:cNvPr id="1946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945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946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946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946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sp>
          <p:nvSpPr>
            <p:cNvPr id="19464" name="Rectangle 8"/>
            <p:cNvSpPr>
              <a:spLocks noChangeArrowheads="1"/>
            </p:cNvSpPr>
            <p:nvPr/>
          </p:nvSpPr>
          <p:spPr bwMode="auto">
            <a:xfrm>
              <a:off x="2887" y="902"/>
              <a:ext cx="159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Customer Loyalty</a:t>
              </a:r>
            </a:p>
          </p:txBody>
        </p:sp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09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Customer</a:t>
              </a:r>
            </a:p>
            <a:p>
              <a:pPr eaLnBrk="0" hangingPunct="0"/>
              <a:r>
                <a:rPr lang="en-GB" altLang="en-US"/>
                <a:t>Satisfaction</a:t>
              </a:r>
            </a:p>
          </p:txBody>
        </p:sp>
        <p:sp>
          <p:nvSpPr>
            <p:cNvPr id="19466" name="Rectangle 10"/>
            <p:cNvSpPr>
              <a:spLocks noChangeArrowheads="1"/>
            </p:cNvSpPr>
            <p:nvPr/>
          </p:nvSpPr>
          <p:spPr bwMode="auto">
            <a:xfrm>
              <a:off x="2785" y="1238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19467" name="Rectangle 11"/>
            <p:cNvSpPr>
              <a:spLocks noChangeArrowheads="1"/>
            </p:cNvSpPr>
            <p:nvPr/>
          </p:nvSpPr>
          <p:spPr bwMode="auto">
            <a:xfrm>
              <a:off x="4235" y="1238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19468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19469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19470" name="Rectangle 14"/>
            <p:cNvSpPr>
              <a:spLocks noChangeArrowheads="1"/>
            </p:cNvSpPr>
            <p:nvPr/>
          </p:nvSpPr>
          <p:spPr bwMode="auto">
            <a:xfrm>
              <a:off x="2584" y="1886"/>
              <a:ext cx="815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Satisfied</a:t>
              </a:r>
            </a:p>
            <a:p>
              <a:pPr algn="ctr" eaLnBrk="0" hangingPunct="0"/>
              <a:r>
                <a:rPr lang="en-GB" altLang="en-US" i="1" dirty="0"/>
                <a:t>Stayers</a:t>
              </a:r>
            </a:p>
          </p:txBody>
        </p:sp>
        <p:sp>
          <p:nvSpPr>
            <p:cNvPr id="19471" name="Rectangle 15"/>
            <p:cNvSpPr>
              <a:spLocks noChangeArrowheads="1"/>
            </p:cNvSpPr>
            <p:nvPr/>
          </p:nvSpPr>
          <p:spPr bwMode="auto">
            <a:xfrm>
              <a:off x="3915" y="1886"/>
              <a:ext cx="101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Happy</a:t>
              </a:r>
            </a:p>
            <a:p>
              <a:pPr algn="ctr" eaLnBrk="0" hangingPunct="0"/>
              <a:r>
                <a:rPr lang="en-GB" altLang="en-US" i="1" dirty="0"/>
                <a:t>Wanderers</a:t>
              </a:r>
            </a:p>
          </p:txBody>
        </p:sp>
        <p:sp>
          <p:nvSpPr>
            <p:cNvPr id="19472" name="Rectangle 16"/>
            <p:cNvSpPr>
              <a:spLocks noChangeArrowheads="1"/>
            </p:cNvSpPr>
            <p:nvPr/>
          </p:nvSpPr>
          <p:spPr bwMode="auto">
            <a:xfrm>
              <a:off x="2553" y="3106"/>
              <a:ext cx="87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Hostages</a:t>
              </a:r>
            </a:p>
          </p:txBody>
        </p:sp>
        <p:sp>
          <p:nvSpPr>
            <p:cNvPr id="19473" name="Rectangle 17"/>
            <p:cNvSpPr>
              <a:spLocks noChangeArrowheads="1"/>
            </p:cNvSpPr>
            <p:nvPr/>
          </p:nvSpPr>
          <p:spPr bwMode="auto">
            <a:xfrm>
              <a:off x="4051" y="3106"/>
              <a:ext cx="746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Dealers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64328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10</a:t>
            </a:fld>
            <a:endParaRPr lang="en-GB" altLang="en-US"/>
          </a:p>
        </p:txBody>
      </p:sp>
      <p:grpSp>
        <p:nvGrpSpPr>
          <p:cNvPr id="3" name="Group 18"/>
          <p:cNvGrpSpPr>
            <a:grpSpLocks/>
          </p:cNvGrpSpPr>
          <p:nvPr/>
        </p:nvGrpSpPr>
        <p:grpSpPr bwMode="auto">
          <a:xfrm>
            <a:off x="2339481" y="1391923"/>
            <a:ext cx="3906440" cy="3517107"/>
            <a:chOff x="1765" y="1572"/>
            <a:chExt cx="3281" cy="2954"/>
          </a:xfrm>
        </p:grpSpPr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15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6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7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8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>
              <a:off x="2677" y="4235"/>
              <a:ext cx="2208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69056" tIns="34529" rIns="69056" bIns="34529">
              <a:spAutoFit/>
            </a:bodyPr>
            <a:lstStyle/>
            <a:p>
              <a:pPr eaLnBrk="0" hangingPunct="0"/>
              <a:r>
                <a:rPr lang="en-GB" altLang="en-US" b="1" dirty="0"/>
                <a:t>Customer Satisfaction</a:t>
              </a: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>
              <a:off x="4175" y="3886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dirty="0"/>
                <a:t>High</a:t>
              </a: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>
              <a:off x="2829" y="3896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dirty="0"/>
                <a:t>Low</a:t>
              </a: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>
              <a:off x="1765" y="1973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10" name="Rectangle 13"/>
            <p:cNvSpPr>
              <a:spLocks noChangeArrowheads="1"/>
            </p:cNvSpPr>
            <p:nvPr/>
          </p:nvSpPr>
          <p:spPr bwMode="auto">
            <a:xfrm>
              <a:off x="1797" y="3106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3813" y="1572"/>
              <a:ext cx="1233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>
                  <a:solidFill>
                    <a:srgbClr val="00B050"/>
                  </a:solidFill>
                </a:rPr>
                <a:t>Apostle</a:t>
              </a:r>
            </a:p>
            <a:p>
              <a:pPr algn="ctr" eaLnBrk="0" hangingPunct="0"/>
              <a:r>
                <a:rPr lang="en-GB" altLang="en-US" i="1" dirty="0">
                  <a:solidFill>
                    <a:srgbClr val="00B050"/>
                  </a:solidFill>
                </a:rPr>
                <a:t>(Supra-Loyal)</a:t>
              </a: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2346" y="1583"/>
              <a:ext cx="134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Hostage</a:t>
              </a:r>
            </a:p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(Pseudo-Loyal)</a:t>
              </a:r>
            </a:p>
          </p:txBody>
        </p:sp>
        <p:sp>
          <p:nvSpPr>
            <p:cNvPr id="13" name="Rectangle 16"/>
            <p:cNvSpPr>
              <a:spLocks noChangeArrowheads="1"/>
            </p:cNvSpPr>
            <p:nvPr/>
          </p:nvSpPr>
          <p:spPr bwMode="auto">
            <a:xfrm>
              <a:off x="2456" y="2715"/>
              <a:ext cx="984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Defector</a:t>
              </a:r>
            </a:p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(De-Loyal)</a:t>
              </a:r>
            </a:p>
          </p:txBody>
        </p:sp>
        <p:sp>
          <p:nvSpPr>
            <p:cNvPr id="14" name="Rectangle 17"/>
            <p:cNvSpPr>
              <a:spLocks noChangeArrowheads="1"/>
            </p:cNvSpPr>
            <p:nvPr/>
          </p:nvSpPr>
          <p:spPr bwMode="auto">
            <a:xfrm>
              <a:off x="3869" y="3299"/>
              <a:ext cx="997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Mercenary</a:t>
              </a:r>
            </a:p>
            <a:p>
              <a:pPr algn="ctr" eaLnBrk="0" hangingPunct="0"/>
              <a:r>
                <a:rPr lang="en-GB" altLang="en-US" i="1" dirty="0">
                  <a:solidFill>
                    <a:srgbClr val="FF0000"/>
                  </a:solidFill>
                </a:rPr>
                <a:t>(A-Loyal)</a:t>
              </a:r>
            </a:p>
          </p:txBody>
        </p:sp>
      </p:grpSp>
      <p:sp>
        <p:nvSpPr>
          <p:cNvPr id="19" name="Rectangle 2"/>
          <p:cNvSpPr>
            <a:spLocks noChangeArrowheads="1"/>
          </p:cNvSpPr>
          <p:nvPr/>
        </p:nvSpPr>
        <p:spPr bwMode="auto">
          <a:xfrm>
            <a:off x="1663721" y="366940"/>
            <a:ext cx="5829300" cy="485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Loyalty Matrix</a:t>
            </a:r>
          </a:p>
        </p:txBody>
      </p:sp>
      <p:sp>
        <p:nvSpPr>
          <p:cNvPr id="20" name="Rectangle 14"/>
          <p:cNvSpPr>
            <a:spLocks noChangeArrowheads="1"/>
          </p:cNvSpPr>
          <p:nvPr/>
        </p:nvSpPr>
        <p:spPr bwMode="auto">
          <a:xfrm>
            <a:off x="4629277" y="2406078"/>
            <a:ext cx="1613134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/>
          <a:p>
            <a:pPr algn="ctr" eaLnBrk="0" hangingPunct="0"/>
            <a:r>
              <a:rPr lang="en-GB" altLang="en-US" i="1" dirty="0">
                <a:solidFill>
                  <a:srgbClr val="00B050"/>
                </a:solidFill>
              </a:rPr>
              <a:t>Loyalist (Loyal)</a:t>
            </a: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690619" y="2599683"/>
            <a:ext cx="2031710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/>
          <a:p>
            <a:pPr eaLnBrk="0" hangingPunct="0"/>
            <a:r>
              <a:rPr lang="en-GB" altLang="en-US" b="1" dirty="0"/>
              <a:t>Customer Loyalty</a:t>
            </a:r>
          </a:p>
        </p:txBody>
      </p:sp>
      <p:sp>
        <p:nvSpPr>
          <p:cNvPr id="22" name="Rectangle 16"/>
          <p:cNvSpPr>
            <a:spLocks noChangeArrowheads="1"/>
          </p:cNvSpPr>
          <p:nvPr/>
        </p:nvSpPr>
        <p:spPr bwMode="auto">
          <a:xfrm>
            <a:off x="3167077" y="3491126"/>
            <a:ext cx="1305101" cy="6237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/>
          <a:p>
            <a:pPr algn="ctr" eaLnBrk="0" hangingPunct="0"/>
            <a:r>
              <a:rPr lang="en-GB" altLang="en-US" i="1" dirty="0">
                <a:solidFill>
                  <a:srgbClr val="FF0000"/>
                </a:solidFill>
              </a:rPr>
              <a:t>Terrorist</a:t>
            </a:r>
          </a:p>
          <a:p>
            <a:pPr algn="ctr" eaLnBrk="0" hangingPunct="0"/>
            <a:r>
              <a:rPr lang="en-GB" altLang="en-US" i="1" dirty="0">
                <a:solidFill>
                  <a:srgbClr val="FF0000"/>
                </a:solidFill>
              </a:rPr>
              <a:t>(Anti-Loyal)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022269" y="5166206"/>
            <a:ext cx="32707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Source: Cartwright, R : </a:t>
            </a:r>
            <a:r>
              <a:rPr lang="en-GB" sz="1200" i="1" dirty="0"/>
              <a:t>Customer Relationships</a:t>
            </a:r>
          </a:p>
        </p:txBody>
      </p:sp>
    </p:spTree>
    <p:extLst>
      <p:ext uri="{BB962C8B-B14F-4D97-AF65-F5344CB8AC3E}">
        <p14:creationId xmlns:p14="http://schemas.microsoft.com/office/powerpoint/2010/main" val="595828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353448" y="561366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Reality of Customer Satisfaction and Loyalty?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2230396"/>
            <a:ext cx="10972800" cy="2811161"/>
          </a:xfrm>
          <a:noFill/>
          <a:ln/>
        </p:spPr>
        <p:txBody>
          <a:bodyPr/>
          <a:lstStyle/>
          <a:p>
            <a:r>
              <a:rPr lang="en-GB" altLang="en-US" dirty="0"/>
              <a:t>Investments in customer satisfaction produce loyalty only for a sub-set of customers</a:t>
            </a:r>
          </a:p>
          <a:p>
            <a:r>
              <a:rPr lang="en-GB" altLang="en-US" dirty="0"/>
              <a:t>But customer dissatisfaction is a good predictor of customer defection</a:t>
            </a:r>
          </a:p>
          <a:p>
            <a:r>
              <a:rPr lang="en-GB" altLang="en-US" dirty="0"/>
              <a:t>Satisfaction and dissatisfaction are different things (not either end of the same scale)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86A38-D5D2-47BD-9790-7583966B28C4}" type="slidenum">
              <a:rPr lang="en-GB" altLang="en-US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9803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5166" y="447798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The Reality of Customer Satisfaction and Loyalty?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98389" y="1940704"/>
            <a:ext cx="10972800" cy="2934729"/>
          </a:xfrm>
          <a:noFill/>
          <a:ln/>
        </p:spPr>
        <p:txBody>
          <a:bodyPr/>
          <a:lstStyle/>
          <a:p>
            <a:r>
              <a:rPr lang="en-GB" altLang="en-US" dirty="0"/>
              <a:t>We need to understand better why some customers leave and others stay</a:t>
            </a:r>
          </a:p>
          <a:p>
            <a:r>
              <a:rPr lang="en-GB" altLang="en-US" dirty="0"/>
              <a:t>Avoid simplistic assumptions about customer satisfaction and loyalty</a:t>
            </a:r>
          </a:p>
          <a:p>
            <a:r>
              <a:rPr lang="en-GB" altLang="en-US" dirty="0"/>
              <a:t>This is the basis for making effective investments in customer satisfaction, relationship marketing and loyalty programmes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50473-9FB1-4A3A-8809-0CD2F8B361B1}" type="slidenum">
              <a:rPr lang="en-GB" altLang="en-US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6311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64551" y="479814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But Where Does That Leave Loyalty Programmes?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1693101" y="1731764"/>
            <a:ext cx="6172200" cy="3394472"/>
          </a:xfrm>
          <a:noFill/>
          <a:ln/>
        </p:spPr>
        <p:txBody>
          <a:bodyPr/>
          <a:lstStyle/>
          <a:p>
            <a:r>
              <a:rPr lang="en-GB" altLang="en-US" dirty="0"/>
              <a:t>Many loyalty schemes are crude and simplistic - “plastic card syndrome”</a:t>
            </a:r>
          </a:p>
          <a:p>
            <a:r>
              <a:rPr lang="en-GB" altLang="en-US" dirty="0"/>
              <a:t>They are open to imitation, manipulation and game-playing</a:t>
            </a:r>
          </a:p>
          <a:p>
            <a:r>
              <a:rPr lang="en-GB" altLang="en-US" dirty="0"/>
              <a:t>Many try to create Hostages not Satisfied Stayers</a:t>
            </a:r>
          </a:p>
          <a:p>
            <a:r>
              <a:rPr lang="en-GB" altLang="en-US" dirty="0"/>
              <a:t>But the real issue is customer information - and how well we use it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A714CF-7449-4DB8-8D8E-5FA856BF67FA}" type="slidenum">
              <a:rPr lang="en-GB" altLang="en-US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6345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64959"/>
            <a:ext cx="7714736" cy="1143000"/>
          </a:xfrm>
          <a:noFill/>
          <a:ln/>
        </p:spPr>
        <p:txBody>
          <a:bodyPr/>
          <a:lstStyle/>
          <a:p>
            <a:r>
              <a:rPr lang="en-GB" altLang="en-US" dirty="0"/>
              <a:t>The Real Customer Problem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251255" y="1658895"/>
            <a:ext cx="10972800" cy="2403388"/>
          </a:xfrm>
          <a:noFill/>
          <a:ln/>
        </p:spPr>
        <p:txBody>
          <a:bodyPr/>
          <a:lstStyle/>
          <a:p>
            <a:r>
              <a:rPr lang="en-GB" altLang="en-US" dirty="0"/>
              <a:t>Do we really know what service to maximize - or do we invest in creating “value” that customers do not want?</a:t>
            </a:r>
          </a:p>
          <a:p>
            <a:r>
              <a:rPr lang="en-GB" altLang="en-US" dirty="0"/>
              <a:t>Can we deliver what we promise?</a:t>
            </a:r>
          </a:p>
          <a:p>
            <a:r>
              <a:rPr lang="en-GB" altLang="en-US" dirty="0"/>
              <a:t>Can we track the impact of service and quality on customer satisfaction?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04583-210D-466B-9E6E-AABD566379F4}" type="slidenum">
              <a:rPr lang="en-GB" altLang="en-US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27886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18194-71B9-4956-A5BD-B662E755FBB6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374577" y="354000"/>
            <a:ext cx="5829300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Service and Quality versus Customer Satisfaction</a:t>
            </a:r>
          </a:p>
        </p:txBody>
      </p:sp>
      <p:grpSp>
        <p:nvGrpSpPr>
          <p:cNvPr id="29714" name="Group 18"/>
          <p:cNvGrpSpPr>
            <a:grpSpLocks/>
          </p:cNvGrpSpPr>
          <p:nvPr/>
        </p:nvGrpSpPr>
        <p:grpSpPr bwMode="auto">
          <a:xfrm>
            <a:off x="1072240" y="1682353"/>
            <a:ext cx="5228034" cy="3493294"/>
            <a:chOff x="757" y="950"/>
            <a:chExt cx="4391" cy="2934"/>
          </a:xfrm>
        </p:grpSpPr>
        <p:grpSp>
          <p:nvGrpSpPr>
            <p:cNvPr id="2970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2969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2970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2970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2970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2261" y="950"/>
              <a:ext cx="2887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Impact on Customer Satisfaction</a:t>
              </a: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757" y="2491"/>
              <a:ext cx="1211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Service and</a:t>
              </a:r>
            </a:p>
            <a:p>
              <a:pPr eaLnBrk="0" hangingPunct="0"/>
              <a:r>
                <a:rPr lang="en-GB" altLang="en-US"/>
                <a:t>Quality Level</a:t>
              </a:r>
            </a:p>
          </p:txBody>
        </p:sp>
        <p:sp>
          <p:nvSpPr>
            <p:cNvPr id="2970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1765" y="1877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29710" name="Rectangle 14"/>
            <p:cNvSpPr>
              <a:spLocks noChangeArrowheads="1"/>
            </p:cNvSpPr>
            <p:nvPr/>
          </p:nvSpPr>
          <p:spPr bwMode="auto">
            <a:xfrm>
              <a:off x="2609" y="1790"/>
              <a:ext cx="847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Right-</a:t>
              </a:r>
            </a:p>
            <a:p>
              <a:pPr algn="ctr" eaLnBrk="0" hangingPunct="0"/>
              <a:r>
                <a:rPr lang="en-GB" altLang="en-US" i="1" dirty="0"/>
                <a:t>Servicers</a:t>
              </a:r>
            </a:p>
          </p:txBody>
        </p:sp>
        <p:sp>
          <p:nvSpPr>
            <p:cNvPr id="29711" name="Rectangle 15"/>
            <p:cNvSpPr>
              <a:spLocks noChangeArrowheads="1"/>
            </p:cNvSpPr>
            <p:nvPr/>
          </p:nvSpPr>
          <p:spPr bwMode="auto">
            <a:xfrm>
              <a:off x="3910" y="1790"/>
              <a:ext cx="847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Over-</a:t>
              </a:r>
            </a:p>
            <a:p>
              <a:pPr algn="ctr" eaLnBrk="0" hangingPunct="0"/>
              <a:r>
                <a:rPr lang="en-GB" altLang="en-US" i="1" dirty="0"/>
                <a:t>Servicers</a:t>
              </a:r>
            </a:p>
          </p:txBody>
        </p:sp>
        <p:sp>
          <p:nvSpPr>
            <p:cNvPr id="29712" name="Rectangle 16"/>
            <p:cNvSpPr>
              <a:spLocks noChangeArrowheads="1"/>
            </p:cNvSpPr>
            <p:nvPr/>
          </p:nvSpPr>
          <p:spPr bwMode="auto">
            <a:xfrm>
              <a:off x="3897" y="3043"/>
              <a:ext cx="847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Non-</a:t>
              </a:r>
            </a:p>
            <a:p>
              <a:pPr algn="ctr" eaLnBrk="0" hangingPunct="0"/>
              <a:r>
                <a:rPr lang="en-GB" altLang="en-US" i="1" dirty="0"/>
                <a:t>Servicers</a:t>
              </a:r>
            </a:p>
          </p:txBody>
        </p:sp>
        <p:sp>
          <p:nvSpPr>
            <p:cNvPr id="29713" name="Rectangle 17"/>
            <p:cNvSpPr>
              <a:spLocks noChangeArrowheads="1"/>
            </p:cNvSpPr>
            <p:nvPr/>
          </p:nvSpPr>
          <p:spPr bwMode="auto">
            <a:xfrm>
              <a:off x="2475" y="2870"/>
              <a:ext cx="1087" cy="9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i="1" dirty="0"/>
                <a:t>Under-</a:t>
              </a:r>
            </a:p>
            <a:p>
              <a:pPr algn="ctr" eaLnBrk="0" hangingPunct="0"/>
              <a:r>
                <a:rPr lang="en-GB" altLang="en-US" i="1" dirty="0"/>
                <a:t>Servicers</a:t>
              </a:r>
            </a:p>
            <a:p>
              <a:pPr algn="ctr" eaLnBrk="0" hangingPunct="0"/>
              <a:r>
                <a:rPr lang="en-GB" altLang="en-US" i="1" dirty="0"/>
                <a:t>and Dumb-</a:t>
              </a:r>
            </a:p>
            <a:p>
              <a:pPr algn="ctr" eaLnBrk="0" hangingPunct="0"/>
              <a:r>
                <a:rPr lang="en-GB" altLang="en-US" i="1" dirty="0"/>
                <a:t>Servicers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21025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 Real Customer Problem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Have we become obsessed with the trapping of customer service …</a:t>
            </a:r>
          </a:p>
          <a:p>
            <a:r>
              <a:rPr lang="en-GB" altLang="en-US"/>
              <a:t>… at the expense of focusing on the substance of what drives value for our customers?</a:t>
            </a:r>
          </a:p>
          <a:p>
            <a:r>
              <a:rPr lang="en-GB" altLang="en-US"/>
              <a:t>Do we measure customer satisfaction and use it appropriately?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4EA516-8E7A-487D-B95E-B01209669908}" type="slidenum">
              <a:rPr lang="en-GB" altLang="en-US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686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181350" y="1067993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Measuring Customer Satisfaction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510746" y="2174097"/>
            <a:ext cx="10972800" cy="1828799"/>
          </a:xfrm>
          <a:noFill/>
          <a:ln/>
        </p:spPr>
        <p:txBody>
          <a:bodyPr/>
          <a:lstStyle/>
          <a:p>
            <a:r>
              <a:rPr lang="en-GB" altLang="en-US" dirty="0"/>
              <a:t>There are two important issues in customer satisfaction measurement:</a:t>
            </a:r>
          </a:p>
          <a:p>
            <a:pPr lvl="1"/>
            <a:r>
              <a:rPr lang="en-GB" altLang="en-US" dirty="0"/>
              <a:t>how do you measure it?</a:t>
            </a:r>
          </a:p>
          <a:p>
            <a:pPr lvl="1"/>
            <a:r>
              <a:rPr lang="en-GB" altLang="en-US" dirty="0"/>
              <a:t>how do you use those measurements once you have them?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5E3E7F-9DE2-4ADD-9AAC-DEB3D2157C33}" type="slidenum">
              <a:rPr lang="en-GB" altLang="en-US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3870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Measurement Issues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833566" y="1848880"/>
            <a:ext cx="5829300" cy="3429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The technology of customer satisfaction measurement (CSM):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developing different concepts of CS that can be evaluated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designing effective data collection and reporting systems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integrating CSM into organizational control systems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developing systems for responding to dissatisfaction and customer complaints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1E949-EA4A-4637-9C2E-133A79E51507}" type="slidenum">
              <a:rPr lang="en-GB" altLang="en-US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4218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32" y="185351"/>
            <a:ext cx="6087762" cy="1143000"/>
          </a:xfrm>
          <a:noFill/>
          <a:ln/>
        </p:spPr>
        <p:txBody>
          <a:bodyPr/>
          <a:lstStyle/>
          <a:p>
            <a:r>
              <a:rPr lang="en-GB" altLang="en-US" dirty="0"/>
              <a:t>In Practice ...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747069" y="1577031"/>
            <a:ext cx="5829300" cy="3429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What managers say about CSM is that: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companies trivialize it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become part of interdepartmental power struggles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people play political games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it is used as crude management control to “punish” people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the information is isolated not disseminated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CSM is not accepted by the organization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8475E-820A-4757-BE93-1EBE5E37C0C6}" type="slidenum">
              <a:rPr lang="en-GB" altLang="en-US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100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70388" y="395095"/>
            <a:ext cx="5829300" cy="481013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Research Suggests ...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782594" y="1448830"/>
            <a:ext cx="6457950" cy="3429000"/>
          </a:xfrm>
          <a:noFill/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dirty="0"/>
              <a:t>Internal barriers to the effective use of CSM: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internal politics (conflict and struggles for power)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market simplification (CS does not really matter)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customer fear (asking CS questions raises customer expectations)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corporate culture (CS is a low management priority)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market complacency (we already know what customers want)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resources/capability (too difficult)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logistics (who is the real customer?)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cost barriers (CSM is too expensive)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perceived market drivers (specs and price drive the market not CS)</a:t>
            </a:r>
          </a:p>
          <a:p>
            <a:pPr lvl="1">
              <a:lnSpc>
                <a:spcPct val="90000"/>
              </a:lnSpc>
            </a:pPr>
            <a:r>
              <a:rPr lang="en-GB" altLang="en-US" sz="1650" dirty="0"/>
              <a:t>credibility (people do not believe the results)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3060A-22A9-4360-BE37-03FBD0B6A6CF}" type="slidenum">
              <a:rPr lang="en-GB" altLang="en-US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8408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Research Suggests ...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These internal barriers stand between managerial uses of CSM data and the impact on market strategies</a:t>
            </a:r>
          </a:p>
          <a:p>
            <a:r>
              <a:rPr lang="en-GB" altLang="en-US"/>
              <a:t>The real issue for making CSM effective is not the technology but the people and the culture in the company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CC65F-692E-43D2-B88F-4786C2512185}" type="slidenum">
              <a:rPr lang="en-GB" altLang="en-US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45561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F5BA3-46E5-4431-AA99-B0E18BE4466A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1581152" y="407770"/>
            <a:ext cx="5829300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The Customer Satisfaction Measurement Process</a:t>
            </a:r>
          </a:p>
        </p:txBody>
      </p:sp>
      <p:grpSp>
        <p:nvGrpSpPr>
          <p:cNvPr id="44043" name="Group 11"/>
          <p:cNvGrpSpPr>
            <a:grpSpLocks/>
          </p:cNvGrpSpPr>
          <p:nvPr/>
        </p:nvGrpSpPr>
        <p:grpSpPr bwMode="auto">
          <a:xfrm>
            <a:off x="1703191" y="1791184"/>
            <a:ext cx="5585221" cy="2978943"/>
            <a:chOff x="482" y="1075"/>
            <a:chExt cx="4691" cy="2502"/>
          </a:xfrm>
        </p:grpSpPr>
        <p:sp>
          <p:nvSpPr>
            <p:cNvPr id="44035" name="Rectangle 3"/>
            <p:cNvSpPr>
              <a:spLocks noChangeArrowheads="1"/>
            </p:cNvSpPr>
            <p:nvPr/>
          </p:nvSpPr>
          <p:spPr bwMode="auto">
            <a:xfrm>
              <a:off x="482" y="1075"/>
              <a:ext cx="1293" cy="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/>
                <a:t>Managerial Uses</a:t>
              </a:r>
            </a:p>
            <a:p>
              <a:pPr algn="ctr" eaLnBrk="0" hangingPunct="0"/>
              <a:r>
                <a:rPr lang="en-GB" altLang="en-US" sz="1500"/>
                <a:t>of Customer</a:t>
              </a:r>
            </a:p>
            <a:p>
              <a:pPr algn="ctr" eaLnBrk="0" hangingPunct="0"/>
              <a:r>
                <a:rPr lang="en-GB" altLang="en-US" sz="1500"/>
                <a:t>Satisfaction</a:t>
              </a:r>
            </a:p>
            <a:p>
              <a:pPr algn="ctr" eaLnBrk="0" hangingPunct="0"/>
              <a:r>
                <a:rPr lang="en-GB" altLang="en-US" sz="1500"/>
                <a:t>Measurement</a:t>
              </a:r>
            </a:p>
          </p:txBody>
        </p:sp>
        <p:sp>
          <p:nvSpPr>
            <p:cNvPr id="44036" name="Rectangle 4"/>
            <p:cNvSpPr>
              <a:spLocks noChangeArrowheads="1"/>
            </p:cNvSpPr>
            <p:nvPr/>
          </p:nvSpPr>
          <p:spPr bwMode="auto">
            <a:xfrm>
              <a:off x="2507" y="1229"/>
              <a:ext cx="865" cy="6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/>
                <a:t>Internal</a:t>
              </a:r>
            </a:p>
            <a:p>
              <a:pPr algn="ctr" eaLnBrk="0" hangingPunct="0"/>
              <a:r>
                <a:rPr lang="en-GB" altLang="en-US" sz="1500"/>
                <a:t>Processual</a:t>
              </a:r>
            </a:p>
            <a:p>
              <a:pPr algn="ctr" eaLnBrk="0" hangingPunct="0"/>
              <a:r>
                <a:rPr lang="en-GB" altLang="en-US" sz="1500"/>
                <a:t>Barriers</a:t>
              </a:r>
            </a:p>
          </p:txBody>
        </p:sp>
        <p:sp>
          <p:nvSpPr>
            <p:cNvPr id="44037" name="Rectangle 5"/>
            <p:cNvSpPr>
              <a:spLocks noChangeArrowheads="1"/>
            </p:cNvSpPr>
            <p:nvPr/>
          </p:nvSpPr>
          <p:spPr bwMode="auto">
            <a:xfrm>
              <a:off x="4320" y="1383"/>
              <a:ext cx="819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/>
                <a:t>Market</a:t>
              </a:r>
            </a:p>
            <a:p>
              <a:pPr algn="ctr" eaLnBrk="0" hangingPunct="0"/>
              <a:r>
                <a:rPr lang="en-GB" altLang="en-US" sz="1500"/>
                <a:t>Strategies</a:t>
              </a:r>
            </a:p>
          </p:txBody>
        </p:sp>
        <p:sp>
          <p:nvSpPr>
            <p:cNvPr id="44038" name="Rectangle 6"/>
            <p:cNvSpPr>
              <a:spLocks noChangeArrowheads="1"/>
            </p:cNvSpPr>
            <p:nvPr/>
          </p:nvSpPr>
          <p:spPr bwMode="auto">
            <a:xfrm>
              <a:off x="569" y="1890"/>
              <a:ext cx="1066" cy="1687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sz="1050" dirty="0"/>
                <a:t>Quality/Operations</a:t>
              </a:r>
            </a:p>
            <a:p>
              <a:pPr eaLnBrk="0" hangingPunct="0"/>
              <a:r>
                <a:rPr lang="en-GB" altLang="en-US" sz="1050" dirty="0"/>
                <a:t>Management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Staff Pay and</a:t>
              </a:r>
            </a:p>
            <a:p>
              <a:pPr eaLnBrk="0" hangingPunct="0"/>
              <a:r>
                <a:rPr lang="en-GB" altLang="en-US" sz="1050" dirty="0"/>
                <a:t>Promotions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Staff Training and</a:t>
              </a:r>
            </a:p>
            <a:p>
              <a:pPr eaLnBrk="0" hangingPunct="0"/>
              <a:r>
                <a:rPr lang="en-GB" altLang="en-US" sz="1050" dirty="0"/>
                <a:t>Evaluation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Strategic</a:t>
              </a:r>
            </a:p>
            <a:p>
              <a:pPr eaLnBrk="0" hangingPunct="0"/>
              <a:r>
                <a:rPr lang="en-GB" altLang="en-US" sz="1050" dirty="0"/>
                <a:t>Management</a:t>
              </a:r>
            </a:p>
            <a:p>
              <a:pPr eaLnBrk="0" hangingPunct="0"/>
              <a:r>
                <a:rPr lang="en-GB" altLang="en-US" sz="1050" dirty="0"/>
                <a:t>Control</a:t>
              </a:r>
            </a:p>
          </p:txBody>
        </p:sp>
        <p:sp>
          <p:nvSpPr>
            <p:cNvPr id="44039" name="Rectangle 7"/>
            <p:cNvSpPr>
              <a:spLocks noChangeArrowheads="1"/>
            </p:cNvSpPr>
            <p:nvPr/>
          </p:nvSpPr>
          <p:spPr bwMode="auto">
            <a:xfrm>
              <a:off x="2297" y="2024"/>
              <a:ext cx="1338" cy="141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sz="1050" dirty="0"/>
                <a:t>Internal politics</a:t>
              </a:r>
            </a:p>
            <a:p>
              <a:pPr eaLnBrk="0" hangingPunct="0"/>
              <a:r>
                <a:rPr lang="en-GB" altLang="en-US" sz="1050" dirty="0"/>
                <a:t>Market simplification</a:t>
              </a:r>
            </a:p>
            <a:p>
              <a:pPr eaLnBrk="0" hangingPunct="0"/>
              <a:r>
                <a:rPr lang="en-GB" altLang="en-US" sz="1050" dirty="0"/>
                <a:t>Customer fear</a:t>
              </a:r>
            </a:p>
            <a:p>
              <a:pPr eaLnBrk="0" hangingPunct="0"/>
              <a:r>
                <a:rPr lang="en-GB" altLang="en-US" sz="1050" dirty="0"/>
                <a:t>Corporate culture</a:t>
              </a:r>
            </a:p>
            <a:p>
              <a:pPr eaLnBrk="0" hangingPunct="0"/>
              <a:r>
                <a:rPr lang="en-GB" altLang="en-US" sz="1050" dirty="0"/>
                <a:t>Market complacency</a:t>
              </a:r>
            </a:p>
            <a:p>
              <a:pPr eaLnBrk="0" hangingPunct="0"/>
              <a:r>
                <a:rPr lang="en-GB" altLang="en-US" sz="1050" dirty="0"/>
                <a:t>Resources/capability</a:t>
              </a:r>
            </a:p>
            <a:p>
              <a:pPr eaLnBrk="0" hangingPunct="0"/>
              <a:r>
                <a:rPr lang="en-GB" altLang="en-US" sz="1050" dirty="0"/>
                <a:t>Logistics</a:t>
              </a:r>
            </a:p>
            <a:p>
              <a:pPr eaLnBrk="0" hangingPunct="0"/>
              <a:r>
                <a:rPr lang="en-GB" altLang="en-US" sz="1050" dirty="0"/>
                <a:t>Cost barriers</a:t>
              </a:r>
            </a:p>
            <a:p>
              <a:pPr eaLnBrk="0" hangingPunct="0"/>
              <a:r>
                <a:rPr lang="en-GB" altLang="en-US" sz="1050" dirty="0"/>
                <a:t>Perceived market drivers</a:t>
              </a:r>
            </a:p>
            <a:p>
              <a:pPr eaLnBrk="0" hangingPunct="0"/>
              <a:r>
                <a:rPr lang="en-GB" altLang="en-US" sz="1050" dirty="0"/>
                <a:t>Credibility</a:t>
              </a:r>
            </a:p>
          </p:txBody>
        </p:sp>
        <p:sp>
          <p:nvSpPr>
            <p:cNvPr id="44040" name="Rectangle 8"/>
            <p:cNvSpPr>
              <a:spLocks noChangeArrowheads="1"/>
            </p:cNvSpPr>
            <p:nvPr/>
          </p:nvSpPr>
          <p:spPr bwMode="auto">
            <a:xfrm>
              <a:off x="4315" y="2024"/>
              <a:ext cx="858" cy="141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sz="1050" dirty="0"/>
                <a:t>Service and</a:t>
              </a:r>
            </a:p>
            <a:p>
              <a:pPr eaLnBrk="0" hangingPunct="0"/>
              <a:r>
                <a:rPr lang="en-GB" altLang="en-US" sz="1050" dirty="0"/>
                <a:t>Quality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Competitive </a:t>
              </a:r>
            </a:p>
            <a:p>
              <a:pPr eaLnBrk="0" hangingPunct="0"/>
              <a:r>
                <a:rPr lang="en-GB" altLang="en-US" sz="1050" dirty="0"/>
                <a:t>differentiation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High Profit/</a:t>
              </a:r>
            </a:p>
            <a:p>
              <a:pPr eaLnBrk="0" hangingPunct="0"/>
              <a:r>
                <a:rPr lang="en-GB" altLang="en-US" sz="1050" dirty="0"/>
                <a:t>Volume</a:t>
              </a:r>
            </a:p>
            <a:p>
              <a:pPr eaLnBrk="0" hangingPunct="0"/>
              <a:endParaRPr lang="en-GB" altLang="en-US" sz="1050" dirty="0"/>
            </a:p>
            <a:p>
              <a:pPr eaLnBrk="0" hangingPunct="0"/>
              <a:r>
                <a:rPr lang="en-GB" altLang="en-US" sz="1050" dirty="0"/>
                <a:t>Low Cost/Price</a:t>
              </a:r>
            </a:p>
          </p:txBody>
        </p:sp>
        <p:sp>
          <p:nvSpPr>
            <p:cNvPr id="44041" name="Line 9"/>
            <p:cNvSpPr>
              <a:spLocks noChangeShapeType="1"/>
            </p:cNvSpPr>
            <p:nvPr/>
          </p:nvSpPr>
          <p:spPr bwMode="auto">
            <a:xfrm>
              <a:off x="1632" y="2727"/>
              <a:ext cx="624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44042" name="Line 10"/>
            <p:cNvSpPr>
              <a:spLocks noChangeShapeType="1"/>
            </p:cNvSpPr>
            <p:nvPr/>
          </p:nvSpPr>
          <p:spPr bwMode="auto">
            <a:xfrm>
              <a:off x="3696" y="2727"/>
              <a:ext cx="57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6333957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945674" y="414630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Internal Markets and External Markets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1154841" y="1714500"/>
            <a:ext cx="5829300" cy="3429000"/>
          </a:xfrm>
          <a:noFill/>
          <a:ln/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Ignoring the internal market (people in the company) when we look at customer satisfaction:</a:t>
            </a:r>
          </a:p>
          <a:p>
            <a:pPr lvl="1"/>
            <a:r>
              <a:rPr lang="en-GB" altLang="en-US" dirty="0"/>
              <a:t>may reduce capability to deliver satisfaction in the external market</a:t>
            </a:r>
          </a:p>
          <a:p>
            <a:pPr lvl="1"/>
            <a:r>
              <a:rPr lang="en-GB" altLang="en-US" dirty="0"/>
              <a:t>can destroy employee enthusiasm for superior customer service</a:t>
            </a:r>
          </a:p>
          <a:p>
            <a:pPr lvl="1"/>
            <a:r>
              <a:rPr lang="en-GB" altLang="en-US" dirty="0"/>
              <a:t>generates “game-playing” to beat the system</a:t>
            </a:r>
          </a:p>
          <a:p>
            <a:r>
              <a:rPr lang="en-GB" altLang="en-US" dirty="0"/>
              <a:t>The challenge may be “marketing our customers to our employees”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97695-03C6-40C8-8F3F-A0F247A33B6C}" type="slidenum">
              <a:rPr lang="en-GB" altLang="en-US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36754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7393" y="477026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Internal Markets and External Markets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238897" y="1960962"/>
            <a:ext cx="10972800" cy="2936077"/>
          </a:xfrm>
          <a:noFill/>
          <a:ln/>
        </p:spPr>
        <p:txBody>
          <a:bodyPr/>
          <a:lstStyle/>
          <a:p>
            <a:r>
              <a:rPr lang="en-GB" altLang="en-US" dirty="0"/>
              <a:t>If you compare internal customer (employee) attitudes with external customer attitudes, you may find:</a:t>
            </a:r>
          </a:p>
          <a:p>
            <a:pPr lvl="1"/>
            <a:r>
              <a:rPr lang="en-GB" altLang="en-US" dirty="0"/>
              <a:t>synergy</a:t>
            </a:r>
          </a:p>
          <a:p>
            <a:pPr lvl="1"/>
            <a:r>
              <a:rPr lang="en-GB" altLang="en-US" dirty="0"/>
              <a:t>coercion</a:t>
            </a:r>
          </a:p>
          <a:p>
            <a:pPr lvl="1"/>
            <a:r>
              <a:rPr lang="en-GB" altLang="en-US" dirty="0"/>
              <a:t>alienation</a:t>
            </a:r>
          </a:p>
          <a:p>
            <a:pPr lvl="1"/>
            <a:r>
              <a:rPr lang="en-GB" altLang="en-US" dirty="0"/>
              <a:t>internal euphoria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902C-9ECA-4254-9A7E-FD77001D3689}" type="slidenum">
              <a:rPr lang="en-GB" altLang="en-US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9589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E74B9-12D5-4347-A3BB-1BFA052F63B1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1740697" y="548400"/>
            <a:ext cx="5829300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Customer Satisfaction and the Internal Market</a:t>
            </a:r>
          </a:p>
        </p:txBody>
      </p:sp>
      <p:grpSp>
        <p:nvGrpSpPr>
          <p:cNvPr id="50194" name="Group 18"/>
          <p:cNvGrpSpPr>
            <a:grpSpLocks/>
          </p:cNvGrpSpPr>
          <p:nvPr/>
        </p:nvGrpSpPr>
        <p:grpSpPr bwMode="auto">
          <a:xfrm>
            <a:off x="1740697" y="1676400"/>
            <a:ext cx="5094685" cy="3505200"/>
            <a:chOff x="757" y="950"/>
            <a:chExt cx="4279" cy="2944"/>
          </a:xfrm>
        </p:grpSpPr>
        <p:grpSp>
          <p:nvGrpSpPr>
            <p:cNvPr id="5018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5017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5018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5018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5018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sp>
          <p:nvSpPr>
            <p:cNvPr id="50184" name="Rectangle 8"/>
            <p:cNvSpPr>
              <a:spLocks noChangeArrowheads="1"/>
            </p:cNvSpPr>
            <p:nvPr/>
          </p:nvSpPr>
          <p:spPr bwMode="auto">
            <a:xfrm>
              <a:off x="2309" y="950"/>
              <a:ext cx="2701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External Customer Satisfaction</a:t>
              </a:r>
            </a:p>
          </p:txBody>
        </p:sp>
        <p:sp>
          <p:nvSpPr>
            <p:cNvPr id="50185" name="Rectangle 9"/>
            <p:cNvSpPr>
              <a:spLocks noChangeArrowheads="1"/>
            </p:cNvSpPr>
            <p:nvPr/>
          </p:nvSpPr>
          <p:spPr bwMode="auto">
            <a:xfrm>
              <a:off x="757" y="2395"/>
              <a:ext cx="1099" cy="7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Internal</a:t>
              </a:r>
            </a:p>
            <a:p>
              <a:pPr eaLnBrk="0" hangingPunct="0"/>
              <a:r>
                <a:rPr lang="en-GB" altLang="en-US"/>
                <a:t>Customer</a:t>
              </a:r>
            </a:p>
            <a:p>
              <a:pPr eaLnBrk="0" hangingPunct="0"/>
              <a:r>
                <a:rPr lang="en-GB" altLang="en-US"/>
                <a:t>Satisfaction</a:t>
              </a:r>
            </a:p>
          </p:txBody>
        </p:sp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 dirty="0"/>
                <a:t>High</a:t>
              </a:r>
            </a:p>
          </p:txBody>
        </p:sp>
        <p:sp>
          <p:nvSpPr>
            <p:cNvPr id="5018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50188" name="Rectangle 12"/>
            <p:cNvSpPr>
              <a:spLocks noChangeArrowheads="1"/>
            </p:cNvSpPr>
            <p:nvPr/>
          </p:nvSpPr>
          <p:spPr bwMode="auto">
            <a:xfrm>
              <a:off x="1765" y="2040"/>
              <a:ext cx="52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High</a:t>
              </a:r>
            </a:p>
          </p:txBody>
        </p:sp>
        <p:sp>
          <p:nvSpPr>
            <p:cNvPr id="5018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462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eaLnBrk="0" hangingPunct="0"/>
              <a:r>
                <a:rPr lang="en-GB" altLang="en-US"/>
                <a:t>Low</a:t>
              </a:r>
            </a:p>
          </p:txBody>
        </p:sp>
        <p:sp>
          <p:nvSpPr>
            <p:cNvPr id="50190" name="Rectangle 14"/>
            <p:cNvSpPr>
              <a:spLocks noChangeArrowheads="1"/>
            </p:cNvSpPr>
            <p:nvPr/>
          </p:nvSpPr>
          <p:spPr bwMode="auto">
            <a:xfrm>
              <a:off x="2343" y="1723"/>
              <a:ext cx="1377" cy="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 i="1" dirty="0"/>
                <a:t>Synergy</a:t>
              </a:r>
            </a:p>
            <a:p>
              <a:pPr algn="ctr" eaLnBrk="0" hangingPunct="0"/>
              <a:r>
                <a:rPr lang="en-GB" altLang="en-US" sz="1500" i="1" dirty="0"/>
                <a:t>“Happy customers</a:t>
              </a:r>
            </a:p>
            <a:p>
              <a:pPr algn="ctr" eaLnBrk="0" hangingPunct="0"/>
              <a:r>
                <a:rPr lang="en-GB" altLang="en-US" sz="1500" i="1" dirty="0"/>
                <a:t>and “happy”</a:t>
              </a:r>
            </a:p>
            <a:p>
              <a:pPr algn="ctr" eaLnBrk="0" hangingPunct="0"/>
              <a:r>
                <a:rPr lang="en-GB" altLang="en-US" sz="1500" i="1" dirty="0"/>
                <a:t>employees</a:t>
              </a:r>
            </a:p>
          </p:txBody>
        </p:sp>
        <p:sp>
          <p:nvSpPr>
            <p:cNvPr id="50191" name="Rectangle 15"/>
            <p:cNvSpPr>
              <a:spLocks noChangeArrowheads="1"/>
            </p:cNvSpPr>
            <p:nvPr/>
          </p:nvSpPr>
          <p:spPr bwMode="auto">
            <a:xfrm>
              <a:off x="3669" y="1723"/>
              <a:ext cx="1325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 i="1"/>
                <a:t>Internal Euphoria</a:t>
              </a:r>
            </a:p>
            <a:p>
              <a:pPr algn="ctr" eaLnBrk="0" hangingPunct="0"/>
              <a:r>
                <a:rPr lang="en-GB" altLang="en-US" sz="1500" i="1"/>
                <a:t>“Never mind the</a:t>
              </a:r>
            </a:p>
            <a:p>
              <a:pPr algn="ctr" eaLnBrk="0" hangingPunct="0"/>
              <a:r>
                <a:rPr lang="en-GB" altLang="en-US" sz="1500" i="1"/>
                <a:t>customer, what</a:t>
              </a:r>
            </a:p>
            <a:p>
              <a:pPr algn="ctr" eaLnBrk="0" hangingPunct="0"/>
              <a:r>
                <a:rPr lang="en-GB" altLang="en-US" sz="1500" i="1"/>
                <a:t>about the squash</a:t>
              </a:r>
            </a:p>
            <a:p>
              <a:pPr algn="ctr" eaLnBrk="0" hangingPunct="0"/>
              <a:r>
                <a:rPr lang="en-GB" altLang="en-US" sz="1500" i="1"/>
                <a:t>ladder?”</a:t>
              </a:r>
            </a:p>
          </p:txBody>
        </p:sp>
        <p:sp>
          <p:nvSpPr>
            <p:cNvPr id="50192" name="Rectangle 16"/>
            <p:cNvSpPr>
              <a:spLocks noChangeArrowheads="1"/>
            </p:cNvSpPr>
            <p:nvPr/>
          </p:nvSpPr>
          <p:spPr bwMode="auto">
            <a:xfrm>
              <a:off x="3754" y="2866"/>
              <a:ext cx="1158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 i="1"/>
                <a:t>Alienation</a:t>
              </a:r>
            </a:p>
            <a:p>
              <a:pPr algn="ctr" eaLnBrk="0" hangingPunct="0"/>
              <a:r>
                <a:rPr lang="en-GB" altLang="en-US" sz="1500" i="1"/>
                <a:t>“Unhappy”</a:t>
              </a:r>
            </a:p>
            <a:p>
              <a:pPr algn="ctr" eaLnBrk="0" hangingPunct="0"/>
              <a:r>
                <a:rPr lang="en-GB" altLang="en-US" sz="1500" i="1"/>
                <a:t>customers</a:t>
              </a:r>
            </a:p>
            <a:p>
              <a:pPr algn="ctr" eaLnBrk="0" hangingPunct="0"/>
              <a:r>
                <a:rPr lang="en-GB" altLang="en-US" sz="1500" i="1"/>
                <a:t>and “unhappy”</a:t>
              </a:r>
            </a:p>
            <a:p>
              <a:pPr algn="ctr" eaLnBrk="0" hangingPunct="0"/>
              <a:r>
                <a:rPr lang="en-GB" altLang="en-US" sz="1500" i="1"/>
                <a:t>employees</a:t>
              </a:r>
            </a:p>
          </p:txBody>
        </p:sp>
        <p:sp>
          <p:nvSpPr>
            <p:cNvPr id="50193" name="Rectangle 17"/>
            <p:cNvSpPr>
              <a:spLocks noChangeArrowheads="1"/>
            </p:cNvSpPr>
            <p:nvPr/>
          </p:nvSpPr>
          <p:spPr bwMode="auto">
            <a:xfrm>
              <a:off x="2509" y="2866"/>
              <a:ext cx="1045" cy="10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/>
            <a:p>
              <a:pPr algn="ctr" eaLnBrk="0" hangingPunct="0"/>
              <a:r>
                <a:rPr lang="en-GB" altLang="en-US" sz="1500" i="1"/>
                <a:t>Coercion</a:t>
              </a:r>
            </a:p>
            <a:p>
              <a:pPr algn="ctr" eaLnBrk="0" hangingPunct="0"/>
              <a:r>
                <a:rPr lang="en-GB" altLang="en-US" sz="1500" i="1"/>
                <a:t>“You WILL be</a:t>
              </a:r>
            </a:p>
            <a:p>
              <a:pPr algn="ctr" eaLnBrk="0" hangingPunct="0"/>
              <a:r>
                <a:rPr lang="en-GB" altLang="en-US" sz="1500" i="1"/>
                <a:t>committed to</a:t>
              </a:r>
            </a:p>
            <a:p>
              <a:pPr algn="ctr" eaLnBrk="0" hangingPunct="0"/>
              <a:r>
                <a:rPr lang="en-GB" altLang="en-US" sz="1500" i="1"/>
                <a:t>customers -</a:t>
              </a:r>
            </a:p>
            <a:p>
              <a:pPr algn="ctr" eaLnBrk="0" hangingPunct="0"/>
              <a:r>
                <a:rPr lang="en-GB" altLang="en-US" sz="1500" i="1"/>
                <a:t>or else….”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086748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81599" y="447798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Internal Markets and External Markets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 dirty="0"/>
              <a:t>Managers really need to know where they are on this issue</a:t>
            </a:r>
          </a:p>
          <a:p>
            <a:r>
              <a:rPr lang="en-GB" altLang="en-US" dirty="0"/>
              <a:t>Employee “buy-in” is a powerful resource - but do you have it?</a:t>
            </a:r>
          </a:p>
          <a:p>
            <a:r>
              <a:rPr lang="en-GB" altLang="en-US" dirty="0"/>
              <a:t>Implemented badly, customer satisfaction measurement may do more harm than good in building superior customer value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74366-4A45-4EC1-8A8E-4A7F4956004C}" type="slidenum">
              <a:rPr lang="en-GB" altLang="en-US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1275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A242-549C-431A-9B0D-F3DE6FECA3DF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1760323" y="379856"/>
            <a:ext cx="4800600" cy="900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2700" dirty="0">
                <a:latin typeface="Tahoma" pitchFamily="34" charset="0"/>
              </a:rPr>
              <a:t>Key Learning Points - </a:t>
            </a:r>
            <a:br>
              <a:rPr lang="en-GB" altLang="en-US" sz="2700" dirty="0">
                <a:latin typeface="Tahoma" pitchFamily="34" charset="0"/>
              </a:rPr>
            </a:br>
            <a:r>
              <a:rPr lang="en-GB" altLang="en-US" sz="2700" dirty="0">
                <a:latin typeface="Tahoma" pitchFamily="34" charset="0"/>
              </a:rPr>
              <a:t>The Customer Conundrum</a:t>
            </a: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1245973" y="1563130"/>
            <a:ext cx="58293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/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dirty="0">
                <a:latin typeface="Tahoma" pitchFamily="34" charset="0"/>
              </a:rPr>
              <a:t>Many organizations have not come as far as they think in getting better at delivering the service their customers want</a:t>
            </a:r>
          </a:p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dirty="0">
                <a:latin typeface="Tahoma" pitchFamily="34" charset="0"/>
              </a:rPr>
              <a:t>Managers have a responsibility to know what it feels like to be a customer of their company</a:t>
            </a:r>
          </a:p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F"/>
            </a:pPr>
            <a:r>
              <a:rPr lang="en-GB" altLang="en-US" dirty="0">
                <a:latin typeface="Tahoma" pitchFamily="34" charset="0"/>
              </a:rPr>
              <a:t>Enhanced customer loyalty/retention brings major advantages</a:t>
            </a:r>
          </a:p>
        </p:txBody>
      </p:sp>
    </p:spTree>
    <p:extLst>
      <p:ext uri="{BB962C8B-B14F-4D97-AF65-F5344CB8AC3E}">
        <p14:creationId xmlns:p14="http://schemas.microsoft.com/office/powerpoint/2010/main" val="38097698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643190" y="518518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Key Learning Points - </a:t>
            </a:r>
            <a:br>
              <a:rPr lang="en-GB" altLang="en-US" dirty="0"/>
            </a:br>
            <a:r>
              <a:rPr lang="en-GB" altLang="en-US" dirty="0"/>
              <a:t>The Customer Conundrum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266700" y="1865677"/>
            <a:ext cx="10972800" cy="2316891"/>
          </a:xfrm>
          <a:noFill/>
          <a:ln/>
        </p:spPr>
        <p:txBody>
          <a:bodyPr/>
          <a:lstStyle/>
          <a:p>
            <a:r>
              <a:rPr lang="en-GB" altLang="en-US" dirty="0"/>
              <a:t>Customer satisfaction and loyalty are not the same thing - do not assume they are when you look at marketing investments</a:t>
            </a:r>
          </a:p>
          <a:p>
            <a:r>
              <a:rPr lang="en-GB" altLang="en-US" dirty="0"/>
              <a:t>Customer satisfaction and customer dissatisfaction are not the same thing - they are influenced differently - so treat them differently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5ED73-C3FE-412C-944A-3F3492A47057}" type="slidenum">
              <a:rPr lang="en-GB" altLang="en-US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7251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2019815" y="447798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Key Learning Points - </a:t>
            </a:r>
            <a:br>
              <a:rPr lang="en-GB" altLang="en-US" dirty="0"/>
            </a:br>
            <a:r>
              <a:rPr lang="en-GB" altLang="en-US" dirty="0"/>
              <a:t>The Customer Conundrum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411892" y="2221127"/>
            <a:ext cx="10972800" cy="2415745"/>
          </a:xfrm>
          <a:noFill/>
          <a:ln/>
        </p:spPr>
        <p:txBody>
          <a:bodyPr/>
          <a:lstStyle/>
          <a:p>
            <a:r>
              <a:rPr lang="en-GB" altLang="en-US" dirty="0"/>
              <a:t>Loyalty programmes are not about loyalty, they are about information</a:t>
            </a:r>
          </a:p>
          <a:p>
            <a:r>
              <a:rPr lang="en-GB" altLang="en-US" dirty="0"/>
              <a:t>You need to know what level and type of customer service matters to different customers, and not maximize service that does not create customer value</a:t>
            </a:r>
          </a:p>
          <a:p>
            <a:r>
              <a:rPr lang="en-GB" altLang="en-US" dirty="0"/>
              <a:t>Measuring customer satisfaction is a way forward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334B-2626-4354-832F-64CA669134DC}" type="slidenum">
              <a:rPr lang="en-GB" altLang="en-US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1395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2378161" y="447798"/>
            <a:ext cx="5829300" cy="892969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>Key Learning Points - </a:t>
            </a:r>
            <a:br>
              <a:rPr lang="en-GB" altLang="en-US" dirty="0"/>
            </a:br>
            <a:r>
              <a:rPr lang="en-GB" altLang="en-US" dirty="0"/>
              <a:t>The Customer Conundrum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362465" y="2143898"/>
            <a:ext cx="10972800" cy="2180967"/>
          </a:xfrm>
          <a:noFill/>
          <a:ln/>
        </p:spPr>
        <p:txBody>
          <a:bodyPr/>
          <a:lstStyle/>
          <a:p>
            <a:r>
              <a:rPr lang="en-GB" altLang="en-US" dirty="0"/>
              <a:t>Using CSM effectively means taking seriously a range of internal company and process barriers</a:t>
            </a:r>
          </a:p>
          <a:p>
            <a:r>
              <a:rPr lang="en-GB" altLang="en-US" dirty="0"/>
              <a:t>In many situations, satisfying external customers means satisfying internal customers first (but not exclusively!)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8D0DE-F627-4471-96C9-2DBCA82DBFAD}" type="slidenum">
              <a:rPr lang="en-GB" altLang="en-US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375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Do We Want To Deal With?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31</a:t>
            </a:fld>
            <a:endParaRPr lang="en-GB" alt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3810000" y="2078850"/>
          <a:ext cx="4572000" cy="26462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23147">
                <a:tc>
                  <a:txBody>
                    <a:bodyPr/>
                    <a:lstStyle/>
                    <a:p>
                      <a:endParaRPr lang="en-GB" sz="1000" dirty="0"/>
                    </a:p>
                    <a:p>
                      <a:endParaRPr lang="en-GB" sz="1000" dirty="0"/>
                    </a:p>
                  </a:txBody>
                  <a:tcPr marL="68580" marR="68580" marT="34290" marB="34290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  <a:p>
                      <a:endParaRPr lang="en-GB" sz="1000" dirty="0"/>
                    </a:p>
                  </a:txBody>
                  <a:tcPr marL="68580" marR="68580" marT="34290" marB="34290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23147">
                <a:tc>
                  <a:txBody>
                    <a:bodyPr/>
                    <a:lstStyle/>
                    <a:p>
                      <a:endParaRPr lang="en-GB" sz="1000" dirty="0"/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cxnSp>
        <p:nvCxnSpPr>
          <p:cNvPr id="7" name="Straight Arrow Connector 6"/>
          <p:cNvCxnSpPr/>
          <p:nvPr/>
        </p:nvCxnSpPr>
        <p:spPr>
          <a:xfrm>
            <a:off x="3827748" y="4941168"/>
            <a:ext cx="4536504" cy="0"/>
          </a:xfrm>
          <a:prstGeom prst="straightConnector1">
            <a:avLst/>
          </a:prstGeom>
          <a:ln w="101600">
            <a:solidFill>
              <a:schemeClr val="accent1">
                <a:shade val="95000"/>
                <a:satMod val="10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3503712" y="2078850"/>
            <a:ext cx="0" cy="2646294"/>
          </a:xfrm>
          <a:prstGeom prst="straightConnector1">
            <a:avLst/>
          </a:prstGeom>
          <a:ln w="1016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009900" y="2510899"/>
            <a:ext cx="40748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V</a:t>
            </a:r>
          </a:p>
          <a:p>
            <a:r>
              <a:rPr lang="en-GB" sz="2400" b="1" dirty="0"/>
              <a:t>A</a:t>
            </a:r>
          </a:p>
          <a:p>
            <a:r>
              <a:rPr lang="en-GB" sz="2400" b="1" dirty="0"/>
              <a:t>L</a:t>
            </a:r>
          </a:p>
          <a:p>
            <a:r>
              <a:rPr lang="en-GB" sz="2400" b="1" dirty="0"/>
              <a:t>U</a:t>
            </a:r>
          </a:p>
          <a:p>
            <a:r>
              <a:rPr lang="en-GB" sz="2400" b="1" dirty="0"/>
              <a:t>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512498" y="5075726"/>
            <a:ext cx="961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COST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027935" y="4774853"/>
            <a:ext cx="62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Low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63645" y="1772209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High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382001" y="4768044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High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259797" y="3773078"/>
            <a:ext cx="1437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Tactical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74043" y="2470430"/>
            <a:ext cx="1437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Tactical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259796" y="2470430"/>
            <a:ext cx="1620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Strategic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74044" y="3752059"/>
            <a:ext cx="1782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Mercenary</a:t>
            </a:r>
          </a:p>
        </p:txBody>
      </p:sp>
    </p:spTree>
    <p:extLst>
      <p:ext uri="{BB962C8B-B14F-4D97-AF65-F5344CB8AC3E}">
        <p14:creationId xmlns:p14="http://schemas.microsoft.com/office/powerpoint/2010/main" val="1930583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60BCA-2EE1-42B3-8DF1-9418C6BC3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93F4E-815F-435F-ACE7-2A37A9537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upon tonight’s key learning…</a:t>
            </a:r>
          </a:p>
        </p:txBody>
      </p:sp>
      <p:pic>
        <p:nvPicPr>
          <p:cNvPr id="5" name="Picture 4" descr="A picture containing nature, water&#10;&#10;Description generated with very high confidence">
            <a:extLst>
              <a:ext uri="{FF2B5EF4-FFF2-40B4-BE49-F238E27FC236}">
                <a16:creationId xmlns:a16="http://schemas.microsoft.com/office/drawing/2014/main" id="{02E105E2-2531-4CA6-A828-1843E596E0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34106" y="1981481"/>
            <a:ext cx="8306873" cy="3718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2168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1457</TotalTime>
  <Words>1389</Words>
  <Application>Microsoft Office PowerPoint</Application>
  <PresentationFormat>Widescreen</PresentationFormat>
  <Paragraphs>314</Paragraphs>
  <Slides>32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Monotype Sorts</vt:lpstr>
      <vt:lpstr>Myriad Pro</vt:lpstr>
      <vt:lpstr>Tahoma</vt:lpstr>
      <vt:lpstr>20140311PresentationUWTSDTemplate</vt:lpstr>
      <vt:lpstr>PowerPoint Presentation</vt:lpstr>
      <vt:lpstr>THE CUSTOMER CONUNDRUM Service, servility, satisfaction, and then what? </vt:lpstr>
      <vt:lpstr>The Customer Is Always Right-Handed</vt:lpstr>
      <vt:lpstr>Customer Satisfaction and Customer Loyalty</vt:lpstr>
      <vt:lpstr>Customer Satisfaction and Customer Loyalty</vt:lpstr>
      <vt:lpstr>The Big Fat Lie About Satisfaction and Loyalty</vt:lpstr>
      <vt:lpstr>The Big Fat Lie About Satisfaction and Loyalty</vt:lpstr>
      <vt:lpstr>The Big Fat Lie About Satisfaction and Loyalty</vt:lpstr>
      <vt:lpstr>PowerPoint Presentation</vt:lpstr>
      <vt:lpstr>PowerPoint Presentation</vt:lpstr>
      <vt:lpstr>The Reality of Customer Satisfaction and Loyalty?</vt:lpstr>
      <vt:lpstr>The Reality of Customer Satisfaction and Loyalty?</vt:lpstr>
      <vt:lpstr>But Where Does That Leave Loyalty Programmes?</vt:lpstr>
      <vt:lpstr>The Real Customer Problem</vt:lpstr>
      <vt:lpstr>PowerPoint Presentation</vt:lpstr>
      <vt:lpstr>The Real Customer Problem</vt:lpstr>
      <vt:lpstr>Measuring Customer Satisfaction</vt:lpstr>
      <vt:lpstr>Measurement Issues</vt:lpstr>
      <vt:lpstr>In Practice ...</vt:lpstr>
      <vt:lpstr>Research Suggests ...</vt:lpstr>
      <vt:lpstr>Research Suggests ...</vt:lpstr>
      <vt:lpstr>PowerPoint Presentation</vt:lpstr>
      <vt:lpstr>Internal Markets and External Markets</vt:lpstr>
      <vt:lpstr>Internal Markets and External Markets</vt:lpstr>
      <vt:lpstr>PowerPoint Presentation</vt:lpstr>
      <vt:lpstr>Internal Markets and External Markets</vt:lpstr>
      <vt:lpstr>PowerPoint Presentation</vt:lpstr>
      <vt:lpstr>Key Learning Points -  The Customer Conundrum</vt:lpstr>
      <vt:lpstr>Key Learning Points -  The Customer Conundrum</vt:lpstr>
      <vt:lpstr>Key Learning Points -  The Customer Conundrum</vt:lpstr>
      <vt:lpstr>Who Do We Want To Deal With?</vt:lpstr>
      <vt:lpstr>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Tinkler</dc:creator>
  <cp:lastModifiedBy>Paul Tinkler</cp:lastModifiedBy>
  <cp:revision>1</cp:revision>
  <dcterms:created xsi:type="dcterms:W3CDTF">2018-05-07T09:23:44Z</dcterms:created>
  <dcterms:modified xsi:type="dcterms:W3CDTF">2018-05-11T11:54:57Z</dcterms:modified>
</cp:coreProperties>
</file>