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84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98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916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00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7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937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94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09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058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07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70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0463E-DC4E-46CB-84CC-D9290252841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3F406-4AF4-48C8-954E-5A5E10EBB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47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图片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122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11628" y="4195483"/>
            <a:ext cx="16001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8</a:t>
            </a:r>
            <a:r>
              <a:rPr lang="zh-CN" altLang="en-US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  <a:endParaRPr lang="zh-CN" altLang="en-US" sz="4400" b="1" dirty="0">
              <a:solidFill>
                <a:schemeClr val="tx1">
                  <a:lumMod val="75000"/>
                  <a:lumOff val="2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165195" y="4195483"/>
            <a:ext cx="24481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今</a:t>
            </a:r>
            <a:r>
              <a:rPr lang="zh-CN" altLang="en-US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天几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zh-CN" altLang="en-US" sz="4400" b="1" dirty="0">
              <a:solidFill>
                <a:schemeClr val="tx1">
                  <a:lumMod val="75000"/>
                  <a:lumOff val="2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6808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80810" y="852170"/>
            <a:ext cx="5306695" cy="542163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-84455" y="1554480"/>
            <a:ext cx="6565900" cy="34753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179955" y="2312035"/>
            <a:ext cx="2040255" cy="3536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2179955" y="2842260"/>
            <a:ext cx="1895475" cy="305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3497580" y="3324225"/>
            <a:ext cx="1654175" cy="4178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2886710" y="3822065"/>
            <a:ext cx="1285240" cy="481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23620" y="4319905"/>
            <a:ext cx="770890" cy="3854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260667" y="150496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358624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80810" y="852170"/>
            <a:ext cx="5306695" cy="542163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-84455" y="1554480"/>
            <a:ext cx="6565900" cy="34753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179955" y="2312035"/>
            <a:ext cx="2040255" cy="3536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2179955" y="2842260"/>
            <a:ext cx="1895475" cy="305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3497580" y="3324225"/>
            <a:ext cx="1654175" cy="4178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2886710" y="3822065"/>
            <a:ext cx="1285240" cy="481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23620" y="4319905"/>
            <a:ext cx="770890" cy="3854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260667" y="150496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" y="1706880"/>
            <a:ext cx="6565900" cy="347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95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 smtClean="0"/>
              <a:t>日  </a:t>
            </a:r>
            <a:r>
              <a:rPr lang="en-GB" altLang="zh-CN" dirty="0" err="1" smtClean="0"/>
              <a:t>rì</a:t>
            </a:r>
            <a:r>
              <a:rPr lang="en-GB" altLang="zh-CN" dirty="0" smtClean="0"/>
              <a:t>		</a:t>
            </a:r>
            <a:r>
              <a:rPr lang="zh-CN" altLang="en-US" dirty="0" smtClean="0"/>
              <a:t>     </a:t>
            </a:r>
            <a:r>
              <a:rPr lang="en-US" altLang="zh-CN" dirty="0" smtClean="0"/>
              <a:t>n. day</a:t>
            </a:r>
          </a:p>
          <a:p>
            <a:pPr marL="0" indent="0">
              <a:buNone/>
            </a:pPr>
            <a:r>
              <a:rPr lang="zh-CN" altLang="en-US" dirty="0" smtClean="0"/>
              <a:t>月  </a:t>
            </a:r>
            <a:r>
              <a:rPr lang="en-GB" altLang="zh-CN" dirty="0" err="1" smtClean="0"/>
              <a:t>yuè</a:t>
            </a:r>
            <a:r>
              <a:rPr lang="en-GB" altLang="zh-CN" dirty="0" smtClean="0"/>
              <a:t>	</a:t>
            </a:r>
            <a:r>
              <a:rPr lang="zh-CN" altLang="en-US" dirty="0" smtClean="0"/>
              <a:t>     </a:t>
            </a:r>
            <a:r>
              <a:rPr lang="en-GB" altLang="zh-CN" dirty="0" smtClean="0"/>
              <a:t>n.</a:t>
            </a:r>
            <a:r>
              <a:rPr lang="zh-CN" altLang="en-US" dirty="0" smtClean="0"/>
              <a:t> </a:t>
            </a:r>
            <a:r>
              <a:rPr lang="en-US" altLang="zh-CN" dirty="0" smtClean="0"/>
              <a:t>month</a:t>
            </a:r>
          </a:p>
          <a:p>
            <a:pPr marL="0" indent="0">
              <a:buNone/>
            </a:pPr>
            <a:r>
              <a:rPr lang="zh-CN" altLang="en-US" dirty="0" smtClean="0"/>
              <a:t>明  </a:t>
            </a:r>
            <a:r>
              <a:rPr lang="en-GB" altLang="zh-CN" dirty="0" err="1" smtClean="0"/>
              <a:t>míng</a:t>
            </a:r>
            <a:r>
              <a:rPr lang="en-GB" altLang="zh-CN" dirty="0" smtClean="0"/>
              <a:t> 	</a:t>
            </a:r>
            <a:r>
              <a:rPr lang="zh-CN" altLang="en-US" dirty="0" smtClean="0"/>
              <a:t>     </a:t>
            </a:r>
            <a:r>
              <a:rPr lang="en-GB" altLang="zh-CN" dirty="0" smtClean="0"/>
              <a:t>adj.</a:t>
            </a:r>
            <a:r>
              <a:rPr lang="zh-CN" altLang="en-US" dirty="0" smtClean="0"/>
              <a:t> </a:t>
            </a:r>
            <a:r>
              <a:rPr lang="en-US" altLang="zh-CN" dirty="0" smtClean="0"/>
              <a:t>bright</a:t>
            </a:r>
          </a:p>
          <a:p>
            <a:pPr marL="0" indent="0">
              <a:buNone/>
            </a:pPr>
            <a:r>
              <a:rPr lang="zh-CN" altLang="en-US" dirty="0" smtClean="0"/>
              <a:t>天  </a:t>
            </a:r>
            <a:r>
              <a:rPr lang="en-GB" altLang="zh-CN" dirty="0" err="1" smtClean="0"/>
              <a:t>tiān</a:t>
            </a:r>
            <a:r>
              <a:rPr lang="en-GB" altLang="zh-CN" dirty="0" smtClean="0"/>
              <a:t>	</a:t>
            </a:r>
            <a:r>
              <a:rPr lang="zh-CN" altLang="en-US" dirty="0" smtClean="0"/>
              <a:t>     </a:t>
            </a:r>
            <a:r>
              <a:rPr lang="en-US" altLang="zh-CN" dirty="0" smtClean="0"/>
              <a:t>n. day</a:t>
            </a:r>
            <a:endParaRPr lang="en-US" altLang="zh-CN" dirty="0" smtClean="0"/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今</a:t>
            </a:r>
            <a:r>
              <a:rPr lang="zh-CN" altLang="en-US" dirty="0" smtClean="0"/>
              <a:t>天 </a:t>
            </a:r>
            <a:r>
              <a:rPr lang="en-GB" altLang="zh-CN" dirty="0" err="1" smtClean="0"/>
              <a:t>jīn</a:t>
            </a:r>
            <a:r>
              <a:rPr lang="zh-CN" altLang="en-US" dirty="0" smtClean="0"/>
              <a:t> </a:t>
            </a:r>
            <a:r>
              <a:rPr lang="en-GB" altLang="zh-CN" dirty="0" err="1" smtClean="0"/>
              <a:t>tiān</a:t>
            </a:r>
            <a:r>
              <a:rPr lang="zh-CN" altLang="en-US" dirty="0" smtClean="0"/>
              <a:t>      </a:t>
            </a:r>
            <a:r>
              <a:rPr lang="en-US" altLang="zh-CN" dirty="0" smtClean="0"/>
              <a:t>n.</a:t>
            </a:r>
            <a:r>
              <a:rPr lang="zh-CN" altLang="en-US" dirty="0" smtClean="0"/>
              <a:t> </a:t>
            </a:r>
            <a:r>
              <a:rPr lang="en-US" altLang="zh-CN" dirty="0" smtClean="0"/>
              <a:t>today</a:t>
            </a:r>
            <a:endParaRPr lang="en-GB" altLang="zh-CN" dirty="0" smtClean="0"/>
          </a:p>
          <a:p>
            <a:pPr marL="0" indent="0">
              <a:buNone/>
            </a:pPr>
            <a:r>
              <a:rPr lang="zh-CN" altLang="en-US" dirty="0" smtClean="0"/>
              <a:t>明天 </a:t>
            </a:r>
            <a:r>
              <a:rPr lang="en-GB" altLang="zh-CN" dirty="0" err="1" smtClean="0"/>
              <a:t>míng</a:t>
            </a:r>
            <a:r>
              <a:rPr lang="zh-CN" altLang="en-US" dirty="0" smtClean="0"/>
              <a:t> </a:t>
            </a:r>
            <a:r>
              <a:rPr lang="en-GB" altLang="zh-CN" dirty="0" err="1" smtClean="0"/>
              <a:t>tiān</a:t>
            </a:r>
            <a:r>
              <a:rPr lang="en-GB" altLang="zh-CN" dirty="0" smtClean="0"/>
              <a:t> </a:t>
            </a:r>
            <a:r>
              <a:rPr lang="zh-CN" altLang="en-US" dirty="0" smtClean="0"/>
              <a:t> </a:t>
            </a:r>
            <a:r>
              <a:rPr lang="en-US" altLang="zh-CN" dirty="0" smtClean="0"/>
              <a:t>n.</a:t>
            </a:r>
            <a:r>
              <a:rPr lang="zh-CN" altLang="en-US" dirty="0" smtClean="0"/>
              <a:t> </a:t>
            </a:r>
            <a:r>
              <a:rPr lang="en-US" altLang="zh-CN" dirty="0" smtClean="0"/>
              <a:t>tomorrow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 smtClean="0"/>
              <a:t>星期  </a:t>
            </a:r>
            <a:r>
              <a:rPr lang="en-GB" altLang="zh-CN" dirty="0" err="1" smtClean="0"/>
              <a:t>xīng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qī</a:t>
            </a:r>
            <a:r>
              <a:rPr lang="zh-CN" altLang="en-US" dirty="0" smtClean="0"/>
              <a:t>      </a:t>
            </a:r>
            <a:r>
              <a:rPr lang="en-US" altLang="zh-CN" dirty="0" smtClean="0"/>
              <a:t>n. week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dirty="0" smtClean="0"/>
              <a:t>星期一     </a:t>
            </a:r>
            <a:r>
              <a:rPr lang="en-US" altLang="zh-CN" dirty="0" smtClean="0"/>
              <a:t>	</a:t>
            </a:r>
            <a:r>
              <a:rPr lang="zh-CN" altLang="en-US" dirty="0" smtClean="0"/>
              <a:t>                </a:t>
            </a:r>
            <a:r>
              <a:rPr lang="en-US" dirty="0" smtClean="0"/>
              <a:t>Monday</a:t>
            </a:r>
          </a:p>
          <a:p>
            <a:r>
              <a:rPr lang="zh-CN" altLang="en-US" dirty="0" smtClean="0"/>
              <a:t>星期二   </a:t>
            </a:r>
            <a:r>
              <a:rPr lang="en-US" altLang="zh-CN" dirty="0" smtClean="0"/>
              <a:t>	</a:t>
            </a:r>
            <a:r>
              <a:rPr lang="zh-CN" altLang="en-US" dirty="0" smtClean="0"/>
              <a:t>                </a:t>
            </a:r>
            <a:r>
              <a:rPr lang="en-US" dirty="0" smtClean="0"/>
              <a:t>Tuesday	</a:t>
            </a:r>
          </a:p>
          <a:p>
            <a:r>
              <a:rPr lang="zh-CN" altLang="en-US" dirty="0" smtClean="0"/>
              <a:t>星期三     </a:t>
            </a:r>
            <a:r>
              <a:rPr lang="en-US" altLang="zh-CN" dirty="0" smtClean="0"/>
              <a:t>	</a:t>
            </a:r>
            <a:r>
              <a:rPr lang="zh-CN" altLang="en-US" dirty="0" smtClean="0"/>
              <a:t>                </a:t>
            </a:r>
            <a:r>
              <a:rPr lang="en-US" dirty="0" smtClean="0"/>
              <a:t>Wednesday</a:t>
            </a:r>
          </a:p>
          <a:p>
            <a:r>
              <a:rPr lang="zh-CN" altLang="en-US" dirty="0" smtClean="0"/>
              <a:t>星期四     </a:t>
            </a:r>
            <a:r>
              <a:rPr lang="en-US" altLang="zh-CN" dirty="0" smtClean="0"/>
              <a:t>		</a:t>
            </a:r>
            <a:r>
              <a:rPr lang="zh-CN" altLang="en-US" dirty="0" smtClean="0"/>
              <a:t>     </a:t>
            </a:r>
            <a:r>
              <a:rPr lang="en-US" dirty="0" smtClean="0"/>
              <a:t>Thursday</a:t>
            </a:r>
          </a:p>
          <a:p>
            <a:r>
              <a:rPr lang="zh-CN" altLang="en-US" dirty="0" smtClean="0"/>
              <a:t>星期五    </a:t>
            </a:r>
            <a:r>
              <a:rPr lang="en-US" altLang="zh-CN" dirty="0" smtClean="0"/>
              <a:t>		</a:t>
            </a:r>
            <a:r>
              <a:rPr lang="zh-CN" altLang="en-US" dirty="0" smtClean="0"/>
              <a:t>     </a:t>
            </a:r>
            <a:r>
              <a:rPr lang="en-US" dirty="0" smtClean="0"/>
              <a:t>Friday 	</a:t>
            </a:r>
          </a:p>
          <a:p>
            <a:r>
              <a:rPr lang="zh-CN" altLang="en-US" dirty="0" smtClean="0"/>
              <a:t>星期六     </a:t>
            </a:r>
            <a:r>
              <a:rPr lang="en-US" altLang="zh-CN" dirty="0" smtClean="0"/>
              <a:t>		</a:t>
            </a:r>
            <a:r>
              <a:rPr lang="zh-CN" altLang="en-US" dirty="0" smtClean="0"/>
              <a:t>     </a:t>
            </a:r>
            <a:r>
              <a:rPr lang="en-US" dirty="0" smtClean="0"/>
              <a:t>Saturday</a:t>
            </a:r>
          </a:p>
          <a:p>
            <a:r>
              <a:rPr lang="zh-CN" altLang="en-US" dirty="0" smtClean="0"/>
              <a:t>星期日</a:t>
            </a:r>
            <a:r>
              <a:rPr lang="en-US" altLang="zh-CN" dirty="0" smtClean="0"/>
              <a:t>/</a:t>
            </a:r>
            <a:r>
              <a:rPr lang="zh-CN" altLang="en-US" dirty="0" smtClean="0"/>
              <a:t>星期天        </a:t>
            </a:r>
            <a:r>
              <a:rPr lang="en-US" dirty="0" smtClean="0"/>
              <a:t>Sunday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13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dirty="0" smtClean="0"/>
              <a:t>名词谓语句</a:t>
            </a:r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zh-CN" altLang="en-US" sz="3600" dirty="0" smtClean="0"/>
              <a:t> </a:t>
            </a:r>
            <a:r>
              <a:rPr lang="en-US" altLang="zh-CN" sz="3600" dirty="0" smtClean="0"/>
              <a:t>A sentence with a noun predicate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1" dirty="0" smtClean="0"/>
              <a:t>S+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Numeral/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noun</a:t>
            </a:r>
            <a:r>
              <a:rPr lang="zh-CN" altLang="en-US" b="1" dirty="0" smtClean="0"/>
              <a:t> </a:t>
            </a:r>
            <a:r>
              <a:rPr lang="en-US" altLang="zh-CN" b="1" dirty="0" smtClean="0"/>
              <a:t>phrases</a:t>
            </a:r>
          </a:p>
          <a:p>
            <a:pPr marL="0" indent="0">
              <a:buNone/>
            </a:pPr>
            <a:r>
              <a:rPr lang="en-US" altLang="zh-CN" sz="2400" b="1" dirty="0" smtClean="0"/>
              <a:t>--- “</a:t>
            </a:r>
            <a:r>
              <a:rPr lang="zh-CN" altLang="en-US" sz="2400" b="1" dirty="0" smtClean="0"/>
              <a:t>是</a:t>
            </a:r>
            <a:r>
              <a:rPr lang="en-US" altLang="zh-CN" sz="2400" b="1" dirty="0" smtClean="0"/>
              <a:t>” is</a:t>
            </a:r>
            <a:r>
              <a:rPr lang="zh-CN" altLang="en-US" sz="2400" b="1" dirty="0" smtClean="0"/>
              <a:t> </a:t>
            </a:r>
            <a:r>
              <a:rPr lang="en-US" altLang="zh-CN" sz="2400" b="1" dirty="0" smtClean="0"/>
              <a:t>not</a:t>
            </a:r>
            <a:r>
              <a:rPr lang="zh-CN" altLang="en-US" sz="2400" b="1" dirty="0" smtClean="0"/>
              <a:t> </a:t>
            </a:r>
            <a:r>
              <a:rPr lang="en-US" altLang="zh-CN" sz="2400" b="1" dirty="0" smtClean="0"/>
              <a:t>used</a:t>
            </a:r>
          </a:p>
          <a:p>
            <a:pPr marL="0" indent="0">
              <a:buNone/>
            </a:pPr>
            <a:r>
              <a:rPr lang="zh-CN" altLang="en-US" sz="2200" dirty="0" smtClean="0"/>
              <a:t>例</a:t>
            </a:r>
            <a:r>
              <a:rPr lang="zh-CN" altLang="en-US" sz="2200" dirty="0"/>
              <a:t>：</a:t>
            </a:r>
            <a:endParaRPr lang="en-US" altLang="zh-CN" sz="2200" dirty="0" smtClean="0"/>
          </a:p>
          <a:p>
            <a:r>
              <a:rPr lang="zh-CN" altLang="en-US" sz="2600" dirty="0" smtClean="0"/>
              <a:t>今天十月一日。</a:t>
            </a:r>
            <a:endParaRPr lang="en-US" altLang="zh-CN" sz="2600" dirty="0" smtClean="0"/>
          </a:p>
          <a:p>
            <a:r>
              <a:rPr lang="zh-CN" altLang="en-US" sz="2600" dirty="0"/>
              <a:t>今</a:t>
            </a:r>
            <a:r>
              <a:rPr lang="zh-CN" altLang="en-US" sz="2600" dirty="0" smtClean="0"/>
              <a:t>天</a:t>
            </a:r>
            <a:r>
              <a:rPr lang="zh-CN" altLang="en-US" sz="2600" dirty="0"/>
              <a:t>星期</a:t>
            </a:r>
            <a:r>
              <a:rPr lang="zh-CN" altLang="en-US" sz="2600" dirty="0" smtClean="0"/>
              <a:t>一。</a:t>
            </a:r>
            <a:endParaRPr lang="en-US" altLang="zh-CN" sz="2600" dirty="0" smtClean="0"/>
          </a:p>
          <a:p>
            <a:r>
              <a:rPr lang="zh-CN" altLang="en-US" sz="2600" dirty="0" smtClean="0"/>
              <a:t>今天国庆节。 </a:t>
            </a:r>
            <a:r>
              <a:rPr lang="en-GB" altLang="zh-CN" sz="1800" dirty="0" err="1" smtClean="0"/>
              <a:t>guó</a:t>
            </a:r>
            <a:r>
              <a:rPr lang="en-GB" altLang="zh-CN" sz="1800" dirty="0" smtClean="0"/>
              <a:t> </a:t>
            </a:r>
            <a:r>
              <a:rPr lang="en-GB" altLang="zh-CN" sz="1800" dirty="0" err="1" smtClean="0"/>
              <a:t>qìng</a:t>
            </a:r>
            <a:r>
              <a:rPr lang="en-GB" altLang="zh-CN" sz="1800" dirty="0" smtClean="0"/>
              <a:t> </a:t>
            </a:r>
            <a:r>
              <a:rPr lang="en-GB" altLang="zh-CN" sz="1800" dirty="0" err="1" smtClean="0"/>
              <a:t>jiē</a:t>
            </a:r>
            <a:r>
              <a:rPr lang="en-GB" altLang="zh-CN" sz="1800" dirty="0" smtClean="0"/>
              <a:t>   (National Day) </a:t>
            </a:r>
          </a:p>
          <a:p>
            <a:r>
              <a:rPr lang="zh-CN" altLang="en-US" sz="2600" dirty="0" smtClean="0"/>
              <a:t>我今天十八（岁）。</a:t>
            </a:r>
            <a:endParaRPr lang="en-US" altLang="zh-CN" sz="2600" dirty="0" smtClean="0"/>
          </a:p>
          <a:p>
            <a:r>
              <a:rPr lang="zh-CN" altLang="en-US" sz="2600" dirty="0"/>
              <a:t>今</a:t>
            </a:r>
            <a:r>
              <a:rPr lang="zh-CN" altLang="en-US" sz="2600" dirty="0" smtClean="0"/>
              <a:t>天几</a:t>
            </a:r>
            <a:r>
              <a:rPr lang="zh-CN" altLang="en-US" sz="2600" dirty="0" smtClean="0">
                <a:solidFill>
                  <a:srgbClr val="7030A0"/>
                </a:solidFill>
              </a:rPr>
              <a:t>号</a:t>
            </a:r>
            <a:r>
              <a:rPr lang="zh-CN" altLang="en-US" sz="2600" dirty="0" smtClean="0"/>
              <a:t>？</a:t>
            </a:r>
            <a:endParaRPr lang="en-US" altLang="zh-CN" sz="2600" dirty="0" smtClean="0"/>
          </a:p>
          <a:p>
            <a:r>
              <a:rPr lang="zh-CN" altLang="en-US" sz="2600" dirty="0"/>
              <a:t>今</a:t>
            </a:r>
            <a:r>
              <a:rPr lang="zh-CN" altLang="en-US" sz="2600" dirty="0" smtClean="0"/>
              <a:t>天</a:t>
            </a:r>
            <a:r>
              <a:rPr lang="zh-CN" altLang="en-US" sz="2600" dirty="0"/>
              <a:t>星</a:t>
            </a:r>
            <a:r>
              <a:rPr lang="zh-CN" altLang="en-US" sz="2600" dirty="0" smtClean="0"/>
              <a:t>期几？</a:t>
            </a:r>
            <a:endParaRPr lang="en-US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Negative sentence</a:t>
            </a:r>
          </a:p>
          <a:p>
            <a:pPr marL="0" indent="0">
              <a:buNone/>
            </a:pPr>
            <a:r>
              <a:rPr lang="en-US" dirty="0" smtClean="0"/>
              <a:t>S+</a:t>
            </a:r>
            <a:r>
              <a:rPr lang="zh-CN" altLang="en-US" dirty="0" smtClean="0">
                <a:solidFill>
                  <a:srgbClr val="FF0000"/>
                </a:solidFill>
              </a:rPr>
              <a:t>不是</a:t>
            </a:r>
            <a:r>
              <a:rPr lang="en-US" altLang="zh-CN" dirty="0" smtClean="0"/>
              <a:t>+Numeral/noun phrases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 smtClean="0"/>
              <a:t>练习：</a:t>
            </a:r>
            <a:endParaRPr lang="en-US" altLang="zh-CN" sz="24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 smtClean="0"/>
              <a:t>今天</a:t>
            </a:r>
            <a:r>
              <a:rPr lang="en-US" altLang="zh-CN" sz="2400" dirty="0" smtClean="0"/>
              <a:t>_____</a:t>
            </a:r>
            <a:r>
              <a:rPr lang="zh-CN" altLang="en-US" sz="2400" dirty="0" smtClean="0"/>
              <a:t>九月一日</a:t>
            </a:r>
            <a:endParaRPr lang="en-US" altLang="zh-CN" sz="24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 smtClean="0"/>
              <a:t>明天</a:t>
            </a:r>
            <a:r>
              <a:rPr lang="en-US" altLang="zh-CN" sz="2400" dirty="0" smtClean="0"/>
              <a:t>_____</a:t>
            </a:r>
            <a:r>
              <a:rPr lang="zh-CN" altLang="en-US" sz="2400" dirty="0" smtClean="0"/>
              <a:t>星期五</a:t>
            </a:r>
            <a:endParaRPr lang="en-US" altLang="zh-CN" sz="24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 smtClean="0"/>
              <a:t>我今天</a:t>
            </a:r>
            <a:r>
              <a:rPr lang="en-US" altLang="zh-CN" sz="2400" dirty="0" smtClean="0"/>
              <a:t>_____</a:t>
            </a:r>
            <a:r>
              <a:rPr lang="zh-CN" altLang="en-US" sz="2400" dirty="0" smtClean="0"/>
              <a:t>十九（岁）</a:t>
            </a:r>
            <a:endParaRPr lang="en-US" altLang="zh-CN" sz="24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 smtClean="0"/>
              <a:t>今天</a:t>
            </a:r>
            <a:r>
              <a:rPr lang="en-US" altLang="zh-CN" sz="2400" dirty="0" smtClean="0"/>
              <a:t>_____</a:t>
            </a:r>
            <a:r>
              <a:rPr lang="zh-CN" altLang="en-US" sz="2400" dirty="0" smtClean="0"/>
              <a:t>十月二日</a:t>
            </a:r>
            <a:r>
              <a:rPr lang="zh-CN" altLang="en-US" sz="2400" dirty="0" smtClean="0">
                <a:solidFill>
                  <a:srgbClr val="0070C0"/>
                </a:solidFill>
              </a:rPr>
              <a:t>吗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/>
              <a:t>今</a:t>
            </a:r>
            <a:r>
              <a:rPr lang="zh-CN" altLang="en-US" sz="2400" dirty="0" smtClean="0"/>
              <a:t>天</a:t>
            </a:r>
            <a:r>
              <a:rPr lang="en-US" altLang="zh-CN" sz="2400" dirty="0" smtClean="0"/>
              <a:t>_____</a:t>
            </a:r>
            <a:r>
              <a:rPr lang="zh-CN" altLang="en-US" sz="2400" dirty="0" smtClean="0"/>
              <a:t>周日</a:t>
            </a:r>
            <a:r>
              <a:rPr lang="zh-CN" altLang="en-US" sz="2400" dirty="0" smtClean="0">
                <a:solidFill>
                  <a:srgbClr val="0070C0"/>
                </a:solidFill>
              </a:rPr>
              <a:t>吗</a:t>
            </a:r>
            <a:r>
              <a:rPr lang="zh-CN" altLang="en-US" sz="2400" dirty="0" smtClean="0"/>
              <a:t>？</a:t>
            </a:r>
            <a:endParaRPr lang="en-US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36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dirty="0" smtClean="0"/>
              <a:t>汉语日期表示法</a:t>
            </a:r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3600" dirty="0" smtClean="0"/>
              <a:t>Dates in Chinese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年      月      日      星期</a:t>
            </a:r>
            <a:endParaRPr lang="en-US" altLang="zh-CN" dirty="0" smtClean="0"/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1</a:t>
            </a:r>
            <a:r>
              <a:rPr lang="en-US" altLang="zh-CN" baseline="30000" dirty="0" smtClean="0"/>
              <a:t>st</a:t>
            </a:r>
            <a:r>
              <a:rPr lang="en-US" altLang="zh-CN" dirty="0" smtClean="0"/>
              <a:t> Oct 2018</a:t>
            </a:r>
          </a:p>
          <a:p>
            <a:pPr marL="0" indent="0">
              <a:buNone/>
            </a:pPr>
            <a:r>
              <a:rPr lang="zh-CN" altLang="en-US" dirty="0" smtClean="0"/>
              <a:t>二零一八年十月一日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 smtClean="0"/>
              <a:t>十月一日星期一</a:t>
            </a:r>
            <a:endParaRPr lang="en-US" altLang="zh-CN" dirty="0"/>
          </a:p>
          <a:p>
            <a:endParaRPr lang="en-US" altLang="zh-CN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ight Arrow 5"/>
          <p:cNvSpPr/>
          <p:nvPr/>
        </p:nvSpPr>
        <p:spPr>
          <a:xfrm>
            <a:off x="1559860" y="1825625"/>
            <a:ext cx="430306" cy="3474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2367583" y="1825625"/>
            <a:ext cx="430306" cy="3474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3213847" y="1825625"/>
            <a:ext cx="430306" cy="3474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3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今天是星期一，</a:t>
            </a:r>
            <a:r>
              <a:rPr lang="zh-CN" altLang="en-US" dirty="0" smtClean="0">
                <a:solidFill>
                  <a:srgbClr val="7030A0"/>
                </a:solidFill>
              </a:rPr>
              <a:t>对</a:t>
            </a:r>
            <a:r>
              <a:rPr lang="zh-CN" altLang="en-US" dirty="0" smtClean="0"/>
              <a:t>吗？</a:t>
            </a:r>
            <a:endParaRPr lang="en-US" altLang="zh-CN" dirty="0" smtClean="0"/>
          </a:p>
          <a:p>
            <a:r>
              <a:rPr lang="zh-CN" altLang="en-US" dirty="0" smtClean="0">
                <a:solidFill>
                  <a:srgbClr val="7030A0"/>
                </a:solidFill>
              </a:rPr>
              <a:t>对</a:t>
            </a:r>
            <a:r>
              <a:rPr lang="zh-CN" altLang="en-US" dirty="0" smtClean="0"/>
              <a:t>，今天是星期一。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你十五岁，</a:t>
            </a:r>
            <a:r>
              <a:rPr lang="zh-CN" altLang="en-US" dirty="0" smtClean="0">
                <a:solidFill>
                  <a:srgbClr val="7030A0"/>
                </a:solidFill>
              </a:rPr>
              <a:t>对</a:t>
            </a:r>
            <a:r>
              <a:rPr lang="zh-CN" altLang="en-US" dirty="0" smtClean="0"/>
              <a:t>吗？</a:t>
            </a:r>
            <a:endParaRPr lang="en-US" altLang="zh-CN" dirty="0" smtClean="0"/>
          </a:p>
          <a:p>
            <a:r>
              <a:rPr lang="zh-CN" altLang="en-US" dirty="0" smtClean="0">
                <a:solidFill>
                  <a:srgbClr val="7030A0"/>
                </a:solidFill>
              </a:rPr>
              <a:t>不</a:t>
            </a:r>
            <a:r>
              <a:rPr lang="en-US" altLang="zh-CN" dirty="0" smtClean="0"/>
              <a:t>(</a:t>
            </a:r>
            <a:r>
              <a:rPr lang="zh-CN" altLang="en-US" dirty="0" smtClean="0"/>
              <a:t>对</a:t>
            </a:r>
            <a:r>
              <a:rPr lang="en-US" altLang="zh-CN" dirty="0" smtClean="0"/>
              <a:t>)</a:t>
            </a:r>
            <a:r>
              <a:rPr lang="zh-CN" altLang="en-US" dirty="0" smtClean="0"/>
              <a:t>，我二十岁。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我们请你吃饭，</a:t>
            </a:r>
            <a:r>
              <a:rPr lang="zh-CN" altLang="en-US" dirty="0" smtClean="0">
                <a:solidFill>
                  <a:srgbClr val="0070C0"/>
                </a:solidFill>
              </a:rPr>
              <a:t>怎么样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太好了！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我们一起去，</a:t>
            </a:r>
            <a:r>
              <a:rPr lang="zh-CN" altLang="en-US" dirty="0" smtClean="0">
                <a:solidFill>
                  <a:srgbClr val="0070C0"/>
                </a:solidFill>
              </a:rPr>
              <a:t>怎么样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行。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29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58</TotalTime>
  <Words>228</Words>
  <Application>Microsoft Office PowerPoint</Application>
  <PresentationFormat>Widescreen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KaiTi</vt:lpstr>
      <vt:lpstr>宋体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名词谓语句  A sentence with a noun predicate</vt:lpstr>
      <vt:lpstr>汉语日期表示法 Dates in Chinese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4</cp:revision>
  <dcterms:created xsi:type="dcterms:W3CDTF">2018-10-01T11:53:26Z</dcterms:created>
  <dcterms:modified xsi:type="dcterms:W3CDTF">2018-10-01T12:52:12Z</dcterms:modified>
</cp:coreProperties>
</file>