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3"/>
  </p:notesMasterIdLst>
  <p:sldIdLst>
    <p:sldId id="292" r:id="rId9"/>
    <p:sldId id="294" r:id="rId10"/>
    <p:sldId id="1116" r:id="rId11"/>
    <p:sldId id="1181" r:id="rId12"/>
    <p:sldId id="1197" r:id="rId13"/>
    <p:sldId id="1196" r:id="rId14"/>
    <p:sldId id="1182" r:id="rId15"/>
    <p:sldId id="1183" r:id="rId16"/>
    <p:sldId id="1184" r:id="rId17"/>
    <p:sldId id="1199" r:id="rId18"/>
    <p:sldId id="1198" r:id="rId19"/>
    <p:sldId id="1200" r:id="rId20"/>
    <p:sldId id="1201" r:id="rId21"/>
    <p:sldId id="1202" r:id="rId22"/>
    <p:sldId id="1203" r:id="rId23"/>
    <p:sldId id="1190" r:id="rId24"/>
    <p:sldId id="1188" r:id="rId25"/>
    <p:sldId id="1189" r:id="rId26"/>
    <p:sldId id="1191" r:id="rId27"/>
    <p:sldId id="1193" r:id="rId28"/>
    <p:sldId id="1192" r:id="rId29"/>
    <p:sldId id="1194" r:id="rId30"/>
    <p:sldId id="1195" r:id="rId31"/>
    <p:sldId id="405"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BAB77E-B09A-409E-B147-0A583E14D5A2}" v="39" dt="2022-10-11T16:14:51.4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86741" autoAdjust="0"/>
  </p:normalViewPr>
  <p:slideViewPr>
    <p:cSldViewPr snapToGrid="0">
      <p:cViewPr varScale="1">
        <p:scale>
          <a:sx n="96" d="100"/>
          <a:sy n="96"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microsoft.com/office/2015/10/relationships/revisionInfo" Target="revisionInfo.xml"/><Relationship Id="rId21" Type="http://schemas.openxmlformats.org/officeDocument/2006/relationships/slide" Target="slides/slide13.xml"/><Relationship Id="rId34" Type="http://schemas.openxmlformats.org/officeDocument/2006/relationships/presProps" Target="presProps.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theme" Target="theme/theme1.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154C9324-77F0-4629-872E-4D9374924349}"/>
    <pc:docChg chg="undo custSel addSld delSld modSld">
      <pc:chgData name="Nitheesh Kaliyamurthy" userId="2821ebda-f4ac-4963-9a4e-a836dfc45829" providerId="ADAL" clId="{154C9324-77F0-4629-872E-4D9374924349}" dt="2022-09-12T06:14:24.818" v="816" actId="20577"/>
      <pc:docMkLst>
        <pc:docMk/>
      </pc:docMkLst>
      <pc:sldChg chg="modSp del mod">
        <pc:chgData name="Nitheesh Kaliyamurthy" userId="2821ebda-f4ac-4963-9a4e-a836dfc45829" providerId="ADAL" clId="{154C9324-77F0-4629-872E-4D9374924349}" dt="2022-09-12T05:28:02.743" v="389" actId="47"/>
        <pc:sldMkLst>
          <pc:docMk/>
          <pc:sldMk cId="2652535190" sldId="281"/>
        </pc:sldMkLst>
        <pc:spChg chg="mod">
          <ac:chgData name="Nitheesh Kaliyamurthy" userId="2821ebda-f4ac-4963-9a4e-a836dfc45829" providerId="ADAL" clId="{154C9324-77F0-4629-872E-4D9374924349}" dt="2022-09-12T05:24:33.813" v="61" actId="21"/>
          <ac:spMkLst>
            <pc:docMk/>
            <pc:sldMk cId="2652535190" sldId="281"/>
            <ac:spMk id="2" creationId="{00000000-0000-0000-0000-000000000000}"/>
          </ac:spMkLst>
        </pc:spChg>
        <pc:spChg chg="mod">
          <ac:chgData name="Nitheesh Kaliyamurthy" userId="2821ebda-f4ac-4963-9a4e-a836dfc45829" providerId="ADAL" clId="{154C9324-77F0-4629-872E-4D9374924349}" dt="2022-09-12T05:24:40.606" v="67" actId="27636"/>
          <ac:spMkLst>
            <pc:docMk/>
            <pc:sldMk cId="2652535190" sldId="281"/>
            <ac:spMk id="3" creationId="{00000000-0000-0000-0000-000000000000}"/>
          </ac:spMkLst>
        </pc:spChg>
      </pc:sldChg>
      <pc:sldChg chg="addSp delSp modSp del mod">
        <pc:chgData name="Nitheesh Kaliyamurthy" userId="2821ebda-f4ac-4963-9a4e-a836dfc45829" providerId="ADAL" clId="{154C9324-77F0-4629-872E-4D9374924349}" dt="2022-09-12T05:30:01.880" v="589" actId="47"/>
        <pc:sldMkLst>
          <pc:docMk/>
          <pc:sldMk cId="1471950433" sldId="282"/>
        </pc:sldMkLst>
        <pc:spChg chg="add mod">
          <ac:chgData name="Nitheesh Kaliyamurthy" userId="2821ebda-f4ac-4963-9a4e-a836dfc45829" providerId="ADAL" clId="{154C9324-77F0-4629-872E-4D9374924349}" dt="2022-09-12T05:28:08.361" v="390" actId="21"/>
          <ac:spMkLst>
            <pc:docMk/>
            <pc:sldMk cId="1471950433" sldId="282"/>
            <ac:spMk id="4" creationId="{96F9A94F-7C13-8FEE-216A-520DC617B7FF}"/>
          </ac:spMkLst>
        </pc:spChg>
        <pc:graphicFrameChg chg="del">
          <ac:chgData name="Nitheesh Kaliyamurthy" userId="2821ebda-f4ac-4963-9a4e-a836dfc45829" providerId="ADAL" clId="{154C9324-77F0-4629-872E-4D9374924349}" dt="2022-09-12T05:28:08.361" v="390" actId="21"/>
          <ac:graphicFrameMkLst>
            <pc:docMk/>
            <pc:sldMk cId="1471950433" sldId="282"/>
            <ac:graphicFrameMk id="6" creationId="{84B579D1-AFC9-40D0-819B-DFE98D86F593}"/>
          </ac:graphicFrameMkLst>
        </pc:graphicFrameChg>
      </pc:sldChg>
      <pc:sldChg chg="del">
        <pc:chgData name="Nitheesh Kaliyamurthy" userId="2821ebda-f4ac-4963-9a4e-a836dfc45829" providerId="ADAL" clId="{154C9324-77F0-4629-872E-4D9374924349}" dt="2022-09-12T05:30:05.263" v="590" actId="47"/>
        <pc:sldMkLst>
          <pc:docMk/>
          <pc:sldMk cId="822153087" sldId="283"/>
        </pc:sldMkLst>
      </pc:sldChg>
      <pc:sldChg chg="modSp del mod">
        <pc:chgData name="Nitheesh Kaliyamurthy" userId="2821ebda-f4ac-4963-9a4e-a836dfc45829" providerId="ADAL" clId="{154C9324-77F0-4629-872E-4D9374924349}" dt="2022-09-12T05:31:56.554" v="655" actId="47"/>
        <pc:sldMkLst>
          <pc:docMk/>
          <pc:sldMk cId="1923401130" sldId="284"/>
        </pc:sldMkLst>
        <pc:spChg chg="mod">
          <ac:chgData name="Nitheesh Kaliyamurthy" userId="2821ebda-f4ac-4963-9a4e-a836dfc45829" providerId="ADAL" clId="{154C9324-77F0-4629-872E-4D9374924349}" dt="2022-09-12T05:30:09.563" v="592" actId="27636"/>
          <ac:spMkLst>
            <pc:docMk/>
            <pc:sldMk cId="1923401130" sldId="284"/>
            <ac:spMk id="3" creationId="{8555646D-9E6B-4365-A4B7-D9C7F947B72F}"/>
          </ac:spMkLst>
        </pc:spChg>
      </pc:sldChg>
      <pc:sldChg chg="addSp delSp modSp mod">
        <pc:chgData name="Nitheesh Kaliyamurthy" userId="2821ebda-f4ac-4963-9a4e-a836dfc45829" providerId="ADAL" clId="{154C9324-77F0-4629-872E-4D9374924349}" dt="2022-09-12T05:24:03.225" v="59" actId="20577"/>
        <pc:sldMkLst>
          <pc:docMk/>
          <pc:sldMk cId="4059603072" sldId="294"/>
        </pc:sldMkLst>
        <pc:spChg chg="mod">
          <ac:chgData name="Nitheesh Kaliyamurthy" userId="2821ebda-f4ac-4963-9a4e-a836dfc45829" providerId="ADAL" clId="{154C9324-77F0-4629-872E-4D9374924349}" dt="2022-09-12T05:23:52.125" v="57" actId="113"/>
          <ac:spMkLst>
            <pc:docMk/>
            <pc:sldMk cId="4059603072" sldId="294"/>
            <ac:spMk id="2" creationId="{EDD4C10A-E4A0-4C54-98D4-C13432B17C16}"/>
          </ac:spMkLst>
        </pc:spChg>
        <pc:spChg chg="mod">
          <ac:chgData name="Nitheesh Kaliyamurthy" userId="2821ebda-f4ac-4963-9a4e-a836dfc45829" providerId="ADAL" clId="{154C9324-77F0-4629-872E-4D9374924349}" dt="2022-09-12T05:24:03.225" v="59" actId="20577"/>
          <ac:spMkLst>
            <pc:docMk/>
            <pc:sldMk cId="4059603072" sldId="294"/>
            <ac:spMk id="3" creationId="{8A24508A-09F8-407C-BCEE-EED5957725C5}"/>
          </ac:spMkLst>
        </pc:spChg>
        <pc:spChg chg="add del">
          <ac:chgData name="Nitheesh Kaliyamurthy" userId="2821ebda-f4ac-4963-9a4e-a836dfc45829" providerId="ADAL" clId="{154C9324-77F0-4629-872E-4D9374924349}" dt="2022-09-12T05:22:57.885" v="1" actId="22"/>
          <ac:spMkLst>
            <pc:docMk/>
            <pc:sldMk cId="4059603072" sldId="294"/>
            <ac:spMk id="5" creationId="{5EAE7F03-126E-0DBC-1171-51ED567DCFD0}"/>
          </ac:spMkLst>
        </pc:spChg>
      </pc:sldChg>
      <pc:sldChg chg="modSp mod">
        <pc:chgData name="Nitheesh Kaliyamurthy" userId="2821ebda-f4ac-4963-9a4e-a836dfc45829" providerId="ADAL" clId="{154C9324-77F0-4629-872E-4D9374924349}" dt="2022-09-12T05:27:55.780" v="388" actId="20577"/>
        <pc:sldMkLst>
          <pc:docMk/>
          <pc:sldMk cId="3229398234" sldId="295"/>
        </pc:sldMkLst>
        <pc:spChg chg="mod">
          <ac:chgData name="Nitheesh Kaliyamurthy" userId="2821ebda-f4ac-4963-9a4e-a836dfc45829" providerId="ADAL" clId="{154C9324-77F0-4629-872E-4D9374924349}" dt="2022-09-12T05:25:06.117" v="82" actId="20577"/>
          <ac:spMkLst>
            <pc:docMk/>
            <pc:sldMk cId="3229398234" sldId="295"/>
            <ac:spMk id="3" creationId="{00000000-0000-0000-0000-000000000000}"/>
          </ac:spMkLst>
        </pc:spChg>
        <pc:spChg chg="mod">
          <ac:chgData name="Nitheesh Kaliyamurthy" userId="2821ebda-f4ac-4963-9a4e-a836dfc45829" providerId="ADAL" clId="{154C9324-77F0-4629-872E-4D9374924349}" dt="2022-09-12T05:26:13.414" v="171" actId="6549"/>
          <ac:spMkLst>
            <pc:docMk/>
            <pc:sldMk cId="3229398234" sldId="295"/>
            <ac:spMk id="4" creationId="{00000000-0000-0000-0000-000000000000}"/>
          </ac:spMkLst>
        </pc:spChg>
        <pc:spChg chg="mod">
          <ac:chgData name="Nitheesh Kaliyamurthy" userId="2821ebda-f4ac-4963-9a4e-a836dfc45829" providerId="ADAL" clId="{154C9324-77F0-4629-872E-4D9374924349}" dt="2022-09-12T05:27:55.780" v="388" actId="20577"/>
          <ac:spMkLst>
            <pc:docMk/>
            <pc:sldMk cId="3229398234" sldId="295"/>
            <ac:spMk id="6" creationId="{3FB78745-3ADB-471E-BE5B-B948A3D845D5}"/>
          </ac:spMkLst>
        </pc:spChg>
      </pc:sldChg>
      <pc:sldChg chg="modSp mod">
        <pc:chgData name="Nitheesh Kaliyamurthy" userId="2821ebda-f4ac-4963-9a4e-a836dfc45829" providerId="ADAL" clId="{154C9324-77F0-4629-872E-4D9374924349}" dt="2022-09-12T06:11:27.854" v="810" actId="1076"/>
        <pc:sldMkLst>
          <pc:docMk/>
          <pc:sldMk cId="3203328640" sldId="1091"/>
        </pc:sldMkLst>
        <pc:spChg chg="mod">
          <ac:chgData name="Nitheesh Kaliyamurthy" userId="2821ebda-f4ac-4963-9a4e-a836dfc45829" providerId="ADAL" clId="{154C9324-77F0-4629-872E-4D9374924349}" dt="2022-09-12T05:30:22.170" v="620" actId="20577"/>
          <ac:spMkLst>
            <pc:docMk/>
            <pc:sldMk cId="3203328640" sldId="1091"/>
            <ac:spMk id="3" creationId="{C02AA8F8-1E43-384B-8982-C0BB94049B5C}"/>
          </ac:spMkLst>
        </pc:spChg>
        <pc:spChg chg="mod">
          <ac:chgData name="Nitheesh Kaliyamurthy" userId="2821ebda-f4ac-4963-9a4e-a836dfc45829" providerId="ADAL" clId="{154C9324-77F0-4629-872E-4D9374924349}" dt="2022-09-12T06:11:27.854" v="810" actId="1076"/>
          <ac:spMkLst>
            <pc:docMk/>
            <pc:sldMk cId="3203328640" sldId="1091"/>
            <ac:spMk id="4" creationId="{50693879-5816-3444-9D50-A12F1F37F5DE}"/>
          </ac:spMkLst>
        </pc:spChg>
      </pc:sldChg>
      <pc:sldChg chg="del">
        <pc:chgData name="Nitheesh Kaliyamurthy" userId="2821ebda-f4ac-4963-9a4e-a836dfc45829" providerId="ADAL" clId="{154C9324-77F0-4629-872E-4D9374924349}" dt="2022-09-12T05:42:42.070" v="703" actId="47"/>
        <pc:sldMkLst>
          <pc:docMk/>
          <pc:sldMk cId="1752441977" sldId="1108"/>
        </pc:sldMkLst>
      </pc:sldChg>
      <pc:sldChg chg="del">
        <pc:chgData name="Nitheesh Kaliyamurthy" userId="2821ebda-f4ac-4963-9a4e-a836dfc45829" providerId="ADAL" clId="{154C9324-77F0-4629-872E-4D9374924349}" dt="2022-09-12T05:42:42.070" v="703" actId="47"/>
        <pc:sldMkLst>
          <pc:docMk/>
          <pc:sldMk cId="516333103" sldId="1109"/>
        </pc:sldMkLst>
      </pc:sldChg>
      <pc:sldChg chg="del">
        <pc:chgData name="Nitheesh Kaliyamurthy" userId="2821ebda-f4ac-4963-9a4e-a836dfc45829" providerId="ADAL" clId="{154C9324-77F0-4629-872E-4D9374924349}" dt="2022-09-12T05:42:42.070" v="703" actId="47"/>
        <pc:sldMkLst>
          <pc:docMk/>
          <pc:sldMk cId="3418635774" sldId="1112"/>
        </pc:sldMkLst>
      </pc:sldChg>
      <pc:sldChg chg="addSp delSp modSp mod">
        <pc:chgData name="Nitheesh Kaliyamurthy" userId="2821ebda-f4ac-4963-9a4e-a836dfc45829" providerId="ADAL" clId="{154C9324-77F0-4629-872E-4D9374924349}" dt="2022-09-12T05:44:01.336" v="725" actId="14100"/>
        <pc:sldMkLst>
          <pc:docMk/>
          <pc:sldMk cId="2423516101" sldId="1116"/>
        </pc:sldMkLst>
        <pc:spChg chg="add del mod">
          <ac:chgData name="Nitheesh Kaliyamurthy" userId="2821ebda-f4ac-4963-9a4e-a836dfc45829" providerId="ADAL" clId="{154C9324-77F0-4629-872E-4D9374924349}" dt="2022-09-12T05:43:02.643" v="707" actId="478"/>
          <ac:spMkLst>
            <pc:docMk/>
            <pc:sldMk cId="2423516101" sldId="1116"/>
            <ac:spMk id="2" creationId="{18BA4C79-06F4-C933-4BF4-1C99354E3B9F}"/>
          </ac:spMkLst>
        </pc:spChg>
        <pc:spChg chg="del">
          <ac:chgData name="Nitheesh Kaliyamurthy" userId="2821ebda-f4ac-4963-9a4e-a836dfc45829" providerId="ADAL" clId="{154C9324-77F0-4629-872E-4D9374924349}" dt="2022-09-12T05:42:59.790" v="705" actId="478"/>
          <ac:spMkLst>
            <pc:docMk/>
            <pc:sldMk cId="2423516101" sldId="1116"/>
            <ac:spMk id="3" creationId="{C02AA8F8-1E43-384B-8982-C0BB94049B5C}"/>
          </ac:spMkLst>
        </pc:spChg>
        <pc:spChg chg="del">
          <ac:chgData name="Nitheesh Kaliyamurthy" userId="2821ebda-f4ac-4963-9a4e-a836dfc45829" providerId="ADAL" clId="{154C9324-77F0-4629-872E-4D9374924349}" dt="2022-09-12T05:42:59.790" v="705" actId="478"/>
          <ac:spMkLst>
            <pc:docMk/>
            <pc:sldMk cId="2423516101" sldId="1116"/>
            <ac:spMk id="4" creationId="{50693879-5816-3444-9D50-A12F1F37F5DE}"/>
          </ac:spMkLst>
        </pc:spChg>
        <pc:spChg chg="add del mod">
          <ac:chgData name="Nitheesh Kaliyamurthy" userId="2821ebda-f4ac-4963-9a4e-a836dfc45829" providerId="ADAL" clId="{154C9324-77F0-4629-872E-4D9374924349}" dt="2022-09-12T05:43:07.406" v="709" actId="478"/>
          <ac:spMkLst>
            <pc:docMk/>
            <pc:sldMk cId="2423516101" sldId="1116"/>
            <ac:spMk id="5" creationId="{6982F5D7-8281-84E6-766D-C9E1ACC75751}"/>
          </ac:spMkLst>
        </pc:spChg>
        <pc:spChg chg="add mod">
          <ac:chgData name="Nitheesh Kaliyamurthy" userId="2821ebda-f4ac-4963-9a4e-a836dfc45829" providerId="ADAL" clId="{154C9324-77F0-4629-872E-4D9374924349}" dt="2022-09-12T05:43:34.943" v="718" actId="1076"/>
          <ac:spMkLst>
            <pc:docMk/>
            <pc:sldMk cId="2423516101" sldId="1116"/>
            <ac:spMk id="6" creationId="{AF73ADC6-961E-4C33-468F-5D1521A02E4F}"/>
          </ac:spMkLst>
        </pc:spChg>
        <pc:spChg chg="add del mod">
          <ac:chgData name="Nitheesh Kaliyamurthy" userId="2821ebda-f4ac-4963-9a4e-a836dfc45829" providerId="ADAL" clId="{154C9324-77F0-4629-872E-4D9374924349}" dt="2022-09-12T05:43:06.116" v="708" actId="478"/>
          <ac:spMkLst>
            <pc:docMk/>
            <pc:sldMk cId="2423516101" sldId="1116"/>
            <ac:spMk id="7" creationId="{712F05EB-C576-4DB1-55FE-E10102C407D3}"/>
          </ac:spMkLst>
        </pc:spChg>
        <pc:spChg chg="add del mod">
          <ac:chgData name="Nitheesh Kaliyamurthy" userId="2821ebda-f4ac-4963-9a4e-a836dfc45829" providerId="ADAL" clId="{154C9324-77F0-4629-872E-4D9374924349}" dt="2022-09-12T05:43:17.135" v="714" actId="478"/>
          <ac:spMkLst>
            <pc:docMk/>
            <pc:sldMk cId="2423516101" sldId="1116"/>
            <ac:spMk id="8" creationId="{FF518440-60BD-83AE-227F-C2CA27FD8729}"/>
          </ac:spMkLst>
        </pc:spChg>
        <pc:spChg chg="add mod">
          <ac:chgData name="Nitheesh Kaliyamurthy" userId="2821ebda-f4ac-4963-9a4e-a836dfc45829" providerId="ADAL" clId="{154C9324-77F0-4629-872E-4D9374924349}" dt="2022-09-12T05:44:01.336" v="725" actId="14100"/>
          <ac:spMkLst>
            <pc:docMk/>
            <pc:sldMk cId="2423516101" sldId="1116"/>
            <ac:spMk id="9" creationId="{B979D5F8-DA07-F346-5605-4C398C9DECC4}"/>
          </ac:spMkLst>
        </pc:spChg>
        <pc:spChg chg="add del mod">
          <ac:chgData name="Nitheesh Kaliyamurthy" userId="2821ebda-f4ac-4963-9a4e-a836dfc45829" providerId="ADAL" clId="{154C9324-77F0-4629-872E-4D9374924349}" dt="2022-09-12T05:43:20.040" v="715" actId="478"/>
          <ac:spMkLst>
            <pc:docMk/>
            <pc:sldMk cId="2423516101" sldId="1116"/>
            <ac:spMk id="10" creationId="{B173EE79-AFA5-339F-F354-AE4EA0F6DED3}"/>
          </ac:spMkLst>
        </pc:spChg>
      </pc:sldChg>
      <pc:sldChg chg="del">
        <pc:chgData name="Nitheesh Kaliyamurthy" userId="2821ebda-f4ac-4963-9a4e-a836dfc45829" providerId="ADAL" clId="{154C9324-77F0-4629-872E-4D9374924349}" dt="2022-09-12T05:46:11.443" v="759" actId="47"/>
        <pc:sldMkLst>
          <pc:docMk/>
          <pc:sldMk cId="1863474328" sldId="1118"/>
        </pc:sldMkLst>
      </pc:sldChg>
      <pc:sldChg chg="del">
        <pc:chgData name="Nitheesh Kaliyamurthy" userId="2821ebda-f4ac-4963-9a4e-a836dfc45829" providerId="ADAL" clId="{154C9324-77F0-4629-872E-4D9374924349}" dt="2022-09-12T05:46:11.443" v="759" actId="47"/>
        <pc:sldMkLst>
          <pc:docMk/>
          <pc:sldMk cId="2463238965" sldId="1120"/>
        </pc:sldMkLst>
      </pc:sldChg>
      <pc:sldChg chg="del">
        <pc:chgData name="Nitheesh Kaliyamurthy" userId="2821ebda-f4ac-4963-9a4e-a836dfc45829" providerId="ADAL" clId="{154C9324-77F0-4629-872E-4D9374924349}" dt="2022-09-12T05:46:11.443" v="759" actId="47"/>
        <pc:sldMkLst>
          <pc:docMk/>
          <pc:sldMk cId="654993398" sldId="1121"/>
        </pc:sldMkLst>
      </pc:sldChg>
      <pc:sldChg chg="del">
        <pc:chgData name="Nitheesh Kaliyamurthy" userId="2821ebda-f4ac-4963-9a4e-a836dfc45829" providerId="ADAL" clId="{154C9324-77F0-4629-872E-4D9374924349}" dt="2022-09-12T05:46:11.443" v="759" actId="47"/>
        <pc:sldMkLst>
          <pc:docMk/>
          <pc:sldMk cId="3987704764" sldId="1122"/>
        </pc:sldMkLst>
      </pc:sldChg>
      <pc:sldChg chg="del">
        <pc:chgData name="Nitheesh Kaliyamurthy" userId="2821ebda-f4ac-4963-9a4e-a836dfc45829" providerId="ADAL" clId="{154C9324-77F0-4629-872E-4D9374924349}" dt="2022-09-12T05:46:11.443" v="759" actId="47"/>
        <pc:sldMkLst>
          <pc:docMk/>
          <pc:sldMk cId="1441039025" sldId="1136"/>
        </pc:sldMkLst>
      </pc:sldChg>
      <pc:sldChg chg="del">
        <pc:chgData name="Nitheesh Kaliyamurthy" userId="2821ebda-f4ac-4963-9a4e-a836dfc45829" providerId="ADAL" clId="{154C9324-77F0-4629-872E-4D9374924349}" dt="2022-09-12T05:46:11.443" v="759" actId="47"/>
        <pc:sldMkLst>
          <pc:docMk/>
          <pc:sldMk cId="1721565470" sldId="1138"/>
        </pc:sldMkLst>
      </pc:sldChg>
      <pc:sldChg chg="del">
        <pc:chgData name="Nitheesh Kaliyamurthy" userId="2821ebda-f4ac-4963-9a4e-a836dfc45829" providerId="ADAL" clId="{154C9324-77F0-4629-872E-4D9374924349}" dt="2022-09-12T05:46:11.443" v="759" actId="47"/>
        <pc:sldMkLst>
          <pc:docMk/>
          <pc:sldMk cId="2543799625" sldId="1149"/>
        </pc:sldMkLst>
      </pc:sldChg>
      <pc:sldChg chg="del">
        <pc:chgData name="Nitheesh Kaliyamurthy" userId="2821ebda-f4ac-4963-9a4e-a836dfc45829" providerId="ADAL" clId="{154C9324-77F0-4629-872E-4D9374924349}" dt="2022-09-12T05:46:11.443" v="759" actId="47"/>
        <pc:sldMkLst>
          <pc:docMk/>
          <pc:sldMk cId="3647815112" sldId="1150"/>
        </pc:sldMkLst>
      </pc:sldChg>
      <pc:sldChg chg="del">
        <pc:chgData name="Nitheesh Kaliyamurthy" userId="2821ebda-f4ac-4963-9a4e-a836dfc45829" providerId="ADAL" clId="{154C9324-77F0-4629-872E-4D9374924349}" dt="2022-09-12T05:46:11.443" v="759" actId="47"/>
        <pc:sldMkLst>
          <pc:docMk/>
          <pc:sldMk cId="4032960784" sldId="1152"/>
        </pc:sldMkLst>
      </pc:sldChg>
      <pc:sldChg chg="del">
        <pc:chgData name="Nitheesh Kaliyamurthy" userId="2821ebda-f4ac-4963-9a4e-a836dfc45829" providerId="ADAL" clId="{154C9324-77F0-4629-872E-4D9374924349}" dt="2022-09-12T05:46:11.443" v="759" actId="47"/>
        <pc:sldMkLst>
          <pc:docMk/>
          <pc:sldMk cId="902684503" sldId="1154"/>
        </pc:sldMkLst>
      </pc:sldChg>
      <pc:sldChg chg="del">
        <pc:chgData name="Nitheesh Kaliyamurthy" userId="2821ebda-f4ac-4963-9a4e-a836dfc45829" providerId="ADAL" clId="{154C9324-77F0-4629-872E-4D9374924349}" dt="2022-09-12T05:46:11.443" v="759" actId="47"/>
        <pc:sldMkLst>
          <pc:docMk/>
          <pc:sldMk cId="4082275533" sldId="1155"/>
        </pc:sldMkLst>
      </pc:sldChg>
      <pc:sldChg chg="addSp delSp modSp mod">
        <pc:chgData name="Nitheesh Kaliyamurthy" userId="2821ebda-f4ac-4963-9a4e-a836dfc45829" providerId="ADAL" clId="{154C9324-77F0-4629-872E-4D9374924349}" dt="2022-09-12T05:29:46.840" v="588" actId="20577"/>
        <pc:sldMkLst>
          <pc:docMk/>
          <pc:sldMk cId="1690371496" sldId="1165"/>
        </pc:sldMkLst>
        <pc:spChg chg="mod">
          <ac:chgData name="Nitheesh Kaliyamurthy" userId="2821ebda-f4ac-4963-9a4e-a836dfc45829" providerId="ADAL" clId="{154C9324-77F0-4629-872E-4D9374924349}" dt="2022-09-12T05:28:51.230" v="414" actId="20577"/>
          <ac:spMkLst>
            <pc:docMk/>
            <pc:sldMk cId="1690371496" sldId="1165"/>
            <ac:spMk id="2" creationId="{B0E7C42E-044A-49B6-BA44-3A5245E5BBAC}"/>
          </ac:spMkLst>
        </pc:spChg>
        <pc:spChg chg="mod">
          <ac:chgData name="Nitheesh Kaliyamurthy" userId="2821ebda-f4ac-4963-9a4e-a836dfc45829" providerId="ADAL" clId="{154C9324-77F0-4629-872E-4D9374924349}" dt="2022-09-12T05:29:46.840" v="588" actId="20577"/>
          <ac:spMkLst>
            <pc:docMk/>
            <pc:sldMk cId="1690371496" sldId="1165"/>
            <ac:spMk id="3" creationId="{FA6C8E72-9D69-4A46-A3EB-A48DCBB93BAD}"/>
          </ac:spMkLst>
        </pc:spChg>
        <pc:grpChg chg="del">
          <ac:chgData name="Nitheesh Kaliyamurthy" userId="2821ebda-f4ac-4963-9a4e-a836dfc45829" providerId="ADAL" clId="{154C9324-77F0-4629-872E-4D9374924349}" dt="2022-09-12T05:28:15.677" v="393" actId="478"/>
          <ac:grpSpMkLst>
            <pc:docMk/>
            <pc:sldMk cId="1690371496" sldId="1165"/>
            <ac:grpSpMk id="6" creationId="{B6646E1C-F8BF-4F8B-80EA-EE08B0867D38}"/>
          </ac:grpSpMkLst>
        </pc:grpChg>
        <pc:grpChg chg="del">
          <ac:chgData name="Nitheesh Kaliyamurthy" userId="2821ebda-f4ac-4963-9a4e-a836dfc45829" providerId="ADAL" clId="{154C9324-77F0-4629-872E-4D9374924349}" dt="2022-09-12T05:28:14.358" v="391" actId="478"/>
          <ac:grpSpMkLst>
            <pc:docMk/>
            <pc:sldMk cId="1690371496" sldId="1165"/>
            <ac:grpSpMk id="23" creationId="{60568AD6-610E-45E3-A35C-8D02D82E445C}"/>
          </ac:grpSpMkLst>
        </pc:grpChg>
        <pc:graphicFrameChg chg="add mod modGraphic">
          <ac:chgData name="Nitheesh Kaliyamurthy" userId="2821ebda-f4ac-4963-9a4e-a836dfc45829" providerId="ADAL" clId="{154C9324-77F0-4629-872E-4D9374924349}" dt="2022-09-12T05:28:39.414" v="401" actId="1076"/>
          <ac:graphicFrameMkLst>
            <pc:docMk/>
            <pc:sldMk cId="1690371496" sldId="1165"/>
            <ac:graphicFrameMk id="24" creationId="{C4E2210A-EAC9-2FFF-54AE-B2509100E565}"/>
          </ac:graphicFrameMkLst>
        </pc:graphicFrameChg>
        <pc:picChg chg="del">
          <ac:chgData name="Nitheesh Kaliyamurthy" userId="2821ebda-f4ac-4963-9a4e-a836dfc45829" providerId="ADAL" clId="{154C9324-77F0-4629-872E-4D9374924349}" dt="2022-09-12T05:28:15.059" v="392" actId="478"/>
          <ac:picMkLst>
            <pc:docMk/>
            <pc:sldMk cId="1690371496" sldId="1165"/>
            <ac:picMk id="4" creationId="{250D6CE1-0089-46F6-A0D6-E4C5CBABEC67}"/>
          </ac:picMkLst>
        </pc:picChg>
      </pc:sldChg>
      <pc:sldChg chg="del">
        <pc:chgData name="Nitheesh Kaliyamurthy" userId="2821ebda-f4ac-4963-9a4e-a836dfc45829" providerId="ADAL" clId="{154C9324-77F0-4629-872E-4D9374924349}" dt="2022-09-12T05:46:11.443" v="759" actId="47"/>
        <pc:sldMkLst>
          <pc:docMk/>
          <pc:sldMk cId="267929875" sldId="1167"/>
        </pc:sldMkLst>
      </pc:sldChg>
      <pc:sldChg chg="del">
        <pc:chgData name="Nitheesh Kaliyamurthy" userId="2821ebda-f4ac-4963-9a4e-a836dfc45829" providerId="ADAL" clId="{154C9324-77F0-4629-872E-4D9374924349}" dt="2022-09-12T05:46:11.443" v="759" actId="47"/>
        <pc:sldMkLst>
          <pc:docMk/>
          <pc:sldMk cId="1863466827" sldId="1169"/>
        </pc:sldMkLst>
      </pc:sldChg>
      <pc:sldChg chg="del">
        <pc:chgData name="Nitheesh Kaliyamurthy" userId="2821ebda-f4ac-4963-9a4e-a836dfc45829" providerId="ADAL" clId="{154C9324-77F0-4629-872E-4D9374924349}" dt="2022-09-12T05:32:01.484" v="656" actId="47"/>
        <pc:sldMkLst>
          <pc:docMk/>
          <pc:sldMk cId="2448325643" sldId="1170"/>
        </pc:sldMkLst>
      </pc:sldChg>
      <pc:sldChg chg="addSp delSp modSp del mod">
        <pc:chgData name="Nitheesh Kaliyamurthy" userId="2821ebda-f4ac-4963-9a4e-a836dfc45829" providerId="ADAL" clId="{154C9324-77F0-4629-872E-4D9374924349}" dt="2022-09-12T05:43:50.595" v="723" actId="47"/>
        <pc:sldMkLst>
          <pc:docMk/>
          <pc:sldMk cId="3062286485" sldId="1171"/>
        </pc:sldMkLst>
        <pc:spChg chg="add mod">
          <ac:chgData name="Nitheesh Kaliyamurthy" userId="2821ebda-f4ac-4963-9a4e-a836dfc45829" providerId="ADAL" clId="{154C9324-77F0-4629-872E-4D9374924349}" dt="2022-09-12T05:42:51.600" v="704" actId="21"/>
          <ac:spMkLst>
            <pc:docMk/>
            <pc:sldMk cId="3062286485" sldId="1171"/>
            <ac:spMk id="2" creationId="{C51573E1-AAB1-F0D2-BD31-F85D5D4984F2}"/>
          </ac:spMkLst>
        </pc:spChg>
        <pc:spChg chg="del mod">
          <ac:chgData name="Nitheesh Kaliyamurthy" userId="2821ebda-f4ac-4963-9a4e-a836dfc45829" providerId="ADAL" clId="{154C9324-77F0-4629-872E-4D9374924349}" dt="2022-09-12T05:42:51.600" v="704" actId="21"/>
          <ac:spMkLst>
            <pc:docMk/>
            <pc:sldMk cId="3062286485" sldId="1171"/>
            <ac:spMk id="3" creationId="{C02AA8F8-1E43-384B-8982-C0BB94049B5C}"/>
          </ac:spMkLst>
        </pc:spChg>
        <pc:spChg chg="del mod">
          <ac:chgData name="Nitheesh Kaliyamurthy" userId="2821ebda-f4ac-4963-9a4e-a836dfc45829" providerId="ADAL" clId="{154C9324-77F0-4629-872E-4D9374924349}" dt="2022-09-12T05:42:51.600" v="704" actId="21"/>
          <ac:spMkLst>
            <pc:docMk/>
            <pc:sldMk cId="3062286485" sldId="1171"/>
            <ac:spMk id="4" creationId="{00000000-0000-0000-0000-000000000000}"/>
          </ac:spMkLst>
        </pc:spChg>
        <pc:grpChg chg="del">
          <ac:chgData name="Nitheesh Kaliyamurthy" userId="2821ebda-f4ac-4963-9a4e-a836dfc45829" providerId="ADAL" clId="{154C9324-77F0-4629-872E-4D9374924349}" dt="2022-09-12T05:40:57.934" v="671" actId="478"/>
          <ac:grpSpMkLst>
            <pc:docMk/>
            <pc:sldMk cId="3062286485" sldId="1171"/>
            <ac:grpSpMk id="6" creationId="{D9B815C0-8595-4FE4-AE1D-7EAFDB9A9BEB}"/>
          </ac:grpSpMkLst>
        </pc:grpChg>
        <pc:picChg chg="del">
          <ac:chgData name="Nitheesh Kaliyamurthy" userId="2821ebda-f4ac-4963-9a4e-a836dfc45829" providerId="ADAL" clId="{154C9324-77F0-4629-872E-4D9374924349}" dt="2022-09-12T05:40:58.858" v="673" actId="478"/>
          <ac:picMkLst>
            <pc:docMk/>
            <pc:sldMk cId="3062286485" sldId="1171"/>
            <ac:picMk id="7" creationId="{1B3837C1-6924-4BC4-8280-5AFC3E6F1F0F}"/>
          </ac:picMkLst>
        </pc:picChg>
        <pc:picChg chg="del">
          <ac:chgData name="Nitheesh Kaliyamurthy" userId="2821ebda-f4ac-4963-9a4e-a836dfc45829" providerId="ADAL" clId="{154C9324-77F0-4629-872E-4D9374924349}" dt="2022-09-12T05:40:58.473" v="672" actId="478"/>
          <ac:picMkLst>
            <pc:docMk/>
            <pc:sldMk cId="3062286485" sldId="1171"/>
            <ac:picMk id="8" creationId="{20BFD2D9-BCF2-4502-84C3-5EC5F6AD210D}"/>
          </ac:picMkLst>
        </pc:picChg>
      </pc:sldChg>
      <pc:sldChg chg="del">
        <pc:chgData name="Nitheesh Kaliyamurthy" userId="2821ebda-f4ac-4963-9a4e-a836dfc45829" providerId="ADAL" clId="{154C9324-77F0-4629-872E-4D9374924349}" dt="2022-09-12T05:42:42.070" v="703" actId="47"/>
        <pc:sldMkLst>
          <pc:docMk/>
          <pc:sldMk cId="860079391" sldId="1172"/>
        </pc:sldMkLst>
      </pc:sldChg>
      <pc:sldChg chg="del">
        <pc:chgData name="Nitheesh Kaliyamurthy" userId="2821ebda-f4ac-4963-9a4e-a836dfc45829" providerId="ADAL" clId="{154C9324-77F0-4629-872E-4D9374924349}" dt="2022-09-12T05:42:42.070" v="703" actId="47"/>
        <pc:sldMkLst>
          <pc:docMk/>
          <pc:sldMk cId="1218370729" sldId="1173"/>
        </pc:sldMkLst>
      </pc:sldChg>
      <pc:sldChg chg="del">
        <pc:chgData name="Nitheesh Kaliyamurthy" userId="2821ebda-f4ac-4963-9a4e-a836dfc45829" providerId="ADAL" clId="{154C9324-77F0-4629-872E-4D9374924349}" dt="2022-09-12T05:42:42.070" v="703" actId="47"/>
        <pc:sldMkLst>
          <pc:docMk/>
          <pc:sldMk cId="3907824367" sldId="1174"/>
        </pc:sldMkLst>
      </pc:sldChg>
      <pc:sldChg chg="del">
        <pc:chgData name="Nitheesh Kaliyamurthy" userId="2821ebda-f4ac-4963-9a4e-a836dfc45829" providerId="ADAL" clId="{154C9324-77F0-4629-872E-4D9374924349}" dt="2022-09-12T05:42:42.070" v="703" actId="47"/>
        <pc:sldMkLst>
          <pc:docMk/>
          <pc:sldMk cId="900451474" sldId="1175"/>
        </pc:sldMkLst>
      </pc:sldChg>
      <pc:sldChg chg="del">
        <pc:chgData name="Nitheesh Kaliyamurthy" userId="2821ebda-f4ac-4963-9a4e-a836dfc45829" providerId="ADAL" clId="{154C9324-77F0-4629-872E-4D9374924349}" dt="2022-09-12T05:42:42.070" v="703" actId="47"/>
        <pc:sldMkLst>
          <pc:docMk/>
          <pc:sldMk cId="2389382092" sldId="1176"/>
        </pc:sldMkLst>
      </pc:sldChg>
      <pc:sldChg chg="del">
        <pc:chgData name="Nitheesh Kaliyamurthy" userId="2821ebda-f4ac-4963-9a4e-a836dfc45829" providerId="ADAL" clId="{154C9324-77F0-4629-872E-4D9374924349}" dt="2022-09-12T05:46:11.443" v="759" actId="47"/>
        <pc:sldMkLst>
          <pc:docMk/>
          <pc:sldMk cId="2275317756" sldId="1177"/>
        </pc:sldMkLst>
      </pc:sldChg>
      <pc:sldChg chg="del">
        <pc:chgData name="Nitheesh Kaliyamurthy" userId="2821ebda-f4ac-4963-9a4e-a836dfc45829" providerId="ADAL" clId="{154C9324-77F0-4629-872E-4D9374924349}" dt="2022-09-12T05:46:11.443" v="759" actId="47"/>
        <pc:sldMkLst>
          <pc:docMk/>
          <pc:sldMk cId="3667886015" sldId="1178"/>
        </pc:sldMkLst>
      </pc:sldChg>
      <pc:sldChg chg="addSp delSp modSp add del mod">
        <pc:chgData name="Nitheesh Kaliyamurthy" userId="2821ebda-f4ac-4963-9a4e-a836dfc45829" providerId="ADAL" clId="{154C9324-77F0-4629-872E-4D9374924349}" dt="2022-09-12T05:46:15.374" v="760" actId="47"/>
        <pc:sldMkLst>
          <pc:docMk/>
          <pc:sldMk cId="2082104902" sldId="1179"/>
        </pc:sldMkLst>
        <pc:spChg chg="del">
          <ac:chgData name="Nitheesh Kaliyamurthy" userId="2821ebda-f4ac-4963-9a4e-a836dfc45829" providerId="ADAL" clId="{154C9324-77F0-4629-872E-4D9374924349}" dt="2022-09-12T05:42:23.342" v="699" actId="478"/>
          <ac:spMkLst>
            <pc:docMk/>
            <pc:sldMk cId="2082104902" sldId="1179"/>
            <ac:spMk id="4" creationId="{00000000-0000-0000-0000-000000000000}"/>
          </ac:spMkLst>
        </pc:spChg>
        <pc:picChg chg="add del mod">
          <ac:chgData name="Nitheesh Kaliyamurthy" userId="2821ebda-f4ac-4963-9a4e-a836dfc45829" providerId="ADAL" clId="{154C9324-77F0-4629-872E-4D9374924349}" dt="2022-09-12T05:43:53.249" v="724" actId="21"/>
          <ac:picMkLst>
            <pc:docMk/>
            <pc:sldMk cId="2082104902" sldId="1179"/>
            <ac:picMk id="5" creationId="{D0EEBC94-51AB-A7F9-E402-9DF56EDAE67A}"/>
          </ac:picMkLst>
        </pc:picChg>
      </pc:sldChg>
      <pc:sldChg chg="addSp delSp modSp add mod">
        <pc:chgData name="Nitheesh Kaliyamurthy" userId="2821ebda-f4ac-4963-9a4e-a836dfc45829" providerId="ADAL" clId="{154C9324-77F0-4629-872E-4D9374924349}" dt="2022-09-12T06:14:24.818" v="816" actId="20577"/>
        <pc:sldMkLst>
          <pc:docMk/>
          <pc:sldMk cId="13251497" sldId="1180"/>
        </pc:sldMkLst>
        <pc:spChg chg="add mod">
          <ac:chgData name="Nitheesh Kaliyamurthy" userId="2821ebda-f4ac-4963-9a4e-a836dfc45829" providerId="ADAL" clId="{154C9324-77F0-4629-872E-4D9374924349}" dt="2022-09-12T05:45:46.604" v="749" actId="6549"/>
          <ac:spMkLst>
            <pc:docMk/>
            <pc:sldMk cId="13251497" sldId="1180"/>
            <ac:spMk id="7" creationId="{0396B834-114C-53A2-6E9D-BAD406538864}"/>
          </ac:spMkLst>
        </pc:spChg>
        <pc:spChg chg="add mod">
          <ac:chgData name="Nitheesh Kaliyamurthy" userId="2821ebda-f4ac-4963-9a4e-a836dfc45829" providerId="ADAL" clId="{154C9324-77F0-4629-872E-4D9374924349}" dt="2022-09-12T06:14:24.818" v="816" actId="20577"/>
          <ac:spMkLst>
            <pc:docMk/>
            <pc:sldMk cId="13251497" sldId="1180"/>
            <ac:spMk id="8" creationId="{18268E34-1BE7-6C0E-70B2-9581CA28E198}"/>
          </ac:spMkLst>
        </pc:spChg>
        <pc:spChg chg="del">
          <ac:chgData name="Nitheesh Kaliyamurthy" userId="2821ebda-f4ac-4963-9a4e-a836dfc45829" providerId="ADAL" clId="{154C9324-77F0-4629-872E-4D9374924349}" dt="2022-09-12T05:44:04.455" v="726" actId="478"/>
          <ac:spMkLst>
            <pc:docMk/>
            <pc:sldMk cId="13251497" sldId="1180"/>
            <ac:spMk id="9" creationId="{B979D5F8-DA07-F346-5605-4C398C9DECC4}"/>
          </ac:spMkLst>
        </pc:spChg>
        <pc:picChg chg="add mod">
          <ac:chgData name="Nitheesh Kaliyamurthy" userId="2821ebda-f4ac-4963-9a4e-a836dfc45829" providerId="ADAL" clId="{154C9324-77F0-4629-872E-4D9374924349}" dt="2022-09-12T05:44:07.368" v="728" actId="1076"/>
          <ac:picMkLst>
            <pc:docMk/>
            <pc:sldMk cId="13251497" sldId="1180"/>
            <ac:picMk id="4" creationId="{4C9F18CB-FBC8-2859-FD88-A2A15E74365A}"/>
          </ac:picMkLst>
        </pc:picChg>
      </pc:sldChg>
      <pc:sldMasterChg chg="delSldLayout">
        <pc:chgData name="Nitheesh Kaliyamurthy" userId="2821ebda-f4ac-4963-9a4e-a836dfc45829" providerId="ADAL" clId="{154C9324-77F0-4629-872E-4D9374924349}" dt="2022-09-12T05:31:56.554" v="655" actId="47"/>
        <pc:sldMasterMkLst>
          <pc:docMk/>
          <pc:sldMasterMk cId="1072181288" sldId="2147483680"/>
        </pc:sldMasterMkLst>
        <pc:sldLayoutChg chg="del">
          <pc:chgData name="Nitheesh Kaliyamurthy" userId="2821ebda-f4ac-4963-9a4e-a836dfc45829" providerId="ADAL" clId="{154C9324-77F0-4629-872E-4D9374924349}" dt="2022-09-12T05:31:56.554" v="655" actId="47"/>
          <pc:sldLayoutMkLst>
            <pc:docMk/>
            <pc:sldMasterMk cId="1072181288" sldId="2147483680"/>
            <pc:sldLayoutMk cId="4085343409" sldId="2147483686"/>
          </pc:sldLayoutMkLst>
        </pc:sldLayoutChg>
      </pc:sldMasterChg>
    </pc:docChg>
  </pc:docChgLst>
  <pc:docChgLst>
    <pc:chgData name="Munyaradzi Nicholas Murira" userId="6ab3fae5-94bd-47ef-9f25-6c1f645127cf" providerId="ADAL" clId="{699D7886-A642-4E13-B7DD-B6FA394DAC09}"/>
    <pc:docChg chg="undo custSel delSld modSld">
      <pc:chgData name="Munyaradzi Nicholas Murira" userId="6ab3fae5-94bd-47ef-9f25-6c1f645127cf" providerId="ADAL" clId="{699D7886-A642-4E13-B7DD-B6FA394DAC09}" dt="2022-10-04T12:53:36.260" v="629" actId="20577"/>
      <pc:docMkLst>
        <pc:docMk/>
      </pc:docMkLst>
      <pc:sldChg chg="del">
        <pc:chgData name="Munyaradzi Nicholas Murira" userId="6ab3fae5-94bd-47ef-9f25-6c1f645127cf" providerId="ADAL" clId="{699D7886-A642-4E13-B7DD-B6FA394DAC09}" dt="2022-10-04T12:42:20.909" v="621"/>
        <pc:sldMkLst>
          <pc:docMk/>
          <pc:sldMk cId="0" sldId="258"/>
        </pc:sldMkLst>
      </pc:sldChg>
      <pc:sldChg chg="modSp mod">
        <pc:chgData name="Munyaradzi Nicholas Murira" userId="6ab3fae5-94bd-47ef-9f25-6c1f645127cf" providerId="ADAL" clId="{699D7886-A642-4E13-B7DD-B6FA394DAC09}" dt="2022-10-04T08:19:57.649" v="54" actId="20577"/>
        <pc:sldMkLst>
          <pc:docMk/>
          <pc:sldMk cId="4059603072" sldId="294"/>
        </pc:sldMkLst>
        <pc:spChg chg="mod">
          <ac:chgData name="Munyaradzi Nicholas Murira" userId="6ab3fae5-94bd-47ef-9f25-6c1f645127cf" providerId="ADAL" clId="{699D7886-A642-4E13-B7DD-B6FA394DAC09}" dt="2022-10-04T08:19:57.649" v="54" actId="20577"/>
          <ac:spMkLst>
            <pc:docMk/>
            <pc:sldMk cId="4059603072" sldId="294"/>
            <ac:spMk id="2" creationId="{EDD4C10A-E4A0-4C54-98D4-C13432B17C16}"/>
          </ac:spMkLst>
        </pc:spChg>
      </pc:sldChg>
      <pc:sldChg chg="addSp delSp modSp mod">
        <pc:chgData name="Munyaradzi Nicholas Murira" userId="6ab3fae5-94bd-47ef-9f25-6c1f645127cf" providerId="ADAL" clId="{699D7886-A642-4E13-B7DD-B6FA394DAC09}" dt="2022-10-04T12:53:36.260" v="629" actId="20577"/>
        <pc:sldMkLst>
          <pc:docMk/>
          <pc:sldMk cId="3229398234" sldId="295"/>
        </pc:sldMkLst>
        <pc:spChg chg="mod">
          <ac:chgData name="Munyaradzi Nicholas Murira" userId="6ab3fae5-94bd-47ef-9f25-6c1f645127cf" providerId="ADAL" clId="{699D7886-A642-4E13-B7DD-B6FA394DAC09}" dt="2022-10-04T12:53:36.260" v="629" actId="20577"/>
          <ac:spMkLst>
            <pc:docMk/>
            <pc:sldMk cId="3229398234" sldId="295"/>
            <ac:spMk id="4" creationId="{00000000-0000-0000-0000-000000000000}"/>
          </ac:spMkLst>
        </pc:spChg>
        <pc:spChg chg="mod">
          <ac:chgData name="Munyaradzi Nicholas Murira" userId="6ab3fae5-94bd-47ef-9f25-6c1f645127cf" providerId="ADAL" clId="{699D7886-A642-4E13-B7DD-B6FA394DAC09}" dt="2022-10-04T08:36:07.071" v="302" actId="20577"/>
          <ac:spMkLst>
            <pc:docMk/>
            <pc:sldMk cId="3229398234" sldId="295"/>
            <ac:spMk id="6" creationId="{3FB78745-3ADB-471E-BE5B-B948A3D845D5}"/>
          </ac:spMkLst>
        </pc:spChg>
        <pc:spChg chg="add del">
          <ac:chgData name="Munyaradzi Nicholas Murira" userId="6ab3fae5-94bd-47ef-9f25-6c1f645127cf" providerId="ADAL" clId="{699D7886-A642-4E13-B7DD-B6FA394DAC09}" dt="2022-10-04T12:42:37.376" v="625" actId="22"/>
          <ac:spMkLst>
            <pc:docMk/>
            <pc:sldMk cId="3229398234" sldId="295"/>
            <ac:spMk id="7" creationId="{DCA9CD74-4757-FD3E-801E-709084B86CB5}"/>
          </ac:spMkLst>
        </pc:spChg>
        <pc:spChg chg="add del">
          <ac:chgData name="Munyaradzi Nicholas Murira" userId="6ab3fae5-94bd-47ef-9f25-6c1f645127cf" providerId="ADAL" clId="{699D7886-A642-4E13-B7DD-B6FA394DAC09}" dt="2022-10-04T12:42:36.320" v="624" actId="22"/>
          <ac:spMkLst>
            <pc:docMk/>
            <pc:sldMk cId="3229398234" sldId="295"/>
            <ac:spMk id="9" creationId="{CE6803BE-31AF-7B6E-905B-D4E2BC818182}"/>
          </ac:spMkLst>
        </pc:spChg>
      </pc:sldChg>
      <pc:sldChg chg="modSp mod">
        <pc:chgData name="Munyaradzi Nicholas Murira" userId="6ab3fae5-94bd-47ef-9f25-6c1f645127cf" providerId="ADAL" clId="{699D7886-A642-4E13-B7DD-B6FA394DAC09}" dt="2022-10-04T08:53:23.981" v="489" actId="255"/>
        <pc:sldMkLst>
          <pc:docMk/>
          <pc:sldMk cId="3203328640" sldId="1091"/>
        </pc:sldMkLst>
        <pc:spChg chg="mod">
          <ac:chgData name="Munyaradzi Nicholas Murira" userId="6ab3fae5-94bd-47ef-9f25-6c1f645127cf" providerId="ADAL" clId="{699D7886-A642-4E13-B7DD-B6FA394DAC09}" dt="2022-10-04T08:53:23.981" v="489" actId="255"/>
          <ac:spMkLst>
            <pc:docMk/>
            <pc:sldMk cId="3203328640" sldId="1091"/>
            <ac:spMk id="4" creationId="{50693879-5816-3444-9D50-A12F1F37F5DE}"/>
          </ac:spMkLst>
        </pc:spChg>
      </pc:sldChg>
      <pc:sldChg chg="modSp mod">
        <pc:chgData name="Munyaradzi Nicholas Murira" userId="6ab3fae5-94bd-47ef-9f25-6c1f645127cf" providerId="ADAL" clId="{699D7886-A642-4E13-B7DD-B6FA394DAC09}" dt="2022-10-04T08:56:19.903" v="494" actId="255"/>
        <pc:sldMkLst>
          <pc:docMk/>
          <pc:sldMk cId="2423516101" sldId="1116"/>
        </pc:sldMkLst>
        <pc:spChg chg="mod">
          <ac:chgData name="Munyaradzi Nicholas Murira" userId="6ab3fae5-94bd-47ef-9f25-6c1f645127cf" providerId="ADAL" clId="{699D7886-A642-4E13-B7DD-B6FA394DAC09}" dt="2022-10-04T08:56:19.903" v="494" actId="255"/>
          <ac:spMkLst>
            <pc:docMk/>
            <pc:sldMk cId="2423516101" sldId="1116"/>
            <ac:spMk id="9" creationId="{B979D5F8-DA07-F346-5605-4C398C9DECC4}"/>
          </ac:spMkLst>
        </pc:spChg>
      </pc:sldChg>
      <pc:sldChg chg="addSp delSp modSp mod">
        <pc:chgData name="Munyaradzi Nicholas Murira" userId="6ab3fae5-94bd-47ef-9f25-6c1f645127cf" providerId="ADAL" clId="{699D7886-A642-4E13-B7DD-B6FA394DAC09}" dt="2022-10-04T09:18:58.082" v="619" actId="20577"/>
        <pc:sldMkLst>
          <pc:docMk/>
          <pc:sldMk cId="1690371496" sldId="1165"/>
        </pc:sldMkLst>
        <pc:spChg chg="mod">
          <ac:chgData name="Munyaradzi Nicholas Murira" userId="6ab3fae5-94bd-47ef-9f25-6c1f645127cf" providerId="ADAL" clId="{699D7886-A642-4E13-B7DD-B6FA394DAC09}" dt="2022-10-04T09:18:58.082" v="619" actId="20577"/>
          <ac:spMkLst>
            <pc:docMk/>
            <pc:sldMk cId="1690371496" sldId="1165"/>
            <ac:spMk id="3" creationId="{FA6C8E72-9D69-4A46-A3EB-A48DCBB93BAD}"/>
          </ac:spMkLst>
        </pc:spChg>
        <pc:picChg chg="del mod">
          <ac:chgData name="Munyaradzi Nicholas Murira" userId="6ab3fae5-94bd-47ef-9f25-6c1f645127cf" providerId="ADAL" clId="{699D7886-A642-4E13-B7DD-B6FA394DAC09}" dt="2022-10-04T08:48:32.911" v="354" actId="478"/>
          <ac:picMkLst>
            <pc:docMk/>
            <pc:sldMk cId="1690371496" sldId="1165"/>
            <ac:picMk id="4" creationId="{753A7B23-DACC-62EB-D5E8-30E9ED00252B}"/>
          </ac:picMkLst>
        </pc:picChg>
        <pc:picChg chg="add mod">
          <ac:chgData name="Munyaradzi Nicholas Murira" userId="6ab3fae5-94bd-47ef-9f25-6c1f645127cf" providerId="ADAL" clId="{699D7886-A642-4E13-B7DD-B6FA394DAC09}" dt="2022-10-04T08:48:59.445" v="359" actId="14100"/>
          <ac:picMkLst>
            <pc:docMk/>
            <pc:sldMk cId="1690371496" sldId="1165"/>
            <ac:picMk id="5" creationId="{9CEDF3B7-2318-C380-0AB7-979C89B7F7FE}"/>
          </ac:picMkLst>
        </pc:picChg>
      </pc:sldChg>
      <pc:sldChg chg="addSp delSp modSp mod">
        <pc:chgData name="Munyaradzi Nicholas Murira" userId="6ab3fae5-94bd-47ef-9f25-6c1f645127cf" providerId="ADAL" clId="{699D7886-A642-4E13-B7DD-B6FA394DAC09}" dt="2022-10-04T09:12:42.642" v="609" actId="20577"/>
        <pc:sldMkLst>
          <pc:docMk/>
          <pc:sldMk cId="13251497" sldId="1180"/>
        </pc:sldMkLst>
        <pc:spChg chg="mod">
          <ac:chgData name="Munyaradzi Nicholas Murira" userId="6ab3fae5-94bd-47ef-9f25-6c1f645127cf" providerId="ADAL" clId="{699D7886-A642-4E13-B7DD-B6FA394DAC09}" dt="2022-10-04T09:12:42.642" v="609" actId="20577"/>
          <ac:spMkLst>
            <pc:docMk/>
            <pc:sldMk cId="13251497" sldId="1180"/>
            <ac:spMk id="7" creationId="{0396B834-114C-53A2-6E9D-BAD406538864}"/>
          </ac:spMkLst>
        </pc:spChg>
        <pc:picChg chg="del">
          <ac:chgData name="Munyaradzi Nicholas Murira" userId="6ab3fae5-94bd-47ef-9f25-6c1f645127cf" providerId="ADAL" clId="{699D7886-A642-4E13-B7DD-B6FA394DAC09}" dt="2022-10-04T09:07:52.133" v="495" actId="478"/>
          <ac:picMkLst>
            <pc:docMk/>
            <pc:sldMk cId="13251497" sldId="1180"/>
            <ac:picMk id="2" creationId="{D771EB7E-EAC2-6B28-58FE-CB07B9D980E2}"/>
          </ac:picMkLst>
        </pc:picChg>
        <pc:picChg chg="add mod">
          <ac:chgData name="Munyaradzi Nicholas Murira" userId="6ab3fae5-94bd-47ef-9f25-6c1f645127cf" providerId="ADAL" clId="{699D7886-A642-4E13-B7DD-B6FA394DAC09}" dt="2022-10-04T09:08:08.782" v="498" actId="14100"/>
          <ac:picMkLst>
            <pc:docMk/>
            <pc:sldMk cId="13251497" sldId="1180"/>
            <ac:picMk id="3" creationId="{A326CDE3-89D4-3CF0-F43D-6C171A10F38C}"/>
          </ac:picMkLst>
        </pc:picChg>
      </pc:sldChg>
    </pc:docChg>
  </pc:docChgLst>
  <pc:docChgLst>
    <pc:chgData name="Munyaradzi Nicholas Murira" userId="6ab3fae5-94bd-47ef-9f25-6c1f645127cf" providerId="ADAL" clId="{55484F2C-7FE5-40F9-AD3B-0D4CBE5A20A4}"/>
    <pc:docChg chg="undo custSel modSld">
      <pc:chgData name="Munyaradzi Nicholas Murira" userId="6ab3fae5-94bd-47ef-9f25-6c1f645127cf" providerId="ADAL" clId="{55484F2C-7FE5-40F9-AD3B-0D4CBE5A20A4}" dt="2022-10-04T06:12:37.053" v="439" actId="14100"/>
      <pc:docMkLst>
        <pc:docMk/>
      </pc:docMkLst>
      <pc:sldChg chg="modSp mod">
        <pc:chgData name="Munyaradzi Nicholas Murira" userId="6ab3fae5-94bd-47ef-9f25-6c1f645127cf" providerId="ADAL" clId="{55484F2C-7FE5-40F9-AD3B-0D4CBE5A20A4}" dt="2022-10-04T05:31:24.865" v="62" actId="20577"/>
        <pc:sldMkLst>
          <pc:docMk/>
          <pc:sldMk cId="4059603072" sldId="294"/>
        </pc:sldMkLst>
        <pc:spChg chg="mod">
          <ac:chgData name="Munyaradzi Nicholas Murira" userId="6ab3fae5-94bd-47ef-9f25-6c1f645127cf" providerId="ADAL" clId="{55484F2C-7FE5-40F9-AD3B-0D4CBE5A20A4}" dt="2022-10-04T05:31:24.865" v="62" actId="20577"/>
          <ac:spMkLst>
            <pc:docMk/>
            <pc:sldMk cId="4059603072" sldId="294"/>
            <ac:spMk id="2" creationId="{EDD4C10A-E4A0-4C54-98D4-C13432B17C16}"/>
          </ac:spMkLst>
        </pc:spChg>
      </pc:sldChg>
      <pc:sldChg chg="modSp mod">
        <pc:chgData name="Munyaradzi Nicholas Murira" userId="6ab3fae5-94bd-47ef-9f25-6c1f645127cf" providerId="ADAL" clId="{55484F2C-7FE5-40F9-AD3B-0D4CBE5A20A4}" dt="2022-10-04T05:36:19.086" v="219" actId="20577"/>
        <pc:sldMkLst>
          <pc:docMk/>
          <pc:sldMk cId="3229398234" sldId="295"/>
        </pc:sldMkLst>
        <pc:spChg chg="mod">
          <ac:chgData name="Munyaradzi Nicholas Murira" userId="6ab3fae5-94bd-47ef-9f25-6c1f645127cf" providerId="ADAL" clId="{55484F2C-7FE5-40F9-AD3B-0D4CBE5A20A4}" dt="2022-10-04T05:36:19.086" v="219" actId="20577"/>
          <ac:spMkLst>
            <pc:docMk/>
            <pc:sldMk cId="3229398234" sldId="295"/>
            <ac:spMk id="4" creationId="{00000000-0000-0000-0000-000000000000}"/>
          </ac:spMkLst>
        </pc:spChg>
        <pc:spChg chg="mod">
          <ac:chgData name="Munyaradzi Nicholas Murira" userId="6ab3fae5-94bd-47ef-9f25-6c1f645127cf" providerId="ADAL" clId="{55484F2C-7FE5-40F9-AD3B-0D4CBE5A20A4}" dt="2022-10-04T05:33:36.954" v="102" actId="20577"/>
          <ac:spMkLst>
            <pc:docMk/>
            <pc:sldMk cId="3229398234" sldId="295"/>
            <ac:spMk id="6" creationId="{3FB78745-3ADB-471E-BE5B-B948A3D845D5}"/>
          </ac:spMkLst>
        </pc:spChg>
      </pc:sldChg>
      <pc:sldChg chg="modSp mod">
        <pc:chgData name="Munyaradzi Nicholas Murira" userId="6ab3fae5-94bd-47ef-9f25-6c1f645127cf" providerId="ADAL" clId="{55484F2C-7FE5-40F9-AD3B-0D4CBE5A20A4}" dt="2022-10-04T05:50:34.332" v="305" actId="120"/>
        <pc:sldMkLst>
          <pc:docMk/>
          <pc:sldMk cId="3203328640" sldId="1091"/>
        </pc:sldMkLst>
        <pc:spChg chg="mod">
          <ac:chgData name="Munyaradzi Nicholas Murira" userId="6ab3fae5-94bd-47ef-9f25-6c1f645127cf" providerId="ADAL" clId="{55484F2C-7FE5-40F9-AD3B-0D4CBE5A20A4}" dt="2022-10-04T05:50:34.332" v="305" actId="120"/>
          <ac:spMkLst>
            <pc:docMk/>
            <pc:sldMk cId="3203328640" sldId="1091"/>
            <ac:spMk id="4" creationId="{50693879-5816-3444-9D50-A12F1F37F5DE}"/>
          </ac:spMkLst>
        </pc:spChg>
      </pc:sldChg>
      <pc:sldChg chg="modSp mod">
        <pc:chgData name="Munyaradzi Nicholas Murira" userId="6ab3fae5-94bd-47ef-9f25-6c1f645127cf" providerId="ADAL" clId="{55484F2C-7FE5-40F9-AD3B-0D4CBE5A20A4}" dt="2022-10-04T05:58:28.273" v="316" actId="255"/>
        <pc:sldMkLst>
          <pc:docMk/>
          <pc:sldMk cId="2423516101" sldId="1116"/>
        </pc:sldMkLst>
        <pc:spChg chg="mod">
          <ac:chgData name="Munyaradzi Nicholas Murira" userId="6ab3fae5-94bd-47ef-9f25-6c1f645127cf" providerId="ADAL" clId="{55484F2C-7FE5-40F9-AD3B-0D4CBE5A20A4}" dt="2022-10-04T05:58:28.273" v="316" actId="255"/>
          <ac:spMkLst>
            <pc:docMk/>
            <pc:sldMk cId="2423516101" sldId="1116"/>
            <ac:spMk id="9" creationId="{B979D5F8-DA07-F346-5605-4C398C9DECC4}"/>
          </ac:spMkLst>
        </pc:spChg>
      </pc:sldChg>
      <pc:sldChg chg="addSp delSp modSp mod">
        <pc:chgData name="Munyaradzi Nicholas Murira" userId="6ab3fae5-94bd-47ef-9f25-6c1f645127cf" providerId="ADAL" clId="{55484F2C-7FE5-40F9-AD3B-0D4CBE5A20A4}" dt="2022-10-04T06:12:37.053" v="439" actId="14100"/>
        <pc:sldMkLst>
          <pc:docMk/>
          <pc:sldMk cId="1690371496" sldId="1165"/>
        </pc:sldMkLst>
        <pc:spChg chg="mod">
          <ac:chgData name="Munyaradzi Nicholas Murira" userId="6ab3fae5-94bd-47ef-9f25-6c1f645127cf" providerId="ADAL" clId="{55484F2C-7FE5-40F9-AD3B-0D4CBE5A20A4}" dt="2022-10-04T05:38:19.982" v="296" actId="20577"/>
          <ac:spMkLst>
            <pc:docMk/>
            <pc:sldMk cId="1690371496" sldId="1165"/>
            <ac:spMk id="3" creationId="{FA6C8E72-9D69-4A46-A3EB-A48DCBB93BAD}"/>
          </ac:spMkLst>
        </pc:spChg>
        <pc:graphicFrameChg chg="del">
          <ac:chgData name="Munyaradzi Nicholas Murira" userId="6ab3fae5-94bd-47ef-9f25-6c1f645127cf" providerId="ADAL" clId="{55484F2C-7FE5-40F9-AD3B-0D4CBE5A20A4}" dt="2022-10-04T06:11:38.409" v="429" actId="478"/>
          <ac:graphicFrameMkLst>
            <pc:docMk/>
            <pc:sldMk cId="1690371496" sldId="1165"/>
            <ac:graphicFrameMk id="24" creationId="{C4E2210A-EAC9-2FFF-54AE-B2509100E565}"/>
          </ac:graphicFrameMkLst>
        </pc:graphicFrameChg>
        <pc:picChg chg="add mod">
          <ac:chgData name="Munyaradzi Nicholas Murira" userId="6ab3fae5-94bd-47ef-9f25-6c1f645127cf" providerId="ADAL" clId="{55484F2C-7FE5-40F9-AD3B-0D4CBE5A20A4}" dt="2022-10-04T06:12:37.053" v="439" actId="14100"/>
          <ac:picMkLst>
            <pc:docMk/>
            <pc:sldMk cId="1690371496" sldId="1165"/>
            <ac:picMk id="4" creationId="{753A7B23-DACC-62EB-D5E8-30E9ED00252B}"/>
          </ac:picMkLst>
        </pc:picChg>
      </pc:sldChg>
      <pc:sldChg chg="addSp delSp modSp mod">
        <pc:chgData name="Munyaradzi Nicholas Murira" userId="6ab3fae5-94bd-47ef-9f25-6c1f645127cf" providerId="ADAL" clId="{55484F2C-7FE5-40F9-AD3B-0D4CBE5A20A4}" dt="2022-10-04T06:08:59.880" v="428" actId="20577"/>
        <pc:sldMkLst>
          <pc:docMk/>
          <pc:sldMk cId="13251497" sldId="1180"/>
        </pc:sldMkLst>
        <pc:spChg chg="mod">
          <ac:chgData name="Munyaradzi Nicholas Murira" userId="6ab3fae5-94bd-47ef-9f25-6c1f645127cf" providerId="ADAL" clId="{55484F2C-7FE5-40F9-AD3B-0D4CBE5A20A4}" dt="2022-10-04T06:08:59.880" v="428" actId="20577"/>
          <ac:spMkLst>
            <pc:docMk/>
            <pc:sldMk cId="13251497" sldId="1180"/>
            <ac:spMk id="7" creationId="{0396B834-114C-53A2-6E9D-BAD406538864}"/>
          </ac:spMkLst>
        </pc:spChg>
        <pc:spChg chg="del mod">
          <ac:chgData name="Munyaradzi Nicholas Murira" userId="6ab3fae5-94bd-47ef-9f25-6c1f645127cf" providerId="ADAL" clId="{55484F2C-7FE5-40F9-AD3B-0D4CBE5A20A4}" dt="2022-10-04T06:04:01.834" v="322" actId="478"/>
          <ac:spMkLst>
            <pc:docMk/>
            <pc:sldMk cId="13251497" sldId="1180"/>
            <ac:spMk id="8" creationId="{18268E34-1BE7-6C0E-70B2-9581CA28E198}"/>
          </ac:spMkLst>
        </pc:spChg>
        <pc:picChg chg="add mod">
          <ac:chgData name="Munyaradzi Nicholas Murira" userId="6ab3fae5-94bd-47ef-9f25-6c1f645127cf" providerId="ADAL" clId="{55484F2C-7FE5-40F9-AD3B-0D4CBE5A20A4}" dt="2022-10-04T06:04:15.614" v="325" actId="14100"/>
          <ac:picMkLst>
            <pc:docMk/>
            <pc:sldMk cId="13251497" sldId="1180"/>
            <ac:picMk id="2" creationId="{D771EB7E-EAC2-6B28-58FE-CB07B9D980E2}"/>
          </ac:picMkLst>
        </pc:picChg>
        <pc:picChg chg="del mod">
          <ac:chgData name="Munyaradzi Nicholas Murira" userId="6ab3fae5-94bd-47ef-9f25-6c1f645127cf" providerId="ADAL" clId="{55484F2C-7FE5-40F9-AD3B-0D4CBE5A20A4}" dt="2022-10-04T06:03:18.495" v="317" actId="478"/>
          <ac:picMkLst>
            <pc:docMk/>
            <pc:sldMk cId="13251497" sldId="1180"/>
            <ac:picMk id="4" creationId="{4C9F18CB-FBC8-2859-FD88-A2A15E74365A}"/>
          </ac:picMkLst>
        </pc:picChg>
      </pc:sldChg>
    </pc:docChg>
  </pc:docChgLst>
  <pc:docChgLst>
    <pc:chgData name="Munyaradzi Nicholas Murira" userId="6ab3fae5-94bd-47ef-9f25-6c1f645127cf" providerId="ADAL" clId="{FFBAB77E-B09A-409E-B147-0A583E14D5A2}"/>
    <pc:docChg chg="undo custSel addSld delSld modSld sldOrd delMainMaster">
      <pc:chgData name="Munyaradzi Nicholas Murira" userId="6ab3fae5-94bd-47ef-9f25-6c1f645127cf" providerId="ADAL" clId="{FFBAB77E-B09A-409E-B147-0A583E14D5A2}" dt="2022-10-11T16:14:21.549" v="407" actId="3626"/>
      <pc:docMkLst>
        <pc:docMk/>
      </pc:docMkLst>
      <pc:sldChg chg="del">
        <pc:chgData name="Munyaradzi Nicholas Murira" userId="6ab3fae5-94bd-47ef-9f25-6c1f645127cf" providerId="ADAL" clId="{FFBAB77E-B09A-409E-B147-0A583E14D5A2}" dt="2022-10-10T18:34:42.272" v="0" actId="47"/>
        <pc:sldMkLst>
          <pc:docMk/>
          <pc:sldMk cId="0" sldId="258"/>
        </pc:sldMkLst>
      </pc:sldChg>
      <pc:sldChg chg="del">
        <pc:chgData name="Munyaradzi Nicholas Murira" userId="6ab3fae5-94bd-47ef-9f25-6c1f645127cf" providerId="ADAL" clId="{FFBAB77E-B09A-409E-B147-0A583E14D5A2}" dt="2022-10-10T18:34:42.272" v="0" actId="47"/>
        <pc:sldMkLst>
          <pc:docMk/>
          <pc:sldMk cId="0" sldId="267"/>
        </pc:sldMkLst>
      </pc:sldChg>
      <pc:sldChg chg="delSp modSp add mod">
        <pc:chgData name="Munyaradzi Nicholas Murira" userId="6ab3fae5-94bd-47ef-9f25-6c1f645127cf" providerId="ADAL" clId="{FFBAB77E-B09A-409E-B147-0A583E14D5A2}" dt="2022-10-10T18:47:48.119" v="52" actId="14100"/>
        <pc:sldMkLst>
          <pc:docMk/>
          <pc:sldMk cId="3942942841" sldId="273"/>
        </pc:sldMkLst>
        <pc:spChg chg="del">
          <ac:chgData name="Munyaradzi Nicholas Murira" userId="6ab3fae5-94bd-47ef-9f25-6c1f645127cf" providerId="ADAL" clId="{FFBAB77E-B09A-409E-B147-0A583E14D5A2}" dt="2022-10-10T18:47:38.876" v="50" actId="478"/>
          <ac:spMkLst>
            <pc:docMk/>
            <pc:sldMk cId="3942942841" sldId="273"/>
            <ac:spMk id="2" creationId="{53DEAE20-7407-40F0-A248-14DA17B62389}"/>
          </ac:spMkLst>
        </pc:spChg>
        <pc:picChg chg="mod">
          <ac:chgData name="Munyaradzi Nicholas Murira" userId="6ab3fae5-94bd-47ef-9f25-6c1f645127cf" providerId="ADAL" clId="{FFBAB77E-B09A-409E-B147-0A583E14D5A2}" dt="2022-10-10T18:47:48.119" v="52" actId="14100"/>
          <ac:picMkLst>
            <pc:docMk/>
            <pc:sldMk cId="3942942841" sldId="273"/>
            <ac:picMk id="4" creationId="{2F1EE596-A64E-463C-AECC-3920A96BF0F7}"/>
          </ac:picMkLst>
        </pc:picChg>
      </pc:sldChg>
      <pc:sldChg chg="delSp modSp add mod">
        <pc:chgData name="Munyaradzi Nicholas Murira" userId="6ab3fae5-94bd-47ef-9f25-6c1f645127cf" providerId="ADAL" clId="{FFBAB77E-B09A-409E-B147-0A583E14D5A2}" dt="2022-10-10T18:51:31.766" v="68" actId="14100"/>
        <pc:sldMkLst>
          <pc:docMk/>
          <pc:sldMk cId="2385783264" sldId="281"/>
        </pc:sldMkLst>
        <pc:spChg chg="del">
          <ac:chgData name="Munyaradzi Nicholas Murira" userId="6ab3fae5-94bd-47ef-9f25-6c1f645127cf" providerId="ADAL" clId="{FFBAB77E-B09A-409E-B147-0A583E14D5A2}" dt="2022-10-10T18:51:24.519" v="66" actId="478"/>
          <ac:spMkLst>
            <pc:docMk/>
            <pc:sldMk cId="2385783264" sldId="281"/>
            <ac:spMk id="2" creationId="{83A3230D-7FD8-46F1-AADC-BD960AE8714A}"/>
          </ac:spMkLst>
        </pc:spChg>
        <pc:picChg chg="mod">
          <ac:chgData name="Munyaradzi Nicholas Murira" userId="6ab3fae5-94bd-47ef-9f25-6c1f645127cf" providerId="ADAL" clId="{FFBAB77E-B09A-409E-B147-0A583E14D5A2}" dt="2022-10-10T18:51:31.766" v="68" actId="14100"/>
          <ac:picMkLst>
            <pc:docMk/>
            <pc:sldMk cId="2385783264" sldId="281"/>
            <ac:picMk id="4" creationId="{10E9557D-9259-4F94-97AA-4A99F40423C9}"/>
          </ac:picMkLst>
        </pc:picChg>
      </pc:sldChg>
      <pc:sldChg chg="delSp modSp add mod">
        <pc:chgData name="Munyaradzi Nicholas Murira" userId="6ab3fae5-94bd-47ef-9f25-6c1f645127cf" providerId="ADAL" clId="{FFBAB77E-B09A-409E-B147-0A583E14D5A2}" dt="2022-10-10T18:52:34.669" v="75" actId="14100"/>
        <pc:sldMkLst>
          <pc:docMk/>
          <pc:sldMk cId="3017912968" sldId="284"/>
        </pc:sldMkLst>
        <pc:spChg chg="del">
          <ac:chgData name="Munyaradzi Nicholas Murira" userId="6ab3fae5-94bd-47ef-9f25-6c1f645127cf" providerId="ADAL" clId="{FFBAB77E-B09A-409E-B147-0A583E14D5A2}" dt="2022-10-10T18:52:30.892" v="73" actId="478"/>
          <ac:spMkLst>
            <pc:docMk/>
            <pc:sldMk cId="3017912968" sldId="284"/>
            <ac:spMk id="2" creationId="{179C4761-FB45-484A-AF8F-94DAF5C3ACC4}"/>
          </ac:spMkLst>
        </pc:spChg>
        <pc:picChg chg="mod">
          <ac:chgData name="Munyaradzi Nicholas Murira" userId="6ab3fae5-94bd-47ef-9f25-6c1f645127cf" providerId="ADAL" clId="{FFBAB77E-B09A-409E-B147-0A583E14D5A2}" dt="2022-10-10T18:52:34.669" v="75" actId="14100"/>
          <ac:picMkLst>
            <pc:docMk/>
            <pc:sldMk cId="3017912968" sldId="284"/>
            <ac:picMk id="4" creationId="{A6F10117-2865-4C46-AA5D-3BB31268F7FD}"/>
          </ac:picMkLst>
        </pc:picChg>
      </pc:sldChg>
      <pc:sldChg chg="modSp mod">
        <pc:chgData name="Munyaradzi Nicholas Murira" userId="6ab3fae5-94bd-47ef-9f25-6c1f645127cf" providerId="ADAL" clId="{FFBAB77E-B09A-409E-B147-0A583E14D5A2}" dt="2022-10-11T16:14:21.549" v="407" actId="3626"/>
        <pc:sldMkLst>
          <pc:docMk/>
          <pc:sldMk cId="840170834" sldId="405"/>
        </pc:sldMkLst>
        <pc:spChg chg="mod">
          <ac:chgData name="Munyaradzi Nicholas Murira" userId="6ab3fae5-94bd-47ef-9f25-6c1f645127cf" providerId="ADAL" clId="{FFBAB77E-B09A-409E-B147-0A583E14D5A2}" dt="2022-10-11T16:14:21.549" v="407" actId="3626"/>
          <ac:spMkLst>
            <pc:docMk/>
            <pc:sldMk cId="840170834" sldId="405"/>
            <ac:spMk id="2" creationId="{EDD4C10A-E4A0-4C54-98D4-C13432B17C16}"/>
          </ac:spMkLst>
        </pc:spChg>
      </pc:sldChg>
      <pc:sldChg chg="del">
        <pc:chgData name="Munyaradzi Nicholas Murira" userId="6ab3fae5-94bd-47ef-9f25-6c1f645127cf" providerId="ADAL" clId="{FFBAB77E-B09A-409E-B147-0A583E14D5A2}" dt="2022-10-10T18:34:42.272" v="0" actId="47"/>
        <pc:sldMkLst>
          <pc:docMk/>
          <pc:sldMk cId="3203328640" sldId="1091"/>
        </pc:sldMkLst>
      </pc:sldChg>
      <pc:sldChg chg="addSp delSp modSp mod">
        <pc:chgData name="Munyaradzi Nicholas Murira" userId="6ab3fae5-94bd-47ef-9f25-6c1f645127cf" providerId="ADAL" clId="{FFBAB77E-B09A-409E-B147-0A583E14D5A2}" dt="2022-10-10T18:36:32.617" v="9" actId="14100"/>
        <pc:sldMkLst>
          <pc:docMk/>
          <pc:sldMk cId="2423516101" sldId="1116"/>
        </pc:sldMkLst>
        <pc:spChg chg="del mod">
          <ac:chgData name="Munyaradzi Nicholas Murira" userId="6ab3fae5-94bd-47ef-9f25-6c1f645127cf" providerId="ADAL" clId="{FFBAB77E-B09A-409E-B147-0A583E14D5A2}" dt="2022-10-10T18:36:08.164" v="5" actId="478"/>
          <ac:spMkLst>
            <pc:docMk/>
            <pc:sldMk cId="2423516101" sldId="1116"/>
            <ac:spMk id="6" creationId="{AF73ADC6-961E-4C33-468F-5D1521A02E4F}"/>
          </ac:spMkLst>
        </pc:spChg>
        <pc:spChg chg="del mod">
          <ac:chgData name="Munyaradzi Nicholas Murira" userId="6ab3fae5-94bd-47ef-9f25-6c1f645127cf" providerId="ADAL" clId="{FFBAB77E-B09A-409E-B147-0A583E14D5A2}" dt="2022-10-10T18:35:39.180" v="2" actId="478"/>
          <ac:spMkLst>
            <pc:docMk/>
            <pc:sldMk cId="2423516101" sldId="1116"/>
            <ac:spMk id="9" creationId="{B979D5F8-DA07-F346-5605-4C398C9DECC4}"/>
          </ac:spMkLst>
        </pc:spChg>
        <pc:picChg chg="add mod">
          <ac:chgData name="Munyaradzi Nicholas Murira" userId="6ab3fae5-94bd-47ef-9f25-6c1f645127cf" providerId="ADAL" clId="{FFBAB77E-B09A-409E-B147-0A583E14D5A2}" dt="2022-10-10T18:36:32.617" v="9" actId="14100"/>
          <ac:picMkLst>
            <pc:docMk/>
            <pc:sldMk cId="2423516101" sldId="1116"/>
            <ac:picMk id="2" creationId="{1BB5D5E8-EC24-B607-AA17-FD532CD2945F}"/>
          </ac:picMkLst>
        </pc:picChg>
      </pc:sldChg>
      <pc:sldChg chg="del">
        <pc:chgData name="Munyaradzi Nicholas Murira" userId="6ab3fae5-94bd-47ef-9f25-6c1f645127cf" providerId="ADAL" clId="{FFBAB77E-B09A-409E-B147-0A583E14D5A2}" dt="2022-10-10T18:34:42.272" v="0" actId="47"/>
        <pc:sldMkLst>
          <pc:docMk/>
          <pc:sldMk cId="1690371496" sldId="1165"/>
        </pc:sldMkLst>
      </pc:sldChg>
      <pc:sldChg chg="del">
        <pc:chgData name="Munyaradzi Nicholas Murira" userId="6ab3fae5-94bd-47ef-9f25-6c1f645127cf" providerId="ADAL" clId="{FFBAB77E-B09A-409E-B147-0A583E14D5A2}" dt="2022-10-10T19:19:32.876" v="271" actId="47"/>
        <pc:sldMkLst>
          <pc:docMk/>
          <pc:sldMk cId="13251497" sldId="1180"/>
        </pc:sldMkLst>
      </pc:sldChg>
      <pc:sldChg chg="addSp delSp modSp add mod">
        <pc:chgData name="Munyaradzi Nicholas Murira" userId="6ab3fae5-94bd-47ef-9f25-6c1f645127cf" providerId="ADAL" clId="{FFBAB77E-B09A-409E-B147-0A583E14D5A2}" dt="2022-10-10T18:38:21.471" v="15" actId="14100"/>
        <pc:sldMkLst>
          <pc:docMk/>
          <pc:sldMk cId="117775287" sldId="1181"/>
        </pc:sldMkLst>
        <pc:picChg chg="del mod">
          <ac:chgData name="Munyaradzi Nicholas Murira" userId="6ab3fae5-94bd-47ef-9f25-6c1f645127cf" providerId="ADAL" clId="{FFBAB77E-B09A-409E-B147-0A583E14D5A2}" dt="2022-10-10T18:38:06.236" v="12" actId="478"/>
          <ac:picMkLst>
            <pc:docMk/>
            <pc:sldMk cId="117775287" sldId="1181"/>
            <ac:picMk id="2" creationId="{1BB5D5E8-EC24-B607-AA17-FD532CD2945F}"/>
          </ac:picMkLst>
        </pc:picChg>
        <pc:picChg chg="add mod">
          <ac:chgData name="Munyaradzi Nicholas Murira" userId="6ab3fae5-94bd-47ef-9f25-6c1f645127cf" providerId="ADAL" clId="{FFBAB77E-B09A-409E-B147-0A583E14D5A2}" dt="2022-10-10T18:38:21.471" v="15" actId="14100"/>
          <ac:picMkLst>
            <pc:docMk/>
            <pc:sldMk cId="117775287" sldId="1181"/>
            <ac:picMk id="3" creationId="{9804AFA1-791E-67ED-65B1-C9C7860B4B83}"/>
          </ac:picMkLst>
        </pc:picChg>
      </pc:sldChg>
      <pc:sldChg chg="addSp delSp modSp add mod">
        <pc:chgData name="Munyaradzi Nicholas Murira" userId="6ab3fae5-94bd-47ef-9f25-6c1f645127cf" providerId="ADAL" clId="{FFBAB77E-B09A-409E-B147-0A583E14D5A2}" dt="2022-10-10T18:39:53.337" v="21" actId="14100"/>
        <pc:sldMkLst>
          <pc:docMk/>
          <pc:sldMk cId="2447725093" sldId="1182"/>
        </pc:sldMkLst>
        <pc:picChg chg="add mod">
          <ac:chgData name="Munyaradzi Nicholas Murira" userId="6ab3fae5-94bd-47ef-9f25-6c1f645127cf" providerId="ADAL" clId="{FFBAB77E-B09A-409E-B147-0A583E14D5A2}" dt="2022-10-10T18:39:53.337" v="21" actId="14100"/>
          <ac:picMkLst>
            <pc:docMk/>
            <pc:sldMk cId="2447725093" sldId="1182"/>
            <ac:picMk id="2" creationId="{EFAD9A3D-2D84-A325-D835-73DE71BD0E17}"/>
          </ac:picMkLst>
        </pc:picChg>
        <pc:picChg chg="del">
          <ac:chgData name="Munyaradzi Nicholas Murira" userId="6ab3fae5-94bd-47ef-9f25-6c1f645127cf" providerId="ADAL" clId="{FFBAB77E-B09A-409E-B147-0A583E14D5A2}" dt="2022-10-10T18:39:19.078" v="17" actId="478"/>
          <ac:picMkLst>
            <pc:docMk/>
            <pc:sldMk cId="2447725093" sldId="1182"/>
            <ac:picMk id="3" creationId="{9804AFA1-791E-67ED-65B1-C9C7860B4B83}"/>
          </ac:picMkLst>
        </pc:picChg>
      </pc:sldChg>
      <pc:sldChg chg="addSp delSp modSp add mod">
        <pc:chgData name="Munyaradzi Nicholas Murira" userId="6ab3fae5-94bd-47ef-9f25-6c1f645127cf" providerId="ADAL" clId="{FFBAB77E-B09A-409E-B147-0A583E14D5A2}" dt="2022-10-10T18:43:09.494" v="29" actId="14100"/>
        <pc:sldMkLst>
          <pc:docMk/>
          <pc:sldMk cId="3601844579" sldId="1183"/>
        </pc:sldMkLst>
        <pc:spChg chg="add del mod">
          <ac:chgData name="Munyaradzi Nicholas Murira" userId="6ab3fae5-94bd-47ef-9f25-6c1f645127cf" providerId="ADAL" clId="{FFBAB77E-B09A-409E-B147-0A583E14D5A2}" dt="2022-10-10T18:43:00.135" v="26"/>
          <ac:spMkLst>
            <pc:docMk/>
            <pc:sldMk cId="3601844579" sldId="1183"/>
            <ac:spMk id="4" creationId="{723BF67F-E113-7438-ABA2-1F9C41B0CC50}"/>
          </ac:spMkLst>
        </pc:spChg>
        <pc:picChg chg="del">
          <ac:chgData name="Munyaradzi Nicholas Murira" userId="6ab3fae5-94bd-47ef-9f25-6c1f645127cf" providerId="ADAL" clId="{FFBAB77E-B09A-409E-B147-0A583E14D5A2}" dt="2022-10-10T18:42:27.420" v="23" actId="478"/>
          <ac:picMkLst>
            <pc:docMk/>
            <pc:sldMk cId="3601844579" sldId="1183"/>
            <ac:picMk id="2" creationId="{EFAD9A3D-2D84-A325-D835-73DE71BD0E17}"/>
          </ac:picMkLst>
        </pc:picChg>
        <pc:picChg chg="add mod">
          <ac:chgData name="Munyaradzi Nicholas Murira" userId="6ab3fae5-94bd-47ef-9f25-6c1f645127cf" providerId="ADAL" clId="{FFBAB77E-B09A-409E-B147-0A583E14D5A2}" dt="2022-10-10T18:43:09.494" v="29" actId="14100"/>
          <ac:picMkLst>
            <pc:docMk/>
            <pc:sldMk cId="3601844579" sldId="1183"/>
            <ac:picMk id="5" creationId="{2B7C69BF-C9F1-282D-FABD-C132D7713FDE}"/>
          </ac:picMkLst>
        </pc:picChg>
      </pc:sldChg>
      <pc:sldChg chg="addSp delSp modSp add mod">
        <pc:chgData name="Munyaradzi Nicholas Murira" userId="6ab3fae5-94bd-47ef-9f25-6c1f645127cf" providerId="ADAL" clId="{FFBAB77E-B09A-409E-B147-0A583E14D5A2}" dt="2022-10-10T18:44:14.032" v="34" actId="1076"/>
        <pc:sldMkLst>
          <pc:docMk/>
          <pc:sldMk cId="616323570" sldId="1184"/>
        </pc:sldMkLst>
        <pc:spChg chg="add del mod">
          <ac:chgData name="Munyaradzi Nicholas Murira" userId="6ab3fae5-94bd-47ef-9f25-6c1f645127cf" providerId="ADAL" clId="{FFBAB77E-B09A-409E-B147-0A583E14D5A2}" dt="2022-10-10T18:44:09.460" v="32"/>
          <ac:spMkLst>
            <pc:docMk/>
            <pc:sldMk cId="616323570" sldId="1184"/>
            <ac:spMk id="3" creationId="{77C32756-1F62-98F9-7142-DD78A348B0C8}"/>
          </ac:spMkLst>
        </pc:spChg>
        <pc:picChg chg="add mod">
          <ac:chgData name="Munyaradzi Nicholas Murira" userId="6ab3fae5-94bd-47ef-9f25-6c1f645127cf" providerId="ADAL" clId="{FFBAB77E-B09A-409E-B147-0A583E14D5A2}" dt="2022-10-10T18:44:14.032" v="34" actId="1076"/>
          <ac:picMkLst>
            <pc:docMk/>
            <pc:sldMk cId="616323570" sldId="1184"/>
            <ac:picMk id="4" creationId="{7859F0BF-2180-1515-B240-5481ACE11F0E}"/>
          </ac:picMkLst>
        </pc:picChg>
        <pc:picChg chg="del">
          <ac:chgData name="Munyaradzi Nicholas Murira" userId="6ab3fae5-94bd-47ef-9f25-6c1f645127cf" providerId="ADAL" clId="{FFBAB77E-B09A-409E-B147-0A583E14D5A2}" dt="2022-10-10T18:44:05.031" v="31" actId="478"/>
          <ac:picMkLst>
            <pc:docMk/>
            <pc:sldMk cId="616323570" sldId="1184"/>
            <ac:picMk id="5" creationId="{2B7C69BF-C9F1-282D-FABD-C132D7713FDE}"/>
          </ac:picMkLst>
        </pc:picChg>
      </pc:sldChg>
      <pc:sldChg chg="add del">
        <pc:chgData name="Munyaradzi Nicholas Murira" userId="6ab3fae5-94bd-47ef-9f25-6c1f645127cf" providerId="ADAL" clId="{FFBAB77E-B09A-409E-B147-0A583E14D5A2}" dt="2022-10-10T18:42:40.051" v="25"/>
        <pc:sldMkLst>
          <pc:docMk/>
          <pc:sldMk cId="1322023979" sldId="1184"/>
        </pc:sldMkLst>
      </pc:sldChg>
      <pc:sldChg chg="addSp delSp modSp add del mod">
        <pc:chgData name="Munyaradzi Nicholas Murira" userId="6ab3fae5-94bd-47ef-9f25-6c1f645127cf" providerId="ADAL" clId="{FFBAB77E-B09A-409E-B147-0A583E14D5A2}" dt="2022-10-10T18:46:13.685" v="45" actId="14100"/>
        <pc:sldMkLst>
          <pc:docMk/>
          <pc:sldMk cId="2801147013" sldId="1185"/>
        </pc:sldMkLst>
        <pc:spChg chg="add del mod">
          <ac:chgData name="Munyaradzi Nicholas Murira" userId="6ab3fae5-94bd-47ef-9f25-6c1f645127cf" providerId="ADAL" clId="{FFBAB77E-B09A-409E-B147-0A583E14D5A2}" dt="2022-10-10T18:46:06.708" v="43"/>
          <ac:spMkLst>
            <pc:docMk/>
            <pc:sldMk cId="2801147013" sldId="1185"/>
            <ac:spMk id="3" creationId="{829F9F4E-F2CA-04F8-89C4-878288C5E0A2}"/>
          </ac:spMkLst>
        </pc:spChg>
        <pc:picChg chg="del">
          <ac:chgData name="Munyaradzi Nicholas Murira" userId="6ab3fae5-94bd-47ef-9f25-6c1f645127cf" providerId="ADAL" clId="{FFBAB77E-B09A-409E-B147-0A583E14D5A2}" dt="2022-10-10T18:46:01.877" v="42" actId="478"/>
          <ac:picMkLst>
            <pc:docMk/>
            <pc:sldMk cId="2801147013" sldId="1185"/>
            <ac:picMk id="4" creationId="{7859F0BF-2180-1515-B240-5481ACE11F0E}"/>
          </ac:picMkLst>
        </pc:picChg>
        <pc:picChg chg="add mod">
          <ac:chgData name="Munyaradzi Nicholas Murira" userId="6ab3fae5-94bd-47ef-9f25-6c1f645127cf" providerId="ADAL" clId="{FFBAB77E-B09A-409E-B147-0A583E14D5A2}" dt="2022-10-10T18:46:13.685" v="45" actId="14100"/>
          <ac:picMkLst>
            <pc:docMk/>
            <pc:sldMk cId="2801147013" sldId="1185"/>
            <ac:picMk id="5" creationId="{2D8FD72E-D89D-C27C-4856-2AB14767FFF7}"/>
          </ac:picMkLst>
        </pc:picChg>
      </pc:sldChg>
      <pc:sldChg chg="addSp delSp modSp add del mod ord">
        <pc:chgData name="Munyaradzi Nicholas Murira" userId="6ab3fae5-94bd-47ef-9f25-6c1f645127cf" providerId="ADAL" clId="{FFBAB77E-B09A-409E-B147-0A583E14D5A2}" dt="2022-10-10T18:49:14.221" v="59" actId="14100"/>
        <pc:sldMkLst>
          <pc:docMk/>
          <pc:sldMk cId="3817609650" sldId="1186"/>
        </pc:sldMkLst>
        <pc:spChg chg="add del mod">
          <ac:chgData name="Munyaradzi Nicholas Murira" userId="6ab3fae5-94bd-47ef-9f25-6c1f645127cf" providerId="ADAL" clId="{FFBAB77E-B09A-409E-B147-0A583E14D5A2}" dt="2022-10-10T18:48:59.514" v="55"/>
          <ac:spMkLst>
            <pc:docMk/>
            <pc:sldMk cId="3817609650" sldId="1186"/>
            <ac:spMk id="3" creationId="{68EC528C-B9F2-0386-BF62-B66E91EAF170}"/>
          </ac:spMkLst>
        </pc:spChg>
        <pc:picChg chg="del">
          <ac:chgData name="Munyaradzi Nicholas Murira" userId="6ab3fae5-94bd-47ef-9f25-6c1f645127cf" providerId="ADAL" clId="{FFBAB77E-B09A-409E-B147-0A583E14D5A2}" dt="2022-10-10T18:47:28.764" v="48" actId="478"/>
          <ac:picMkLst>
            <pc:docMk/>
            <pc:sldMk cId="3817609650" sldId="1186"/>
            <ac:picMk id="4" creationId="{7859F0BF-2180-1515-B240-5481ACE11F0E}"/>
          </ac:picMkLst>
        </pc:picChg>
        <pc:picChg chg="add mod">
          <ac:chgData name="Munyaradzi Nicholas Murira" userId="6ab3fae5-94bd-47ef-9f25-6c1f645127cf" providerId="ADAL" clId="{FFBAB77E-B09A-409E-B147-0A583E14D5A2}" dt="2022-10-10T18:49:14.221" v="59" actId="14100"/>
          <ac:picMkLst>
            <pc:docMk/>
            <pc:sldMk cId="3817609650" sldId="1186"/>
            <ac:picMk id="5" creationId="{3D97A659-BECD-E883-134D-E2F975E2FC4D}"/>
          </ac:picMkLst>
        </pc:picChg>
      </pc:sldChg>
      <pc:sldChg chg="addSp delSp modSp add mod">
        <pc:chgData name="Munyaradzi Nicholas Murira" userId="6ab3fae5-94bd-47ef-9f25-6c1f645127cf" providerId="ADAL" clId="{FFBAB77E-B09A-409E-B147-0A583E14D5A2}" dt="2022-10-10T18:50:09.357" v="63" actId="1076"/>
        <pc:sldMkLst>
          <pc:docMk/>
          <pc:sldMk cId="1916116283" sldId="1187"/>
        </pc:sldMkLst>
        <pc:spChg chg="add del mod">
          <ac:chgData name="Munyaradzi Nicholas Murira" userId="6ab3fae5-94bd-47ef-9f25-6c1f645127cf" providerId="ADAL" clId="{FFBAB77E-B09A-409E-B147-0A583E14D5A2}" dt="2022-10-10T18:50:04.898" v="61"/>
          <ac:spMkLst>
            <pc:docMk/>
            <pc:sldMk cId="1916116283" sldId="1187"/>
            <ac:spMk id="3" creationId="{F24E7E8E-6599-0212-C759-BA0AA16D8F3E}"/>
          </ac:spMkLst>
        </pc:spChg>
        <pc:picChg chg="del">
          <ac:chgData name="Munyaradzi Nicholas Murira" userId="6ab3fae5-94bd-47ef-9f25-6c1f645127cf" providerId="ADAL" clId="{FFBAB77E-B09A-409E-B147-0A583E14D5A2}" dt="2022-10-10T18:49:54.708" v="60" actId="478"/>
          <ac:picMkLst>
            <pc:docMk/>
            <pc:sldMk cId="1916116283" sldId="1187"/>
            <ac:picMk id="4" creationId="{7859F0BF-2180-1515-B240-5481ACE11F0E}"/>
          </ac:picMkLst>
        </pc:picChg>
        <pc:picChg chg="add mod">
          <ac:chgData name="Munyaradzi Nicholas Murira" userId="6ab3fae5-94bd-47ef-9f25-6c1f645127cf" providerId="ADAL" clId="{FFBAB77E-B09A-409E-B147-0A583E14D5A2}" dt="2022-10-10T18:50:09.357" v="63" actId="1076"/>
          <ac:picMkLst>
            <pc:docMk/>
            <pc:sldMk cId="1916116283" sldId="1187"/>
            <ac:picMk id="5" creationId="{AEEEFB8F-4E66-8593-DB5A-2D6447CB2828}"/>
          </ac:picMkLst>
        </pc:picChg>
      </pc:sldChg>
      <pc:sldChg chg="addSp delSp modSp add mod ord">
        <pc:chgData name="Munyaradzi Nicholas Murira" userId="6ab3fae5-94bd-47ef-9f25-6c1f645127cf" providerId="ADAL" clId="{FFBAB77E-B09A-409E-B147-0A583E14D5A2}" dt="2022-10-10T18:59:01.493" v="143" actId="14100"/>
        <pc:sldMkLst>
          <pc:docMk/>
          <pc:sldMk cId="1450974593" sldId="1188"/>
        </pc:sldMkLst>
        <pc:spChg chg="add del mod">
          <ac:chgData name="Munyaradzi Nicholas Murira" userId="6ab3fae5-94bd-47ef-9f25-6c1f645127cf" providerId="ADAL" clId="{FFBAB77E-B09A-409E-B147-0A583E14D5A2}" dt="2022-10-10T18:58:53.847" v="140"/>
          <ac:spMkLst>
            <pc:docMk/>
            <pc:sldMk cId="1450974593" sldId="1188"/>
            <ac:spMk id="3" creationId="{66661DBD-D637-82F2-4A9D-6DEAFC2D59C3}"/>
          </ac:spMkLst>
        </pc:spChg>
        <pc:picChg chg="del">
          <ac:chgData name="Munyaradzi Nicholas Murira" userId="6ab3fae5-94bd-47ef-9f25-6c1f645127cf" providerId="ADAL" clId="{FFBAB77E-B09A-409E-B147-0A583E14D5A2}" dt="2022-10-10T18:51:12.340" v="64" actId="478"/>
          <ac:picMkLst>
            <pc:docMk/>
            <pc:sldMk cId="1450974593" sldId="1188"/>
            <ac:picMk id="4" creationId="{7859F0BF-2180-1515-B240-5481ACE11F0E}"/>
          </ac:picMkLst>
        </pc:picChg>
        <pc:picChg chg="add mod">
          <ac:chgData name="Munyaradzi Nicholas Murira" userId="6ab3fae5-94bd-47ef-9f25-6c1f645127cf" providerId="ADAL" clId="{FFBAB77E-B09A-409E-B147-0A583E14D5A2}" dt="2022-10-10T18:59:01.493" v="143" actId="14100"/>
          <ac:picMkLst>
            <pc:docMk/>
            <pc:sldMk cId="1450974593" sldId="1188"/>
            <ac:picMk id="5" creationId="{DFC673BE-1035-2ACE-7A5A-F01A282F4757}"/>
          </ac:picMkLst>
        </pc:picChg>
      </pc:sldChg>
      <pc:sldChg chg="addSp delSp modSp add mod">
        <pc:chgData name="Munyaradzi Nicholas Murira" userId="6ab3fae5-94bd-47ef-9f25-6c1f645127cf" providerId="ADAL" clId="{FFBAB77E-B09A-409E-B147-0A583E14D5A2}" dt="2022-10-10T18:59:52.197" v="148" actId="14100"/>
        <pc:sldMkLst>
          <pc:docMk/>
          <pc:sldMk cId="1833988482" sldId="1189"/>
        </pc:sldMkLst>
        <pc:spChg chg="add del mod">
          <ac:chgData name="Munyaradzi Nicholas Murira" userId="6ab3fae5-94bd-47ef-9f25-6c1f645127cf" providerId="ADAL" clId="{FFBAB77E-B09A-409E-B147-0A583E14D5A2}" dt="2022-10-10T18:59:43.305" v="145"/>
          <ac:spMkLst>
            <pc:docMk/>
            <pc:sldMk cId="1833988482" sldId="1189"/>
            <ac:spMk id="3" creationId="{FFB6BEAD-183D-4E4F-93A5-762378E9E791}"/>
          </ac:spMkLst>
        </pc:spChg>
        <pc:picChg chg="del">
          <ac:chgData name="Munyaradzi Nicholas Murira" userId="6ab3fae5-94bd-47ef-9f25-6c1f645127cf" providerId="ADAL" clId="{FFBAB77E-B09A-409E-B147-0A583E14D5A2}" dt="2022-10-10T18:59:38.694" v="144" actId="478"/>
          <ac:picMkLst>
            <pc:docMk/>
            <pc:sldMk cId="1833988482" sldId="1189"/>
            <ac:picMk id="4" creationId="{7859F0BF-2180-1515-B240-5481ACE11F0E}"/>
          </ac:picMkLst>
        </pc:picChg>
        <pc:picChg chg="add mod">
          <ac:chgData name="Munyaradzi Nicholas Murira" userId="6ab3fae5-94bd-47ef-9f25-6c1f645127cf" providerId="ADAL" clId="{FFBAB77E-B09A-409E-B147-0A583E14D5A2}" dt="2022-10-10T18:59:52.197" v="148" actId="14100"/>
          <ac:picMkLst>
            <pc:docMk/>
            <pc:sldMk cId="1833988482" sldId="1189"/>
            <ac:picMk id="5" creationId="{8375D07C-DA1E-6ED5-E2C6-921AEA29039C}"/>
          </ac:picMkLst>
        </pc:picChg>
      </pc:sldChg>
      <pc:sldChg chg="modSp new mod">
        <pc:chgData name="Munyaradzi Nicholas Murira" userId="6ab3fae5-94bd-47ef-9f25-6c1f645127cf" providerId="ADAL" clId="{FFBAB77E-B09A-409E-B147-0A583E14D5A2}" dt="2022-10-10T18:58:13.837" v="137" actId="20577"/>
        <pc:sldMkLst>
          <pc:docMk/>
          <pc:sldMk cId="2105456904" sldId="1190"/>
        </pc:sldMkLst>
        <pc:spChg chg="mod">
          <ac:chgData name="Munyaradzi Nicholas Murira" userId="6ab3fae5-94bd-47ef-9f25-6c1f645127cf" providerId="ADAL" clId="{FFBAB77E-B09A-409E-B147-0A583E14D5A2}" dt="2022-10-10T18:57:25.282" v="94" actId="20577"/>
          <ac:spMkLst>
            <pc:docMk/>
            <pc:sldMk cId="2105456904" sldId="1190"/>
            <ac:spMk id="2" creationId="{A9166890-5C61-F68D-CDFD-FCD46A4566BD}"/>
          </ac:spMkLst>
        </pc:spChg>
        <pc:spChg chg="mod">
          <ac:chgData name="Munyaradzi Nicholas Murira" userId="6ab3fae5-94bd-47ef-9f25-6c1f645127cf" providerId="ADAL" clId="{FFBAB77E-B09A-409E-B147-0A583E14D5A2}" dt="2022-10-10T18:58:13.837" v="137" actId="20577"/>
          <ac:spMkLst>
            <pc:docMk/>
            <pc:sldMk cId="2105456904" sldId="1190"/>
            <ac:spMk id="3" creationId="{5B453261-6761-0F3F-FC51-1FC18488E325}"/>
          </ac:spMkLst>
        </pc:spChg>
      </pc:sldChg>
      <pc:sldChg chg="addSp delSp modSp add mod">
        <pc:chgData name="Munyaradzi Nicholas Murira" userId="6ab3fae5-94bd-47ef-9f25-6c1f645127cf" providerId="ADAL" clId="{FFBAB77E-B09A-409E-B147-0A583E14D5A2}" dt="2022-10-10T19:10:00.754" v="200" actId="14100"/>
        <pc:sldMkLst>
          <pc:docMk/>
          <pc:sldMk cId="3083012106" sldId="1191"/>
        </pc:sldMkLst>
        <pc:spChg chg="mod">
          <ac:chgData name="Munyaradzi Nicholas Murira" userId="6ab3fae5-94bd-47ef-9f25-6c1f645127cf" providerId="ADAL" clId="{FFBAB77E-B09A-409E-B147-0A583E14D5A2}" dt="2022-10-10T19:09:00.729" v="195" actId="20577"/>
          <ac:spMkLst>
            <pc:docMk/>
            <pc:sldMk cId="3083012106" sldId="1191"/>
            <ac:spMk id="2" creationId="{A9166890-5C61-F68D-CDFD-FCD46A4566BD}"/>
          </ac:spMkLst>
        </pc:spChg>
        <pc:spChg chg="del mod">
          <ac:chgData name="Munyaradzi Nicholas Murira" userId="6ab3fae5-94bd-47ef-9f25-6c1f645127cf" providerId="ADAL" clId="{FFBAB77E-B09A-409E-B147-0A583E14D5A2}" dt="2022-10-10T19:09:51.725" v="198"/>
          <ac:spMkLst>
            <pc:docMk/>
            <pc:sldMk cId="3083012106" sldId="1191"/>
            <ac:spMk id="3" creationId="{5B453261-6761-0F3F-FC51-1FC18488E325}"/>
          </ac:spMkLst>
        </pc:spChg>
        <pc:picChg chg="add mod">
          <ac:chgData name="Munyaradzi Nicholas Murira" userId="6ab3fae5-94bd-47ef-9f25-6c1f645127cf" providerId="ADAL" clId="{FFBAB77E-B09A-409E-B147-0A583E14D5A2}" dt="2022-10-10T19:10:00.754" v="200" actId="14100"/>
          <ac:picMkLst>
            <pc:docMk/>
            <pc:sldMk cId="3083012106" sldId="1191"/>
            <ac:picMk id="4" creationId="{C4CE8F19-B76F-242F-CAC8-6BEBF31D55AC}"/>
          </ac:picMkLst>
        </pc:picChg>
      </pc:sldChg>
      <pc:sldChg chg="addSp delSp modSp add mod ord">
        <pc:chgData name="Munyaradzi Nicholas Murira" userId="6ab3fae5-94bd-47ef-9f25-6c1f645127cf" providerId="ADAL" clId="{FFBAB77E-B09A-409E-B147-0A583E14D5A2}" dt="2022-10-10T19:13:34.667" v="219" actId="14100"/>
        <pc:sldMkLst>
          <pc:docMk/>
          <pc:sldMk cId="4253344884" sldId="1192"/>
        </pc:sldMkLst>
        <pc:spChg chg="del mod">
          <ac:chgData name="Munyaradzi Nicholas Murira" userId="6ab3fae5-94bd-47ef-9f25-6c1f645127cf" providerId="ADAL" clId="{FFBAB77E-B09A-409E-B147-0A583E14D5A2}" dt="2022-10-10T19:13:23.700" v="216" actId="478"/>
          <ac:spMkLst>
            <pc:docMk/>
            <pc:sldMk cId="4253344884" sldId="1192"/>
            <ac:spMk id="2" creationId="{A9166890-5C61-F68D-CDFD-FCD46A4566BD}"/>
          </ac:spMkLst>
        </pc:spChg>
        <pc:spChg chg="del mod">
          <ac:chgData name="Munyaradzi Nicholas Murira" userId="6ab3fae5-94bd-47ef-9f25-6c1f645127cf" providerId="ADAL" clId="{FFBAB77E-B09A-409E-B147-0A583E14D5A2}" dt="2022-10-10T19:13:09.272" v="213"/>
          <ac:spMkLst>
            <pc:docMk/>
            <pc:sldMk cId="4253344884" sldId="1192"/>
            <ac:spMk id="3" creationId="{5B453261-6761-0F3F-FC51-1FC18488E325}"/>
          </ac:spMkLst>
        </pc:spChg>
        <pc:picChg chg="add mod">
          <ac:chgData name="Munyaradzi Nicholas Murira" userId="6ab3fae5-94bd-47ef-9f25-6c1f645127cf" providerId="ADAL" clId="{FFBAB77E-B09A-409E-B147-0A583E14D5A2}" dt="2022-10-10T19:13:34.667" v="219" actId="14100"/>
          <ac:picMkLst>
            <pc:docMk/>
            <pc:sldMk cId="4253344884" sldId="1192"/>
            <ac:picMk id="4" creationId="{F6D9BEA9-7289-7982-92ED-6944D4827C9D}"/>
          </ac:picMkLst>
        </pc:picChg>
      </pc:sldChg>
      <pc:sldChg chg="addSp delSp modSp add mod">
        <pc:chgData name="Munyaradzi Nicholas Murira" userId="6ab3fae5-94bd-47ef-9f25-6c1f645127cf" providerId="ADAL" clId="{FFBAB77E-B09A-409E-B147-0A583E14D5A2}" dt="2022-10-10T19:11:19.788" v="210" actId="14100"/>
        <pc:sldMkLst>
          <pc:docMk/>
          <pc:sldMk cId="4072428231" sldId="1193"/>
        </pc:sldMkLst>
        <pc:spChg chg="del mod">
          <ac:chgData name="Munyaradzi Nicholas Murira" userId="6ab3fae5-94bd-47ef-9f25-6c1f645127cf" providerId="ADAL" clId="{FFBAB77E-B09A-409E-B147-0A583E14D5A2}" dt="2022-10-10T19:11:09.808" v="207"/>
          <ac:spMkLst>
            <pc:docMk/>
            <pc:sldMk cId="4072428231" sldId="1193"/>
            <ac:spMk id="3" creationId="{5B453261-6761-0F3F-FC51-1FC18488E325}"/>
          </ac:spMkLst>
        </pc:spChg>
        <pc:picChg chg="add mod">
          <ac:chgData name="Munyaradzi Nicholas Murira" userId="6ab3fae5-94bd-47ef-9f25-6c1f645127cf" providerId="ADAL" clId="{FFBAB77E-B09A-409E-B147-0A583E14D5A2}" dt="2022-10-10T19:11:19.788" v="210" actId="14100"/>
          <ac:picMkLst>
            <pc:docMk/>
            <pc:sldMk cId="4072428231" sldId="1193"/>
            <ac:picMk id="4" creationId="{0DC645CA-8742-A3AE-DE37-527D06EDB86B}"/>
          </ac:picMkLst>
        </pc:picChg>
      </pc:sldChg>
      <pc:sldChg chg="addSp delSp modSp add mod">
        <pc:chgData name="Munyaradzi Nicholas Murira" userId="6ab3fae5-94bd-47ef-9f25-6c1f645127cf" providerId="ADAL" clId="{FFBAB77E-B09A-409E-B147-0A583E14D5A2}" dt="2022-10-10T19:15:43.556" v="230" actId="14100"/>
        <pc:sldMkLst>
          <pc:docMk/>
          <pc:sldMk cId="2423301902" sldId="1194"/>
        </pc:sldMkLst>
        <pc:spChg chg="del mod">
          <ac:chgData name="Munyaradzi Nicholas Murira" userId="6ab3fae5-94bd-47ef-9f25-6c1f645127cf" providerId="ADAL" clId="{FFBAB77E-B09A-409E-B147-0A583E14D5A2}" dt="2022-10-10T19:15:28.596" v="227" actId="478"/>
          <ac:spMkLst>
            <pc:docMk/>
            <pc:sldMk cId="2423301902" sldId="1194"/>
            <ac:spMk id="2" creationId="{A9166890-5C61-F68D-CDFD-FCD46A4566BD}"/>
          </ac:spMkLst>
        </pc:spChg>
        <pc:spChg chg="del mod">
          <ac:chgData name="Munyaradzi Nicholas Murira" userId="6ab3fae5-94bd-47ef-9f25-6c1f645127cf" providerId="ADAL" clId="{FFBAB77E-B09A-409E-B147-0A583E14D5A2}" dt="2022-10-10T19:15:15.088" v="224"/>
          <ac:spMkLst>
            <pc:docMk/>
            <pc:sldMk cId="2423301902" sldId="1194"/>
            <ac:spMk id="3" creationId="{5B453261-6761-0F3F-FC51-1FC18488E325}"/>
          </ac:spMkLst>
        </pc:spChg>
        <pc:picChg chg="add mod">
          <ac:chgData name="Munyaradzi Nicholas Murira" userId="6ab3fae5-94bd-47ef-9f25-6c1f645127cf" providerId="ADAL" clId="{FFBAB77E-B09A-409E-B147-0A583E14D5A2}" dt="2022-10-10T19:15:43.556" v="230" actId="14100"/>
          <ac:picMkLst>
            <pc:docMk/>
            <pc:sldMk cId="2423301902" sldId="1194"/>
            <ac:picMk id="4" creationId="{502F3A49-7E0D-0838-6C75-3BD34422A50C}"/>
          </ac:picMkLst>
        </pc:picChg>
      </pc:sldChg>
      <pc:sldChg chg="addSp delSp modSp add mod">
        <pc:chgData name="Munyaradzi Nicholas Murira" userId="6ab3fae5-94bd-47ef-9f25-6c1f645127cf" providerId="ADAL" clId="{FFBAB77E-B09A-409E-B147-0A583E14D5A2}" dt="2022-10-10T19:18:15.249" v="270" actId="14100"/>
        <pc:sldMkLst>
          <pc:docMk/>
          <pc:sldMk cId="2347356883" sldId="1195"/>
        </pc:sldMkLst>
        <pc:spChg chg="mod">
          <ac:chgData name="Munyaradzi Nicholas Murira" userId="6ab3fae5-94bd-47ef-9f25-6c1f645127cf" providerId="ADAL" clId="{FFBAB77E-B09A-409E-B147-0A583E14D5A2}" dt="2022-10-10T19:17:43.139" v="264" actId="14100"/>
          <ac:spMkLst>
            <pc:docMk/>
            <pc:sldMk cId="2347356883" sldId="1195"/>
            <ac:spMk id="2" creationId="{A9166890-5C61-F68D-CDFD-FCD46A4566BD}"/>
          </ac:spMkLst>
        </pc:spChg>
        <pc:spChg chg="del mod">
          <ac:chgData name="Munyaradzi Nicholas Murira" userId="6ab3fae5-94bd-47ef-9f25-6c1f645127cf" providerId="ADAL" clId="{FFBAB77E-B09A-409E-B147-0A583E14D5A2}" dt="2022-10-10T19:18:07.596" v="268"/>
          <ac:spMkLst>
            <pc:docMk/>
            <pc:sldMk cId="2347356883" sldId="1195"/>
            <ac:spMk id="3" creationId="{5B453261-6761-0F3F-FC51-1FC18488E325}"/>
          </ac:spMkLst>
        </pc:spChg>
        <pc:picChg chg="add mod">
          <ac:chgData name="Munyaradzi Nicholas Murira" userId="6ab3fae5-94bd-47ef-9f25-6c1f645127cf" providerId="ADAL" clId="{FFBAB77E-B09A-409E-B147-0A583E14D5A2}" dt="2022-10-10T19:18:15.249" v="270" actId="14100"/>
          <ac:picMkLst>
            <pc:docMk/>
            <pc:sldMk cId="2347356883" sldId="1195"/>
            <ac:picMk id="4" creationId="{71DF452C-6A75-9D4C-1015-EF2BF5105A3F}"/>
          </ac:picMkLst>
        </pc:picChg>
      </pc:sldChg>
      <pc:sldMasterChg chg="delSldLayout">
        <pc:chgData name="Munyaradzi Nicholas Murira" userId="6ab3fae5-94bd-47ef-9f25-6c1f645127cf" providerId="ADAL" clId="{FFBAB77E-B09A-409E-B147-0A583E14D5A2}" dt="2022-10-10T18:34:42.272" v="0" actId="47"/>
        <pc:sldMasterMkLst>
          <pc:docMk/>
          <pc:sldMasterMk cId="4118905666" sldId="2147483678"/>
        </pc:sldMasterMkLst>
        <pc:sldLayoutChg chg="del">
          <pc:chgData name="Munyaradzi Nicholas Murira" userId="6ab3fae5-94bd-47ef-9f25-6c1f645127cf" providerId="ADAL" clId="{FFBAB77E-B09A-409E-B147-0A583E14D5A2}" dt="2022-10-10T18:34:42.272" v="0" actId="47"/>
          <pc:sldLayoutMkLst>
            <pc:docMk/>
            <pc:sldMasterMk cId="4118905666" sldId="2147483678"/>
            <pc:sldLayoutMk cId="1355934506" sldId="2147483685"/>
          </pc:sldLayoutMkLst>
        </pc:sldLayoutChg>
      </pc:sldMasterChg>
      <pc:sldMasterChg chg="del delSldLayout">
        <pc:chgData name="Munyaradzi Nicholas Murira" userId="6ab3fae5-94bd-47ef-9f25-6c1f645127cf" providerId="ADAL" clId="{FFBAB77E-B09A-409E-B147-0A583E14D5A2}" dt="2022-10-10T18:34:42.272" v="0" actId="47"/>
        <pc:sldMasterMkLst>
          <pc:docMk/>
          <pc:sldMasterMk cId="1483950584" sldId="2147483686"/>
        </pc:sldMasterMkLst>
        <pc:sldLayoutChg chg="del">
          <pc:chgData name="Munyaradzi Nicholas Murira" userId="6ab3fae5-94bd-47ef-9f25-6c1f645127cf" providerId="ADAL" clId="{FFBAB77E-B09A-409E-B147-0A583E14D5A2}" dt="2022-10-10T18:34:42.272" v="0" actId="47"/>
          <pc:sldLayoutMkLst>
            <pc:docMk/>
            <pc:sldMasterMk cId="1483950584" sldId="2147483686"/>
            <pc:sldLayoutMk cId="2386563857" sldId="2147483687"/>
          </pc:sldLayoutMkLst>
        </pc:sldLayoutChg>
        <pc:sldLayoutChg chg="del">
          <pc:chgData name="Munyaradzi Nicholas Murira" userId="6ab3fae5-94bd-47ef-9f25-6c1f645127cf" providerId="ADAL" clId="{FFBAB77E-B09A-409E-B147-0A583E14D5A2}" dt="2022-10-10T18:34:42.272" v="0" actId="47"/>
          <pc:sldLayoutMkLst>
            <pc:docMk/>
            <pc:sldMasterMk cId="1483950584" sldId="2147483686"/>
            <pc:sldLayoutMk cId="969327562" sldId="2147483688"/>
          </pc:sldLayoutMkLst>
        </pc:sldLayoutChg>
        <pc:sldLayoutChg chg="del">
          <pc:chgData name="Munyaradzi Nicholas Murira" userId="6ab3fae5-94bd-47ef-9f25-6c1f645127cf" providerId="ADAL" clId="{FFBAB77E-B09A-409E-B147-0A583E14D5A2}" dt="2022-10-10T18:34:42.272" v="0" actId="47"/>
          <pc:sldLayoutMkLst>
            <pc:docMk/>
            <pc:sldMasterMk cId="1483950584" sldId="2147483686"/>
            <pc:sldLayoutMk cId="420295058" sldId="2147483689"/>
          </pc:sldLayoutMkLst>
        </pc:sldLayoutChg>
        <pc:sldLayoutChg chg="del">
          <pc:chgData name="Munyaradzi Nicholas Murira" userId="6ab3fae5-94bd-47ef-9f25-6c1f645127cf" providerId="ADAL" clId="{FFBAB77E-B09A-409E-B147-0A583E14D5A2}" dt="2022-10-10T18:34:42.272" v="0" actId="47"/>
          <pc:sldLayoutMkLst>
            <pc:docMk/>
            <pc:sldMasterMk cId="1483950584" sldId="2147483686"/>
            <pc:sldLayoutMk cId="1951594269" sldId="2147483690"/>
          </pc:sldLayoutMkLst>
        </pc:sldLayoutChg>
        <pc:sldLayoutChg chg="del">
          <pc:chgData name="Munyaradzi Nicholas Murira" userId="6ab3fae5-94bd-47ef-9f25-6c1f645127cf" providerId="ADAL" clId="{FFBAB77E-B09A-409E-B147-0A583E14D5A2}" dt="2022-10-10T18:34:42.272" v="0" actId="47"/>
          <pc:sldLayoutMkLst>
            <pc:docMk/>
            <pc:sldMasterMk cId="1483950584" sldId="2147483686"/>
            <pc:sldLayoutMk cId="3012191067" sldId="2147483691"/>
          </pc:sldLayoutMkLst>
        </pc:sldLayoutChg>
        <pc:sldLayoutChg chg="del">
          <pc:chgData name="Munyaradzi Nicholas Murira" userId="6ab3fae5-94bd-47ef-9f25-6c1f645127cf" providerId="ADAL" clId="{FFBAB77E-B09A-409E-B147-0A583E14D5A2}" dt="2022-10-10T18:34:42.272" v="0" actId="47"/>
          <pc:sldLayoutMkLst>
            <pc:docMk/>
            <pc:sldMasterMk cId="1483950584" sldId="2147483686"/>
            <pc:sldLayoutMk cId="4017495194" sldId="2147483692"/>
          </pc:sldLayoutMkLst>
        </pc:sldLayoutChg>
        <pc:sldLayoutChg chg="del">
          <pc:chgData name="Munyaradzi Nicholas Murira" userId="6ab3fae5-94bd-47ef-9f25-6c1f645127cf" providerId="ADAL" clId="{FFBAB77E-B09A-409E-B147-0A583E14D5A2}" dt="2022-10-10T18:34:42.272" v="0" actId="47"/>
          <pc:sldLayoutMkLst>
            <pc:docMk/>
            <pc:sldMasterMk cId="1483950584" sldId="2147483686"/>
            <pc:sldLayoutMk cId="3166096255" sldId="2147483693"/>
          </pc:sldLayoutMkLst>
        </pc:sldLayoutChg>
        <pc:sldLayoutChg chg="del">
          <pc:chgData name="Munyaradzi Nicholas Murira" userId="6ab3fae5-94bd-47ef-9f25-6c1f645127cf" providerId="ADAL" clId="{FFBAB77E-B09A-409E-B147-0A583E14D5A2}" dt="2022-10-10T18:34:42.272" v="0" actId="47"/>
          <pc:sldLayoutMkLst>
            <pc:docMk/>
            <pc:sldMasterMk cId="1483950584" sldId="2147483686"/>
            <pc:sldLayoutMk cId="3348895359" sldId="2147483694"/>
          </pc:sldLayoutMkLst>
        </pc:sldLayoutChg>
        <pc:sldLayoutChg chg="del">
          <pc:chgData name="Munyaradzi Nicholas Murira" userId="6ab3fae5-94bd-47ef-9f25-6c1f645127cf" providerId="ADAL" clId="{FFBAB77E-B09A-409E-B147-0A583E14D5A2}" dt="2022-10-10T18:34:42.272" v="0" actId="47"/>
          <pc:sldLayoutMkLst>
            <pc:docMk/>
            <pc:sldMasterMk cId="1483950584" sldId="2147483686"/>
            <pc:sldLayoutMk cId="2884557277" sldId="2147483695"/>
          </pc:sldLayoutMkLst>
        </pc:sldLayoutChg>
        <pc:sldLayoutChg chg="del">
          <pc:chgData name="Munyaradzi Nicholas Murira" userId="6ab3fae5-94bd-47ef-9f25-6c1f645127cf" providerId="ADAL" clId="{FFBAB77E-B09A-409E-B147-0A583E14D5A2}" dt="2022-10-10T18:34:42.272" v="0" actId="47"/>
          <pc:sldLayoutMkLst>
            <pc:docMk/>
            <pc:sldMasterMk cId="1483950584" sldId="2147483686"/>
            <pc:sldLayoutMk cId="2209789378" sldId="2147483696"/>
          </pc:sldLayoutMkLst>
        </pc:sldLayoutChg>
        <pc:sldLayoutChg chg="del">
          <pc:chgData name="Munyaradzi Nicholas Murira" userId="6ab3fae5-94bd-47ef-9f25-6c1f645127cf" providerId="ADAL" clId="{FFBAB77E-B09A-409E-B147-0A583E14D5A2}" dt="2022-10-10T18:34:42.272" v="0" actId="47"/>
          <pc:sldLayoutMkLst>
            <pc:docMk/>
            <pc:sldMasterMk cId="1483950584" sldId="2147483686"/>
            <pc:sldLayoutMk cId="2273574336" sldId="2147483697"/>
          </pc:sldLayoutMkLst>
        </pc:sldLayoutChg>
      </pc:sldMasterChg>
    </pc:docChg>
  </pc:docChgLst>
  <pc:docChgLst>
    <pc:chgData name="Munyaradzi Nicholas Murira" userId="6ab3fae5-94bd-47ef-9f25-6c1f645127cf" providerId="ADAL" clId="{5BDC8010-64D6-4092-8973-975EA8150E19}"/>
    <pc:docChg chg="modSld">
      <pc:chgData name="Munyaradzi Nicholas Murira" userId="6ab3fae5-94bd-47ef-9f25-6c1f645127cf" providerId="ADAL" clId="{5BDC8010-64D6-4092-8973-975EA8150E19}" dt="2022-10-04T05:29:54.687" v="83" actId="20577"/>
      <pc:docMkLst>
        <pc:docMk/>
      </pc:docMkLst>
      <pc:sldChg chg="modSp mod">
        <pc:chgData name="Munyaradzi Nicholas Murira" userId="6ab3fae5-94bd-47ef-9f25-6c1f645127cf" providerId="ADAL" clId="{5BDC8010-64D6-4092-8973-975EA8150E19}" dt="2022-10-04T05:29:54.687" v="83" actId="20577"/>
        <pc:sldMkLst>
          <pc:docMk/>
          <pc:sldMk cId="4059603072" sldId="294"/>
        </pc:sldMkLst>
        <pc:spChg chg="mod">
          <ac:chgData name="Munyaradzi Nicholas Murira" userId="6ab3fae5-94bd-47ef-9f25-6c1f645127cf" providerId="ADAL" clId="{5BDC8010-64D6-4092-8973-975EA8150E19}" dt="2022-10-04T05:29:54.687" v="83" actId="20577"/>
          <ac:spMkLst>
            <pc:docMk/>
            <pc:sldMk cId="4059603072" sldId="294"/>
            <ac:spMk id="2" creationId="{EDD4C10A-E4A0-4C54-98D4-C13432B17C1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06/02/2024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a:t>
            </a:fld>
            <a:endParaRPr lang="en-US" dirty="0"/>
          </a:p>
        </p:txBody>
      </p:sp>
    </p:spTree>
    <p:extLst>
      <p:ext uri="{BB962C8B-B14F-4D97-AF65-F5344CB8AC3E}">
        <p14:creationId xmlns:p14="http://schemas.microsoft.com/office/powerpoint/2010/main" val="19305920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41166400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20070882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2954575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41087232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10586826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33660737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4DB0B7-81AE-AF47-96A2-2F5370D3CE9C}" type="datetimeFigureOut">
              <a:rPr lang="en-US" smtClean="0"/>
              <a:pPr/>
              <a:t>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65DFF1-0632-DC41-8079-D9882AFED7B7}" type="slidenum">
              <a:rPr lang="en-US" smtClean="0"/>
              <a:pPr/>
              <a:t>‹#›</a:t>
            </a:fld>
            <a:endParaRPr lang="en-US"/>
          </a:p>
        </p:txBody>
      </p:sp>
    </p:spTree>
    <p:extLst>
      <p:ext uri="{BB962C8B-B14F-4D97-AF65-F5344CB8AC3E}">
        <p14:creationId xmlns:p14="http://schemas.microsoft.com/office/powerpoint/2010/main" val="2445574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5" Type="http://schemas.openxmlformats.org/officeDocument/2006/relationships/image" Target="../media/image3.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2/6/2024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edu.gcfglobal.org/en/computerbasics/what-is-a-computer/1/" TargetMode="External"/><Relationship Id="rId2" Type="http://schemas.openxmlformats.org/officeDocument/2006/relationships/hyperlink" Target="https://www.dictionary.com/browse/computer" TargetMode="Externa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4.xml"/><Relationship Id="rId1" Type="http://schemas.openxmlformats.org/officeDocument/2006/relationships/video" Target="https://www.youtube.com/embed/Cu3R5it4cQs?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hyperlink" Target="https://www.linkedin.com/learning/working-with-computers-and-devices"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Introduction</a:t>
            </a:r>
          </a:p>
          <a:p>
            <a:endParaRPr lang="en-GB" sz="2400" b="1" i="1" dirty="0"/>
          </a:p>
          <a:p>
            <a:r>
              <a:rPr lang="en-GB" sz="2400" b="1" i="1" dirty="0"/>
              <a:t>Module Name: Digital Technologies</a:t>
            </a:r>
          </a:p>
          <a:p>
            <a:r>
              <a:rPr lang="en-GB" sz="2400" b="1" i="1" dirty="0"/>
              <a:t>Module Code: ACCA4030</a:t>
            </a:r>
            <a:br>
              <a:rPr lang="en-GB" sz="2400" i="1" dirty="0"/>
            </a:br>
            <a:endParaRPr lang="en-GB" sz="2400" i="1" dirty="0"/>
          </a:p>
          <a:p>
            <a:endParaRPr lang="en-GB" sz="4000" b="1" dirty="0">
              <a:effectLst>
                <a:outerShdw blurRad="38100" dist="38100" dir="2700000" algn="tl">
                  <a:srgbClr val="000000">
                    <a:alpha val="43137"/>
                  </a:srgbClr>
                </a:outerShdw>
              </a:effectLst>
            </a:endParaRP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endParaRPr lang="en-GB" dirty="0"/>
          </a:p>
          <a:p>
            <a:endParaRPr lang="en-GB"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BB5D5E8-EC24-B607-AA17-FD532CD2945F}"/>
              </a:ext>
            </a:extLst>
          </p:cNvPr>
          <p:cNvPicPr>
            <a:picLocks noChangeAspect="1"/>
          </p:cNvPicPr>
          <p:nvPr/>
        </p:nvPicPr>
        <p:blipFill>
          <a:blip r:embed="rId3"/>
          <a:stretch>
            <a:fillRect/>
          </a:stretch>
        </p:blipFill>
        <p:spPr>
          <a:xfrm>
            <a:off x="1774857" y="15874"/>
            <a:ext cx="8816943" cy="5561645"/>
          </a:xfrm>
          <a:prstGeom prst="rect">
            <a:avLst/>
          </a:prstGeom>
        </p:spPr>
      </p:pic>
    </p:spTree>
    <p:extLst>
      <p:ext uri="{BB962C8B-B14F-4D97-AF65-F5344CB8AC3E}">
        <p14:creationId xmlns:p14="http://schemas.microsoft.com/office/powerpoint/2010/main" val="24235161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804AFA1-791E-67ED-65B1-C9C7860B4B83}"/>
              </a:ext>
            </a:extLst>
          </p:cNvPr>
          <p:cNvPicPr>
            <a:picLocks noChangeAspect="1"/>
          </p:cNvPicPr>
          <p:nvPr/>
        </p:nvPicPr>
        <p:blipFill>
          <a:blip r:embed="rId3"/>
          <a:stretch>
            <a:fillRect/>
          </a:stretch>
        </p:blipFill>
        <p:spPr>
          <a:xfrm>
            <a:off x="280919" y="139700"/>
            <a:ext cx="10802041" cy="5251450"/>
          </a:xfrm>
          <a:prstGeom prst="rect">
            <a:avLst/>
          </a:prstGeom>
        </p:spPr>
      </p:pic>
    </p:spTree>
    <p:extLst>
      <p:ext uri="{BB962C8B-B14F-4D97-AF65-F5344CB8AC3E}">
        <p14:creationId xmlns:p14="http://schemas.microsoft.com/office/powerpoint/2010/main" val="1177752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B9B0FA5-7A86-4034-AD5F-8D60A6E389A7}"/>
              </a:ext>
            </a:extLst>
          </p:cNvPr>
          <p:cNvSpPr>
            <a:spLocks noGrp="1"/>
          </p:cNvSpPr>
          <p:nvPr>
            <p:ph idx="1"/>
          </p:nvPr>
        </p:nvSpPr>
        <p:spPr/>
        <p:txBody>
          <a:bodyPr/>
          <a:lstStyle/>
          <a:p>
            <a:r>
              <a:rPr lang="en-US" dirty="0">
                <a:solidFill>
                  <a:schemeClr val="tx1"/>
                </a:solidFill>
              </a:rPr>
              <a:t>Noun:</a:t>
            </a:r>
          </a:p>
          <a:p>
            <a:r>
              <a:rPr lang="en-US" dirty="0">
                <a:solidFill>
                  <a:schemeClr val="tx1"/>
                </a:solidFill>
              </a:rPr>
              <a:t>    “a programmable electronic device designed to accept data, perform prescribed mathematical and logical operations at high speed, and display the results of these operations. Mainframes, desktop and laptop computers, tablets, and smartphones are some of the different types of computers.”</a:t>
            </a:r>
          </a:p>
          <a:p>
            <a:r>
              <a:rPr lang="en-US" sz="1200" dirty="0">
                <a:solidFill>
                  <a:schemeClr val="tx1"/>
                </a:solidFill>
                <a:hlinkClick r:id="rId2"/>
              </a:rPr>
              <a:t>https://www.dictionary.com/browse/computer</a:t>
            </a:r>
            <a:endParaRPr lang="en-US" sz="1200" dirty="0">
              <a:solidFill>
                <a:schemeClr val="tx1"/>
              </a:solidFill>
            </a:endParaRPr>
          </a:p>
          <a:p>
            <a:endParaRPr lang="en-US" dirty="0">
              <a:solidFill>
                <a:schemeClr val="tx1"/>
              </a:solidFill>
            </a:endParaRPr>
          </a:p>
          <a:p>
            <a:r>
              <a:rPr lang="en-US" dirty="0">
                <a:solidFill>
                  <a:schemeClr val="tx1"/>
                </a:solidFill>
              </a:rPr>
              <a:t>“A </a:t>
            </a:r>
            <a:r>
              <a:rPr lang="en-US" b="1" dirty="0">
                <a:solidFill>
                  <a:schemeClr val="tx1"/>
                </a:solidFill>
              </a:rPr>
              <a:t>computer</a:t>
            </a:r>
            <a:r>
              <a:rPr lang="en-US" dirty="0">
                <a:solidFill>
                  <a:schemeClr val="tx1"/>
                </a:solidFill>
              </a:rPr>
              <a:t> is an electronic device that manipulates information, or data. It has the ability to </a:t>
            </a:r>
            <a:r>
              <a:rPr lang="en-US" b="1" dirty="0">
                <a:solidFill>
                  <a:schemeClr val="tx1"/>
                </a:solidFill>
              </a:rPr>
              <a:t>store</a:t>
            </a:r>
            <a:r>
              <a:rPr lang="en-US" dirty="0">
                <a:solidFill>
                  <a:schemeClr val="tx1"/>
                </a:solidFill>
              </a:rPr>
              <a:t>, </a:t>
            </a:r>
            <a:r>
              <a:rPr lang="en-US" b="1" dirty="0">
                <a:solidFill>
                  <a:schemeClr val="tx1"/>
                </a:solidFill>
              </a:rPr>
              <a:t>retrieve</a:t>
            </a:r>
            <a:r>
              <a:rPr lang="en-US" dirty="0">
                <a:solidFill>
                  <a:schemeClr val="tx1"/>
                </a:solidFill>
              </a:rPr>
              <a:t>, and </a:t>
            </a:r>
            <a:r>
              <a:rPr lang="en-US" b="1" dirty="0">
                <a:solidFill>
                  <a:schemeClr val="tx1"/>
                </a:solidFill>
              </a:rPr>
              <a:t>process</a:t>
            </a:r>
            <a:r>
              <a:rPr lang="en-US" dirty="0">
                <a:solidFill>
                  <a:schemeClr val="tx1"/>
                </a:solidFill>
              </a:rPr>
              <a:t> data. You may already know that you can use a computer to </a:t>
            </a:r>
            <a:r>
              <a:rPr lang="en-US" b="1" dirty="0">
                <a:solidFill>
                  <a:schemeClr val="tx1"/>
                </a:solidFill>
              </a:rPr>
              <a:t>type documents</a:t>
            </a:r>
            <a:r>
              <a:rPr lang="en-US" dirty="0">
                <a:solidFill>
                  <a:schemeClr val="tx1"/>
                </a:solidFill>
              </a:rPr>
              <a:t>, </a:t>
            </a:r>
            <a:r>
              <a:rPr lang="en-US" b="1" dirty="0">
                <a:solidFill>
                  <a:schemeClr val="tx1"/>
                </a:solidFill>
              </a:rPr>
              <a:t>send email</a:t>
            </a:r>
            <a:r>
              <a:rPr lang="en-US" dirty="0">
                <a:solidFill>
                  <a:schemeClr val="tx1"/>
                </a:solidFill>
              </a:rPr>
              <a:t>, </a:t>
            </a:r>
            <a:r>
              <a:rPr lang="en-US" b="1" dirty="0">
                <a:solidFill>
                  <a:schemeClr val="tx1"/>
                </a:solidFill>
              </a:rPr>
              <a:t>play games</a:t>
            </a:r>
            <a:r>
              <a:rPr lang="en-US" dirty="0">
                <a:solidFill>
                  <a:schemeClr val="tx1"/>
                </a:solidFill>
              </a:rPr>
              <a:t>, and </a:t>
            </a:r>
            <a:r>
              <a:rPr lang="en-US" b="1" dirty="0">
                <a:solidFill>
                  <a:schemeClr val="tx1"/>
                </a:solidFill>
              </a:rPr>
              <a:t>browse the Web</a:t>
            </a:r>
            <a:r>
              <a:rPr lang="en-US" dirty="0">
                <a:solidFill>
                  <a:schemeClr val="tx1"/>
                </a:solidFill>
              </a:rPr>
              <a:t>. You can also use it to edit or create </a:t>
            </a:r>
            <a:r>
              <a:rPr lang="en-US" b="1" dirty="0">
                <a:solidFill>
                  <a:schemeClr val="tx1"/>
                </a:solidFill>
              </a:rPr>
              <a:t>spreadsheets</a:t>
            </a:r>
            <a:r>
              <a:rPr lang="en-US" dirty="0">
                <a:solidFill>
                  <a:schemeClr val="tx1"/>
                </a:solidFill>
              </a:rPr>
              <a:t>, </a:t>
            </a:r>
            <a:r>
              <a:rPr lang="en-US" b="1" dirty="0">
                <a:solidFill>
                  <a:schemeClr val="tx1"/>
                </a:solidFill>
              </a:rPr>
              <a:t>presentations</a:t>
            </a:r>
            <a:r>
              <a:rPr lang="en-US" dirty="0">
                <a:solidFill>
                  <a:schemeClr val="tx1"/>
                </a:solidFill>
              </a:rPr>
              <a:t>, and even</a:t>
            </a:r>
            <a:r>
              <a:rPr lang="en-US" b="1" dirty="0">
                <a:solidFill>
                  <a:schemeClr val="tx1"/>
                </a:solidFill>
              </a:rPr>
              <a:t> videos</a:t>
            </a:r>
            <a:r>
              <a:rPr lang="en-US" dirty="0">
                <a:solidFill>
                  <a:schemeClr val="tx1"/>
                </a:solidFill>
              </a:rPr>
              <a:t>.”</a:t>
            </a:r>
          </a:p>
          <a:p>
            <a:r>
              <a:rPr lang="en-GB" sz="1200" dirty="0">
                <a:solidFill>
                  <a:schemeClr val="tx1"/>
                </a:solidFill>
                <a:hlinkClick r:id="rId3"/>
              </a:rPr>
              <a:t>https://edu.gcfglobal.org/en/computerbasics/what-is-a-computer/1/</a:t>
            </a:r>
            <a:endParaRPr lang="en-US" sz="1200" dirty="0">
              <a:solidFill>
                <a:schemeClr val="tx1"/>
              </a:solidFill>
            </a:endParaRPr>
          </a:p>
          <a:p>
            <a:endParaRPr lang="en-US" sz="1200" dirty="0">
              <a:solidFill>
                <a:schemeClr val="tx1"/>
              </a:solidFill>
            </a:endParaRPr>
          </a:p>
          <a:p>
            <a:endParaRPr lang="en-US" sz="1200" dirty="0">
              <a:solidFill>
                <a:schemeClr val="tx1"/>
              </a:solidFill>
            </a:endParaRPr>
          </a:p>
          <a:p>
            <a:endParaRPr lang="en-GB" sz="1200" dirty="0">
              <a:solidFill>
                <a:schemeClr val="tx1"/>
              </a:solidFill>
            </a:endParaRPr>
          </a:p>
        </p:txBody>
      </p:sp>
      <p:sp>
        <p:nvSpPr>
          <p:cNvPr id="3" name="Title 2">
            <a:extLst>
              <a:ext uri="{FF2B5EF4-FFF2-40B4-BE49-F238E27FC236}">
                <a16:creationId xmlns:a16="http://schemas.microsoft.com/office/drawing/2014/main" id="{9F0E6756-A529-EAB4-2621-30F04AA56F9F}"/>
              </a:ext>
            </a:extLst>
          </p:cNvPr>
          <p:cNvSpPr>
            <a:spLocks noGrp="1"/>
          </p:cNvSpPr>
          <p:nvPr>
            <p:ph type="title"/>
          </p:nvPr>
        </p:nvSpPr>
        <p:spPr/>
        <p:txBody>
          <a:bodyPr/>
          <a:lstStyle/>
          <a:p>
            <a:r>
              <a:rPr lang="en-US" dirty="0"/>
              <a:t>What is a computer?</a:t>
            </a:r>
            <a:endParaRPr lang="en-GB" dirty="0"/>
          </a:p>
        </p:txBody>
      </p:sp>
    </p:spTree>
    <p:extLst>
      <p:ext uri="{BB962C8B-B14F-4D97-AF65-F5344CB8AC3E}">
        <p14:creationId xmlns:p14="http://schemas.microsoft.com/office/powerpoint/2010/main" val="3000013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Computer Basics: What Is a Computer?">
            <a:hlinkClick r:id="" action="ppaction://media"/>
            <a:extLst>
              <a:ext uri="{FF2B5EF4-FFF2-40B4-BE49-F238E27FC236}">
                <a16:creationId xmlns:a16="http://schemas.microsoft.com/office/drawing/2014/main" id="{F559E9A5-9162-3932-A806-42455DB81434}"/>
              </a:ext>
            </a:extLst>
          </p:cNvPr>
          <p:cNvPicPr>
            <a:picLocks noGrp="1" noRot="1" noChangeAspect="1"/>
          </p:cNvPicPr>
          <p:nvPr>
            <p:ph idx="1"/>
            <a:videoFile r:link="rId1"/>
          </p:nvPr>
        </p:nvPicPr>
        <p:blipFill>
          <a:blip r:embed="rId3"/>
          <a:stretch>
            <a:fillRect/>
          </a:stretch>
        </p:blipFill>
        <p:spPr>
          <a:xfrm>
            <a:off x="2468562" y="1379537"/>
            <a:ext cx="7254875" cy="4098925"/>
          </a:xfrm>
          <a:prstGeom prst="rect">
            <a:avLst/>
          </a:prstGeom>
        </p:spPr>
      </p:pic>
      <p:sp>
        <p:nvSpPr>
          <p:cNvPr id="3" name="Title 2">
            <a:extLst>
              <a:ext uri="{FF2B5EF4-FFF2-40B4-BE49-F238E27FC236}">
                <a16:creationId xmlns:a16="http://schemas.microsoft.com/office/drawing/2014/main" id="{3EFFEB49-2E56-E7AF-0114-5407AC079B79}"/>
              </a:ext>
            </a:extLst>
          </p:cNvPr>
          <p:cNvSpPr>
            <a:spLocks noGrp="1"/>
          </p:cNvSpPr>
          <p:nvPr>
            <p:ph type="title"/>
          </p:nvPr>
        </p:nvSpPr>
        <p:spPr/>
        <p:txBody>
          <a:bodyPr/>
          <a:lstStyle/>
          <a:p>
            <a:r>
              <a:rPr lang="en-US" dirty="0"/>
              <a:t>What is a Computer?</a:t>
            </a:r>
            <a:endParaRPr lang="en-GB" dirty="0"/>
          </a:p>
        </p:txBody>
      </p:sp>
    </p:spTree>
    <p:extLst>
      <p:ext uri="{BB962C8B-B14F-4D97-AF65-F5344CB8AC3E}">
        <p14:creationId xmlns:p14="http://schemas.microsoft.com/office/powerpoint/2010/main" val="1562020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3">
            <a:extLst>
              <a:ext uri="{FF2B5EF4-FFF2-40B4-BE49-F238E27FC236}">
                <a16:creationId xmlns:a16="http://schemas.microsoft.com/office/drawing/2014/main" id="{EFAD9A3D-2D84-A325-D835-73DE71BD0E17}"/>
              </a:ext>
            </a:extLst>
          </p:cNvPr>
          <p:cNvPicPr>
            <a:picLocks noGrp="1" noChangeAspect="1"/>
          </p:cNvPicPr>
          <p:nvPr>
            <p:ph idx="1"/>
          </p:nvPr>
        </p:nvPicPr>
        <p:blipFill>
          <a:blip r:embed="rId3"/>
          <a:stretch>
            <a:fillRect/>
          </a:stretch>
        </p:blipFill>
        <p:spPr>
          <a:xfrm>
            <a:off x="1012004" y="87539"/>
            <a:ext cx="9106241" cy="5623846"/>
          </a:xfrm>
          <a:prstGeom prst="rect">
            <a:avLst/>
          </a:prstGeom>
        </p:spPr>
      </p:pic>
    </p:spTree>
    <p:extLst>
      <p:ext uri="{BB962C8B-B14F-4D97-AF65-F5344CB8AC3E}">
        <p14:creationId xmlns:p14="http://schemas.microsoft.com/office/powerpoint/2010/main" val="2447725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3">
            <a:extLst>
              <a:ext uri="{FF2B5EF4-FFF2-40B4-BE49-F238E27FC236}">
                <a16:creationId xmlns:a16="http://schemas.microsoft.com/office/drawing/2014/main" id="{2B7C69BF-C9F1-282D-FABD-C132D7713FDE}"/>
              </a:ext>
            </a:extLst>
          </p:cNvPr>
          <p:cNvPicPr>
            <a:picLocks noGrp="1" noChangeAspect="1"/>
          </p:cNvPicPr>
          <p:nvPr>
            <p:ph idx="1"/>
          </p:nvPr>
        </p:nvPicPr>
        <p:blipFill>
          <a:blip r:embed="rId3"/>
          <a:stretch>
            <a:fillRect/>
          </a:stretch>
        </p:blipFill>
        <p:spPr>
          <a:xfrm>
            <a:off x="776026" y="220894"/>
            <a:ext cx="9389788" cy="5675081"/>
          </a:xfrm>
          <a:prstGeom prst="rect">
            <a:avLst/>
          </a:prstGeom>
        </p:spPr>
      </p:pic>
    </p:spTree>
    <p:extLst>
      <p:ext uri="{BB962C8B-B14F-4D97-AF65-F5344CB8AC3E}">
        <p14:creationId xmlns:p14="http://schemas.microsoft.com/office/powerpoint/2010/main" val="36018445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7859F0BF-2180-1515-B240-5481ACE11F0E}"/>
              </a:ext>
            </a:extLst>
          </p:cNvPr>
          <p:cNvPicPr>
            <a:picLocks noGrp="1" noChangeAspect="1"/>
          </p:cNvPicPr>
          <p:nvPr>
            <p:ph idx="1"/>
          </p:nvPr>
        </p:nvPicPr>
        <p:blipFill>
          <a:blip r:embed="rId3"/>
          <a:stretch>
            <a:fillRect/>
          </a:stretch>
        </p:blipFill>
        <p:spPr>
          <a:xfrm>
            <a:off x="490971" y="184936"/>
            <a:ext cx="9348620" cy="5479872"/>
          </a:xfrm>
          <a:prstGeom prst="rect">
            <a:avLst/>
          </a:prstGeom>
        </p:spPr>
      </p:pic>
    </p:spTree>
    <p:extLst>
      <p:ext uri="{BB962C8B-B14F-4D97-AF65-F5344CB8AC3E}">
        <p14:creationId xmlns:p14="http://schemas.microsoft.com/office/powerpoint/2010/main" val="6163235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644CAE0-B0D8-759E-C9AD-372E3C539907}"/>
              </a:ext>
            </a:extLst>
          </p:cNvPr>
          <p:cNvSpPr>
            <a:spLocks noGrp="1"/>
          </p:cNvSpPr>
          <p:nvPr>
            <p:ph idx="1"/>
          </p:nvPr>
        </p:nvSpPr>
        <p:spPr>
          <a:xfrm>
            <a:off x="575962" y="1121285"/>
            <a:ext cx="11040076" cy="4315420"/>
          </a:xfrm>
        </p:spPr>
        <p:txBody>
          <a:bodyPr/>
          <a:lstStyle/>
          <a:p>
            <a:pPr marL="342900" indent="-342900" algn="l">
              <a:buFont typeface="Arial" panose="020B0604020202020204" pitchFamily="34" charset="0"/>
              <a:buChar char="•"/>
            </a:pPr>
            <a:r>
              <a:rPr lang="en-US" sz="2400" dirty="0">
                <a:solidFill>
                  <a:schemeClr val="tx1"/>
                </a:solidFill>
              </a:rPr>
              <a:t>Computers are fast and can process many things in a short amount of time in comparison to manual processing.</a:t>
            </a:r>
          </a:p>
          <a:p>
            <a:pPr marL="342900" indent="-342900" algn="l">
              <a:buFont typeface="Arial" panose="020B0604020202020204" pitchFamily="34" charset="0"/>
              <a:buChar char="•"/>
            </a:pPr>
            <a:r>
              <a:rPr lang="en-GB" sz="2400" dirty="0">
                <a:solidFill>
                  <a:schemeClr val="tx1"/>
                </a:solidFill>
              </a:rPr>
              <a:t>Documents can be created, edited, printed and stored to be retrieved later in a quick and convenient manner.</a:t>
            </a:r>
          </a:p>
          <a:p>
            <a:pPr marL="342900" indent="-342900" algn="l">
              <a:buFont typeface="Arial" panose="020B0604020202020204" pitchFamily="34" charset="0"/>
              <a:buChar char="•"/>
            </a:pPr>
            <a:r>
              <a:rPr lang="en-GB" sz="2400" dirty="0">
                <a:solidFill>
                  <a:schemeClr val="tx1"/>
                </a:solidFill>
              </a:rPr>
              <a:t>A computer allows connection to the internet (world wide web) where you can access:</a:t>
            </a:r>
          </a:p>
          <a:p>
            <a:pPr marL="743010" lvl="1" indent="-342900"/>
            <a:r>
              <a:rPr lang="en-GB" sz="2000" dirty="0"/>
              <a:t>Education</a:t>
            </a:r>
          </a:p>
          <a:p>
            <a:pPr marL="743010" lvl="1" indent="-342900"/>
            <a:r>
              <a:rPr lang="en-GB" sz="2000" dirty="0">
                <a:solidFill>
                  <a:schemeClr val="tx1"/>
                </a:solidFill>
              </a:rPr>
              <a:t>Social media</a:t>
            </a:r>
          </a:p>
          <a:p>
            <a:pPr marL="743010" lvl="1" indent="-342900"/>
            <a:r>
              <a:rPr lang="en-GB" sz="2000" dirty="0"/>
              <a:t>News and current affairs</a:t>
            </a:r>
          </a:p>
          <a:p>
            <a:pPr marL="743010" lvl="1" indent="-342900"/>
            <a:r>
              <a:rPr lang="en-GB" sz="2000" dirty="0">
                <a:solidFill>
                  <a:schemeClr val="tx1"/>
                </a:solidFill>
              </a:rPr>
              <a:t>General knowledge and information</a:t>
            </a:r>
          </a:p>
          <a:p>
            <a:pPr marL="342900" indent="-342900" algn="l">
              <a:buFont typeface="Arial" panose="020B0604020202020204" pitchFamily="34" charset="0"/>
              <a:buChar char="•"/>
            </a:pPr>
            <a:r>
              <a:rPr lang="en-GB" sz="2400" dirty="0">
                <a:solidFill>
                  <a:schemeClr val="tx1"/>
                </a:solidFill>
              </a:rPr>
              <a:t>Computers save organisations money.</a:t>
            </a:r>
          </a:p>
          <a:p>
            <a:pPr marL="342900" indent="-342900" algn="l">
              <a:buFont typeface="Arial" panose="020B0604020202020204" pitchFamily="34" charset="0"/>
              <a:buChar char="•"/>
            </a:pPr>
            <a:r>
              <a:rPr lang="en-GB" sz="2400" dirty="0">
                <a:solidFill>
                  <a:schemeClr val="tx1"/>
                </a:solidFill>
              </a:rPr>
              <a:t>Computers help with research and development with data analysis and visualisations</a:t>
            </a:r>
          </a:p>
        </p:txBody>
      </p:sp>
      <p:sp>
        <p:nvSpPr>
          <p:cNvPr id="3" name="Title 2">
            <a:extLst>
              <a:ext uri="{FF2B5EF4-FFF2-40B4-BE49-F238E27FC236}">
                <a16:creationId xmlns:a16="http://schemas.microsoft.com/office/drawing/2014/main" id="{EA3466FD-FDF9-C157-02B8-741B82B7EC0A}"/>
              </a:ext>
            </a:extLst>
          </p:cNvPr>
          <p:cNvSpPr>
            <a:spLocks noGrp="1"/>
          </p:cNvSpPr>
          <p:nvPr>
            <p:ph type="title"/>
          </p:nvPr>
        </p:nvSpPr>
        <p:spPr/>
        <p:txBody>
          <a:bodyPr/>
          <a:lstStyle/>
          <a:p>
            <a:r>
              <a:rPr lang="en-US" b="1" dirty="0"/>
              <a:t>Benefits of using computers</a:t>
            </a:r>
            <a:endParaRPr lang="en-GB" b="1" dirty="0"/>
          </a:p>
        </p:txBody>
      </p:sp>
    </p:spTree>
    <p:extLst>
      <p:ext uri="{BB962C8B-B14F-4D97-AF65-F5344CB8AC3E}">
        <p14:creationId xmlns:p14="http://schemas.microsoft.com/office/powerpoint/2010/main" val="15498319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F17B1-546D-65B2-7FB6-8D5F7B0F7602}"/>
              </a:ext>
            </a:extLst>
          </p:cNvPr>
          <p:cNvSpPr>
            <a:spLocks noGrp="1"/>
          </p:cNvSpPr>
          <p:nvPr>
            <p:ph type="title"/>
          </p:nvPr>
        </p:nvSpPr>
        <p:spPr/>
        <p:txBody>
          <a:bodyPr/>
          <a:lstStyle/>
          <a:p>
            <a:r>
              <a:rPr lang="en-US" b="1" dirty="0"/>
              <a:t>Limitations of Computers</a:t>
            </a:r>
            <a:endParaRPr lang="en-GB" b="1" dirty="0"/>
          </a:p>
        </p:txBody>
      </p:sp>
      <p:sp>
        <p:nvSpPr>
          <p:cNvPr id="3" name="Content Placeholder 2">
            <a:extLst>
              <a:ext uri="{FF2B5EF4-FFF2-40B4-BE49-F238E27FC236}">
                <a16:creationId xmlns:a16="http://schemas.microsoft.com/office/drawing/2014/main" id="{388DFE1B-6CA8-A0D0-A3A6-C190DC3B8E7A}"/>
              </a:ext>
            </a:extLst>
          </p:cNvPr>
          <p:cNvSpPr>
            <a:spLocks noGrp="1"/>
          </p:cNvSpPr>
          <p:nvPr>
            <p:ph idx="1"/>
          </p:nvPr>
        </p:nvSpPr>
        <p:spPr>
          <a:xfrm>
            <a:off x="358219" y="1480930"/>
            <a:ext cx="11481847" cy="4154557"/>
          </a:xfrm>
        </p:spPr>
        <p:txBody>
          <a:bodyPr>
            <a:normAutofit lnSpcReduction="10000"/>
          </a:bodyPr>
          <a:lstStyle/>
          <a:p>
            <a:r>
              <a:rPr lang="en-US" dirty="0"/>
              <a:t>Computers work on instructions, without instructions a computer will not function</a:t>
            </a:r>
          </a:p>
          <a:p>
            <a:r>
              <a:rPr lang="en-GB" dirty="0"/>
              <a:t>A set of instructions, developed by a human is called a program.</a:t>
            </a:r>
          </a:p>
          <a:p>
            <a:r>
              <a:rPr lang="en-GB" dirty="0"/>
              <a:t>If the instructions in a program are wrong, or not accurate, the result is false and instructions cannot be carried out.</a:t>
            </a:r>
          </a:p>
          <a:p>
            <a:r>
              <a:rPr lang="en-GB" dirty="0"/>
              <a:t>A computer cannot think for itself.</a:t>
            </a:r>
          </a:p>
          <a:p>
            <a:r>
              <a:rPr lang="en-GB" dirty="0"/>
              <a:t>The decision making needs to be included in the program (instructions).</a:t>
            </a:r>
          </a:p>
          <a:p>
            <a:r>
              <a:rPr lang="en-GB" dirty="0"/>
              <a:t>A computer can only operate by defined rules.</a:t>
            </a:r>
          </a:p>
          <a:p>
            <a:r>
              <a:rPr lang="en-GB" dirty="0"/>
              <a:t>Purchasing and maintaining a computer can cost a lot.</a:t>
            </a:r>
          </a:p>
        </p:txBody>
      </p:sp>
    </p:spTree>
    <p:extLst>
      <p:ext uri="{BB962C8B-B14F-4D97-AF65-F5344CB8AC3E}">
        <p14:creationId xmlns:p14="http://schemas.microsoft.com/office/powerpoint/2010/main" val="10471995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7B01CA5-7642-6B0E-4E2A-7749D3CA33DD}"/>
              </a:ext>
            </a:extLst>
          </p:cNvPr>
          <p:cNvPicPr>
            <a:picLocks noChangeAspect="1"/>
          </p:cNvPicPr>
          <p:nvPr/>
        </p:nvPicPr>
        <p:blipFill>
          <a:blip r:embed="rId2"/>
          <a:stretch>
            <a:fillRect/>
          </a:stretch>
        </p:blipFill>
        <p:spPr>
          <a:xfrm>
            <a:off x="4899991" y="1430868"/>
            <a:ext cx="7241066" cy="4022815"/>
          </a:xfrm>
          <a:prstGeom prst="rect">
            <a:avLst/>
          </a:prstGeom>
        </p:spPr>
      </p:pic>
      <p:sp>
        <p:nvSpPr>
          <p:cNvPr id="2" name="Content Placeholder 1">
            <a:extLst>
              <a:ext uri="{FF2B5EF4-FFF2-40B4-BE49-F238E27FC236}">
                <a16:creationId xmlns:a16="http://schemas.microsoft.com/office/drawing/2014/main" id="{98597913-7E14-30B0-48B7-7031884AEFEE}"/>
              </a:ext>
            </a:extLst>
          </p:cNvPr>
          <p:cNvSpPr>
            <a:spLocks noGrp="1"/>
          </p:cNvSpPr>
          <p:nvPr>
            <p:ph idx="1"/>
          </p:nvPr>
        </p:nvSpPr>
        <p:spPr>
          <a:xfrm>
            <a:off x="583688" y="1209268"/>
            <a:ext cx="5512312" cy="4098595"/>
          </a:xfrm>
        </p:spPr>
        <p:txBody>
          <a:bodyPr/>
          <a:lstStyle/>
          <a:p>
            <a:pPr marL="342900" indent="-342900" algn="l">
              <a:buFont typeface="Arial" panose="020B0604020202020204" pitchFamily="34" charset="0"/>
              <a:buChar char="•"/>
            </a:pPr>
            <a:r>
              <a:rPr lang="en-US" sz="2400" dirty="0">
                <a:solidFill>
                  <a:schemeClr val="tx1"/>
                </a:solidFill>
              </a:rPr>
              <a:t>The computer is made up of a lot of components.</a:t>
            </a:r>
          </a:p>
          <a:p>
            <a:pPr marL="342900" indent="-342900" algn="l">
              <a:buFont typeface="Arial" panose="020B0604020202020204" pitchFamily="34" charset="0"/>
              <a:buChar char="•"/>
            </a:pPr>
            <a:r>
              <a:rPr lang="en-US" sz="2400" dirty="0">
                <a:solidFill>
                  <a:schemeClr val="tx1"/>
                </a:solidFill>
              </a:rPr>
              <a:t>When connected they make the computer work.</a:t>
            </a:r>
          </a:p>
          <a:p>
            <a:pPr marL="342900" indent="-342900" algn="l">
              <a:buFont typeface="Arial" panose="020B0604020202020204" pitchFamily="34" charset="0"/>
              <a:buChar char="•"/>
            </a:pPr>
            <a:r>
              <a:rPr lang="en-US" sz="2400" dirty="0">
                <a:solidFill>
                  <a:schemeClr val="tx1"/>
                </a:solidFill>
              </a:rPr>
              <a:t>We will look at a few of the basic components:</a:t>
            </a:r>
          </a:p>
          <a:p>
            <a:pPr marL="743010" lvl="1" indent="-342900"/>
            <a:r>
              <a:rPr lang="en-US" sz="2000" dirty="0">
                <a:solidFill>
                  <a:schemeClr val="tx1"/>
                </a:solidFill>
              </a:rPr>
              <a:t>Random Access Memory</a:t>
            </a:r>
          </a:p>
          <a:p>
            <a:pPr marL="743010" lvl="1" indent="-342900"/>
            <a:r>
              <a:rPr lang="en-US" sz="2000" dirty="0"/>
              <a:t>Central Processing Unit</a:t>
            </a:r>
          </a:p>
          <a:p>
            <a:pPr marL="743010" lvl="1" indent="-342900"/>
            <a:r>
              <a:rPr lang="en-US" sz="2000" dirty="0">
                <a:solidFill>
                  <a:schemeClr val="tx1"/>
                </a:solidFill>
              </a:rPr>
              <a:t>Graphics Processing Unit</a:t>
            </a:r>
          </a:p>
          <a:p>
            <a:pPr marL="743010" lvl="1" indent="-342900"/>
            <a:r>
              <a:rPr lang="en-US" sz="2000" dirty="0"/>
              <a:t>Hard Drive</a:t>
            </a:r>
            <a:endParaRPr lang="en-US" sz="2000" dirty="0">
              <a:solidFill>
                <a:schemeClr val="tx1"/>
              </a:solidFill>
            </a:endParaRPr>
          </a:p>
          <a:p>
            <a:pPr marL="342900" indent="-342900" algn="l">
              <a:buFont typeface="Arial" panose="020B0604020202020204" pitchFamily="34" charset="0"/>
              <a:buChar char="•"/>
            </a:pPr>
            <a:r>
              <a:rPr lang="en-US" sz="2400" b="1" dirty="0">
                <a:solidFill>
                  <a:schemeClr val="tx1"/>
                </a:solidFill>
              </a:rPr>
              <a:t>These components are known as the Hardware</a:t>
            </a:r>
          </a:p>
          <a:p>
            <a:pPr marL="743010" lvl="1" indent="-342900"/>
            <a:endParaRPr lang="en-GB" dirty="0">
              <a:solidFill>
                <a:schemeClr val="tx1"/>
              </a:solidFill>
            </a:endParaRPr>
          </a:p>
        </p:txBody>
      </p:sp>
      <p:sp>
        <p:nvSpPr>
          <p:cNvPr id="3" name="Title 2">
            <a:extLst>
              <a:ext uri="{FF2B5EF4-FFF2-40B4-BE49-F238E27FC236}">
                <a16:creationId xmlns:a16="http://schemas.microsoft.com/office/drawing/2014/main" id="{607CC6F7-3260-3E95-B8B1-B3670FA7BA59}"/>
              </a:ext>
            </a:extLst>
          </p:cNvPr>
          <p:cNvSpPr>
            <a:spLocks noGrp="1"/>
          </p:cNvSpPr>
          <p:nvPr>
            <p:ph type="title"/>
          </p:nvPr>
        </p:nvSpPr>
        <p:spPr/>
        <p:txBody>
          <a:bodyPr/>
          <a:lstStyle/>
          <a:p>
            <a:r>
              <a:rPr lang="en-US" b="1" dirty="0"/>
              <a:t>Basic Components of a Computer</a:t>
            </a:r>
            <a:endParaRPr lang="en-GB" b="1" dirty="0"/>
          </a:p>
        </p:txBody>
      </p:sp>
    </p:spTree>
    <p:extLst>
      <p:ext uri="{BB962C8B-B14F-4D97-AF65-F5344CB8AC3E}">
        <p14:creationId xmlns:p14="http://schemas.microsoft.com/office/powerpoint/2010/main" val="31302668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7B01CA5-7642-6B0E-4E2A-7749D3CA33DD}"/>
              </a:ext>
            </a:extLst>
          </p:cNvPr>
          <p:cNvPicPr>
            <a:picLocks noChangeAspect="1"/>
          </p:cNvPicPr>
          <p:nvPr/>
        </p:nvPicPr>
        <p:blipFill>
          <a:blip r:embed="rId2"/>
          <a:stretch>
            <a:fillRect/>
          </a:stretch>
        </p:blipFill>
        <p:spPr>
          <a:xfrm>
            <a:off x="5437953" y="1247157"/>
            <a:ext cx="6754047" cy="4022815"/>
          </a:xfrm>
          <a:prstGeom prst="rect">
            <a:avLst/>
          </a:prstGeom>
        </p:spPr>
      </p:pic>
      <p:sp>
        <p:nvSpPr>
          <p:cNvPr id="2" name="Content Placeholder 1">
            <a:extLst>
              <a:ext uri="{FF2B5EF4-FFF2-40B4-BE49-F238E27FC236}">
                <a16:creationId xmlns:a16="http://schemas.microsoft.com/office/drawing/2014/main" id="{98597913-7E14-30B0-48B7-7031884AEFEE}"/>
              </a:ext>
            </a:extLst>
          </p:cNvPr>
          <p:cNvSpPr>
            <a:spLocks noGrp="1"/>
          </p:cNvSpPr>
          <p:nvPr>
            <p:ph idx="1"/>
          </p:nvPr>
        </p:nvSpPr>
        <p:spPr>
          <a:xfrm>
            <a:off x="583687" y="1209268"/>
            <a:ext cx="5628269" cy="4098595"/>
          </a:xfrm>
        </p:spPr>
        <p:txBody>
          <a:bodyPr/>
          <a:lstStyle/>
          <a:p>
            <a:pPr marL="342900" indent="-342900" algn="l">
              <a:buFont typeface="Arial" panose="020B0604020202020204" pitchFamily="34" charset="0"/>
              <a:buChar char="•"/>
            </a:pPr>
            <a:r>
              <a:rPr lang="en-US" sz="2400" b="1" dirty="0">
                <a:solidFill>
                  <a:schemeClr val="tx1"/>
                </a:solidFill>
              </a:rPr>
              <a:t>Keyboard</a:t>
            </a:r>
            <a:r>
              <a:rPr lang="en-US" sz="2400" dirty="0">
                <a:solidFill>
                  <a:schemeClr val="tx1"/>
                </a:solidFill>
              </a:rPr>
              <a:t> – Used for inputting text and numbers into the computer.</a:t>
            </a:r>
          </a:p>
          <a:p>
            <a:pPr marL="342900" indent="-342900" algn="l">
              <a:buFont typeface="Arial" panose="020B0604020202020204" pitchFamily="34" charset="0"/>
              <a:buChar char="•"/>
            </a:pPr>
            <a:r>
              <a:rPr lang="en-US" sz="2400" b="1" dirty="0">
                <a:solidFill>
                  <a:schemeClr val="tx1"/>
                </a:solidFill>
              </a:rPr>
              <a:t>Mouse – </a:t>
            </a:r>
            <a:r>
              <a:rPr lang="en-US" sz="2400" dirty="0">
                <a:solidFill>
                  <a:schemeClr val="tx1"/>
                </a:solidFill>
              </a:rPr>
              <a:t>This moves according to the movement of the hand and points to areas on the VDU</a:t>
            </a:r>
          </a:p>
          <a:p>
            <a:pPr marL="342900" indent="-342900" algn="l">
              <a:buFont typeface="Arial" panose="020B0604020202020204" pitchFamily="34" charset="0"/>
              <a:buChar char="•"/>
            </a:pPr>
            <a:r>
              <a:rPr lang="en-US" sz="2400" b="1" dirty="0">
                <a:solidFill>
                  <a:schemeClr val="tx1"/>
                </a:solidFill>
              </a:rPr>
              <a:t>System Unit – </a:t>
            </a:r>
            <a:r>
              <a:rPr lang="en-US" sz="2400" dirty="0">
                <a:solidFill>
                  <a:schemeClr val="tx1"/>
                </a:solidFill>
              </a:rPr>
              <a:t>The box like structure that houses the essential components</a:t>
            </a:r>
            <a:endParaRPr lang="en-US" sz="2000" dirty="0">
              <a:solidFill>
                <a:schemeClr val="tx1"/>
              </a:solidFill>
            </a:endParaRPr>
          </a:p>
          <a:p>
            <a:pPr marL="342900" indent="-342900" algn="l">
              <a:buFont typeface="Arial" panose="020B0604020202020204" pitchFamily="34" charset="0"/>
              <a:buChar char="•"/>
            </a:pPr>
            <a:r>
              <a:rPr lang="en-US" sz="2400" b="1" dirty="0">
                <a:solidFill>
                  <a:schemeClr val="tx1"/>
                </a:solidFill>
              </a:rPr>
              <a:t>Visual Display Unit – </a:t>
            </a:r>
            <a:r>
              <a:rPr lang="en-US" sz="2400" dirty="0">
                <a:solidFill>
                  <a:schemeClr val="tx1"/>
                </a:solidFill>
              </a:rPr>
              <a:t>Used for displaying the output, also called the monitor.</a:t>
            </a:r>
          </a:p>
          <a:p>
            <a:pPr marL="342900" indent="-342900" algn="l">
              <a:buFont typeface="Arial" panose="020B0604020202020204" pitchFamily="34" charset="0"/>
              <a:buChar char="•"/>
            </a:pPr>
            <a:r>
              <a:rPr lang="en-US" sz="2200" b="1" dirty="0">
                <a:solidFill>
                  <a:schemeClr val="tx1"/>
                </a:solidFill>
              </a:rPr>
              <a:t>Central Processing Unit </a:t>
            </a:r>
            <a:r>
              <a:rPr lang="en-US" sz="2200" dirty="0">
                <a:solidFill>
                  <a:schemeClr val="tx1"/>
                </a:solidFill>
              </a:rPr>
              <a:t>– Processes instructions</a:t>
            </a:r>
            <a:endParaRPr lang="en-GB" dirty="0">
              <a:solidFill>
                <a:schemeClr val="tx1"/>
              </a:solidFill>
            </a:endParaRPr>
          </a:p>
        </p:txBody>
      </p:sp>
      <p:sp>
        <p:nvSpPr>
          <p:cNvPr id="3" name="Title 2">
            <a:extLst>
              <a:ext uri="{FF2B5EF4-FFF2-40B4-BE49-F238E27FC236}">
                <a16:creationId xmlns:a16="http://schemas.microsoft.com/office/drawing/2014/main" id="{607CC6F7-3260-3E95-B8B1-B3670FA7BA59}"/>
              </a:ext>
            </a:extLst>
          </p:cNvPr>
          <p:cNvSpPr>
            <a:spLocks noGrp="1"/>
          </p:cNvSpPr>
          <p:nvPr>
            <p:ph type="title"/>
          </p:nvPr>
        </p:nvSpPr>
        <p:spPr/>
        <p:txBody>
          <a:bodyPr>
            <a:normAutofit/>
          </a:bodyPr>
          <a:lstStyle/>
          <a:p>
            <a:r>
              <a:rPr lang="en-US" b="1" dirty="0"/>
              <a:t>Components of a Computer – Input / Output</a:t>
            </a:r>
            <a:endParaRPr lang="en-GB" b="1" dirty="0"/>
          </a:p>
        </p:txBody>
      </p:sp>
    </p:spTree>
    <p:extLst>
      <p:ext uri="{BB962C8B-B14F-4D97-AF65-F5344CB8AC3E}">
        <p14:creationId xmlns:p14="http://schemas.microsoft.com/office/powerpoint/2010/main" val="36672372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7B01CA5-7642-6B0E-4E2A-7749D3CA33DD}"/>
              </a:ext>
            </a:extLst>
          </p:cNvPr>
          <p:cNvPicPr>
            <a:picLocks noChangeAspect="1"/>
          </p:cNvPicPr>
          <p:nvPr/>
        </p:nvPicPr>
        <p:blipFill>
          <a:blip r:embed="rId2"/>
          <a:stretch>
            <a:fillRect/>
          </a:stretch>
        </p:blipFill>
        <p:spPr>
          <a:xfrm>
            <a:off x="5188225" y="1430868"/>
            <a:ext cx="6952831" cy="4022815"/>
          </a:xfrm>
          <a:prstGeom prst="rect">
            <a:avLst/>
          </a:prstGeom>
        </p:spPr>
      </p:pic>
      <p:sp>
        <p:nvSpPr>
          <p:cNvPr id="2" name="Content Placeholder 1">
            <a:extLst>
              <a:ext uri="{FF2B5EF4-FFF2-40B4-BE49-F238E27FC236}">
                <a16:creationId xmlns:a16="http://schemas.microsoft.com/office/drawing/2014/main" id="{98597913-7E14-30B0-48B7-7031884AEFEE}"/>
              </a:ext>
            </a:extLst>
          </p:cNvPr>
          <p:cNvSpPr>
            <a:spLocks noGrp="1"/>
          </p:cNvSpPr>
          <p:nvPr>
            <p:ph idx="1"/>
          </p:nvPr>
        </p:nvSpPr>
        <p:spPr>
          <a:xfrm>
            <a:off x="583688" y="1209268"/>
            <a:ext cx="5512312" cy="4098595"/>
          </a:xfrm>
        </p:spPr>
        <p:txBody>
          <a:bodyPr/>
          <a:lstStyle/>
          <a:p>
            <a:pPr marL="342900" indent="-342900" algn="l">
              <a:buFont typeface="Arial" panose="020B0604020202020204" pitchFamily="34" charset="0"/>
              <a:buChar char="•"/>
            </a:pPr>
            <a:r>
              <a:rPr lang="en-US" sz="2400" dirty="0">
                <a:solidFill>
                  <a:schemeClr val="tx1"/>
                </a:solidFill>
              </a:rPr>
              <a:t>Data is usually stored in a computer for later use. This is stored either in Primary or Secondary storage.</a:t>
            </a:r>
          </a:p>
          <a:p>
            <a:pPr marL="342900" indent="-342900" algn="l">
              <a:buFont typeface="Arial" panose="020B0604020202020204" pitchFamily="34" charset="0"/>
              <a:buChar char="•"/>
            </a:pPr>
            <a:r>
              <a:rPr lang="en-US" sz="2400" dirty="0">
                <a:solidFill>
                  <a:schemeClr val="tx1"/>
                </a:solidFill>
              </a:rPr>
              <a:t>Primary storage is known as main memory and works directly with the CPU</a:t>
            </a:r>
          </a:p>
          <a:p>
            <a:pPr marL="342900" indent="-342900" algn="l">
              <a:buFont typeface="Arial" panose="020B0604020202020204" pitchFamily="34" charset="0"/>
              <a:buChar char="•"/>
            </a:pPr>
            <a:r>
              <a:rPr lang="en-US" sz="2400" b="1" dirty="0">
                <a:solidFill>
                  <a:schemeClr val="tx1"/>
                </a:solidFill>
              </a:rPr>
              <a:t>Random Access Memory – </a:t>
            </a:r>
            <a:r>
              <a:rPr lang="en-US" sz="2400" dirty="0">
                <a:solidFill>
                  <a:schemeClr val="tx1"/>
                </a:solidFill>
              </a:rPr>
              <a:t>This is a small sized memory connected directly to the motherboard to hold data temporarily. RAM is volatile and data will be lost when switched off.</a:t>
            </a:r>
          </a:p>
          <a:p>
            <a:pPr marL="400110" lvl="1" indent="0">
              <a:buNone/>
            </a:pPr>
            <a:endParaRPr lang="en-GB" dirty="0">
              <a:solidFill>
                <a:schemeClr val="tx1"/>
              </a:solidFill>
            </a:endParaRPr>
          </a:p>
        </p:txBody>
      </p:sp>
      <p:sp>
        <p:nvSpPr>
          <p:cNvPr id="3" name="Title 2">
            <a:extLst>
              <a:ext uri="{FF2B5EF4-FFF2-40B4-BE49-F238E27FC236}">
                <a16:creationId xmlns:a16="http://schemas.microsoft.com/office/drawing/2014/main" id="{607CC6F7-3260-3E95-B8B1-B3670FA7BA59}"/>
              </a:ext>
            </a:extLst>
          </p:cNvPr>
          <p:cNvSpPr>
            <a:spLocks noGrp="1"/>
          </p:cNvSpPr>
          <p:nvPr>
            <p:ph type="title"/>
          </p:nvPr>
        </p:nvSpPr>
        <p:spPr/>
        <p:txBody>
          <a:bodyPr>
            <a:normAutofit/>
          </a:bodyPr>
          <a:lstStyle/>
          <a:p>
            <a:r>
              <a:rPr lang="en-US" b="1" dirty="0"/>
              <a:t>Components of a Computer – Storage</a:t>
            </a:r>
            <a:endParaRPr lang="en-GB" b="1" dirty="0"/>
          </a:p>
        </p:txBody>
      </p:sp>
    </p:spTree>
    <p:extLst>
      <p:ext uri="{BB962C8B-B14F-4D97-AF65-F5344CB8AC3E}">
        <p14:creationId xmlns:p14="http://schemas.microsoft.com/office/powerpoint/2010/main" val="2656345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7B01CA5-7642-6B0E-4E2A-7749D3CA33DD}"/>
              </a:ext>
            </a:extLst>
          </p:cNvPr>
          <p:cNvPicPr>
            <a:picLocks noChangeAspect="1"/>
          </p:cNvPicPr>
          <p:nvPr/>
        </p:nvPicPr>
        <p:blipFill>
          <a:blip r:embed="rId2"/>
          <a:stretch>
            <a:fillRect/>
          </a:stretch>
        </p:blipFill>
        <p:spPr>
          <a:xfrm>
            <a:off x="5188225" y="1430868"/>
            <a:ext cx="6952831" cy="4022815"/>
          </a:xfrm>
          <a:prstGeom prst="rect">
            <a:avLst/>
          </a:prstGeom>
        </p:spPr>
      </p:pic>
      <p:sp>
        <p:nvSpPr>
          <p:cNvPr id="2" name="Content Placeholder 1">
            <a:extLst>
              <a:ext uri="{FF2B5EF4-FFF2-40B4-BE49-F238E27FC236}">
                <a16:creationId xmlns:a16="http://schemas.microsoft.com/office/drawing/2014/main" id="{98597913-7E14-30B0-48B7-7031884AEFEE}"/>
              </a:ext>
            </a:extLst>
          </p:cNvPr>
          <p:cNvSpPr>
            <a:spLocks noGrp="1"/>
          </p:cNvSpPr>
          <p:nvPr>
            <p:ph idx="1"/>
          </p:nvPr>
        </p:nvSpPr>
        <p:spPr>
          <a:xfrm>
            <a:off x="583688" y="1209268"/>
            <a:ext cx="5512312" cy="4098595"/>
          </a:xfrm>
        </p:spPr>
        <p:txBody>
          <a:bodyPr/>
          <a:lstStyle/>
          <a:p>
            <a:pPr marL="342900" indent="-342900" algn="l">
              <a:buFont typeface="Arial" panose="020B0604020202020204" pitchFamily="34" charset="0"/>
              <a:buChar char="•"/>
            </a:pPr>
            <a:r>
              <a:rPr lang="en-US" sz="2400" dirty="0">
                <a:solidFill>
                  <a:schemeClr val="tx1"/>
                </a:solidFill>
              </a:rPr>
              <a:t>Data is usually stored in a computer for later use. This is stored either in Primary or Secondary storage.</a:t>
            </a:r>
          </a:p>
          <a:p>
            <a:pPr marL="342900" indent="-342900" algn="l">
              <a:buFont typeface="Arial" panose="020B0604020202020204" pitchFamily="34" charset="0"/>
              <a:buChar char="•"/>
            </a:pPr>
            <a:r>
              <a:rPr lang="en-US" sz="2400" b="1" dirty="0">
                <a:solidFill>
                  <a:schemeClr val="tx1"/>
                </a:solidFill>
              </a:rPr>
              <a:t>Secondary storage </a:t>
            </a:r>
            <a:r>
              <a:rPr lang="en-US" sz="2400" dirty="0">
                <a:solidFill>
                  <a:schemeClr val="tx1"/>
                </a:solidFill>
              </a:rPr>
              <a:t>is known as external memory and is not directly accessed by the CPU</a:t>
            </a:r>
          </a:p>
          <a:p>
            <a:pPr marL="342900" indent="-342900" algn="l">
              <a:buFont typeface="Arial" panose="020B0604020202020204" pitchFamily="34" charset="0"/>
              <a:buChar char="•"/>
            </a:pPr>
            <a:r>
              <a:rPr lang="en-US" sz="2400" b="1" dirty="0">
                <a:solidFill>
                  <a:schemeClr val="tx1"/>
                </a:solidFill>
              </a:rPr>
              <a:t>Hard Disk Drive – </a:t>
            </a:r>
            <a:r>
              <a:rPr lang="en-US" sz="2400" dirty="0">
                <a:solidFill>
                  <a:schemeClr val="tx1"/>
                </a:solidFill>
              </a:rPr>
              <a:t>HDD is used for storing and retrieving data. It persists data meaning it retains its information even when switched off.</a:t>
            </a:r>
          </a:p>
          <a:p>
            <a:pPr marL="400110" lvl="1" indent="0">
              <a:buNone/>
            </a:pPr>
            <a:endParaRPr lang="en-GB" dirty="0">
              <a:solidFill>
                <a:schemeClr val="tx1"/>
              </a:solidFill>
            </a:endParaRPr>
          </a:p>
        </p:txBody>
      </p:sp>
      <p:sp>
        <p:nvSpPr>
          <p:cNvPr id="3" name="Title 2">
            <a:extLst>
              <a:ext uri="{FF2B5EF4-FFF2-40B4-BE49-F238E27FC236}">
                <a16:creationId xmlns:a16="http://schemas.microsoft.com/office/drawing/2014/main" id="{607CC6F7-3260-3E95-B8B1-B3670FA7BA59}"/>
              </a:ext>
            </a:extLst>
          </p:cNvPr>
          <p:cNvSpPr>
            <a:spLocks noGrp="1"/>
          </p:cNvSpPr>
          <p:nvPr>
            <p:ph type="title"/>
          </p:nvPr>
        </p:nvSpPr>
        <p:spPr/>
        <p:txBody>
          <a:bodyPr>
            <a:normAutofit/>
          </a:bodyPr>
          <a:lstStyle/>
          <a:p>
            <a:r>
              <a:rPr lang="en-US" b="1" dirty="0"/>
              <a:t>Components of a Computer – Storage</a:t>
            </a:r>
            <a:endParaRPr lang="en-GB" b="1" dirty="0"/>
          </a:p>
        </p:txBody>
      </p:sp>
      <p:pic>
        <p:nvPicPr>
          <p:cNvPr id="5" name="Picture 4">
            <a:extLst>
              <a:ext uri="{FF2B5EF4-FFF2-40B4-BE49-F238E27FC236}">
                <a16:creationId xmlns:a16="http://schemas.microsoft.com/office/drawing/2014/main" id="{C6A179CA-0335-3824-3C78-9ED7C39B7B7A}"/>
              </a:ext>
            </a:extLst>
          </p:cNvPr>
          <p:cNvPicPr>
            <a:picLocks noChangeAspect="1"/>
          </p:cNvPicPr>
          <p:nvPr/>
        </p:nvPicPr>
        <p:blipFill>
          <a:blip r:embed="rId3"/>
          <a:stretch>
            <a:fillRect/>
          </a:stretch>
        </p:blipFill>
        <p:spPr>
          <a:xfrm>
            <a:off x="6954460" y="4204043"/>
            <a:ext cx="3585516" cy="1471240"/>
          </a:xfrm>
          <a:prstGeom prst="rect">
            <a:avLst/>
          </a:prstGeom>
        </p:spPr>
      </p:pic>
    </p:spTree>
    <p:extLst>
      <p:ext uri="{BB962C8B-B14F-4D97-AF65-F5344CB8AC3E}">
        <p14:creationId xmlns:p14="http://schemas.microsoft.com/office/powerpoint/2010/main" val="29340124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66890-5C61-F68D-CDFD-FCD46A4566BD}"/>
              </a:ext>
            </a:extLst>
          </p:cNvPr>
          <p:cNvSpPr>
            <a:spLocks noGrp="1"/>
          </p:cNvSpPr>
          <p:nvPr>
            <p:ph type="title"/>
          </p:nvPr>
        </p:nvSpPr>
        <p:spPr/>
        <p:txBody>
          <a:bodyPr/>
          <a:lstStyle/>
          <a:p>
            <a:r>
              <a:rPr lang="en-GB" dirty="0"/>
              <a:t>Software</a:t>
            </a:r>
          </a:p>
        </p:txBody>
      </p:sp>
      <p:sp>
        <p:nvSpPr>
          <p:cNvPr id="3" name="Content Placeholder 2">
            <a:extLst>
              <a:ext uri="{FF2B5EF4-FFF2-40B4-BE49-F238E27FC236}">
                <a16:creationId xmlns:a16="http://schemas.microsoft.com/office/drawing/2014/main" id="{5B453261-6761-0F3F-FC51-1FC18488E325}"/>
              </a:ext>
            </a:extLst>
          </p:cNvPr>
          <p:cNvSpPr>
            <a:spLocks noGrp="1"/>
          </p:cNvSpPr>
          <p:nvPr>
            <p:ph idx="1"/>
          </p:nvPr>
        </p:nvSpPr>
        <p:spPr/>
        <p:txBody>
          <a:bodyPr/>
          <a:lstStyle/>
          <a:p>
            <a:r>
              <a:rPr lang="en-GB" dirty="0"/>
              <a:t>Application software</a:t>
            </a:r>
          </a:p>
          <a:p>
            <a:r>
              <a:rPr lang="en-GB" dirty="0"/>
              <a:t>Operating System</a:t>
            </a:r>
          </a:p>
        </p:txBody>
      </p:sp>
    </p:spTree>
    <p:extLst>
      <p:ext uri="{BB962C8B-B14F-4D97-AF65-F5344CB8AC3E}">
        <p14:creationId xmlns:p14="http://schemas.microsoft.com/office/powerpoint/2010/main" val="21054569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3">
            <a:extLst>
              <a:ext uri="{FF2B5EF4-FFF2-40B4-BE49-F238E27FC236}">
                <a16:creationId xmlns:a16="http://schemas.microsoft.com/office/drawing/2014/main" id="{DFC673BE-1035-2ACE-7A5A-F01A282F4757}"/>
              </a:ext>
            </a:extLst>
          </p:cNvPr>
          <p:cNvPicPr>
            <a:picLocks noGrp="1" noChangeAspect="1"/>
          </p:cNvPicPr>
          <p:nvPr>
            <p:ph idx="1"/>
          </p:nvPr>
        </p:nvPicPr>
        <p:blipFill>
          <a:blip r:embed="rId3"/>
          <a:stretch>
            <a:fillRect/>
          </a:stretch>
        </p:blipFill>
        <p:spPr>
          <a:xfrm>
            <a:off x="422738" y="433926"/>
            <a:ext cx="8710955" cy="4864079"/>
          </a:xfrm>
          <a:prstGeom prst="rect">
            <a:avLst/>
          </a:prstGeom>
        </p:spPr>
      </p:pic>
    </p:spTree>
    <p:extLst>
      <p:ext uri="{BB962C8B-B14F-4D97-AF65-F5344CB8AC3E}">
        <p14:creationId xmlns:p14="http://schemas.microsoft.com/office/powerpoint/2010/main" val="1450974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3">
            <a:extLst>
              <a:ext uri="{FF2B5EF4-FFF2-40B4-BE49-F238E27FC236}">
                <a16:creationId xmlns:a16="http://schemas.microsoft.com/office/drawing/2014/main" id="{8375D07C-DA1E-6ED5-E2C6-921AEA29039C}"/>
              </a:ext>
            </a:extLst>
          </p:cNvPr>
          <p:cNvPicPr>
            <a:picLocks noGrp="1" noChangeAspect="1"/>
          </p:cNvPicPr>
          <p:nvPr>
            <p:ph idx="1"/>
          </p:nvPr>
        </p:nvPicPr>
        <p:blipFill>
          <a:blip r:embed="rId3"/>
          <a:stretch>
            <a:fillRect/>
          </a:stretch>
        </p:blipFill>
        <p:spPr>
          <a:xfrm>
            <a:off x="781145" y="152337"/>
            <a:ext cx="8757021" cy="5591382"/>
          </a:xfrm>
          <a:prstGeom prst="rect">
            <a:avLst/>
          </a:prstGeom>
        </p:spPr>
      </p:pic>
    </p:spTree>
    <p:extLst>
      <p:ext uri="{BB962C8B-B14F-4D97-AF65-F5344CB8AC3E}">
        <p14:creationId xmlns:p14="http://schemas.microsoft.com/office/powerpoint/2010/main" val="18339884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66890-5C61-F68D-CDFD-FCD46A4566BD}"/>
              </a:ext>
            </a:extLst>
          </p:cNvPr>
          <p:cNvSpPr>
            <a:spLocks noGrp="1"/>
          </p:cNvSpPr>
          <p:nvPr>
            <p:ph type="title"/>
          </p:nvPr>
        </p:nvSpPr>
        <p:spPr/>
        <p:txBody>
          <a:bodyPr/>
          <a:lstStyle/>
          <a:p>
            <a:r>
              <a:rPr lang="en-GB" dirty="0"/>
              <a:t>Examples of Windows OS Tasks</a:t>
            </a:r>
          </a:p>
        </p:txBody>
      </p:sp>
      <p:pic>
        <p:nvPicPr>
          <p:cNvPr id="4" name="Content Placeholder 3">
            <a:extLst>
              <a:ext uri="{FF2B5EF4-FFF2-40B4-BE49-F238E27FC236}">
                <a16:creationId xmlns:a16="http://schemas.microsoft.com/office/drawing/2014/main" id="{C4CE8F19-B76F-242F-CAC8-6BEBF31D55AC}"/>
              </a:ext>
            </a:extLst>
          </p:cNvPr>
          <p:cNvPicPr>
            <a:picLocks noGrp="1" noChangeAspect="1"/>
          </p:cNvPicPr>
          <p:nvPr>
            <p:ph idx="1"/>
          </p:nvPr>
        </p:nvPicPr>
        <p:blipFill>
          <a:blip r:embed="rId2"/>
          <a:stretch>
            <a:fillRect/>
          </a:stretch>
        </p:blipFill>
        <p:spPr>
          <a:xfrm>
            <a:off x="351934" y="1338557"/>
            <a:ext cx="7459523" cy="4268241"/>
          </a:xfrm>
          <a:prstGeom prst="rect">
            <a:avLst/>
          </a:prstGeom>
        </p:spPr>
      </p:pic>
    </p:spTree>
    <p:extLst>
      <p:ext uri="{BB962C8B-B14F-4D97-AF65-F5344CB8AC3E}">
        <p14:creationId xmlns:p14="http://schemas.microsoft.com/office/powerpoint/2010/main" val="30830121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66890-5C61-F68D-CDFD-FCD46A4566BD}"/>
              </a:ext>
            </a:extLst>
          </p:cNvPr>
          <p:cNvSpPr>
            <a:spLocks noGrp="1"/>
          </p:cNvSpPr>
          <p:nvPr>
            <p:ph type="title"/>
          </p:nvPr>
        </p:nvSpPr>
        <p:spPr/>
        <p:txBody>
          <a:bodyPr/>
          <a:lstStyle/>
          <a:p>
            <a:r>
              <a:rPr lang="en-GB" dirty="0"/>
              <a:t>Software</a:t>
            </a:r>
          </a:p>
        </p:txBody>
      </p:sp>
      <p:pic>
        <p:nvPicPr>
          <p:cNvPr id="4" name="Content Placeholder 3">
            <a:extLst>
              <a:ext uri="{FF2B5EF4-FFF2-40B4-BE49-F238E27FC236}">
                <a16:creationId xmlns:a16="http://schemas.microsoft.com/office/drawing/2014/main" id="{0DC645CA-8742-A3AE-DE37-527D06EDB86B}"/>
              </a:ext>
            </a:extLst>
          </p:cNvPr>
          <p:cNvPicPr>
            <a:picLocks noGrp="1" noChangeAspect="1"/>
          </p:cNvPicPr>
          <p:nvPr>
            <p:ph idx="1"/>
          </p:nvPr>
        </p:nvPicPr>
        <p:blipFill>
          <a:blip r:embed="rId2"/>
          <a:stretch>
            <a:fillRect/>
          </a:stretch>
        </p:blipFill>
        <p:spPr>
          <a:xfrm>
            <a:off x="523828" y="1244036"/>
            <a:ext cx="6918549" cy="4476708"/>
          </a:xfrm>
          <a:prstGeom prst="rect">
            <a:avLst/>
          </a:prstGeom>
        </p:spPr>
      </p:pic>
    </p:spTree>
    <p:extLst>
      <p:ext uri="{BB962C8B-B14F-4D97-AF65-F5344CB8AC3E}">
        <p14:creationId xmlns:p14="http://schemas.microsoft.com/office/powerpoint/2010/main" val="40724282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F6D9BEA9-7289-7982-92ED-6944D4827C9D}"/>
              </a:ext>
            </a:extLst>
          </p:cNvPr>
          <p:cNvPicPr>
            <a:picLocks noGrp="1" noChangeAspect="1"/>
          </p:cNvPicPr>
          <p:nvPr>
            <p:ph idx="1"/>
          </p:nvPr>
        </p:nvPicPr>
        <p:blipFill>
          <a:blip r:embed="rId2"/>
          <a:stretch>
            <a:fillRect/>
          </a:stretch>
        </p:blipFill>
        <p:spPr>
          <a:xfrm>
            <a:off x="142444" y="520688"/>
            <a:ext cx="8472517" cy="4928951"/>
          </a:xfrm>
          <a:prstGeom prst="rect">
            <a:avLst/>
          </a:prstGeom>
        </p:spPr>
      </p:pic>
    </p:spTree>
    <p:extLst>
      <p:ext uri="{BB962C8B-B14F-4D97-AF65-F5344CB8AC3E}">
        <p14:creationId xmlns:p14="http://schemas.microsoft.com/office/powerpoint/2010/main" val="42533448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502F3A49-7E0D-0838-6C75-3BD34422A50C}"/>
              </a:ext>
            </a:extLst>
          </p:cNvPr>
          <p:cNvPicPr>
            <a:picLocks noGrp="1" noChangeAspect="1"/>
          </p:cNvPicPr>
          <p:nvPr>
            <p:ph idx="1"/>
          </p:nvPr>
        </p:nvPicPr>
        <p:blipFill>
          <a:blip r:embed="rId2"/>
          <a:stretch>
            <a:fillRect/>
          </a:stretch>
        </p:blipFill>
        <p:spPr>
          <a:xfrm>
            <a:off x="816607" y="1001704"/>
            <a:ext cx="7800879" cy="4369822"/>
          </a:xfrm>
          <a:prstGeom prst="rect">
            <a:avLst/>
          </a:prstGeom>
        </p:spPr>
      </p:pic>
    </p:spTree>
    <p:extLst>
      <p:ext uri="{BB962C8B-B14F-4D97-AF65-F5344CB8AC3E}">
        <p14:creationId xmlns:p14="http://schemas.microsoft.com/office/powerpoint/2010/main" val="24233019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66890-5C61-F68D-CDFD-FCD46A4566BD}"/>
              </a:ext>
            </a:extLst>
          </p:cNvPr>
          <p:cNvSpPr>
            <a:spLocks noGrp="1"/>
          </p:cNvSpPr>
          <p:nvPr>
            <p:ph type="title"/>
          </p:nvPr>
        </p:nvSpPr>
        <p:spPr>
          <a:xfrm>
            <a:off x="358219" y="365126"/>
            <a:ext cx="11481847" cy="714694"/>
          </a:xfrm>
        </p:spPr>
        <p:txBody>
          <a:bodyPr/>
          <a:lstStyle/>
          <a:p>
            <a:r>
              <a:rPr lang="en-GB" dirty="0"/>
              <a:t>Creating  a folder</a:t>
            </a:r>
          </a:p>
        </p:txBody>
      </p:sp>
      <p:pic>
        <p:nvPicPr>
          <p:cNvPr id="4" name="Content Placeholder 3">
            <a:extLst>
              <a:ext uri="{FF2B5EF4-FFF2-40B4-BE49-F238E27FC236}">
                <a16:creationId xmlns:a16="http://schemas.microsoft.com/office/drawing/2014/main" id="{71DF452C-6A75-9D4C-1015-EF2BF5105A3F}"/>
              </a:ext>
            </a:extLst>
          </p:cNvPr>
          <p:cNvPicPr>
            <a:picLocks noGrp="1" noChangeAspect="1"/>
          </p:cNvPicPr>
          <p:nvPr>
            <p:ph idx="1"/>
          </p:nvPr>
        </p:nvPicPr>
        <p:blipFill>
          <a:blip r:embed="rId2"/>
          <a:stretch>
            <a:fillRect/>
          </a:stretch>
        </p:blipFill>
        <p:spPr>
          <a:xfrm>
            <a:off x="424737" y="983004"/>
            <a:ext cx="7885532" cy="4540155"/>
          </a:xfrm>
          <a:prstGeom prst="rect">
            <a:avLst/>
          </a:prstGeom>
        </p:spPr>
      </p:pic>
    </p:spTree>
    <p:extLst>
      <p:ext uri="{BB962C8B-B14F-4D97-AF65-F5344CB8AC3E}">
        <p14:creationId xmlns:p14="http://schemas.microsoft.com/office/powerpoint/2010/main" val="23473568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8928314" cy="3864989"/>
          </a:xfrm>
        </p:spPr>
        <p:txBody>
          <a:bodyPr/>
          <a:lstStyle/>
          <a:p>
            <a:r>
              <a:rPr lang="en-GB" sz="3200" b="1" dirty="0">
                <a:effectLst>
                  <a:outerShdw blurRad="38100" dist="38100" dir="2700000" algn="tl">
                    <a:srgbClr val="000000">
                      <a:alpha val="43137"/>
                    </a:srgbClr>
                  </a:outerShdw>
                </a:effectLst>
              </a:rPr>
              <a:t>Use the below link to watch the video</a:t>
            </a:r>
          </a:p>
          <a:p>
            <a:r>
              <a:rPr lang="en-GB" sz="1800" b="1" dirty="0">
                <a:effectLst>
                  <a:outerShdw blurRad="38100" dist="38100" dir="2700000" algn="tl">
                    <a:srgbClr val="000000">
                      <a:alpha val="43137"/>
                    </a:srgbClr>
                  </a:outerShdw>
                </a:effectLst>
              </a:rPr>
              <a:t>Refer: </a:t>
            </a:r>
            <a:r>
              <a:rPr lang="en-GB" sz="1800" b="1" dirty="0">
                <a:effectLst>
                  <a:outerShdw blurRad="38100" dist="38100" dir="2700000" algn="tl">
                    <a:srgbClr val="000000">
                      <a:alpha val="43137"/>
                    </a:srgbClr>
                  </a:outerShdw>
                </a:effectLst>
                <a:hlinkClick r:id="rId2"/>
              </a:rPr>
              <a:t>Working with Computers &amp; Devices</a:t>
            </a:r>
            <a:endParaRPr lang="en-GB" sz="1800" b="1" dirty="0">
              <a:effectLst>
                <a:outerShdw blurRad="38100" dist="38100" dir="2700000" algn="tl">
                  <a:srgbClr val="000000">
                    <a:alpha val="43137"/>
                  </a:srgbClr>
                </a:outerShdw>
              </a:effectLst>
            </a:endParaRPr>
          </a:p>
          <a:p>
            <a:r>
              <a:rPr lang="en-GB" sz="4000" b="1" dirty="0">
                <a:effectLst>
                  <a:outerShdw blurRad="38100" dist="38100" dir="2700000" algn="tl">
                    <a:srgbClr val="000000">
                      <a:alpha val="43137"/>
                    </a:srgbClr>
                  </a:outerShdw>
                </a:effectLst>
              </a:rPr>
              <a:t>Any Questions?</a:t>
            </a:r>
          </a:p>
          <a:p>
            <a:endParaRPr lang="en-GB" dirty="0"/>
          </a:p>
        </p:txBody>
      </p:sp>
    </p:spTree>
    <p:extLst>
      <p:ext uri="{BB962C8B-B14F-4D97-AF65-F5344CB8AC3E}">
        <p14:creationId xmlns:p14="http://schemas.microsoft.com/office/powerpoint/2010/main" val="840170834"/>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656</Words>
  <Application>Microsoft Office PowerPoint</Application>
  <PresentationFormat>Widescreen</PresentationFormat>
  <Paragraphs>77</Paragraphs>
  <Slides>24</Slides>
  <Notes>7</Notes>
  <HiddenSlides>0</HiddenSlides>
  <MMClips>1</MMClips>
  <ScaleCrop>false</ScaleCrop>
  <HeadingPairs>
    <vt:vector size="6" baseType="variant">
      <vt:variant>
        <vt:lpstr>Fonts Used</vt:lpstr>
      </vt:variant>
      <vt:variant>
        <vt:i4>3</vt:i4>
      </vt:variant>
      <vt:variant>
        <vt:lpstr>Theme</vt:lpstr>
      </vt:variant>
      <vt:variant>
        <vt:i4>5</vt:i4>
      </vt:variant>
      <vt:variant>
        <vt:lpstr>Slide Titles</vt:lpstr>
      </vt:variant>
      <vt:variant>
        <vt:i4>24</vt:i4>
      </vt:variant>
    </vt:vector>
  </HeadingPairs>
  <TitlesOfParts>
    <vt:vector size="32" baseType="lpstr">
      <vt:lpstr>Arial</vt:lpstr>
      <vt:lpstr>Calibri</vt:lpstr>
      <vt:lpstr>Calibri Light</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What is a computer?</vt:lpstr>
      <vt:lpstr>What is a Computer?</vt:lpstr>
      <vt:lpstr>PowerPoint Presentation</vt:lpstr>
      <vt:lpstr>PowerPoint Presentation</vt:lpstr>
      <vt:lpstr>PowerPoint Presentation</vt:lpstr>
      <vt:lpstr>Benefits of using computers</vt:lpstr>
      <vt:lpstr>Limitations of Computers</vt:lpstr>
      <vt:lpstr>Basic Components of a Computer</vt:lpstr>
      <vt:lpstr>Components of a Computer – Input / Output</vt:lpstr>
      <vt:lpstr>Components of a Computer – Storage</vt:lpstr>
      <vt:lpstr>Components of a Computer – Storage</vt:lpstr>
      <vt:lpstr>Software</vt:lpstr>
      <vt:lpstr>PowerPoint Presentation</vt:lpstr>
      <vt:lpstr>PowerPoint Presentation</vt:lpstr>
      <vt:lpstr>Examples of Windows OS Tasks</vt:lpstr>
      <vt:lpstr>Software</vt:lpstr>
      <vt:lpstr>PowerPoint Presentation</vt:lpstr>
      <vt:lpstr>PowerPoint Presentation</vt:lpstr>
      <vt:lpstr>Creating  a folder</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Mark Huntly</cp:lastModifiedBy>
  <cp:revision>62</cp:revision>
  <dcterms:created xsi:type="dcterms:W3CDTF">2021-03-05T06:07:01Z</dcterms:created>
  <dcterms:modified xsi:type="dcterms:W3CDTF">2024-02-06T16:51:20Z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