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4.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3234" autoAdjust="0"/>
  </p:normalViewPr>
  <p:slideViewPr>
    <p:cSldViewPr snapToGrid="0" snapToObjects="1">
      <p:cViewPr varScale="1">
        <p:scale>
          <a:sx n="46" d="100"/>
          <a:sy n="46" d="100"/>
        </p:scale>
        <p:origin x="1860" y="4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4" Type="http://schemas.openxmlformats.org/officeDocument/2006/relationships/image" Target="../media/image2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D16D39-049A-47B6-84CD-B9CAC4A3C5AD}"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B851A389-4F91-41F9-A281-867CCEDE7757}">
      <dgm:prSet/>
      <dgm:spPr/>
      <dgm:t>
        <a:bodyPr/>
        <a:lstStyle/>
        <a:p>
          <a:r>
            <a:rPr lang="en-US"/>
            <a:t>AI enhances speed, personalisation, and efficiency</a:t>
          </a:r>
        </a:p>
      </dgm:t>
    </dgm:pt>
    <dgm:pt modelId="{7EFFA5EB-4570-4946-B5E2-145390B47A29}" type="parTrans" cxnId="{8B9CFCF5-993C-44A9-96B0-040406D044F0}">
      <dgm:prSet/>
      <dgm:spPr/>
      <dgm:t>
        <a:bodyPr/>
        <a:lstStyle/>
        <a:p>
          <a:endParaRPr lang="en-US"/>
        </a:p>
      </dgm:t>
    </dgm:pt>
    <dgm:pt modelId="{D61CB684-F444-467E-93B1-29273C1CF076}" type="sibTrans" cxnId="{8B9CFCF5-993C-44A9-96B0-040406D044F0}">
      <dgm:prSet/>
      <dgm:spPr/>
      <dgm:t>
        <a:bodyPr/>
        <a:lstStyle/>
        <a:p>
          <a:endParaRPr lang="en-US"/>
        </a:p>
      </dgm:t>
    </dgm:pt>
    <dgm:pt modelId="{46E4B81B-937D-4D98-9468-9337A0EE761F}">
      <dgm:prSet/>
      <dgm:spPr/>
      <dgm:t>
        <a:bodyPr/>
        <a:lstStyle/>
        <a:p>
          <a:r>
            <a:rPr lang="en-US"/>
            <a:t>Reduced empathy in fully automated services</a:t>
          </a:r>
        </a:p>
      </dgm:t>
    </dgm:pt>
    <dgm:pt modelId="{7FC15DC4-C938-42A3-9DFE-29904D9DE1A0}" type="parTrans" cxnId="{C643001D-CD6D-43D1-9535-E213C71566C0}">
      <dgm:prSet/>
      <dgm:spPr/>
      <dgm:t>
        <a:bodyPr/>
        <a:lstStyle/>
        <a:p>
          <a:endParaRPr lang="en-US"/>
        </a:p>
      </dgm:t>
    </dgm:pt>
    <dgm:pt modelId="{4A8CF4B4-6984-43FA-9149-389C845F4A95}" type="sibTrans" cxnId="{C643001D-CD6D-43D1-9535-E213C71566C0}">
      <dgm:prSet/>
      <dgm:spPr/>
      <dgm:t>
        <a:bodyPr/>
        <a:lstStyle/>
        <a:p>
          <a:endParaRPr lang="en-US"/>
        </a:p>
      </dgm:t>
    </dgm:pt>
    <dgm:pt modelId="{EAFB49AF-2B92-4708-81EA-6D56BA69A6FF}">
      <dgm:prSet/>
      <dgm:spPr/>
      <dgm:t>
        <a:bodyPr/>
        <a:lstStyle/>
        <a:p>
          <a:r>
            <a:rPr lang="en-US"/>
            <a:t>Re-skilling and shifting job roles</a:t>
          </a:r>
        </a:p>
      </dgm:t>
    </dgm:pt>
    <dgm:pt modelId="{D14DB843-CD5E-4316-94F3-1CAF47535D27}" type="parTrans" cxnId="{D25054E1-A5F3-48BF-84CA-DBD61D484949}">
      <dgm:prSet/>
      <dgm:spPr/>
      <dgm:t>
        <a:bodyPr/>
        <a:lstStyle/>
        <a:p>
          <a:endParaRPr lang="en-US"/>
        </a:p>
      </dgm:t>
    </dgm:pt>
    <dgm:pt modelId="{7496FA73-0E46-4892-8FF8-BF523DDE6029}" type="sibTrans" cxnId="{D25054E1-A5F3-48BF-84CA-DBD61D484949}">
      <dgm:prSet/>
      <dgm:spPr/>
      <dgm:t>
        <a:bodyPr/>
        <a:lstStyle/>
        <a:p>
          <a:endParaRPr lang="en-US"/>
        </a:p>
      </dgm:t>
    </dgm:pt>
    <dgm:pt modelId="{18FD6FAE-436D-46CD-A565-3F2B9B27CEC1}">
      <dgm:prSet/>
      <dgm:spPr/>
      <dgm:t>
        <a:bodyPr/>
        <a:lstStyle/>
        <a:p>
          <a:r>
            <a:rPr lang="en-US"/>
            <a:t>Ethical concerns: data privacy, transparency</a:t>
          </a:r>
        </a:p>
      </dgm:t>
    </dgm:pt>
    <dgm:pt modelId="{0689E324-8D13-4955-B0D7-344D703D9CCC}" type="parTrans" cxnId="{757BDBEA-7FE9-48A3-B2DA-6581F61831B1}">
      <dgm:prSet/>
      <dgm:spPr/>
      <dgm:t>
        <a:bodyPr/>
        <a:lstStyle/>
        <a:p>
          <a:endParaRPr lang="en-US"/>
        </a:p>
      </dgm:t>
    </dgm:pt>
    <dgm:pt modelId="{D5153847-0CAA-4CFF-A5B3-30A007FD8730}" type="sibTrans" cxnId="{757BDBEA-7FE9-48A3-B2DA-6581F61831B1}">
      <dgm:prSet/>
      <dgm:spPr/>
      <dgm:t>
        <a:bodyPr/>
        <a:lstStyle/>
        <a:p>
          <a:endParaRPr lang="en-US"/>
        </a:p>
      </dgm:t>
    </dgm:pt>
    <dgm:pt modelId="{0F453EAF-1183-4100-92EE-FC4FF96A330A}" type="pres">
      <dgm:prSet presAssocID="{58D16D39-049A-47B6-84CD-B9CAC4A3C5AD}" presName="diagram" presStyleCnt="0">
        <dgm:presLayoutVars>
          <dgm:dir/>
          <dgm:resizeHandles val="exact"/>
        </dgm:presLayoutVars>
      </dgm:prSet>
      <dgm:spPr/>
    </dgm:pt>
    <dgm:pt modelId="{59DC8660-A270-4626-AB37-4F4C795FA0D6}" type="pres">
      <dgm:prSet presAssocID="{B851A389-4F91-41F9-A281-867CCEDE7757}" presName="node" presStyleLbl="node1" presStyleIdx="0" presStyleCnt="4">
        <dgm:presLayoutVars>
          <dgm:bulletEnabled val="1"/>
        </dgm:presLayoutVars>
      </dgm:prSet>
      <dgm:spPr/>
    </dgm:pt>
    <dgm:pt modelId="{CE43AAA7-E499-4EB4-91D7-E8255F55F711}" type="pres">
      <dgm:prSet presAssocID="{D61CB684-F444-467E-93B1-29273C1CF076}" presName="sibTrans" presStyleCnt="0"/>
      <dgm:spPr/>
    </dgm:pt>
    <dgm:pt modelId="{5187A151-D4AB-4A3A-8068-66D8FEE5EC9B}" type="pres">
      <dgm:prSet presAssocID="{46E4B81B-937D-4D98-9468-9337A0EE761F}" presName="node" presStyleLbl="node1" presStyleIdx="1" presStyleCnt="4">
        <dgm:presLayoutVars>
          <dgm:bulletEnabled val="1"/>
        </dgm:presLayoutVars>
      </dgm:prSet>
      <dgm:spPr/>
    </dgm:pt>
    <dgm:pt modelId="{97F1357F-6766-4853-B423-7C4220412FBF}" type="pres">
      <dgm:prSet presAssocID="{4A8CF4B4-6984-43FA-9149-389C845F4A95}" presName="sibTrans" presStyleCnt="0"/>
      <dgm:spPr/>
    </dgm:pt>
    <dgm:pt modelId="{E4CB1A2A-7EEB-47E4-874E-CA1A47B0D16C}" type="pres">
      <dgm:prSet presAssocID="{EAFB49AF-2B92-4708-81EA-6D56BA69A6FF}" presName="node" presStyleLbl="node1" presStyleIdx="2" presStyleCnt="4">
        <dgm:presLayoutVars>
          <dgm:bulletEnabled val="1"/>
        </dgm:presLayoutVars>
      </dgm:prSet>
      <dgm:spPr/>
    </dgm:pt>
    <dgm:pt modelId="{F2A16DF4-CEB2-4654-B6FD-B5D144A4C4E9}" type="pres">
      <dgm:prSet presAssocID="{7496FA73-0E46-4892-8FF8-BF523DDE6029}" presName="sibTrans" presStyleCnt="0"/>
      <dgm:spPr/>
    </dgm:pt>
    <dgm:pt modelId="{4D03F144-ED2C-49E3-BC88-303835152712}" type="pres">
      <dgm:prSet presAssocID="{18FD6FAE-436D-46CD-A565-3F2B9B27CEC1}" presName="node" presStyleLbl="node1" presStyleIdx="3" presStyleCnt="4">
        <dgm:presLayoutVars>
          <dgm:bulletEnabled val="1"/>
        </dgm:presLayoutVars>
      </dgm:prSet>
      <dgm:spPr/>
    </dgm:pt>
  </dgm:ptLst>
  <dgm:cxnLst>
    <dgm:cxn modelId="{C643001D-CD6D-43D1-9535-E213C71566C0}" srcId="{58D16D39-049A-47B6-84CD-B9CAC4A3C5AD}" destId="{46E4B81B-937D-4D98-9468-9337A0EE761F}" srcOrd="1" destOrd="0" parTransId="{7FC15DC4-C938-42A3-9DFE-29904D9DE1A0}" sibTransId="{4A8CF4B4-6984-43FA-9149-389C845F4A95}"/>
    <dgm:cxn modelId="{D0860130-2782-45C1-A0AD-9E0A0E1D650D}" type="presOf" srcId="{B851A389-4F91-41F9-A281-867CCEDE7757}" destId="{59DC8660-A270-4626-AB37-4F4C795FA0D6}" srcOrd="0" destOrd="0" presId="urn:microsoft.com/office/officeart/2005/8/layout/default"/>
    <dgm:cxn modelId="{C7F0BD3F-9792-408A-BC15-56FC4F169EBA}" type="presOf" srcId="{18FD6FAE-436D-46CD-A565-3F2B9B27CEC1}" destId="{4D03F144-ED2C-49E3-BC88-303835152712}" srcOrd="0" destOrd="0" presId="urn:microsoft.com/office/officeart/2005/8/layout/default"/>
    <dgm:cxn modelId="{2DB99EA3-5115-4FAE-A005-E3E8BB6072FC}" type="presOf" srcId="{EAFB49AF-2B92-4708-81EA-6D56BA69A6FF}" destId="{E4CB1A2A-7EEB-47E4-874E-CA1A47B0D16C}" srcOrd="0" destOrd="0" presId="urn:microsoft.com/office/officeart/2005/8/layout/default"/>
    <dgm:cxn modelId="{4FFD75C4-B806-45FA-8B2A-F4DD54DC2DE1}" type="presOf" srcId="{58D16D39-049A-47B6-84CD-B9CAC4A3C5AD}" destId="{0F453EAF-1183-4100-92EE-FC4FF96A330A}" srcOrd="0" destOrd="0" presId="urn:microsoft.com/office/officeart/2005/8/layout/default"/>
    <dgm:cxn modelId="{D25054E1-A5F3-48BF-84CA-DBD61D484949}" srcId="{58D16D39-049A-47B6-84CD-B9CAC4A3C5AD}" destId="{EAFB49AF-2B92-4708-81EA-6D56BA69A6FF}" srcOrd="2" destOrd="0" parTransId="{D14DB843-CD5E-4316-94F3-1CAF47535D27}" sibTransId="{7496FA73-0E46-4892-8FF8-BF523DDE6029}"/>
    <dgm:cxn modelId="{757BDBEA-7FE9-48A3-B2DA-6581F61831B1}" srcId="{58D16D39-049A-47B6-84CD-B9CAC4A3C5AD}" destId="{18FD6FAE-436D-46CD-A565-3F2B9B27CEC1}" srcOrd="3" destOrd="0" parTransId="{0689E324-8D13-4955-B0D7-344D703D9CCC}" sibTransId="{D5153847-0CAA-4CFF-A5B3-30A007FD8730}"/>
    <dgm:cxn modelId="{8B9CFCF5-993C-44A9-96B0-040406D044F0}" srcId="{58D16D39-049A-47B6-84CD-B9CAC4A3C5AD}" destId="{B851A389-4F91-41F9-A281-867CCEDE7757}" srcOrd="0" destOrd="0" parTransId="{7EFFA5EB-4570-4946-B5E2-145390B47A29}" sibTransId="{D61CB684-F444-467E-93B1-29273C1CF076}"/>
    <dgm:cxn modelId="{F5FF53F9-9176-45C2-BE59-F9D92E97F4FA}" type="presOf" srcId="{46E4B81B-937D-4D98-9468-9337A0EE761F}" destId="{5187A151-D4AB-4A3A-8068-66D8FEE5EC9B}" srcOrd="0" destOrd="0" presId="urn:microsoft.com/office/officeart/2005/8/layout/default"/>
    <dgm:cxn modelId="{0AAA76C5-B9BF-4890-B8BB-3CAEC96A7743}" type="presParOf" srcId="{0F453EAF-1183-4100-92EE-FC4FF96A330A}" destId="{59DC8660-A270-4626-AB37-4F4C795FA0D6}" srcOrd="0" destOrd="0" presId="urn:microsoft.com/office/officeart/2005/8/layout/default"/>
    <dgm:cxn modelId="{58D656AF-9259-40E1-9C62-D1022B56831F}" type="presParOf" srcId="{0F453EAF-1183-4100-92EE-FC4FF96A330A}" destId="{CE43AAA7-E499-4EB4-91D7-E8255F55F711}" srcOrd="1" destOrd="0" presId="urn:microsoft.com/office/officeart/2005/8/layout/default"/>
    <dgm:cxn modelId="{1F11BED6-4FD7-43D5-9DC6-172EF198BF93}" type="presParOf" srcId="{0F453EAF-1183-4100-92EE-FC4FF96A330A}" destId="{5187A151-D4AB-4A3A-8068-66D8FEE5EC9B}" srcOrd="2" destOrd="0" presId="urn:microsoft.com/office/officeart/2005/8/layout/default"/>
    <dgm:cxn modelId="{D18EFF0C-1FC6-4092-A4F2-BFDC4A6B5DA0}" type="presParOf" srcId="{0F453EAF-1183-4100-92EE-FC4FF96A330A}" destId="{97F1357F-6766-4853-B423-7C4220412FBF}" srcOrd="3" destOrd="0" presId="urn:microsoft.com/office/officeart/2005/8/layout/default"/>
    <dgm:cxn modelId="{909834E5-E717-4FEE-BB70-7A8F78A42110}" type="presParOf" srcId="{0F453EAF-1183-4100-92EE-FC4FF96A330A}" destId="{E4CB1A2A-7EEB-47E4-874E-CA1A47B0D16C}" srcOrd="4" destOrd="0" presId="urn:microsoft.com/office/officeart/2005/8/layout/default"/>
    <dgm:cxn modelId="{C961F17E-83A7-46D4-BE27-F178D076B632}" type="presParOf" srcId="{0F453EAF-1183-4100-92EE-FC4FF96A330A}" destId="{F2A16DF4-CEB2-4654-B6FD-B5D144A4C4E9}" srcOrd="5" destOrd="0" presId="urn:microsoft.com/office/officeart/2005/8/layout/default"/>
    <dgm:cxn modelId="{CC08C6F2-5EA7-4800-AD16-4AACB5771AE6}" type="presParOf" srcId="{0F453EAF-1183-4100-92EE-FC4FF96A330A}" destId="{4D03F144-ED2C-49E3-BC88-303835152712}"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C2E738B-9E35-4B37-8DA8-6189EF1BD126}"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D774C129-3757-42C4-A640-5B5BB2E50054}">
      <dgm:prSet/>
      <dgm:spPr/>
      <dgm:t>
        <a:bodyPr/>
        <a:lstStyle/>
        <a:p>
          <a:r>
            <a:rPr lang="en-US"/>
            <a:t>Qualitative research approach</a:t>
          </a:r>
        </a:p>
      </dgm:t>
    </dgm:pt>
    <dgm:pt modelId="{0CE3B46C-8FD8-46FC-920A-714C4E8F67C3}" type="parTrans" cxnId="{0C33946E-BA82-4BDC-9431-7DAC2DCFD0F2}">
      <dgm:prSet/>
      <dgm:spPr/>
      <dgm:t>
        <a:bodyPr/>
        <a:lstStyle/>
        <a:p>
          <a:endParaRPr lang="en-US"/>
        </a:p>
      </dgm:t>
    </dgm:pt>
    <dgm:pt modelId="{07113816-C88A-4A5A-9283-B5C7BF8402B6}" type="sibTrans" cxnId="{0C33946E-BA82-4BDC-9431-7DAC2DCFD0F2}">
      <dgm:prSet/>
      <dgm:spPr/>
      <dgm:t>
        <a:bodyPr/>
        <a:lstStyle/>
        <a:p>
          <a:endParaRPr lang="en-US"/>
        </a:p>
      </dgm:t>
    </dgm:pt>
    <dgm:pt modelId="{83D25136-1F01-49BB-89DC-A1FD68C4634B}">
      <dgm:prSet/>
      <dgm:spPr/>
      <dgm:t>
        <a:bodyPr/>
        <a:lstStyle/>
        <a:p>
          <a:r>
            <a:rPr lang="en-US"/>
            <a:t>Secondary data from journals, reports, case studies</a:t>
          </a:r>
        </a:p>
      </dgm:t>
    </dgm:pt>
    <dgm:pt modelId="{D2212F00-820A-4668-A517-0406230924B2}" type="parTrans" cxnId="{9B94B65D-F92C-4E5A-BA75-7F5C44621883}">
      <dgm:prSet/>
      <dgm:spPr/>
      <dgm:t>
        <a:bodyPr/>
        <a:lstStyle/>
        <a:p>
          <a:endParaRPr lang="en-US"/>
        </a:p>
      </dgm:t>
    </dgm:pt>
    <dgm:pt modelId="{4A28F25D-0AAE-4A54-BECB-B68723E38CD8}" type="sibTrans" cxnId="{9B94B65D-F92C-4E5A-BA75-7F5C44621883}">
      <dgm:prSet/>
      <dgm:spPr/>
      <dgm:t>
        <a:bodyPr/>
        <a:lstStyle/>
        <a:p>
          <a:endParaRPr lang="en-US"/>
        </a:p>
      </dgm:t>
    </dgm:pt>
    <dgm:pt modelId="{87CE1452-7FCD-42C4-8B30-867350C6A7C4}">
      <dgm:prSet/>
      <dgm:spPr/>
      <dgm:t>
        <a:bodyPr/>
        <a:lstStyle/>
        <a:p>
          <a:r>
            <a:rPr lang="en-US"/>
            <a:t>Thematic analysis and structured literature review</a:t>
          </a:r>
        </a:p>
      </dgm:t>
    </dgm:pt>
    <dgm:pt modelId="{111CE9EC-8024-4D09-81F5-A352F55E7895}" type="parTrans" cxnId="{822B64B4-9902-4169-A6A9-8800831C1FF8}">
      <dgm:prSet/>
      <dgm:spPr/>
      <dgm:t>
        <a:bodyPr/>
        <a:lstStyle/>
        <a:p>
          <a:endParaRPr lang="en-US"/>
        </a:p>
      </dgm:t>
    </dgm:pt>
    <dgm:pt modelId="{71538E03-4B88-4242-AE7A-ED813614675F}" type="sibTrans" cxnId="{822B64B4-9902-4169-A6A9-8800831C1FF8}">
      <dgm:prSet/>
      <dgm:spPr/>
      <dgm:t>
        <a:bodyPr/>
        <a:lstStyle/>
        <a:p>
          <a:endParaRPr lang="en-US"/>
        </a:p>
      </dgm:t>
    </dgm:pt>
    <dgm:pt modelId="{927A9BCE-AFE6-4190-BE2B-5610D988A9F0}">
      <dgm:prSet/>
      <dgm:spPr/>
      <dgm:t>
        <a:bodyPr/>
        <a:lstStyle/>
        <a:p>
          <a:r>
            <a:rPr lang="en-US"/>
            <a:t>Use of PESTEL framework</a:t>
          </a:r>
        </a:p>
      </dgm:t>
    </dgm:pt>
    <dgm:pt modelId="{56688D38-5092-4B84-BF72-2ADAF254C734}" type="parTrans" cxnId="{A54E6065-40C0-4992-BD8E-608FA80A1B50}">
      <dgm:prSet/>
      <dgm:spPr/>
      <dgm:t>
        <a:bodyPr/>
        <a:lstStyle/>
        <a:p>
          <a:endParaRPr lang="en-US"/>
        </a:p>
      </dgm:t>
    </dgm:pt>
    <dgm:pt modelId="{A528BE66-1EFF-47D1-8FE7-045B1E5FDF0C}" type="sibTrans" cxnId="{A54E6065-40C0-4992-BD8E-608FA80A1B50}">
      <dgm:prSet/>
      <dgm:spPr/>
      <dgm:t>
        <a:bodyPr/>
        <a:lstStyle/>
        <a:p>
          <a:endParaRPr lang="en-US"/>
        </a:p>
      </dgm:t>
    </dgm:pt>
    <dgm:pt modelId="{B132C482-B1F6-4010-BDE5-4AB8CA1891BB}" type="pres">
      <dgm:prSet presAssocID="{9C2E738B-9E35-4B37-8DA8-6189EF1BD126}" presName="vert0" presStyleCnt="0">
        <dgm:presLayoutVars>
          <dgm:dir/>
          <dgm:animOne val="branch"/>
          <dgm:animLvl val="lvl"/>
        </dgm:presLayoutVars>
      </dgm:prSet>
      <dgm:spPr/>
    </dgm:pt>
    <dgm:pt modelId="{A110ACA6-405C-401C-933E-06A4DC468596}" type="pres">
      <dgm:prSet presAssocID="{D774C129-3757-42C4-A640-5B5BB2E50054}" presName="thickLine" presStyleLbl="alignNode1" presStyleIdx="0" presStyleCnt="4"/>
      <dgm:spPr/>
    </dgm:pt>
    <dgm:pt modelId="{EF31444B-D5D5-4F25-93EE-A5A234AFC64C}" type="pres">
      <dgm:prSet presAssocID="{D774C129-3757-42C4-A640-5B5BB2E50054}" presName="horz1" presStyleCnt="0"/>
      <dgm:spPr/>
    </dgm:pt>
    <dgm:pt modelId="{90312B7F-05D2-4DA6-A083-A8C5F5379D7B}" type="pres">
      <dgm:prSet presAssocID="{D774C129-3757-42C4-A640-5B5BB2E50054}" presName="tx1" presStyleLbl="revTx" presStyleIdx="0" presStyleCnt="4"/>
      <dgm:spPr/>
    </dgm:pt>
    <dgm:pt modelId="{DAAD7AE6-6CE4-42D0-BB82-BC86525715C3}" type="pres">
      <dgm:prSet presAssocID="{D774C129-3757-42C4-A640-5B5BB2E50054}" presName="vert1" presStyleCnt="0"/>
      <dgm:spPr/>
    </dgm:pt>
    <dgm:pt modelId="{85B00602-A0A5-4F72-8A83-5B538AA45BFF}" type="pres">
      <dgm:prSet presAssocID="{83D25136-1F01-49BB-89DC-A1FD68C4634B}" presName="thickLine" presStyleLbl="alignNode1" presStyleIdx="1" presStyleCnt="4"/>
      <dgm:spPr/>
    </dgm:pt>
    <dgm:pt modelId="{9F98263E-616B-402C-BAF7-5CB4A09506A4}" type="pres">
      <dgm:prSet presAssocID="{83D25136-1F01-49BB-89DC-A1FD68C4634B}" presName="horz1" presStyleCnt="0"/>
      <dgm:spPr/>
    </dgm:pt>
    <dgm:pt modelId="{5E57A129-EC6D-4144-90A6-AE65150B3883}" type="pres">
      <dgm:prSet presAssocID="{83D25136-1F01-49BB-89DC-A1FD68C4634B}" presName="tx1" presStyleLbl="revTx" presStyleIdx="1" presStyleCnt="4"/>
      <dgm:spPr/>
    </dgm:pt>
    <dgm:pt modelId="{F34E92D7-BCB5-443F-AE7B-6F6299BA88ED}" type="pres">
      <dgm:prSet presAssocID="{83D25136-1F01-49BB-89DC-A1FD68C4634B}" presName="vert1" presStyleCnt="0"/>
      <dgm:spPr/>
    </dgm:pt>
    <dgm:pt modelId="{EBD6268D-9404-488B-816A-D9C027787761}" type="pres">
      <dgm:prSet presAssocID="{87CE1452-7FCD-42C4-8B30-867350C6A7C4}" presName="thickLine" presStyleLbl="alignNode1" presStyleIdx="2" presStyleCnt="4"/>
      <dgm:spPr/>
    </dgm:pt>
    <dgm:pt modelId="{313EC145-2A0B-4FF3-A22E-29F45B1EA45B}" type="pres">
      <dgm:prSet presAssocID="{87CE1452-7FCD-42C4-8B30-867350C6A7C4}" presName="horz1" presStyleCnt="0"/>
      <dgm:spPr/>
    </dgm:pt>
    <dgm:pt modelId="{C6E59A8D-0C37-4BF1-8B2E-2AE65D9BB70B}" type="pres">
      <dgm:prSet presAssocID="{87CE1452-7FCD-42C4-8B30-867350C6A7C4}" presName="tx1" presStyleLbl="revTx" presStyleIdx="2" presStyleCnt="4"/>
      <dgm:spPr/>
    </dgm:pt>
    <dgm:pt modelId="{D4D5D9FC-6F3B-46BC-AB2E-76621713F7EA}" type="pres">
      <dgm:prSet presAssocID="{87CE1452-7FCD-42C4-8B30-867350C6A7C4}" presName="vert1" presStyleCnt="0"/>
      <dgm:spPr/>
    </dgm:pt>
    <dgm:pt modelId="{068585DF-A635-45D2-A058-BDE4EFFAFF8D}" type="pres">
      <dgm:prSet presAssocID="{927A9BCE-AFE6-4190-BE2B-5610D988A9F0}" presName="thickLine" presStyleLbl="alignNode1" presStyleIdx="3" presStyleCnt="4"/>
      <dgm:spPr/>
    </dgm:pt>
    <dgm:pt modelId="{681ED932-6BFB-4200-86C9-5A8E2F709F4A}" type="pres">
      <dgm:prSet presAssocID="{927A9BCE-AFE6-4190-BE2B-5610D988A9F0}" presName="horz1" presStyleCnt="0"/>
      <dgm:spPr/>
    </dgm:pt>
    <dgm:pt modelId="{62C3AF83-BE9B-4A00-A81B-E171F14959D1}" type="pres">
      <dgm:prSet presAssocID="{927A9BCE-AFE6-4190-BE2B-5610D988A9F0}" presName="tx1" presStyleLbl="revTx" presStyleIdx="3" presStyleCnt="4"/>
      <dgm:spPr/>
    </dgm:pt>
    <dgm:pt modelId="{E5DC0A18-37D6-4732-B9DF-4E4C0D260D02}" type="pres">
      <dgm:prSet presAssocID="{927A9BCE-AFE6-4190-BE2B-5610D988A9F0}" presName="vert1" presStyleCnt="0"/>
      <dgm:spPr/>
    </dgm:pt>
  </dgm:ptLst>
  <dgm:cxnLst>
    <dgm:cxn modelId="{46613F0A-3A8A-4879-AC12-576710B04EFC}" type="presOf" srcId="{927A9BCE-AFE6-4190-BE2B-5610D988A9F0}" destId="{62C3AF83-BE9B-4A00-A81B-E171F14959D1}" srcOrd="0" destOrd="0" presId="urn:microsoft.com/office/officeart/2008/layout/LinedList"/>
    <dgm:cxn modelId="{05A2712D-2522-4DBE-9D53-6EC66C3A8A0E}" type="presOf" srcId="{9C2E738B-9E35-4B37-8DA8-6189EF1BD126}" destId="{B132C482-B1F6-4010-BDE5-4AB8CA1891BB}" srcOrd="0" destOrd="0" presId="urn:microsoft.com/office/officeart/2008/layout/LinedList"/>
    <dgm:cxn modelId="{9B94B65D-F92C-4E5A-BA75-7F5C44621883}" srcId="{9C2E738B-9E35-4B37-8DA8-6189EF1BD126}" destId="{83D25136-1F01-49BB-89DC-A1FD68C4634B}" srcOrd="1" destOrd="0" parTransId="{D2212F00-820A-4668-A517-0406230924B2}" sibTransId="{4A28F25D-0AAE-4A54-BECB-B68723E38CD8}"/>
    <dgm:cxn modelId="{A54E6065-40C0-4992-BD8E-608FA80A1B50}" srcId="{9C2E738B-9E35-4B37-8DA8-6189EF1BD126}" destId="{927A9BCE-AFE6-4190-BE2B-5610D988A9F0}" srcOrd="3" destOrd="0" parTransId="{56688D38-5092-4B84-BF72-2ADAF254C734}" sibTransId="{A528BE66-1EFF-47D1-8FE7-045B1E5FDF0C}"/>
    <dgm:cxn modelId="{0C33946E-BA82-4BDC-9431-7DAC2DCFD0F2}" srcId="{9C2E738B-9E35-4B37-8DA8-6189EF1BD126}" destId="{D774C129-3757-42C4-A640-5B5BB2E50054}" srcOrd="0" destOrd="0" parTransId="{0CE3B46C-8FD8-46FC-920A-714C4E8F67C3}" sibTransId="{07113816-C88A-4A5A-9283-B5C7BF8402B6}"/>
    <dgm:cxn modelId="{450CB3A5-8B51-4B68-8AD8-FB8F4F1BD53E}" type="presOf" srcId="{D774C129-3757-42C4-A640-5B5BB2E50054}" destId="{90312B7F-05D2-4DA6-A083-A8C5F5379D7B}" srcOrd="0" destOrd="0" presId="urn:microsoft.com/office/officeart/2008/layout/LinedList"/>
    <dgm:cxn modelId="{241D00B0-1E4E-40B7-B42B-8ACCF2ACE8F2}" type="presOf" srcId="{87CE1452-7FCD-42C4-8B30-867350C6A7C4}" destId="{C6E59A8D-0C37-4BF1-8B2E-2AE65D9BB70B}" srcOrd="0" destOrd="0" presId="urn:microsoft.com/office/officeart/2008/layout/LinedList"/>
    <dgm:cxn modelId="{822B64B4-9902-4169-A6A9-8800831C1FF8}" srcId="{9C2E738B-9E35-4B37-8DA8-6189EF1BD126}" destId="{87CE1452-7FCD-42C4-8B30-867350C6A7C4}" srcOrd="2" destOrd="0" parTransId="{111CE9EC-8024-4D09-81F5-A352F55E7895}" sibTransId="{71538E03-4B88-4242-AE7A-ED813614675F}"/>
    <dgm:cxn modelId="{45FA89D3-6282-409E-9532-82CA15A5DD62}" type="presOf" srcId="{83D25136-1F01-49BB-89DC-A1FD68C4634B}" destId="{5E57A129-EC6D-4144-90A6-AE65150B3883}" srcOrd="0" destOrd="0" presId="urn:microsoft.com/office/officeart/2008/layout/LinedList"/>
    <dgm:cxn modelId="{1BD0F235-FA06-4D94-9E60-48E5E2D36F6B}" type="presParOf" srcId="{B132C482-B1F6-4010-BDE5-4AB8CA1891BB}" destId="{A110ACA6-405C-401C-933E-06A4DC468596}" srcOrd="0" destOrd="0" presId="urn:microsoft.com/office/officeart/2008/layout/LinedList"/>
    <dgm:cxn modelId="{EC338F13-6F04-41A7-85CC-E079F9CADB67}" type="presParOf" srcId="{B132C482-B1F6-4010-BDE5-4AB8CA1891BB}" destId="{EF31444B-D5D5-4F25-93EE-A5A234AFC64C}" srcOrd="1" destOrd="0" presId="urn:microsoft.com/office/officeart/2008/layout/LinedList"/>
    <dgm:cxn modelId="{089DD755-0745-4704-A160-86C0CEF0771C}" type="presParOf" srcId="{EF31444B-D5D5-4F25-93EE-A5A234AFC64C}" destId="{90312B7F-05D2-4DA6-A083-A8C5F5379D7B}" srcOrd="0" destOrd="0" presId="urn:microsoft.com/office/officeart/2008/layout/LinedList"/>
    <dgm:cxn modelId="{AC0FE47F-F99F-409A-987E-DCE037FD30C8}" type="presParOf" srcId="{EF31444B-D5D5-4F25-93EE-A5A234AFC64C}" destId="{DAAD7AE6-6CE4-42D0-BB82-BC86525715C3}" srcOrd="1" destOrd="0" presId="urn:microsoft.com/office/officeart/2008/layout/LinedList"/>
    <dgm:cxn modelId="{836D6564-B421-45FD-A3C4-3086C30CFF15}" type="presParOf" srcId="{B132C482-B1F6-4010-BDE5-4AB8CA1891BB}" destId="{85B00602-A0A5-4F72-8A83-5B538AA45BFF}" srcOrd="2" destOrd="0" presId="urn:microsoft.com/office/officeart/2008/layout/LinedList"/>
    <dgm:cxn modelId="{86B56EAD-DF40-4ACE-AE7E-60D19701F128}" type="presParOf" srcId="{B132C482-B1F6-4010-BDE5-4AB8CA1891BB}" destId="{9F98263E-616B-402C-BAF7-5CB4A09506A4}" srcOrd="3" destOrd="0" presId="urn:microsoft.com/office/officeart/2008/layout/LinedList"/>
    <dgm:cxn modelId="{005DA9E2-EF81-4039-AD8F-CE52162750D6}" type="presParOf" srcId="{9F98263E-616B-402C-BAF7-5CB4A09506A4}" destId="{5E57A129-EC6D-4144-90A6-AE65150B3883}" srcOrd="0" destOrd="0" presId="urn:microsoft.com/office/officeart/2008/layout/LinedList"/>
    <dgm:cxn modelId="{1B33E825-2183-43AA-BB2A-6FCC0E34B82D}" type="presParOf" srcId="{9F98263E-616B-402C-BAF7-5CB4A09506A4}" destId="{F34E92D7-BCB5-443F-AE7B-6F6299BA88ED}" srcOrd="1" destOrd="0" presId="urn:microsoft.com/office/officeart/2008/layout/LinedList"/>
    <dgm:cxn modelId="{284BD90D-C053-422C-98F4-A31168F9E128}" type="presParOf" srcId="{B132C482-B1F6-4010-BDE5-4AB8CA1891BB}" destId="{EBD6268D-9404-488B-816A-D9C027787761}" srcOrd="4" destOrd="0" presId="urn:microsoft.com/office/officeart/2008/layout/LinedList"/>
    <dgm:cxn modelId="{E5D77BAC-76FA-486D-AAFF-2059044ED5F8}" type="presParOf" srcId="{B132C482-B1F6-4010-BDE5-4AB8CA1891BB}" destId="{313EC145-2A0B-4FF3-A22E-29F45B1EA45B}" srcOrd="5" destOrd="0" presId="urn:microsoft.com/office/officeart/2008/layout/LinedList"/>
    <dgm:cxn modelId="{08354BB1-6764-47B9-B7F7-7D1559ACE435}" type="presParOf" srcId="{313EC145-2A0B-4FF3-A22E-29F45B1EA45B}" destId="{C6E59A8D-0C37-4BF1-8B2E-2AE65D9BB70B}" srcOrd="0" destOrd="0" presId="urn:microsoft.com/office/officeart/2008/layout/LinedList"/>
    <dgm:cxn modelId="{BBC8E8AF-C225-4A64-A0BC-6E737592B774}" type="presParOf" srcId="{313EC145-2A0B-4FF3-A22E-29F45B1EA45B}" destId="{D4D5D9FC-6F3B-46BC-AB2E-76621713F7EA}" srcOrd="1" destOrd="0" presId="urn:microsoft.com/office/officeart/2008/layout/LinedList"/>
    <dgm:cxn modelId="{C74B6857-7BCD-43E9-AD21-3110A87547EA}" type="presParOf" srcId="{B132C482-B1F6-4010-BDE5-4AB8CA1891BB}" destId="{068585DF-A635-45D2-A058-BDE4EFFAFF8D}" srcOrd="6" destOrd="0" presId="urn:microsoft.com/office/officeart/2008/layout/LinedList"/>
    <dgm:cxn modelId="{AD605FDC-E8A4-4D5E-89C7-68E4343CA33D}" type="presParOf" srcId="{B132C482-B1F6-4010-BDE5-4AB8CA1891BB}" destId="{681ED932-6BFB-4200-86C9-5A8E2F709F4A}" srcOrd="7" destOrd="0" presId="urn:microsoft.com/office/officeart/2008/layout/LinedList"/>
    <dgm:cxn modelId="{ADF9B55C-D43F-4748-9D61-E5E7848D8814}" type="presParOf" srcId="{681ED932-6BFB-4200-86C9-5A8E2F709F4A}" destId="{62C3AF83-BE9B-4A00-A81B-E171F14959D1}" srcOrd="0" destOrd="0" presId="urn:microsoft.com/office/officeart/2008/layout/LinedList"/>
    <dgm:cxn modelId="{11567A8B-03F1-45D4-88F9-CD28F05892FB}" type="presParOf" srcId="{681ED932-6BFB-4200-86C9-5A8E2F709F4A}" destId="{E5DC0A18-37D6-4732-B9DF-4E4C0D260D02}"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6A416B-3428-4C3D-A850-2B51094E6238}"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9037E678-63AF-46D1-85B6-6347CF64AD35}">
      <dgm:prSet/>
      <dgm:spPr/>
      <dgm:t>
        <a:bodyPr/>
        <a:lstStyle/>
        <a:p>
          <a:r>
            <a:rPr lang="en-US"/>
            <a:t>Government support for AI innovation</a:t>
          </a:r>
        </a:p>
      </dgm:t>
    </dgm:pt>
    <dgm:pt modelId="{C62FA926-34AE-49A2-9AF6-C321F7B5D535}" type="parTrans" cxnId="{8DECCE9C-353F-4715-92DB-1FAA52A9BC13}">
      <dgm:prSet/>
      <dgm:spPr/>
      <dgm:t>
        <a:bodyPr/>
        <a:lstStyle/>
        <a:p>
          <a:endParaRPr lang="en-US"/>
        </a:p>
      </dgm:t>
    </dgm:pt>
    <dgm:pt modelId="{A49F2425-0D41-49DF-BED0-EF6EC102EC80}" type="sibTrans" cxnId="{8DECCE9C-353F-4715-92DB-1FAA52A9BC13}">
      <dgm:prSet/>
      <dgm:spPr/>
      <dgm:t>
        <a:bodyPr/>
        <a:lstStyle/>
        <a:p>
          <a:endParaRPr lang="en-US"/>
        </a:p>
      </dgm:t>
    </dgm:pt>
    <dgm:pt modelId="{B25EA487-D9A9-4F52-8A5A-6ED58B74C7F2}">
      <dgm:prSet/>
      <dgm:spPr/>
      <dgm:t>
        <a:bodyPr/>
        <a:lstStyle/>
        <a:p>
          <a:r>
            <a:rPr lang="en-US"/>
            <a:t>Public funding and digital transformation incentives</a:t>
          </a:r>
        </a:p>
      </dgm:t>
    </dgm:pt>
    <dgm:pt modelId="{0798456C-9E54-4242-B452-9E59D6797221}" type="parTrans" cxnId="{BB3C39D9-5661-487D-8081-EE1300BEDD64}">
      <dgm:prSet/>
      <dgm:spPr/>
      <dgm:t>
        <a:bodyPr/>
        <a:lstStyle/>
        <a:p>
          <a:endParaRPr lang="en-US"/>
        </a:p>
      </dgm:t>
    </dgm:pt>
    <dgm:pt modelId="{7F8BE9BF-7F89-405C-A8D1-2A3561FF56DC}" type="sibTrans" cxnId="{BB3C39D9-5661-487D-8081-EE1300BEDD64}">
      <dgm:prSet/>
      <dgm:spPr/>
      <dgm:t>
        <a:bodyPr/>
        <a:lstStyle/>
        <a:p>
          <a:endParaRPr lang="en-US"/>
        </a:p>
      </dgm:t>
    </dgm:pt>
    <dgm:pt modelId="{8B70D508-F9B2-44F5-A373-255489544C92}">
      <dgm:prSet/>
      <dgm:spPr/>
      <dgm:t>
        <a:bodyPr/>
        <a:lstStyle/>
        <a:p>
          <a:r>
            <a:rPr lang="en-US"/>
            <a:t>Data privacy laws and regulatory frameworks</a:t>
          </a:r>
        </a:p>
      </dgm:t>
    </dgm:pt>
    <dgm:pt modelId="{2B080A0C-B804-444A-A0BA-EAF06C57E466}" type="parTrans" cxnId="{00E2D795-3CE1-45D1-9583-D3FC6386B835}">
      <dgm:prSet/>
      <dgm:spPr/>
      <dgm:t>
        <a:bodyPr/>
        <a:lstStyle/>
        <a:p>
          <a:endParaRPr lang="en-US"/>
        </a:p>
      </dgm:t>
    </dgm:pt>
    <dgm:pt modelId="{04A4F09F-F337-4706-AC99-B349FCD419B1}" type="sibTrans" cxnId="{00E2D795-3CE1-45D1-9583-D3FC6386B835}">
      <dgm:prSet/>
      <dgm:spPr/>
      <dgm:t>
        <a:bodyPr/>
        <a:lstStyle/>
        <a:p>
          <a:endParaRPr lang="en-US"/>
        </a:p>
      </dgm:t>
    </dgm:pt>
    <dgm:pt modelId="{31269A20-1E14-4E6B-BF35-785EC82553B6}">
      <dgm:prSet/>
      <dgm:spPr/>
      <dgm:t>
        <a:bodyPr/>
        <a:lstStyle/>
        <a:p>
          <a:r>
            <a:rPr lang="en-US"/>
            <a:t>Global cooperation and ethical AI standards</a:t>
          </a:r>
        </a:p>
      </dgm:t>
    </dgm:pt>
    <dgm:pt modelId="{ABAD481F-F978-4569-988F-B7C54919D9C2}" type="parTrans" cxnId="{3D86BF94-636C-4F99-BEC2-B74B880ACF2B}">
      <dgm:prSet/>
      <dgm:spPr/>
      <dgm:t>
        <a:bodyPr/>
        <a:lstStyle/>
        <a:p>
          <a:endParaRPr lang="en-US"/>
        </a:p>
      </dgm:t>
    </dgm:pt>
    <dgm:pt modelId="{E880B3C4-88EF-4E73-8CE8-B99F6EB9DB66}" type="sibTrans" cxnId="{3D86BF94-636C-4F99-BEC2-B74B880ACF2B}">
      <dgm:prSet/>
      <dgm:spPr/>
      <dgm:t>
        <a:bodyPr/>
        <a:lstStyle/>
        <a:p>
          <a:endParaRPr lang="en-US"/>
        </a:p>
      </dgm:t>
    </dgm:pt>
    <dgm:pt modelId="{2BE188AE-8A31-4349-8A6B-535B29227F25}" type="pres">
      <dgm:prSet presAssocID="{E36A416B-3428-4C3D-A850-2B51094E6238}" presName="diagram" presStyleCnt="0">
        <dgm:presLayoutVars>
          <dgm:dir/>
          <dgm:resizeHandles val="exact"/>
        </dgm:presLayoutVars>
      </dgm:prSet>
      <dgm:spPr/>
    </dgm:pt>
    <dgm:pt modelId="{150F2638-914B-448D-8482-15E1C7005124}" type="pres">
      <dgm:prSet presAssocID="{9037E678-63AF-46D1-85B6-6347CF64AD35}" presName="node" presStyleLbl="node1" presStyleIdx="0" presStyleCnt="4">
        <dgm:presLayoutVars>
          <dgm:bulletEnabled val="1"/>
        </dgm:presLayoutVars>
      </dgm:prSet>
      <dgm:spPr/>
    </dgm:pt>
    <dgm:pt modelId="{9F659C32-1952-443C-97BE-306832C2DE19}" type="pres">
      <dgm:prSet presAssocID="{A49F2425-0D41-49DF-BED0-EF6EC102EC80}" presName="sibTrans" presStyleCnt="0"/>
      <dgm:spPr/>
    </dgm:pt>
    <dgm:pt modelId="{C75FFF89-9010-4630-9469-EAB58D96254C}" type="pres">
      <dgm:prSet presAssocID="{B25EA487-D9A9-4F52-8A5A-6ED58B74C7F2}" presName="node" presStyleLbl="node1" presStyleIdx="1" presStyleCnt="4">
        <dgm:presLayoutVars>
          <dgm:bulletEnabled val="1"/>
        </dgm:presLayoutVars>
      </dgm:prSet>
      <dgm:spPr/>
    </dgm:pt>
    <dgm:pt modelId="{E9478720-E6C5-446F-9382-B0DA4A51C9D8}" type="pres">
      <dgm:prSet presAssocID="{7F8BE9BF-7F89-405C-A8D1-2A3561FF56DC}" presName="sibTrans" presStyleCnt="0"/>
      <dgm:spPr/>
    </dgm:pt>
    <dgm:pt modelId="{F7C64CFF-F4DA-4F1A-BD89-E23126633AB0}" type="pres">
      <dgm:prSet presAssocID="{8B70D508-F9B2-44F5-A373-255489544C92}" presName="node" presStyleLbl="node1" presStyleIdx="2" presStyleCnt="4">
        <dgm:presLayoutVars>
          <dgm:bulletEnabled val="1"/>
        </dgm:presLayoutVars>
      </dgm:prSet>
      <dgm:spPr/>
    </dgm:pt>
    <dgm:pt modelId="{C5842625-ED17-4DC0-8C7D-1097A126F859}" type="pres">
      <dgm:prSet presAssocID="{04A4F09F-F337-4706-AC99-B349FCD419B1}" presName="sibTrans" presStyleCnt="0"/>
      <dgm:spPr/>
    </dgm:pt>
    <dgm:pt modelId="{C44FEF4A-B66D-42F8-990A-6877A28D5E07}" type="pres">
      <dgm:prSet presAssocID="{31269A20-1E14-4E6B-BF35-785EC82553B6}" presName="node" presStyleLbl="node1" presStyleIdx="3" presStyleCnt="4">
        <dgm:presLayoutVars>
          <dgm:bulletEnabled val="1"/>
        </dgm:presLayoutVars>
      </dgm:prSet>
      <dgm:spPr/>
    </dgm:pt>
  </dgm:ptLst>
  <dgm:cxnLst>
    <dgm:cxn modelId="{F921FF10-D3C5-4163-8FDD-560B352F3A18}" type="presOf" srcId="{B25EA487-D9A9-4F52-8A5A-6ED58B74C7F2}" destId="{C75FFF89-9010-4630-9469-EAB58D96254C}" srcOrd="0" destOrd="0" presId="urn:microsoft.com/office/officeart/2005/8/layout/default"/>
    <dgm:cxn modelId="{93898093-CFB7-41FC-B280-22506A3B97A1}" type="presOf" srcId="{9037E678-63AF-46D1-85B6-6347CF64AD35}" destId="{150F2638-914B-448D-8482-15E1C7005124}" srcOrd="0" destOrd="0" presId="urn:microsoft.com/office/officeart/2005/8/layout/default"/>
    <dgm:cxn modelId="{3D86BF94-636C-4F99-BEC2-B74B880ACF2B}" srcId="{E36A416B-3428-4C3D-A850-2B51094E6238}" destId="{31269A20-1E14-4E6B-BF35-785EC82553B6}" srcOrd="3" destOrd="0" parTransId="{ABAD481F-F978-4569-988F-B7C54919D9C2}" sibTransId="{E880B3C4-88EF-4E73-8CE8-B99F6EB9DB66}"/>
    <dgm:cxn modelId="{08F5E894-1B91-408C-8B56-0B739ABF86FB}" type="presOf" srcId="{E36A416B-3428-4C3D-A850-2B51094E6238}" destId="{2BE188AE-8A31-4349-8A6B-535B29227F25}" srcOrd="0" destOrd="0" presId="urn:microsoft.com/office/officeart/2005/8/layout/default"/>
    <dgm:cxn modelId="{00E2D795-3CE1-45D1-9583-D3FC6386B835}" srcId="{E36A416B-3428-4C3D-A850-2B51094E6238}" destId="{8B70D508-F9B2-44F5-A373-255489544C92}" srcOrd="2" destOrd="0" parTransId="{2B080A0C-B804-444A-A0BA-EAF06C57E466}" sibTransId="{04A4F09F-F337-4706-AC99-B349FCD419B1}"/>
    <dgm:cxn modelId="{8DECCE9C-353F-4715-92DB-1FAA52A9BC13}" srcId="{E36A416B-3428-4C3D-A850-2B51094E6238}" destId="{9037E678-63AF-46D1-85B6-6347CF64AD35}" srcOrd="0" destOrd="0" parTransId="{C62FA926-34AE-49A2-9AF6-C321F7B5D535}" sibTransId="{A49F2425-0D41-49DF-BED0-EF6EC102EC80}"/>
    <dgm:cxn modelId="{E04F0DB5-A5F0-4574-8CF3-FBC3F9B2112E}" type="presOf" srcId="{31269A20-1E14-4E6B-BF35-785EC82553B6}" destId="{C44FEF4A-B66D-42F8-990A-6877A28D5E07}" srcOrd="0" destOrd="0" presId="urn:microsoft.com/office/officeart/2005/8/layout/default"/>
    <dgm:cxn modelId="{BF0CC3D0-2621-4CAE-B4EA-188A53211536}" type="presOf" srcId="{8B70D508-F9B2-44F5-A373-255489544C92}" destId="{F7C64CFF-F4DA-4F1A-BD89-E23126633AB0}" srcOrd="0" destOrd="0" presId="urn:microsoft.com/office/officeart/2005/8/layout/default"/>
    <dgm:cxn modelId="{BB3C39D9-5661-487D-8081-EE1300BEDD64}" srcId="{E36A416B-3428-4C3D-A850-2B51094E6238}" destId="{B25EA487-D9A9-4F52-8A5A-6ED58B74C7F2}" srcOrd="1" destOrd="0" parTransId="{0798456C-9E54-4242-B452-9E59D6797221}" sibTransId="{7F8BE9BF-7F89-405C-A8D1-2A3561FF56DC}"/>
    <dgm:cxn modelId="{7704E01C-8CFE-4DAB-BA70-0303A6D4A1CC}" type="presParOf" srcId="{2BE188AE-8A31-4349-8A6B-535B29227F25}" destId="{150F2638-914B-448D-8482-15E1C7005124}" srcOrd="0" destOrd="0" presId="urn:microsoft.com/office/officeart/2005/8/layout/default"/>
    <dgm:cxn modelId="{FEE61CB9-0F04-4CA7-9849-ADAD4C906A2B}" type="presParOf" srcId="{2BE188AE-8A31-4349-8A6B-535B29227F25}" destId="{9F659C32-1952-443C-97BE-306832C2DE19}" srcOrd="1" destOrd="0" presId="urn:microsoft.com/office/officeart/2005/8/layout/default"/>
    <dgm:cxn modelId="{52C57DD6-C5A6-4839-95D2-68371D2E69E3}" type="presParOf" srcId="{2BE188AE-8A31-4349-8A6B-535B29227F25}" destId="{C75FFF89-9010-4630-9469-EAB58D96254C}" srcOrd="2" destOrd="0" presId="urn:microsoft.com/office/officeart/2005/8/layout/default"/>
    <dgm:cxn modelId="{D478AED5-571A-4243-8BA4-0CA89BCB90BC}" type="presParOf" srcId="{2BE188AE-8A31-4349-8A6B-535B29227F25}" destId="{E9478720-E6C5-446F-9382-B0DA4A51C9D8}" srcOrd="3" destOrd="0" presId="urn:microsoft.com/office/officeart/2005/8/layout/default"/>
    <dgm:cxn modelId="{74FAD52B-094F-4C0B-8ACC-227E7D4A7ACD}" type="presParOf" srcId="{2BE188AE-8A31-4349-8A6B-535B29227F25}" destId="{F7C64CFF-F4DA-4F1A-BD89-E23126633AB0}" srcOrd="4" destOrd="0" presId="urn:microsoft.com/office/officeart/2005/8/layout/default"/>
    <dgm:cxn modelId="{F8A7F537-D0B3-4BC9-95F5-FBB3AF7F3898}" type="presParOf" srcId="{2BE188AE-8A31-4349-8A6B-535B29227F25}" destId="{C5842625-ED17-4DC0-8C7D-1097A126F859}" srcOrd="5" destOrd="0" presId="urn:microsoft.com/office/officeart/2005/8/layout/default"/>
    <dgm:cxn modelId="{84AF08B4-F985-493E-8C30-3038CA2492F9}" type="presParOf" srcId="{2BE188AE-8A31-4349-8A6B-535B29227F25}" destId="{C44FEF4A-B66D-42F8-990A-6877A28D5E07}"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3446610-3E5C-49E8-A8EE-93890431EAFF}"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1C8617E-778D-4151-966A-B7C4C685F8D2}">
      <dgm:prSet/>
      <dgm:spPr/>
      <dgm:t>
        <a:bodyPr/>
        <a:lstStyle/>
        <a:p>
          <a:r>
            <a:rPr lang="en-US"/>
            <a:t>Advancements in machine learning, IoT</a:t>
          </a:r>
        </a:p>
      </dgm:t>
    </dgm:pt>
    <dgm:pt modelId="{1CF113E9-9714-44B2-AEFE-6519DE64F9D3}" type="parTrans" cxnId="{295FE049-6B55-44ED-92D4-C4FCC46E24ED}">
      <dgm:prSet/>
      <dgm:spPr/>
      <dgm:t>
        <a:bodyPr/>
        <a:lstStyle/>
        <a:p>
          <a:endParaRPr lang="en-US"/>
        </a:p>
      </dgm:t>
    </dgm:pt>
    <dgm:pt modelId="{36C38498-100B-466D-AA76-8815CD4F334A}" type="sibTrans" cxnId="{295FE049-6B55-44ED-92D4-C4FCC46E24ED}">
      <dgm:prSet/>
      <dgm:spPr/>
      <dgm:t>
        <a:bodyPr/>
        <a:lstStyle/>
        <a:p>
          <a:endParaRPr lang="en-US"/>
        </a:p>
      </dgm:t>
    </dgm:pt>
    <dgm:pt modelId="{36710913-5F86-4368-898E-299F7701A4BD}">
      <dgm:prSet/>
      <dgm:spPr/>
      <dgm:t>
        <a:bodyPr/>
        <a:lstStyle/>
        <a:p>
          <a:r>
            <a:rPr lang="en-US"/>
            <a:t>Integration with PMS and CRM systems</a:t>
          </a:r>
        </a:p>
      </dgm:t>
    </dgm:pt>
    <dgm:pt modelId="{A4CFA3EC-A7FD-42D1-8E58-79EC0254F3E6}" type="parTrans" cxnId="{8EE922EE-1112-4001-8989-A320077EB71B}">
      <dgm:prSet/>
      <dgm:spPr/>
      <dgm:t>
        <a:bodyPr/>
        <a:lstStyle/>
        <a:p>
          <a:endParaRPr lang="en-US"/>
        </a:p>
      </dgm:t>
    </dgm:pt>
    <dgm:pt modelId="{B0CB00E3-54CD-4F43-A0C9-E78E2CF1438B}" type="sibTrans" cxnId="{8EE922EE-1112-4001-8989-A320077EB71B}">
      <dgm:prSet/>
      <dgm:spPr/>
      <dgm:t>
        <a:bodyPr/>
        <a:lstStyle/>
        <a:p>
          <a:endParaRPr lang="en-US"/>
        </a:p>
      </dgm:t>
    </dgm:pt>
    <dgm:pt modelId="{3814BF3F-4FD7-4EDD-8847-50A27995B8DF}">
      <dgm:prSet/>
      <dgm:spPr/>
      <dgm:t>
        <a:bodyPr/>
        <a:lstStyle/>
        <a:p>
          <a:r>
            <a:rPr lang="en-US"/>
            <a:t>Challenges: cybersecurity, tech obsolescence</a:t>
          </a:r>
        </a:p>
      </dgm:t>
    </dgm:pt>
    <dgm:pt modelId="{DCE11018-41FE-4820-9AAA-8459D9D6B69B}" type="parTrans" cxnId="{2AB0E809-CA00-43A2-AA3E-6E4E22A19819}">
      <dgm:prSet/>
      <dgm:spPr/>
      <dgm:t>
        <a:bodyPr/>
        <a:lstStyle/>
        <a:p>
          <a:endParaRPr lang="en-US"/>
        </a:p>
      </dgm:t>
    </dgm:pt>
    <dgm:pt modelId="{12F2EFBA-18CB-4720-B8F6-F052D1712877}" type="sibTrans" cxnId="{2AB0E809-CA00-43A2-AA3E-6E4E22A19819}">
      <dgm:prSet/>
      <dgm:spPr/>
      <dgm:t>
        <a:bodyPr/>
        <a:lstStyle/>
        <a:p>
          <a:endParaRPr lang="en-US"/>
        </a:p>
      </dgm:t>
    </dgm:pt>
    <dgm:pt modelId="{97B39186-B379-40A7-B88E-035DC5E429A3}">
      <dgm:prSet/>
      <dgm:spPr/>
      <dgm:t>
        <a:bodyPr/>
        <a:lstStyle/>
        <a:p>
          <a:r>
            <a:rPr lang="en-US"/>
            <a:t>Importance of tech agility and staff training</a:t>
          </a:r>
        </a:p>
      </dgm:t>
    </dgm:pt>
    <dgm:pt modelId="{551AA33D-1CD9-4DB2-985D-0FCCE9A630F3}" type="parTrans" cxnId="{EBC8A10B-2F66-4E4A-8EA2-F2603839417F}">
      <dgm:prSet/>
      <dgm:spPr/>
      <dgm:t>
        <a:bodyPr/>
        <a:lstStyle/>
        <a:p>
          <a:endParaRPr lang="en-US"/>
        </a:p>
      </dgm:t>
    </dgm:pt>
    <dgm:pt modelId="{040B26B0-80A6-493E-AA91-5C1B3DC9ED2E}" type="sibTrans" cxnId="{EBC8A10B-2F66-4E4A-8EA2-F2603839417F}">
      <dgm:prSet/>
      <dgm:spPr/>
      <dgm:t>
        <a:bodyPr/>
        <a:lstStyle/>
        <a:p>
          <a:endParaRPr lang="en-US"/>
        </a:p>
      </dgm:t>
    </dgm:pt>
    <dgm:pt modelId="{7EB7C84D-0500-4690-A022-647DA8EA6AA5}" type="pres">
      <dgm:prSet presAssocID="{F3446610-3E5C-49E8-A8EE-93890431EAFF}" presName="root" presStyleCnt="0">
        <dgm:presLayoutVars>
          <dgm:dir/>
          <dgm:resizeHandles val="exact"/>
        </dgm:presLayoutVars>
      </dgm:prSet>
      <dgm:spPr/>
    </dgm:pt>
    <dgm:pt modelId="{D3D7D894-AD2A-4BE7-BE71-C2A9AC1B3EB2}" type="pres">
      <dgm:prSet presAssocID="{A1C8617E-778D-4151-966A-B7C4C685F8D2}" presName="compNode" presStyleCnt="0"/>
      <dgm:spPr/>
    </dgm:pt>
    <dgm:pt modelId="{C3F71857-ADC5-4CFE-8C54-3C7E7D99FB2C}" type="pres">
      <dgm:prSet presAssocID="{A1C8617E-778D-4151-966A-B7C4C685F8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obot"/>
        </a:ext>
      </dgm:extLst>
    </dgm:pt>
    <dgm:pt modelId="{3A1B4EF2-1575-4FBB-8D77-089B0795051F}" type="pres">
      <dgm:prSet presAssocID="{A1C8617E-778D-4151-966A-B7C4C685F8D2}" presName="spaceRect" presStyleCnt="0"/>
      <dgm:spPr/>
    </dgm:pt>
    <dgm:pt modelId="{2147A114-50D4-4896-96B7-11B57BB9D3B9}" type="pres">
      <dgm:prSet presAssocID="{A1C8617E-778D-4151-966A-B7C4C685F8D2}" presName="textRect" presStyleLbl="revTx" presStyleIdx="0" presStyleCnt="4">
        <dgm:presLayoutVars>
          <dgm:chMax val="1"/>
          <dgm:chPref val="1"/>
        </dgm:presLayoutVars>
      </dgm:prSet>
      <dgm:spPr/>
    </dgm:pt>
    <dgm:pt modelId="{2EBD02E2-ACFC-4F09-96D2-DE35651BED61}" type="pres">
      <dgm:prSet presAssocID="{36C38498-100B-466D-AA76-8815CD4F334A}" presName="sibTrans" presStyleCnt="0"/>
      <dgm:spPr/>
    </dgm:pt>
    <dgm:pt modelId="{54021E7D-4219-4527-9056-FEA3F578FDE3}" type="pres">
      <dgm:prSet presAssocID="{36710913-5F86-4368-898E-299F7701A4BD}" presName="compNode" presStyleCnt="0"/>
      <dgm:spPr/>
    </dgm:pt>
    <dgm:pt modelId="{EDA85FBA-8FB9-4EF1-BA92-A3C80CEC356D}" type="pres">
      <dgm:prSet presAssocID="{36710913-5F86-4368-898E-299F7701A4BD}"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18343E82-DACE-4316-AB89-4BD18898D73E}" type="pres">
      <dgm:prSet presAssocID="{36710913-5F86-4368-898E-299F7701A4BD}" presName="spaceRect" presStyleCnt="0"/>
      <dgm:spPr/>
    </dgm:pt>
    <dgm:pt modelId="{EE848E02-7DB5-4978-8CEE-CE0DEB8EE326}" type="pres">
      <dgm:prSet presAssocID="{36710913-5F86-4368-898E-299F7701A4BD}" presName="textRect" presStyleLbl="revTx" presStyleIdx="1" presStyleCnt="4">
        <dgm:presLayoutVars>
          <dgm:chMax val="1"/>
          <dgm:chPref val="1"/>
        </dgm:presLayoutVars>
      </dgm:prSet>
      <dgm:spPr/>
    </dgm:pt>
    <dgm:pt modelId="{0D1F407C-04DB-4D04-950C-F1BF85E0E1C2}" type="pres">
      <dgm:prSet presAssocID="{B0CB00E3-54CD-4F43-A0C9-E78E2CF1438B}" presName="sibTrans" presStyleCnt="0"/>
      <dgm:spPr/>
    </dgm:pt>
    <dgm:pt modelId="{753C9C1E-6257-4E47-BCFF-2D2049C02FB8}" type="pres">
      <dgm:prSet presAssocID="{3814BF3F-4FD7-4EDD-8847-50A27995B8DF}" presName="compNode" presStyleCnt="0"/>
      <dgm:spPr/>
    </dgm:pt>
    <dgm:pt modelId="{ABA6E796-3811-42EA-82B1-4F5755A3411A}" type="pres">
      <dgm:prSet presAssocID="{3814BF3F-4FD7-4EDD-8847-50A27995B8D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B0469B12-6338-4A67-AEDF-7462AF33D8DA}" type="pres">
      <dgm:prSet presAssocID="{3814BF3F-4FD7-4EDD-8847-50A27995B8DF}" presName="spaceRect" presStyleCnt="0"/>
      <dgm:spPr/>
    </dgm:pt>
    <dgm:pt modelId="{841E1FCB-6650-4B7E-B900-B23DCD5346A3}" type="pres">
      <dgm:prSet presAssocID="{3814BF3F-4FD7-4EDD-8847-50A27995B8DF}" presName="textRect" presStyleLbl="revTx" presStyleIdx="2" presStyleCnt="4">
        <dgm:presLayoutVars>
          <dgm:chMax val="1"/>
          <dgm:chPref val="1"/>
        </dgm:presLayoutVars>
      </dgm:prSet>
      <dgm:spPr/>
    </dgm:pt>
    <dgm:pt modelId="{BC31C08C-9B9F-43F5-A334-DDE4362FD625}" type="pres">
      <dgm:prSet presAssocID="{12F2EFBA-18CB-4720-B8F6-F052D1712877}" presName="sibTrans" presStyleCnt="0"/>
      <dgm:spPr/>
    </dgm:pt>
    <dgm:pt modelId="{462978C8-9823-443A-B0C8-0DFD8B58EA74}" type="pres">
      <dgm:prSet presAssocID="{97B39186-B379-40A7-B88E-035DC5E429A3}" presName="compNode" presStyleCnt="0"/>
      <dgm:spPr/>
    </dgm:pt>
    <dgm:pt modelId="{0A35C25B-BD19-4658-95E9-73EC976971DD}" type="pres">
      <dgm:prSet presAssocID="{97B39186-B379-40A7-B88E-035DC5E429A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B65FE49B-B7F2-45F1-B09A-F828D5B25CF9}" type="pres">
      <dgm:prSet presAssocID="{97B39186-B379-40A7-B88E-035DC5E429A3}" presName="spaceRect" presStyleCnt="0"/>
      <dgm:spPr/>
    </dgm:pt>
    <dgm:pt modelId="{743842E0-8A8D-441A-A2BB-C95F18E6EE85}" type="pres">
      <dgm:prSet presAssocID="{97B39186-B379-40A7-B88E-035DC5E429A3}" presName="textRect" presStyleLbl="revTx" presStyleIdx="3" presStyleCnt="4">
        <dgm:presLayoutVars>
          <dgm:chMax val="1"/>
          <dgm:chPref val="1"/>
        </dgm:presLayoutVars>
      </dgm:prSet>
      <dgm:spPr/>
    </dgm:pt>
  </dgm:ptLst>
  <dgm:cxnLst>
    <dgm:cxn modelId="{2AB0E809-CA00-43A2-AA3E-6E4E22A19819}" srcId="{F3446610-3E5C-49E8-A8EE-93890431EAFF}" destId="{3814BF3F-4FD7-4EDD-8847-50A27995B8DF}" srcOrd="2" destOrd="0" parTransId="{DCE11018-41FE-4820-9AAA-8459D9D6B69B}" sibTransId="{12F2EFBA-18CB-4720-B8F6-F052D1712877}"/>
    <dgm:cxn modelId="{EBC8A10B-2F66-4E4A-8EA2-F2603839417F}" srcId="{F3446610-3E5C-49E8-A8EE-93890431EAFF}" destId="{97B39186-B379-40A7-B88E-035DC5E429A3}" srcOrd="3" destOrd="0" parTransId="{551AA33D-1CD9-4DB2-985D-0FCCE9A630F3}" sibTransId="{040B26B0-80A6-493E-AA91-5C1B3DC9ED2E}"/>
    <dgm:cxn modelId="{4A6F9619-DB24-4DE9-A400-6BF6C7ACFB2C}" type="presOf" srcId="{97B39186-B379-40A7-B88E-035DC5E429A3}" destId="{743842E0-8A8D-441A-A2BB-C95F18E6EE85}" srcOrd="0" destOrd="0" presId="urn:microsoft.com/office/officeart/2018/2/layout/IconLabelList"/>
    <dgm:cxn modelId="{A798C21D-CC6C-407F-A950-2D660618368F}" type="presOf" srcId="{36710913-5F86-4368-898E-299F7701A4BD}" destId="{EE848E02-7DB5-4978-8CEE-CE0DEB8EE326}" srcOrd="0" destOrd="0" presId="urn:microsoft.com/office/officeart/2018/2/layout/IconLabelList"/>
    <dgm:cxn modelId="{2B87192C-37ED-4686-BDD4-2EDC28FB956E}" type="presOf" srcId="{3814BF3F-4FD7-4EDD-8847-50A27995B8DF}" destId="{841E1FCB-6650-4B7E-B900-B23DCD5346A3}" srcOrd="0" destOrd="0" presId="urn:microsoft.com/office/officeart/2018/2/layout/IconLabelList"/>
    <dgm:cxn modelId="{295FE049-6B55-44ED-92D4-C4FCC46E24ED}" srcId="{F3446610-3E5C-49E8-A8EE-93890431EAFF}" destId="{A1C8617E-778D-4151-966A-B7C4C685F8D2}" srcOrd="0" destOrd="0" parTransId="{1CF113E9-9714-44B2-AEFE-6519DE64F9D3}" sibTransId="{36C38498-100B-466D-AA76-8815CD4F334A}"/>
    <dgm:cxn modelId="{71101699-AB38-496E-9A5B-847C90B6463B}" type="presOf" srcId="{F3446610-3E5C-49E8-A8EE-93890431EAFF}" destId="{7EB7C84D-0500-4690-A022-647DA8EA6AA5}" srcOrd="0" destOrd="0" presId="urn:microsoft.com/office/officeart/2018/2/layout/IconLabelList"/>
    <dgm:cxn modelId="{934306B3-EAAA-4211-B7AD-DF39DB55CD1A}" type="presOf" srcId="{A1C8617E-778D-4151-966A-B7C4C685F8D2}" destId="{2147A114-50D4-4896-96B7-11B57BB9D3B9}" srcOrd="0" destOrd="0" presId="urn:microsoft.com/office/officeart/2018/2/layout/IconLabelList"/>
    <dgm:cxn modelId="{8EE922EE-1112-4001-8989-A320077EB71B}" srcId="{F3446610-3E5C-49E8-A8EE-93890431EAFF}" destId="{36710913-5F86-4368-898E-299F7701A4BD}" srcOrd="1" destOrd="0" parTransId="{A4CFA3EC-A7FD-42D1-8E58-79EC0254F3E6}" sibTransId="{B0CB00E3-54CD-4F43-A0C9-E78E2CF1438B}"/>
    <dgm:cxn modelId="{6B0793F2-A762-4DC0-871D-2B6406773DA7}" type="presParOf" srcId="{7EB7C84D-0500-4690-A022-647DA8EA6AA5}" destId="{D3D7D894-AD2A-4BE7-BE71-C2A9AC1B3EB2}" srcOrd="0" destOrd="0" presId="urn:microsoft.com/office/officeart/2018/2/layout/IconLabelList"/>
    <dgm:cxn modelId="{9AB3B89D-C132-4F6F-B20C-526B5F92BA26}" type="presParOf" srcId="{D3D7D894-AD2A-4BE7-BE71-C2A9AC1B3EB2}" destId="{C3F71857-ADC5-4CFE-8C54-3C7E7D99FB2C}" srcOrd="0" destOrd="0" presId="urn:microsoft.com/office/officeart/2018/2/layout/IconLabelList"/>
    <dgm:cxn modelId="{2978FEE7-9F0F-4572-BA87-98FAFEEBFE39}" type="presParOf" srcId="{D3D7D894-AD2A-4BE7-BE71-C2A9AC1B3EB2}" destId="{3A1B4EF2-1575-4FBB-8D77-089B0795051F}" srcOrd="1" destOrd="0" presId="urn:microsoft.com/office/officeart/2018/2/layout/IconLabelList"/>
    <dgm:cxn modelId="{A761836D-DD76-4707-94F4-52353C574283}" type="presParOf" srcId="{D3D7D894-AD2A-4BE7-BE71-C2A9AC1B3EB2}" destId="{2147A114-50D4-4896-96B7-11B57BB9D3B9}" srcOrd="2" destOrd="0" presId="urn:microsoft.com/office/officeart/2018/2/layout/IconLabelList"/>
    <dgm:cxn modelId="{85A5183B-4384-423C-B2C8-1DA7DDFAA7D9}" type="presParOf" srcId="{7EB7C84D-0500-4690-A022-647DA8EA6AA5}" destId="{2EBD02E2-ACFC-4F09-96D2-DE35651BED61}" srcOrd="1" destOrd="0" presId="urn:microsoft.com/office/officeart/2018/2/layout/IconLabelList"/>
    <dgm:cxn modelId="{71D39BA5-1FE4-43EB-AE3C-145D25C86A9D}" type="presParOf" srcId="{7EB7C84D-0500-4690-A022-647DA8EA6AA5}" destId="{54021E7D-4219-4527-9056-FEA3F578FDE3}" srcOrd="2" destOrd="0" presId="urn:microsoft.com/office/officeart/2018/2/layout/IconLabelList"/>
    <dgm:cxn modelId="{7DCB28DC-DBD8-42DC-B0AA-166A530E2562}" type="presParOf" srcId="{54021E7D-4219-4527-9056-FEA3F578FDE3}" destId="{EDA85FBA-8FB9-4EF1-BA92-A3C80CEC356D}" srcOrd="0" destOrd="0" presId="urn:microsoft.com/office/officeart/2018/2/layout/IconLabelList"/>
    <dgm:cxn modelId="{6BFFD7A7-0124-4BB6-9420-5789EDA22482}" type="presParOf" srcId="{54021E7D-4219-4527-9056-FEA3F578FDE3}" destId="{18343E82-DACE-4316-AB89-4BD18898D73E}" srcOrd="1" destOrd="0" presId="urn:microsoft.com/office/officeart/2018/2/layout/IconLabelList"/>
    <dgm:cxn modelId="{F6E790C0-56F8-477D-ADF6-BDD630D254D3}" type="presParOf" srcId="{54021E7D-4219-4527-9056-FEA3F578FDE3}" destId="{EE848E02-7DB5-4978-8CEE-CE0DEB8EE326}" srcOrd="2" destOrd="0" presId="urn:microsoft.com/office/officeart/2018/2/layout/IconLabelList"/>
    <dgm:cxn modelId="{A0CAA874-B3DF-472F-92BC-83169CC3FD88}" type="presParOf" srcId="{7EB7C84D-0500-4690-A022-647DA8EA6AA5}" destId="{0D1F407C-04DB-4D04-950C-F1BF85E0E1C2}" srcOrd="3" destOrd="0" presId="urn:microsoft.com/office/officeart/2018/2/layout/IconLabelList"/>
    <dgm:cxn modelId="{A0ADF67F-E58B-4D21-8F03-E42F20E180C3}" type="presParOf" srcId="{7EB7C84D-0500-4690-A022-647DA8EA6AA5}" destId="{753C9C1E-6257-4E47-BCFF-2D2049C02FB8}" srcOrd="4" destOrd="0" presId="urn:microsoft.com/office/officeart/2018/2/layout/IconLabelList"/>
    <dgm:cxn modelId="{FB527F30-DA6A-414F-B788-04EEA2E5BB0B}" type="presParOf" srcId="{753C9C1E-6257-4E47-BCFF-2D2049C02FB8}" destId="{ABA6E796-3811-42EA-82B1-4F5755A3411A}" srcOrd="0" destOrd="0" presId="urn:microsoft.com/office/officeart/2018/2/layout/IconLabelList"/>
    <dgm:cxn modelId="{29E0ECB7-88A0-4C3B-AD56-D68D1C115140}" type="presParOf" srcId="{753C9C1E-6257-4E47-BCFF-2D2049C02FB8}" destId="{B0469B12-6338-4A67-AEDF-7462AF33D8DA}" srcOrd="1" destOrd="0" presId="urn:microsoft.com/office/officeart/2018/2/layout/IconLabelList"/>
    <dgm:cxn modelId="{E2F0C369-2594-4B45-BB82-9CA2C6611DE6}" type="presParOf" srcId="{753C9C1E-6257-4E47-BCFF-2D2049C02FB8}" destId="{841E1FCB-6650-4B7E-B900-B23DCD5346A3}" srcOrd="2" destOrd="0" presId="urn:microsoft.com/office/officeart/2018/2/layout/IconLabelList"/>
    <dgm:cxn modelId="{180739A7-969E-431B-9EC6-E29149176B0B}" type="presParOf" srcId="{7EB7C84D-0500-4690-A022-647DA8EA6AA5}" destId="{BC31C08C-9B9F-43F5-A334-DDE4362FD625}" srcOrd="5" destOrd="0" presId="urn:microsoft.com/office/officeart/2018/2/layout/IconLabelList"/>
    <dgm:cxn modelId="{6C1AE32E-C34F-4874-B4F5-EAD8B3EC3663}" type="presParOf" srcId="{7EB7C84D-0500-4690-A022-647DA8EA6AA5}" destId="{462978C8-9823-443A-B0C8-0DFD8B58EA74}" srcOrd="6" destOrd="0" presId="urn:microsoft.com/office/officeart/2018/2/layout/IconLabelList"/>
    <dgm:cxn modelId="{170BB230-7EB0-43B7-B63A-EBD257F1E027}" type="presParOf" srcId="{462978C8-9823-443A-B0C8-0DFD8B58EA74}" destId="{0A35C25B-BD19-4658-95E9-73EC976971DD}" srcOrd="0" destOrd="0" presId="urn:microsoft.com/office/officeart/2018/2/layout/IconLabelList"/>
    <dgm:cxn modelId="{C9268AFC-C14E-4C05-923B-A7F339C9EF56}" type="presParOf" srcId="{462978C8-9823-443A-B0C8-0DFD8B58EA74}" destId="{B65FE49B-B7F2-45F1-B09A-F828D5B25CF9}" srcOrd="1" destOrd="0" presId="urn:microsoft.com/office/officeart/2018/2/layout/IconLabelList"/>
    <dgm:cxn modelId="{12C05148-6833-4F1F-BCC1-CA10DB5D08E6}" type="presParOf" srcId="{462978C8-9823-443A-B0C8-0DFD8B58EA74}" destId="{743842E0-8A8D-441A-A2BB-C95F18E6EE8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399AD5A-1A93-4F06-A758-B7A1E40A2766}"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A1D1525C-D01A-418A-8462-74B147F3E9EA}">
      <dgm:prSet/>
      <dgm:spPr/>
      <dgm:t>
        <a:bodyPr/>
        <a:lstStyle/>
        <a:p>
          <a:r>
            <a:rPr lang="en-US"/>
            <a:t>Hilton: AI chatbots + human booking support</a:t>
          </a:r>
        </a:p>
      </dgm:t>
    </dgm:pt>
    <dgm:pt modelId="{17A0F442-32E5-40D3-8609-384D8B010B5E}" type="parTrans" cxnId="{DCA0DF13-92C1-4C85-9B5F-5B7933CD3696}">
      <dgm:prSet/>
      <dgm:spPr/>
      <dgm:t>
        <a:bodyPr/>
        <a:lstStyle/>
        <a:p>
          <a:endParaRPr lang="en-US"/>
        </a:p>
      </dgm:t>
    </dgm:pt>
    <dgm:pt modelId="{E3EFD22B-6D23-4350-A97E-4C9691969794}" type="sibTrans" cxnId="{DCA0DF13-92C1-4C85-9B5F-5B7933CD3696}">
      <dgm:prSet/>
      <dgm:spPr/>
      <dgm:t>
        <a:bodyPr/>
        <a:lstStyle/>
        <a:p>
          <a:endParaRPr lang="en-US"/>
        </a:p>
      </dgm:t>
    </dgm:pt>
    <dgm:pt modelId="{9EA48A2D-BA76-4B8B-AEB8-75B508D08441}">
      <dgm:prSet/>
      <dgm:spPr/>
      <dgm:t>
        <a:bodyPr/>
        <a:lstStyle/>
        <a:p>
          <a:r>
            <a:rPr lang="en-US"/>
            <a:t>citizenM: Smart room tech + human concierge</a:t>
          </a:r>
        </a:p>
      </dgm:t>
    </dgm:pt>
    <dgm:pt modelId="{4A2B29FE-1250-4BAA-9206-9069F820CB13}" type="parTrans" cxnId="{06941735-37F2-413C-B497-A8C971B51984}">
      <dgm:prSet/>
      <dgm:spPr/>
      <dgm:t>
        <a:bodyPr/>
        <a:lstStyle/>
        <a:p>
          <a:endParaRPr lang="en-US"/>
        </a:p>
      </dgm:t>
    </dgm:pt>
    <dgm:pt modelId="{C7178E6B-7158-4280-8642-CC18CDBF03B1}" type="sibTrans" cxnId="{06941735-37F2-413C-B497-A8C971B51984}">
      <dgm:prSet/>
      <dgm:spPr/>
      <dgm:t>
        <a:bodyPr/>
        <a:lstStyle/>
        <a:p>
          <a:endParaRPr lang="en-US"/>
        </a:p>
      </dgm:t>
    </dgm:pt>
    <dgm:pt modelId="{8B77EE87-45F5-4D71-966F-CBE41FFFBF8F}">
      <dgm:prSet/>
      <dgm:spPr/>
      <dgm:t>
        <a:bodyPr/>
        <a:lstStyle/>
        <a:p>
          <a:r>
            <a:rPr lang="en-US"/>
            <a:t>Accor: AI workforce scheduling optimisation</a:t>
          </a:r>
        </a:p>
      </dgm:t>
    </dgm:pt>
    <dgm:pt modelId="{A52E0A1B-98E2-48C7-BD5B-7BDFF0F235A2}" type="parTrans" cxnId="{C638CB6E-3819-4813-8A46-1D2292F74F61}">
      <dgm:prSet/>
      <dgm:spPr/>
      <dgm:t>
        <a:bodyPr/>
        <a:lstStyle/>
        <a:p>
          <a:endParaRPr lang="en-US"/>
        </a:p>
      </dgm:t>
    </dgm:pt>
    <dgm:pt modelId="{1164424A-9DF3-4127-B068-BBACB6DDABC5}" type="sibTrans" cxnId="{C638CB6E-3819-4813-8A46-1D2292F74F61}">
      <dgm:prSet/>
      <dgm:spPr/>
      <dgm:t>
        <a:bodyPr/>
        <a:lstStyle/>
        <a:p>
          <a:endParaRPr lang="en-US"/>
        </a:p>
      </dgm:t>
    </dgm:pt>
    <dgm:pt modelId="{E9FAE95D-4485-43E9-9CB5-428DB3319ABB}" type="pres">
      <dgm:prSet presAssocID="{5399AD5A-1A93-4F06-A758-B7A1E40A2766}" presName="root" presStyleCnt="0">
        <dgm:presLayoutVars>
          <dgm:dir/>
          <dgm:resizeHandles val="exact"/>
        </dgm:presLayoutVars>
      </dgm:prSet>
      <dgm:spPr/>
    </dgm:pt>
    <dgm:pt modelId="{5408CDC5-434B-495E-829F-087A29F92592}" type="pres">
      <dgm:prSet presAssocID="{A1D1525C-D01A-418A-8462-74B147F3E9EA}" presName="compNode" presStyleCnt="0"/>
      <dgm:spPr/>
    </dgm:pt>
    <dgm:pt modelId="{EB777EBC-F0E8-4B1B-8742-8E50B9F2FD8A}" type="pres">
      <dgm:prSet presAssocID="{A1D1525C-D01A-418A-8462-74B147F3E9EA}" presName="bgRect" presStyleLbl="bgShp" presStyleIdx="0" presStyleCnt="3"/>
      <dgm:spPr/>
    </dgm:pt>
    <dgm:pt modelId="{02EEB2EC-2DA3-4E75-AEFD-0388F5866327}" type="pres">
      <dgm:prSet presAssocID="{A1D1525C-D01A-418A-8462-74B147F3E9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ll center"/>
        </a:ext>
      </dgm:extLst>
    </dgm:pt>
    <dgm:pt modelId="{9882600E-1C9F-4E36-AD48-A50E8D11E3CB}" type="pres">
      <dgm:prSet presAssocID="{A1D1525C-D01A-418A-8462-74B147F3E9EA}" presName="spaceRect" presStyleCnt="0"/>
      <dgm:spPr/>
    </dgm:pt>
    <dgm:pt modelId="{1EFA4703-A485-40C9-AAE3-E8DE982865B5}" type="pres">
      <dgm:prSet presAssocID="{A1D1525C-D01A-418A-8462-74B147F3E9EA}" presName="parTx" presStyleLbl="revTx" presStyleIdx="0" presStyleCnt="3">
        <dgm:presLayoutVars>
          <dgm:chMax val="0"/>
          <dgm:chPref val="0"/>
        </dgm:presLayoutVars>
      </dgm:prSet>
      <dgm:spPr/>
    </dgm:pt>
    <dgm:pt modelId="{D183D1E9-1422-4723-BA62-AC5D14C0458E}" type="pres">
      <dgm:prSet presAssocID="{E3EFD22B-6D23-4350-A97E-4C9691969794}" presName="sibTrans" presStyleCnt="0"/>
      <dgm:spPr/>
    </dgm:pt>
    <dgm:pt modelId="{44A6432A-103F-495E-B595-73180D078543}" type="pres">
      <dgm:prSet presAssocID="{9EA48A2D-BA76-4B8B-AEB8-75B508D08441}" presName="compNode" presStyleCnt="0"/>
      <dgm:spPr/>
    </dgm:pt>
    <dgm:pt modelId="{6FF78810-1128-453B-A679-01973CEBF683}" type="pres">
      <dgm:prSet presAssocID="{9EA48A2D-BA76-4B8B-AEB8-75B508D08441}" presName="bgRect" presStyleLbl="bgShp" presStyleIdx="1" presStyleCnt="3"/>
      <dgm:spPr/>
    </dgm:pt>
    <dgm:pt modelId="{EDECB607-6FF7-433B-8573-B63F57041033}" type="pres">
      <dgm:prSet presAssocID="{9EA48A2D-BA76-4B8B-AEB8-75B508D0844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FB1F3EE-BA27-4421-B042-5F8DCE7A2A1A}" type="pres">
      <dgm:prSet presAssocID="{9EA48A2D-BA76-4B8B-AEB8-75B508D08441}" presName="spaceRect" presStyleCnt="0"/>
      <dgm:spPr/>
    </dgm:pt>
    <dgm:pt modelId="{ECB14346-AB41-471C-8248-8CF3EE81EA2E}" type="pres">
      <dgm:prSet presAssocID="{9EA48A2D-BA76-4B8B-AEB8-75B508D08441}" presName="parTx" presStyleLbl="revTx" presStyleIdx="1" presStyleCnt="3">
        <dgm:presLayoutVars>
          <dgm:chMax val="0"/>
          <dgm:chPref val="0"/>
        </dgm:presLayoutVars>
      </dgm:prSet>
      <dgm:spPr/>
    </dgm:pt>
    <dgm:pt modelId="{20637924-B882-451A-B119-C17D04C0C5DC}" type="pres">
      <dgm:prSet presAssocID="{C7178E6B-7158-4280-8642-CC18CDBF03B1}" presName="sibTrans" presStyleCnt="0"/>
      <dgm:spPr/>
    </dgm:pt>
    <dgm:pt modelId="{A2E6119D-E6CB-460C-B2FA-3B8C4EE1A2A4}" type="pres">
      <dgm:prSet presAssocID="{8B77EE87-45F5-4D71-966F-CBE41FFFBF8F}" presName="compNode" presStyleCnt="0"/>
      <dgm:spPr/>
    </dgm:pt>
    <dgm:pt modelId="{358F0885-1DA7-4FC4-8DE2-C9802318B800}" type="pres">
      <dgm:prSet presAssocID="{8B77EE87-45F5-4D71-966F-CBE41FFFBF8F}" presName="bgRect" presStyleLbl="bgShp" presStyleIdx="2" presStyleCnt="3"/>
      <dgm:spPr/>
    </dgm:pt>
    <dgm:pt modelId="{06AB430F-BAC7-4F0D-A4A9-3A10475AEAC5}" type="pres">
      <dgm:prSet presAssocID="{8B77EE87-45F5-4D71-966F-CBE41FFFBF8F}"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05B4FDF9-1849-4186-A273-C8500F94E5E7}" type="pres">
      <dgm:prSet presAssocID="{8B77EE87-45F5-4D71-966F-CBE41FFFBF8F}" presName="spaceRect" presStyleCnt="0"/>
      <dgm:spPr/>
    </dgm:pt>
    <dgm:pt modelId="{A92A331C-7309-469C-B084-34EB42C74C2A}" type="pres">
      <dgm:prSet presAssocID="{8B77EE87-45F5-4D71-966F-CBE41FFFBF8F}" presName="parTx" presStyleLbl="revTx" presStyleIdx="2" presStyleCnt="3">
        <dgm:presLayoutVars>
          <dgm:chMax val="0"/>
          <dgm:chPref val="0"/>
        </dgm:presLayoutVars>
      </dgm:prSet>
      <dgm:spPr/>
    </dgm:pt>
  </dgm:ptLst>
  <dgm:cxnLst>
    <dgm:cxn modelId="{DCA0DF13-92C1-4C85-9B5F-5B7933CD3696}" srcId="{5399AD5A-1A93-4F06-A758-B7A1E40A2766}" destId="{A1D1525C-D01A-418A-8462-74B147F3E9EA}" srcOrd="0" destOrd="0" parTransId="{17A0F442-32E5-40D3-8609-384D8B010B5E}" sibTransId="{E3EFD22B-6D23-4350-A97E-4C9691969794}"/>
    <dgm:cxn modelId="{06941735-37F2-413C-B497-A8C971B51984}" srcId="{5399AD5A-1A93-4F06-A758-B7A1E40A2766}" destId="{9EA48A2D-BA76-4B8B-AEB8-75B508D08441}" srcOrd="1" destOrd="0" parTransId="{4A2B29FE-1250-4BAA-9206-9069F820CB13}" sibTransId="{C7178E6B-7158-4280-8642-CC18CDBF03B1}"/>
    <dgm:cxn modelId="{7CE5705B-C076-4B8E-AF03-171C787CDF9A}" type="presOf" srcId="{A1D1525C-D01A-418A-8462-74B147F3E9EA}" destId="{1EFA4703-A485-40C9-AAE3-E8DE982865B5}" srcOrd="0" destOrd="0" presId="urn:microsoft.com/office/officeart/2018/2/layout/IconVerticalSolidList"/>
    <dgm:cxn modelId="{8DCC5046-0576-4B8A-9E8E-65CB6F57EFCB}" type="presOf" srcId="{9EA48A2D-BA76-4B8B-AEB8-75B508D08441}" destId="{ECB14346-AB41-471C-8248-8CF3EE81EA2E}" srcOrd="0" destOrd="0" presId="urn:microsoft.com/office/officeart/2018/2/layout/IconVerticalSolidList"/>
    <dgm:cxn modelId="{C638CB6E-3819-4813-8A46-1D2292F74F61}" srcId="{5399AD5A-1A93-4F06-A758-B7A1E40A2766}" destId="{8B77EE87-45F5-4D71-966F-CBE41FFFBF8F}" srcOrd="2" destOrd="0" parTransId="{A52E0A1B-98E2-48C7-BD5B-7BDFF0F235A2}" sibTransId="{1164424A-9DF3-4127-B068-BBACB6DDABC5}"/>
    <dgm:cxn modelId="{74946653-671A-4660-A1F5-DE439A0536A3}" type="presOf" srcId="{8B77EE87-45F5-4D71-966F-CBE41FFFBF8F}" destId="{A92A331C-7309-469C-B084-34EB42C74C2A}" srcOrd="0" destOrd="0" presId="urn:microsoft.com/office/officeart/2018/2/layout/IconVerticalSolidList"/>
    <dgm:cxn modelId="{95F4F088-9707-4CF4-975E-19DE91C3242C}" type="presOf" srcId="{5399AD5A-1A93-4F06-A758-B7A1E40A2766}" destId="{E9FAE95D-4485-43E9-9CB5-428DB3319ABB}" srcOrd="0" destOrd="0" presId="urn:microsoft.com/office/officeart/2018/2/layout/IconVerticalSolidList"/>
    <dgm:cxn modelId="{DE9A2FB4-004D-449F-863A-FD453583271B}" type="presParOf" srcId="{E9FAE95D-4485-43E9-9CB5-428DB3319ABB}" destId="{5408CDC5-434B-495E-829F-087A29F92592}" srcOrd="0" destOrd="0" presId="urn:microsoft.com/office/officeart/2018/2/layout/IconVerticalSolidList"/>
    <dgm:cxn modelId="{04DD4753-A1F9-4705-8A27-2BCA5E698B4A}" type="presParOf" srcId="{5408CDC5-434B-495E-829F-087A29F92592}" destId="{EB777EBC-F0E8-4B1B-8742-8E50B9F2FD8A}" srcOrd="0" destOrd="0" presId="urn:microsoft.com/office/officeart/2018/2/layout/IconVerticalSolidList"/>
    <dgm:cxn modelId="{45C848B6-BFBF-4F6D-8C06-7B5F895D3708}" type="presParOf" srcId="{5408CDC5-434B-495E-829F-087A29F92592}" destId="{02EEB2EC-2DA3-4E75-AEFD-0388F5866327}" srcOrd="1" destOrd="0" presId="urn:microsoft.com/office/officeart/2018/2/layout/IconVerticalSolidList"/>
    <dgm:cxn modelId="{869DFFB5-7E17-4D19-9D4D-4EA5302A285D}" type="presParOf" srcId="{5408CDC5-434B-495E-829F-087A29F92592}" destId="{9882600E-1C9F-4E36-AD48-A50E8D11E3CB}" srcOrd="2" destOrd="0" presId="urn:microsoft.com/office/officeart/2018/2/layout/IconVerticalSolidList"/>
    <dgm:cxn modelId="{5496C225-C2C2-4271-9E9F-91B1623E43FD}" type="presParOf" srcId="{5408CDC5-434B-495E-829F-087A29F92592}" destId="{1EFA4703-A485-40C9-AAE3-E8DE982865B5}" srcOrd="3" destOrd="0" presId="urn:microsoft.com/office/officeart/2018/2/layout/IconVerticalSolidList"/>
    <dgm:cxn modelId="{0470A24E-7B83-4E40-AB52-5B7B9AC3EFE7}" type="presParOf" srcId="{E9FAE95D-4485-43E9-9CB5-428DB3319ABB}" destId="{D183D1E9-1422-4723-BA62-AC5D14C0458E}" srcOrd="1" destOrd="0" presId="urn:microsoft.com/office/officeart/2018/2/layout/IconVerticalSolidList"/>
    <dgm:cxn modelId="{1ECB1B81-345D-409D-8EAC-33F4BCA786D8}" type="presParOf" srcId="{E9FAE95D-4485-43E9-9CB5-428DB3319ABB}" destId="{44A6432A-103F-495E-B595-73180D078543}" srcOrd="2" destOrd="0" presId="urn:microsoft.com/office/officeart/2018/2/layout/IconVerticalSolidList"/>
    <dgm:cxn modelId="{2F44B064-E7AC-4523-AE2C-D3DB169EEBB9}" type="presParOf" srcId="{44A6432A-103F-495E-B595-73180D078543}" destId="{6FF78810-1128-453B-A679-01973CEBF683}" srcOrd="0" destOrd="0" presId="urn:microsoft.com/office/officeart/2018/2/layout/IconVerticalSolidList"/>
    <dgm:cxn modelId="{EA06B568-B039-4D51-B4B9-8DB483A5246E}" type="presParOf" srcId="{44A6432A-103F-495E-B595-73180D078543}" destId="{EDECB607-6FF7-433B-8573-B63F57041033}" srcOrd="1" destOrd="0" presId="urn:microsoft.com/office/officeart/2018/2/layout/IconVerticalSolidList"/>
    <dgm:cxn modelId="{6C5ADD2F-C207-494E-8061-00C953C07BF5}" type="presParOf" srcId="{44A6432A-103F-495E-B595-73180D078543}" destId="{AFB1F3EE-BA27-4421-B042-5F8DCE7A2A1A}" srcOrd="2" destOrd="0" presId="urn:microsoft.com/office/officeart/2018/2/layout/IconVerticalSolidList"/>
    <dgm:cxn modelId="{8B5B2AC2-24F2-4AAF-9F97-19E1BD2EC6A5}" type="presParOf" srcId="{44A6432A-103F-495E-B595-73180D078543}" destId="{ECB14346-AB41-471C-8248-8CF3EE81EA2E}" srcOrd="3" destOrd="0" presId="urn:microsoft.com/office/officeart/2018/2/layout/IconVerticalSolidList"/>
    <dgm:cxn modelId="{23AE9AD4-E544-410D-8889-F5003767CEF8}" type="presParOf" srcId="{E9FAE95D-4485-43E9-9CB5-428DB3319ABB}" destId="{20637924-B882-451A-B119-C17D04C0C5DC}" srcOrd="3" destOrd="0" presId="urn:microsoft.com/office/officeart/2018/2/layout/IconVerticalSolidList"/>
    <dgm:cxn modelId="{2107B010-9028-467D-ABCC-6DA9D8D9A241}" type="presParOf" srcId="{E9FAE95D-4485-43E9-9CB5-428DB3319ABB}" destId="{A2E6119D-E6CB-460C-B2FA-3B8C4EE1A2A4}" srcOrd="4" destOrd="0" presId="urn:microsoft.com/office/officeart/2018/2/layout/IconVerticalSolidList"/>
    <dgm:cxn modelId="{0C24A508-33D2-434C-866D-B400B5544A37}" type="presParOf" srcId="{A2E6119D-E6CB-460C-B2FA-3B8C4EE1A2A4}" destId="{358F0885-1DA7-4FC4-8DE2-C9802318B800}" srcOrd="0" destOrd="0" presId="urn:microsoft.com/office/officeart/2018/2/layout/IconVerticalSolidList"/>
    <dgm:cxn modelId="{B0BB4FB7-077A-44B2-9782-A1E27ECD06E7}" type="presParOf" srcId="{A2E6119D-E6CB-460C-B2FA-3B8C4EE1A2A4}" destId="{06AB430F-BAC7-4F0D-A4A9-3A10475AEAC5}" srcOrd="1" destOrd="0" presId="urn:microsoft.com/office/officeart/2018/2/layout/IconVerticalSolidList"/>
    <dgm:cxn modelId="{35B85BB7-E14E-4DEA-B930-C870CE75CADA}" type="presParOf" srcId="{A2E6119D-E6CB-460C-B2FA-3B8C4EE1A2A4}" destId="{05B4FDF9-1849-4186-A273-C8500F94E5E7}" srcOrd="2" destOrd="0" presId="urn:microsoft.com/office/officeart/2018/2/layout/IconVerticalSolidList"/>
    <dgm:cxn modelId="{12966535-42EA-4DAF-877E-002776108C67}" type="presParOf" srcId="{A2E6119D-E6CB-460C-B2FA-3B8C4EE1A2A4}" destId="{A92A331C-7309-469C-B084-34EB42C74C2A}"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435C771-B996-4352-BF5F-2B2678579E63}"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575352D-4D13-4FD2-BDBB-4ADB077E1F51}">
      <dgm:prSet/>
      <dgm:spPr/>
      <dgm:t>
        <a:bodyPr/>
        <a:lstStyle/>
        <a:p>
          <a:r>
            <a:rPr lang="en-US"/>
            <a:t>Human-centric AI implementation</a:t>
          </a:r>
        </a:p>
      </dgm:t>
    </dgm:pt>
    <dgm:pt modelId="{5948B9FB-F02B-4C56-AE32-11EFECEACB0D}" type="parTrans" cxnId="{7DF42FA9-A6B4-4D93-A151-620EA10B71AC}">
      <dgm:prSet/>
      <dgm:spPr/>
      <dgm:t>
        <a:bodyPr/>
        <a:lstStyle/>
        <a:p>
          <a:endParaRPr lang="en-US"/>
        </a:p>
      </dgm:t>
    </dgm:pt>
    <dgm:pt modelId="{EC350F1A-6659-4CDC-A26B-42B8FAAA1CE2}" type="sibTrans" cxnId="{7DF42FA9-A6B4-4D93-A151-620EA10B71AC}">
      <dgm:prSet/>
      <dgm:spPr/>
      <dgm:t>
        <a:bodyPr/>
        <a:lstStyle/>
        <a:p>
          <a:endParaRPr lang="en-US"/>
        </a:p>
      </dgm:t>
    </dgm:pt>
    <dgm:pt modelId="{D8E166F0-8F8D-4870-A6E4-5226A7C3ABB0}">
      <dgm:prSet/>
      <dgm:spPr/>
      <dgm:t>
        <a:bodyPr/>
        <a:lstStyle/>
        <a:p>
          <a:r>
            <a:rPr lang="en-US"/>
            <a:t>Invest in digital and emotional upskilling</a:t>
          </a:r>
        </a:p>
      </dgm:t>
    </dgm:pt>
    <dgm:pt modelId="{BE9D72C6-7834-43C4-8EF1-361C63F6688D}" type="parTrans" cxnId="{E313AF25-925F-4491-BC07-3ECE7B4E5461}">
      <dgm:prSet/>
      <dgm:spPr/>
      <dgm:t>
        <a:bodyPr/>
        <a:lstStyle/>
        <a:p>
          <a:endParaRPr lang="en-US"/>
        </a:p>
      </dgm:t>
    </dgm:pt>
    <dgm:pt modelId="{ECC4D470-5FAC-404B-89C6-47C087B01639}" type="sibTrans" cxnId="{E313AF25-925F-4491-BC07-3ECE7B4E5461}">
      <dgm:prSet/>
      <dgm:spPr/>
      <dgm:t>
        <a:bodyPr/>
        <a:lstStyle/>
        <a:p>
          <a:endParaRPr lang="en-US"/>
        </a:p>
      </dgm:t>
    </dgm:pt>
    <dgm:pt modelId="{EBDC4B06-3A48-422D-8267-9B34E81C8121}">
      <dgm:prSet/>
      <dgm:spPr/>
      <dgm:t>
        <a:bodyPr/>
        <a:lstStyle/>
        <a:p>
          <a:r>
            <a:rPr lang="en-US"/>
            <a:t>Incremental adoption strategies</a:t>
          </a:r>
        </a:p>
      </dgm:t>
    </dgm:pt>
    <dgm:pt modelId="{99BB6A02-54DE-4F18-919D-9FA0243B9A6B}" type="parTrans" cxnId="{EFB13772-D74F-4D42-B6A0-573D583A354C}">
      <dgm:prSet/>
      <dgm:spPr/>
      <dgm:t>
        <a:bodyPr/>
        <a:lstStyle/>
        <a:p>
          <a:endParaRPr lang="en-US"/>
        </a:p>
      </dgm:t>
    </dgm:pt>
    <dgm:pt modelId="{9C1909A3-93A9-4BB3-8F01-B3B7E792E049}" type="sibTrans" cxnId="{EFB13772-D74F-4D42-B6A0-573D583A354C}">
      <dgm:prSet/>
      <dgm:spPr/>
      <dgm:t>
        <a:bodyPr/>
        <a:lstStyle/>
        <a:p>
          <a:endParaRPr lang="en-US"/>
        </a:p>
      </dgm:t>
    </dgm:pt>
    <dgm:pt modelId="{9E5194B9-FCAC-4E2C-8F5A-361815835F34}">
      <dgm:prSet/>
      <dgm:spPr/>
      <dgm:t>
        <a:bodyPr/>
        <a:lstStyle/>
        <a:p>
          <a:r>
            <a:rPr lang="en-US"/>
            <a:t>Ethical and transparent AI governance</a:t>
          </a:r>
        </a:p>
      </dgm:t>
    </dgm:pt>
    <dgm:pt modelId="{AB11E483-B147-41E4-8707-650ACC9ECD97}" type="parTrans" cxnId="{F9E72440-2B2F-489B-9366-B32A046586C6}">
      <dgm:prSet/>
      <dgm:spPr/>
      <dgm:t>
        <a:bodyPr/>
        <a:lstStyle/>
        <a:p>
          <a:endParaRPr lang="en-US"/>
        </a:p>
      </dgm:t>
    </dgm:pt>
    <dgm:pt modelId="{A6409C0D-D98E-4C01-A74F-03F58E7335ED}" type="sibTrans" cxnId="{F9E72440-2B2F-489B-9366-B32A046586C6}">
      <dgm:prSet/>
      <dgm:spPr/>
      <dgm:t>
        <a:bodyPr/>
        <a:lstStyle/>
        <a:p>
          <a:endParaRPr lang="en-US"/>
        </a:p>
      </dgm:t>
    </dgm:pt>
    <dgm:pt modelId="{FA6C442B-596F-41C2-94C2-B0761736DBB4}" type="pres">
      <dgm:prSet presAssocID="{0435C771-B996-4352-BF5F-2B2678579E63}" presName="root" presStyleCnt="0">
        <dgm:presLayoutVars>
          <dgm:dir/>
          <dgm:resizeHandles val="exact"/>
        </dgm:presLayoutVars>
      </dgm:prSet>
      <dgm:spPr/>
    </dgm:pt>
    <dgm:pt modelId="{23CDD46C-EAEC-4631-99AB-582DF0B317FD}" type="pres">
      <dgm:prSet presAssocID="{C575352D-4D13-4FD2-BDBB-4ADB077E1F51}" presName="compNode" presStyleCnt="0"/>
      <dgm:spPr/>
    </dgm:pt>
    <dgm:pt modelId="{CFC0EB40-58D8-402F-8DDE-24C5449ED23C}" type="pres">
      <dgm:prSet presAssocID="{C575352D-4D13-4FD2-BDBB-4ADB077E1F5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37482468-E656-40D7-8A95-25B34235E311}" type="pres">
      <dgm:prSet presAssocID="{C575352D-4D13-4FD2-BDBB-4ADB077E1F51}" presName="spaceRect" presStyleCnt="0"/>
      <dgm:spPr/>
    </dgm:pt>
    <dgm:pt modelId="{46B959FE-B4A5-481A-B2F1-35ABDFEECC7B}" type="pres">
      <dgm:prSet presAssocID="{C575352D-4D13-4FD2-BDBB-4ADB077E1F51}" presName="textRect" presStyleLbl="revTx" presStyleIdx="0" presStyleCnt="4">
        <dgm:presLayoutVars>
          <dgm:chMax val="1"/>
          <dgm:chPref val="1"/>
        </dgm:presLayoutVars>
      </dgm:prSet>
      <dgm:spPr/>
    </dgm:pt>
    <dgm:pt modelId="{A5EE9BA1-485C-4340-B0FD-10C82A00A233}" type="pres">
      <dgm:prSet presAssocID="{EC350F1A-6659-4CDC-A26B-42B8FAAA1CE2}" presName="sibTrans" presStyleCnt="0"/>
      <dgm:spPr/>
    </dgm:pt>
    <dgm:pt modelId="{F5C24856-03A2-4F92-AF7B-B285FC7AD581}" type="pres">
      <dgm:prSet presAssocID="{D8E166F0-8F8D-4870-A6E4-5226A7C3ABB0}" presName="compNode" presStyleCnt="0"/>
      <dgm:spPr/>
    </dgm:pt>
    <dgm:pt modelId="{BBC1E53D-3771-4FA4-9504-C7AE33EC9183}" type="pres">
      <dgm:prSet presAssocID="{D8E166F0-8F8D-4870-A6E4-5226A7C3ABB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B0D96DFA-1A07-41FD-938B-3BABC2ADB632}" type="pres">
      <dgm:prSet presAssocID="{D8E166F0-8F8D-4870-A6E4-5226A7C3ABB0}" presName="spaceRect" presStyleCnt="0"/>
      <dgm:spPr/>
    </dgm:pt>
    <dgm:pt modelId="{73603022-F221-4013-9FDE-46EF8173DEA6}" type="pres">
      <dgm:prSet presAssocID="{D8E166F0-8F8D-4870-A6E4-5226A7C3ABB0}" presName="textRect" presStyleLbl="revTx" presStyleIdx="1" presStyleCnt="4">
        <dgm:presLayoutVars>
          <dgm:chMax val="1"/>
          <dgm:chPref val="1"/>
        </dgm:presLayoutVars>
      </dgm:prSet>
      <dgm:spPr/>
    </dgm:pt>
    <dgm:pt modelId="{11B253F2-0BCE-45DF-8253-B6CAF383B427}" type="pres">
      <dgm:prSet presAssocID="{ECC4D470-5FAC-404B-89C6-47C087B01639}" presName="sibTrans" presStyleCnt="0"/>
      <dgm:spPr/>
    </dgm:pt>
    <dgm:pt modelId="{432F643C-BEA0-46F4-8CC2-938F88129BD3}" type="pres">
      <dgm:prSet presAssocID="{EBDC4B06-3A48-422D-8267-9B34E81C8121}" presName="compNode" presStyleCnt="0"/>
      <dgm:spPr/>
    </dgm:pt>
    <dgm:pt modelId="{FCE813EC-827A-4ED9-8D5D-9609278C1317}" type="pres">
      <dgm:prSet presAssocID="{EBDC4B06-3A48-422D-8267-9B34E81C812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AF0E1B3B-6FD3-4498-A171-5E31BF174609}" type="pres">
      <dgm:prSet presAssocID="{EBDC4B06-3A48-422D-8267-9B34E81C8121}" presName="spaceRect" presStyleCnt="0"/>
      <dgm:spPr/>
    </dgm:pt>
    <dgm:pt modelId="{5E5B13C0-680A-4CE6-88CA-4F0120E36407}" type="pres">
      <dgm:prSet presAssocID="{EBDC4B06-3A48-422D-8267-9B34E81C8121}" presName="textRect" presStyleLbl="revTx" presStyleIdx="2" presStyleCnt="4">
        <dgm:presLayoutVars>
          <dgm:chMax val="1"/>
          <dgm:chPref val="1"/>
        </dgm:presLayoutVars>
      </dgm:prSet>
      <dgm:spPr/>
    </dgm:pt>
    <dgm:pt modelId="{67302621-0F53-4815-AE95-5EAA1CE99F5C}" type="pres">
      <dgm:prSet presAssocID="{9C1909A3-93A9-4BB3-8F01-B3B7E792E049}" presName="sibTrans" presStyleCnt="0"/>
      <dgm:spPr/>
    </dgm:pt>
    <dgm:pt modelId="{A83E23DA-1CD2-4F92-BDE5-79132A7A2E9D}" type="pres">
      <dgm:prSet presAssocID="{9E5194B9-FCAC-4E2C-8F5A-361815835F34}" presName="compNode" presStyleCnt="0"/>
      <dgm:spPr/>
    </dgm:pt>
    <dgm:pt modelId="{B812DE6F-5D6A-42E8-951E-D90796F2E65E}" type="pres">
      <dgm:prSet presAssocID="{9E5194B9-FCAC-4E2C-8F5A-361815835F3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ales of Justice"/>
        </a:ext>
      </dgm:extLst>
    </dgm:pt>
    <dgm:pt modelId="{2AFDC145-A1E2-465A-9676-3FD3E7FF40A7}" type="pres">
      <dgm:prSet presAssocID="{9E5194B9-FCAC-4E2C-8F5A-361815835F34}" presName="spaceRect" presStyleCnt="0"/>
      <dgm:spPr/>
    </dgm:pt>
    <dgm:pt modelId="{4685885C-642E-442E-80A5-C7DD193E1197}" type="pres">
      <dgm:prSet presAssocID="{9E5194B9-FCAC-4E2C-8F5A-361815835F34}" presName="textRect" presStyleLbl="revTx" presStyleIdx="3" presStyleCnt="4">
        <dgm:presLayoutVars>
          <dgm:chMax val="1"/>
          <dgm:chPref val="1"/>
        </dgm:presLayoutVars>
      </dgm:prSet>
      <dgm:spPr/>
    </dgm:pt>
  </dgm:ptLst>
  <dgm:cxnLst>
    <dgm:cxn modelId="{04D1DF17-EEFF-47E2-89DD-776AF692E41D}" type="presOf" srcId="{9E5194B9-FCAC-4E2C-8F5A-361815835F34}" destId="{4685885C-642E-442E-80A5-C7DD193E1197}" srcOrd="0" destOrd="0" presId="urn:microsoft.com/office/officeart/2018/2/layout/IconLabelList"/>
    <dgm:cxn modelId="{E313AF25-925F-4491-BC07-3ECE7B4E5461}" srcId="{0435C771-B996-4352-BF5F-2B2678579E63}" destId="{D8E166F0-8F8D-4870-A6E4-5226A7C3ABB0}" srcOrd="1" destOrd="0" parTransId="{BE9D72C6-7834-43C4-8EF1-361C63F6688D}" sibTransId="{ECC4D470-5FAC-404B-89C6-47C087B01639}"/>
    <dgm:cxn modelId="{49DAC02B-F5A5-45BC-A3A9-55E992116002}" type="presOf" srcId="{C575352D-4D13-4FD2-BDBB-4ADB077E1F51}" destId="{46B959FE-B4A5-481A-B2F1-35ABDFEECC7B}" srcOrd="0" destOrd="0" presId="urn:microsoft.com/office/officeart/2018/2/layout/IconLabelList"/>
    <dgm:cxn modelId="{F9E72440-2B2F-489B-9366-B32A046586C6}" srcId="{0435C771-B996-4352-BF5F-2B2678579E63}" destId="{9E5194B9-FCAC-4E2C-8F5A-361815835F34}" srcOrd="3" destOrd="0" parTransId="{AB11E483-B147-41E4-8707-650ACC9ECD97}" sibTransId="{A6409C0D-D98E-4C01-A74F-03F58E7335ED}"/>
    <dgm:cxn modelId="{EFB13772-D74F-4D42-B6A0-573D583A354C}" srcId="{0435C771-B996-4352-BF5F-2B2678579E63}" destId="{EBDC4B06-3A48-422D-8267-9B34E81C8121}" srcOrd="2" destOrd="0" parTransId="{99BB6A02-54DE-4F18-919D-9FA0243B9A6B}" sibTransId="{9C1909A3-93A9-4BB3-8F01-B3B7E792E049}"/>
    <dgm:cxn modelId="{DAE4F98F-78CD-4167-AA7F-978DEDB3DC82}" type="presOf" srcId="{D8E166F0-8F8D-4870-A6E4-5226A7C3ABB0}" destId="{73603022-F221-4013-9FDE-46EF8173DEA6}" srcOrd="0" destOrd="0" presId="urn:microsoft.com/office/officeart/2018/2/layout/IconLabelList"/>
    <dgm:cxn modelId="{7DF42FA9-A6B4-4D93-A151-620EA10B71AC}" srcId="{0435C771-B996-4352-BF5F-2B2678579E63}" destId="{C575352D-4D13-4FD2-BDBB-4ADB077E1F51}" srcOrd="0" destOrd="0" parTransId="{5948B9FB-F02B-4C56-AE32-11EFECEACB0D}" sibTransId="{EC350F1A-6659-4CDC-A26B-42B8FAAA1CE2}"/>
    <dgm:cxn modelId="{13D4ABB4-E3D9-4B3B-96F4-6F1A96CB219B}" type="presOf" srcId="{EBDC4B06-3A48-422D-8267-9B34E81C8121}" destId="{5E5B13C0-680A-4CE6-88CA-4F0120E36407}" srcOrd="0" destOrd="0" presId="urn:microsoft.com/office/officeart/2018/2/layout/IconLabelList"/>
    <dgm:cxn modelId="{794C00FA-9E39-4A3D-B5AF-B406EA38B637}" type="presOf" srcId="{0435C771-B996-4352-BF5F-2B2678579E63}" destId="{FA6C442B-596F-41C2-94C2-B0761736DBB4}" srcOrd="0" destOrd="0" presId="urn:microsoft.com/office/officeart/2018/2/layout/IconLabelList"/>
    <dgm:cxn modelId="{17C76E45-5B72-485D-B427-9F4BD5DB4A42}" type="presParOf" srcId="{FA6C442B-596F-41C2-94C2-B0761736DBB4}" destId="{23CDD46C-EAEC-4631-99AB-582DF0B317FD}" srcOrd="0" destOrd="0" presId="urn:microsoft.com/office/officeart/2018/2/layout/IconLabelList"/>
    <dgm:cxn modelId="{8750DC75-3696-4301-953F-16B4AF9BD297}" type="presParOf" srcId="{23CDD46C-EAEC-4631-99AB-582DF0B317FD}" destId="{CFC0EB40-58D8-402F-8DDE-24C5449ED23C}" srcOrd="0" destOrd="0" presId="urn:microsoft.com/office/officeart/2018/2/layout/IconLabelList"/>
    <dgm:cxn modelId="{797F3EFC-E05F-412B-B94B-9A2481098DEF}" type="presParOf" srcId="{23CDD46C-EAEC-4631-99AB-582DF0B317FD}" destId="{37482468-E656-40D7-8A95-25B34235E311}" srcOrd="1" destOrd="0" presId="urn:microsoft.com/office/officeart/2018/2/layout/IconLabelList"/>
    <dgm:cxn modelId="{30E2188D-1F46-4870-AF9E-C0EB1510A6C2}" type="presParOf" srcId="{23CDD46C-EAEC-4631-99AB-582DF0B317FD}" destId="{46B959FE-B4A5-481A-B2F1-35ABDFEECC7B}" srcOrd="2" destOrd="0" presId="urn:microsoft.com/office/officeart/2018/2/layout/IconLabelList"/>
    <dgm:cxn modelId="{7DB5579A-DA86-45DE-803B-B40668D73075}" type="presParOf" srcId="{FA6C442B-596F-41C2-94C2-B0761736DBB4}" destId="{A5EE9BA1-485C-4340-B0FD-10C82A00A233}" srcOrd="1" destOrd="0" presId="urn:microsoft.com/office/officeart/2018/2/layout/IconLabelList"/>
    <dgm:cxn modelId="{ED6F306F-7401-40CD-A133-C64612C2EDB1}" type="presParOf" srcId="{FA6C442B-596F-41C2-94C2-B0761736DBB4}" destId="{F5C24856-03A2-4F92-AF7B-B285FC7AD581}" srcOrd="2" destOrd="0" presId="urn:microsoft.com/office/officeart/2018/2/layout/IconLabelList"/>
    <dgm:cxn modelId="{76737F54-FE47-4D14-9161-AD64071A2907}" type="presParOf" srcId="{F5C24856-03A2-4F92-AF7B-B285FC7AD581}" destId="{BBC1E53D-3771-4FA4-9504-C7AE33EC9183}" srcOrd="0" destOrd="0" presId="urn:microsoft.com/office/officeart/2018/2/layout/IconLabelList"/>
    <dgm:cxn modelId="{7F953D2E-4D78-42ED-AA52-BD51DD5063FE}" type="presParOf" srcId="{F5C24856-03A2-4F92-AF7B-B285FC7AD581}" destId="{B0D96DFA-1A07-41FD-938B-3BABC2ADB632}" srcOrd="1" destOrd="0" presId="urn:microsoft.com/office/officeart/2018/2/layout/IconLabelList"/>
    <dgm:cxn modelId="{26079F1B-85A0-4E16-926A-FF765390AC90}" type="presParOf" srcId="{F5C24856-03A2-4F92-AF7B-B285FC7AD581}" destId="{73603022-F221-4013-9FDE-46EF8173DEA6}" srcOrd="2" destOrd="0" presId="urn:microsoft.com/office/officeart/2018/2/layout/IconLabelList"/>
    <dgm:cxn modelId="{759E66E6-A9CA-4510-986F-CC05650CB708}" type="presParOf" srcId="{FA6C442B-596F-41C2-94C2-B0761736DBB4}" destId="{11B253F2-0BCE-45DF-8253-B6CAF383B427}" srcOrd="3" destOrd="0" presId="urn:microsoft.com/office/officeart/2018/2/layout/IconLabelList"/>
    <dgm:cxn modelId="{DA1C0872-5A6E-4492-AF4B-090FDA5881B0}" type="presParOf" srcId="{FA6C442B-596F-41C2-94C2-B0761736DBB4}" destId="{432F643C-BEA0-46F4-8CC2-938F88129BD3}" srcOrd="4" destOrd="0" presId="urn:microsoft.com/office/officeart/2018/2/layout/IconLabelList"/>
    <dgm:cxn modelId="{3737F22A-0EC0-4244-85BD-9C545AA808D9}" type="presParOf" srcId="{432F643C-BEA0-46F4-8CC2-938F88129BD3}" destId="{FCE813EC-827A-4ED9-8D5D-9609278C1317}" srcOrd="0" destOrd="0" presId="urn:microsoft.com/office/officeart/2018/2/layout/IconLabelList"/>
    <dgm:cxn modelId="{4B41672D-D426-4719-99F7-D107C2301E3A}" type="presParOf" srcId="{432F643C-BEA0-46F4-8CC2-938F88129BD3}" destId="{AF0E1B3B-6FD3-4498-A171-5E31BF174609}" srcOrd="1" destOrd="0" presId="urn:microsoft.com/office/officeart/2018/2/layout/IconLabelList"/>
    <dgm:cxn modelId="{802F4068-3E10-4A5A-B251-D349A8ECC2AB}" type="presParOf" srcId="{432F643C-BEA0-46F4-8CC2-938F88129BD3}" destId="{5E5B13C0-680A-4CE6-88CA-4F0120E36407}" srcOrd="2" destOrd="0" presId="urn:microsoft.com/office/officeart/2018/2/layout/IconLabelList"/>
    <dgm:cxn modelId="{1ECA1B27-DD09-416F-8F39-B74EA4BA806E}" type="presParOf" srcId="{FA6C442B-596F-41C2-94C2-B0761736DBB4}" destId="{67302621-0F53-4815-AE95-5EAA1CE99F5C}" srcOrd="5" destOrd="0" presId="urn:microsoft.com/office/officeart/2018/2/layout/IconLabelList"/>
    <dgm:cxn modelId="{2C17E79F-70E2-4292-9C5A-B427316D01B5}" type="presParOf" srcId="{FA6C442B-596F-41C2-94C2-B0761736DBB4}" destId="{A83E23DA-1CD2-4F92-BDE5-79132A7A2E9D}" srcOrd="6" destOrd="0" presId="urn:microsoft.com/office/officeart/2018/2/layout/IconLabelList"/>
    <dgm:cxn modelId="{4B4A23DE-B74D-4414-909C-AC35BC582B16}" type="presParOf" srcId="{A83E23DA-1CD2-4F92-BDE5-79132A7A2E9D}" destId="{B812DE6F-5D6A-42E8-951E-D90796F2E65E}" srcOrd="0" destOrd="0" presId="urn:microsoft.com/office/officeart/2018/2/layout/IconLabelList"/>
    <dgm:cxn modelId="{F86D0343-DFD3-4EC2-B5C1-FCD4079FB43D}" type="presParOf" srcId="{A83E23DA-1CD2-4F92-BDE5-79132A7A2E9D}" destId="{2AFDC145-A1E2-465A-9676-3FD3E7FF40A7}" srcOrd="1" destOrd="0" presId="urn:microsoft.com/office/officeart/2018/2/layout/IconLabelList"/>
    <dgm:cxn modelId="{9FBF8327-DD9C-459A-BDA7-3B98CEF1B8EF}" type="presParOf" srcId="{A83E23DA-1CD2-4F92-BDE5-79132A7A2E9D}" destId="{4685885C-642E-442E-80A5-C7DD193E1197}"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DC8660-A270-4626-AB37-4F4C795FA0D6}">
      <dsp:nvSpPr>
        <dsp:cNvPr id="0" name=""/>
        <dsp:cNvSpPr/>
      </dsp:nvSpPr>
      <dsp:spPr>
        <a:xfrm>
          <a:off x="586" y="1057426"/>
          <a:ext cx="2286582" cy="1371949"/>
        </a:xfrm>
        <a:prstGeom prst="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AI enhances speed, personalisation, and efficiency</a:t>
          </a:r>
        </a:p>
      </dsp:txBody>
      <dsp:txXfrm>
        <a:off x="586" y="1057426"/>
        <a:ext cx="2286582" cy="1371949"/>
      </dsp:txXfrm>
    </dsp:sp>
    <dsp:sp modelId="{5187A151-D4AB-4A3A-8068-66D8FEE5EC9B}">
      <dsp:nvSpPr>
        <dsp:cNvPr id="0" name=""/>
        <dsp:cNvSpPr/>
      </dsp:nvSpPr>
      <dsp:spPr>
        <a:xfrm>
          <a:off x="2515826" y="1057426"/>
          <a:ext cx="2286582" cy="1371949"/>
        </a:xfrm>
        <a:prstGeom prst="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Reduced empathy in fully automated services</a:t>
          </a:r>
        </a:p>
      </dsp:txBody>
      <dsp:txXfrm>
        <a:off x="2515826" y="1057426"/>
        <a:ext cx="2286582" cy="1371949"/>
      </dsp:txXfrm>
    </dsp:sp>
    <dsp:sp modelId="{E4CB1A2A-7EEB-47E4-874E-CA1A47B0D16C}">
      <dsp:nvSpPr>
        <dsp:cNvPr id="0" name=""/>
        <dsp:cNvSpPr/>
      </dsp:nvSpPr>
      <dsp:spPr>
        <a:xfrm>
          <a:off x="586" y="2658033"/>
          <a:ext cx="2286582" cy="1371949"/>
        </a:xfrm>
        <a:prstGeom prst="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Re-skilling and shifting job roles</a:t>
          </a:r>
        </a:p>
      </dsp:txBody>
      <dsp:txXfrm>
        <a:off x="586" y="2658033"/>
        <a:ext cx="2286582" cy="1371949"/>
      </dsp:txXfrm>
    </dsp:sp>
    <dsp:sp modelId="{4D03F144-ED2C-49E3-BC88-303835152712}">
      <dsp:nvSpPr>
        <dsp:cNvPr id="0" name=""/>
        <dsp:cNvSpPr/>
      </dsp:nvSpPr>
      <dsp:spPr>
        <a:xfrm>
          <a:off x="2515826" y="2658033"/>
          <a:ext cx="2286582" cy="1371949"/>
        </a:xfrm>
        <a:prstGeom prst="rect">
          <a:avLst/>
        </a:prstGeom>
        <a:gradFill rotWithShape="0">
          <a:gsLst>
            <a:gs pos="0">
              <a:schemeClr val="accent1">
                <a:hueOff val="0"/>
                <a:satOff val="0"/>
                <a:lumOff val="0"/>
                <a:alphaOff val="0"/>
                <a:tint val="96000"/>
                <a:satMod val="100000"/>
                <a:lumMod val="104000"/>
              </a:schemeClr>
            </a:gs>
            <a:gs pos="78000">
              <a:schemeClr val="accent1">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Ethical concerns: data privacy, transparency</a:t>
          </a:r>
        </a:p>
      </dsp:txBody>
      <dsp:txXfrm>
        <a:off x="2515826" y="2658033"/>
        <a:ext cx="2286582" cy="13719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10ACA6-405C-401C-933E-06A4DC468596}">
      <dsp:nvSpPr>
        <dsp:cNvPr id="0" name=""/>
        <dsp:cNvSpPr/>
      </dsp:nvSpPr>
      <dsp:spPr>
        <a:xfrm>
          <a:off x="0" y="0"/>
          <a:ext cx="4802995" cy="0"/>
        </a:xfrm>
        <a:prstGeom prst="line">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90312B7F-05D2-4DA6-A083-A8C5F5379D7B}">
      <dsp:nvSpPr>
        <dsp:cNvPr id="0" name=""/>
        <dsp:cNvSpPr/>
      </dsp:nvSpPr>
      <dsp:spPr>
        <a:xfrm>
          <a:off x="0" y="0"/>
          <a:ext cx="4802995" cy="127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Qualitative research approach</a:t>
          </a:r>
        </a:p>
      </dsp:txBody>
      <dsp:txXfrm>
        <a:off x="0" y="0"/>
        <a:ext cx="4802995" cy="1271852"/>
      </dsp:txXfrm>
    </dsp:sp>
    <dsp:sp modelId="{85B00602-A0A5-4F72-8A83-5B538AA45BFF}">
      <dsp:nvSpPr>
        <dsp:cNvPr id="0" name=""/>
        <dsp:cNvSpPr/>
      </dsp:nvSpPr>
      <dsp:spPr>
        <a:xfrm>
          <a:off x="0" y="1271852"/>
          <a:ext cx="4802995" cy="0"/>
        </a:xfrm>
        <a:prstGeom prst="line">
          <a:avLst/>
        </a:prstGeom>
        <a:gradFill rotWithShape="0">
          <a:gsLst>
            <a:gs pos="0">
              <a:schemeClr val="accent2">
                <a:hueOff val="383163"/>
                <a:satOff val="-6257"/>
                <a:lumOff val="392"/>
                <a:alphaOff val="0"/>
                <a:tint val="96000"/>
                <a:satMod val="100000"/>
                <a:lumMod val="104000"/>
              </a:schemeClr>
            </a:gs>
            <a:gs pos="78000">
              <a:schemeClr val="accent2">
                <a:hueOff val="383163"/>
                <a:satOff val="-6257"/>
                <a:lumOff val="392"/>
                <a:alphaOff val="0"/>
                <a:shade val="100000"/>
                <a:satMod val="110000"/>
                <a:lumMod val="100000"/>
              </a:schemeClr>
            </a:gs>
          </a:gsLst>
          <a:lin ang="5400000" scaled="0"/>
        </a:gradFill>
        <a:ln w="9525" cap="flat" cmpd="sng" algn="ctr">
          <a:solidFill>
            <a:schemeClr val="accent2">
              <a:hueOff val="383163"/>
              <a:satOff val="-6257"/>
              <a:lumOff val="392"/>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5E57A129-EC6D-4144-90A6-AE65150B3883}">
      <dsp:nvSpPr>
        <dsp:cNvPr id="0" name=""/>
        <dsp:cNvSpPr/>
      </dsp:nvSpPr>
      <dsp:spPr>
        <a:xfrm>
          <a:off x="0" y="1271852"/>
          <a:ext cx="4802995" cy="127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Secondary data from journals, reports, case studies</a:t>
          </a:r>
        </a:p>
      </dsp:txBody>
      <dsp:txXfrm>
        <a:off x="0" y="1271852"/>
        <a:ext cx="4802995" cy="1271852"/>
      </dsp:txXfrm>
    </dsp:sp>
    <dsp:sp modelId="{EBD6268D-9404-488B-816A-D9C027787761}">
      <dsp:nvSpPr>
        <dsp:cNvPr id="0" name=""/>
        <dsp:cNvSpPr/>
      </dsp:nvSpPr>
      <dsp:spPr>
        <a:xfrm>
          <a:off x="0" y="2543704"/>
          <a:ext cx="4802995" cy="0"/>
        </a:xfrm>
        <a:prstGeom prst="line">
          <a:avLst/>
        </a:prstGeom>
        <a:gradFill rotWithShape="0">
          <a:gsLst>
            <a:gs pos="0">
              <a:schemeClr val="accent2">
                <a:hueOff val="766327"/>
                <a:satOff val="-12515"/>
                <a:lumOff val="784"/>
                <a:alphaOff val="0"/>
                <a:tint val="96000"/>
                <a:satMod val="100000"/>
                <a:lumMod val="104000"/>
              </a:schemeClr>
            </a:gs>
            <a:gs pos="78000">
              <a:schemeClr val="accent2">
                <a:hueOff val="766327"/>
                <a:satOff val="-12515"/>
                <a:lumOff val="784"/>
                <a:alphaOff val="0"/>
                <a:shade val="100000"/>
                <a:satMod val="110000"/>
                <a:lumMod val="100000"/>
              </a:schemeClr>
            </a:gs>
          </a:gsLst>
          <a:lin ang="5400000" scaled="0"/>
        </a:gradFill>
        <a:ln w="9525" cap="flat" cmpd="sng" algn="ctr">
          <a:solidFill>
            <a:schemeClr val="accent2">
              <a:hueOff val="766327"/>
              <a:satOff val="-12515"/>
              <a:lumOff val="784"/>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C6E59A8D-0C37-4BF1-8B2E-2AE65D9BB70B}">
      <dsp:nvSpPr>
        <dsp:cNvPr id="0" name=""/>
        <dsp:cNvSpPr/>
      </dsp:nvSpPr>
      <dsp:spPr>
        <a:xfrm>
          <a:off x="0" y="2543704"/>
          <a:ext cx="4802995" cy="127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Thematic analysis and structured literature review</a:t>
          </a:r>
        </a:p>
      </dsp:txBody>
      <dsp:txXfrm>
        <a:off x="0" y="2543704"/>
        <a:ext cx="4802995" cy="1271852"/>
      </dsp:txXfrm>
    </dsp:sp>
    <dsp:sp modelId="{068585DF-A635-45D2-A058-BDE4EFFAFF8D}">
      <dsp:nvSpPr>
        <dsp:cNvPr id="0" name=""/>
        <dsp:cNvSpPr/>
      </dsp:nvSpPr>
      <dsp:spPr>
        <a:xfrm>
          <a:off x="0" y="3815556"/>
          <a:ext cx="4802995" cy="0"/>
        </a:xfrm>
        <a:prstGeom prst="line">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w="9525" cap="flat" cmpd="sng" algn="ctr">
          <a:solidFill>
            <a:schemeClr val="accent2">
              <a:hueOff val="1149490"/>
              <a:satOff val="-18772"/>
              <a:lumOff val="1176"/>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sp>
    <dsp:sp modelId="{62C3AF83-BE9B-4A00-A81B-E171F14959D1}">
      <dsp:nvSpPr>
        <dsp:cNvPr id="0" name=""/>
        <dsp:cNvSpPr/>
      </dsp:nvSpPr>
      <dsp:spPr>
        <a:xfrm>
          <a:off x="0" y="3815556"/>
          <a:ext cx="4802995" cy="12718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kern="1200"/>
            <a:t>Use of PESTEL framework</a:t>
          </a:r>
        </a:p>
      </dsp:txBody>
      <dsp:txXfrm>
        <a:off x="0" y="3815556"/>
        <a:ext cx="4802995" cy="12718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0F2638-914B-448D-8482-15E1C7005124}">
      <dsp:nvSpPr>
        <dsp:cNvPr id="0" name=""/>
        <dsp:cNvSpPr/>
      </dsp:nvSpPr>
      <dsp:spPr>
        <a:xfrm>
          <a:off x="586" y="1057426"/>
          <a:ext cx="2286582" cy="1371949"/>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Government support for AI innovation</a:t>
          </a:r>
        </a:p>
      </dsp:txBody>
      <dsp:txXfrm>
        <a:off x="586" y="1057426"/>
        <a:ext cx="2286582" cy="1371949"/>
      </dsp:txXfrm>
    </dsp:sp>
    <dsp:sp modelId="{C75FFF89-9010-4630-9469-EAB58D96254C}">
      <dsp:nvSpPr>
        <dsp:cNvPr id="0" name=""/>
        <dsp:cNvSpPr/>
      </dsp:nvSpPr>
      <dsp:spPr>
        <a:xfrm>
          <a:off x="2515826" y="1057426"/>
          <a:ext cx="2286582" cy="1371949"/>
        </a:xfrm>
        <a:prstGeom prst="rect">
          <a:avLst/>
        </a:prstGeom>
        <a:gradFill rotWithShape="0">
          <a:gsLst>
            <a:gs pos="0">
              <a:schemeClr val="accent2">
                <a:hueOff val="383163"/>
                <a:satOff val="-6257"/>
                <a:lumOff val="392"/>
                <a:alphaOff val="0"/>
                <a:tint val="96000"/>
                <a:satMod val="100000"/>
                <a:lumMod val="104000"/>
              </a:schemeClr>
            </a:gs>
            <a:gs pos="78000">
              <a:schemeClr val="accent2">
                <a:hueOff val="383163"/>
                <a:satOff val="-6257"/>
                <a:lumOff val="392"/>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Public funding and digital transformation incentives</a:t>
          </a:r>
        </a:p>
      </dsp:txBody>
      <dsp:txXfrm>
        <a:off x="2515826" y="1057426"/>
        <a:ext cx="2286582" cy="1371949"/>
      </dsp:txXfrm>
    </dsp:sp>
    <dsp:sp modelId="{F7C64CFF-F4DA-4F1A-BD89-E23126633AB0}">
      <dsp:nvSpPr>
        <dsp:cNvPr id="0" name=""/>
        <dsp:cNvSpPr/>
      </dsp:nvSpPr>
      <dsp:spPr>
        <a:xfrm>
          <a:off x="586" y="2658033"/>
          <a:ext cx="2286582" cy="1371949"/>
        </a:xfrm>
        <a:prstGeom prst="rect">
          <a:avLst/>
        </a:prstGeom>
        <a:gradFill rotWithShape="0">
          <a:gsLst>
            <a:gs pos="0">
              <a:schemeClr val="accent2">
                <a:hueOff val="766327"/>
                <a:satOff val="-12515"/>
                <a:lumOff val="784"/>
                <a:alphaOff val="0"/>
                <a:tint val="96000"/>
                <a:satMod val="100000"/>
                <a:lumMod val="104000"/>
              </a:schemeClr>
            </a:gs>
            <a:gs pos="78000">
              <a:schemeClr val="accent2">
                <a:hueOff val="766327"/>
                <a:satOff val="-12515"/>
                <a:lumOff val="784"/>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Data privacy laws and regulatory frameworks</a:t>
          </a:r>
        </a:p>
      </dsp:txBody>
      <dsp:txXfrm>
        <a:off x="586" y="2658033"/>
        <a:ext cx="2286582" cy="1371949"/>
      </dsp:txXfrm>
    </dsp:sp>
    <dsp:sp modelId="{C44FEF4A-B66D-42F8-990A-6877A28D5E07}">
      <dsp:nvSpPr>
        <dsp:cNvPr id="0" name=""/>
        <dsp:cNvSpPr/>
      </dsp:nvSpPr>
      <dsp:spPr>
        <a:xfrm>
          <a:off x="2515826" y="2658033"/>
          <a:ext cx="2286582" cy="1371949"/>
        </a:xfrm>
        <a:prstGeom prst="rect">
          <a:avLst/>
        </a:prstGeom>
        <a:gradFill rotWithShape="0">
          <a:gsLst>
            <a:gs pos="0">
              <a:schemeClr val="accent2">
                <a:hueOff val="1149490"/>
                <a:satOff val="-18772"/>
                <a:lumOff val="1176"/>
                <a:alphaOff val="0"/>
                <a:tint val="96000"/>
                <a:satMod val="100000"/>
                <a:lumMod val="104000"/>
              </a:schemeClr>
            </a:gs>
            <a:gs pos="78000">
              <a:schemeClr val="accent2">
                <a:hueOff val="1149490"/>
                <a:satOff val="-18772"/>
                <a:lumOff val="1176"/>
                <a:alphaOff val="0"/>
                <a:shade val="100000"/>
                <a:satMod val="110000"/>
                <a:lumMod val="100000"/>
              </a:schemeClr>
            </a:gs>
          </a:gsLst>
          <a:lin ang="5400000" scaled="0"/>
        </a:gradFill>
        <a:ln>
          <a:noFill/>
        </a:ln>
        <a:effectLst/>
        <a:scene3d>
          <a:camera prst="orthographicFront">
            <a:rot lat="0" lon="0" rev="0"/>
          </a:camera>
          <a:lightRig rig="threePt" dir="t"/>
        </a:scene3d>
        <a:sp3d>
          <a:bevelT w="25400" h="12700"/>
        </a:sp3d>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a:t>Global cooperation and ethical AI standards</a:t>
          </a:r>
        </a:p>
      </dsp:txBody>
      <dsp:txXfrm>
        <a:off x="2515826" y="2658033"/>
        <a:ext cx="2286582" cy="137194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F71857-ADC5-4CFE-8C54-3C7E7D99FB2C}">
      <dsp:nvSpPr>
        <dsp:cNvPr id="0" name=""/>
        <dsp:cNvSpPr/>
      </dsp:nvSpPr>
      <dsp:spPr>
        <a:xfrm>
          <a:off x="494124" y="868470"/>
          <a:ext cx="806835" cy="806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47A114-50D4-4896-96B7-11B57BB9D3B9}">
      <dsp:nvSpPr>
        <dsp:cNvPr id="0" name=""/>
        <dsp:cNvSpPr/>
      </dsp:nvSpPr>
      <dsp:spPr>
        <a:xfrm>
          <a:off x="1058" y="1944404"/>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Advancements in machine learning, IoT</a:t>
          </a:r>
        </a:p>
      </dsp:txBody>
      <dsp:txXfrm>
        <a:off x="1058" y="1944404"/>
        <a:ext cx="1792968" cy="717187"/>
      </dsp:txXfrm>
    </dsp:sp>
    <dsp:sp modelId="{EDA85FBA-8FB9-4EF1-BA92-A3C80CEC356D}">
      <dsp:nvSpPr>
        <dsp:cNvPr id="0" name=""/>
        <dsp:cNvSpPr/>
      </dsp:nvSpPr>
      <dsp:spPr>
        <a:xfrm>
          <a:off x="2600862" y="868470"/>
          <a:ext cx="806835" cy="806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E848E02-7DB5-4978-8CEE-CE0DEB8EE326}">
      <dsp:nvSpPr>
        <dsp:cNvPr id="0" name=""/>
        <dsp:cNvSpPr/>
      </dsp:nvSpPr>
      <dsp:spPr>
        <a:xfrm>
          <a:off x="2107796" y="1944404"/>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Integration with PMS and CRM systems</a:t>
          </a:r>
        </a:p>
      </dsp:txBody>
      <dsp:txXfrm>
        <a:off x="2107796" y="1944404"/>
        <a:ext cx="1792968" cy="717187"/>
      </dsp:txXfrm>
    </dsp:sp>
    <dsp:sp modelId="{ABA6E796-3811-42EA-82B1-4F5755A3411A}">
      <dsp:nvSpPr>
        <dsp:cNvPr id="0" name=""/>
        <dsp:cNvSpPr/>
      </dsp:nvSpPr>
      <dsp:spPr>
        <a:xfrm>
          <a:off x="4707601" y="868470"/>
          <a:ext cx="806835" cy="806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41E1FCB-6650-4B7E-B900-B23DCD5346A3}">
      <dsp:nvSpPr>
        <dsp:cNvPr id="0" name=""/>
        <dsp:cNvSpPr/>
      </dsp:nvSpPr>
      <dsp:spPr>
        <a:xfrm>
          <a:off x="4214534" y="1944404"/>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Challenges: cybersecurity, tech obsolescence</a:t>
          </a:r>
        </a:p>
      </dsp:txBody>
      <dsp:txXfrm>
        <a:off x="4214534" y="1944404"/>
        <a:ext cx="1792968" cy="717187"/>
      </dsp:txXfrm>
    </dsp:sp>
    <dsp:sp modelId="{0A35C25B-BD19-4658-95E9-73EC976971DD}">
      <dsp:nvSpPr>
        <dsp:cNvPr id="0" name=""/>
        <dsp:cNvSpPr/>
      </dsp:nvSpPr>
      <dsp:spPr>
        <a:xfrm>
          <a:off x="6814339" y="868470"/>
          <a:ext cx="806835" cy="8068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3842E0-8A8D-441A-A2BB-C95F18E6EE85}">
      <dsp:nvSpPr>
        <dsp:cNvPr id="0" name=""/>
        <dsp:cNvSpPr/>
      </dsp:nvSpPr>
      <dsp:spPr>
        <a:xfrm>
          <a:off x="6321273" y="1944404"/>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US" sz="1500" kern="1200"/>
            <a:t>Importance of tech agility and staff training</a:t>
          </a:r>
        </a:p>
      </dsp:txBody>
      <dsp:txXfrm>
        <a:off x="6321273" y="1944404"/>
        <a:ext cx="1792968" cy="7171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777EBC-F0E8-4B1B-8742-8E50B9F2FD8A}">
      <dsp:nvSpPr>
        <dsp:cNvPr id="0" name=""/>
        <dsp:cNvSpPr/>
      </dsp:nvSpPr>
      <dsp:spPr>
        <a:xfrm>
          <a:off x="0" y="665"/>
          <a:ext cx="4717669"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EEB2EC-2DA3-4E75-AEFD-0388F5866327}">
      <dsp:nvSpPr>
        <dsp:cNvPr id="0" name=""/>
        <dsp:cNvSpPr/>
      </dsp:nvSpPr>
      <dsp:spPr>
        <a:xfrm>
          <a:off x="470725" y="350791"/>
          <a:ext cx="855865" cy="8558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EFA4703-A485-40C9-AAE3-E8DE982865B5}">
      <dsp:nvSpPr>
        <dsp:cNvPr id="0" name=""/>
        <dsp:cNvSpPr/>
      </dsp:nvSpPr>
      <dsp:spPr>
        <a:xfrm>
          <a:off x="1797316" y="665"/>
          <a:ext cx="2920352"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933450">
            <a:lnSpc>
              <a:spcPct val="90000"/>
            </a:lnSpc>
            <a:spcBef>
              <a:spcPct val="0"/>
            </a:spcBef>
            <a:spcAft>
              <a:spcPct val="35000"/>
            </a:spcAft>
            <a:buNone/>
          </a:pPr>
          <a:r>
            <a:rPr lang="en-US" sz="2100" kern="1200"/>
            <a:t>Hilton: AI chatbots + human booking support</a:t>
          </a:r>
        </a:p>
      </dsp:txBody>
      <dsp:txXfrm>
        <a:off x="1797316" y="665"/>
        <a:ext cx="2920352" cy="1556118"/>
      </dsp:txXfrm>
    </dsp:sp>
    <dsp:sp modelId="{6FF78810-1128-453B-A679-01973CEBF683}">
      <dsp:nvSpPr>
        <dsp:cNvPr id="0" name=""/>
        <dsp:cNvSpPr/>
      </dsp:nvSpPr>
      <dsp:spPr>
        <a:xfrm>
          <a:off x="0" y="1945813"/>
          <a:ext cx="4717669"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CB607-6FF7-433B-8573-B63F57041033}">
      <dsp:nvSpPr>
        <dsp:cNvPr id="0" name=""/>
        <dsp:cNvSpPr/>
      </dsp:nvSpPr>
      <dsp:spPr>
        <a:xfrm>
          <a:off x="470725" y="2295939"/>
          <a:ext cx="855865" cy="8558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CB14346-AB41-471C-8248-8CF3EE81EA2E}">
      <dsp:nvSpPr>
        <dsp:cNvPr id="0" name=""/>
        <dsp:cNvSpPr/>
      </dsp:nvSpPr>
      <dsp:spPr>
        <a:xfrm>
          <a:off x="1797316" y="1945813"/>
          <a:ext cx="2920352"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933450">
            <a:lnSpc>
              <a:spcPct val="90000"/>
            </a:lnSpc>
            <a:spcBef>
              <a:spcPct val="0"/>
            </a:spcBef>
            <a:spcAft>
              <a:spcPct val="35000"/>
            </a:spcAft>
            <a:buNone/>
          </a:pPr>
          <a:r>
            <a:rPr lang="en-US" sz="2100" kern="1200"/>
            <a:t>citizenM: Smart room tech + human concierge</a:t>
          </a:r>
        </a:p>
      </dsp:txBody>
      <dsp:txXfrm>
        <a:off x="1797316" y="1945813"/>
        <a:ext cx="2920352" cy="1556118"/>
      </dsp:txXfrm>
    </dsp:sp>
    <dsp:sp modelId="{358F0885-1DA7-4FC4-8DE2-C9802318B800}">
      <dsp:nvSpPr>
        <dsp:cNvPr id="0" name=""/>
        <dsp:cNvSpPr/>
      </dsp:nvSpPr>
      <dsp:spPr>
        <a:xfrm>
          <a:off x="0" y="3890961"/>
          <a:ext cx="4717669" cy="155611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AB430F-BAC7-4F0D-A4A9-3A10475AEAC5}">
      <dsp:nvSpPr>
        <dsp:cNvPr id="0" name=""/>
        <dsp:cNvSpPr/>
      </dsp:nvSpPr>
      <dsp:spPr>
        <a:xfrm>
          <a:off x="470725" y="4241088"/>
          <a:ext cx="855865" cy="8558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92A331C-7309-469C-B084-34EB42C74C2A}">
      <dsp:nvSpPr>
        <dsp:cNvPr id="0" name=""/>
        <dsp:cNvSpPr/>
      </dsp:nvSpPr>
      <dsp:spPr>
        <a:xfrm>
          <a:off x="1797316" y="3890961"/>
          <a:ext cx="2920352" cy="15561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4689" tIns="164689" rIns="164689" bIns="164689" numCol="1" spcCol="1270" anchor="ctr" anchorCtr="0">
          <a:noAutofit/>
        </a:bodyPr>
        <a:lstStyle/>
        <a:p>
          <a:pPr marL="0" lvl="0" indent="0" algn="l" defTabSz="933450">
            <a:lnSpc>
              <a:spcPct val="90000"/>
            </a:lnSpc>
            <a:spcBef>
              <a:spcPct val="0"/>
            </a:spcBef>
            <a:spcAft>
              <a:spcPct val="35000"/>
            </a:spcAft>
            <a:buNone/>
          </a:pPr>
          <a:r>
            <a:rPr lang="en-US" sz="2100" kern="1200"/>
            <a:t>Accor: AI workforce scheduling optimisation</a:t>
          </a:r>
        </a:p>
      </dsp:txBody>
      <dsp:txXfrm>
        <a:off x="1797316" y="3890961"/>
        <a:ext cx="2920352" cy="155611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C0EB40-58D8-402F-8DDE-24C5449ED23C}">
      <dsp:nvSpPr>
        <dsp:cNvPr id="0" name=""/>
        <dsp:cNvSpPr/>
      </dsp:nvSpPr>
      <dsp:spPr>
        <a:xfrm>
          <a:off x="494124" y="868470"/>
          <a:ext cx="806835" cy="8068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B959FE-B4A5-481A-B2F1-35ABDFEECC7B}">
      <dsp:nvSpPr>
        <dsp:cNvPr id="0" name=""/>
        <dsp:cNvSpPr/>
      </dsp:nvSpPr>
      <dsp:spPr>
        <a:xfrm>
          <a:off x="1058" y="1944404"/>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Human-centric AI implementation</a:t>
          </a:r>
        </a:p>
      </dsp:txBody>
      <dsp:txXfrm>
        <a:off x="1058" y="1944404"/>
        <a:ext cx="1792968" cy="717187"/>
      </dsp:txXfrm>
    </dsp:sp>
    <dsp:sp modelId="{BBC1E53D-3771-4FA4-9504-C7AE33EC9183}">
      <dsp:nvSpPr>
        <dsp:cNvPr id="0" name=""/>
        <dsp:cNvSpPr/>
      </dsp:nvSpPr>
      <dsp:spPr>
        <a:xfrm>
          <a:off x="2600862" y="868470"/>
          <a:ext cx="806835" cy="8068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3603022-F221-4013-9FDE-46EF8173DEA6}">
      <dsp:nvSpPr>
        <dsp:cNvPr id="0" name=""/>
        <dsp:cNvSpPr/>
      </dsp:nvSpPr>
      <dsp:spPr>
        <a:xfrm>
          <a:off x="2107796" y="1944404"/>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Invest in digital and emotional upskilling</a:t>
          </a:r>
        </a:p>
      </dsp:txBody>
      <dsp:txXfrm>
        <a:off x="2107796" y="1944404"/>
        <a:ext cx="1792968" cy="717187"/>
      </dsp:txXfrm>
    </dsp:sp>
    <dsp:sp modelId="{FCE813EC-827A-4ED9-8D5D-9609278C1317}">
      <dsp:nvSpPr>
        <dsp:cNvPr id="0" name=""/>
        <dsp:cNvSpPr/>
      </dsp:nvSpPr>
      <dsp:spPr>
        <a:xfrm>
          <a:off x="4707601" y="868470"/>
          <a:ext cx="806835" cy="8068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5B13C0-680A-4CE6-88CA-4F0120E36407}">
      <dsp:nvSpPr>
        <dsp:cNvPr id="0" name=""/>
        <dsp:cNvSpPr/>
      </dsp:nvSpPr>
      <dsp:spPr>
        <a:xfrm>
          <a:off x="4214534" y="1944404"/>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Incremental adoption strategies</a:t>
          </a:r>
        </a:p>
      </dsp:txBody>
      <dsp:txXfrm>
        <a:off x="4214534" y="1944404"/>
        <a:ext cx="1792968" cy="717187"/>
      </dsp:txXfrm>
    </dsp:sp>
    <dsp:sp modelId="{B812DE6F-5D6A-42E8-951E-D90796F2E65E}">
      <dsp:nvSpPr>
        <dsp:cNvPr id="0" name=""/>
        <dsp:cNvSpPr/>
      </dsp:nvSpPr>
      <dsp:spPr>
        <a:xfrm>
          <a:off x="6814339" y="868470"/>
          <a:ext cx="806835" cy="8068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685885C-642E-442E-80A5-C7DD193E1197}">
      <dsp:nvSpPr>
        <dsp:cNvPr id="0" name=""/>
        <dsp:cNvSpPr/>
      </dsp:nvSpPr>
      <dsp:spPr>
        <a:xfrm>
          <a:off x="6321273" y="1944404"/>
          <a:ext cx="1792968" cy="717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Ethical and transparent AI governance</a:t>
          </a:r>
        </a:p>
      </dsp:txBody>
      <dsp:txXfrm>
        <a:off x="6321273" y="1944404"/>
        <a:ext cx="1792968" cy="7171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63B6F2-DE31-4DDD-995A-B47F2BDCB48D}" type="datetimeFigureOut">
              <a:rPr lang="en-GB" smtClean="0"/>
              <a:t>07/06/2025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58B72B-B4F5-4B02-80B2-E68DF859F652}" type="slidenum">
              <a:rPr lang="en-GB" smtClean="0"/>
              <a:t>‹#›</a:t>
            </a:fld>
            <a:endParaRPr lang="en-GB"/>
          </a:p>
        </p:txBody>
      </p:sp>
    </p:spTree>
    <p:extLst>
      <p:ext uri="{BB962C8B-B14F-4D97-AF65-F5344CB8AC3E}">
        <p14:creationId xmlns:p14="http://schemas.microsoft.com/office/powerpoint/2010/main" val="2777440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58B72B-B4F5-4B02-80B2-E68DF859F652}" type="slidenum">
              <a:rPr lang="en-GB" smtClean="0"/>
              <a:t>1</a:t>
            </a:fld>
            <a:endParaRPr lang="en-GB"/>
          </a:p>
        </p:txBody>
      </p:sp>
    </p:spTree>
    <p:extLst>
      <p:ext uri="{BB962C8B-B14F-4D97-AF65-F5344CB8AC3E}">
        <p14:creationId xmlns:p14="http://schemas.microsoft.com/office/powerpoint/2010/main" val="6305748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58B72B-B4F5-4B02-80B2-E68DF859F652}" type="slidenum">
              <a:rPr lang="en-GB" smtClean="0"/>
              <a:t>2</a:t>
            </a:fld>
            <a:endParaRPr lang="en-GB"/>
          </a:p>
        </p:txBody>
      </p:sp>
    </p:spTree>
    <p:extLst>
      <p:ext uri="{BB962C8B-B14F-4D97-AF65-F5344CB8AC3E}">
        <p14:creationId xmlns:p14="http://schemas.microsoft.com/office/powerpoint/2010/main" val="145157194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58B72B-B4F5-4B02-80B2-E68DF859F652}" type="slidenum">
              <a:rPr lang="en-GB" smtClean="0"/>
              <a:t>3</a:t>
            </a:fld>
            <a:endParaRPr lang="en-GB"/>
          </a:p>
        </p:txBody>
      </p:sp>
    </p:spTree>
    <p:extLst>
      <p:ext uri="{BB962C8B-B14F-4D97-AF65-F5344CB8AC3E}">
        <p14:creationId xmlns:p14="http://schemas.microsoft.com/office/powerpoint/2010/main" val="183527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58B72B-B4F5-4B02-80B2-E68DF859F652}" type="slidenum">
              <a:rPr lang="en-GB" smtClean="0"/>
              <a:t>4</a:t>
            </a:fld>
            <a:endParaRPr lang="en-GB"/>
          </a:p>
        </p:txBody>
      </p:sp>
    </p:spTree>
    <p:extLst>
      <p:ext uri="{BB962C8B-B14F-4D97-AF65-F5344CB8AC3E}">
        <p14:creationId xmlns:p14="http://schemas.microsoft.com/office/powerpoint/2010/main" val="39388030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58B72B-B4F5-4B02-80B2-E68DF859F652}" type="slidenum">
              <a:rPr lang="en-GB" smtClean="0"/>
              <a:t>5</a:t>
            </a:fld>
            <a:endParaRPr lang="en-GB"/>
          </a:p>
        </p:txBody>
      </p:sp>
    </p:spTree>
    <p:extLst>
      <p:ext uri="{BB962C8B-B14F-4D97-AF65-F5344CB8AC3E}">
        <p14:creationId xmlns:p14="http://schemas.microsoft.com/office/powerpoint/2010/main" val="12993038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58B72B-B4F5-4B02-80B2-E68DF859F652}" type="slidenum">
              <a:rPr lang="en-GB" smtClean="0"/>
              <a:t>6</a:t>
            </a:fld>
            <a:endParaRPr lang="en-GB"/>
          </a:p>
        </p:txBody>
      </p:sp>
    </p:spTree>
    <p:extLst>
      <p:ext uri="{BB962C8B-B14F-4D97-AF65-F5344CB8AC3E}">
        <p14:creationId xmlns:p14="http://schemas.microsoft.com/office/powerpoint/2010/main" val="9732980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58B72B-B4F5-4B02-80B2-E68DF859F652}" type="slidenum">
              <a:rPr lang="en-GB" smtClean="0"/>
              <a:t>7</a:t>
            </a:fld>
            <a:endParaRPr lang="en-GB"/>
          </a:p>
        </p:txBody>
      </p:sp>
    </p:spTree>
    <p:extLst>
      <p:ext uri="{BB962C8B-B14F-4D97-AF65-F5344CB8AC3E}">
        <p14:creationId xmlns:p14="http://schemas.microsoft.com/office/powerpoint/2010/main" val="303394146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3058B72B-B4F5-4B02-80B2-E68DF859F652}" type="slidenum">
              <a:rPr lang="en-GB" smtClean="0"/>
              <a:t>8</a:t>
            </a:fld>
            <a:endParaRPr lang="en-GB"/>
          </a:p>
        </p:txBody>
      </p:sp>
    </p:spTree>
    <p:extLst>
      <p:ext uri="{BB962C8B-B14F-4D97-AF65-F5344CB8AC3E}">
        <p14:creationId xmlns:p14="http://schemas.microsoft.com/office/powerpoint/2010/main" val="4198563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3058B72B-B4F5-4B02-80B2-E68DF859F652}" type="slidenum">
              <a:rPr lang="en-GB" smtClean="0"/>
              <a:t>9</a:t>
            </a:fld>
            <a:endParaRPr lang="en-GB"/>
          </a:p>
        </p:txBody>
      </p:sp>
    </p:spTree>
    <p:extLst>
      <p:ext uri="{BB962C8B-B14F-4D97-AF65-F5344CB8AC3E}">
        <p14:creationId xmlns:p14="http://schemas.microsoft.com/office/powerpoint/2010/main" val="19297950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3058B72B-B4F5-4B02-80B2-E68DF859F652}" type="slidenum">
              <a:rPr lang="en-GB" smtClean="0"/>
              <a:t>10</a:t>
            </a:fld>
            <a:endParaRPr lang="en-GB"/>
          </a:p>
        </p:txBody>
      </p:sp>
    </p:spTree>
    <p:extLst>
      <p:ext uri="{BB962C8B-B14F-4D97-AF65-F5344CB8AC3E}">
        <p14:creationId xmlns:p14="http://schemas.microsoft.com/office/powerpoint/2010/main" val="16728215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3058B72B-B4F5-4B02-80B2-E68DF859F652}" type="slidenum">
              <a:rPr lang="en-GB" smtClean="0"/>
              <a:t>11</a:t>
            </a:fld>
            <a:endParaRPr lang="en-GB"/>
          </a:p>
        </p:txBody>
      </p:sp>
    </p:spTree>
    <p:extLst>
      <p:ext uri="{BB962C8B-B14F-4D97-AF65-F5344CB8AC3E}">
        <p14:creationId xmlns:p14="http://schemas.microsoft.com/office/powerpoint/2010/main" val="612338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3058B72B-B4F5-4B02-80B2-E68DF859F652}" type="slidenum">
              <a:rPr lang="en-GB" smtClean="0"/>
              <a:t>12</a:t>
            </a:fld>
            <a:endParaRPr lang="en-GB"/>
          </a:p>
        </p:txBody>
      </p:sp>
    </p:spTree>
    <p:extLst>
      <p:ext uri="{BB962C8B-B14F-4D97-AF65-F5344CB8AC3E}">
        <p14:creationId xmlns:p14="http://schemas.microsoft.com/office/powerpoint/2010/main" val="42739161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effectLst/>
            </a:endParaRPr>
          </a:p>
        </p:txBody>
      </p:sp>
      <p:sp>
        <p:nvSpPr>
          <p:cNvPr id="4" name="Slide Number Placeholder 3"/>
          <p:cNvSpPr>
            <a:spLocks noGrp="1"/>
          </p:cNvSpPr>
          <p:nvPr>
            <p:ph type="sldNum" sz="quarter" idx="5"/>
          </p:nvPr>
        </p:nvSpPr>
        <p:spPr/>
        <p:txBody>
          <a:bodyPr/>
          <a:lstStyle/>
          <a:p>
            <a:fld id="{3058B72B-B4F5-4B02-80B2-E68DF859F652}" type="slidenum">
              <a:rPr lang="en-GB" smtClean="0"/>
              <a:t>13</a:t>
            </a:fld>
            <a:endParaRPr lang="en-GB"/>
          </a:p>
        </p:txBody>
      </p:sp>
    </p:spTree>
    <p:extLst>
      <p:ext uri="{BB962C8B-B14F-4D97-AF65-F5344CB8AC3E}">
        <p14:creationId xmlns:p14="http://schemas.microsoft.com/office/powerpoint/2010/main" val="42735413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058B72B-B4F5-4B02-80B2-E68DF859F652}" type="slidenum">
              <a:rPr lang="en-GB" smtClean="0"/>
              <a:t>14</a:t>
            </a:fld>
            <a:endParaRPr lang="en-GB"/>
          </a:p>
        </p:txBody>
      </p:sp>
    </p:spTree>
    <p:extLst>
      <p:ext uri="{BB962C8B-B14F-4D97-AF65-F5344CB8AC3E}">
        <p14:creationId xmlns:p14="http://schemas.microsoft.com/office/powerpoint/2010/main" val="368769764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ctrTitle"/>
          </p:nvPr>
        </p:nvSpPr>
        <p:spPr>
          <a:xfrm>
            <a:off x="914400" y="1803405"/>
            <a:ext cx="73152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914400" y="3632201"/>
            <a:ext cx="73152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5932170" y="4323845"/>
            <a:ext cx="2297429" cy="365125"/>
          </a:xfrm>
        </p:spPr>
        <p:txBody>
          <a:bodyPr/>
          <a:lstStyle/>
          <a:p>
            <a:fld id="{5BCAD085-E8A6-8845-BD4E-CB4CCA059FC4}" type="datetimeFigureOut">
              <a:rPr lang="en-US" smtClean="0"/>
              <a:t>6/7/2025</a:t>
            </a:fld>
            <a:endParaRPr lang="en-US"/>
          </a:p>
        </p:txBody>
      </p:sp>
      <p:sp>
        <p:nvSpPr>
          <p:cNvPr id="5" name="Footer Placeholder 4"/>
          <p:cNvSpPr>
            <a:spLocks noGrp="1"/>
          </p:cNvSpPr>
          <p:nvPr>
            <p:ph type="ftr" sz="quarter" idx="11"/>
          </p:nvPr>
        </p:nvSpPr>
        <p:spPr>
          <a:xfrm>
            <a:off x="914400" y="4323846"/>
            <a:ext cx="4880610" cy="365125"/>
          </a:xfrm>
        </p:spPr>
        <p:txBody>
          <a:bodyPr/>
          <a:lstStyle/>
          <a:p>
            <a:endParaRPr lang="en-US"/>
          </a:p>
        </p:txBody>
      </p:sp>
      <p:sp>
        <p:nvSpPr>
          <p:cNvPr id="6" name="Slide Number Placeholder 5"/>
          <p:cNvSpPr>
            <a:spLocks noGrp="1"/>
          </p:cNvSpPr>
          <p:nvPr>
            <p:ph type="sldNum" sz="quarter" idx="12"/>
          </p:nvPr>
        </p:nvSpPr>
        <p:spPr>
          <a:xfrm>
            <a:off x="6057900" y="1430867"/>
            <a:ext cx="2171700"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344518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840041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4"/>
            <a:ext cx="7955280"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594360" y="3641726"/>
            <a:ext cx="7955281" cy="1354134"/>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6/7/2025</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3"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08539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94360" y="2194560"/>
            <a:ext cx="3910579"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2099" y="2194560"/>
            <a:ext cx="3907540" cy="40690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CAD085-E8A6-8845-BD4E-CB4CCA059FC4}" type="datetimeFigureOut">
              <a:rPr lang="en-US" smtClean="0"/>
              <a:t>6/7/2025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606073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171700" y="762000"/>
            <a:ext cx="637794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1279" y="2183802"/>
            <a:ext cx="3683659"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94359" y="3132667"/>
            <a:ext cx="3910579"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69018" y="2183802"/>
            <a:ext cx="368062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2098" y="3132667"/>
            <a:ext cx="3907541" cy="31309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CAD085-E8A6-8845-BD4E-CB4CCA059FC4}" type="datetimeFigureOut">
              <a:rPr lang="en-US" smtClean="0"/>
              <a:t>6/7/2025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078496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CAD085-E8A6-8845-BD4E-CB4CCA059FC4}" type="datetimeFigureOut">
              <a:rPr lang="en-US" smtClean="0"/>
              <a:t>6/7/2025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107703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6/7/2025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0560522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30861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3886200" y="746760"/>
            <a:ext cx="4663440" cy="551688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4360" y="3124200"/>
            <a:ext cx="308610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957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60" y="1524000"/>
            <a:ext cx="407573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77524" y="751242"/>
            <a:ext cx="3674234" cy="5512398"/>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3124200"/>
            <a:ext cx="4075730" cy="31394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931033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4355" y="4697361"/>
            <a:ext cx="7956482"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94355" y="977035"/>
            <a:ext cx="7950260" cy="3406972"/>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594360" y="5516716"/>
            <a:ext cx="7955280" cy="746924"/>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6/7/2025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7923017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594360" y="753533"/>
            <a:ext cx="795528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800" y="3649134"/>
            <a:ext cx="7772400" cy="1330852"/>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6/7/2025</a:t>
            </a:fld>
            <a:endParaRPr lang="en-US"/>
          </a:p>
        </p:txBody>
      </p:sp>
      <p:sp>
        <p:nvSpPr>
          <p:cNvPr id="6" name="Footer Placeholder 5"/>
          <p:cNvSpPr>
            <a:spLocks noGrp="1"/>
          </p:cNvSpPr>
          <p:nvPr>
            <p:ph type="ftr" sz="quarter" idx="11"/>
          </p:nvPr>
        </p:nvSpPr>
        <p:spPr>
          <a:xfrm>
            <a:off x="594360" y="381001"/>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4488942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1" name="Picture 10"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768351" y="753534"/>
            <a:ext cx="7613650" cy="2756234"/>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977899" y="3509768"/>
            <a:ext cx="7194552"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800" y="4174597"/>
            <a:ext cx="7778752" cy="821265"/>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6/7/2025</a:t>
            </a:fld>
            <a:endParaRPr lang="en-US"/>
          </a:p>
        </p:txBody>
      </p:sp>
      <p:sp>
        <p:nvSpPr>
          <p:cNvPr id="6" name="Footer Placeholder 5"/>
          <p:cNvSpPr>
            <a:spLocks noGrp="1"/>
          </p:cNvSpPr>
          <p:nvPr>
            <p:ph type="ftr" sz="quarter" idx="11"/>
          </p:nvPr>
        </p:nvSpPr>
        <p:spPr>
          <a:xfrm>
            <a:off x="594360" y="379438"/>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
        <p:nvSpPr>
          <p:cNvPr id="13" name="TextBox 12"/>
          <p:cNvSpPr txBox="1"/>
          <p:nvPr/>
        </p:nvSpPr>
        <p:spPr>
          <a:xfrm>
            <a:off x="231458" y="80772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8146733" y="3021330"/>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2183650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Title 1"/>
          <p:cNvSpPr>
            <a:spLocks noGrp="1"/>
          </p:cNvSpPr>
          <p:nvPr>
            <p:ph type="title"/>
          </p:nvPr>
        </p:nvSpPr>
        <p:spPr>
          <a:xfrm>
            <a:off x="685800" y="1124702"/>
            <a:ext cx="7774782"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792" y="3648316"/>
            <a:ext cx="7773608"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5562176" y="378884"/>
            <a:ext cx="2183130" cy="365125"/>
          </a:xfrm>
        </p:spPr>
        <p:txBody>
          <a:bodyPr/>
          <a:lstStyle>
            <a:lvl1pPr algn="r">
              <a:defRPr/>
            </a:lvl1pPr>
          </a:lstStyle>
          <a:p>
            <a:fld id="{5BCAD085-E8A6-8845-BD4E-CB4CCA059FC4}" type="datetimeFigureOut">
              <a:rPr lang="en-US" smtClean="0"/>
              <a:t>6/7/2025</a:t>
            </a:fld>
            <a:endParaRPr lang="en-US"/>
          </a:p>
        </p:txBody>
      </p:sp>
      <p:sp>
        <p:nvSpPr>
          <p:cNvPr id="6" name="Footer Placeholder 5"/>
          <p:cNvSpPr>
            <a:spLocks noGrp="1"/>
          </p:cNvSpPr>
          <p:nvPr>
            <p:ph type="ftr" sz="quarter" idx="11"/>
          </p:nvPr>
        </p:nvSpPr>
        <p:spPr>
          <a:xfrm>
            <a:off x="594360" y="378884"/>
            <a:ext cx="4830656" cy="365125"/>
          </a:xfrm>
        </p:spPr>
        <p:txBody>
          <a:bodyPr/>
          <a:lstStyle/>
          <a:p>
            <a:endParaRPr lang="en-US"/>
          </a:p>
        </p:txBody>
      </p:sp>
      <p:sp>
        <p:nvSpPr>
          <p:cNvPr id="7" name="Slide Number Placeholder 6"/>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42374782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171701" y="762000"/>
            <a:ext cx="637793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594361" y="2202080"/>
            <a:ext cx="2560320"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59436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02237" y="2201333"/>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00781" y="2904068"/>
            <a:ext cx="2560320" cy="335957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89319" y="2192866"/>
            <a:ext cx="2560320"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89320" y="2904564"/>
            <a:ext cx="2560320" cy="335907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6/7/2025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7640451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171702" y="762000"/>
            <a:ext cx="6381984"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594360"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594360" y="2331720"/>
            <a:ext cx="2560320" cy="15073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594360" y="4796103"/>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291873"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291872" y="2331720"/>
            <a:ext cx="2560320" cy="1509862"/>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290858" y="4796102"/>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93365" y="4113340"/>
            <a:ext cx="2560320"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93364" y="2331721"/>
            <a:ext cx="2560320" cy="1508919"/>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93272" y="4796100"/>
            <a:ext cx="2560320" cy="1467537"/>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5BCAD085-E8A6-8845-BD4E-CB4CCA059FC4}" type="datetimeFigureOut">
              <a:rPr lang="en-US" smtClean="0"/>
              <a:t>6/7/2025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6565574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2194560"/>
            <a:ext cx="7955280" cy="40690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CAD085-E8A6-8845-BD4E-CB4CCA059FC4}" type="datetimeFigureOut">
              <a:rPr lang="en-US" smtClean="0"/>
              <a:t>6/7/2025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5677924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995862"/>
            <a:ext cx="9144000" cy="1862138"/>
          </a:xfrm>
          <a:prstGeom prst="rect">
            <a:avLst/>
          </a:prstGeom>
        </p:spPr>
      </p:pic>
      <p:sp>
        <p:nvSpPr>
          <p:cNvPr id="2" name="Vertical Title 1"/>
          <p:cNvSpPr>
            <a:spLocks noGrp="1"/>
          </p:cNvSpPr>
          <p:nvPr>
            <p:ph type="title" orient="vert"/>
          </p:nvPr>
        </p:nvSpPr>
        <p:spPr>
          <a:xfrm>
            <a:off x="7006590" y="747183"/>
            <a:ext cx="1543050" cy="4248675"/>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94360" y="746126"/>
            <a:ext cx="6278035" cy="424973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5562176" y="381001"/>
            <a:ext cx="2183130" cy="365125"/>
          </a:xfrm>
        </p:spPr>
        <p:txBody>
          <a:bodyPr/>
          <a:lstStyle>
            <a:lvl1pPr algn="r">
              <a:defRPr/>
            </a:lvl1pPr>
          </a:lstStyle>
          <a:p>
            <a:fld id="{5BCAD085-E8A6-8845-BD4E-CB4CCA059FC4}" type="datetimeFigureOut">
              <a:rPr lang="en-US" smtClean="0"/>
              <a:t>6/7/2025</a:t>
            </a:fld>
            <a:endParaRPr lang="en-US"/>
          </a:p>
        </p:txBody>
      </p:sp>
      <p:sp>
        <p:nvSpPr>
          <p:cNvPr id="5" name="Footer Placeholder 4"/>
          <p:cNvSpPr>
            <a:spLocks noGrp="1"/>
          </p:cNvSpPr>
          <p:nvPr>
            <p:ph type="ftr" sz="quarter" idx="11"/>
          </p:nvPr>
        </p:nvSpPr>
        <p:spPr>
          <a:xfrm>
            <a:off x="594360" y="381001"/>
            <a:ext cx="4830656" cy="365125"/>
          </a:xfrm>
        </p:spPr>
        <p:txBody>
          <a:bodyPr/>
          <a:lstStyle/>
          <a:p>
            <a:endParaRPr lang="en-US"/>
          </a:p>
        </p:txBody>
      </p:sp>
      <p:sp>
        <p:nvSpPr>
          <p:cNvPr id="6" name="Slide Number Placeholder 5"/>
          <p:cNvSpPr>
            <a:spLocks noGrp="1"/>
          </p:cNvSpPr>
          <p:nvPr>
            <p:ph type="sldNum" sz="quarter" idx="12"/>
          </p:nvPr>
        </p:nvSpPr>
        <p:spPr>
          <a:xfrm>
            <a:off x="7882466" y="381001"/>
            <a:ext cx="667174" cy="365125"/>
          </a:xfrm>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6176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1081088"/>
          </a:xfrm>
          <a:prstGeom prst="rect">
            <a:avLst/>
          </a:prstGeom>
        </p:spPr>
      </p:pic>
      <p:sp>
        <p:nvSpPr>
          <p:cNvPr id="2" name="Title Placeholder 1"/>
          <p:cNvSpPr>
            <a:spLocks noGrp="1"/>
          </p:cNvSpPr>
          <p:nvPr>
            <p:ph type="title"/>
          </p:nvPr>
        </p:nvSpPr>
        <p:spPr>
          <a:xfrm>
            <a:off x="2171700" y="764373"/>
            <a:ext cx="637794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94360" y="2194560"/>
            <a:ext cx="7955280" cy="406908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412230" y="6356351"/>
            <a:ext cx="213741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5BCAD085-E8A6-8845-BD4E-CB4CCA059FC4}" type="datetimeFigureOut">
              <a:rPr lang="en-US" smtClean="0"/>
              <a:t>6/7/2025</a:t>
            </a:fld>
            <a:endParaRPr lang="en-US"/>
          </a:p>
        </p:txBody>
      </p:sp>
      <p:sp>
        <p:nvSpPr>
          <p:cNvPr id="5" name="Footer Placeholder 4"/>
          <p:cNvSpPr>
            <a:spLocks noGrp="1"/>
          </p:cNvSpPr>
          <p:nvPr>
            <p:ph type="ftr" sz="quarter" idx="3"/>
          </p:nvPr>
        </p:nvSpPr>
        <p:spPr>
          <a:xfrm>
            <a:off x="594360" y="6355846"/>
            <a:ext cx="568071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72250" y="381001"/>
            <a:ext cx="197739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6522745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pn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png"/><Relationship Id="rId7" Type="http://schemas.openxmlformats.org/officeDocument/2006/relationships/diagramColors" Target="../diagrams/colors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image" Target="../media/image1.png"/><Relationship Id="rId7" Type="http://schemas.openxmlformats.org/officeDocument/2006/relationships/diagramQuickStyle" Target="../diagrams/quickStyle5.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Layout" Target="../diagrams/layout5.xml"/><Relationship Id="rId5" Type="http://schemas.openxmlformats.org/officeDocument/2006/relationships/diagramData" Target="../diagrams/data5.xml"/><Relationship Id="rId4" Type="http://schemas.openxmlformats.org/officeDocument/2006/relationships/image" Target="../media/image2.png"/><Relationship Id="rId9" Type="http://schemas.microsoft.com/office/2007/relationships/diagramDrawing" Target="../diagrams/drawing5.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sz="2400" dirty="0"/>
              <a:t>The Future of Work: Artificial Intelligence and Human Collaboration in Hotel and Hospitality</a:t>
            </a:r>
          </a:p>
        </p:txBody>
      </p:sp>
      <p:sp>
        <p:nvSpPr>
          <p:cNvPr id="3" name="Content Placeholder 2"/>
          <p:cNvSpPr>
            <a:spLocks noGrp="1"/>
          </p:cNvSpPr>
          <p:nvPr>
            <p:ph idx="1"/>
          </p:nvPr>
        </p:nvSpPr>
        <p:spPr>
          <a:xfrm>
            <a:off x="594360" y="4298623"/>
            <a:ext cx="7955280" cy="1965016"/>
          </a:xfrm>
        </p:spPr>
        <p:txBody>
          <a:bodyPr>
            <a:normAutofit lnSpcReduction="10000"/>
          </a:bodyPr>
          <a:lstStyle/>
          <a:p>
            <a:r>
              <a:rPr dirty="0"/>
              <a:t>Student Name: </a:t>
            </a:r>
            <a:r>
              <a:rPr lang="en-GB" dirty="0"/>
              <a:t>Madalina Elena </a:t>
            </a:r>
            <a:r>
              <a:rPr lang="en-GB" dirty="0" err="1"/>
              <a:t>Buhus</a:t>
            </a:r>
            <a:endParaRPr dirty="0"/>
          </a:p>
          <a:p>
            <a:r>
              <a:rPr dirty="0"/>
              <a:t>Student ID: </a:t>
            </a:r>
            <a:r>
              <a:rPr lang="en-GB" b="1"/>
              <a:t>2210857</a:t>
            </a:r>
            <a:endParaRPr lang="en-GB"/>
          </a:p>
          <a:p>
            <a:r>
              <a:rPr dirty="0"/>
              <a:t>Module: BMIH6001 – Contemporary Themes in the Hotel and Hospitality Sector</a:t>
            </a:r>
          </a:p>
          <a:p>
            <a:r>
              <a:rPr dirty="0"/>
              <a:t>Date: June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4819" y="764373"/>
            <a:ext cx="4692968" cy="1293028"/>
          </a:xfrm>
        </p:spPr>
        <p:txBody>
          <a:bodyPr>
            <a:normAutofit/>
          </a:bodyPr>
          <a:lstStyle/>
          <a:p>
            <a:r>
              <a:t>Introduction</a:t>
            </a:r>
          </a:p>
        </p:txBody>
      </p:sp>
      <p:sp>
        <p:nvSpPr>
          <p:cNvPr id="3" name="Content Placeholder 2"/>
          <p:cNvSpPr>
            <a:spLocks noGrp="1"/>
          </p:cNvSpPr>
          <p:nvPr>
            <p:ph idx="1"/>
          </p:nvPr>
        </p:nvSpPr>
        <p:spPr>
          <a:xfrm>
            <a:off x="464820" y="2194560"/>
            <a:ext cx="4692967" cy="4024125"/>
          </a:xfrm>
        </p:spPr>
        <p:txBody>
          <a:bodyPr>
            <a:normAutofit/>
          </a:bodyPr>
          <a:lstStyle/>
          <a:p>
            <a:r>
              <a:t>Technological transformation in hospitality</a:t>
            </a:r>
          </a:p>
          <a:p>
            <a:r>
              <a:t>Rising guest expectations post-COVID</a:t>
            </a:r>
          </a:p>
          <a:p>
            <a:r>
              <a:t>Workforce shortages and operational challenges</a:t>
            </a:r>
          </a:p>
          <a:p>
            <a:r>
              <a:t>Aim: Explore AI-human collaboration for sustainable growth</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1555" y="0"/>
            <a:ext cx="37524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erial view of a city skyline">
            <a:extLst>
              <a:ext uri="{FF2B5EF4-FFF2-40B4-BE49-F238E27FC236}">
                <a16:creationId xmlns:a16="http://schemas.microsoft.com/office/drawing/2014/main" id="{9F4F4476-8776-08D5-ADA8-A85BC4E2D00C}"/>
              </a:ext>
            </a:extLst>
          </p:cNvPr>
          <p:cNvPicPr>
            <a:picLocks noChangeAspect="1"/>
          </p:cNvPicPr>
          <p:nvPr/>
        </p:nvPicPr>
        <p:blipFill>
          <a:blip r:embed="rId3"/>
          <a:srcRect l="32337" r="33553" b="-1"/>
          <a:stretch>
            <a:fillRect/>
          </a:stretch>
        </p:blipFill>
        <p:spPr>
          <a:xfrm>
            <a:off x="5639562" y="10"/>
            <a:ext cx="3504438" cy="6857989"/>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4819" y="764373"/>
            <a:ext cx="4692968" cy="1293028"/>
          </a:xfrm>
        </p:spPr>
        <p:txBody>
          <a:bodyPr>
            <a:normAutofit/>
          </a:bodyPr>
          <a:lstStyle/>
          <a:p>
            <a:r>
              <a:t>Relevance of the Theme</a:t>
            </a:r>
          </a:p>
        </p:txBody>
      </p:sp>
      <p:sp>
        <p:nvSpPr>
          <p:cNvPr id="3" name="Content Placeholder 2"/>
          <p:cNvSpPr>
            <a:spLocks noGrp="1"/>
          </p:cNvSpPr>
          <p:nvPr>
            <p:ph idx="1"/>
          </p:nvPr>
        </p:nvSpPr>
        <p:spPr>
          <a:xfrm>
            <a:off x="464820" y="2194560"/>
            <a:ext cx="4692967" cy="4024125"/>
          </a:xfrm>
        </p:spPr>
        <p:txBody>
          <a:bodyPr>
            <a:normAutofit/>
          </a:bodyPr>
          <a:lstStyle/>
          <a:p>
            <a:r>
              <a:t>Increased reliance on digital guest services</a:t>
            </a:r>
          </a:p>
          <a:p>
            <a:r>
              <a:t>Automation addressing repetitive tasks</a:t>
            </a:r>
          </a:p>
          <a:p>
            <a:r>
              <a:t>Ethical and human implications of AI</a:t>
            </a:r>
          </a:p>
          <a:p>
            <a:r>
              <a:t>Industry-wide adaptation strategies</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1555" y="0"/>
            <a:ext cx="37524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Hologram from iPad">
            <a:extLst>
              <a:ext uri="{FF2B5EF4-FFF2-40B4-BE49-F238E27FC236}">
                <a16:creationId xmlns:a16="http://schemas.microsoft.com/office/drawing/2014/main" id="{07EEEA05-D0E6-D0CE-FE71-D8914FBF0712}"/>
              </a:ext>
            </a:extLst>
          </p:cNvPr>
          <p:cNvPicPr>
            <a:picLocks noChangeAspect="1"/>
          </p:cNvPicPr>
          <p:nvPr/>
        </p:nvPicPr>
        <p:blipFill>
          <a:blip r:embed="rId3"/>
          <a:srcRect l="24293" r="41598" b="-1"/>
          <a:stretch>
            <a:fillRect/>
          </a:stretch>
        </p:blipFill>
        <p:spPr>
          <a:xfrm>
            <a:off x="5639562" y="10"/>
            <a:ext cx="3504438" cy="6857989"/>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t>Key Concepts and Theories</a:t>
            </a:r>
          </a:p>
        </p:txBody>
      </p:sp>
      <p:pic>
        <p:nvPicPr>
          <p:cNvPr id="7" name="Picture 6">
            <a:extLst>
              <a:ext uri="{FF2B5EF4-FFF2-40B4-BE49-F238E27FC236}">
                <a16:creationId xmlns:a16="http://schemas.microsoft.com/office/drawing/2014/main" id="{95B9CA58-B38F-2224-22F7-D97EFF0C856F}"/>
              </a:ext>
            </a:extLst>
          </p:cNvPr>
          <p:cNvPicPr>
            <a:picLocks noChangeAspect="1"/>
          </p:cNvPicPr>
          <p:nvPr/>
        </p:nvPicPr>
        <p:blipFill>
          <a:blip r:embed="rId3"/>
          <a:srcRect l="27102" r="12007" b="-1"/>
          <a:stretch>
            <a:fillRect/>
          </a:stretch>
        </p:blipFill>
        <p:spPr>
          <a:xfrm>
            <a:off x="514350" y="2501159"/>
            <a:ext cx="3390900" cy="3410926"/>
          </a:xfrm>
          <a:prstGeom prst="rect">
            <a:avLst/>
          </a:prstGeom>
        </p:spPr>
      </p:pic>
      <p:sp>
        <p:nvSpPr>
          <p:cNvPr id="3" name="Content Placeholder 2"/>
          <p:cNvSpPr>
            <a:spLocks noGrp="1"/>
          </p:cNvSpPr>
          <p:nvPr>
            <p:ph idx="1"/>
          </p:nvPr>
        </p:nvSpPr>
        <p:spPr>
          <a:xfrm>
            <a:off x="4267200" y="2194560"/>
            <a:ext cx="4362450" cy="4024125"/>
          </a:xfrm>
        </p:spPr>
        <p:txBody>
          <a:bodyPr>
            <a:normAutofit/>
          </a:bodyPr>
          <a:lstStyle/>
          <a:p>
            <a:r>
              <a:rPr dirty="0"/>
              <a:t>Technology Acceptance Model (Davis, 1989)</a:t>
            </a:r>
          </a:p>
          <a:p>
            <a:r>
              <a:rPr dirty="0"/>
              <a:t>Human-AI Collaboration Framework (Wilson &amp; Daugherty, 2018)</a:t>
            </a:r>
          </a:p>
          <a:p>
            <a:r>
              <a:rPr dirty="0"/>
              <a:t>Service automation and emotional intelligence</a:t>
            </a:r>
          </a:p>
          <a:p>
            <a:r>
              <a:rPr dirty="0"/>
              <a:t>Human-centric AI design principles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sp>
        <p:nvSpPr>
          <p:cNvPr id="2" name="Title 1"/>
          <p:cNvSpPr>
            <a:spLocks noGrp="1"/>
          </p:cNvSpPr>
          <p:nvPr>
            <p:ph type="title"/>
          </p:nvPr>
        </p:nvSpPr>
        <p:spPr>
          <a:xfrm>
            <a:off x="514350" y="1066163"/>
            <a:ext cx="2480058" cy="5148371"/>
          </a:xfrm>
        </p:spPr>
        <p:txBody>
          <a:bodyPr>
            <a:normAutofit/>
          </a:bodyPr>
          <a:lstStyle/>
          <a:p>
            <a:r>
              <a:rPr lang="en-GB" sz="2800"/>
              <a:t>Literature Insights</a:t>
            </a:r>
          </a:p>
        </p:txBody>
      </p:sp>
      <p:graphicFrame>
        <p:nvGraphicFramePr>
          <p:cNvPr id="5" name="Content Placeholder 2">
            <a:extLst>
              <a:ext uri="{FF2B5EF4-FFF2-40B4-BE49-F238E27FC236}">
                <a16:creationId xmlns:a16="http://schemas.microsoft.com/office/drawing/2014/main" id="{2D7D96E3-1CED-F02C-2B7B-48A85E835931}"/>
              </a:ext>
            </a:extLst>
          </p:cNvPr>
          <p:cNvGraphicFramePr>
            <a:graphicFrameLocks noGrp="1"/>
          </p:cNvGraphicFramePr>
          <p:nvPr>
            <p:ph idx="1"/>
            <p:extLst>
              <p:ext uri="{D42A27DB-BD31-4B8C-83A1-F6EECF244321}">
                <p14:modId xmlns:p14="http://schemas.microsoft.com/office/powerpoint/2010/main" val="2806213347"/>
              </p:ext>
            </p:extLst>
          </p:nvPr>
        </p:nvGraphicFramePr>
        <p:xfrm>
          <a:off x="3508758" y="1127125"/>
          <a:ext cx="4802995"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sp>
        <p:nvSpPr>
          <p:cNvPr id="2" name="Title 1"/>
          <p:cNvSpPr>
            <a:spLocks noGrp="1"/>
          </p:cNvSpPr>
          <p:nvPr>
            <p:ph type="title"/>
          </p:nvPr>
        </p:nvSpPr>
        <p:spPr>
          <a:xfrm>
            <a:off x="514350" y="1066163"/>
            <a:ext cx="2480058" cy="5148371"/>
          </a:xfrm>
        </p:spPr>
        <p:txBody>
          <a:bodyPr>
            <a:normAutofit/>
          </a:bodyPr>
          <a:lstStyle/>
          <a:p>
            <a:r>
              <a:rPr lang="en-GB" sz="2200"/>
              <a:t>Methodology</a:t>
            </a:r>
          </a:p>
        </p:txBody>
      </p:sp>
      <p:graphicFrame>
        <p:nvGraphicFramePr>
          <p:cNvPr id="5" name="Content Placeholder 2">
            <a:extLst>
              <a:ext uri="{FF2B5EF4-FFF2-40B4-BE49-F238E27FC236}">
                <a16:creationId xmlns:a16="http://schemas.microsoft.com/office/drawing/2014/main" id="{361B0650-A0A2-BE7A-19A1-8119F9B815A3}"/>
              </a:ext>
            </a:extLst>
          </p:cNvPr>
          <p:cNvGraphicFramePr>
            <a:graphicFrameLocks noGrp="1"/>
          </p:cNvGraphicFramePr>
          <p:nvPr>
            <p:ph idx="1"/>
            <p:extLst>
              <p:ext uri="{D42A27DB-BD31-4B8C-83A1-F6EECF244321}">
                <p14:modId xmlns:p14="http://schemas.microsoft.com/office/powerpoint/2010/main" val="1460540236"/>
              </p:ext>
            </p:extLst>
          </p:nvPr>
        </p:nvGraphicFramePr>
        <p:xfrm>
          <a:off x="3508758" y="1127125"/>
          <a:ext cx="4802995"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D2399-7475-404C-BAC9-E55E167692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0D748104-6E76-4AD9-9940-82154F97E7C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sp>
        <p:nvSpPr>
          <p:cNvPr id="2" name="Title 1"/>
          <p:cNvSpPr>
            <a:spLocks noGrp="1"/>
          </p:cNvSpPr>
          <p:nvPr>
            <p:ph type="title"/>
          </p:nvPr>
        </p:nvSpPr>
        <p:spPr>
          <a:xfrm>
            <a:off x="514350" y="1066163"/>
            <a:ext cx="2480058" cy="5148371"/>
          </a:xfrm>
        </p:spPr>
        <p:txBody>
          <a:bodyPr>
            <a:normAutofit/>
          </a:bodyPr>
          <a:lstStyle/>
          <a:p>
            <a:r>
              <a:rPr lang="en-GB" sz="2800"/>
              <a:t>Political Factors</a:t>
            </a:r>
          </a:p>
        </p:txBody>
      </p:sp>
      <p:graphicFrame>
        <p:nvGraphicFramePr>
          <p:cNvPr id="5" name="Content Placeholder 2">
            <a:extLst>
              <a:ext uri="{FF2B5EF4-FFF2-40B4-BE49-F238E27FC236}">
                <a16:creationId xmlns:a16="http://schemas.microsoft.com/office/drawing/2014/main" id="{F757271A-595F-4686-49F7-40818ECD037B}"/>
              </a:ext>
            </a:extLst>
          </p:cNvPr>
          <p:cNvGraphicFramePr>
            <a:graphicFrameLocks noGrp="1"/>
          </p:cNvGraphicFramePr>
          <p:nvPr>
            <p:ph idx="1"/>
            <p:extLst>
              <p:ext uri="{D42A27DB-BD31-4B8C-83A1-F6EECF244321}">
                <p14:modId xmlns:p14="http://schemas.microsoft.com/office/powerpoint/2010/main" val="3226334837"/>
              </p:ext>
            </p:extLst>
          </p:nvPr>
        </p:nvGraphicFramePr>
        <p:xfrm>
          <a:off x="3508758" y="1127125"/>
          <a:ext cx="4802995" cy="50874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9DA15B1D-0133-4CB3-B7CC-61FA72874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EF2F61C-287D-47BC-878F-C876F74FFDD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sp>
        <p:nvSpPr>
          <p:cNvPr id="2" name="Title 1"/>
          <p:cNvSpPr>
            <a:spLocks noGrp="1"/>
          </p:cNvSpPr>
          <p:nvPr>
            <p:ph type="title"/>
          </p:nvPr>
        </p:nvSpPr>
        <p:spPr>
          <a:xfrm>
            <a:off x="514350" y="764373"/>
            <a:ext cx="3565099" cy="1293028"/>
          </a:xfrm>
        </p:spPr>
        <p:txBody>
          <a:bodyPr>
            <a:normAutofit/>
          </a:bodyPr>
          <a:lstStyle/>
          <a:p>
            <a:r>
              <a:t>Economic Factors</a:t>
            </a:r>
          </a:p>
        </p:txBody>
      </p:sp>
      <p:sp>
        <p:nvSpPr>
          <p:cNvPr id="3" name="Content Placeholder 2"/>
          <p:cNvSpPr>
            <a:spLocks noGrp="1"/>
          </p:cNvSpPr>
          <p:nvPr>
            <p:ph idx="1"/>
          </p:nvPr>
        </p:nvSpPr>
        <p:spPr>
          <a:xfrm>
            <a:off x="514350" y="2194560"/>
            <a:ext cx="3565100" cy="4024125"/>
          </a:xfrm>
        </p:spPr>
        <p:txBody>
          <a:bodyPr>
            <a:normAutofit/>
          </a:bodyPr>
          <a:lstStyle/>
          <a:p>
            <a:r>
              <a:rPr dirty="0"/>
              <a:t>AI as solution to </a:t>
            </a:r>
            <a:r>
              <a:rPr dirty="0" err="1"/>
              <a:t>labour</a:t>
            </a:r>
            <a:r>
              <a:rPr dirty="0"/>
              <a:t> shortages</a:t>
            </a:r>
          </a:p>
          <a:p>
            <a:r>
              <a:rPr dirty="0"/>
              <a:t>Cost-saving potential and ROI</a:t>
            </a:r>
          </a:p>
          <a:p>
            <a:r>
              <a:rPr dirty="0"/>
              <a:t>Financial limitations for SMEs</a:t>
            </a:r>
          </a:p>
          <a:p>
            <a:r>
              <a:rPr dirty="0"/>
              <a:t>Influence of inflation and economic uncertainty</a:t>
            </a:r>
          </a:p>
        </p:txBody>
      </p:sp>
      <p:sp>
        <p:nvSpPr>
          <p:cNvPr id="14" name="Rounded Rectangle 14">
            <a:extLst>
              <a:ext uri="{FF2B5EF4-FFF2-40B4-BE49-F238E27FC236}">
                <a16:creationId xmlns:a16="http://schemas.microsoft.com/office/drawing/2014/main" id="{B5BA9375-863F-4B24-9083-14FE819F8E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1999" y="1066164"/>
            <a:ext cx="3979468" cy="5148371"/>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79F46EF1-A090-3FE8-C7D5-17EE4543A543}"/>
              </a:ext>
            </a:extLst>
          </p:cNvPr>
          <p:cNvPicPr>
            <a:picLocks noChangeAspect="1"/>
          </p:cNvPicPr>
          <p:nvPr/>
        </p:nvPicPr>
        <p:blipFill>
          <a:blip r:embed="rId4"/>
          <a:srcRect l="22249" r="41535" b="-1"/>
          <a:stretch>
            <a:fillRect/>
          </a:stretch>
        </p:blipFill>
        <p:spPr>
          <a:xfrm>
            <a:off x="4805253" y="1336566"/>
            <a:ext cx="3512961" cy="460756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8E41B83-C09C-4859-AB94-511A2C0BB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39E05C4E-6F76-43EC-9537-2BA7871BBE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9144000" cy="1441450"/>
          </a:xfrm>
          <a:prstGeom prst="rect">
            <a:avLst/>
          </a:prstGeom>
        </p:spPr>
      </p:pic>
      <p:sp>
        <p:nvSpPr>
          <p:cNvPr id="2" name="Title 1"/>
          <p:cNvSpPr>
            <a:spLocks noGrp="1"/>
          </p:cNvSpPr>
          <p:nvPr>
            <p:ph type="title"/>
          </p:nvPr>
        </p:nvSpPr>
        <p:spPr>
          <a:xfrm>
            <a:off x="514349" y="764373"/>
            <a:ext cx="2983229" cy="1600200"/>
          </a:xfrm>
        </p:spPr>
        <p:txBody>
          <a:bodyPr anchor="b">
            <a:normAutofit/>
          </a:bodyPr>
          <a:lstStyle/>
          <a:p>
            <a:pPr algn="l"/>
            <a:r>
              <a:rPr lang="en-GB" sz="2800"/>
              <a:t>Social Factors</a:t>
            </a:r>
          </a:p>
        </p:txBody>
      </p:sp>
      <p:sp>
        <p:nvSpPr>
          <p:cNvPr id="3" name="Content Placeholder 2"/>
          <p:cNvSpPr>
            <a:spLocks noGrp="1"/>
          </p:cNvSpPr>
          <p:nvPr>
            <p:ph idx="1"/>
          </p:nvPr>
        </p:nvSpPr>
        <p:spPr>
          <a:xfrm>
            <a:off x="514350" y="2364573"/>
            <a:ext cx="2983229" cy="3854112"/>
          </a:xfrm>
        </p:spPr>
        <p:txBody>
          <a:bodyPr>
            <a:normAutofit/>
          </a:bodyPr>
          <a:lstStyle/>
          <a:p>
            <a:r>
              <a:rPr lang="en-US" sz="1400"/>
              <a:t>Guests value speed, personalisation</a:t>
            </a:r>
          </a:p>
          <a:p>
            <a:r>
              <a:rPr lang="en-US" sz="1400"/>
              <a:t>Fear of service dehumanisation</a:t>
            </a:r>
          </a:p>
          <a:p>
            <a:r>
              <a:rPr lang="en-US" sz="1400"/>
              <a:t>Staff concerns over job security</a:t>
            </a:r>
          </a:p>
          <a:p>
            <a:r>
              <a:rPr lang="en-US" sz="1400"/>
              <a:t>Cultural acceptance of AI varies globally</a:t>
            </a:r>
          </a:p>
        </p:txBody>
      </p:sp>
      <p:pic>
        <p:nvPicPr>
          <p:cNvPr id="5" name="Picture 4">
            <a:extLst>
              <a:ext uri="{FF2B5EF4-FFF2-40B4-BE49-F238E27FC236}">
                <a16:creationId xmlns:a16="http://schemas.microsoft.com/office/drawing/2014/main" id="{41FFFEB6-C62F-1207-050B-2D0628E264EC}"/>
              </a:ext>
            </a:extLst>
          </p:cNvPr>
          <p:cNvPicPr>
            <a:picLocks noChangeAspect="1"/>
          </p:cNvPicPr>
          <p:nvPr/>
        </p:nvPicPr>
        <p:blipFill>
          <a:blip r:embed="rId4"/>
          <a:srcRect l="27084" r="28817" b="-2"/>
          <a:stretch>
            <a:fillRect/>
          </a:stretch>
        </p:blipFill>
        <p:spPr>
          <a:xfrm>
            <a:off x="3729524" y="746126"/>
            <a:ext cx="4900126" cy="547255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t>Technological Factors</a:t>
            </a:r>
          </a:p>
        </p:txBody>
      </p:sp>
      <p:graphicFrame>
        <p:nvGraphicFramePr>
          <p:cNvPr id="5" name="Content Placeholder 2">
            <a:extLst>
              <a:ext uri="{FF2B5EF4-FFF2-40B4-BE49-F238E27FC236}">
                <a16:creationId xmlns:a16="http://schemas.microsoft.com/office/drawing/2014/main" id="{659A3415-458E-92FB-C9DB-6EDACB33D5EB}"/>
              </a:ext>
            </a:extLst>
          </p:cNvPr>
          <p:cNvGraphicFramePr>
            <a:graphicFrameLocks noGrp="1"/>
          </p:cNvGraphicFramePr>
          <p:nvPr>
            <p:ph idx="1"/>
            <p:extLst>
              <p:ext uri="{D42A27DB-BD31-4B8C-83A1-F6EECF244321}">
                <p14:modId xmlns:p14="http://schemas.microsoft.com/office/powerpoint/2010/main" val="2642810753"/>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64819" y="764373"/>
            <a:ext cx="4692968" cy="1293028"/>
          </a:xfrm>
        </p:spPr>
        <p:txBody>
          <a:bodyPr>
            <a:normAutofit/>
          </a:bodyPr>
          <a:lstStyle/>
          <a:p>
            <a:r>
              <a:t>Environmental Factors</a:t>
            </a:r>
          </a:p>
        </p:txBody>
      </p:sp>
      <p:sp>
        <p:nvSpPr>
          <p:cNvPr id="3" name="Content Placeholder 2"/>
          <p:cNvSpPr>
            <a:spLocks noGrp="1"/>
          </p:cNvSpPr>
          <p:nvPr>
            <p:ph idx="1"/>
          </p:nvPr>
        </p:nvSpPr>
        <p:spPr>
          <a:xfrm>
            <a:off x="464820" y="2194560"/>
            <a:ext cx="4692967" cy="4024125"/>
          </a:xfrm>
        </p:spPr>
        <p:txBody>
          <a:bodyPr>
            <a:normAutofit/>
          </a:bodyPr>
          <a:lstStyle/>
          <a:p>
            <a:r>
              <a:t>AI helps optimise energy and waste management</a:t>
            </a:r>
          </a:p>
          <a:p>
            <a:r>
              <a:t>Eco-conscious guests value sustainability</a:t>
            </a:r>
          </a:p>
          <a:p>
            <a:r>
              <a:t>Issues: energy use in AI infrastructure</a:t>
            </a:r>
          </a:p>
          <a:p>
            <a:r>
              <a:t>Push for green AI solutions</a:t>
            </a:r>
          </a:p>
        </p:txBody>
      </p:sp>
      <p:sp useBgFill="1">
        <p:nvSpPr>
          <p:cNvPr id="9" name="Rectangle 8">
            <a:extLst>
              <a:ext uri="{FF2B5EF4-FFF2-40B4-BE49-F238E27FC236}">
                <a16:creationId xmlns:a16="http://schemas.microsoft.com/office/drawing/2014/main" id="{E2E0C929-96C6-41B1-A001-566036DF04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91555" y="0"/>
            <a:ext cx="375244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ind turbines against blue sky">
            <a:extLst>
              <a:ext uri="{FF2B5EF4-FFF2-40B4-BE49-F238E27FC236}">
                <a16:creationId xmlns:a16="http://schemas.microsoft.com/office/drawing/2014/main" id="{3AC1EB8B-1D28-1133-8CA9-E978C486E486}"/>
              </a:ext>
            </a:extLst>
          </p:cNvPr>
          <p:cNvPicPr>
            <a:picLocks noChangeAspect="1"/>
          </p:cNvPicPr>
          <p:nvPr/>
        </p:nvPicPr>
        <p:blipFill>
          <a:blip r:embed="rId3"/>
          <a:srcRect l="37601" r="27651" b="-1"/>
          <a:stretch>
            <a:fillRect/>
          </a:stretch>
        </p:blipFill>
        <p:spPr>
          <a:xfrm>
            <a:off x="5639562" y="10"/>
            <a:ext cx="3504438" cy="6857989"/>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hade val="98000"/>
                <a:satMod val="150000"/>
                <a:lumMod val="102000"/>
              </a:schemeClr>
            </a:gs>
            <a:gs pos="50000">
              <a:schemeClr val="bg1">
                <a:tint val="98000"/>
                <a:shade val="90000"/>
                <a:satMod val="130000"/>
                <a:lumMod val="103000"/>
              </a:schemeClr>
            </a:gs>
            <a:gs pos="100000">
              <a:schemeClr val="bg1">
                <a:shade val="63000"/>
                <a:satMod val="120000"/>
              </a:schemeClr>
            </a:gs>
          </a:gsLst>
          <a:lin ang="540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4C41CF4-4A13-4AA9-9300-CB7A2E37C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p:cNvSpPr>
            <a:spLocks noGrp="1"/>
          </p:cNvSpPr>
          <p:nvPr>
            <p:ph type="title"/>
          </p:nvPr>
        </p:nvSpPr>
        <p:spPr>
          <a:xfrm>
            <a:off x="512706" y="764372"/>
            <a:ext cx="2380266" cy="5216013"/>
          </a:xfrm>
        </p:spPr>
        <p:txBody>
          <a:bodyPr>
            <a:normAutofit/>
          </a:bodyPr>
          <a:lstStyle/>
          <a:p>
            <a:r>
              <a:rPr lang="en-GB" sz="3700"/>
              <a:t>Legal Factors</a:t>
            </a:r>
          </a:p>
        </p:txBody>
      </p:sp>
      <p:cxnSp>
        <p:nvCxnSpPr>
          <p:cNvPr id="10" name="Straight Connector 9">
            <a:extLst>
              <a:ext uri="{FF2B5EF4-FFF2-40B4-BE49-F238E27FC236}">
                <a16:creationId xmlns:a16="http://schemas.microsoft.com/office/drawing/2014/main" id="{7A77B115-9FF3-46AE-AE08-826DEB9A624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95397" y="1923563"/>
            <a:ext cx="0" cy="301752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277603" y="764372"/>
            <a:ext cx="5314950" cy="5216013"/>
          </a:xfrm>
        </p:spPr>
        <p:txBody>
          <a:bodyPr anchor="ctr">
            <a:normAutofit/>
          </a:bodyPr>
          <a:lstStyle/>
          <a:p>
            <a:r>
              <a:rPr lang="en-US" sz="1700"/>
              <a:t>GDPR and data handling policies</a:t>
            </a:r>
          </a:p>
          <a:p>
            <a:r>
              <a:rPr lang="en-US" sz="1700"/>
              <a:t>Lack of clear laws on AI accountability</a:t>
            </a:r>
          </a:p>
          <a:p>
            <a:r>
              <a:rPr lang="en-US" sz="1700"/>
              <a:t>Employee rights and job role evolution</a:t>
            </a:r>
          </a:p>
          <a:p>
            <a:r>
              <a:rPr lang="en-US" sz="1700"/>
              <a:t>Cross-border regulatory compliance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ounded Rectangle 14">
            <a:extLst>
              <a:ext uri="{FF2B5EF4-FFF2-40B4-BE49-F238E27FC236}">
                <a16:creationId xmlns:a16="http://schemas.microsoft.com/office/drawing/2014/main" id="{843DD86A-8FAA-443F-9211-42A2AE8A79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77006" y="0"/>
            <a:ext cx="5666994" cy="6858000"/>
          </a:xfrm>
          <a:prstGeom prst="roundRect">
            <a:avLst>
              <a:gd name="adj" fmla="val 0"/>
            </a:avLst>
          </a:prstGeom>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2A13AAE-18EB-4BDF-BAF7-F2F97B8D0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77006" cy="6858000"/>
          </a:xfrm>
          <a:prstGeom prst="rect">
            <a:avLst/>
          </a:prstGeom>
          <a:solidFill>
            <a:schemeClr val="tx1"/>
          </a:solidFill>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0F5C1B21-B0DB-4206-99EE-C13D67038B9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0"/>
            <a:ext cx="3477006" cy="1441450"/>
          </a:xfrm>
          <a:prstGeom prst="rect">
            <a:avLst/>
          </a:prstGeom>
        </p:spPr>
      </p:pic>
      <p:pic>
        <p:nvPicPr>
          <p:cNvPr id="15" name="Picture 14">
            <a:extLst>
              <a:ext uri="{FF2B5EF4-FFF2-40B4-BE49-F238E27FC236}">
                <a16:creationId xmlns:a16="http://schemas.microsoft.com/office/drawing/2014/main" id="{49261589-06E9-4B7C-A8F1-26648507B7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975"/>
          <a:stretch/>
        </p:blipFill>
        <p:spPr>
          <a:xfrm>
            <a:off x="0" y="4375150"/>
            <a:ext cx="3477006" cy="2482850"/>
          </a:xfrm>
          <a:prstGeom prst="rect">
            <a:avLst/>
          </a:prstGeom>
        </p:spPr>
      </p:pic>
      <p:sp>
        <p:nvSpPr>
          <p:cNvPr id="2" name="Title 1"/>
          <p:cNvSpPr>
            <a:spLocks noGrp="1"/>
          </p:cNvSpPr>
          <p:nvPr>
            <p:ph type="title"/>
          </p:nvPr>
        </p:nvSpPr>
        <p:spPr>
          <a:xfrm>
            <a:off x="514350" y="1066163"/>
            <a:ext cx="2480058" cy="5148371"/>
          </a:xfrm>
        </p:spPr>
        <p:txBody>
          <a:bodyPr>
            <a:normAutofit/>
          </a:bodyPr>
          <a:lstStyle/>
          <a:p>
            <a:r>
              <a:rPr lang="en-GB" sz="3400">
                <a:solidFill>
                  <a:schemeClr val="bg1"/>
                </a:solidFill>
              </a:rPr>
              <a:t>Case Examples</a:t>
            </a:r>
          </a:p>
        </p:txBody>
      </p:sp>
      <p:graphicFrame>
        <p:nvGraphicFramePr>
          <p:cNvPr id="5" name="Content Placeholder 2">
            <a:extLst>
              <a:ext uri="{FF2B5EF4-FFF2-40B4-BE49-F238E27FC236}">
                <a16:creationId xmlns:a16="http://schemas.microsoft.com/office/drawing/2014/main" id="{F230B812-544F-720B-D54B-7A2A46952473}"/>
              </a:ext>
            </a:extLst>
          </p:cNvPr>
          <p:cNvGraphicFramePr>
            <a:graphicFrameLocks noGrp="1"/>
          </p:cNvGraphicFramePr>
          <p:nvPr>
            <p:ph idx="1"/>
            <p:extLst>
              <p:ext uri="{D42A27DB-BD31-4B8C-83A1-F6EECF244321}">
                <p14:modId xmlns:p14="http://schemas.microsoft.com/office/powerpoint/2010/main" val="1445278743"/>
              </p:ext>
            </p:extLst>
          </p:nvPr>
        </p:nvGraphicFramePr>
        <p:xfrm>
          <a:off x="3959604" y="746125"/>
          <a:ext cx="4717669" cy="544774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171700" y="764373"/>
            <a:ext cx="6457950" cy="1293028"/>
          </a:xfrm>
        </p:spPr>
        <p:txBody>
          <a:bodyPr>
            <a:normAutofit/>
          </a:bodyPr>
          <a:lstStyle/>
          <a:p>
            <a:r>
              <a:t>Recommendations</a:t>
            </a:r>
          </a:p>
        </p:txBody>
      </p:sp>
      <p:graphicFrame>
        <p:nvGraphicFramePr>
          <p:cNvPr id="5" name="Content Placeholder 2">
            <a:extLst>
              <a:ext uri="{FF2B5EF4-FFF2-40B4-BE49-F238E27FC236}">
                <a16:creationId xmlns:a16="http://schemas.microsoft.com/office/drawing/2014/main" id="{86B01836-ABDF-8678-E8D9-2A905EEA375C}"/>
              </a:ext>
            </a:extLst>
          </p:cNvPr>
          <p:cNvGraphicFramePr>
            <a:graphicFrameLocks noGrp="1"/>
          </p:cNvGraphicFramePr>
          <p:nvPr>
            <p:ph idx="1"/>
            <p:extLst>
              <p:ext uri="{D42A27DB-BD31-4B8C-83A1-F6EECF244321}">
                <p14:modId xmlns:p14="http://schemas.microsoft.com/office/powerpoint/2010/main" val="3203920836"/>
              </p:ext>
            </p:extLst>
          </p:nvPr>
        </p:nvGraphicFramePr>
        <p:xfrm>
          <a:off x="514350" y="2441051"/>
          <a:ext cx="81153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dirty="0"/>
              <a:t>References</a:t>
            </a:r>
          </a:p>
        </p:txBody>
      </p:sp>
      <p:sp>
        <p:nvSpPr>
          <p:cNvPr id="3" name="Content Placeholder 2"/>
          <p:cNvSpPr>
            <a:spLocks noGrp="1"/>
          </p:cNvSpPr>
          <p:nvPr>
            <p:ph idx="1"/>
          </p:nvPr>
        </p:nvSpPr>
        <p:spPr/>
        <p:txBody>
          <a:bodyPr>
            <a:normAutofit fontScale="32500" lnSpcReduction="20000"/>
          </a:bodyPr>
          <a:lstStyle/>
          <a:p>
            <a:pPr>
              <a:lnSpc>
                <a:spcPct val="115000"/>
              </a:lnSpc>
              <a:spcAft>
                <a:spcPts val="800"/>
              </a:spcAft>
              <a:buNone/>
            </a:pP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Batabyal</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D. and Das, D.K. (eds) (2019)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Global trends, practices, and challenges in contemporary tourism and hospitality management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Hershey, PA: IGI Global.</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Costa, V. and Costa, C. (eds) (2022)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Sustainability and competitiveness in the hospitality industry</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Hershey, PA: Business Science Reference.</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Davis, F.D. (1989) ‘Perceived usefulness, perceived ease of use, and user acceptance of information technology’,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MIS Quarterly</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13(3), pp. 319–340.</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Department for Digital, Culture, Media and Sport (DCMS) (2023)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Digital Strategy for Hospitality</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London: UK Government.</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Gursoy, D. and Chi, C.G. (2020) ‘Effects of COVID-19 pandemic on hospitality industry: review of the current situations and a research agenda’,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Journal of Hospitality Marketing &amp; Management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29(5), pp. 527–529.</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Ivanov, S. and Webster, C. (2019)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Robots, artificial intelligence, and service automation in travel, tourism and hospitality</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Bingley: Emerald Publishing.</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Kim, H., Kim, T.T. and Nam, J. (2021) ‘Ethical concerns in hospitality AI adoption’,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International Journal of Hospitality Management</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94, 102849.</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Sharma, M., Singh, A.K. and Tyagi, P. (2024)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Proceedings of the International Conference on Innovation and Regenerative Trends in Tourism and Hospitality Industry (IRTTHI 2024)</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Dordrecht: Atlantis Press.</a:t>
            </a:r>
          </a:p>
          <a:p>
            <a:pPr>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Tuominen, P. and Ascenzo, A. (2021) 'Changing job profiles in AI-driven hotels',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Annals of Tourism Research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88, 103163.</a:t>
            </a:r>
          </a:p>
          <a:p>
            <a:pPr>
              <a:lnSpc>
                <a:spcPct val="115000"/>
              </a:lnSpc>
              <a:spcAft>
                <a:spcPts val="800"/>
              </a:spcAft>
              <a:buNone/>
            </a:pPr>
            <a:r>
              <a:rPr lang="en-GB" sz="2400" kern="100" dirty="0" err="1">
                <a:effectLst/>
                <a:latin typeface="Aptos" panose="020B0004020202020204" pitchFamily="34" charset="0"/>
                <a:ea typeface="Aptos" panose="020B0004020202020204" pitchFamily="34" charset="0"/>
                <a:cs typeface="Times New Roman" panose="02020603050405020304" pitchFamily="18" charset="0"/>
              </a:rPr>
              <a:t>Tussyadiah</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I.P. (2020) ‘A review of research into automation in tourism and hospitality’,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Journal of Hospitality and Tourism Technology</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11(3), pp. 527–546.</a:t>
            </a:r>
          </a:p>
          <a:p>
            <a:pPr marL="0" indent="0">
              <a:lnSpc>
                <a:spcPct val="115000"/>
              </a:lnSpc>
              <a:spcAft>
                <a:spcPts val="800"/>
              </a:spcAft>
              <a:buNone/>
            </a:pPr>
            <a:r>
              <a:rPr lang="en-GB" sz="2400" kern="100" dirty="0">
                <a:effectLst/>
                <a:latin typeface="Aptos" panose="020B0004020202020204" pitchFamily="34" charset="0"/>
                <a:ea typeface="Aptos" panose="020B0004020202020204" pitchFamily="34" charset="0"/>
                <a:cs typeface="Times New Roman" panose="02020603050405020304" pitchFamily="18" charset="0"/>
              </a:rPr>
              <a:t>Wilson, H.J. and Daugherty, P.R. (2018) ‘Collaborative intelligence: humans and AI are joining forces’, </a:t>
            </a:r>
            <a:r>
              <a:rPr lang="en-GB" sz="2400" i="1" kern="100" dirty="0">
                <a:effectLst/>
                <a:latin typeface="Aptos" panose="020B0004020202020204" pitchFamily="34" charset="0"/>
                <a:ea typeface="Aptos" panose="020B0004020202020204" pitchFamily="34" charset="0"/>
                <a:cs typeface="Times New Roman" panose="02020603050405020304" pitchFamily="18" charset="0"/>
              </a:rPr>
              <a:t>Harvard Business Review</a:t>
            </a:r>
            <a:r>
              <a:rPr lang="en-GB" sz="2400" kern="100" dirty="0">
                <a:effectLst/>
                <a:latin typeface="Aptos" panose="020B0004020202020204" pitchFamily="34" charset="0"/>
                <a:ea typeface="Aptos" panose="020B0004020202020204" pitchFamily="34" charset="0"/>
                <a:cs typeface="Times New Roman" panose="02020603050405020304" pitchFamily="18" charset="0"/>
              </a:rPr>
              <a:t>, July–August.</a:t>
            </a:r>
          </a:p>
          <a:p>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2009A-73D5-1DC5-3822-E87EA1739DD5}"/>
              </a:ext>
            </a:extLst>
          </p:cNvPr>
          <p:cNvSpPr>
            <a:spLocks noGrp="1"/>
          </p:cNvSpPr>
          <p:nvPr>
            <p:ph type="title"/>
          </p:nvPr>
        </p:nvSpPr>
        <p:spPr/>
        <p:txBody>
          <a:bodyPr/>
          <a:lstStyle/>
          <a:p>
            <a:r>
              <a:rPr lang="en-GB" dirty="0"/>
              <a:t>DECLARATION OF THE USE OF AI:</a:t>
            </a:r>
          </a:p>
        </p:txBody>
      </p:sp>
      <p:sp>
        <p:nvSpPr>
          <p:cNvPr id="3" name="Content Placeholder 2">
            <a:extLst>
              <a:ext uri="{FF2B5EF4-FFF2-40B4-BE49-F238E27FC236}">
                <a16:creationId xmlns:a16="http://schemas.microsoft.com/office/drawing/2014/main" id="{3CDF3C36-5444-FE45-1F90-814EBD9700AD}"/>
              </a:ext>
            </a:extLst>
          </p:cNvPr>
          <p:cNvSpPr>
            <a:spLocks noGrp="1"/>
          </p:cNvSpPr>
          <p:nvPr>
            <p:ph idx="1"/>
          </p:nvPr>
        </p:nvSpPr>
        <p:spPr/>
        <p:txBody>
          <a:bodyPr/>
          <a:lstStyle/>
          <a:p>
            <a:pPr marL="0" indent="0">
              <a:buNone/>
            </a:pPr>
            <a:r>
              <a:rPr lang="en-GB" dirty="0"/>
              <a:t>I confirm that this presentation is my own original work. I have used Artificial Intelligence (AI) tools to assist with creating the structure of the presentation, improving grammar, and refining the language for clarity and flow. However, all academic content, critical analysis, and final decisions reflect my own understanding and judgement.</a:t>
            </a:r>
          </a:p>
        </p:txBody>
      </p:sp>
    </p:spTree>
    <p:extLst>
      <p:ext uri="{BB962C8B-B14F-4D97-AF65-F5344CB8AC3E}">
        <p14:creationId xmlns:p14="http://schemas.microsoft.com/office/powerpoint/2010/main" val="37696595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Vapor Trail</Template>
  <TotalTime>63</TotalTime>
  <Words>817</Words>
  <Application>Microsoft Office PowerPoint</Application>
  <PresentationFormat>On-screen Show (4:3)</PresentationFormat>
  <Paragraphs>97</Paragraphs>
  <Slides>16</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Arial</vt:lpstr>
      <vt:lpstr>Century Gothic</vt:lpstr>
      <vt:lpstr>Vapor Trail</vt:lpstr>
      <vt:lpstr>The Future of Work: Artificial Intelligence and Human Collaboration in Hotel and Hospitality</vt:lpstr>
      <vt:lpstr>Introduction</vt:lpstr>
      <vt:lpstr>Relevance of the Theme</vt:lpstr>
      <vt:lpstr>Key Concepts and Theories</vt:lpstr>
      <vt:lpstr>Literature Insights</vt:lpstr>
      <vt:lpstr>Methodology</vt:lpstr>
      <vt:lpstr>Political Factors</vt:lpstr>
      <vt:lpstr>Economic Factors</vt:lpstr>
      <vt:lpstr>Social Factors</vt:lpstr>
      <vt:lpstr>Technological Factors</vt:lpstr>
      <vt:lpstr>Environmental Factors</vt:lpstr>
      <vt:lpstr>Legal Factors</vt:lpstr>
      <vt:lpstr>Case Examples</vt:lpstr>
      <vt:lpstr>Recommendations</vt:lpstr>
      <vt:lpstr>References</vt:lpstr>
      <vt:lpstr>DECLARATION OF THE USE OF AI:</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Serban Solomon</dc:creator>
  <cp:keywords/>
  <dc:description>generated using python-pptx</dc:description>
  <cp:lastModifiedBy>Madalina Elena Buhus (2210857)</cp:lastModifiedBy>
  <cp:revision>6</cp:revision>
  <dcterms:created xsi:type="dcterms:W3CDTF">2013-01-27T09:14:16Z</dcterms:created>
  <dcterms:modified xsi:type="dcterms:W3CDTF">2025-06-07T19:14:39Z</dcterms:modified>
  <cp:category/>
</cp:coreProperties>
</file>