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4"/>
  </p:notesMasterIdLst>
  <p:handoutMasterIdLst>
    <p:handoutMasterId r:id="rId15"/>
  </p:handout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guide id="3" pos="7296" userDrawn="1">
          <p15:clr>
            <a:srgbClr val="A4A3A4"/>
          </p15:clr>
        </p15:guide>
        <p15:guide id="4" orient="horz" pos="4128"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35" autoAdjust="0"/>
    <p:restoredTop sz="89911" autoAdjust="0"/>
  </p:normalViewPr>
  <p:slideViewPr>
    <p:cSldViewPr snapToGrid="0">
      <p:cViewPr varScale="1">
        <p:scale>
          <a:sx n="71" d="100"/>
          <a:sy n="71" d="100"/>
        </p:scale>
        <p:origin x="376" y="44"/>
      </p:cViewPr>
      <p:guideLst>
        <p:guide orient="horz" pos="2160"/>
        <p:guide pos="3840"/>
        <p:guide pos="7296"/>
        <p:guide orient="horz" pos="4128"/>
      </p:guideLst>
    </p:cSldViewPr>
  </p:slideViewPr>
  <p:notesTextViewPr>
    <p:cViewPr>
      <p:scale>
        <a:sx n="3" d="2"/>
        <a:sy n="3" d="2"/>
      </p:scale>
      <p:origin x="0" y="0"/>
    </p:cViewPr>
  </p:notesTextViewPr>
  <p:notesViewPr>
    <p:cSldViewPr snapToGrid="0" showGuides="1">
      <p:cViewPr varScale="1">
        <p:scale>
          <a:sx n="90" d="100"/>
          <a:sy n="90" d="100"/>
        </p:scale>
        <p:origin x="2850"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BE3387C1-8EFB-44F7-8485-D662F1CF7333}" type="datetime1">
              <a:rPr lang="en-GB" smtClean="0"/>
              <a:t>17/10/2025</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C64E50CC-F33A-4EF4-9F12-93EC4A21A0CF}" type="slidenum">
              <a:rPr lang="en-GB" smtClean="0"/>
              <a:t>‹#›</a:t>
            </a:fld>
            <a:endParaRPr lang="en-GB" dirty="0"/>
          </a:p>
        </p:txBody>
      </p:sp>
    </p:spTree>
    <p:extLst>
      <p:ext uri="{BB962C8B-B14F-4D97-AF65-F5344CB8AC3E}">
        <p14:creationId xmlns:p14="http://schemas.microsoft.com/office/powerpoint/2010/main" val="1323295073"/>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88D6434E-09F1-48C0-A525-B5A7008B7802}" type="datetime1">
              <a:rPr lang="en-GB" noProof="0" smtClean="0"/>
              <a:t>17/10/2025</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32674CE4-FBD8-4481-AEFB-CA53E599A745}" type="slidenum">
              <a:rPr lang="en-GB" noProof="0" smtClean="0"/>
              <a:t>‹#›</a:t>
            </a:fld>
            <a:endParaRPr lang="en-GB" noProof="0" dirty="0"/>
          </a:p>
        </p:txBody>
      </p:sp>
    </p:spTree>
    <p:extLst>
      <p:ext uri="{BB962C8B-B14F-4D97-AF65-F5344CB8AC3E}">
        <p14:creationId xmlns:p14="http://schemas.microsoft.com/office/powerpoint/2010/main" val="1273268184"/>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rtl="0"/>
            <a:fld id="{32674CE4-FBD8-4481-AEFB-CA53E599A745}" type="slidenum">
              <a:rPr lang="en-GB" smtClean="0"/>
              <a:t>1</a:t>
            </a:fld>
            <a:endParaRPr lang="en-GB" dirty="0"/>
          </a:p>
        </p:txBody>
      </p:sp>
    </p:spTree>
    <p:extLst>
      <p:ext uri="{BB962C8B-B14F-4D97-AF65-F5344CB8AC3E}">
        <p14:creationId xmlns:p14="http://schemas.microsoft.com/office/powerpoint/2010/main" val="21479742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171450" indent="-171450" rtl="0">
              <a:buFont typeface="Arial" panose="020B0604020202020204" pitchFamily="34" charset="0"/>
              <a:buChar char="•"/>
            </a:pPr>
            <a:r>
              <a:rPr lang="en-GB" dirty="0"/>
              <a:t>How presentation will benefit audience: Adult learners are more interested in a subject if they know how or why it is important to them.</a:t>
            </a:r>
          </a:p>
          <a:p>
            <a:pPr marL="171450" indent="-171450" rtl="0">
              <a:buFont typeface="Arial" panose="020B0604020202020204" pitchFamily="34" charset="0"/>
              <a:buChar char="•"/>
            </a:pPr>
            <a:r>
              <a:rPr lang="en-GB" dirty="0"/>
              <a:t>Presenter’s level of expertise in the subject: Briefly state your credentials in this area, or explain why participants should listen to you.</a:t>
            </a:r>
          </a:p>
        </p:txBody>
      </p:sp>
      <p:sp>
        <p:nvSpPr>
          <p:cNvPr id="4" name="Slide Number Placeholder 3"/>
          <p:cNvSpPr>
            <a:spLocks noGrp="1"/>
          </p:cNvSpPr>
          <p:nvPr>
            <p:ph type="sldNum" sz="quarter" idx="10"/>
          </p:nvPr>
        </p:nvSpPr>
        <p:spPr/>
        <p:txBody>
          <a:bodyPr rtlCol="0"/>
          <a:lstStyle/>
          <a:p>
            <a:pPr rtl="0"/>
            <a:fld id="{CF2FD335-6D8E-486A-8F5F-DFC7325903FF}" type="slidenum">
              <a:rPr lang="en-GB" smtClean="0"/>
              <a:t>2</a:t>
            </a:fld>
            <a:endParaRPr lang="en-GB" dirty="0"/>
          </a:p>
        </p:txBody>
      </p:sp>
    </p:spTree>
    <p:extLst>
      <p:ext uri="{BB962C8B-B14F-4D97-AF65-F5344CB8AC3E}">
        <p14:creationId xmlns:p14="http://schemas.microsoft.com/office/powerpoint/2010/main" val="1188670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a:t>
            </a:r>
          </a:p>
        </p:txBody>
      </p:sp>
      <p:sp>
        <p:nvSpPr>
          <p:cNvPr id="4" name="Slide Number Placeholder 3"/>
          <p:cNvSpPr>
            <a:spLocks noGrp="1"/>
          </p:cNvSpPr>
          <p:nvPr>
            <p:ph type="sldNum" sz="quarter" idx="10"/>
          </p:nvPr>
        </p:nvSpPr>
        <p:spPr/>
        <p:txBody>
          <a:bodyPr rtlCol="0"/>
          <a:lstStyle/>
          <a:p>
            <a:pPr rtl="0"/>
            <a:fld id="{CF2FD335-6D8E-486A-8F5F-DFC7325903FF}" type="slidenum">
              <a:rPr lang="en-GB" smtClean="0"/>
              <a:t>3</a:t>
            </a:fld>
            <a:endParaRPr lang="en-GB" dirty="0"/>
          </a:p>
        </p:txBody>
      </p:sp>
    </p:spTree>
    <p:extLst>
      <p:ext uri="{BB962C8B-B14F-4D97-AF65-F5344CB8AC3E}">
        <p14:creationId xmlns:p14="http://schemas.microsoft.com/office/powerpoint/2010/main" val="9558711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indent="0" rtl="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rtlCol="0"/>
          <a:lstStyle/>
          <a:p>
            <a:pPr rtl="0"/>
            <a:fld id="{CF2FD335-6D8E-486A-8F5F-DFC7325903FF}" type="slidenum">
              <a:rPr lang="en-GB" smtClean="0"/>
              <a:t>4</a:t>
            </a:fld>
            <a:endParaRPr lang="en-GB" dirty="0"/>
          </a:p>
        </p:txBody>
      </p:sp>
    </p:spTree>
    <p:extLst>
      <p:ext uri="{BB962C8B-B14F-4D97-AF65-F5344CB8AC3E}">
        <p14:creationId xmlns:p14="http://schemas.microsoft.com/office/powerpoint/2010/main" val="30694413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32674CE4-FBD8-4481-AEFB-CA53E599A745}" type="slidenum">
              <a:rPr lang="en-GB" smtClean="0"/>
              <a:t>5</a:t>
            </a:fld>
            <a:endParaRPr lang="en-GB" dirty="0"/>
          </a:p>
        </p:txBody>
      </p:sp>
    </p:spTree>
    <p:extLst>
      <p:ext uri="{BB962C8B-B14F-4D97-AF65-F5344CB8AC3E}">
        <p14:creationId xmlns:p14="http://schemas.microsoft.com/office/powerpoint/2010/main" val="12010505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32674CE4-FBD8-4481-AEFB-CA53E599A745}" type="slidenum">
              <a:rPr lang="en-GB" smtClean="0"/>
              <a:t>6</a:t>
            </a:fld>
            <a:endParaRPr lang="en-GB" dirty="0"/>
          </a:p>
        </p:txBody>
      </p:sp>
    </p:spTree>
    <p:extLst>
      <p:ext uri="{BB962C8B-B14F-4D97-AF65-F5344CB8AC3E}">
        <p14:creationId xmlns:p14="http://schemas.microsoft.com/office/powerpoint/2010/main" val="7935577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rtl="0"/>
            <a:fld id="{5800B302-F4DC-4547-9C74-CF794137D166}" type="slidenum">
              <a:rPr lang="en-GB" smtClean="0"/>
              <a:t>7</a:t>
            </a:fld>
            <a:endParaRPr lang="en-GB" dirty="0"/>
          </a:p>
        </p:txBody>
      </p:sp>
    </p:spTree>
    <p:extLst>
      <p:ext uri="{BB962C8B-B14F-4D97-AF65-F5344CB8AC3E}">
        <p14:creationId xmlns:p14="http://schemas.microsoft.com/office/powerpoint/2010/main" val="9086555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32674CE4-FBD8-4481-AEFB-CA53E599A745}" type="slidenum">
              <a:rPr lang="en-GB" smtClean="0"/>
              <a:t>8</a:t>
            </a:fld>
            <a:endParaRPr lang="en-GB" dirty="0"/>
          </a:p>
        </p:txBody>
      </p:sp>
    </p:spTree>
    <p:extLst>
      <p:ext uri="{BB962C8B-B14F-4D97-AF65-F5344CB8AC3E}">
        <p14:creationId xmlns:p14="http://schemas.microsoft.com/office/powerpoint/2010/main" val="20009539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32674CE4-FBD8-4481-AEFB-CA53E599A745}" type="slidenum">
              <a:rPr lang="en-GB" smtClean="0"/>
              <a:t>9</a:t>
            </a:fld>
            <a:endParaRPr lang="en-GB" dirty="0"/>
          </a:p>
        </p:txBody>
      </p:sp>
    </p:spTree>
    <p:extLst>
      <p:ext uri="{BB962C8B-B14F-4D97-AF65-F5344CB8AC3E}">
        <p14:creationId xmlns:p14="http://schemas.microsoft.com/office/powerpoint/2010/main" val="40336863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32674CE4-FBD8-4481-AEFB-CA53E599A745}" type="slidenum">
              <a:rPr lang="en-GB" smtClean="0"/>
              <a:t>10</a:t>
            </a:fld>
            <a:endParaRPr lang="en-GB" dirty="0"/>
          </a:p>
        </p:txBody>
      </p:sp>
    </p:spTree>
    <p:extLst>
      <p:ext uri="{BB962C8B-B14F-4D97-AF65-F5344CB8AC3E}">
        <p14:creationId xmlns:p14="http://schemas.microsoft.com/office/powerpoint/2010/main" val="21566603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32674CE4-FBD8-4481-AEFB-CA53E599A745}" type="slidenum">
              <a:rPr lang="en-GB" smtClean="0"/>
              <a:t>11</a:t>
            </a:fld>
            <a:endParaRPr lang="en-GB" dirty="0"/>
          </a:p>
        </p:txBody>
      </p:sp>
    </p:spTree>
    <p:extLst>
      <p:ext uri="{BB962C8B-B14F-4D97-AF65-F5344CB8AC3E}">
        <p14:creationId xmlns:p14="http://schemas.microsoft.com/office/powerpoint/2010/main" val="3256384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32674CE4-FBD8-4481-AEFB-CA53E599A745}" type="slidenum">
              <a:rPr lang="en-GB" smtClean="0"/>
              <a:t>12</a:t>
            </a:fld>
            <a:endParaRPr lang="en-GB" dirty="0"/>
          </a:p>
        </p:txBody>
      </p:sp>
    </p:spTree>
    <p:extLst>
      <p:ext uri="{BB962C8B-B14F-4D97-AF65-F5344CB8AC3E}">
        <p14:creationId xmlns:p14="http://schemas.microsoft.com/office/powerpoint/2010/main" val="4314844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9" name="Rectangle 18"/>
          <p:cNvSpPr/>
          <p:nvPr/>
        </p:nvSpPr>
        <p:spPr>
          <a:xfrm>
            <a:off x="0" y="0"/>
            <a:ext cx="12192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23" name="Rectangle 22"/>
          <p:cNvSpPr/>
          <p:nvPr/>
        </p:nvSpPr>
        <p:spPr>
          <a:xfrm flipV="1">
            <a:off x="7213577" y="3810001"/>
            <a:ext cx="4978425"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24" name="Rectangle 23"/>
          <p:cNvSpPr/>
          <p:nvPr/>
        </p:nvSpPr>
        <p:spPr>
          <a:xfrm flipV="1">
            <a:off x="7213601" y="3897010"/>
            <a:ext cx="49784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25" name="Rectangle 24"/>
          <p:cNvSpPr/>
          <p:nvPr/>
        </p:nvSpPr>
        <p:spPr>
          <a:xfrm flipV="1">
            <a:off x="7213601" y="4115167"/>
            <a:ext cx="49784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26" name="Rectangle 25"/>
          <p:cNvSpPr/>
          <p:nvPr/>
        </p:nvSpPr>
        <p:spPr>
          <a:xfrm flipV="1">
            <a:off x="7213600" y="4164403"/>
            <a:ext cx="262128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27" name="Rectangle 26"/>
          <p:cNvSpPr/>
          <p:nvPr/>
        </p:nvSpPr>
        <p:spPr>
          <a:xfrm flipV="1">
            <a:off x="7213600" y="4199572"/>
            <a:ext cx="262128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useBgFill="1">
        <p:nvSpPr>
          <p:cNvPr id="30" name="Rounded Rectangle 29"/>
          <p:cNvSpPr/>
          <p:nvPr/>
        </p:nvSpPr>
        <p:spPr bwMode="white">
          <a:xfrm>
            <a:off x="7213600" y="3962400"/>
            <a:ext cx="408432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useBgFill="1">
        <p:nvSpPr>
          <p:cNvPr id="31" name="Rounded Rectangle 30"/>
          <p:cNvSpPr/>
          <p:nvPr/>
        </p:nvSpPr>
        <p:spPr bwMode="white">
          <a:xfrm>
            <a:off x="9835343" y="4060983"/>
            <a:ext cx="21336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7" name="Rectangle 6"/>
          <p:cNvSpPr/>
          <p:nvPr/>
        </p:nvSpPr>
        <p:spPr>
          <a:xfrm>
            <a:off x="1" y="3649662"/>
            <a:ext cx="12192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10" name="Rectangle 9"/>
          <p:cNvSpPr/>
          <p:nvPr/>
        </p:nvSpPr>
        <p:spPr>
          <a:xfrm>
            <a:off x="1" y="3675528"/>
            <a:ext cx="12192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11" name="Rectangle 10"/>
          <p:cNvSpPr/>
          <p:nvPr/>
        </p:nvSpPr>
        <p:spPr>
          <a:xfrm flipV="1">
            <a:off x="8552068" y="3643090"/>
            <a:ext cx="3639933"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8" name="Title 7"/>
          <p:cNvSpPr>
            <a:spLocks noGrp="1"/>
          </p:cNvSpPr>
          <p:nvPr>
            <p:ph type="ctrTitle"/>
          </p:nvPr>
        </p:nvSpPr>
        <p:spPr>
          <a:xfrm>
            <a:off x="609600" y="2389009"/>
            <a:ext cx="11277600" cy="1470025"/>
          </a:xfrm>
        </p:spPr>
        <p:txBody>
          <a:bodyPr rtlCol="0" anchor="b"/>
          <a:lstStyle>
            <a:lvl1pPr>
              <a:defRPr sz="4400">
                <a:solidFill>
                  <a:schemeClr val="bg1"/>
                </a:solidFill>
              </a:defRPr>
            </a:lvl1pPr>
          </a:lstStyle>
          <a:p>
            <a:pPr rtl="0"/>
            <a:r>
              <a:rPr lang="en-US" noProof="0"/>
              <a:t>Click to edit Master title style</a:t>
            </a:r>
            <a:endParaRPr lang="en-GB" noProof="0" dirty="0"/>
          </a:p>
        </p:txBody>
      </p:sp>
      <p:sp>
        <p:nvSpPr>
          <p:cNvPr id="9" name="Subtitle 8"/>
          <p:cNvSpPr>
            <a:spLocks noGrp="1"/>
          </p:cNvSpPr>
          <p:nvPr>
            <p:ph type="subTitle" idx="1"/>
          </p:nvPr>
        </p:nvSpPr>
        <p:spPr>
          <a:xfrm>
            <a:off x="609600" y="3899938"/>
            <a:ext cx="6604000" cy="1752600"/>
          </a:xfrm>
        </p:spPr>
        <p:txBody>
          <a:bodyPr rtlCol="0"/>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pPr rtl="0"/>
            <a:r>
              <a:rPr lang="en-US" noProof="0"/>
              <a:t>Click to edit Master subtitle style</a:t>
            </a:r>
            <a:endParaRPr lang="en-GB" noProof="0" dirty="0"/>
          </a:p>
        </p:txBody>
      </p:sp>
      <p:sp>
        <p:nvSpPr>
          <p:cNvPr id="17" name="Footer Placeholder 16"/>
          <p:cNvSpPr>
            <a:spLocks noGrp="1"/>
          </p:cNvSpPr>
          <p:nvPr>
            <p:ph type="ftr" sz="quarter" idx="11"/>
          </p:nvPr>
        </p:nvSpPr>
        <p:spPr>
          <a:xfrm>
            <a:off x="7265116" y="4205288"/>
            <a:ext cx="1727200" cy="457200"/>
          </a:xfrm>
        </p:spPr>
        <p:txBody>
          <a:bodyPr rtlCol="0"/>
          <a:lstStyle>
            <a:lvl1pPr>
              <a:defRPr>
                <a:solidFill>
                  <a:schemeClr val="accent2">
                    <a:lumMod val="75000"/>
                  </a:schemeClr>
                </a:solidFill>
              </a:defRPr>
            </a:lvl1pPr>
          </a:lstStyle>
          <a:p>
            <a:pPr rtl="0"/>
            <a:r>
              <a:rPr lang="en-GB" noProof="0" dirty="0"/>
              <a:t>Add a footer</a:t>
            </a:r>
          </a:p>
        </p:txBody>
      </p:sp>
      <p:sp>
        <p:nvSpPr>
          <p:cNvPr id="28" name="Date Placeholder 27"/>
          <p:cNvSpPr>
            <a:spLocks noGrp="1"/>
          </p:cNvSpPr>
          <p:nvPr>
            <p:ph type="dt" sz="half" idx="10"/>
          </p:nvPr>
        </p:nvSpPr>
        <p:spPr>
          <a:xfrm>
            <a:off x="9043832" y="4206240"/>
            <a:ext cx="1280160" cy="457200"/>
          </a:xfrm>
        </p:spPr>
        <p:txBody>
          <a:bodyPr rtlCol="0"/>
          <a:lstStyle>
            <a:lvl1pPr>
              <a:defRPr>
                <a:solidFill>
                  <a:schemeClr val="accent2">
                    <a:lumMod val="75000"/>
                  </a:schemeClr>
                </a:solidFill>
              </a:defRPr>
            </a:lvl1pPr>
          </a:lstStyle>
          <a:p>
            <a:pPr rtl="0"/>
            <a:fld id="{B4AAD351-6347-4318-B935-1E0F1B6A61D6}" type="datetime1">
              <a:rPr lang="en-GB" noProof="0" smtClean="0"/>
              <a:t>17/10/2025</a:t>
            </a:fld>
            <a:endParaRPr lang="en-GB" noProof="0" dirty="0"/>
          </a:p>
        </p:txBody>
      </p:sp>
      <p:sp>
        <p:nvSpPr>
          <p:cNvPr id="29" name="Slide Number Placeholder 28"/>
          <p:cNvSpPr>
            <a:spLocks noGrp="1"/>
          </p:cNvSpPr>
          <p:nvPr>
            <p:ph type="sldNum" sz="quarter" idx="12"/>
          </p:nvPr>
        </p:nvSpPr>
        <p:spPr>
          <a:xfrm>
            <a:off x="11093451" y="1136"/>
            <a:ext cx="996949" cy="365760"/>
          </a:xfrm>
        </p:spPr>
        <p:txBody>
          <a:bodyPr rtlCol="0"/>
          <a:lstStyle>
            <a:lvl1pPr algn="r">
              <a:defRPr sz="1800">
                <a:solidFill>
                  <a:schemeClr val="bg1"/>
                </a:solidFill>
              </a:defRPr>
            </a:lvl1pPr>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36011521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3" name="Content Placeholder 2"/>
          <p:cNvSpPr>
            <a:spLocks noGrp="1"/>
          </p:cNvSpPr>
          <p:nvPr>
            <p:ph idx="1"/>
          </p:nvPr>
        </p:nvSpPr>
        <p:spPr/>
        <p:txBody>
          <a:bodyPr rtlCol="0"/>
          <a:lstStyle>
            <a:lvl1pPr>
              <a:defRPr/>
            </a:lvl1pPr>
            <a:lvl5pPr>
              <a:defRPr/>
            </a:lvl5pPr>
            <a:lvl6pPr>
              <a:defRPr/>
            </a:lvl6pPr>
          </a:lstStyle>
          <a:p>
            <a:pPr lvl="0" rtl="0" eaLnBrk="1" latinLnBrk="0" hangingPunct="1"/>
            <a:r>
              <a:rPr lang="en-US" noProof="0"/>
              <a:t>Click to edit Master text styles</a:t>
            </a:r>
          </a:p>
          <a:p>
            <a:pPr lvl="1" rtl="0" eaLnBrk="1" latinLnBrk="0" hangingPunct="1"/>
            <a:r>
              <a:rPr lang="en-US" noProof="0"/>
              <a:t>Second level</a:t>
            </a:r>
          </a:p>
          <a:p>
            <a:pPr lvl="2" rtl="0" eaLnBrk="1" latinLnBrk="0" hangingPunct="1"/>
            <a:r>
              <a:rPr lang="en-US" noProof="0"/>
              <a:t>Third level</a:t>
            </a:r>
          </a:p>
          <a:p>
            <a:pPr lvl="3" rtl="0" eaLnBrk="1" latinLnBrk="0" hangingPunct="1"/>
            <a:r>
              <a:rPr lang="en-US" noProof="0"/>
              <a:t>Fourth level</a:t>
            </a:r>
          </a:p>
          <a:p>
            <a:pPr lvl="4" rtl="0" eaLnBrk="1" latinLnBrk="0" hangingPunct="1"/>
            <a:r>
              <a:rPr lang="en-US" noProof="0"/>
              <a:t>Fifth level</a:t>
            </a:r>
            <a:endParaRPr kumimoji="0" lang="en-GB" noProof="0" dirty="0"/>
          </a:p>
        </p:txBody>
      </p:sp>
      <p:sp>
        <p:nvSpPr>
          <p:cNvPr id="5" name="Footer Placeholder 4"/>
          <p:cNvSpPr>
            <a:spLocks noGrp="1"/>
          </p:cNvSpPr>
          <p:nvPr>
            <p:ph type="ftr" sz="quarter" idx="11"/>
          </p:nvPr>
        </p:nvSpPr>
        <p:spPr/>
        <p:txBody>
          <a:bodyPr rtlCol="0"/>
          <a:lstStyle/>
          <a:p>
            <a:pPr rtl="0"/>
            <a:r>
              <a:rPr lang="en-GB" noProof="0" dirty="0"/>
              <a:t>Add a footer</a:t>
            </a:r>
          </a:p>
        </p:txBody>
      </p:sp>
      <p:sp>
        <p:nvSpPr>
          <p:cNvPr id="4" name="Date Placeholder 3"/>
          <p:cNvSpPr>
            <a:spLocks noGrp="1"/>
          </p:cNvSpPr>
          <p:nvPr>
            <p:ph type="dt" sz="half" idx="10"/>
          </p:nvPr>
        </p:nvSpPr>
        <p:spPr/>
        <p:txBody>
          <a:bodyPr rtlCol="0"/>
          <a:lstStyle/>
          <a:p>
            <a:pPr rtl="0"/>
            <a:fld id="{71F23539-3F81-4F1E-A9B7-5CE0C1986E23}" type="datetime1">
              <a:rPr lang="en-GB" noProof="0" smtClean="0"/>
              <a:t>17/10/2025</a:t>
            </a:fld>
            <a:endParaRPr lang="en-GB" noProof="0" dirty="0"/>
          </a:p>
        </p:txBody>
      </p:sp>
      <p:sp>
        <p:nvSpPr>
          <p:cNvPr id="6" name="Slide Number Placeholder 5"/>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35943031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1968322"/>
            <a:ext cx="10363200" cy="1362075"/>
          </a:xfrm>
        </p:spPr>
        <p:txBody>
          <a:bodyPr rtlCol="0" anchor="b">
            <a:noAutofit/>
          </a:bodyPr>
          <a:lstStyle>
            <a:lvl1pPr algn="l">
              <a:buNone/>
              <a:defRPr sz="4300" b="1" cap="none" baseline="0">
                <a:ln w="12700">
                  <a:solidFill>
                    <a:schemeClr val="accent2">
                      <a:shade val="90000"/>
                      <a:satMod val="150000"/>
                    </a:schemeClr>
                  </a:solidFill>
                </a:ln>
                <a:solidFill>
                  <a:schemeClr val="accent2"/>
                </a:solidFill>
                <a:effectLst/>
              </a:defRPr>
            </a:lvl1pPr>
          </a:lstStyle>
          <a:p>
            <a:pPr rtl="0"/>
            <a:r>
              <a:rPr lang="en-US" noProof="0"/>
              <a:t>Click to edit Master title style</a:t>
            </a:r>
            <a:endParaRPr kumimoji="0" lang="en-GB" noProof="0" dirty="0"/>
          </a:p>
        </p:txBody>
      </p:sp>
      <p:sp>
        <p:nvSpPr>
          <p:cNvPr id="3" name="Text Placeholder 2"/>
          <p:cNvSpPr>
            <a:spLocks noGrp="1"/>
          </p:cNvSpPr>
          <p:nvPr>
            <p:ph type="body" idx="1"/>
          </p:nvPr>
        </p:nvSpPr>
        <p:spPr>
          <a:xfrm>
            <a:off x="963084" y="3367088"/>
            <a:ext cx="10363200" cy="1509712"/>
          </a:xfrm>
        </p:spPr>
        <p:txBody>
          <a:bodyPr rtlCol="0"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rtl="0" eaLnBrk="1" latinLnBrk="0" hangingPunct="1"/>
            <a:r>
              <a:rPr lang="en-US" noProof="0"/>
              <a:t>Click to edit Master text styles</a:t>
            </a:r>
          </a:p>
        </p:txBody>
      </p:sp>
      <p:sp>
        <p:nvSpPr>
          <p:cNvPr id="5" name="Footer Placeholder 4"/>
          <p:cNvSpPr>
            <a:spLocks noGrp="1"/>
          </p:cNvSpPr>
          <p:nvPr>
            <p:ph type="ftr" sz="quarter" idx="11"/>
          </p:nvPr>
        </p:nvSpPr>
        <p:spPr/>
        <p:txBody>
          <a:bodyPr rtlCol="0"/>
          <a:lstStyle/>
          <a:p>
            <a:pPr rtl="0"/>
            <a:r>
              <a:rPr lang="en-GB" noProof="0" dirty="0"/>
              <a:t>Add a footer</a:t>
            </a:r>
          </a:p>
        </p:txBody>
      </p:sp>
      <p:sp>
        <p:nvSpPr>
          <p:cNvPr id="4" name="Date Placeholder 3"/>
          <p:cNvSpPr>
            <a:spLocks noGrp="1"/>
          </p:cNvSpPr>
          <p:nvPr>
            <p:ph type="dt" sz="half" idx="10"/>
          </p:nvPr>
        </p:nvSpPr>
        <p:spPr/>
        <p:txBody>
          <a:bodyPr rtlCol="0"/>
          <a:lstStyle/>
          <a:p>
            <a:pPr rtl="0"/>
            <a:fld id="{56854DA5-E4EE-42EA-9BC9-3160B1480769}" type="datetime1">
              <a:rPr lang="en-GB" noProof="0" smtClean="0"/>
              <a:t>17/10/2025</a:t>
            </a:fld>
            <a:endParaRPr lang="en-GB" noProof="0" dirty="0"/>
          </a:p>
        </p:txBody>
      </p:sp>
      <p:sp>
        <p:nvSpPr>
          <p:cNvPr id="6" name="Slide Number Placeholder 5"/>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2705127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3" name="Content Placeholder 2"/>
          <p:cNvSpPr>
            <a:spLocks noGrp="1"/>
          </p:cNvSpPr>
          <p:nvPr>
            <p:ph sz="half" idx="1"/>
          </p:nvPr>
        </p:nvSpPr>
        <p:spPr>
          <a:xfrm>
            <a:off x="609600" y="2249425"/>
            <a:ext cx="5384800" cy="4341875"/>
          </a:xfrm>
        </p:spPr>
        <p:txBody>
          <a:bodyPr rtlCol="0"/>
          <a:lstStyle>
            <a:lvl1pPr>
              <a:defRPr sz="2000"/>
            </a:lvl1pPr>
            <a:lvl2pPr>
              <a:defRPr sz="1900"/>
            </a:lvl2pPr>
            <a:lvl3pPr>
              <a:defRPr sz="1800"/>
            </a:lvl3pPr>
            <a:lvl4pPr>
              <a:defRPr sz="1800"/>
            </a:lvl4pPr>
            <a:lvl5pPr>
              <a:defRPr sz="1800"/>
            </a:lvl5pPr>
          </a:lstStyle>
          <a:p>
            <a:pPr lvl="0" rtl="0" eaLnBrk="1" latinLnBrk="0" hangingPunct="1"/>
            <a:r>
              <a:rPr lang="en-US" noProof="0"/>
              <a:t>Click to edit Master text styles</a:t>
            </a:r>
          </a:p>
          <a:p>
            <a:pPr lvl="1" rtl="0" eaLnBrk="1" latinLnBrk="0" hangingPunct="1"/>
            <a:r>
              <a:rPr lang="en-US" noProof="0"/>
              <a:t>Second level</a:t>
            </a:r>
          </a:p>
          <a:p>
            <a:pPr lvl="2" rtl="0" eaLnBrk="1" latinLnBrk="0" hangingPunct="1"/>
            <a:r>
              <a:rPr lang="en-US" noProof="0"/>
              <a:t>Third level</a:t>
            </a:r>
          </a:p>
          <a:p>
            <a:pPr lvl="3" rtl="0" eaLnBrk="1" latinLnBrk="0" hangingPunct="1"/>
            <a:r>
              <a:rPr lang="en-US" noProof="0"/>
              <a:t>Fourth level</a:t>
            </a:r>
          </a:p>
          <a:p>
            <a:pPr lvl="4" rtl="0" eaLnBrk="1" latinLnBrk="0" hangingPunct="1"/>
            <a:r>
              <a:rPr lang="en-US" noProof="0"/>
              <a:t>Fifth level</a:t>
            </a:r>
            <a:endParaRPr kumimoji="0" lang="en-GB" noProof="0" dirty="0"/>
          </a:p>
        </p:txBody>
      </p:sp>
      <p:sp>
        <p:nvSpPr>
          <p:cNvPr id="4" name="Content Placeholder 3"/>
          <p:cNvSpPr>
            <a:spLocks noGrp="1"/>
          </p:cNvSpPr>
          <p:nvPr>
            <p:ph sz="half" idx="2"/>
          </p:nvPr>
        </p:nvSpPr>
        <p:spPr>
          <a:xfrm>
            <a:off x="6197600" y="2249425"/>
            <a:ext cx="5384800" cy="4341875"/>
          </a:xfrm>
        </p:spPr>
        <p:txBody>
          <a:bodyPr rtlCol="0"/>
          <a:lstStyle>
            <a:lvl1pPr>
              <a:defRPr sz="2000"/>
            </a:lvl1pPr>
            <a:lvl2pPr>
              <a:defRPr sz="1900"/>
            </a:lvl2pPr>
            <a:lvl3pPr>
              <a:defRPr sz="1800"/>
            </a:lvl3pPr>
            <a:lvl4pPr>
              <a:defRPr sz="1800"/>
            </a:lvl4pPr>
            <a:lvl5pPr>
              <a:defRPr sz="1800"/>
            </a:lvl5pPr>
          </a:lstStyle>
          <a:p>
            <a:pPr lvl="0" rtl="0" eaLnBrk="1" latinLnBrk="0" hangingPunct="1"/>
            <a:r>
              <a:rPr lang="en-US" noProof="0"/>
              <a:t>Click to edit Master text styles</a:t>
            </a:r>
          </a:p>
          <a:p>
            <a:pPr lvl="1" rtl="0" eaLnBrk="1" latinLnBrk="0" hangingPunct="1"/>
            <a:r>
              <a:rPr lang="en-US" noProof="0"/>
              <a:t>Second level</a:t>
            </a:r>
          </a:p>
          <a:p>
            <a:pPr lvl="2" rtl="0" eaLnBrk="1" latinLnBrk="0" hangingPunct="1"/>
            <a:r>
              <a:rPr lang="en-US" noProof="0"/>
              <a:t>Third level</a:t>
            </a:r>
          </a:p>
          <a:p>
            <a:pPr lvl="3" rtl="0" eaLnBrk="1" latinLnBrk="0" hangingPunct="1"/>
            <a:r>
              <a:rPr lang="en-US" noProof="0"/>
              <a:t>Fourth level</a:t>
            </a:r>
          </a:p>
          <a:p>
            <a:pPr lvl="4" rtl="0" eaLnBrk="1" latinLnBrk="0" hangingPunct="1"/>
            <a:r>
              <a:rPr lang="en-US" noProof="0"/>
              <a:t>Fifth level</a:t>
            </a:r>
            <a:endParaRPr kumimoji="0" lang="en-GB" noProof="0" dirty="0"/>
          </a:p>
        </p:txBody>
      </p:sp>
      <p:sp>
        <p:nvSpPr>
          <p:cNvPr id="6" name="Footer Placeholder 5"/>
          <p:cNvSpPr>
            <a:spLocks noGrp="1"/>
          </p:cNvSpPr>
          <p:nvPr>
            <p:ph type="ftr" sz="quarter" idx="11"/>
          </p:nvPr>
        </p:nvSpPr>
        <p:spPr/>
        <p:txBody>
          <a:bodyPr rtlCol="0"/>
          <a:lstStyle/>
          <a:p>
            <a:pPr rtl="0"/>
            <a:r>
              <a:rPr lang="en-GB" noProof="0" dirty="0"/>
              <a:t>Add a footer</a:t>
            </a:r>
          </a:p>
        </p:txBody>
      </p:sp>
      <p:sp>
        <p:nvSpPr>
          <p:cNvPr id="5" name="Date Placeholder 4"/>
          <p:cNvSpPr>
            <a:spLocks noGrp="1"/>
          </p:cNvSpPr>
          <p:nvPr>
            <p:ph type="dt" sz="half" idx="10"/>
          </p:nvPr>
        </p:nvSpPr>
        <p:spPr/>
        <p:txBody>
          <a:bodyPr rtlCol="0"/>
          <a:lstStyle/>
          <a:p>
            <a:pPr rtl="0"/>
            <a:fld id="{E9A1BF5D-7537-4BA8-9976-6302714DE26C}" type="datetime1">
              <a:rPr lang="en-GB" noProof="0" smtClean="0"/>
              <a:t>17/10/2025</a:t>
            </a:fld>
            <a:endParaRPr lang="en-GB" noProof="0" dirty="0"/>
          </a:p>
        </p:txBody>
      </p:sp>
      <p:sp>
        <p:nvSpPr>
          <p:cNvPr id="7" name="Slide Number Placeholder 6"/>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34464451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0" orient="horz" pos="2160" userDrawn="1">
          <p15:clr>
            <a:srgbClr val="FBAE40"/>
          </p15:clr>
        </p15:guide>
        <p15:guide id="1" pos="384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08000" y="1143000"/>
            <a:ext cx="11176000" cy="1069848"/>
          </a:xfrm>
        </p:spPr>
        <p:txBody>
          <a:bodyPr rtlCol="0" anchor="ctr"/>
          <a:lstStyle>
            <a:lvl1pPr>
              <a:defRPr sz="4000" b="0" i="0" cap="none" baseline="0"/>
            </a:lvl1pPr>
          </a:lstStyle>
          <a:p>
            <a:pPr rtl="0"/>
            <a:r>
              <a:rPr lang="en-US" noProof="0"/>
              <a:t>Click to edit Master title style</a:t>
            </a:r>
            <a:endParaRPr lang="en-GB" noProof="0" dirty="0"/>
          </a:p>
        </p:txBody>
      </p:sp>
      <p:sp>
        <p:nvSpPr>
          <p:cNvPr id="3" name="Text Placeholder 2"/>
          <p:cNvSpPr>
            <a:spLocks noGrp="1"/>
          </p:cNvSpPr>
          <p:nvPr>
            <p:ph type="body" idx="1"/>
          </p:nvPr>
        </p:nvSpPr>
        <p:spPr>
          <a:xfrm>
            <a:off x="508000" y="2244970"/>
            <a:ext cx="5388864" cy="457200"/>
          </a:xfrm>
          <a:solidFill>
            <a:schemeClr val="accent2">
              <a:lumMod val="60000"/>
              <a:lumOff val="40000"/>
              <a:alpha val="25000"/>
            </a:schemeClr>
          </a:solidFill>
          <a:ln w="12700">
            <a:solidFill>
              <a:schemeClr val="accent2"/>
            </a:solidFill>
          </a:ln>
        </p:spPr>
        <p:txBody>
          <a:bodyPr rtlCol="0"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rtl="0" eaLnBrk="1" latinLnBrk="0" hangingPunct="1"/>
            <a:r>
              <a:rPr lang="en-US" noProof="0"/>
              <a:t>Click to edit Master text styles</a:t>
            </a:r>
          </a:p>
        </p:txBody>
      </p:sp>
      <p:sp>
        <p:nvSpPr>
          <p:cNvPr id="5" name="Content Placeholder 4"/>
          <p:cNvSpPr>
            <a:spLocks noGrp="1"/>
          </p:cNvSpPr>
          <p:nvPr>
            <p:ph sz="quarter" idx="2"/>
          </p:nvPr>
        </p:nvSpPr>
        <p:spPr>
          <a:xfrm>
            <a:off x="508000" y="2708519"/>
            <a:ext cx="5388864" cy="3886200"/>
          </a:xfrm>
        </p:spPr>
        <p:txBody>
          <a:bodyPr rtlCol="0"/>
          <a:lstStyle>
            <a:lvl1pPr>
              <a:defRPr sz="2000"/>
            </a:lvl1pPr>
            <a:lvl2pPr>
              <a:defRPr sz="2000"/>
            </a:lvl2pPr>
            <a:lvl3pPr>
              <a:defRPr sz="1800"/>
            </a:lvl3pPr>
            <a:lvl4pPr>
              <a:defRPr sz="1600"/>
            </a:lvl4pPr>
            <a:lvl5pPr>
              <a:defRPr sz="1600"/>
            </a:lvl5pPr>
          </a:lstStyle>
          <a:p>
            <a:pPr lvl="0" rtl="0" eaLnBrk="1" latinLnBrk="0" hangingPunct="1"/>
            <a:r>
              <a:rPr lang="en-US" noProof="0"/>
              <a:t>Click to edit Master text styles</a:t>
            </a:r>
          </a:p>
          <a:p>
            <a:pPr lvl="1" rtl="0" eaLnBrk="1" latinLnBrk="0" hangingPunct="1"/>
            <a:r>
              <a:rPr lang="en-US" noProof="0"/>
              <a:t>Second level</a:t>
            </a:r>
          </a:p>
          <a:p>
            <a:pPr lvl="2" rtl="0" eaLnBrk="1" latinLnBrk="0" hangingPunct="1"/>
            <a:r>
              <a:rPr lang="en-US" noProof="0"/>
              <a:t>Third level</a:t>
            </a:r>
          </a:p>
          <a:p>
            <a:pPr lvl="3" rtl="0" eaLnBrk="1" latinLnBrk="0" hangingPunct="1"/>
            <a:r>
              <a:rPr lang="en-US" noProof="0"/>
              <a:t>Fourth level</a:t>
            </a:r>
          </a:p>
          <a:p>
            <a:pPr lvl="4" rtl="0" eaLnBrk="1" latinLnBrk="0" hangingPunct="1"/>
            <a:r>
              <a:rPr lang="en-US" noProof="0"/>
              <a:t>Fifth level</a:t>
            </a:r>
            <a:endParaRPr kumimoji="0" lang="en-GB" noProof="0" dirty="0"/>
          </a:p>
        </p:txBody>
      </p:sp>
      <p:sp>
        <p:nvSpPr>
          <p:cNvPr id="4" name="Text Placeholder 3"/>
          <p:cNvSpPr>
            <a:spLocks noGrp="1"/>
          </p:cNvSpPr>
          <p:nvPr>
            <p:ph type="body" sz="half" idx="3"/>
          </p:nvPr>
        </p:nvSpPr>
        <p:spPr>
          <a:xfrm>
            <a:off x="6294968" y="2244970"/>
            <a:ext cx="5389033" cy="457200"/>
          </a:xfrm>
          <a:solidFill>
            <a:schemeClr val="accent2">
              <a:lumMod val="60000"/>
              <a:lumOff val="40000"/>
              <a:alpha val="25000"/>
            </a:schemeClr>
          </a:solidFill>
          <a:ln w="12700">
            <a:solidFill>
              <a:schemeClr val="accent2"/>
            </a:solidFill>
          </a:ln>
        </p:spPr>
        <p:txBody>
          <a:bodyPr rtlCol="0"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rtl="0" eaLnBrk="1" latinLnBrk="0" hangingPunct="1"/>
            <a:r>
              <a:rPr lang="en-US" noProof="0"/>
              <a:t>Click to edit Master text styles</a:t>
            </a:r>
          </a:p>
        </p:txBody>
      </p:sp>
      <p:sp>
        <p:nvSpPr>
          <p:cNvPr id="6" name="Content Placeholder 5"/>
          <p:cNvSpPr>
            <a:spLocks noGrp="1"/>
          </p:cNvSpPr>
          <p:nvPr>
            <p:ph sz="quarter" idx="4"/>
          </p:nvPr>
        </p:nvSpPr>
        <p:spPr>
          <a:xfrm>
            <a:off x="6291073" y="2708519"/>
            <a:ext cx="5389033" cy="3886200"/>
          </a:xfrm>
        </p:spPr>
        <p:txBody>
          <a:bodyPr rtlCol="0"/>
          <a:lstStyle>
            <a:lvl1pPr>
              <a:defRPr sz="2000"/>
            </a:lvl1pPr>
            <a:lvl2pPr>
              <a:defRPr sz="2000"/>
            </a:lvl2pPr>
            <a:lvl3pPr>
              <a:defRPr sz="1800"/>
            </a:lvl3pPr>
            <a:lvl4pPr>
              <a:defRPr sz="1600"/>
            </a:lvl4pPr>
            <a:lvl5pPr>
              <a:defRPr sz="1600"/>
            </a:lvl5pPr>
          </a:lstStyle>
          <a:p>
            <a:pPr lvl="0" rtl="0" eaLnBrk="1" latinLnBrk="0" hangingPunct="1"/>
            <a:r>
              <a:rPr lang="en-US" noProof="0"/>
              <a:t>Click to edit Master text styles</a:t>
            </a:r>
          </a:p>
          <a:p>
            <a:pPr lvl="1" rtl="0" eaLnBrk="1" latinLnBrk="0" hangingPunct="1"/>
            <a:r>
              <a:rPr lang="en-US" noProof="0"/>
              <a:t>Second level</a:t>
            </a:r>
          </a:p>
          <a:p>
            <a:pPr lvl="2" rtl="0" eaLnBrk="1" latinLnBrk="0" hangingPunct="1"/>
            <a:r>
              <a:rPr lang="en-US" noProof="0"/>
              <a:t>Third level</a:t>
            </a:r>
          </a:p>
          <a:p>
            <a:pPr lvl="3" rtl="0" eaLnBrk="1" latinLnBrk="0" hangingPunct="1"/>
            <a:r>
              <a:rPr lang="en-US" noProof="0"/>
              <a:t>Fourth level</a:t>
            </a:r>
          </a:p>
          <a:p>
            <a:pPr lvl="4" rtl="0" eaLnBrk="1" latinLnBrk="0" hangingPunct="1"/>
            <a:r>
              <a:rPr lang="en-US" noProof="0"/>
              <a:t>Fifth level</a:t>
            </a:r>
            <a:endParaRPr kumimoji="0" lang="en-GB" noProof="0" dirty="0"/>
          </a:p>
        </p:txBody>
      </p:sp>
      <p:sp>
        <p:nvSpPr>
          <p:cNvPr id="28" name="Footer Placeholder 27"/>
          <p:cNvSpPr>
            <a:spLocks noGrp="1"/>
          </p:cNvSpPr>
          <p:nvPr>
            <p:ph type="ftr" sz="quarter" idx="12"/>
          </p:nvPr>
        </p:nvSpPr>
        <p:spPr/>
        <p:txBody>
          <a:bodyPr rtlCol="0"/>
          <a:lstStyle/>
          <a:p>
            <a:pPr rtl="0"/>
            <a:r>
              <a:rPr lang="en-GB" noProof="0" dirty="0"/>
              <a:t>Add a footer</a:t>
            </a:r>
          </a:p>
        </p:txBody>
      </p:sp>
      <p:sp>
        <p:nvSpPr>
          <p:cNvPr id="26" name="Date Placeholder 25"/>
          <p:cNvSpPr>
            <a:spLocks noGrp="1"/>
          </p:cNvSpPr>
          <p:nvPr>
            <p:ph type="dt" sz="half" idx="10"/>
          </p:nvPr>
        </p:nvSpPr>
        <p:spPr/>
        <p:txBody>
          <a:bodyPr rtlCol="0"/>
          <a:lstStyle/>
          <a:p>
            <a:pPr rtl="0"/>
            <a:fld id="{8F8E4797-21F6-4D41-B035-97FEABB63BCE}" type="datetime1">
              <a:rPr lang="en-GB" noProof="0" smtClean="0"/>
              <a:t>17/10/2025</a:t>
            </a:fld>
            <a:endParaRPr lang="en-GB" noProof="0" dirty="0"/>
          </a:p>
        </p:txBody>
      </p:sp>
      <p:sp>
        <p:nvSpPr>
          <p:cNvPr id="27" name="Slide Number Placeholder 26"/>
          <p:cNvSpPr>
            <a:spLocks noGrp="1"/>
          </p:cNvSpPr>
          <p:nvPr>
            <p:ph type="sldNum" sz="quarter" idx="11"/>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3707165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1143000"/>
            <a:ext cx="10972800" cy="1069848"/>
          </a:xfrm>
        </p:spPr>
        <p:txBody>
          <a:bodyPr rtlCol="0" anchor="ctr"/>
          <a:lstStyle>
            <a:lvl1pPr>
              <a:defRPr sz="4000">
                <a:solidFill>
                  <a:schemeClr val="tx2"/>
                </a:solidFill>
              </a:defRPr>
            </a:lvl1pPr>
          </a:lstStyle>
          <a:p>
            <a:pPr rtl="0"/>
            <a:r>
              <a:rPr lang="en-US" noProof="0"/>
              <a:t>Click to edit Master title style</a:t>
            </a:r>
            <a:endParaRPr lang="en-GB" noProof="0" dirty="0"/>
          </a:p>
        </p:txBody>
      </p:sp>
      <p:sp>
        <p:nvSpPr>
          <p:cNvPr id="4" name="Footer Placeholder 3"/>
          <p:cNvSpPr>
            <a:spLocks noGrp="1"/>
          </p:cNvSpPr>
          <p:nvPr>
            <p:ph type="ftr" sz="quarter" idx="11"/>
          </p:nvPr>
        </p:nvSpPr>
        <p:spPr>
          <a:xfrm>
            <a:off x="7010400" y="612648"/>
            <a:ext cx="1767840" cy="457200"/>
          </a:xfrm>
        </p:spPr>
        <p:txBody>
          <a:bodyPr rtlCol="0"/>
          <a:lstStyle/>
          <a:p>
            <a:pPr rtl="0"/>
            <a:r>
              <a:rPr lang="en-GB" noProof="0" dirty="0"/>
              <a:t>Add a footer</a:t>
            </a:r>
          </a:p>
        </p:txBody>
      </p:sp>
      <p:sp>
        <p:nvSpPr>
          <p:cNvPr id="3" name="Date Placeholder 2"/>
          <p:cNvSpPr>
            <a:spLocks noGrp="1"/>
          </p:cNvSpPr>
          <p:nvPr>
            <p:ph type="dt" sz="half" idx="10"/>
          </p:nvPr>
        </p:nvSpPr>
        <p:spPr>
          <a:xfrm>
            <a:off x="8778240" y="612648"/>
            <a:ext cx="1276352" cy="457200"/>
          </a:xfrm>
        </p:spPr>
        <p:txBody>
          <a:bodyPr rtlCol="0"/>
          <a:lstStyle/>
          <a:p>
            <a:pPr rtl="0"/>
            <a:fld id="{4EC45D07-A3FD-40EE-BB45-F5E3D0F2E1C8}" type="datetime1">
              <a:rPr lang="en-GB" noProof="0" smtClean="0"/>
              <a:t>17/10/2025</a:t>
            </a:fld>
            <a:endParaRPr lang="en-GB" noProof="0" dirty="0"/>
          </a:p>
        </p:txBody>
      </p:sp>
      <p:sp>
        <p:nvSpPr>
          <p:cNvPr id="5" name="Slide Number Placeholder 4"/>
          <p:cNvSpPr>
            <a:spLocks noGrp="1"/>
          </p:cNvSpPr>
          <p:nvPr>
            <p:ph type="sldNum" sz="quarter" idx="12"/>
          </p:nvPr>
        </p:nvSpPr>
        <p:spPr>
          <a:xfrm>
            <a:off x="10899648" y="2272"/>
            <a:ext cx="1016000" cy="365760"/>
          </a:xfrm>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38219525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rtlCol="0"/>
          <a:lstStyle/>
          <a:p>
            <a:pPr rtl="0"/>
            <a:r>
              <a:rPr lang="en-GB" noProof="0" dirty="0"/>
              <a:t>Add a footer</a:t>
            </a:r>
          </a:p>
        </p:txBody>
      </p:sp>
      <p:sp>
        <p:nvSpPr>
          <p:cNvPr id="2" name="Date Placeholder 1"/>
          <p:cNvSpPr>
            <a:spLocks noGrp="1"/>
          </p:cNvSpPr>
          <p:nvPr>
            <p:ph type="dt" sz="half" idx="10"/>
          </p:nvPr>
        </p:nvSpPr>
        <p:spPr/>
        <p:txBody>
          <a:bodyPr rtlCol="0"/>
          <a:lstStyle/>
          <a:p>
            <a:pPr rtl="0"/>
            <a:fld id="{30FFDAF9-DFA9-4947-9568-03347A66D233}" type="datetime1">
              <a:rPr lang="en-GB" noProof="0" smtClean="0"/>
              <a:t>17/10/2025</a:t>
            </a:fld>
            <a:endParaRPr lang="en-GB" noProof="0" dirty="0"/>
          </a:p>
        </p:txBody>
      </p:sp>
      <p:sp>
        <p:nvSpPr>
          <p:cNvPr id="4" name="Slide Number Placeholder 3"/>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11356951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7137995" y="1101970"/>
            <a:ext cx="4511040" cy="877824"/>
          </a:xfrm>
        </p:spPr>
        <p:txBody>
          <a:bodyPr rtlCol="0" anchor="b"/>
          <a:lstStyle>
            <a:lvl1pPr algn="l">
              <a:buNone/>
              <a:defRPr sz="1800" b="1"/>
            </a:lvl1pPr>
          </a:lstStyle>
          <a:p>
            <a:pPr rtl="0"/>
            <a:r>
              <a:rPr lang="en-GB" noProof="0" dirty="0"/>
              <a:t>Edit Master title style</a:t>
            </a:r>
          </a:p>
        </p:txBody>
      </p:sp>
      <p:sp>
        <p:nvSpPr>
          <p:cNvPr id="4" name="Content Placeholder 3"/>
          <p:cNvSpPr>
            <a:spLocks noGrp="1"/>
          </p:cNvSpPr>
          <p:nvPr>
            <p:ph sz="half" idx="1"/>
          </p:nvPr>
        </p:nvSpPr>
        <p:spPr>
          <a:xfrm>
            <a:off x="203200" y="776287"/>
            <a:ext cx="6803136" cy="5805083"/>
          </a:xfrm>
        </p:spPr>
        <p:txBody>
          <a:bodyPr rtlCol="0"/>
          <a:lstStyle>
            <a:lvl1pPr>
              <a:defRPr sz="3200"/>
            </a:lvl1pPr>
            <a:lvl2pPr>
              <a:defRPr sz="2800"/>
            </a:lvl2pPr>
            <a:lvl3pPr>
              <a:defRPr sz="2400"/>
            </a:lvl3pPr>
            <a:lvl4pPr>
              <a:defRPr sz="2000"/>
            </a:lvl4pPr>
            <a:lvl5pPr>
              <a:defRPr sz="2000"/>
            </a:lvl5pPr>
          </a:lstStyle>
          <a:p>
            <a:pPr lvl="0" rtl="0" eaLnBrk="1" latinLnBrk="0" hangingPunct="1"/>
            <a:r>
              <a:rPr lang="en-US" noProof="0"/>
              <a:t>Click to edit Master text styles</a:t>
            </a:r>
          </a:p>
          <a:p>
            <a:pPr lvl="1" rtl="0" eaLnBrk="1" latinLnBrk="0" hangingPunct="1"/>
            <a:r>
              <a:rPr lang="en-US" noProof="0"/>
              <a:t>Second level</a:t>
            </a:r>
          </a:p>
          <a:p>
            <a:pPr lvl="2" rtl="0" eaLnBrk="1" latinLnBrk="0" hangingPunct="1"/>
            <a:r>
              <a:rPr lang="en-US" noProof="0"/>
              <a:t>Third level</a:t>
            </a:r>
          </a:p>
          <a:p>
            <a:pPr lvl="3" rtl="0" eaLnBrk="1" latinLnBrk="0" hangingPunct="1"/>
            <a:r>
              <a:rPr lang="en-US" noProof="0"/>
              <a:t>Fourth level</a:t>
            </a:r>
          </a:p>
          <a:p>
            <a:pPr lvl="4" rtl="0" eaLnBrk="1" latinLnBrk="0" hangingPunct="1"/>
            <a:r>
              <a:rPr lang="en-US" noProof="0"/>
              <a:t>Fifth level</a:t>
            </a:r>
            <a:endParaRPr kumimoji="0" lang="en-GB" noProof="0" dirty="0"/>
          </a:p>
        </p:txBody>
      </p:sp>
      <p:sp>
        <p:nvSpPr>
          <p:cNvPr id="3" name="Text Placeholder 2"/>
          <p:cNvSpPr>
            <a:spLocks noGrp="1"/>
          </p:cNvSpPr>
          <p:nvPr>
            <p:ph type="body" idx="2"/>
          </p:nvPr>
        </p:nvSpPr>
        <p:spPr>
          <a:xfrm>
            <a:off x="7137995" y="2010727"/>
            <a:ext cx="4511040" cy="4580573"/>
          </a:xfrm>
        </p:spPr>
        <p:txBody>
          <a:bodyPr rtlCol="0"/>
          <a:lstStyle>
            <a:lvl1pPr marL="9144" indent="0">
              <a:buNone/>
              <a:defRPr sz="1400"/>
            </a:lvl1pPr>
            <a:lvl2pPr>
              <a:buNone/>
              <a:defRPr sz="1200"/>
            </a:lvl2pPr>
            <a:lvl3pPr>
              <a:buNone/>
              <a:defRPr sz="1000"/>
            </a:lvl3pPr>
            <a:lvl4pPr>
              <a:buNone/>
              <a:defRPr sz="900"/>
            </a:lvl4pPr>
            <a:lvl5pPr>
              <a:buNone/>
              <a:defRPr sz="900"/>
            </a:lvl5pPr>
          </a:lstStyle>
          <a:p>
            <a:pPr lvl="0" rtl="0" eaLnBrk="1" latinLnBrk="0" hangingPunct="1"/>
            <a:r>
              <a:rPr lang="en-US" noProof="0"/>
              <a:t>Click to edit Master text styles</a:t>
            </a:r>
          </a:p>
        </p:txBody>
      </p:sp>
      <p:sp>
        <p:nvSpPr>
          <p:cNvPr id="6" name="Footer Placeholder 5"/>
          <p:cNvSpPr>
            <a:spLocks noGrp="1"/>
          </p:cNvSpPr>
          <p:nvPr>
            <p:ph type="ftr" sz="quarter" idx="11"/>
          </p:nvPr>
        </p:nvSpPr>
        <p:spPr/>
        <p:txBody>
          <a:bodyPr rtlCol="0"/>
          <a:lstStyle/>
          <a:p>
            <a:pPr rtl="0"/>
            <a:r>
              <a:rPr lang="en-GB" noProof="0" dirty="0"/>
              <a:t>Add a footer</a:t>
            </a:r>
          </a:p>
        </p:txBody>
      </p:sp>
      <p:sp>
        <p:nvSpPr>
          <p:cNvPr id="5" name="Date Placeholder 4"/>
          <p:cNvSpPr>
            <a:spLocks noGrp="1"/>
          </p:cNvSpPr>
          <p:nvPr>
            <p:ph type="dt" sz="half" idx="10"/>
          </p:nvPr>
        </p:nvSpPr>
        <p:spPr/>
        <p:txBody>
          <a:bodyPr rtlCol="0"/>
          <a:lstStyle/>
          <a:p>
            <a:pPr rtl="0"/>
            <a:fld id="{D89D711C-098E-40E1-BE23-CFCA1FAB8359}" type="datetime1">
              <a:rPr lang="en-GB" noProof="0" smtClean="0"/>
              <a:t>17/10/2025</a:t>
            </a:fld>
            <a:endParaRPr lang="en-GB" noProof="0" dirty="0"/>
          </a:p>
        </p:txBody>
      </p:sp>
      <p:sp>
        <p:nvSpPr>
          <p:cNvPr id="7" name="Slide Number Placeholder 6"/>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4986852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53913" y="1109161"/>
            <a:ext cx="782404" cy="4681637"/>
          </a:xfrm>
        </p:spPr>
        <p:txBody>
          <a:bodyPr vert="vert270" lIns="45720" tIns="0" rIns="45720" rtlCol="0" anchor="t"/>
          <a:lstStyle>
            <a:lvl1pPr algn="ctr">
              <a:buNone/>
              <a:defRPr sz="2000" b="1"/>
            </a:lvl1pPr>
          </a:lstStyle>
          <a:p>
            <a:pPr rtl="0"/>
            <a:r>
              <a:rPr lang="en-US" noProof="0"/>
              <a:t>Click to edit Master title style</a:t>
            </a:r>
            <a:endParaRPr lang="en-GB" noProof="0" dirty="0"/>
          </a:p>
        </p:txBody>
      </p:sp>
      <p:sp>
        <p:nvSpPr>
          <p:cNvPr id="3" name="Picture Placeholder 2" descr="An empty placeholder to add an image. Click on the placeholder and select the image that you wish to add"/>
          <p:cNvSpPr>
            <a:spLocks noGrp="1"/>
          </p:cNvSpPr>
          <p:nvPr>
            <p:ph type="pic" idx="1"/>
          </p:nvPr>
        </p:nvSpPr>
        <p:spPr>
          <a:xfrm>
            <a:off x="538228" y="1143000"/>
            <a:ext cx="6096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rtlCol="0"/>
          <a:lstStyle>
            <a:lvl1pPr marL="0" indent="0">
              <a:buNone/>
              <a:defRPr sz="3200"/>
            </a:lvl1pPr>
          </a:lstStyle>
          <a:p>
            <a:pPr rtl="0"/>
            <a:r>
              <a:rPr lang="en-US" noProof="0"/>
              <a:t>Click icon to add picture</a:t>
            </a:r>
            <a:endParaRPr kumimoji="0" lang="en-GB" noProof="0" dirty="0"/>
          </a:p>
        </p:txBody>
      </p:sp>
      <p:sp>
        <p:nvSpPr>
          <p:cNvPr id="4" name="Text Placeholder 3"/>
          <p:cNvSpPr>
            <a:spLocks noGrp="1"/>
          </p:cNvSpPr>
          <p:nvPr>
            <p:ph type="body" sz="half" idx="2"/>
          </p:nvPr>
        </p:nvSpPr>
        <p:spPr>
          <a:xfrm>
            <a:off x="8117924" y="3274309"/>
            <a:ext cx="3454400" cy="2516489"/>
          </a:xfrm>
        </p:spPr>
        <p:txBody>
          <a:bodyPr lIns="0" tIns="0" rIns="45720" rtlCol="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rtl="0" eaLnBrk="1" latinLnBrk="0" hangingPunct="1"/>
            <a:r>
              <a:rPr lang="en-US" noProof="0"/>
              <a:t>Click to edit Master text styles</a:t>
            </a:r>
          </a:p>
        </p:txBody>
      </p:sp>
      <p:sp>
        <p:nvSpPr>
          <p:cNvPr id="6" name="Footer Placeholder 5"/>
          <p:cNvSpPr>
            <a:spLocks noGrp="1"/>
          </p:cNvSpPr>
          <p:nvPr>
            <p:ph type="ftr" sz="quarter" idx="11"/>
          </p:nvPr>
        </p:nvSpPr>
        <p:spPr/>
        <p:txBody>
          <a:bodyPr rtlCol="0"/>
          <a:lstStyle/>
          <a:p>
            <a:pPr rtl="0"/>
            <a:r>
              <a:rPr lang="en-GB" noProof="0" dirty="0"/>
              <a:t>Add a footer</a:t>
            </a:r>
          </a:p>
        </p:txBody>
      </p:sp>
      <p:sp>
        <p:nvSpPr>
          <p:cNvPr id="5" name="Date Placeholder 4"/>
          <p:cNvSpPr>
            <a:spLocks noGrp="1"/>
          </p:cNvSpPr>
          <p:nvPr>
            <p:ph type="dt" sz="half" idx="10"/>
          </p:nvPr>
        </p:nvSpPr>
        <p:spPr/>
        <p:txBody>
          <a:bodyPr rtlCol="0"/>
          <a:lstStyle/>
          <a:p>
            <a:pPr rtl="0"/>
            <a:fld id="{9A9A7A2F-7C81-4F05-8B4D-4983D3740BAF}" type="datetime1">
              <a:rPr lang="en-GB" noProof="0" smtClean="0"/>
              <a:t>17/10/2025</a:t>
            </a:fld>
            <a:endParaRPr lang="en-GB" noProof="0" dirty="0"/>
          </a:p>
        </p:txBody>
      </p:sp>
      <p:sp>
        <p:nvSpPr>
          <p:cNvPr id="7" name="Slide Number Placeholder 6"/>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1883619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3" name="Vertical Text Placeholder 2"/>
          <p:cNvSpPr>
            <a:spLocks noGrp="1"/>
          </p:cNvSpPr>
          <p:nvPr>
            <p:ph type="body" orient="vert" idx="1"/>
          </p:nvPr>
        </p:nvSpPr>
        <p:spPr/>
        <p:txBody>
          <a:bodyPr vert="eaVert" rtlCol="0"/>
          <a:lstStyle>
            <a:lvl1pPr>
              <a:defRPr/>
            </a:lvl1pPr>
            <a:lvl5pPr>
              <a:defRPr/>
            </a:lvl5pPr>
          </a:lstStyle>
          <a:p>
            <a:pPr lvl="0" rtl="0" eaLnBrk="1" latinLnBrk="0" hangingPunct="1"/>
            <a:r>
              <a:rPr lang="en-US" noProof="0"/>
              <a:t>Click to edit Master text styles</a:t>
            </a:r>
          </a:p>
          <a:p>
            <a:pPr lvl="1" rtl="0" eaLnBrk="1" latinLnBrk="0" hangingPunct="1"/>
            <a:r>
              <a:rPr lang="en-US" noProof="0"/>
              <a:t>Second level</a:t>
            </a:r>
          </a:p>
          <a:p>
            <a:pPr lvl="2" rtl="0" eaLnBrk="1" latinLnBrk="0" hangingPunct="1"/>
            <a:r>
              <a:rPr lang="en-US" noProof="0"/>
              <a:t>Third level</a:t>
            </a:r>
          </a:p>
          <a:p>
            <a:pPr lvl="3" rtl="0" eaLnBrk="1" latinLnBrk="0" hangingPunct="1"/>
            <a:r>
              <a:rPr lang="en-US" noProof="0"/>
              <a:t>Fourth level</a:t>
            </a:r>
          </a:p>
          <a:p>
            <a:pPr lvl="4" rtl="0" eaLnBrk="1" latinLnBrk="0" hangingPunct="1"/>
            <a:r>
              <a:rPr lang="en-US" noProof="0"/>
              <a:t>Fifth level</a:t>
            </a:r>
            <a:endParaRPr kumimoji="0" lang="en-GB" noProof="0" dirty="0"/>
          </a:p>
        </p:txBody>
      </p:sp>
      <p:sp>
        <p:nvSpPr>
          <p:cNvPr id="5" name="Footer Placeholder 4"/>
          <p:cNvSpPr>
            <a:spLocks noGrp="1"/>
          </p:cNvSpPr>
          <p:nvPr>
            <p:ph type="ftr" sz="quarter" idx="11"/>
          </p:nvPr>
        </p:nvSpPr>
        <p:spPr/>
        <p:txBody>
          <a:bodyPr rtlCol="0"/>
          <a:lstStyle/>
          <a:p>
            <a:pPr rtl="0"/>
            <a:r>
              <a:rPr lang="en-GB" noProof="0" dirty="0"/>
              <a:t>Add a footer</a:t>
            </a:r>
          </a:p>
        </p:txBody>
      </p:sp>
      <p:sp>
        <p:nvSpPr>
          <p:cNvPr id="4" name="Date Placeholder 3"/>
          <p:cNvSpPr>
            <a:spLocks noGrp="1"/>
          </p:cNvSpPr>
          <p:nvPr>
            <p:ph type="dt" sz="half" idx="10"/>
          </p:nvPr>
        </p:nvSpPr>
        <p:spPr/>
        <p:txBody>
          <a:bodyPr rtlCol="0"/>
          <a:lstStyle/>
          <a:p>
            <a:pPr rtl="0"/>
            <a:fld id="{D2EB87B0-5071-4BC9-A19F-C3269318028C}" type="datetime1">
              <a:rPr lang="en-GB" noProof="0" smtClean="0"/>
              <a:t>17/10/2025</a:t>
            </a:fld>
            <a:endParaRPr lang="en-GB" noProof="0" dirty="0"/>
          </a:p>
        </p:txBody>
      </p:sp>
      <p:sp>
        <p:nvSpPr>
          <p:cNvPr id="6" name="Slide Number Placeholder 5"/>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34678442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hasCustomPrompt="1"/>
          </p:nvPr>
        </p:nvSpPr>
        <p:spPr>
          <a:xfrm>
            <a:off x="9042400" y="1143000"/>
            <a:ext cx="2540000" cy="5448300"/>
          </a:xfrm>
        </p:spPr>
        <p:txBody>
          <a:bodyPr vert="eaVert" rtlCol="0"/>
          <a:lstStyle>
            <a:lvl1pPr>
              <a:defRPr/>
            </a:lvl1pPr>
          </a:lstStyle>
          <a:p>
            <a:pPr rtl="0"/>
            <a:r>
              <a:rPr lang="en-GB" noProof="0" dirty="0"/>
              <a:t>Edit Master title style</a:t>
            </a:r>
          </a:p>
        </p:txBody>
      </p:sp>
      <p:sp>
        <p:nvSpPr>
          <p:cNvPr id="3" name="Vertical Text Placeholder 2"/>
          <p:cNvSpPr>
            <a:spLocks noGrp="1"/>
          </p:cNvSpPr>
          <p:nvPr>
            <p:ph type="body" orient="vert" idx="1" hasCustomPrompt="1"/>
          </p:nvPr>
        </p:nvSpPr>
        <p:spPr>
          <a:xfrm>
            <a:off x="609600" y="1143000"/>
            <a:ext cx="8331200" cy="5448300"/>
          </a:xfrm>
        </p:spPr>
        <p:txBody>
          <a:bodyPr vert="eaVert" rtlCol="0"/>
          <a:lstStyle>
            <a:lvl5pPr>
              <a:defRPr/>
            </a:lvl5pPr>
          </a:lstStyle>
          <a:p>
            <a:pPr lvl="0" rtl="0" eaLnBrk="1" latinLnBrk="0" hangingPunct="1"/>
            <a:r>
              <a:rPr lang="en-GB" noProof="0" dirty="0"/>
              <a:t>Click to edit Master text styles</a:t>
            </a:r>
          </a:p>
          <a:p>
            <a:pPr lvl="1" rtl="0" eaLnBrk="1" latinLnBrk="0" hangingPunct="1"/>
            <a:r>
              <a:rPr lang="en-GB" noProof="0" dirty="0"/>
              <a:t>Second level</a:t>
            </a:r>
          </a:p>
          <a:p>
            <a:pPr lvl="2" rtl="0" eaLnBrk="1" latinLnBrk="0" hangingPunct="1"/>
            <a:r>
              <a:rPr lang="en-GB" noProof="0" dirty="0"/>
              <a:t>Third level</a:t>
            </a:r>
          </a:p>
          <a:p>
            <a:pPr lvl="3" rtl="0" eaLnBrk="1" latinLnBrk="0" hangingPunct="1"/>
            <a:r>
              <a:rPr lang="en-GB" noProof="0" dirty="0"/>
              <a:t>Fourth level</a:t>
            </a:r>
          </a:p>
          <a:p>
            <a:pPr lvl="4" rtl="0" eaLnBrk="1" latinLnBrk="0" hangingPunct="1"/>
            <a:r>
              <a:rPr lang="en-GB" noProof="0" dirty="0"/>
              <a:t>Fifth level</a:t>
            </a:r>
            <a:endParaRPr kumimoji="0" lang="en-GB" noProof="0" dirty="0"/>
          </a:p>
        </p:txBody>
      </p:sp>
      <p:sp>
        <p:nvSpPr>
          <p:cNvPr id="5" name="Footer Placeholder 4"/>
          <p:cNvSpPr>
            <a:spLocks noGrp="1"/>
          </p:cNvSpPr>
          <p:nvPr>
            <p:ph type="ftr" sz="quarter" idx="11"/>
          </p:nvPr>
        </p:nvSpPr>
        <p:spPr/>
        <p:txBody>
          <a:bodyPr rtlCol="0"/>
          <a:lstStyle/>
          <a:p>
            <a:pPr rtl="0"/>
            <a:r>
              <a:rPr lang="en-GB" noProof="0" dirty="0"/>
              <a:t>Add a footer</a:t>
            </a:r>
          </a:p>
        </p:txBody>
      </p:sp>
      <p:sp>
        <p:nvSpPr>
          <p:cNvPr id="4" name="Date Placeholder 3"/>
          <p:cNvSpPr>
            <a:spLocks noGrp="1"/>
          </p:cNvSpPr>
          <p:nvPr>
            <p:ph type="dt" sz="half" idx="10"/>
          </p:nvPr>
        </p:nvSpPr>
        <p:spPr/>
        <p:txBody>
          <a:bodyPr rtlCol="0"/>
          <a:lstStyle/>
          <a:p>
            <a:pPr rtl="0"/>
            <a:fld id="{54B4CBB3-9133-42BF-BC20-6F6E1888C21F}" type="datetime1">
              <a:rPr lang="en-GB" noProof="0" smtClean="0"/>
              <a:t>17/10/2025</a:t>
            </a:fld>
            <a:endParaRPr lang="en-GB" noProof="0" dirty="0"/>
          </a:p>
        </p:txBody>
      </p:sp>
      <p:sp>
        <p:nvSpPr>
          <p:cNvPr id="6" name="Slide Number Placeholder 5"/>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29780883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Rectangle 27"/>
          <p:cNvSpPr/>
          <p:nvPr/>
        </p:nvSpPr>
        <p:spPr>
          <a:xfrm>
            <a:off x="1" y="366819"/>
            <a:ext cx="12192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29" name="Rectangle 28"/>
          <p:cNvSpPr/>
          <p:nvPr/>
        </p:nvSpPr>
        <p:spPr>
          <a:xfrm>
            <a:off x="0" y="-1"/>
            <a:ext cx="12192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30" name="Rectangle 29"/>
          <p:cNvSpPr/>
          <p:nvPr/>
        </p:nvSpPr>
        <p:spPr>
          <a:xfrm>
            <a:off x="1" y="308277"/>
            <a:ext cx="12192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31" name="Rectangle 30"/>
          <p:cNvSpPr/>
          <p:nvPr/>
        </p:nvSpPr>
        <p:spPr>
          <a:xfrm flipV="1">
            <a:off x="7213577" y="360247"/>
            <a:ext cx="4978425"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32" name="Rectangle 31"/>
          <p:cNvSpPr/>
          <p:nvPr/>
        </p:nvSpPr>
        <p:spPr>
          <a:xfrm flipV="1">
            <a:off x="7213601" y="440113"/>
            <a:ext cx="49784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useBgFill="1">
        <p:nvSpPr>
          <p:cNvPr id="33" name="Rounded Rectangle 32"/>
          <p:cNvSpPr/>
          <p:nvPr/>
        </p:nvSpPr>
        <p:spPr bwMode="white">
          <a:xfrm>
            <a:off x="7209785" y="497504"/>
            <a:ext cx="408432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useBgFill="1">
        <p:nvSpPr>
          <p:cNvPr id="34" name="Rounded Rectangle 33"/>
          <p:cNvSpPr/>
          <p:nvPr/>
        </p:nvSpPr>
        <p:spPr bwMode="white">
          <a:xfrm>
            <a:off x="9831528" y="588943"/>
            <a:ext cx="21336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35" name="Rectangle 34"/>
          <p:cNvSpPr/>
          <p:nvPr/>
        </p:nvSpPr>
        <p:spPr bwMode="invGray">
          <a:xfrm>
            <a:off x="12113288" y="-2001"/>
            <a:ext cx="76835"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36" name="Rectangle 35"/>
          <p:cNvSpPr/>
          <p:nvPr/>
        </p:nvSpPr>
        <p:spPr bwMode="invGray">
          <a:xfrm>
            <a:off x="12059308" y="-2001"/>
            <a:ext cx="3657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37" name="Rectangle 36"/>
          <p:cNvSpPr/>
          <p:nvPr/>
        </p:nvSpPr>
        <p:spPr bwMode="invGray">
          <a:xfrm>
            <a:off x="12033904" y="-2001"/>
            <a:ext cx="12192"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38" name="Rectangle 37"/>
          <p:cNvSpPr/>
          <p:nvPr/>
        </p:nvSpPr>
        <p:spPr bwMode="invGray">
          <a:xfrm>
            <a:off x="11967231" y="-2001"/>
            <a:ext cx="36576"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39" name="Rectangle 38"/>
          <p:cNvSpPr/>
          <p:nvPr/>
        </p:nvSpPr>
        <p:spPr bwMode="invGray">
          <a:xfrm>
            <a:off x="11887569" y="380"/>
            <a:ext cx="73152"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40" name="Rectangle 39"/>
          <p:cNvSpPr/>
          <p:nvPr/>
        </p:nvSpPr>
        <p:spPr bwMode="invGray">
          <a:xfrm>
            <a:off x="11831300" y="380"/>
            <a:ext cx="12192"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22" name="Title Placeholder 21"/>
          <p:cNvSpPr>
            <a:spLocks noGrp="1"/>
          </p:cNvSpPr>
          <p:nvPr>
            <p:ph type="title"/>
          </p:nvPr>
        </p:nvSpPr>
        <p:spPr>
          <a:xfrm>
            <a:off x="609600" y="1143000"/>
            <a:ext cx="10972800" cy="1066800"/>
          </a:xfrm>
          <a:prstGeom prst="rect">
            <a:avLst/>
          </a:prstGeom>
        </p:spPr>
        <p:txBody>
          <a:bodyPr vert="horz" rtlCol="0" anchor="ctr">
            <a:normAutofit/>
          </a:bodyPr>
          <a:lstStyle/>
          <a:p>
            <a:pPr rtl="0"/>
            <a:r>
              <a:rPr lang="en-US" noProof="0"/>
              <a:t>Click to edit Master title style</a:t>
            </a:r>
            <a:endParaRPr lang="en-GB" noProof="0" dirty="0"/>
          </a:p>
        </p:txBody>
      </p:sp>
      <p:sp>
        <p:nvSpPr>
          <p:cNvPr id="13" name="Text Placeholder 12"/>
          <p:cNvSpPr>
            <a:spLocks noGrp="1"/>
          </p:cNvSpPr>
          <p:nvPr>
            <p:ph type="body" idx="1"/>
          </p:nvPr>
        </p:nvSpPr>
        <p:spPr>
          <a:xfrm>
            <a:off x="609600" y="2249424"/>
            <a:ext cx="10972800" cy="4325112"/>
          </a:xfrm>
          <a:prstGeom prst="rect">
            <a:avLst/>
          </a:prstGeom>
        </p:spPr>
        <p:txBody>
          <a:bodyPr vert="horz"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3" name="Footer Placeholder 2"/>
          <p:cNvSpPr>
            <a:spLocks noGrp="1"/>
          </p:cNvSpPr>
          <p:nvPr>
            <p:ph type="ftr" sz="quarter" idx="3"/>
          </p:nvPr>
        </p:nvSpPr>
        <p:spPr>
          <a:xfrm>
            <a:off x="7010400" y="612648"/>
            <a:ext cx="1767840" cy="457200"/>
          </a:xfrm>
          <a:prstGeom prst="rect">
            <a:avLst/>
          </a:prstGeom>
        </p:spPr>
        <p:txBody>
          <a:bodyPr vert="horz" rtlCol="0"/>
          <a:lstStyle>
            <a:lvl1pPr algn="r" eaLnBrk="1" latinLnBrk="0" hangingPunct="1">
              <a:defRPr kumimoji="0" sz="1100">
                <a:solidFill>
                  <a:schemeClr val="accent2">
                    <a:lumMod val="75000"/>
                  </a:schemeClr>
                </a:solidFill>
              </a:defRPr>
            </a:lvl1pPr>
          </a:lstStyle>
          <a:p>
            <a:pPr rtl="0"/>
            <a:r>
              <a:rPr lang="en-GB" noProof="0" dirty="0"/>
              <a:t>Add a footer</a:t>
            </a:r>
          </a:p>
        </p:txBody>
      </p:sp>
      <p:sp>
        <p:nvSpPr>
          <p:cNvPr id="14" name="Date Placeholder 13"/>
          <p:cNvSpPr>
            <a:spLocks noGrp="1"/>
          </p:cNvSpPr>
          <p:nvPr>
            <p:ph type="dt" sz="half" idx="2"/>
          </p:nvPr>
        </p:nvSpPr>
        <p:spPr>
          <a:xfrm>
            <a:off x="8782048" y="612648"/>
            <a:ext cx="1276352" cy="457200"/>
          </a:xfrm>
          <a:prstGeom prst="rect">
            <a:avLst/>
          </a:prstGeom>
        </p:spPr>
        <p:txBody>
          <a:bodyPr vert="horz" rtlCol="0"/>
          <a:lstStyle>
            <a:lvl1pPr algn="l" eaLnBrk="1" latinLnBrk="0" hangingPunct="1">
              <a:defRPr kumimoji="0" sz="1100">
                <a:solidFill>
                  <a:schemeClr val="accent2">
                    <a:lumMod val="75000"/>
                  </a:schemeClr>
                </a:solidFill>
              </a:defRPr>
            </a:lvl1pPr>
          </a:lstStyle>
          <a:p>
            <a:pPr rtl="0"/>
            <a:fld id="{8B045440-74F0-4B44-BEF6-1040C3E911E1}" type="datetime1">
              <a:rPr lang="en-GB" noProof="0" smtClean="0"/>
              <a:t>17/10/2025</a:t>
            </a:fld>
            <a:endParaRPr lang="en-GB" noProof="0" dirty="0"/>
          </a:p>
        </p:txBody>
      </p:sp>
      <p:sp>
        <p:nvSpPr>
          <p:cNvPr id="23" name="Slide Number Placeholder 22"/>
          <p:cNvSpPr>
            <a:spLocks noGrp="1"/>
          </p:cNvSpPr>
          <p:nvPr>
            <p:ph type="sldNum" sz="quarter" idx="4"/>
          </p:nvPr>
        </p:nvSpPr>
        <p:spPr>
          <a:xfrm>
            <a:off x="10899648" y="2272"/>
            <a:ext cx="1016000" cy="365760"/>
          </a:xfrm>
          <a:prstGeom prst="rect">
            <a:avLst/>
          </a:prstGeom>
        </p:spPr>
        <p:txBody>
          <a:bodyPr vert="horz" rtlCol="0" anchor="b"/>
          <a:lstStyle>
            <a:lvl1pPr algn="r" eaLnBrk="1" latinLnBrk="0" hangingPunct="1">
              <a:defRPr kumimoji="0" sz="1800">
                <a:solidFill>
                  <a:srgbClr val="FFFFFF"/>
                </a:solidFill>
              </a:defRPr>
            </a:lvl1pPr>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2132171725"/>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lumMod val="75000"/>
          </a:schemeClr>
        </a:buClr>
        <a:buFont typeface="Georgia"/>
        <a:buChar char="•"/>
        <a:defRPr kumimoji="0" sz="2800" kern="1200">
          <a:solidFill>
            <a:schemeClr val="tx2"/>
          </a:solidFill>
          <a:latin typeface="+mn-lt"/>
          <a:ea typeface="+mn-ea"/>
          <a:cs typeface="+mn-cs"/>
        </a:defRPr>
      </a:lvl1pPr>
      <a:lvl2pPr marL="658368" indent="-246888" algn="l" rtl="0" eaLnBrk="1" latinLnBrk="0" hangingPunct="1">
        <a:spcBef>
          <a:spcPts val="300"/>
        </a:spcBef>
        <a:buClr>
          <a:schemeClr val="accent2">
            <a:lumMod val="75000"/>
          </a:schemeClr>
        </a:buClr>
        <a:buFont typeface="Georgia"/>
        <a:buChar char="▫"/>
        <a:defRPr kumimoji="0" sz="2600" kern="1200">
          <a:solidFill>
            <a:schemeClr val="tx2"/>
          </a:solidFill>
          <a:latin typeface="+mn-lt"/>
          <a:ea typeface="+mn-ea"/>
          <a:cs typeface="+mn-cs"/>
        </a:defRPr>
      </a:lvl2pPr>
      <a:lvl3pPr marL="923544" indent="-219456" algn="l" rtl="0" eaLnBrk="1" latinLnBrk="0" hangingPunct="1">
        <a:spcBef>
          <a:spcPts val="300"/>
        </a:spcBef>
        <a:buClr>
          <a:schemeClr val="accent1">
            <a:lumMod val="50000"/>
          </a:schemeClr>
        </a:buClr>
        <a:buFont typeface="Wingdings 2" panose="05020102010507070707" pitchFamily="18" charset="2"/>
        <a:buChar char=""/>
        <a:defRPr kumimoji="0" sz="2400" kern="1200">
          <a:solidFill>
            <a:schemeClr val="tx2"/>
          </a:solidFill>
          <a:latin typeface="+mn-lt"/>
          <a:ea typeface="+mn-ea"/>
          <a:cs typeface="+mn-cs"/>
        </a:defRPr>
      </a:lvl3pPr>
      <a:lvl4pPr marL="1179576" indent="-201168" algn="l" rtl="0" eaLnBrk="1" latinLnBrk="0" hangingPunct="1">
        <a:spcBef>
          <a:spcPts val="300"/>
        </a:spcBef>
        <a:buClr>
          <a:schemeClr val="accent1">
            <a:lumMod val="50000"/>
          </a:schemeClr>
        </a:buClr>
        <a:buFont typeface="Wingdings 2" panose="05020102010507070707" pitchFamily="18" charset="2"/>
        <a:buChar char=""/>
        <a:defRPr kumimoji="0" sz="2200" kern="1200">
          <a:solidFill>
            <a:schemeClr val="tx2"/>
          </a:solidFill>
          <a:latin typeface="+mn-lt"/>
          <a:ea typeface="+mn-ea"/>
          <a:cs typeface="+mn-cs"/>
        </a:defRPr>
      </a:lvl4pPr>
      <a:lvl5pPr marL="1389888" indent="-182880" algn="l" rtl="0" eaLnBrk="1" latinLnBrk="0" hangingPunct="1">
        <a:spcBef>
          <a:spcPts val="300"/>
        </a:spcBef>
        <a:buClr>
          <a:schemeClr val="accent1">
            <a:lumMod val="50000"/>
          </a:schemeClr>
        </a:buClr>
        <a:buFont typeface="Wingdings 2" panose="05020102010507070707" pitchFamily="18" charset="2"/>
        <a:buChar char=""/>
        <a:defRPr kumimoji="0" sz="2000" kern="1200">
          <a:solidFill>
            <a:schemeClr val="tx2"/>
          </a:solidFill>
          <a:latin typeface="+mn-lt"/>
          <a:ea typeface="+mn-ea"/>
          <a:cs typeface="+mn-cs"/>
        </a:defRPr>
      </a:lvl5pPr>
      <a:lvl6pPr marL="1609344" indent="-182880" algn="l" rtl="0" eaLnBrk="1" latinLnBrk="0" hangingPunct="1">
        <a:spcBef>
          <a:spcPts val="300"/>
        </a:spcBef>
        <a:buClr>
          <a:schemeClr val="accent1">
            <a:lumMod val="50000"/>
          </a:schemeClr>
        </a:buClr>
        <a:buFont typeface="Wingdings 2" panose="05020102010507070707" pitchFamily="18" charset="2"/>
        <a:buChar char=""/>
        <a:defRPr kumimoji="0" sz="1800" kern="1200">
          <a:solidFill>
            <a:schemeClr val="tx2"/>
          </a:solidFill>
          <a:latin typeface="+mn-lt"/>
          <a:ea typeface="+mn-ea"/>
          <a:cs typeface="+mn-cs"/>
        </a:defRPr>
      </a:lvl6pPr>
      <a:lvl7pPr marL="1828800" indent="-182880" algn="l" rtl="0" eaLnBrk="1" latinLnBrk="0" hangingPunct="1">
        <a:spcBef>
          <a:spcPts val="300"/>
        </a:spcBef>
        <a:buClr>
          <a:schemeClr val="accent1">
            <a:lumMod val="50000"/>
          </a:schemeClr>
        </a:buClr>
        <a:buFont typeface="Wingdings 2" panose="05020102010507070707" pitchFamily="18" charset="2"/>
        <a:buChar char=""/>
        <a:defRPr kumimoji="0" sz="1600" kern="1200">
          <a:solidFill>
            <a:schemeClr val="tx2"/>
          </a:solidFill>
          <a:latin typeface="+mn-lt"/>
          <a:ea typeface="+mn-ea"/>
          <a:cs typeface="+mn-cs"/>
        </a:defRPr>
      </a:lvl7pPr>
      <a:lvl8pPr marL="2029968" indent="-182880" algn="l" rtl="0" eaLnBrk="1" latinLnBrk="0" hangingPunct="1">
        <a:spcBef>
          <a:spcPts val="300"/>
        </a:spcBef>
        <a:buClr>
          <a:schemeClr val="accent1">
            <a:lumMod val="50000"/>
          </a:schemeClr>
        </a:buClr>
        <a:buFont typeface="Wingdings 2" panose="05020102010507070707" pitchFamily="18" charset="2"/>
        <a:buChar char=""/>
        <a:defRPr kumimoji="0" sz="1500" kern="1200">
          <a:solidFill>
            <a:schemeClr val="tx2"/>
          </a:solidFill>
          <a:latin typeface="+mn-lt"/>
          <a:ea typeface="+mn-ea"/>
          <a:cs typeface="+mn-cs"/>
        </a:defRPr>
      </a:lvl8pPr>
      <a:lvl9pPr marL="2240280" indent="-182880" algn="l" rtl="0" eaLnBrk="1" latinLnBrk="0" hangingPunct="1">
        <a:spcBef>
          <a:spcPts val="300"/>
        </a:spcBef>
        <a:buClr>
          <a:schemeClr val="accent1">
            <a:lumMod val="50000"/>
          </a:schemeClr>
        </a:buClr>
        <a:buFont typeface="Wingdings 2" panose="05020102010507070707" pitchFamily="18" charset="2"/>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extLst>
    <p:ext uri="{27BBF7A9-308A-43DC-89C8-2F10F3537804}">
      <p15:sldGuideLst xmlns:p15="http://schemas.microsoft.com/office/powerpoint/2012/main">
        <p15:guide id="0" orient="horz" pos="2160" userDrawn="1">
          <p15:clr>
            <a:srgbClr val="F26B43"/>
          </p15:clr>
        </p15:guide>
        <p15:guide id="1" pos="3840" userDrawn="1">
          <p15:clr>
            <a:srgbClr val="F26B43"/>
          </p15:clr>
        </p15:guide>
        <p15:guide id="2" orient="horz" pos="4152"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rtlCol="0"/>
          <a:lstStyle/>
          <a:p>
            <a:pPr rtl="0"/>
            <a:r>
              <a:rPr lang="en-GB" dirty="0"/>
              <a:t>BMHP6027 - </a:t>
            </a:r>
          </a:p>
        </p:txBody>
      </p:sp>
      <p:sp>
        <p:nvSpPr>
          <p:cNvPr id="3" name="Subtitle 2"/>
          <p:cNvSpPr>
            <a:spLocks noGrp="1"/>
          </p:cNvSpPr>
          <p:nvPr>
            <p:ph type="subTitle" idx="1"/>
          </p:nvPr>
        </p:nvSpPr>
        <p:spPr/>
        <p:txBody>
          <a:bodyPr rtlCol="0"/>
          <a:lstStyle/>
          <a:p>
            <a:pPr rtl="0"/>
            <a:r>
              <a:rPr lang="en-GB" dirty="0"/>
              <a:t>Presented by</a:t>
            </a:r>
          </a:p>
          <a:p>
            <a:pPr rtl="0"/>
            <a:r>
              <a:rPr lang="en-GB" dirty="0"/>
              <a:t>Bethany Pittaway, 2241972</a:t>
            </a:r>
          </a:p>
        </p:txBody>
      </p:sp>
    </p:spTree>
    <p:extLst>
      <p:ext uri="{BB962C8B-B14F-4D97-AF65-F5344CB8AC3E}">
        <p14:creationId xmlns:p14="http://schemas.microsoft.com/office/powerpoint/2010/main" val="7063055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dirty="0"/>
              <a:t>Contents:</a:t>
            </a:r>
          </a:p>
        </p:txBody>
      </p:sp>
      <p:sp>
        <p:nvSpPr>
          <p:cNvPr id="3" name="Content Placeholder 2"/>
          <p:cNvSpPr>
            <a:spLocks noGrp="1"/>
          </p:cNvSpPr>
          <p:nvPr>
            <p:ph idx="1"/>
          </p:nvPr>
        </p:nvSpPr>
        <p:spPr/>
        <p:txBody>
          <a:bodyPr rtlCol="0"/>
          <a:lstStyle/>
          <a:p>
            <a:pPr rtl="0"/>
            <a:r>
              <a:rPr lang="en-GB" dirty="0"/>
              <a:t>Introduce the subject of the presentation.</a:t>
            </a:r>
          </a:p>
          <a:p>
            <a:pPr rtl="0"/>
            <a:r>
              <a:rPr lang="en-GB" dirty="0"/>
              <a:t>State how presentation will benefit audience.</a:t>
            </a:r>
          </a:p>
          <a:p>
            <a:pPr rtl="0"/>
            <a:r>
              <a:rPr lang="en-GB" dirty="0"/>
              <a:t>State presenter’s level of expertise in subject.</a:t>
            </a:r>
          </a:p>
          <a:p>
            <a:pPr rtl="0"/>
            <a:r>
              <a:rPr lang="en-GB" dirty="0"/>
              <a:t>Tip: Click and scroll in the notes pane below to see more instructions, or to add your own speaker notes.</a:t>
            </a:r>
          </a:p>
        </p:txBody>
      </p:sp>
    </p:spTree>
    <p:extLst>
      <p:ext uri="{BB962C8B-B14F-4D97-AF65-F5344CB8AC3E}">
        <p14:creationId xmlns:p14="http://schemas.microsoft.com/office/powerpoint/2010/main" val="18518960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i="1" dirty="0"/>
              <a:t>Introduction…</a:t>
            </a:r>
          </a:p>
        </p:txBody>
      </p:sp>
      <p:sp>
        <p:nvSpPr>
          <p:cNvPr id="3" name="Content Placeholder 2"/>
          <p:cNvSpPr>
            <a:spLocks noGrp="1"/>
          </p:cNvSpPr>
          <p:nvPr>
            <p:ph idx="1"/>
          </p:nvPr>
        </p:nvSpPr>
        <p:spPr>
          <a:xfrm>
            <a:off x="533400" y="2325624"/>
            <a:ext cx="10972800" cy="4325112"/>
          </a:xfrm>
        </p:spPr>
        <p:txBody>
          <a:bodyPr rtlCol="0">
            <a:normAutofit/>
          </a:bodyPr>
          <a:lstStyle/>
          <a:p>
            <a:pPr marL="109728" indent="0">
              <a:buNone/>
            </a:pPr>
            <a:r>
              <a:rPr lang="en-GB" sz="1400" dirty="0"/>
              <a:t>This PowerPoint explores the evolving care, empowerment, and support needs of older people in the United Kingdom. As the population ages, understanding how to meet these needs becomes increasingly important—not only for health and social care professionals, but also for policymakers, families, and communities. The purpose of the presentation is to evaluate the current provisions and settings available to older adults in the UK, and to examine how technology is being used to enhance their wellbeing, independence, and quality of life.</a:t>
            </a:r>
          </a:p>
          <a:p>
            <a:pPr marL="109728" indent="0">
              <a:buNone/>
            </a:pPr>
            <a:endParaRPr lang="en-GB" sz="1400" dirty="0"/>
          </a:p>
          <a:p>
            <a:pPr marL="109728" indent="0">
              <a:buNone/>
            </a:pPr>
            <a:endParaRPr lang="en-GB" sz="1400" dirty="0"/>
          </a:p>
          <a:p>
            <a:pPr marL="109728" indent="0">
              <a:buNone/>
            </a:pPr>
            <a:r>
              <a:rPr lang="en-GB" sz="1400" dirty="0"/>
              <a:t>Ageing is a natural and lifelong process that involves a range of physical, psychological, and social changes. It is often associated with declining mobility, sensory impairments, and increased vulnerability to illness, but it also includes shifts in identity, relationships, and lifestyle. In the UK, individuals aged 65 and over are typically classified as older adults, although the experience of ageing varies widely depending on factors such as health status, socioeconomic background, and personal circumstances.</a:t>
            </a:r>
          </a:p>
          <a:p>
            <a:pPr marL="109728" indent="0">
              <a:buNone/>
            </a:pPr>
            <a:endParaRPr lang="en-GB" sz="1400" dirty="0"/>
          </a:p>
        </p:txBody>
      </p:sp>
    </p:spTree>
    <p:extLst>
      <p:ext uri="{BB962C8B-B14F-4D97-AF65-F5344CB8AC3E}">
        <p14:creationId xmlns:p14="http://schemas.microsoft.com/office/powerpoint/2010/main" val="9978601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9953" y="515471"/>
            <a:ext cx="10972800" cy="1066800"/>
          </a:xfrm>
        </p:spPr>
        <p:txBody>
          <a:bodyPr rtlCol="0" anchor="ctr">
            <a:normAutofit/>
          </a:bodyPr>
          <a:lstStyle/>
          <a:p>
            <a:pPr rtl="0"/>
            <a:r>
              <a:rPr lang="en-GB" i="1" dirty="0"/>
              <a:t>Scope: Why Ageing Matters?</a:t>
            </a:r>
          </a:p>
        </p:txBody>
      </p:sp>
      <p:sp>
        <p:nvSpPr>
          <p:cNvPr id="16" name="Content Placeholder 2">
            <a:extLst>
              <a:ext uri="{FF2B5EF4-FFF2-40B4-BE49-F238E27FC236}">
                <a16:creationId xmlns:a16="http://schemas.microsoft.com/office/drawing/2014/main" id="{B79E7974-939E-B865-B054-6D36F3A3E89E}"/>
              </a:ext>
            </a:extLst>
          </p:cNvPr>
          <p:cNvSpPr>
            <a:spLocks noGrp="1"/>
          </p:cNvSpPr>
          <p:nvPr>
            <p:ph sz="half" idx="1"/>
          </p:nvPr>
        </p:nvSpPr>
        <p:spPr>
          <a:xfrm>
            <a:off x="349622" y="1657754"/>
            <a:ext cx="5384800" cy="4341875"/>
          </a:xfrm>
        </p:spPr>
        <p:txBody>
          <a:bodyPr>
            <a:normAutofit/>
          </a:bodyPr>
          <a:lstStyle/>
          <a:p>
            <a:r>
              <a:rPr lang="en-GB" sz="1200" dirty="0"/>
              <a:t>The UK’s population is ageing rapidly, with people living longer due to improvements in healthcare, nutrition, and living standards. Raymond et al. (2021) highlight that the number of people aged 85 and over is expected to double within the next 25 years, which will significantly increase the demand for care and support services.</a:t>
            </a:r>
          </a:p>
          <a:p>
            <a:endParaRPr lang="en-GB" sz="1200" dirty="0"/>
          </a:p>
          <a:p>
            <a:r>
              <a:rPr lang="en-GB" sz="1200" dirty="0"/>
              <a:t>Ageing brings a wide range of challenges. Many older adults experience physical health issues such as arthritis, heart disease, or reduced mobility. Others may face cognitive decline, including dementia or memory loss, which affects their ability to live independently (Kingston et al., 2018).</a:t>
            </a:r>
          </a:p>
          <a:p>
            <a:endParaRPr lang="en-GB" sz="1200" dirty="0"/>
          </a:p>
          <a:p>
            <a:r>
              <a:rPr lang="en-GB" sz="1200" dirty="0"/>
              <a:t>Social factors also play a major role. Older people are more likely to experience loneliness, especially after retirement or the loss of a partner. This can lead to mental health problems like depression or anxiety, which are often overlooked in care planning (Kelly et al., 2021).</a:t>
            </a:r>
            <a:endParaRPr lang="en-US" sz="1200" dirty="0"/>
          </a:p>
        </p:txBody>
      </p:sp>
      <p:sp>
        <p:nvSpPr>
          <p:cNvPr id="14" name="Content Placeholder 2">
            <a:extLst>
              <a:ext uri="{FF2B5EF4-FFF2-40B4-BE49-F238E27FC236}">
                <a16:creationId xmlns:a16="http://schemas.microsoft.com/office/drawing/2014/main" id="{1B2650DB-1DFE-EC18-AB86-D835E7612287}"/>
              </a:ext>
            </a:extLst>
          </p:cNvPr>
          <p:cNvSpPr txBox="1">
            <a:spLocks/>
          </p:cNvSpPr>
          <p:nvPr/>
        </p:nvSpPr>
        <p:spPr>
          <a:xfrm>
            <a:off x="5934633" y="1675684"/>
            <a:ext cx="5384800" cy="4341875"/>
          </a:xfrm>
          <a:prstGeom prst="rect">
            <a:avLst/>
          </a:prstGeom>
        </p:spPr>
        <p:txBody>
          <a:bodyPr vert="horz" rtlCol="0">
            <a:normAutofit/>
          </a:bodyPr>
          <a:lstStyle>
            <a:lvl1pPr marL="365760" indent="-256032" algn="l" rtl="0" eaLnBrk="1" latinLnBrk="0" hangingPunct="1">
              <a:spcBef>
                <a:spcPts val="300"/>
              </a:spcBef>
              <a:buClr>
                <a:schemeClr val="accent3">
                  <a:lumMod val="75000"/>
                </a:schemeClr>
              </a:buClr>
              <a:buFont typeface="Georgia"/>
              <a:buChar char="•"/>
              <a:defRPr kumimoji="0" sz="2000" kern="1200">
                <a:solidFill>
                  <a:schemeClr val="tx2"/>
                </a:solidFill>
                <a:latin typeface="+mn-lt"/>
                <a:ea typeface="+mn-ea"/>
                <a:cs typeface="+mn-cs"/>
              </a:defRPr>
            </a:lvl1pPr>
            <a:lvl2pPr marL="658368" indent="-246888" algn="l" rtl="0" eaLnBrk="1" latinLnBrk="0" hangingPunct="1">
              <a:spcBef>
                <a:spcPts val="300"/>
              </a:spcBef>
              <a:buClr>
                <a:schemeClr val="accent2">
                  <a:lumMod val="75000"/>
                </a:schemeClr>
              </a:buClr>
              <a:buFont typeface="Georgia"/>
              <a:buChar char="▫"/>
              <a:defRPr kumimoji="0" sz="1900" kern="1200">
                <a:solidFill>
                  <a:schemeClr val="tx2"/>
                </a:solidFill>
                <a:latin typeface="+mn-lt"/>
                <a:ea typeface="+mn-ea"/>
                <a:cs typeface="+mn-cs"/>
              </a:defRPr>
            </a:lvl2pPr>
            <a:lvl3pPr marL="923544" indent="-219456" algn="l" rtl="0" eaLnBrk="1" latinLnBrk="0" hangingPunct="1">
              <a:spcBef>
                <a:spcPts val="300"/>
              </a:spcBef>
              <a:buClr>
                <a:schemeClr val="accent1">
                  <a:lumMod val="50000"/>
                </a:schemeClr>
              </a:buClr>
              <a:buFont typeface="Wingdings 2" panose="05020102010507070707" pitchFamily="18" charset="2"/>
              <a:buChar char=""/>
              <a:defRPr kumimoji="0" sz="1800" kern="1200">
                <a:solidFill>
                  <a:schemeClr val="tx2"/>
                </a:solidFill>
                <a:latin typeface="+mn-lt"/>
                <a:ea typeface="+mn-ea"/>
                <a:cs typeface="+mn-cs"/>
              </a:defRPr>
            </a:lvl3pPr>
            <a:lvl4pPr marL="1179576" indent="-201168" algn="l" rtl="0" eaLnBrk="1" latinLnBrk="0" hangingPunct="1">
              <a:spcBef>
                <a:spcPts val="300"/>
              </a:spcBef>
              <a:buClr>
                <a:schemeClr val="accent1">
                  <a:lumMod val="50000"/>
                </a:schemeClr>
              </a:buClr>
              <a:buFont typeface="Wingdings 2" panose="05020102010507070707" pitchFamily="18" charset="2"/>
              <a:buChar char=""/>
              <a:defRPr kumimoji="0" sz="1800" kern="1200">
                <a:solidFill>
                  <a:schemeClr val="tx2"/>
                </a:solidFill>
                <a:latin typeface="+mn-lt"/>
                <a:ea typeface="+mn-ea"/>
                <a:cs typeface="+mn-cs"/>
              </a:defRPr>
            </a:lvl4pPr>
            <a:lvl5pPr marL="1389888" indent="-182880" algn="l" rtl="0" eaLnBrk="1" latinLnBrk="0" hangingPunct="1">
              <a:spcBef>
                <a:spcPts val="300"/>
              </a:spcBef>
              <a:buClr>
                <a:schemeClr val="accent1">
                  <a:lumMod val="50000"/>
                </a:schemeClr>
              </a:buClr>
              <a:buFont typeface="Wingdings 2" panose="05020102010507070707" pitchFamily="18" charset="2"/>
              <a:buChar char=""/>
              <a:defRPr kumimoji="0" sz="1800" kern="1200">
                <a:solidFill>
                  <a:schemeClr val="tx2"/>
                </a:solidFill>
                <a:latin typeface="+mn-lt"/>
                <a:ea typeface="+mn-ea"/>
                <a:cs typeface="+mn-cs"/>
              </a:defRPr>
            </a:lvl5pPr>
            <a:lvl6pPr marL="1609344" indent="-182880" algn="l" rtl="0" eaLnBrk="1" latinLnBrk="0" hangingPunct="1">
              <a:spcBef>
                <a:spcPts val="300"/>
              </a:spcBef>
              <a:buClr>
                <a:schemeClr val="accent1">
                  <a:lumMod val="50000"/>
                </a:schemeClr>
              </a:buClr>
              <a:buFont typeface="Wingdings 2" panose="05020102010507070707" pitchFamily="18" charset="2"/>
              <a:buChar char=""/>
              <a:defRPr kumimoji="0" sz="1800" kern="1200">
                <a:solidFill>
                  <a:schemeClr val="tx2"/>
                </a:solidFill>
                <a:latin typeface="+mn-lt"/>
                <a:ea typeface="+mn-ea"/>
                <a:cs typeface="+mn-cs"/>
              </a:defRPr>
            </a:lvl6pPr>
            <a:lvl7pPr marL="1828800" indent="-182880" algn="l" rtl="0" eaLnBrk="1" latinLnBrk="0" hangingPunct="1">
              <a:spcBef>
                <a:spcPts val="300"/>
              </a:spcBef>
              <a:buClr>
                <a:schemeClr val="accent1">
                  <a:lumMod val="50000"/>
                </a:schemeClr>
              </a:buClr>
              <a:buFont typeface="Wingdings 2" panose="05020102010507070707" pitchFamily="18" charset="2"/>
              <a:buChar char=""/>
              <a:defRPr kumimoji="0" sz="1600" kern="1200">
                <a:solidFill>
                  <a:schemeClr val="tx2"/>
                </a:solidFill>
                <a:latin typeface="+mn-lt"/>
                <a:ea typeface="+mn-ea"/>
                <a:cs typeface="+mn-cs"/>
              </a:defRPr>
            </a:lvl7pPr>
            <a:lvl8pPr marL="2029968" indent="-182880" algn="l" rtl="0" eaLnBrk="1" latinLnBrk="0" hangingPunct="1">
              <a:spcBef>
                <a:spcPts val="300"/>
              </a:spcBef>
              <a:buClr>
                <a:schemeClr val="accent1">
                  <a:lumMod val="50000"/>
                </a:schemeClr>
              </a:buClr>
              <a:buFont typeface="Wingdings 2" panose="05020102010507070707" pitchFamily="18" charset="2"/>
              <a:buChar char=""/>
              <a:defRPr kumimoji="0" sz="1500" kern="1200">
                <a:solidFill>
                  <a:schemeClr val="tx2"/>
                </a:solidFill>
                <a:latin typeface="+mn-lt"/>
                <a:ea typeface="+mn-ea"/>
                <a:cs typeface="+mn-cs"/>
              </a:defRPr>
            </a:lvl8pPr>
            <a:lvl9pPr marL="2240280" indent="-182880" algn="l" rtl="0" eaLnBrk="1" latinLnBrk="0" hangingPunct="1">
              <a:spcBef>
                <a:spcPts val="300"/>
              </a:spcBef>
              <a:buClr>
                <a:schemeClr val="accent1">
                  <a:lumMod val="50000"/>
                </a:schemeClr>
              </a:buClr>
              <a:buFont typeface="Wingdings 2" panose="05020102010507070707" pitchFamily="18" charset="2"/>
              <a:buChar char=""/>
              <a:defRPr kumimoji="0" sz="1400" kern="1200" baseline="0">
                <a:solidFill>
                  <a:schemeClr val="tx2"/>
                </a:solidFill>
                <a:latin typeface="+mn-lt"/>
                <a:ea typeface="+mn-ea"/>
                <a:cs typeface="+mn-cs"/>
              </a:defRPr>
            </a:lvl9pPr>
          </a:lstStyle>
          <a:p>
            <a:r>
              <a:rPr lang="en-GB" sz="1200" dirty="0"/>
              <a:t>The current health and social care systems are under pressure. Age UK (2024) reports that many older people do not receive the level of care they need, particularly in areas where services are stretched or underfunded. This creates inequalities, with some individuals receiving excellent support while others struggle to access basic help.</a:t>
            </a:r>
          </a:p>
          <a:p>
            <a:endParaRPr lang="en-GB" sz="1200" dirty="0"/>
          </a:p>
          <a:p>
            <a:r>
              <a:rPr lang="en-GB" sz="1200" dirty="0"/>
              <a:t>Ageing affects more than just health—it has wider impacts on housing, transport, employment, and community life. For example, older adults may need adapted homes, accessible transport, or opportunities to stay socially active and engaged in their communities (Kelly et al., 2021).</a:t>
            </a:r>
          </a:p>
          <a:p>
            <a:endParaRPr lang="en-GB" sz="1200" dirty="0"/>
          </a:p>
          <a:p>
            <a:r>
              <a:rPr lang="en-GB" sz="1200" dirty="0"/>
              <a:t>Understanding why ageing matters helps us plan better services and policies. It encourages society to value older people, promote independence, and ensure that care is respectful, inclusive, and tailored to individual needs.</a:t>
            </a:r>
          </a:p>
          <a:p>
            <a:pPr marL="109728" indent="0">
              <a:buNone/>
            </a:pPr>
            <a:endParaRPr lang="en-US" sz="1200" dirty="0"/>
          </a:p>
        </p:txBody>
      </p:sp>
    </p:spTree>
    <p:extLst>
      <p:ext uri="{BB962C8B-B14F-4D97-AF65-F5344CB8AC3E}">
        <p14:creationId xmlns:p14="http://schemas.microsoft.com/office/powerpoint/2010/main" val="3848880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p:txBody>
          <a:bodyPr rtlCol="0"/>
          <a:lstStyle/>
          <a:p>
            <a:pPr rtl="0"/>
            <a:r>
              <a:rPr lang="en-GB" dirty="0"/>
              <a:t>Theoretical Framework</a:t>
            </a:r>
          </a:p>
        </p:txBody>
      </p:sp>
      <p:sp>
        <p:nvSpPr>
          <p:cNvPr id="6" name="Text Placeholder 5"/>
          <p:cNvSpPr>
            <a:spLocks noGrp="1"/>
          </p:cNvSpPr>
          <p:nvPr>
            <p:ph sz="half" idx="1"/>
          </p:nvPr>
        </p:nvSpPr>
        <p:spPr/>
        <p:txBody>
          <a:bodyPr rtlCol="0"/>
          <a:lstStyle/>
          <a:p>
            <a:pPr rtl="0"/>
            <a:r>
              <a:rPr lang="en-GB" dirty="0"/>
              <a:t>…</a:t>
            </a:r>
          </a:p>
        </p:txBody>
      </p:sp>
      <p:sp>
        <p:nvSpPr>
          <p:cNvPr id="3" name="Content Placeholder 2"/>
          <p:cNvSpPr>
            <a:spLocks noGrp="1"/>
          </p:cNvSpPr>
          <p:nvPr>
            <p:ph sz="half" idx="2"/>
          </p:nvPr>
        </p:nvSpPr>
        <p:spPr/>
        <p:txBody>
          <a:bodyPr rtlCol="0"/>
          <a:lstStyle/>
          <a:p>
            <a:pPr rtl="0"/>
            <a:endParaRPr lang="en-GB" dirty="0"/>
          </a:p>
        </p:txBody>
      </p:sp>
    </p:spTree>
    <p:extLst>
      <p:ext uri="{BB962C8B-B14F-4D97-AF65-F5344CB8AC3E}">
        <p14:creationId xmlns:p14="http://schemas.microsoft.com/office/powerpoint/2010/main" val="42370393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dirty="0"/>
              <a:t>Relevant/Legislation Policy</a:t>
            </a:r>
          </a:p>
        </p:txBody>
      </p:sp>
      <p:sp>
        <p:nvSpPr>
          <p:cNvPr id="3" name="Content Placeholder 2"/>
          <p:cNvSpPr>
            <a:spLocks noGrp="1"/>
          </p:cNvSpPr>
          <p:nvPr>
            <p:ph idx="1"/>
          </p:nvPr>
        </p:nvSpPr>
        <p:spPr/>
        <p:txBody>
          <a:bodyPr rtlCol="0"/>
          <a:lstStyle/>
          <a:p>
            <a:pPr rtl="0"/>
            <a:r>
              <a:rPr lang="en-GB" dirty="0"/>
              <a:t>…</a:t>
            </a:r>
          </a:p>
        </p:txBody>
      </p:sp>
    </p:spTree>
    <p:extLst>
      <p:ext uri="{BB962C8B-B14F-4D97-AF65-F5344CB8AC3E}">
        <p14:creationId xmlns:p14="http://schemas.microsoft.com/office/powerpoint/2010/main" val="3514341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dirty="0"/>
              <a:t>Current Provisions/settings</a:t>
            </a:r>
          </a:p>
        </p:txBody>
      </p:sp>
      <p:sp>
        <p:nvSpPr>
          <p:cNvPr id="3" name="Content Placeholder 2"/>
          <p:cNvSpPr>
            <a:spLocks noGrp="1"/>
          </p:cNvSpPr>
          <p:nvPr>
            <p:ph idx="1"/>
          </p:nvPr>
        </p:nvSpPr>
        <p:spPr/>
        <p:txBody>
          <a:bodyPr rtlCol="0"/>
          <a:lstStyle/>
          <a:p>
            <a:pPr marL="109728" indent="0" rtl="0">
              <a:buNone/>
            </a:pPr>
            <a:r>
              <a:rPr lang="en-GB" dirty="0"/>
              <a:t>…</a:t>
            </a:r>
          </a:p>
        </p:txBody>
      </p:sp>
    </p:spTree>
    <p:extLst>
      <p:ext uri="{BB962C8B-B14F-4D97-AF65-F5344CB8AC3E}">
        <p14:creationId xmlns:p14="http://schemas.microsoft.com/office/powerpoint/2010/main" val="30460858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dirty="0"/>
              <a:t>Technology </a:t>
            </a:r>
          </a:p>
        </p:txBody>
      </p:sp>
      <p:sp>
        <p:nvSpPr>
          <p:cNvPr id="4" name="Text Placeholder 3"/>
          <p:cNvSpPr>
            <a:spLocks noGrp="1"/>
          </p:cNvSpPr>
          <p:nvPr>
            <p:ph sz="half" idx="1"/>
          </p:nvPr>
        </p:nvSpPr>
        <p:spPr/>
        <p:txBody>
          <a:bodyPr rtlCol="0"/>
          <a:lstStyle/>
          <a:p>
            <a:pPr marL="109728" indent="0" rtl="0">
              <a:buNone/>
            </a:pPr>
            <a:r>
              <a:rPr lang="en-GB" dirty="0"/>
              <a:t>…</a:t>
            </a:r>
          </a:p>
        </p:txBody>
      </p:sp>
      <p:sp>
        <p:nvSpPr>
          <p:cNvPr id="5" name="Content Placeholder 4"/>
          <p:cNvSpPr>
            <a:spLocks noGrp="1"/>
          </p:cNvSpPr>
          <p:nvPr>
            <p:ph sz="half" idx="2"/>
          </p:nvPr>
        </p:nvSpPr>
        <p:spPr/>
        <p:txBody>
          <a:bodyPr rtlCol="0"/>
          <a:lstStyle/>
          <a:p>
            <a:pPr rtl="0"/>
            <a:endParaRPr lang="en-GB" dirty="0"/>
          </a:p>
        </p:txBody>
      </p:sp>
    </p:spTree>
    <p:extLst>
      <p:ext uri="{BB962C8B-B14F-4D97-AF65-F5344CB8AC3E}">
        <p14:creationId xmlns:p14="http://schemas.microsoft.com/office/powerpoint/2010/main" val="4119936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dirty="0"/>
              <a:t>Case Study</a:t>
            </a:r>
          </a:p>
        </p:txBody>
      </p:sp>
      <p:sp>
        <p:nvSpPr>
          <p:cNvPr id="3" name="Text Placeholder 2"/>
          <p:cNvSpPr>
            <a:spLocks noGrp="1"/>
          </p:cNvSpPr>
          <p:nvPr>
            <p:ph idx="1"/>
          </p:nvPr>
        </p:nvSpPr>
        <p:spPr/>
        <p:txBody>
          <a:bodyPr rtlCol="0"/>
          <a:lstStyle/>
          <a:p>
            <a:pPr marL="109728" indent="0" rtl="0">
              <a:buNone/>
            </a:pPr>
            <a:r>
              <a:rPr lang="en-GB" dirty="0"/>
              <a:t>..</a:t>
            </a:r>
          </a:p>
        </p:txBody>
      </p:sp>
    </p:spTree>
    <p:extLst>
      <p:ext uri="{BB962C8B-B14F-4D97-AF65-F5344CB8AC3E}">
        <p14:creationId xmlns:p14="http://schemas.microsoft.com/office/powerpoint/2010/main" val="28225989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dirty="0"/>
              <a:t>Recommendations </a:t>
            </a:r>
          </a:p>
        </p:txBody>
      </p:sp>
      <p:sp>
        <p:nvSpPr>
          <p:cNvPr id="3" name="Content Placeholder 2"/>
          <p:cNvSpPr>
            <a:spLocks noGrp="1"/>
          </p:cNvSpPr>
          <p:nvPr>
            <p:ph idx="1"/>
          </p:nvPr>
        </p:nvSpPr>
        <p:spPr/>
        <p:txBody>
          <a:bodyPr rtlCol="0"/>
          <a:lstStyle/>
          <a:p>
            <a:pPr marL="109728" indent="0" rtl="0">
              <a:buNone/>
            </a:pPr>
            <a:r>
              <a:rPr lang="en-GB" dirty="0"/>
              <a:t>…</a:t>
            </a:r>
          </a:p>
        </p:txBody>
      </p:sp>
    </p:spTree>
    <p:extLst>
      <p:ext uri="{BB962C8B-B14F-4D97-AF65-F5344CB8AC3E}">
        <p14:creationId xmlns:p14="http://schemas.microsoft.com/office/powerpoint/2010/main" val="4155348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dirty="0"/>
              <a:t>Conclusion</a:t>
            </a:r>
          </a:p>
        </p:txBody>
      </p:sp>
      <p:sp>
        <p:nvSpPr>
          <p:cNvPr id="4" name="Text Placeholder 3"/>
          <p:cNvSpPr>
            <a:spLocks noGrp="1"/>
          </p:cNvSpPr>
          <p:nvPr>
            <p:ph sz="half" idx="1"/>
          </p:nvPr>
        </p:nvSpPr>
        <p:spPr/>
        <p:txBody>
          <a:bodyPr rtlCol="0"/>
          <a:lstStyle/>
          <a:p>
            <a:pPr rtl="0"/>
            <a:endParaRPr lang="en-GB" dirty="0"/>
          </a:p>
        </p:txBody>
      </p:sp>
      <p:sp>
        <p:nvSpPr>
          <p:cNvPr id="5" name="Content Placeholder 4"/>
          <p:cNvSpPr>
            <a:spLocks noGrp="1"/>
          </p:cNvSpPr>
          <p:nvPr>
            <p:ph sz="half" idx="2"/>
          </p:nvPr>
        </p:nvSpPr>
        <p:spPr/>
        <p:txBody>
          <a:bodyPr rtlCol="0"/>
          <a:lstStyle/>
          <a:p>
            <a:pPr rtl="0"/>
            <a:endParaRPr lang="en-GB" dirty="0"/>
          </a:p>
        </p:txBody>
      </p:sp>
    </p:spTree>
    <p:extLst>
      <p:ext uri="{BB962C8B-B14F-4D97-AF65-F5344CB8AC3E}">
        <p14:creationId xmlns:p14="http://schemas.microsoft.com/office/powerpoint/2010/main" val="33891323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dirty="0"/>
              <a:t>References</a:t>
            </a:r>
          </a:p>
        </p:txBody>
      </p:sp>
      <p:sp>
        <p:nvSpPr>
          <p:cNvPr id="3" name="Text Placeholder 2"/>
          <p:cNvSpPr>
            <a:spLocks noGrp="1"/>
          </p:cNvSpPr>
          <p:nvPr>
            <p:ph idx="1"/>
          </p:nvPr>
        </p:nvSpPr>
        <p:spPr/>
        <p:txBody>
          <a:bodyPr rtlCol="0"/>
          <a:lstStyle/>
          <a:p>
            <a:pPr rtl="0"/>
            <a:r>
              <a:rPr lang="en-GB" dirty="0"/>
              <a:t>…</a:t>
            </a:r>
          </a:p>
        </p:txBody>
      </p:sp>
    </p:spTree>
    <p:extLst>
      <p:ext uri="{BB962C8B-B14F-4D97-AF65-F5344CB8AC3E}">
        <p14:creationId xmlns:p14="http://schemas.microsoft.com/office/powerpoint/2010/main" val="15315281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Training presentation">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alibri">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extLst>
    <a:ext uri="{05A4C25C-085E-4340-85A3-A5531E510DB2}">
      <thm15:themeFamily xmlns:thm15="http://schemas.microsoft.com/office/thememl/2012/main" name="Office_16224345_TF03460604.potx" id="{E7E0BD26-C043-45F4-96D1-04BA13E49D2C}" vid="{5436AFAD-CFB0-446B-836C-C3E13AB52501}"/>
    </a:ext>
  </a:extLst>
</a:theme>
</file>

<file path=ppt/theme/theme2.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alibri">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alibri">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{8F229317-D5FB-4CEE-83E2-149DE2953EC0}tf03460604_win32</Template>
  <TotalTime>91</TotalTime>
  <Words>650</Words>
  <Application>Microsoft Office PowerPoint</Application>
  <PresentationFormat>Widescreen</PresentationFormat>
  <Paragraphs>54</Paragraphs>
  <Slides>12</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Georgia</vt:lpstr>
      <vt:lpstr>Wingdings 2</vt:lpstr>
      <vt:lpstr>Training presentation</vt:lpstr>
      <vt:lpstr>BMHP6027 - </vt:lpstr>
      <vt:lpstr>Contents:</vt:lpstr>
      <vt:lpstr>Introduction…</vt:lpstr>
      <vt:lpstr>Scope: Why Ageing Matters?</vt:lpstr>
      <vt:lpstr>Theoretical Framework</vt:lpstr>
      <vt:lpstr>Relevant/Legislation Policy</vt:lpstr>
      <vt:lpstr>Current Provisions/settings</vt:lpstr>
      <vt:lpstr>Technology </vt:lpstr>
      <vt:lpstr>Case Study</vt:lpstr>
      <vt:lpstr>Recommendations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Bethany Patricia Ann Pittaway (2241972)</dc:creator>
  <cp:lastModifiedBy>Bethany Patricia Ann Pittaway (2241972)</cp:lastModifiedBy>
  <cp:revision>1</cp:revision>
  <dcterms:created xsi:type="dcterms:W3CDTF">2025-10-17T07:51:50Z</dcterms:created>
  <dcterms:modified xsi:type="dcterms:W3CDTF">2025-10-17T09:23:12Z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ies>
</file>