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4D3985-7D88-4D74-A3AC-22DB22715E2F}" v="241" dt="2021-08-15T18:04:53.512"/>
    <p1510:client id="{B2530D25-4AA1-F654-2924-6835213FB3C1}" v="2" dt="2021-08-15T18:08:14.024"/>
    <p1510:client id="{DE05C469-8A62-A0CF-9219-82A35423BD00}" v="2" dt="2021-08-15T19:01:22.7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ta Cristina Carbunaru (2023706)" userId="S::2023706@student.uwtsd.ac.uk::833f242c-552c-4227-86e0-3473a4355b27" providerId="AD" clId="Web-{DE05C469-8A62-A0CF-9219-82A35423BD00}"/>
    <pc:docChg chg="modSld">
      <pc:chgData name="Nicoleta Cristina Carbunaru (2023706)" userId="S::2023706@student.uwtsd.ac.uk::833f242c-552c-4227-86e0-3473a4355b27" providerId="AD" clId="Web-{DE05C469-8A62-A0CF-9219-82A35423BD00}" dt="2021-08-15T19:01:22.762" v="1" actId="20577"/>
      <pc:docMkLst>
        <pc:docMk/>
      </pc:docMkLst>
      <pc:sldChg chg="modSp">
        <pc:chgData name="Nicoleta Cristina Carbunaru (2023706)" userId="S::2023706@student.uwtsd.ac.uk::833f242c-552c-4227-86e0-3473a4355b27" providerId="AD" clId="Web-{DE05C469-8A62-A0CF-9219-82A35423BD00}" dt="2021-08-15T19:01:22.762" v="1" actId="20577"/>
        <pc:sldMkLst>
          <pc:docMk/>
          <pc:sldMk cId="109857222" sldId="256"/>
        </pc:sldMkLst>
        <pc:spChg chg="mod">
          <ac:chgData name="Nicoleta Cristina Carbunaru (2023706)" userId="S::2023706@student.uwtsd.ac.uk::833f242c-552c-4227-86e0-3473a4355b27" providerId="AD" clId="Web-{DE05C469-8A62-A0CF-9219-82A35423BD00}" dt="2021-08-15T19:01:22.762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Nicoleta Cristina Carbunaru (2023706)" userId="S::2023706@student.uwtsd.ac.uk::833f242c-552c-4227-86e0-3473a4355b27" providerId="AD" clId="Web-{B2530D25-4AA1-F654-2924-6835213FB3C1}"/>
    <pc:docChg chg="modSld">
      <pc:chgData name="Nicoleta Cristina Carbunaru (2023706)" userId="S::2023706@student.uwtsd.ac.uk::833f242c-552c-4227-86e0-3473a4355b27" providerId="AD" clId="Web-{B2530D25-4AA1-F654-2924-6835213FB3C1}" dt="2021-08-15T18:08:14.024" v="1" actId="1076"/>
      <pc:docMkLst>
        <pc:docMk/>
      </pc:docMkLst>
      <pc:sldChg chg="modSp">
        <pc:chgData name="Nicoleta Cristina Carbunaru (2023706)" userId="S::2023706@student.uwtsd.ac.uk::833f242c-552c-4227-86e0-3473a4355b27" providerId="AD" clId="Web-{B2530D25-4AA1-F654-2924-6835213FB3C1}" dt="2021-08-15T18:08:14.024" v="1" actId="1076"/>
        <pc:sldMkLst>
          <pc:docMk/>
          <pc:sldMk cId="109857222" sldId="256"/>
        </pc:sldMkLst>
        <pc:spChg chg="mod">
          <ac:chgData name="Nicoleta Cristina Carbunaru (2023706)" userId="S::2023706@student.uwtsd.ac.uk::833f242c-552c-4227-86e0-3473a4355b27" providerId="AD" clId="Web-{B2530D25-4AA1-F654-2924-6835213FB3C1}" dt="2021-08-15T18:08:14.024" v="1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Nicoleta Cristina Carbunaru (2023706)" userId="S::2023706@student.uwtsd.ac.uk::833f242c-552c-4227-86e0-3473a4355b27" providerId="AD" clId="Web-{734D3985-7D88-4D74-A3AC-22DB22715E2F}"/>
    <pc:docChg chg="addSld modSld">
      <pc:chgData name="Nicoleta Cristina Carbunaru (2023706)" userId="S::2023706@student.uwtsd.ac.uk::833f242c-552c-4227-86e0-3473a4355b27" providerId="AD" clId="Web-{734D3985-7D88-4D74-A3AC-22DB22715E2F}" dt="2021-08-15T18:04:53.512" v="164" actId="20577"/>
      <pc:docMkLst>
        <pc:docMk/>
      </pc:docMkLst>
      <pc:sldChg chg="modSp">
        <pc:chgData name="Nicoleta Cristina Carbunaru (2023706)" userId="S::2023706@student.uwtsd.ac.uk::833f242c-552c-4227-86e0-3473a4355b27" providerId="AD" clId="Web-{734D3985-7D88-4D74-A3AC-22DB22715E2F}" dt="2021-08-15T17:44:41.634" v="14" actId="1076"/>
        <pc:sldMkLst>
          <pc:docMk/>
          <pc:sldMk cId="109857222" sldId="256"/>
        </pc:sldMkLst>
        <pc:spChg chg="mod">
          <ac:chgData name="Nicoleta Cristina Carbunaru (2023706)" userId="S::2023706@student.uwtsd.ac.uk::833f242c-552c-4227-86e0-3473a4355b27" providerId="AD" clId="Web-{734D3985-7D88-4D74-A3AC-22DB22715E2F}" dt="2021-08-15T17:44:41.634" v="14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">
        <pc:chgData name="Nicoleta Cristina Carbunaru (2023706)" userId="S::2023706@student.uwtsd.ac.uk::833f242c-552c-4227-86e0-3473a4355b27" providerId="AD" clId="Web-{734D3985-7D88-4D74-A3AC-22DB22715E2F}" dt="2021-08-15T17:49:29.188" v="48" actId="20577"/>
        <pc:sldMkLst>
          <pc:docMk/>
          <pc:sldMk cId="928430459" sldId="257"/>
        </pc:sldMkLst>
        <pc:spChg chg="add mod">
          <ac:chgData name="Nicoleta Cristina Carbunaru (2023706)" userId="S::2023706@student.uwtsd.ac.uk::833f242c-552c-4227-86e0-3473a4355b27" providerId="AD" clId="Web-{734D3985-7D88-4D74-A3AC-22DB22715E2F}" dt="2021-08-15T17:49:29.188" v="48" actId="20577"/>
          <ac:spMkLst>
            <pc:docMk/>
            <pc:sldMk cId="928430459" sldId="257"/>
            <ac:spMk id="2" creationId="{7E23896C-2D1C-449F-B876-900A34D2A650}"/>
          </ac:spMkLst>
        </pc:spChg>
        <pc:spChg chg="add del mod">
          <ac:chgData name="Nicoleta Cristina Carbunaru (2023706)" userId="S::2023706@student.uwtsd.ac.uk::833f242c-552c-4227-86e0-3473a4355b27" providerId="AD" clId="Web-{734D3985-7D88-4D74-A3AC-22DB22715E2F}" dt="2021-08-15T17:47:28.180" v="26"/>
          <ac:spMkLst>
            <pc:docMk/>
            <pc:sldMk cId="928430459" sldId="257"/>
            <ac:spMk id="3" creationId="{FA24E225-5260-49B8-84D5-39F4C1EEC708}"/>
          </ac:spMkLst>
        </pc:spChg>
      </pc:sldChg>
      <pc:sldChg chg="addSp delSp modSp new">
        <pc:chgData name="Nicoleta Cristina Carbunaru (2023706)" userId="S::2023706@student.uwtsd.ac.uk::833f242c-552c-4227-86e0-3473a4355b27" providerId="AD" clId="Web-{734D3985-7D88-4D74-A3AC-22DB22715E2F}" dt="2021-08-15T17:56:51.414" v="131" actId="20577"/>
        <pc:sldMkLst>
          <pc:docMk/>
          <pc:sldMk cId="1291141554" sldId="258"/>
        </pc:sldMkLst>
        <pc:spChg chg="add mod">
          <ac:chgData name="Nicoleta Cristina Carbunaru (2023706)" userId="S::2023706@student.uwtsd.ac.uk::833f242c-552c-4227-86e0-3473a4355b27" providerId="AD" clId="Web-{734D3985-7D88-4D74-A3AC-22DB22715E2F}" dt="2021-08-15T17:56:51.414" v="131" actId="20577"/>
          <ac:spMkLst>
            <pc:docMk/>
            <pc:sldMk cId="1291141554" sldId="258"/>
            <ac:spMk id="2" creationId="{2B0A98D4-3931-4722-A653-70F55C2388B8}"/>
          </ac:spMkLst>
        </pc:spChg>
        <pc:spChg chg="add del mod">
          <ac:chgData name="Nicoleta Cristina Carbunaru (2023706)" userId="S::2023706@student.uwtsd.ac.uk::833f242c-552c-4227-86e0-3473a4355b27" providerId="AD" clId="Web-{734D3985-7D88-4D74-A3AC-22DB22715E2F}" dt="2021-08-15T17:49:55.018" v="55"/>
          <ac:spMkLst>
            <pc:docMk/>
            <pc:sldMk cId="1291141554" sldId="258"/>
            <ac:spMk id="3" creationId="{58EE1C5E-73A2-4411-8271-51091DD442B9}"/>
          </ac:spMkLst>
        </pc:spChg>
        <pc:spChg chg="add del">
          <ac:chgData name="Nicoleta Cristina Carbunaru (2023706)" userId="S::2023706@student.uwtsd.ac.uk::833f242c-552c-4227-86e0-3473a4355b27" providerId="AD" clId="Web-{734D3985-7D88-4D74-A3AC-22DB22715E2F}" dt="2021-08-15T17:49:50.252" v="53"/>
          <ac:spMkLst>
            <pc:docMk/>
            <pc:sldMk cId="1291141554" sldId="258"/>
            <ac:spMk id="4" creationId="{E49BFE47-EA71-419D-B864-5CB1A0C30AE6}"/>
          </ac:spMkLst>
        </pc:spChg>
      </pc:sldChg>
      <pc:sldChg chg="addSp modSp new">
        <pc:chgData name="Nicoleta Cristina Carbunaru (2023706)" userId="S::2023706@student.uwtsd.ac.uk::833f242c-552c-4227-86e0-3473a4355b27" providerId="AD" clId="Web-{734D3985-7D88-4D74-A3AC-22DB22715E2F}" dt="2021-08-15T18:04:53.512" v="164" actId="20577"/>
        <pc:sldMkLst>
          <pc:docMk/>
          <pc:sldMk cId="3114763219" sldId="259"/>
        </pc:sldMkLst>
        <pc:spChg chg="add mod">
          <ac:chgData name="Nicoleta Cristina Carbunaru (2023706)" userId="S::2023706@student.uwtsd.ac.uk::833f242c-552c-4227-86e0-3473a4355b27" providerId="AD" clId="Web-{734D3985-7D88-4D74-A3AC-22DB22715E2F}" dt="2021-08-15T18:04:53.512" v="164" actId="20577"/>
          <ac:spMkLst>
            <pc:docMk/>
            <pc:sldMk cId="3114763219" sldId="259"/>
            <ac:spMk id="2" creationId="{5ED3CB69-4E98-4265-9FB7-C51B052F5A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021722"/>
            <a:ext cx="10409207" cy="329337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dirty="0">
                <a:ea typeface="+mj-lt"/>
                <a:cs typeface="+mj-lt"/>
              </a:rPr>
              <a:t>STUDENT: NICOLETA CRISTINA </a:t>
            </a:r>
            <a:r>
              <a:rPr lang="en-US" sz="4000">
                <a:ea typeface="+mj-lt"/>
                <a:cs typeface="+mj-lt"/>
              </a:rPr>
              <a:t>CARBUNARU   (2023706)</a:t>
            </a:r>
            <a:br>
              <a:rPr lang="en-US" sz="4000" dirty="0">
                <a:ea typeface="+mj-lt"/>
                <a:cs typeface="+mj-lt"/>
              </a:rPr>
            </a:br>
            <a:r>
              <a:rPr lang="en-US" sz="4000">
                <a:ea typeface="+mj-lt"/>
                <a:cs typeface="+mj-lt"/>
              </a:rPr>
              <a:t>MODULE :Effective Team Work and </a:t>
            </a:r>
            <a:r>
              <a:rPr lang="en-US" sz="4000" dirty="0">
                <a:ea typeface="+mj-lt"/>
                <a:cs typeface="+mj-lt"/>
              </a:rPr>
              <a:t>Communication</a:t>
            </a:r>
            <a:br>
              <a:rPr lang="en-US" sz="4000" dirty="0">
                <a:ea typeface="+mj-lt"/>
                <a:cs typeface="+mj-lt"/>
              </a:rPr>
            </a:br>
            <a:endParaRPr lang="en-US" sz="4000">
              <a:cs typeface="Calibri Light"/>
            </a:endParaRPr>
          </a:p>
          <a:p>
            <a:r>
              <a:rPr lang="en-US" sz="4000" dirty="0">
                <a:ea typeface="+mj-lt"/>
                <a:cs typeface="+mj-lt"/>
              </a:rPr>
              <a:t>  MODULE CODE : BMSW4002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6089321"/>
            <a:ext cx="9144000" cy="165576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23896C-2D1C-449F-B876-900A34D2A650}"/>
              </a:ext>
            </a:extLst>
          </p:cNvPr>
          <p:cNvSpPr txBox="1"/>
          <p:nvPr/>
        </p:nvSpPr>
        <p:spPr>
          <a:xfrm>
            <a:off x="1302588" y="900023"/>
            <a:ext cx="10061274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ea typeface="+mn-lt"/>
                <a:cs typeface="+mn-lt"/>
              </a:rPr>
              <a:t>GOOD MORNING, </a:t>
            </a:r>
            <a:endParaRPr lang="en-US"/>
          </a:p>
          <a:p>
            <a:r>
              <a:rPr lang="en-US" sz="2800" dirty="0">
                <a:ea typeface="+mn-lt"/>
                <a:cs typeface="+mn-lt"/>
              </a:rPr>
              <a:t>MY NAME IS NICOLETA CRISTINA CARBUNARU, AND THIS IS MY INDIVIDUAL PRESENTATION FOR THIS MODULE. I STAYED AND THOUGHT ABOUT THIS PRESENTATION, SINCERELY</a:t>
            </a:r>
            <a:endParaRPr lang="en-US"/>
          </a:p>
          <a:p>
            <a:r>
              <a:rPr lang="en-US" sz="2800" dirty="0">
                <a:ea typeface="+mn-lt"/>
                <a:cs typeface="+mn-lt"/>
              </a:rPr>
              <a:t>HE GAVE ME ENOUGH HEADACHES, CONSIDERING THAT I HAD TO DIVIDE BETWEEN WORK AND SCHOOL, NOT TO SAY ANOTHER PROBLEMS DURING THE COURSE!</a:t>
            </a:r>
          </a:p>
          <a:p>
            <a:r>
              <a:rPr lang="en-US" sz="2800" dirty="0">
                <a:ea typeface="+mn-lt"/>
                <a:cs typeface="+mn-lt"/>
              </a:rPr>
              <a:t>     I CHOSE TODAY TO SIMULATE A LETTER OF INTENT / COMMITMENT IN MY PRESENTATION, DEMONSTRATING IN WRITING MY ABILITIES.</a:t>
            </a:r>
          </a:p>
        </p:txBody>
      </p:sp>
    </p:spTree>
    <p:extLst>
      <p:ext uri="{BB962C8B-B14F-4D97-AF65-F5344CB8AC3E}">
        <p14:creationId xmlns:p14="http://schemas.microsoft.com/office/powerpoint/2010/main" val="928430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0A98D4-3931-4722-A653-70F55C2388B8}"/>
              </a:ext>
            </a:extLst>
          </p:cNvPr>
          <p:cNvSpPr txBox="1"/>
          <p:nvPr/>
        </p:nvSpPr>
        <p:spPr>
          <a:xfrm>
            <a:off x="626854" y="166777"/>
            <a:ext cx="10363199" cy="66787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"                                                                            </a:t>
            </a:r>
            <a:r>
              <a:rPr lang="en-US" sz="2400" dirty="0">
                <a:ea typeface="+mn-lt"/>
                <a:cs typeface="+mn-lt"/>
              </a:rPr>
              <a:t>LETTER OF INTENT</a:t>
            </a:r>
          </a:p>
          <a:p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TO: MAYDAY RECRUITMENT</a:t>
            </a:r>
            <a:endParaRPr lang="en-US" dirty="0">
              <a:ea typeface="+mn-lt"/>
              <a:cs typeface="+mn-lt"/>
            </a:endParaRPr>
          </a:p>
          <a:p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  <a:p>
            <a:r>
              <a:rPr lang="en-US" sz="2400" dirty="0">
                <a:cs typeface="Calibri"/>
              </a:rPr>
              <a:t>                             </a:t>
            </a:r>
            <a:r>
              <a:rPr lang="en-US" sz="2000" dirty="0">
                <a:cs typeface="Calibri"/>
              </a:rPr>
              <a:t> </a:t>
            </a:r>
            <a:r>
              <a:rPr lang="en-US" sz="2000" dirty="0">
                <a:ea typeface="+mn-lt"/>
                <a:cs typeface="+mn-lt"/>
              </a:rPr>
              <a:t>MY NAME IS NICOLETA CRISTINA CARBUNARU AND I AM PLEASED TO SEND YOU THIS LETTER OF INTENT AS A FIRST STEP IN EXPLOITING AN OPPORTUNITY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OF EMPLOYMENT AT YOUR INSTITUTION.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     PLEASE </a:t>
            </a:r>
            <a:r>
              <a:rPr lang="en-US" sz="2000" dirty="0" err="1">
                <a:ea typeface="+mn-lt"/>
                <a:cs typeface="+mn-lt"/>
              </a:rPr>
              <a:t>PLEASE</a:t>
            </a:r>
            <a:r>
              <a:rPr lang="en-US" sz="2000" dirty="0">
                <a:ea typeface="+mn-lt"/>
                <a:cs typeface="+mn-lt"/>
              </a:rPr>
              <a:t>, TOGETHER WITH THIS LETTER C.V. IN WHICH YOU WILL FIND THE DETAILS RELATED TO MY PROFESSIONAL TRAINING AND MY EXPERIENCE.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I LIKE TO RESPOND TO THE CHALLENGE OF SOME NEW SITUATIONS AND I AM CONVINCED THAT I CAN SUCCESSFULLY DEAL WITH THE REQUIREMENTS OF THE JOB, BECAUSE I AM A DYNAMIC PERSON,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CREATIVE, WITH A THOUGHT, WITH A STRATEGIC AND COMMUNICATIVE THINKING.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   IN HOPE THAT I HAVE GAINED YOUR TRUST, THANK YOU IN ADVANCE FOR THE CHANCE OF AN INTERVIEW, ON WHICH I WILL BE ABLE TO GIVE YOU MORE DETAILS ABOUT MY PERSON.</a:t>
            </a: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                                                                                                     REGARDING : NICOLETA  CARBUNARU    "</a:t>
            </a:r>
          </a:p>
          <a:p>
            <a:r>
              <a:rPr lang="en-US" sz="2000" dirty="0">
                <a:cs typeface="Calibri"/>
              </a:rPr>
              <a:t>                                                                                                             </a:t>
            </a:r>
          </a:p>
        </p:txBody>
      </p:sp>
    </p:spTree>
    <p:extLst>
      <p:ext uri="{BB962C8B-B14F-4D97-AF65-F5344CB8AC3E}">
        <p14:creationId xmlns:p14="http://schemas.microsoft.com/office/powerpoint/2010/main" val="1291141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D3CB69-4E98-4265-9FB7-C51B052F5AAB}"/>
              </a:ext>
            </a:extLst>
          </p:cNvPr>
          <p:cNvSpPr txBox="1"/>
          <p:nvPr/>
        </p:nvSpPr>
        <p:spPr>
          <a:xfrm>
            <a:off x="1230702" y="1417607"/>
            <a:ext cx="9141121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ea typeface="+mn-lt"/>
                <a:cs typeface="+mn-lt"/>
              </a:rPr>
              <a:t>THIS WAS ONE OF THE EXAMPLES I PRESENTED, ALONG THE WAY IN WHICH ADDRESSES THERE ARE OTHER CHARACTERISTICS OF THE COMMUNICATION, IN A DIALOGUE THE SIGNS TRANSMITTED BY THE BODY</a:t>
            </a:r>
          </a:p>
          <a:p>
            <a:r>
              <a:rPr lang="en-US" sz="2800" dirty="0">
                <a:ea typeface="+mn-lt"/>
                <a:cs typeface="+mn-lt"/>
              </a:rPr>
              <a:t>, THE POSITION YOU ARE IN IS VERY IMPORTANT, THEY SHOWING THAT YOU ARE A PERSON IN OWN SITUATION WHO KNOWS WHAT HE DOES.</a:t>
            </a:r>
          </a:p>
          <a:p>
            <a:endParaRPr lang="en-US" sz="2800" dirty="0">
              <a:cs typeface="Calibri"/>
            </a:endParaRPr>
          </a:p>
          <a:p>
            <a:r>
              <a:rPr lang="en-US" sz="2800" dirty="0">
                <a:cs typeface="Calibri"/>
              </a:rPr>
              <a:t>   </a:t>
            </a:r>
          </a:p>
          <a:p>
            <a:r>
              <a:rPr lang="en-US" sz="2800" dirty="0">
                <a:cs typeface="Calibri"/>
              </a:rPr>
              <a:t>                                         THANK YOU ! </a:t>
            </a:r>
          </a:p>
        </p:txBody>
      </p:sp>
    </p:spTree>
    <p:extLst>
      <p:ext uri="{BB962C8B-B14F-4D97-AF65-F5344CB8AC3E}">
        <p14:creationId xmlns:p14="http://schemas.microsoft.com/office/powerpoint/2010/main" val="3114763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STUDENT: NICOLETA CRISTINA CARBUNARU   (2023706) MODULE :Effective Team Work and Communication    MODULE CODE : BMSW4002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</cp:revision>
  <dcterms:created xsi:type="dcterms:W3CDTF">2021-08-15T17:42:17Z</dcterms:created>
  <dcterms:modified xsi:type="dcterms:W3CDTF">2021-08-15T19:01:31Z</dcterms:modified>
</cp:coreProperties>
</file>