
<file path=[Content_Types].xml><?xml version="1.0" encoding="utf-8"?>
<Types xmlns="http://schemas.openxmlformats.org/package/2006/content-types">
  <Default Extension="gif" ContentType="image/gif"/>
  <Default Extension="glb" ContentType="model/gltf.binary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3DFE6-6035-4855-A12F-4ED4D47926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03675-6989-497C-9ED2-F363EB760A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1CA4F-D663-4858-ACFC-AB008BCE6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A049-D571-4DDD-9259-5CC3CF94E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03D5-65C9-4654-A631-4B0978F8F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953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86403-E2B0-4C5A-92FE-509A2ADA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4EF23-5944-4982-A00C-CF7173A88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1BC29-0ACE-429C-920A-39C5E1481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04553-6115-4ED7-9B2B-E77BD8C0F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5DC43-8588-44E6-A7AB-EB78CA183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025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D9627-6A19-45B0-92D5-D5656B4FF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F11A9A-DEBF-4C37-88CE-14C412745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9A5E4-2B46-4A54-9DB8-D0606DAD2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43730-1B52-404B-A65B-27A756AAB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493A4-9CDA-432D-86F8-0E2A85AE2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634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1A70B-D5A2-4E43-975B-A6F0445AD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5F0B6-7536-45F5-98E3-0AF1E40640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15FEF-CD58-41C8-9E5E-33905E6CE3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40B611-511B-4173-B68B-9C87025B9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3689F-205A-4DEB-889B-8F4AC1196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1E8BB2-D5BC-4B21-99A4-6DFB543A5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507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793DA-8C35-42BD-BD12-972F47F44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DDD671-F229-4489-AE3B-1339CC912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E3129-1E62-474F-A43A-3B910580EF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A68D1-74BB-480B-A8A5-B600BDD2E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4025CE-A5D8-4F42-85FF-1E4EFAE1B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63441C-E331-4DCC-81DD-E4B694CD2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E2AD10-2EA8-44C2-9F22-21685BD1B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0536BC-2BD7-4FCA-85E8-C479973D9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514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B432-713E-4EE6-A763-B33C84E83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FE143E-4B35-402B-8684-C7E6446D2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B5AB4E-805E-4110-A1A9-B68BC9EEC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E1178C-6261-4479-B8B9-C12013AA6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187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A6DA5D-B1B7-4EB5-AB27-A7116689C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D5A1C6-877B-4B5B-A348-CC5ED4E48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F9587-9DF5-4FDD-994A-AF5F9DFA8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901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6540E-F6C2-4B00-BCD2-D3D409D30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9106B-0953-446C-A447-7D9EA0432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A19669-2465-413A-9973-C14428ABC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27B5A5-61DF-44E2-9AD6-BC18F81B2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F2AAE7-D90F-485A-9842-D61EFC32D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B1714B-1742-486E-A92D-64BC8EC2D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447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40813-2AF8-4106-A2F7-5269C2E73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018520-B4F9-4566-8D88-7F395D3FE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65FF68-887E-4351-A518-9DA6CC468F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816131-89BF-4C01-9B81-904E5DCAC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22173-6844-4369-9D6C-BDADE79C5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229B8-4B1B-4284-AF76-A76FCDDD7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8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1CB17-0D5B-4E68-B639-4D1E4AAAD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69E2C7-9652-4D89-B402-84C5EB9D00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016E2-0039-4975-9021-1552F67F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07859-31FA-4664-8F6E-C013388FC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0A1D8-E61D-44C6-B96D-869ECA635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586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F190BC-26EF-43FA-A3AF-496B2DD184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3278B-C13F-4F0F-8A8E-2C6D45FF73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CD08B-1989-4734-A050-9F6BEAF0D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3B82E-C8E1-4DE9-A89A-EBF5E958C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AAB88-1BAB-4C23-B5ED-E0AB0EAC0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4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A755EE-6D08-4099-90FB-2257D0F37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0121D-2333-4B87-8848-1954BDB32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0F03E-3A11-4C6B-BB69-CBCBA5B4BE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3E93E-FC0C-4F8F-A151-A686AB68946F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FBBB1-307F-44A8-A53E-E7DE4E16E9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B96A9-E1B1-40CF-AC8B-D9EE28C8DC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BD417-AD21-434B-BCCB-F343E7B34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29BF454-0859-41CD-91DC-7B7AAA0266AE}"/>
              </a:ext>
            </a:extLst>
          </p:cNvPr>
          <p:cNvSpPr/>
          <p:nvPr/>
        </p:nvSpPr>
        <p:spPr>
          <a:xfrm>
            <a:off x="965653" y="385894"/>
            <a:ext cx="830509" cy="8389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CD487656-38D9-4941-9563-84A966421805}"/>
              </a:ext>
            </a:extLst>
          </p:cNvPr>
          <p:cNvSpPr/>
          <p:nvPr/>
        </p:nvSpPr>
        <p:spPr>
          <a:xfrm>
            <a:off x="2462169" y="276836"/>
            <a:ext cx="914400" cy="838900"/>
          </a:xfrm>
          <a:prstGeom prst="triangl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Sphere">
                <a:extLst>
                  <a:ext uri="{FF2B5EF4-FFF2-40B4-BE49-F238E27FC236}">
                    <a16:creationId xmlns:a16="http://schemas.microsoft.com/office/drawing/2014/main" id="{5CBDFB19-AC05-48A9-BDCC-DD707E51257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099354953"/>
                  </p:ext>
                </p:extLst>
              </p:nvPr>
            </p:nvGraphicFramePr>
            <p:xfrm>
              <a:off x="4415567" y="241700"/>
              <a:ext cx="890231" cy="909171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890231" cy="909171"/>
                    </a:xfrm>
                    <a:prstGeom prst="rect">
                      <a:avLst/>
                    </a:prstGeom>
                    <a:noFill/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-17" ay="-60535" az="-40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49634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Sphere">
                <a:extLst>
                  <a:ext uri="{FF2B5EF4-FFF2-40B4-BE49-F238E27FC236}">
                    <a16:creationId xmlns:a16="http://schemas.microsoft.com/office/drawing/2014/main" id="{5CBDFB19-AC05-48A9-BDCC-DD707E51257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15567" y="241700"/>
                <a:ext cx="890231" cy="909171"/>
              </a:xfrm>
              <a:prstGeom prst="rect">
                <a:avLst/>
              </a:prstGeom>
              <a:noFill/>
            </p:spPr>
          </p:pic>
        </mc:Fallback>
      </mc:AlternateContent>
      <p:sp>
        <p:nvSpPr>
          <p:cNvPr id="7" name="Oval 6">
            <a:extLst>
              <a:ext uri="{FF2B5EF4-FFF2-40B4-BE49-F238E27FC236}">
                <a16:creationId xmlns:a16="http://schemas.microsoft.com/office/drawing/2014/main" id="{BECE9851-675D-4551-A15C-EF0D3BDBD848}"/>
              </a:ext>
            </a:extLst>
          </p:cNvPr>
          <p:cNvSpPr/>
          <p:nvPr/>
        </p:nvSpPr>
        <p:spPr>
          <a:xfrm>
            <a:off x="7039948" y="276836"/>
            <a:ext cx="838900" cy="838899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3E485AA-1F85-4641-9086-D2EA242E380B}"/>
              </a:ext>
            </a:extLst>
          </p:cNvPr>
          <p:cNvSpPr/>
          <p:nvPr/>
        </p:nvSpPr>
        <p:spPr>
          <a:xfrm>
            <a:off x="6726946" y="1946310"/>
            <a:ext cx="1464906" cy="83889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547004-57F4-40B3-9F13-511F249F4DF2}"/>
              </a:ext>
            </a:extLst>
          </p:cNvPr>
          <p:cNvSpPr/>
          <p:nvPr/>
        </p:nvSpPr>
        <p:spPr>
          <a:xfrm>
            <a:off x="10187031" y="276836"/>
            <a:ext cx="1564172" cy="83889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 descr="A close up of a person&#10;&#10;Description automatically generated">
            <a:extLst>
              <a:ext uri="{FF2B5EF4-FFF2-40B4-BE49-F238E27FC236}">
                <a16:creationId xmlns:a16="http://schemas.microsoft.com/office/drawing/2014/main" id="{3EFBE983-6081-4C3F-AE69-00A4FE2A0B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59" b="15261"/>
          <a:stretch/>
        </p:blipFill>
        <p:spPr>
          <a:xfrm>
            <a:off x="4256311" y="1810097"/>
            <a:ext cx="1208745" cy="1111326"/>
          </a:xfrm>
          <a:prstGeom prst="rect">
            <a:avLst/>
          </a:prstGeom>
        </p:spPr>
      </p:pic>
      <p:pic>
        <p:nvPicPr>
          <p:cNvPr id="14" name="Picture 13" descr="A close up of a card&#10;&#10;Description automatically generated">
            <a:extLst>
              <a:ext uri="{FF2B5EF4-FFF2-40B4-BE49-F238E27FC236}">
                <a16:creationId xmlns:a16="http://schemas.microsoft.com/office/drawing/2014/main" id="{DFFF5C54-8774-4F4A-83D0-95D81795C4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284" y="1706922"/>
            <a:ext cx="1156170" cy="1156170"/>
          </a:xfrm>
          <a:prstGeom prst="rect">
            <a:avLst/>
          </a:prstGeom>
        </p:spPr>
      </p:pic>
      <p:pic>
        <p:nvPicPr>
          <p:cNvPr id="16" name="Picture 15" descr="A picture containing bottle&#10;&#10;Description automatically generated">
            <a:extLst>
              <a:ext uri="{FF2B5EF4-FFF2-40B4-BE49-F238E27FC236}">
                <a16:creationId xmlns:a16="http://schemas.microsoft.com/office/drawing/2014/main" id="{08772418-D84E-4050-BB95-826DA943C88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89" t="12531" r="21086" b="16057"/>
          <a:stretch/>
        </p:blipFill>
        <p:spPr>
          <a:xfrm>
            <a:off x="410501" y="1537477"/>
            <a:ext cx="1026413" cy="1333790"/>
          </a:xfrm>
          <a:prstGeom prst="rect">
            <a:avLst/>
          </a:prstGeom>
        </p:spPr>
      </p:pic>
      <p:pic>
        <p:nvPicPr>
          <p:cNvPr id="19" name="Picture 18" descr="A picture containing table&#10;&#10;Description automatically generated">
            <a:extLst>
              <a:ext uri="{FF2B5EF4-FFF2-40B4-BE49-F238E27FC236}">
                <a16:creationId xmlns:a16="http://schemas.microsoft.com/office/drawing/2014/main" id="{D732C239-A317-46F6-8E92-98BF15DB790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93" b="16012"/>
          <a:stretch/>
        </p:blipFill>
        <p:spPr>
          <a:xfrm>
            <a:off x="9251659" y="1810097"/>
            <a:ext cx="2136025" cy="137959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9B75786-219C-4AC4-BAF3-68FD4804C4B9}"/>
              </a:ext>
            </a:extLst>
          </p:cNvPr>
          <p:cNvSpPr txBox="1"/>
          <p:nvPr/>
        </p:nvSpPr>
        <p:spPr>
          <a:xfrm>
            <a:off x="2260565" y="326953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2.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B796C6B-2D54-439C-8A83-B0DA805F2AC1}"/>
              </a:ext>
            </a:extLst>
          </p:cNvPr>
          <p:cNvSpPr txBox="1"/>
          <p:nvPr/>
        </p:nvSpPr>
        <p:spPr>
          <a:xfrm>
            <a:off x="562981" y="385894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1.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8F0C2C2-071F-4A6E-9A51-CB6F39DE9DB1}"/>
              </a:ext>
            </a:extLst>
          </p:cNvPr>
          <p:cNvSpPr txBox="1"/>
          <p:nvPr/>
        </p:nvSpPr>
        <p:spPr>
          <a:xfrm>
            <a:off x="6674380" y="345916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4.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3B0996-16C1-4829-9099-10815F6840A4}"/>
              </a:ext>
            </a:extLst>
          </p:cNvPr>
          <p:cNvSpPr txBox="1"/>
          <p:nvPr/>
        </p:nvSpPr>
        <p:spPr>
          <a:xfrm>
            <a:off x="4054975" y="385894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3.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ED54FF2-96E9-4116-BF38-702B0A7D8F55}"/>
              </a:ext>
            </a:extLst>
          </p:cNvPr>
          <p:cNvSpPr txBox="1"/>
          <p:nvPr/>
        </p:nvSpPr>
        <p:spPr>
          <a:xfrm>
            <a:off x="2139948" y="1768064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7.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BEA528C-1833-4EB2-BA24-A8176CE56181}"/>
              </a:ext>
            </a:extLst>
          </p:cNvPr>
          <p:cNvSpPr txBox="1"/>
          <p:nvPr/>
        </p:nvSpPr>
        <p:spPr>
          <a:xfrm>
            <a:off x="361645" y="1761644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6.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1DC40C4-C374-459D-9808-E7B3D9891FB5}"/>
              </a:ext>
            </a:extLst>
          </p:cNvPr>
          <p:cNvSpPr txBox="1"/>
          <p:nvPr/>
        </p:nvSpPr>
        <p:spPr>
          <a:xfrm>
            <a:off x="9784359" y="326953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5.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B0D2649-0F04-41D0-8BE1-FF9C09813C9A}"/>
              </a:ext>
            </a:extLst>
          </p:cNvPr>
          <p:cNvSpPr txBox="1"/>
          <p:nvPr/>
        </p:nvSpPr>
        <p:spPr>
          <a:xfrm>
            <a:off x="9150459" y="1952730"/>
            <a:ext cx="606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10.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C2DB5FF-F5B8-4BF2-8E04-EEA2E22F0974}"/>
              </a:ext>
            </a:extLst>
          </p:cNvPr>
          <p:cNvSpPr txBox="1"/>
          <p:nvPr/>
        </p:nvSpPr>
        <p:spPr>
          <a:xfrm>
            <a:off x="6424109" y="1946310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9.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216E03F-341C-4181-9DB1-27AF0B3F7A78}"/>
              </a:ext>
            </a:extLst>
          </p:cNvPr>
          <p:cNvSpPr txBox="1"/>
          <p:nvPr/>
        </p:nvSpPr>
        <p:spPr>
          <a:xfrm>
            <a:off x="4112680" y="1819293"/>
            <a:ext cx="40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8.</a:t>
            </a:r>
            <a:endParaRPr lang="en-GB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0" name="Speech Bubble: Oval 29">
            <a:extLst>
              <a:ext uri="{FF2B5EF4-FFF2-40B4-BE49-F238E27FC236}">
                <a16:creationId xmlns:a16="http://schemas.microsoft.com/office/drawing/2014/main" id="{66EDC5B9-C5CF-4C3E-860C-A61997C34154}"/>
              </a:ext>
            </a:extLst>
          </p:cNvPr>
          <p:cNvSpPr/>
          <p:nvPr/>
        </p:nvSpPr>
        <p:spPr>
          <a:xfrm>
            <a:off x="622000" y="3246696"/>
            <a:ext cx="2875454" cy="688175"/>
          </a:xfrm>
          <a:prstGeom prst="wedgeEllipseCallout">
            <a:avLst>
              <a:gd name="adj1" fmla="val -65322"/>
              <a:gd name="adj2" fmla="val 365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Ble mae’r _______?</a:t>
            </a:r>
            <a:endParaRPr lang="en-GB" dirty="0"/>
          </a:p>
        </p:txBody>
      </p:sp>
      <p:sp>
        <p:nvSpPr>
          <p:cNvPr id="31" name="Speech Bubble: Oval 30">
            <a:extLst>
              <a:ext uri="{FF2B5EF4-FFF2-40B4-BE49-F238E27FC236}">
                <a16:creationId xmlns:a16="http://schemas.microsoft.com/office/drawing/2014/main" id="{34B8B983-141E-4C60-A3C5-A1DC64E818AA}"/>
              </a:ext>
            </a:extLst>
          </p:cNvPr>
          <p:cNvSpPr/>
          <p:nvPr/>
        </p:nvSpPr>
        <p:spPr>
          <a:xfrm>
            <a:off x="3786889" y="3279424"/>
            <a:ext cx="2489672" cy="597208"/>
          </a:xfrm>
          <a:prstGeom prst="wedgeEllipseCallout">
            <a:avLst>
              <a:gd name="adj1" fmla="val 32165"/>
              <a:gd name="adj2" fmla="val -85912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Dyna’r _______.</a:t>
            </a:r>
            <a:endParaRPr lang="en-GB" dirty="0"/>
          </a:p>
        </p:txBody>
      </p:sp>
      <p:sp>
        <p:nvSpPr>
          <p:cNvPr id="33" name="Speech Bubble: Oval 32">
            <a:extLst>
              <a:ext uri="{FF2B5EF4-FFF2-40B4-BE49-F238E27FC236}">
                <a16:creationId xmlns:a16="http://schemas.microsoft.com/office/drawing/2014/main" id="{4306661E-314F-4DE3-B6D7-7F3144559311}"/>
              </a:ext>
            </a:extLst>
          </p:cNvPr>
          <p:cNvSpPr/>
          <p:nvPr/>
        </p:nvSpPr>
        <p:spPr>
          <a:xfrm>
            <a:off x="562980" y="4549081"/>
            <a:ext cx="2934473" cy="688175"/>
          </a:xfrm>
          <a:prstGeom prst="wedgeEllipseCallout">
            <a:avLst>
              <a:gd name="adj1" fmla="val -59319"/>
              <a:gd name="adj2" fmla="val -426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Oes ________ yma?</a:t>
            </a:r>
            <a:endParaRPr lang="en-GB" dirty="0"/>
          </a:p>
        </p:txBody>
      </p:sp>
      <p:sp>
        <p:nvSpPr>
          <p:cNvPr id="34" name="Speech Bubble: Oval 33">
            <a:extLst>
              <a:ext uri="{FF2B5EF4-FFF2-40B4-BE49-F238E27FC236}">
                <a16:creationId xmlns:a16="http://schemas.microsoft.com/office/drawing/2014/main" id="{EC1005B6-33A5-4DEA-94E9-C1276550F75B}"/>
              </a:ext>
            </a:extLst>
          </p:cNvPr>
          <p:cNvSpPr/>
          <p:nvPr/>
        </p:nvSpPr>
        <p:spPr>
          <a:xfrm>
            <a:off x="531821" y="5783931"/>
            <a:ext cx="3255067" cy="688175"/>
          </a:xfrm>
          <a:prstGeom prst="wedgeEllipseCallout">
            <a:avLst>
              <a:gd name="adj1" fmla="val -57590"/>
              <a:gd name="adj2" fmla="val 499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yw siâp rhif __?</a:t>
            </a:r>
            <a:endParaRPr lang="en-GB" dirty="0"/>
          </a:p>
        </p:txBody>
      </p:sp>
      <p:sp>
        <p:nvSpPr>
          <p:cNvPr id="35" name="Speech Bubble: Oval 34">
            <a:extLst>
              <a:ext uri="{FF2B5EF4-FFF2-40B4-BE49-F238E27FC236}">
                <a16:creationId xmlns:a16="http://schemas.microsoft.com/office/drawing/2014/main" id="{7F7A5169-3100-4A8E-918B-ACA86AB107DC}"/>
              </a:ext>
            </a:extLst>
          </p:cNvPr>
          <p:cNvSpPr/>
          <p:nvPr/>
        </p:nvSpPr>
        <p:spPr>
          <a:xfrm>
            <a:off x="3998751" y="5783930"/>
            <a:ext cx="2828030" cy="688175"/>
          </a:xfrm>
          <a:prstGeom prst="wedgeEllipseCallout">
            <a:avLst>
              <a:gd name="adj1" fmla="val 38557"/>
              <a:gd name="adj2" fmla="val 74329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___yw siap rhif __ .</a:t>
            </a:r>
            <a:endParaRPr lang="en-GB" dirty="0"/>
          </a:p>
        </p:txBody>
      </p:sp>
      <p:sp>
        <p:nvSpPr>
          <p:cNvPr id="36" name="Speech Bubble: Oval 35">
            <a:extLst>
              <a:ext uri="{FF2B5EF4-FFF2-40B4-BE49-F238E27FC236}">
                <a16:creationId xmlns:a16="http://schemas.microsoft.com/office/drawing/2014/main" id="{F260E862-9BD2-4A17-8B29-B8C3232EB578}"/>
              </a:ext>
            </a:extLst>
          </p:cNvPr>
          <p:cNvSpPr/>
          <p:nvPr/>
        </p:nvSpPr>
        <p:spPr>
          <a:xfrm>
            <a:off x="3902663" y="4549081"/>
            <a:ext cx="2623898" cy="688175"/>
          </a:xfrm>
          <a:prstGeom prst="wedgeEllipseCallout">
            <a:avLst>
              <a:gd name="adj1" fmla="val 37584"/>
              <a:gd name="adj2" fmla="val -74392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Oes/Nacoes</a:t>
            </a:r>
            <a:endParaRPr lang="en-GB" dirty="0"/>
          </a:p>
        </p:txBody>
      </p:sp>
      <p:sp>
        <p:nvSpPr>
          <p:cNvPr id="37" name="Speech Bubble: Oval 36">
            <a:extLst>
              <a:ext uri="{FF2B5EF4-FFF2-40B4-BE49-F238E27FC236}">
                <a16:creationId xmlns:a16="http://schemas.microsoft.com/office/drawing/2014/main" id="{1D71E9D8-D20B-436C-A5FE-BEBFB4FD7896}"/>
              </a:ext>
            </a:extLst>
          </p:cNvPr>
          <p:cNvSpPr/>
          <p:nvPr/>
        </p:nvSpPr>
        <p:spPr>
          <a:xfrm>
            <a:off x="6751528" y="4337174"/>
            <a:ext cx="2784848" cy="983609"/>
          </a:xfrm>
          <a:prstGeom prst="wedgeEllipseCallout">
            <a:avLst>
              <a:gd name="adj1" fmla="val -57341"/>
              <a:gd name="adj2" fmla="val -40063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Sawl ochr sydd gan siâp rhif _____?</a:t>
            </a:r>
            <a:endParaRPr lang="en-GB" dirty="0"/>
          </a:p>
        </p:txBody>
      </p:sp>
      <p:sp>
        <p:nvSpPr>
          <p:cNvPr id="38" name="Speech Bubble: Oval 37">
            <a:extLst>
              <a:ext uri="{FF2B5EF4-FFF2-40B4-BE49-F238E27FC236}">
                <a16:creationId xmlns:a16="http://schemas.microsoft.com/office/drawing/2014/main" id="{5D4B4F55-D8BD-4212-8413-617BD06B69B6}"/>
              </a:ext>
            </a:extLst>
          </p:cNvPr>
          <p:cNvSpPr/>
          <p:nvPr/>
        </p:nvSpPr>
        <p:spPr>
          <a:xfrm>
            <a:off x="9586669" y="4291617"/>
            <a:ext cx="2458626" cy="922463"/>
          </a:xfrm>
          <a:prstGeom prst="wedgeEllipseCallout">
            <a:avLst>
              <a:gd name="adj1" fmla="val 54849"/>
              <a:gd name="adj2" fmla="val 71890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_____ ochr sydd gan siâp rhif ___</a:t>
            </a:r>
            <a:endParaRPr lang="en-GB" dirty="0"/>
          </a:p>
        </p:txBody>
      </p:sp>
      <p:sp>
        <p:nvSpPr>
          <p:cNvPr id="39" name="Speech Bubble: Oval 38">
            <a:extLst>
              <a:ext uri="{FF2B5EF4-FFF2-40B4-BE49-F238E27FC236}">
                <a16:creationId xmlns:a16="http://schemas.microsoft.com/office/drawing/2014/main" id="{B82AA89C-3271-4BB0-8812-0C041AC54B39}"/>
              </a:ext>
            </a:extLst>
          </p:cNvPr>
          <p:cNvSpPr/>
          <p:nvPr/>
        </p:nvSpPr>
        <p:spPr>
          <a:xfrm>
            <a:off x="6875716" y="5823909"/>
            <a:ext cx="2343785" cy="688175"/>
          </a:xfrm>
          <a:prstGeom prst="wedgeEllipseCallout">
            <a:avLst>
              <a:gd name="adj1" fmla="val -43804"/>
              <a:gd name="adj2" fmla="val -8902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Pa un yw dy hoff siâp di?</a:t>
            </a:r>
            <a:endParaRPr lang="en-GB" dirty="0"/>
          </a:p>
        </p:txBody>
      </p:sp>
      <p:sp>
        <p:nvSpPr>
          <p:cNvPr id="40" name="Speech Bubble: Oval 39">
            <a:extLst>
              <a:ext uri="{FF2B5EF4-FFF2-40B4-BE49-F238E27FC236}">
                <a16:creationId xmlns:a16="http://schemas.microsoft.com/office/drawing/2014/main" id="{20078450-5ADB-4AF5-AA34-FA6A64475409}"/>
              </a:ext>
            </a:extLst>
          </p:cNvPr>
          <p:cNvSpPr/>
          <p:nvPr/>
        </p:nvSpPr>
        <p:spPr>
          <a:xfrm>
            <a:off x="9421397" y="5752900"/>
            <a:ext cx="2623898" cy="688175"/>
          </a:xfrm>
          <a:prstGeom prst="wedgeEllipseCallout">
            <a:avLst>
              <a:gd name="adj1" fmla="val 48775"/>
              <a:gd name="adj2" fmla="val 58481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_____ yw fy hoff siâp i.</a:t>
            </a:r>
            <a:endParaRPr lang="en-GB" dirty="0"/>
          </a:p>
        </p:txBody>
      </p:sp>
      <p:sp>
        <p:nvSpPr>
          <p:cNvPr id="41" name="Speech Bubble: Oval 40">
            <a:extLst>
              <a:ext uri="{FF2B5EF4-FFF2-40B4-BE49-F238E27FC236}">
                <a16:creationId xmlns:a16="http://schemas.microsoft.com/office/drawing/2014/main" id="{8E899EF9-F872-4381-8310-E03957A21289}"/>
              </a:ext>
            </a:extLst>
          </p:cNvPr>
          <p:cNvSpPr/>
          <p:nvPr/>
        </p:nvSpPr>
        <p:spPr>
          <a:xfrm>
            <a:off x="6875716" y="3189695"/>
            <a:ext cx="2347993" cy="983609"/>
          </a:xfrm>
          <a:prstGeom prst="wedgeEllipseCallout">
            <a:avLst>
              <a:gd name="adj1" fmla="val -62700"/>
              <a:gd name="adj2" fmla="val 24756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Pa liw yw siâp rhif ___?</a:t>
            </a:r>
            <a:endParaRPr lang="en-GB" dirty="0"/>
          </a:p>
        </p:txBody>
      </p:sp>
      <p:sp>
        <p:nvSpPr>
          <p:cNvPr id="42" name="Speech Bubble: Oval 41">
            <a:extLst>
              <a:ext uri="{FF2B5EF4-FFF2-40B4-BE49-F238E27FC236}">
                <a16:creationId xmlns:a16="http://schemas.microsoft.com/office/drawing/2014/main" id="{8BC51775-A4C7-4682-8F1F-71298D087C09}"/>
              </a:ext>
            </a:extLst>
          </p:cNvPr>
          <p:cNvSpPr/>
          <p:nvPr/>
        </p:nvSpPr>
        <p:spPr>
          <a:xfrm>
            <a:off x="9504033" y="3189695"/>
            <a:ext cx="2458626" cy="922463"/>
          </a:xfrm>
          <a:prstGeom prst="wedgeEllipseCallout">
            <a:avLst>
              <a:gd name="adj1" fmla="val 54849"/>
              <a:gd name="adj2" fmla="val 71890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Mae si</a:t>
            </a:r>
            <a:r>
              <a:rPr lang="cy-GB" altLang="ja-JP" dirty="0"/>
              <a:t>âp rhif ___ yn </a:t>
            </a:r>
            <a:r>
              <a:rPr lang="cy-GB" altLang="ja-JP" b="1" dirty="0"/>
              <a:t>*</a:t>
            </a:r>
            <a:r>
              <a:rPr lang="cy-GB" altLang="ja-JP" dirty="0"/>
              <a:t>_____</a:t>
            </a:r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E6DC2BB-BA38-43BD-BE75-70D73E0CCAB0}"/>
              </a:ext>
            </a:extLst>
          </p:cNvPr>
          <p:cNvSpPr txBox="1"/>
          <p:nvPr/>
        </p:nvSpPr>
        <p:spPr>
          <a:xfrm>
            <a:off x="8578030" y="6441075"/>
            <a:ext cx="4310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* = treiglad meddal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104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716</TotalTime>
  <Words>88</Words>
  <Application>Microsoft Office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Williams</dc:creator>
  <cp:lastModifiedBy>Aled Williams</cp:lastModifiedBy>
  <cp:revision>8</cp:revision>
  <dcterms:created xsi:type="dcterms:W3CDTF">2020-02-03T19:38:52Z</dcterms:created>
  <dcterms:modified xsi:type="dcterms:W3CDTF">2020-02-04T07:38:16Z</dcterms:modified>
</cp:coreProperties>
</file>