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C418E-58B1-BABA-6BC9-6310354E509A}" v="282" dt="2026-04-29T11:36:06.966"/>
    <p1510:client id="{6B4C6980-2B06-1FA4-0052-0647B53B211E}" v="403" dt="2026-04-29T02:49:36.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3E61AA-467D-4B6F-A7A8-3D039A5D6987}"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6938AA66-1C62-427F-8DB1-52A83FF25482}">
      <dgm:prSet/>
      <dgm:spPr/>
      <dgm:t>
        <a:bodyPr/>
        <a:lstStyle/>
        <a:p>
          <a:r>
            <a:rPr lang="en-US"/>
            <a:t>Secure</a:t>
          </a:r>
        </a:p>
      </dgm:t>
    </dgm:pt>
    <dgm:pt modelId="{647BF5C6-7BDA-49B2-BBB8-BE30E6A39AC3}" type="parTrans" cxnId="{01FFC2F4-AFB9-47C2-836C-B21C97FCB04E}">
      <dgm:prSet/>
      <dgm:spPr/>
      <dgm:t>
        <a:bodyPr/>
        <a:lstStyle/>
        <a:p>
          <a:endParaRPr lang="en-US"/>
        </a:p>
      </dgm:t>
    </dgm:pt>
    <dgm:pt modelId="{53FE8BF9-91B6-4A42-8F4E-C9C3139D6C43}" type="sibTrans" cxnId="{01FFC2F4-AFB9-47C2-836C-B21C97FCB04E}">
      <dgm:prSet/>
      <dgm:spPr/>
      <dgm:t>
        <a:bodyPr/>
        <a:lstStyle/>
        <a:p>
          <a:endParaRPr lang="en-US"/>
        </a:p>
      </dgm:t>
    </dgm:pt>
    <dgm:pt modelId="{32A4CD04-2744-4D5E-9F09-730973D58149}">
      <dgm:prSet/>
      <dgm:spPr/>
      <dgm:t>
        <a:bodyPr/>
        <a:lstStyle/>
        <a:p>
          <a:r>
            <a:rPr lang="en-US"/>
            <a:t>Secure connection between London &amp; Swansea </a:t>
          </a:r>
        </a:p>
      </dgm:t>
    </dgm:pt>
    <dgm:pt modelId="{F7A36BCC-B002-4649-ADAD-38872CFC48F5}" type="parTrans" cxnId="{C30C72E5-7879-4E60-A839-8363F1395DB8}">
      <dgm:prSet/>
      <dgm:spPr/>
      <dgm:t>
        <a:bodyPr/>
        <a:lstStyle/>
        <a:p>
          <a:endParaRPr lang="en-US"/>
        </a:p>
      </dgm:t>
    </dgm:pt>
    <dgm:pt modelId="{60D7E567-49E2-4EE7-8F50-FCF46BEC46CA}" type="sibTrans" cxnId="{C30C72E5-7879-4E60-A839-8363F1395DB8}">
      <dgm:prSet/>
      <dgm:spPr/>
      <dgm:t>
        <a:bodyPr/>
        <a:lstStyle/>
        <a:p>
          <a:endParaRPr lang="en-US"/>
        </a:p>
      </dgm:t>
    </dgm:pt>
    <dgm:pt modelId="{3C705FFE-24F6-4C0A-A1F4-A31C0F5DDC6B}">
      <dgm:prSet/>
      <dgm:spPr/>
      <dgm:t>
        <a:bodyPr/>
        <a:lstStyle/>
        <a:p>
          <a:r>
            <a:rPr lang="en-US"/>
            <a:t>Block</a:t>
          </a:r>
        </a:p>
      </dgm:t>
    </dgm:pt>
    <dgm:pt modelId="{184D5104-3172-41B4-AF8A-19F8843A4618}" type="parTrans" cxnId="{C54E2536-8915-4A8E-A879-6D67C943078F}">
      <dgm:prSet/>
      <dgm:spPr/>
      <dgm:t>
        <a:bodyPr/>
        <a:lstStyle/>
        <a:p>
          <a:endParaRPr lang="en-US"/>
        </a:p>
      </dgm:t>
    </dgm:pt>
    <dgm:pt modelId="{7982042D-BD5F-4684-AA57-F312D3AAFD29}" type="sibTrans" cxnId="{C54E2536-8915-4A8E-A879-6D67C943078F}">
      <dgm:prSet/>
      <dgm:spPr/>
      <dgm:t>
        <a:bodyPr/>
        <a:lstStyle/>
        <a:p>
          <a:endParaRPr lang="en-US"/>
        </a:p>
      </dgm:t>
    </dgm:pt>
    <dgm:pt modelId="{5469EEDE-DB69-45F3-AD33-EEC2F1379FCD}">
      <dgm:prSet/>
      <dgm:spPr/>
      <dgm:t>
        <a:bodyPr/>
        <a:lstStyle/>
        <a:p>
          <a:r>
            <a:rPr lang="en-US"/>
            <a:t>Block unauthorized inbound &amp; outbound traffic </a:t>
          </a:r>
        </a:p>
      </dgm:t>
    </dgm:pt>
    <dgm:pt modelId="{1509ADEC-5DA7-4500-BA72-11B352809714}" type="parTrans" cxnId="{3C0D6C34-4534-4B26-8771-A43656D06C4B}">
      <dgm:prSet/>
      <dgm:spPr/>
      <dgm:t>
        <a:bodyPr/>
        <a:lstStyle/>
        <a:p>
          <a:endParaRPr lang="en-US"/>
        </a:p>
      </dgm:t>
    </dgm:pt>
    <dgm:pt modelId="{271EF900-1C9A-4CAE-B1D3-54677A39D539}" type="sibTrans" cxnId="{3C0D6C34-4534-4B26-8771-A43656D06C4B}">
      <dgm:prSet/>
      <dgm:spPr/>
      <dgm:t>
        <a:bodyPr/>
        <a:lstStyle/>
        <a:p>
          <a:endParaRPr lang="en-US"/>
        </a:p>
      </dgm:t>
    </dgm:pt>
    <dgm:pt modelId="{3B67188A-4B01-4A07-B2E7-6562DC1FD334}">
      <dgm:prSet/>
      <dgm:spPr/>
      <dgm:t>
        <a:bodyPr/>
        <a:lstStyle/>
        <a:p>
          <a:r>
            <a:rPr lang="en-US"/>
            <a:t>Protect</a:t>
          </a:r>
        </a:p>
      </dgm:t>
    </dgm:pt>
    <dgm:pt modelId="{C8DAD0D6-A138-40C3-B761-D7EE6539CA2A}" type="parTrans" cxnId="{91E741FA-5190-4E3E-9A3B-978CA4854A49}">
      <dgm:prSet/>
      <dgm:spPr/>
      <dgm:t>
        <a:bodyPr/>
        <a:lstStyle/>
        <a:p>
          <a:endParaRPr lang="en-US"/>
        </a:p>
      </dgm:t>
    </dgm:pt>
    <dgm:pt modelId="{39825FF5-1AFC-4003-AD0D-9825EA244A83}" type="sibTrans" cxnId="{91E741FA-5190-4E3E-9A3B-978CA4854A49}">
      <dgm:prSet/>
      <dgm:spPr/>
      <dgm:t>
        <a:bodyPr/>
        <a:lstStyle/>
        <a:p>
          <a:endParaRPr lang="en-US"/>
        </a:p>
      </dgm:t>
    </dgm:pt>
    <dgm:pt modelId="{26E4FC7A-F80E-4145-A773-6888F5BC1BF9}">
      <dgm:prSet/>
      <dgm:spPr/>
      <dgm:t>
        <a:bodyPr/>
        <a:lstStyle/>
        <a:p>
          <a:pPr rtl="0"/>
          <a:r>
            <a:rPr lang="en-US"/>
            <a:t>Protect all internet‑facing services from external threats</a:t>
          </a:r>
          <a:r>
            <a:rPr lang="en-US">
              <a:latin typeface="Grandview Display"/>
            </a:rPr>
            <a:t> </a:t>
          </a:r>
          <a:endParaRPr lang="en-US"/>
        </a:p>
      </dgm:t>
    </dgm:pt>
    <dgm:pt modelId="{608113E1-4648-4689-9CD9-D65CBD786EFB}" type="parTrans" cxnId="{EF68B443-F8F6-4B97-8285-588C3274966B}">
      <dgm:prSet/>
      <dgm:spPr/>
      <dgm:t>
        <a:bodyPr/>
        <a:lstStyle/>
        <a:p>
          <a:endParaRPr lang="en-US"/>
        </a:p>
      </dgm:t>
    </dgm:pt>
    <dgm:pt modelId="{E74A810C-42CA-445C-943C-AEDBCC4B2A0A}" type="sibTrans" cxnId="{EF68B443-F8F6-4B97-8285-588C3274966B}">
      <dgm:prSet/>
      <dgm:spPr/>
      <dgm:t>
        <a:bodyPr/>
        <a:lstStyle/>
        <a:p>
          <a:endParaRPr lang="en-US"/>
        </a:p>
      </dgm:t>
    </dgm:pt>
    <dgm:pt modelId="{6FEC578A-17EB-4C30-9800-0AF0C1EBA336}">
      <dgm:prSet/>
      <dgm:spPr/>
      <dgm:t>
        <a:bodyPr/>
        <a:lstStyle/>
        <a:p>
          <a:r>
            <a:rPr lang="en-US"/>
            <a:t>Ensure</a:t>
          </a:r>
        </a:p>
      </dgm:t>
    </dgm:pt>
    <dgm:pt modelId="{79DC7220-9966-421C-96AC-9772375CAF8A}" type="parTrans" cxnId="{B5C6B5D7-F10C-4BE8-89D5-44A19BBF08F7}">
      <dgm:prSet/>
      <dgm:spPr/>
      <dgm:t>
        <a:bodyPr/>
        <a:lstStyle/>
        <a:p>
          <a:endParaRPr lang="en-US"/>
        </a:p>
      </dgm:t>
    </dgm:pt>
    <dgm:pt modelId="{3065F59D-BC69-4D1A-ACB1-F8189B0DDCBB}" type="sibTrans" cxnId="{B5C6B5D7-F10C-4BE8-89D5-44A19BBF08F7}">
      <dgm:prSet/>
      <dgm:spPr/>
      <dgm:t>
        <a:bodyPr/>
        <a:lstStyle/>
        <a:p>
          <a:endParaRPr lang="en-US"/>
        </a:p>
      </dgm:t>
    </dgm:pt>
    <dgm:pt modelId="{A820438B-7515-4246-B78D-82773D48B33F}">
      <dgm:prSet/>
      <dgm:spPr/>
      <dgm:t>
        <a:bodyPr/>
        <a:lstStyle/>
        <a:p>
          <a:r>
            <a:rPr lang="en-US"/>
            <a:t>Ensure the network stays stable and always available</a:t>
          </a:r>
        </a:p>
      </dgm:t>
    </dgm:pt>
    <dgm:pt modelId="{7CD4D3D1-07FB-42FD-B71E-4281297F0C5C}" type="parTrans" cxnId="{D0ED341B-79EA-4FB3-91F0-5C01F1D6FC3D}">
      <dgm:prSet/>
      <dgm:spPr/>
      <dgm:t>
        <a:bodyPr/>
        <a:lstStyle/>
        <a:p>
          <a:endParaRPr lang="en-US"/>
        </a:p>
      </dgm:t>
    </dgm:pt>
    <dgm:pt modelId="{55E8BF75-F6C2-4C2F-9532-790DBD46210C}" type="sibTrans" cxnId="{D0ED341B-79EA-4FB3-91F0-5C01F1D6FC3D}">
      <dgm:prSet/>
      <dgm:spPr/>
      <dgm:t>
        <a:bodyPr/>
        <a:lstStyle/>
        <a:p>
          <a:endParaRPr lang="en-US"/>
        </a:p>
      </dgm:t>
    </dgm:pt>
    <dgm:pt modelId="{AE23BD0F-AA79-4E13-80B7-A873CB4E5F3C}">
      <dgm:prSet/>
      <dgm:spPr/>
      <dgm:t>
        <a:bodyPr/>
        <a:lstStyle/>
        <a:p>
          <a:r>
            <a:rPr lang="en-US"/>
            <a:t>Build</a:t>
          </a:r>
        </a:p>
      </dgm:t>
    </dgm:pt>
    <dgm:pt modelId="{39B53B18-5337-4C6E-A3A9-BB5976C6D814}" type="parTrans" cxnId="{64C5EF37-AE8C-4B79-B00F-A2770AA37E96}">
      <dgm:prSet/>
      <dgm:spPr/>
      <dgm:t>
        <a:bodyPr/>
        <a:lstStyle/>
        <a:p>
          <a:endParaRPr lang="en-US"/>
        </a:p>
      </dgm:t>
    </dgm:pt>
    <dgm:pt modelId="{8359B612-ABF1-48A0-AB36-4BEC97ECC517}" type="sibTrans" cxnId="{64C5EF37-AE8C-4B79-B00F-A2770AA37E96}">
      <dgm:prSet/>
      <dgm:spPr/>
      <dgm:t>
        <a:bodyPr/>
        <a:lstStyle/>
        <a:p>
          <a:endParaRPr lang="en-US"/>
        </a:p>
      </dgm:t>
    </dgm:pt>
    <dgm:pt modelId="{6042F402-C520-403B-BE60-1701BC1198FF}">
      <dgm:prSet/>
      <dgm:spPr/>
      <dgm:t>
        <a:bodyPr/>
        <a:lstStyle/>
        <a:p>
          <a:r>
            <a:rPr lang="en-US" dirty="0"/>
            <a:t>Build a scalable enterprise firewall for future growth</a:t>
          </a:r>
        </a:p>
      </dgm:t>
    </dgm:pt>
    <dgm:pt modelId="{6E1F94D7-D536-421C-9405-658D38D98278}" type="parTrans" cxnId="{5705E9CE-B669-4513-9BA9-5BECCDEDEE0D}">
      <dgm:prSet/>
      <dgm:spPr/>
      <dgm:t>
        <a:bodyPr/>
        <a:lstStyle/>
        <a:p>
          <a:endParaRPr lang="en-US"/>
        </a:p>
      </dgm:t>
    </dgm:pt>
    <dgm:pt modelId="{8928B3B6-D77D-4D10-B154-4DA061DC3B77}" type="sibTrans" cxnId="{5705E9CE-B669-4513-9BA9-5BECCDEDEE0D}">
      <dgm:prSet/>
      <dgm:spPr/>
      <dgm:t>
        <a:bodyPr/>
        <a:lstStyle/>
        <a:p>
          <a:endParaRPr lang="en-US"/>
        </a:p>
      </dgm:t>
    </dgm:pt>
    <dgm:pt modelId="{4A3610E3-F273-4975-8E27-2DDD033FE324}" type="pres">
      <dgm:prSet presAssocID="{AE3E61AA-467D-4B6F-A7A8-3D039A5D6987}" presName="Name0" presStyleCnt="0">
        <dgm:presLayoutVars>
          <dgm:dir/>
          <dgm:animLvl val="lvl"/>
          <dgm:resizeHandles val="exact"/>
        </dgm:presLayoutVars>
      </dgm:prSet>
      <dgm:spPr/>
    </dgm:pt>
    <dgm:pt modelId="{26FB7B75-7D2B-4895-AE98-9C46EB79D457}" type="pres">
      <dgm:prSet presAssocID="{6938AA66-1C62-427F-8DB1-52A83FF25482}" presName="composite" presStyleCnt="0"/>
      <dgm:spPr/>
    </dgm:pt>
    <dgm:pt modelId="{21AA732D-5746-4AD9-A2B8-BCB74C117FA2}" type="pres">
      <dgm:prSet presAssocID="{6938AA66-1C62-427F-8DB1-52A83FF25482}" presName="parTx" presStyleLbl="alignNode1" presStyleIdx="0" presStyleCnt="5">
        <dgm:presLayoutVars>
          <dgm:chMax val="0"/>
          <dgm:chPref val="0"/>
        </dgm:presLayoutVars>
      </dgm:prSet>
      <dgm:spPr/>
    </dgm:pt>
    <dgm:pt modelId="{EA1C6287-7055-443C-B3E4-EB896A0BCD86}" type="pres">
      <dgm:prSet presAssocID="{6938AA66-1C62-427F-8DB1-52A83FF25482}" presName="desTx" presStyleLbl="alignAccFollowNode1" presStyleIdx="0" presStyleCnt="5">
        <dgm:presLayoutVars/>
      </dgm:prSet>
      <dgm:spPr/>
    </dgm:pt>
    <dgm:pt modelId="{C9B7F05A-B763-42C6-BC4C-D2923AD6DC54}" type="pres">
      <dgm:prSet presAssocID="{53FE8BF9-91B6-4A42-8F4E-C9C3139D6C43}" presName="space" presStyleCnt="0"/>
      <dgm:spPr/>
    </dgm:pt>
    <dgm:pt modelId="{287581D0-6880-49FF-874F-B6D06909ECD2}" type="pres">
      <dgm:prSet presAssocID="{3C705FFE-24F6-4C0A-A1F4-A31C0F5DDC6B}" presName="composite" presStyleCnt="0"/>
      <dgm:spPr/>
    </dgm:pt>
    <dgm:pt modelId="{891E4BC1-1F82-4E19-B8E8-5E0B92D396F3}" type="pres">
      <dgm:prSet presAssocID="{3C705FFE-24F6-4C0A-A1F4-A31C0F5DDC6B}" presName="parTx" presStyleLbl="alignNode1" presStyleIdx="1" presStyleCnt="5">
        <dgm:presLayoutVars>
          <dgm:chMax val="0"/>
          <dgm:chPref val="0"/>
        </dgm:presLayoutVars>
      </dgm:prSet>
      <dgm:spPr/>
    </dgm:pt>
    <dgm:pt modelId="{FF11D9BF-6A03-461B-BD66-DB7CFC4A865A}" type="pres">
      <dgm:prSet presAssocID="{3C705FFE-24F6-4C0A-A1F4-A31C0F5DDC6B}" presName="desTx" presStyleLbl="alignAccFollowNode1" presStyleIdx="1" presStyleCnt="5">
        <dgm:presLayoutVars/>
      </dgm:prSet>
      <dgm:spPr/>
    </dgm:pt>
    <dgm:pt modelId="{387A6922-E9A0-461D-B8B2-C2B146DE824D}" type="pres">
      <dgm:prSet presAssocID="{7982042D-BD5F-4684-AA57-F312D3AAFD29}" presName="space" presStyleCnt="0"/>
      <dgm:spPr/>
    </dgm:pt>
    <dgm:pt modelId="{1E0DDF0C-D289-4812-9821-AECCFC54F1A8}" type="pres">
      <dgm:prSet presAssocID="{3B67188A-4B01-4A07-B2E7-6562DC1FD334}" presName="composite" presStyleCnt="0"/>
      <dgm:spPr/>
    </dgm:pt>
    <dgm:pt modelId="{EBD9E1D9-2D09-4E1E-BE8B-606C41073923}" type="pres">
      <dgm:prSet presAssocID="{3B67188A-4B01-4A07-B2E7-6562DC1FD334}" presName="parTx" presStyleLbl="alignNode1" presStyleIdx="2" presStyleCnt="5">
        <dgm:presLayoutVars>
          <dgm:chMax val="0"/>
          <dgm:chPref val="0"/>
        </dgm:presLayoutVars>
      </dgm:prSet>
      <dgm:spPr/>
    </dgm:pt>
    <dgm:pt modelId="{5E3BCA24-FB86-4787-834E-A450887B0CF0}" type="pres">
      <dgm:prSet presAssocID="{3B67188A-4B01-4A07-B2E7-6562DC1FD334}" presName="desTx" presStyleLbl="alignAccFollowNode1" presStyleIdx="2" presStyleCnt="5">
        <dgm:presLayoutVars/>
      </dgm:prSet>
      <dgm:spPr/>
    </dgm:pt>
    <dgm:pt modelId="{4E4758F0-3705-4DCA-A0B4-672F49A9151E}" type="pres">
      <dgm:prSet presAssocID="{39825FF5-1AFC-4003-AD0D-9825EA244A83}" presName="space" presStyleCnt="0"/>
      <dgm:spPr/>
    </dgm:pt>
    <dgm:pt modelId="{BC012F9F-CF3D-4C89-A4B5-6D71B0A43A40}" type="pres">
      <dgm:prSet presAssocID="{6FEC578A-17EB-4C30-9800-0AF0C1EBA336}" presName="composite" presStyleCnt="0"/>
      <dgm:spPr/>
    </dgm:pt>
    <dgm:pt modelId="{4CAF60E2-61BA-4343-89FE-6B3C3E2018FE}" type="pres">
      <dgm:prSet presAssocID="{6FEC578A-17EB-4C30-9800-0AF0C1EBA336}" presName="parTx" presStyleLbl="alignNode1" presStyleIdx="3" presStyleCnt="5">
        <dgm:presLayoutVars>
          <dgm:chMax val="0"/>
          <dgm:chPref val="0"/>
        </dgm:presLayoutVars>
      </dgm:prSet>
      <dgm:spPr/>
    </dgm:pt>
    <dgm:pt modelId="{73DF629F-5C73-4987-801F-F0B0091DD201}" type="pres">
      <dgm:prSet presAssocID="{6FEC578A-17EB-4C30-9800-0AF0C1EBA336}" presName="desTx" presStyleLbl="alignAccFollowNode1" presStyleIdx="3" presStyleCnt="5">
        <dgm:presLayoutVars/>
      </dgm:prSet>
      <dgm:spPr/>
    </dgm:pt>
    <dgm:pt modelId="{F33C8EC5-2EC4-4C11-BDEC-4B668C80E16A}" type="pres">
      <dgm:prSet presAssocID="{3065F59D-BC69-4D1A-ACB1-F8189B0DDCBB}" presName="space" presStyleCnt="0"/>
      <dgm:spPr/>
    </dgm:pt>
    <dgm:pt modelId="{9D9D8DE0-B6B6-4C57-8EF6-390542898E1A}" type="pres">
      <dgm:prSet presAssocID="{AE23BD0F-AA79-4E13-80B7-A873CB4E5F3C}" presName="composite" presStyleCnt="0"/>
      <dgm:spPr/>
    </dgm:pt>
    <dgm:pt modelId="{9ACD81B9-DAEB-4843-B0CD-A17E7BEFB6C5}" type="pres">
      <dgm:prSet presAssocID="{AE23BD0F-AA79-4E13-80B7-A873CB4E5F3C}" presName="parTx" presStyleLbl="alignNode1" presStyleIdx="4" presStyleCnt="5">
        <dgm:presLayoutVars>
          <dgm:chMax val="0"/>
          <dgm:chPref val="0"/>
        </dgm:presLayoutVars>
      </dgm:prSet>
      <dgm:spPr/>
    </dgm:pt>
    <dgm:pt modelId="{C24B9024-8BAE-469A-BF3B-41E38C0D853B}" type="pres">
      <dgm:prSet presAssocID="{AE23BD0F-AA79-4E13-80B7-A873CB4E5F3C}" presName="desTx" presStyleLbl="alignAccFollowNode1" presStyleIdx="4" presStyleCnt="5">
        <dgm:presLayoutVars/>
      </dgm:prSet>
      <dgm:spPr/>
    </dgm:pt>
  </dgm:ptLst>
  <dgm:cxnLst>
    <dgm:cxn modelId="{3C317A04-6C72-4A38-AAF8-585E505E7D17}" type="presOf" srcId="{5469EEDE-DB69-45F3-AD33-EEC2F1379FCD}" destId="{FF11D9BF-6A03-461B-BD66-DB7CFC4A865A}" srcOrd="0" destOrd="0" presId="urn:microsoft.com/office/officeart/2016/7/layout/HorizontalActionList"/>
    <dgm:cxn modelId="{D0ED341B-79EA-4FB3-91F0-5C01F1D6FC3D}" srcId="{6FEC578A-17EB-4C30-9800-0AF0C1EBA336}" destId="{A820438B-7515-4246-B78D-82773D48B33F}" srcOrd="0" destOrd="0" parTransId="{7CD4D3D1-07FB-42FD-B71E-4281297F0C5C}" sibTransId="{55E8BF75-F6C2-4C2F-9532-790DBD46210C}"/>
    <dgm:cxn modelId="{3C0D6C34-4534-4B26-8771-A43656D06C4B}" srcId="{3C705FFE-24F6-4C0A-A1F4-A31C0F5DDC6B}" destId="{5469EEDE-DB69-45F3-AD33-EEC2F1379FCD}" srcOrd="0" destOrd="0" parTransId="{1509ADEC-5DA7-4500-BA72-11B352809714}" sibTransId="{271EF900-1C9A-4CAE-B1D3-54677A39D539}"/>
    <dgm:cxn modelId="{C54E2536-8915-4A8E-A879-6D67C943078F}" srcId="{AE3E61AA-467D-4B6F-A7A8-3D039A5D6987}" destId="{3C705FFE-24F6-4C0A-A1F4-A31C0F5DDC6B}" srcOrd="1" destOrd="0" parTransId="{184D5104-3172-41B4-AF8A-19F8843A4618}" sibTransId="{7982042D-BD5F-4684-AA57-F312D3AAFD29}"/>
    <dgm:cxn modelId="{64C5EF37-AE8C-4B79-B00F-A2770AA37E96}" srcId="{AE3E61AA-467D-4B6F-A7A8-3D039A5D6987}" destId="{AE23BD0F-AA79-4E13-80B7-A873CB4E5F3C}" srcOrd="4" destOrd="0" parTransId="{39B53B18-5337-4C6E-A3A9-BB5976C6D814}" sibTransId="{8359B612-ABF1-48A0-AB36-4BEC97ECC517}"/>
    <dgm:cxn modelId="{01F68639-88F0-4B29-B209-499C1E9327EE}" type="presOf" srcId="{6938AA66-1C62-427F-8DB1-52A83FF25482}" destId="{21AA732D-5746-4AD9-A2B8-BCB74C117FA2}" srcOrd="0" destOrd="0" presId="urn:microsoft.com/office/officeart/2016/7/layout/HorizontalActionList"/>
    <dgm:cxn modelId="{7CE3DC5C-A55F-4524-8779-04D2BAC0F892}" type="presOf" srcId="{AE23BD0F-AA79-4E13-80B7-A873CB4E5F3C}" destId="{9ACD81B9-DAEB-4843-B0CD-A17E7BEFB6C5}" srcOrd="0" destOrd="0" presId="urn:microsoft.com/office/officeart/2016/7/layout/HorizontalActionList"/>
    <dgm:cxn modelId="{1BB6C85F-EBE1-4E57-B9CA-3B81582488C3}" type="presOf" srcId="{AE3E61AA-467D-4B6F-A7A8-3D039A5D6987}" destId="{4A3610E3-F273-4975-8E27-2DDD033FE324}" srcOrd="0" destOrd="0" presId="urn:microsoft.com/office/officeart/2016/7/layout/HorizontalActionList"/>
    <dgm:cxn modelId="{EF68B443-F8F6-4B97-8285-588C3274966B}" srcId="{3B67188A-4B01-4A07-B2E7-6562DC1FD334}" destId="{26E4FC7A-F80E-4145-A773-6888F5BC1BF9}" srcOrd="0" destOrd="0" parTransId="{608113E1-4648-4689-9CD9-D65CBD786EFB}" sibTransId="{E74A810C-42CA-445C-943C-AEDBCC4B2A0A}"/>
    <dgm:cxn modelId="{A06D7B9E-70A6-43A8-A731-5BE5079564BA}" type="presOf" srcId="{26E4FC7A-F80E-4145-A773-6888F5BC1BF9}" destId="{5E3BCA24-FB86-4787-834E-A450887B0CF0}" srcOrd="0" destOrd="0" presId="urn:microsoft.com/office/officeart/2016/7/layout/HorizontalActionList"/>
    <dgm:cxn modelId="{3E348FA0-38D5-4E07-A59F-E7957CEFB4F6}" type="presOf" srcId="{6042F402-C520-403B-BE60-1701BC1198FF}" destId="{C24B9024-8BAE-469A-BF3B-41E38C0D853B}" srcOrd="0" destOrd="0" presId="urn:microsoft.com/office/officeart/2016/7/layout/HorizontalActionList"/>
    <dgm:cxn modelId="{4E1A8FC1-9435-4689-9BBF-C5CA9A1624DA}" type="presOf" srcId="{3C705FFE-24F6-4C0A-A1F4-A31C0F5DDC6B}" destId="{891E4BC1-1F82-4E19-B8E8-5E0B92D396F3}" srcOrd="0" destOrd="0" presId="urn:microsoft.com/office/officeart/2016/7/layout/HorizontalActionList"/>
    <dgm:cxn modelId="{0D8742C9-E5CD-4BD9-BB86-6F0B3BAEEE98}" type="presOf" srcId="{A820438B-7515-4246-B78D-82773D48B33F}" destId="{73DF629F-5C73-4987-801F-F0B0091DD201}" srcOrd="0" destOrd="0" presId="urn:microsoft.com/office/officeart/2016/7/layout/HorizontalActionList"/>
    <dgm:cxn modelId="{3023D7CC-4645-47D2-A9E3-0890AB049520}" type="presOf" srcId="{32A4CD04-2744-4D5E-9F09-730973D58149}" destId="{EA1C6287-7055-443C-B3E4-EB896A0BCD86}" srcOrd="0" destOrd="0" presId="urn:microsoft.com/office/officeart/2016/7/layout/HorizontalActionList"/>
    <dgm:cxn modelId="{5705E9CE-B669-4513-9BA9-5BECCDEDEE0D}" srcId="{AE23BD0F-AA79-4E13-80B7-A873CB4E5F3C}" destId="{6042F402-C520-403B-BE60-1701BC1198FF}" srcOrd="0" destOrd="0" parTransId="{6E1F94D7-D536-421C-9405-658D38D98278}" sibTransId="{8928B3B6-D77D-4D10-B154-4DA061DC3B77}"/>
    <dgm:cxn modelId="{B5C6B5D7-F10C-4BE8-89D5-44A19BBF08F7}" srcId="{AE3E61AA-467D-4B6F-A7A8-3D039A5D6987}" destId="{6FEC578A-17EB-4C30-9800-0AF0C1EBA336}" srcOrd="3" destOrd="0" parTransId="{79DC7220-9966-421C-96AC-9772375CAF8A}" sibTransId="{3065F59D-BC69-4D1A-ACB1-F8189B0DDCBB}"/>
    <dgm:cxn modelId="{C30C72E5-7879-4E60-A839-8363F1395DB8}" srcId="{6938AA66-1C62-427F-8DB1-52A83FF25482}" destId="{32A4CD04-2744-4D5E-9F09-730973D58149}" srcOrd="0" destOrd="0" parTransId="{F7A36BCC-B002-4649-ADAD-38872CFC48F5}" sibTransId="{60D7E567-49E2-4EE7-8F50-FCF46BEC46CA}"/>
    <dgm:cxn modelId="{9087C1EE-15FE-4EC5-91E3-94D1CF616842}" type="presOf" srcId="{3B67188A-4B01-4A07-B2E7-6562DC1FD334}" destId="{EBD9E1D9-2D09-4E1E-BE8B-606C41073923}" srcOrd="0" destOrd="0" presId="urn:microsoft.com/office/officeart/2016/7/layout/HorizontalActionList"/>
    <dgm:cxn modelId="{1B2E7FF4-DFC9-41C4-841B-71011ACBCC6D}" type="presOf" srcId="{6FEC578A-17EB-4C30-9800-0AF0C1EBA336}" destId="{4CAF60E2-61BA-4343-89FE-6B3C3E2018FE}" srcOrd="0" destOrd="0" presId="urn:microsoft.com/office/officeart/2016/7/layout/HorizontalActionList"/>
    <dgm:cxn modelId="{01FFC2F4-AFB9-47C2-836C-B21C97FCB04E}" srcId="{AE3E61AA-467D-4B6F-A7A8-3D039A5D6987}" destId="{6938AA66-1C62-427F-8DB1-52A83FF25482}" srcOrd="0" destOrd="0" parTransId="{647BF5C6-7BDA-49B2-BBB8-BE30E6A39AC3}" sibTransId="{53FE8BF9-91B6-4A42-8F4E-C9C3139D6C43}"/>
    <dgm:cxn modelId="{91E741FA-5190-4E3E-9A3B-978CA4854A49}" srcId="{AE3E61AA-467D-4B6F-A7A8-3D039A5D6987}" destId="{3B67188A-4B01-4A07-B2E7-6562DC1FD334}" srcOrd="2" destOrd="0" parTransId="{C8DAD0D6-A138-40C3-B761-D7EE6539CA2A}" sibTransId="{39825FF5-1AFC-4003-AD0D-9825EA244A83}"/>
    <dgm:cxn modelId="{D9DA442F-FBFD-4D5B-81F6-9A16660BC607}" type="presParOf" srcId="{4A3610E3-F273-4975-8E27-2DDD033FE324}" destId="{26FB7B75-7D2B-4895-AE98-9C46EB79D457}" srcOrd="0" destOrd="0" presId="urn:microsoft.com/office/officeart/2016/7/layout/HorizontalActionList"/>
    <dgm:cxn modelId="{AECDB36F-3BC6-4278-A25A-A4167A34ED6C}" type="presParOf" srcId="{26FB7B75-7D2B-4895-AE98-9C46EB79D457}" destId="{21AA732D-5746-4AD9-A2B8-BCB74C117FA2}" srcOrd="0" destOrd="0" presId="urn:microsoft.com/office/officeart/2016/7/layout/HorizontalActionList"/>
    <dgm:cxn modelId="{B38E098D-5A41-48DE-9D15-3C995FD8BEAC}" type="presParOf" srcId="{26FB7B75-7D2B-4895-AE98-9C46EB79D457}" destId="{EA1C6287-7055-443C-B3E4-EB896A0BCD86}" srcOrd="1" destOrd="0" presId="urn:microsoft.com/office/officeart/2016/7/layout/HorizontalActionList"/>
    <dgm:cxn modelId="{C39E1ACE-3801-4D72-989F-C59403FD3FA9}" type="presParOf" srcId="{4A3610E3-F273-4975-8E27-2DDD033FE324}" destId="{C9B7F05A-B763-42C6-BC4C-D2923AD6DC54}" srcOrd="1" destOrd="0" presId="urn:microsoft.com/office/officeart/2016/7/layout/HorizontalActionList"/>
    <dgm:cxn modelId="{59422BB7-0211-4150-B3D8-28CE61B4D80B}" type="presParOf" srcId="{4A3610E3-F273-4975-8E27-2DDD033FE324}" destId="{287581D0-6880-49FF-874F-B6D06909ECD2}" srcOrd="2" destOrd="0" presId="urn:microsoft.com/office/officeart/2016/7/layout/HorizontalActionList"/>
    <dgm:cxn modelId="{F779DB5A-41B9-46D9-A83C-769D2E59CA55}" type="presParOf" srcId="{287581D0-6880-49FF-874F-B6D06909ECD2}" destId="{891E4BC1-1F82-4E19-B8E8-5E0B92D396F3}" srcOrd="0" destOrd="0" presId="urn:microsoft.com/office/officeart/2016/7/layout/HorizontalActionList"/>
    <dgm:cxn modelId="{345ADE76-4A25-40DD-AB04-231174BA42EC}" type="presParOf" srcId="{287581D0-6880-49FF-874F-B6D06909ECD2}" destId="{FF11D9BF-6A03-461B-BD66-DB7CFC4A865A}" srcOrd="1" destOrd="0" presId="urn:microsoft.com/office/officeart/2016/7/layout/HorizontalActionList"/>
    <dgm:cxn modelId="{8A4938A7-1837-41D8-9F8A-9F53E66AFD37}" type="presParOf" srcId="{4A3610E3-F273-4975-8E27-2DDD033FE324}" destId="{387A6922-E9A0-461D-B8B2-C2B146DE824D}" srcOrd="3" destOrd="0" presId="urn:microsoft.com/office/officeart/2016/7/layout/HorizontalActionList"/>
    <dgm:cxn modelId="{22894F7E-3057-42A0-910B-C561755536C8}" type="presParOf" srcId="{4A3610E3-F273-4975-8E27-2DDD033FE324}" destId="{1E0DDF0C-D289-4812-9821-AECCFC54F1A8}" srcOrd="4" destOrd="0" presId="urn:microsoft.com/office/officeart/2016/7/layout/HorizontalActionList"/>
    <dgm:cxn modelId="{06EDED6D-D938-46F5-8A8F-74C5BE7E783D}" type="presParOf" srcId="{1E0DDF0C-D289-4812-9821-AECCFC54F1A8}" destId="{EBD9E1D9-2D09-4E1E-BE8B-606C41073923}" srcOrd="0" destOrd="0" presId="urn:microsoft.com/office/officeart/2016/7/layout/HorizontalActionList"/>
    <dgm:cxn modelId="{FA9DB843-899B-4951-BA29-3268EF43EEB8}" type="presParOf" srcId="{1E0DDF0C-D289-4812-9821-AECCFC54F1A8}" destId="{5E3BCA24-FB86-4787-834E-A450887B0CF0}" srcOrd="1" destOrd="0" presId="urn:microsoft.com/office/officeart/2016/7/layout/HorizontalActionList"/>
    <dgm:cxn modelId="{951514AB-AA7D-4CE0-AA61-E76C9CA065F0}" type="presParOf" srcId="{4A3610E3-F273-4975-8E27-2DDD033FE324}" destId="{4E4758F0-3705-4DCA-A0B4-672F49A9151E}" srcOrd="5" destOrd="0" presId="urn:microsoft.com/office/officeart/2016/7/layout/HorizontalActionList"/>
    <dgm:cxn modelId="{4BD2EA32-2D4F-4BE9-A065-0A15C0C98330}" type="presParOf" srcId="{4A3610E3-F273-4975-8E27-2DDD033FE324}" destId="{BC012F9F-CF3D-4C89-A4B5-6D71B0A43A40}" srcOrd="6" destOrd="0" presId="urn:microsoft.com/office/officeart/2016/7/layout/HorizontalActionList"/>
    <dgm:cxn modelId="{1A8D7FCF-68EC-411E-8CD1-AD1F7671F7BB}" type="presParOf" srcId="{BC012F9F-CF3D-4C89-A4B5-6D71B0A43A40}" destId="{4CAF60E2-61BA-4343-89FE-6B3C3E2018FE}" srcOrd="0" destOrd="0" presId="urn:microsoft.com/office/officeart/2016/7/layout/HorizontalActionList"/>
    <dgm:cxn modelId="{145C5FCF-B761-47DD-8C6C-295CCB4A4D12}" type="presParOf" srcId="{BC012F9F-CF3D-4C89-A4B5-6D71B0A43A40}" destId="{73DF629F-5C73-4987-801F-F0B0091DD201}" srcOrd="1" destOrd="0" presId="urn:microsoft.com/office/officeart/2016/7/layout/HorizontalActionList"/>
    <dgm:cxn modelId="{C500AC79-74DA-471F-BA32-AF35E5584E55}" type="presParOf" srcId="{4A3610E3-F273-4975-8E27-2DDD033FE324}" destId="{F33C8EC5-2EC4-4C11-BDEC-4B668C80E16A}" srcOrd="7" destOrd="0" presId="urn:microsoft.com/office/officeart/2016/7/layout/HorizontalActionList"/>
    <dgm:cxn modelId="{5901BFA5-F8B8-415E-A279-76843E2B5A6A}" type="presParOf" srcId="{4A3610E3-F273-4975-8E27-2DDD033FE324}" destId="{9D9D8DE0-B6B6-4C57-8EF6-390542898E1A}" srcOrd="8" destOrd="0" presId="urn:microsoft.com/office/officeart/2016/7/layout/HorizontalActionList"/>
    <dgm:cxn modelId="{5CC79BCA-613E-4413-A483-93FB3EC749F8}" type="presParOf" srcId="{9D9D8DE0-B6B6-4C57-8EF6-390542898E1A}" destId="{9ACD81B9-DAEB-4843-B0CD-A17E7BEFB6C5}" srcOrd="0" destOrd="0" presId="urn:microsoft.com/office/officeart/2016/7/layout/HorizontalActionList"/>
    <dgm:cxn modelId="{D76F414B-749B-4FCD-B674-356A0649211A}" type="presParOf" srcId="{9D9D8DE0-B6B6-4C57-8EF6-390542898E1A}" destId="{C24B9024-8BAE-469A-BF3B-41E38C0D853B}"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6156B5-BAD0-4F2D-89BE-2B649DF6FDA2}"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991BE69-2E5F-4760-BD02-41C778ECD306}">
      <dgm:prSet/>
      <dgm:spPr/>
      <dgm:t>
        <a:bodyPr/>
        <a:lstStyle/>
        <a:p>
          <a:r>
            <a:rPr lang="en-US"/>
            <a:t>Configure network routing </a:t>
          </a:r>
        </a:p>
      </dgm:t>
    </dgm:pt>
    <dgm:pt modelId="{E5E42C64-F59C-4508-9927-6184CC3F994A}" type="parTrans" cxnId="{198CEF12-5A42-4EB1-A070-D870BBD7BE78}">
      <dgm:prSet/>
      <dgm:spPr/>
      <dgm:t>
        <a:bodyPr/>
        <a:lstStyle/>
        <a:p>
          <a:endParaRPr lang="en-US"/>
        </a:p>
      </dgm:t>
    </dgm:pt>
    <dgm:pt modelId="{E33A3C8C-80EC-48EB-BC8F-3E6DC714CE45}" type="sibTrans" cxnId="{198CEF12-5A42-4EB1-A070-D870BBD7BE78}">
      <dgm:prSet/>
      <dgm:spPr/>
      <dgm:t>
        <a:bodyPr/>
        <a:lstStyle/>
        <a:p>
          <a:endParaRPr lang="en-US"/>
        </a:p>
      </dgm:t>
    </dgm:pt>
    <dgm:pt modelId="{15D21E62-E6B7-4990-98DA-E52A44B2CF40}">
      <dgm:prSet/>
      <dgm:spPr/>
      <dgm:t>
        <a:bodyPr/>
        <a:lstStyle/>
        <a:p>
          <a:r>
            <a:rPr lang="en-US"/>
            <a:t>Install Check Point components </a:t>
          </a:r>
        </a:p>
      </dgm:t>
    </dgm:pt>
    <dgm:pt modelId="{9C4DA8F5-0790-4AC3-80AE-3E6366139422}" type="parTrans" cxnId="{C936719C-AD0F-4F2F-B060-F676650FBE65}">
      <dgm:prSet/>
      <dgm:spPr/>
      <dgm:t>
        <a:bodyPr/>
        <a:lstStyle/>
        <a:p>
          <a:endParaRPr lang="en-US"/>
        </a:p>
      </dgm:t>
    </dgm:pt>
    <dgm:pt modelId="{B0E2BBB9-7829-4D42-A394-09E942C44D70}" type="sibTrans" cxnId="{C936719C-AD0F-4F2F-B060-F676650FBE65}">
      <dgm:prSet/>
      <dgm:spPr/>
      <dgm:t>
        <a:bodyPr/>
        <a:lstStyle/>
        <a:p>
          <a:endParaRPr lang="en-US"/>
        </a:p>
      </dgm:t>
    </dgm:pt>
    <dgm:pt modelId="{591123DA-C790-4433-A446-6ECE7EF8DB04}">
      <dgm:prSet/>
      <dgm:spPr/>
      <dgm:t>
        <a:bodyPr/>
        <a:lstStyle/>
        <a:p>
          <a:r>
            <a:rPr lang="en-US"/>
            <a:t>Make security decisions </a:t>
          </a:r>
        </a:p>
      </dgm:t>
    </dgm:pt>
    <dgm:pt modelId="{CFC5F7CF-03A5-4ECC-B05A-CCDB8820AFB5}" type="parTrans" cxnId="{AB9FC1C6-4CAC-41CB-A07F-F4C6E072910E}">
      <dgm:prSet/>
      <dgm:spPr/>
      <dgm:t>
        <a:bodyPr/>
        <a:lstStyle/>
        <a:p>
          <a:endParaRPr lang="en-US"/>
        </a:p>
      </dgm:t>
    </dgm:pt>
    <dgm:pt modelId="{49E98C32-8930-4C19-AC51-A17038A497CD}" type="sibTrans" cxnId="{AB9FC1C6-4CAC-41CB-A07F-F4C6E072910E}">
      <dgm:prSet/>
      <dgm:spPr/>
      <dgm:t>
        <a:bodyPr/>
        <a:lstStyle/>
        <a:p>
          <a:endParaRPr lang="en-US"/>
        </a:p>
      </dgm:t>
    </dgm:pt>
    <dgm:pt modelId="{7921B6C0-F59D-48F1-BEC9-E71A59C8B68B}">
      <dgm:prSet/>
      <dgm:spPr/>
      <dgm:t>
        <a:bodyPr/>
        <a:lstStyle/>
        <a:p>
          <a:r>
            <a:rPr lang="en-US"/>
            <a:t>Create firewall rules </a:t>
          </a:r>
        </a:p>
      </dgm:t>
    </dgm:pt>
    <dgm:pt modelId="{B3A20E2B-CB7D-4C0A-8EA3-4B774D8D8F30}" type="parTrans" cxnId="{FA051B21-A53A-4E72-9B16-447ED2398E1D}">
      <dgm:prSet/>
      <dgm:spPr/>
      <dgm:t>
        <a:bodyPr/>
        <a:lstStyle/>
        <a:p>
          <a:endParaRPr lang="en-US"/>
        </a:p>
      </dgm:t>
    </dgm:pt>
    <dgm:pt modelId="{4DEEDF68-C2A9-41E9-B1AC-BC673DF9BCB6}" type="sibTrans" cxnId="{FA051B21-A53A-4E72-9B16-447ED2398E1D}">
      <dgm:prSet/>
      <dgm:spPr/>
      <dgm:t>
        <a:bodyPr/>
        <a:lstStyle/>
        <a:p>
          <a:endParaRPr lang="en-US"/>
        </a:p>
      </dgm:t>
    </dgm:pt>
    <dgm:pt modelId="{404A4953-B6B9-42E4-94F2-5B02480B7426}">
      <dgm:prSet/>
      <dgm:spPr/>
      <dgm:t>
        <a:bodyPr/>
        <a:lstStyle/>
        <a:p>
          <a:r>
            <a:rPr lang="en-US"/>
            <a:t>Deploy and secure firewall</a:t>
          </a:r>
        </a:p>
      </dgm:t>
    </dgm:pt>
    <dgm:pt modelId="{07454B0F-4D0F-464C-81E9-B08A0F48A2CE}" type="parTrans" cxnId="{947C019E-0FC4-410A-99FF-D024F786A4E9}">
      <dgm:prSet/>
      <dgm:spPr/>
      <dgm:t>
        <a:bodyPr/>
        <a:lstStyle/>
        <a:p>
          <a:endParaRPr lang="en-US"/>
        </a:p>
      </dgm:t>
    </dgm:pt>
    <dgm:pt modelId="{817DC21F-E75B-497A-A163-D603194D00D2}" type="sibTrans" cxnId="{947C019E-0FC4-410A-99FF-D024F786A4E9}">
      <dgm:prSet/>
      <dgm:spPr/>
      <dgm:t>
        <a:bodyPr/>
        <a:lstStyle/>
        <a:p>
          <a:endParaRPr lang="en-US"/>
        </a:p>
      </dgm:t>
    </dgm:pt>
    <dgm:pt modelId="{10C44E4F-EC14-4680-BE18-9FBE16568134}" type="pres">
      <dgm:prSet presAssocID="{B16156B5-BAD0-4F2D-89BE-2B649DF6FDA2}" presName="Name0" presStyleCnt="0">
        <dgm:presLayoutVars>
          <dgm:dir/>
          <dgm:resizeHandles val="exact"/>
        </dgm:presLayoutVars>
      </dgm:prSet>
      <dgm:spPr/>
    </dgm:pt>
    <dgm:pt modelId="{5E118AFD-E0E3-4F2D-AE22-EC3D17A498EB}" type="pres">
      <dgm:prSet presAssocID="{D991BE69-2E5F-4760-BD02-41C778ECD306}" presName="node" presStyleLbl="node1" presStyleIdx="0" presStyleCnt="5">
        <dgm:presLayoutVars>
          <dgm:bulletEnabled val="1"/>
        </dgm:presLayoutVars>
      </dgm:prSet>
      <dgm:spPr/>
    </dgm:pt>
    <dgm:pt modelId="{470699DE-B4C3-4D4D-AE9C-351DE86A6B73}" type="pres">
      <dgm:prSet presAssocID="{E33A3C8C-80EC-48EB-BC8F-3E6DC714CE45}" presName="sibTrans" presStyleLbl="sibTrans1D1" presStyleIdx="0" presStyleCnt="4"/>
      <dgm:spPr/>
    </dgm:pt>
    <dgm:pt modelId="{9C23C268-852E-4064-83D1-09DC7CC62D5B}" type="pres">
      <dgm:prSet presAssocID="{E33A3C8C-80EC-48EB-BC8F-3E6DC714CE45}" presName="connectorText" presStyleLbl="sibTrans1D1" presStyleIdx="0" presStyleCnt="4"/>
      <dgm:spPr/>
    </dgm:pt>
    <dgm:pt modelId="{8E4F6A7B-0BF4-49F2-9D8F-DF8A51880A9A}" type="pres">
      <dgm:prSet presAssocID="{15D21E62-E6B7-4990-98DA-E52A44B2CF40}" presName="node" presStyleLbl="node1" presStyleIdx="1" presStyleCnt="5">
        <dgm:presLayoutVars>
          <dgm:bulletEnabled val="1"/>
        </dgm:presLayoutVars>
      </dgm:prSet>
      <dgm:spPr/>
    </dgm:pt>
    <dgm:pt modelId="{D923D9AB-17E4-42DF-BA5D-23BED0066B4D}" type="pres">
      <dgm:prSet presAssocID="{B0E2BBB9-7829-4D42-A394-09E942C44D70}" presName="sibTrans" presStyleLbl="sibTrans1D1" presStyleIdx="1" presStyleCnt="4"/>
      <dgm:spPr/>
    </dgm:pt>
    <dgm:pt modelId="{FAB9D5F4-39AF-464D-A242-5903EEEAA9C5}" type="pres">
      <dgm:prSet presAssocID="{B0E2BBB9-7829-4D42-A394-09E942C44D70}" presName="connectorText" presStyleLbl="sibTrans1D1" presStyleIdx="1" presStyleCnt="4"/>
      <dgm:spPr/>
    </dgm:pt>
    <dgm:pt modelId="{756DAB93-A253-4037-B8AE-4A2ABD27293A}" type="pres">
      <dgm:prSet presAssocID="{591123DA-C790-4433-A446-6ECE7EF8DB04}" presName="node" presStyleLbl="node1" presStyleIdx="2" presStyleCnt="5">
        <dgm:presLayoutVars>
          <dgm:bulletEnabled val="1"/>
        </dgm:presLayoutVars>
      </dgm:prSet>
      <dgm:spPr/>
    </dgm:pt>
    <dgm:pt modelId="{F27F47BD-D18B-4D60-941A-0813E617DA7A}" type="pres">
      <dgm:prSet presAssocID="{49E98C32-8930-4C19-AC51-A17038A497CD}" presName="sibTrans" presStyleLbl="sibTrans1D1" presStyleIdx="2" presStyleCnt="4"/>
      <dgm:spPr/>
    </dgm:pt>
    <dgm:pt modelId="{9C511620-1317-4347-81E8-DE519D81CC15}" type="pres">
      <dgm:prSet presAssocID="{49E98C32-8930-4C19-AC51-A17038A497CD}" presName="connectorText" presStyleLbl="sibTrans1D1" presStyleIdx="2" presStyleCnt="4"/>
      <dgm:spPr/>
    </dgm:pt>
    <dgm:pt modelId="{AAEC93CC-6E06-4F97-B03F-B615A4D0DF49}" type="pres">
      <dgm:prSet presAssocID="{7921B6C0-F59D-48F1-BEC9-E71A59C8B68B}" presName="node" presStyleLbl="node1" presStyleIdx="3" presStyleCnt="5">
        <dgm:presLayoutVars>
          <dgm:bulletEnabled val="1"/>
        </dgm:presLayoutVars>
      </dgm:prSet>
      <dgm:spPr/>
    </dgm:pt>
    <dgm:pt modelId="{C069A4B2-3B4A-46DA-901B-38105757FF24}" type="pres">
      <dgm:prSet presAssocID="{4DEEDF68-C2A9-41E9-B1AC-BC673DF9BCB6}" presName="sibTrans" presStyleLbl="sibTrans1D1" presStyleIdx="3" presStyleCnt="4"/>
      <dgm:spPr/>
    </dgm:pt>
    <dgm:pt modelId="{23C37401-7D54-42AA-9822-35F82800556B}" type="pres">
      <dgm:prSet presAssocID="{4DEEDF68-C2A9-41E9-B1AC-BC673DF9BCB6}" presName="connectorText" presStyleLbl="sibTrans1D1" presStyleIdx="3" presStyleCnt="4"/>
      <dgm:spPr/>
    </dgm:pt>
    <dgm:pt modelId="{60953516-EA3A-425B-AEBE-7DD84909EE0C}" type="pres">
      <dgm:prSet presAssocID="{404A4953-B6B9-42E4-94F2-5B02480B7426}" presName="node" presStyleLbl="node1" presStyleIdx="4" presStyleCnt="5">
        <dgm:presLayoutVars>
          <dgm:bulletEnabled val="1"/>
        </dgm:presLayoutVars>
      </dgm:prSet>
      <dgm:spPr/>
    </dgm:pt>
  </dgm:ptLst>
  <dgm:cxnLst>
    <dgm:cxn modelId="{EA638C05-CBBF-4623-8C1F-26109A6DB2A5}" type="presOf" srcId="{49E98C32-8930-4C19-AC51-A17038A497CD}" destId="{F27F47BD-D18B-4D60-941A-0813E617DA7A}" srcOrd="0" destOrd="0" presId="urn:microsoft.com/office/officeart/2016/7/layout/RepeatingBendingProcessNew"/>
    <dgm:cxn modelId="{AFFE030C-544B-494E-9360-A943130F2CFA}" type="presOf" srcId="{591123DA-C790-4433-A446-6ECE7EF8DB04}" destId="{756DAB93-A253-4037-B8AE-4A2ABD27293A}" srcOrd="0" destOrd="0" presId="urn:microsoft.com/office/officeart/2016/7/layout/RepeatingBendingProcessNew"/>
    <dgm:cxn modelId="{198CEF12-5A42-4EB1-A070-D870BBD7BE78}" srcId="{B16156B5-BAD0-4F2D-89BE-2B649DF6FDA2}" destId="{D991BE69-2E5F-4760-BD02-41C778ECD306}" srcOrd="0" destOrd="0" parTransId="{E5E42C64-F59C-4508-9927-6184CC3F994A}" sibTransId="{E33A3C8C-80EC-48EB-BC8F-3E6DC714CE45}"/>
    <dgm:cxn modelId="{BC593F20-6C13-4F0E-8D9E-58F7E71D489C}" type="presOf" srcId="{E33A3C8C-80EC-48EB-BC8F-3E6DC714CE45}" destId="{9C23C268-852E-4064-83D1-09DC7CC62D5B}" srcOrd="1" destOrd="0" presId="urn:microsoft.com/office/officeart/2016/7/layout/RepeatingBendingProcessNew"/>
    <dgm:cxn modelId="{FA051B21-A53A-4E72-9B16-447ED2398E1D}" srcId="{B16156B5-BAD0-4F2D-89BE-2B649DF6FDA2}" destId="{7921B6C0-F59D-48F1-BEC9-E71A59C8B68B}" srcOrd="3" destOrd="0" parTransId="{B3A20E2B-CB7D-4C0A-8EA3-4B774D8D8F30}" sibTransId="{4DEEDF68-C2A9-41E9-B1AC-BC673DF9BCB6}"/>
    <dgm:cxn modelId="{2797CD27-5675-4110-B0DB-DD97EB7A3B4D}" type="presOf" srcId="{B0E2BBB9-7829-4D42-A394-09E942C44D70}" destId="{D923D9AB-17E4-42DF-BA5D-23BED0066B4D}" srcOrd="0" destOrd="0" presId="urn:microsoft.com/office/officeart/2016/7/layout/RepeatingBendingProcessNew"/>
    <dgm:cxn modelId="{3DCE5628-25CA-4E3C-AA53-A3EAA52F4740}" type="presOf" srcId="{7921B6C0-F59D-48F1-BEC9-E71A59C8B68B}" destId="{AAEC93CC-6E06-4F97-B03F-B615A4D0DF49}" srcOrd="0" destOrd="0" presId="urn:microsoft.com/office/officeart/2016/7/layout/RepeatingBendingProcessNew"/>
    <dgm:cxn modelId="{052A3774-5E95-4AA4-8286-39C6A4D81EAA}" type="presOf" srcId="{B0E2BBB9-7829-4D42-A394-09E942C44D70}" destId="{FAB9D5F4-39AF-464D-A242-5903EEEAA9C5}" srcOrd="1" destOrd="0" presId="urn:microsoft.com/office/officeart/2016/7/layout/RepeatingBendingProcessNew"/>
    <dgm:cxn modelId="{7749BF54-80D6-4A2C-9DD6-B66DFAFA5C89}" type="presOf" srcId="{404A4953-B6B9-42E4-94F2-5B02480B7426}" destId="{60953516-EA3A-425B-AEBE-7DD84909EE0C}" srcOrd="0" destOrd="0" presId="urn:microsoft.com/office/officeart/2016/7/layout/RepeatingBendingProcessNew"/>
    <dgm:cxn modelId="{D3F96E7C-37B0-4699-9A2C-548D6C355C40}" type="presOf" srcId="{15D21E62-E6B7-4990-98DA-E52A44B2CF40}" destId="{8E4F6A7B-0BF4-49F2-9D8F-DF8A51880A9A}" srcOrd="0" destOrd="0" presId="urn:microsoft.com/office/officeart/2016/7/layout/RepeatingBendingProcessNew"/>
    <dgm:cxn modelId="{975B9988-6D97-4C95-950E-7A416A79AA98}" type="presOf" srcId="{E33A3C8C-80EC-48EB-BC8F-3E6DC714CE45}" destId="{470699DE-B4C3-4D4D-AE9C-351DE86A6B73}" srcOrd="0" destOrd="0" presId="urn:microsoft.com/office/officeart/2016/7/layout/RepeatingBendingProcessNew"/>
    <dgm:cxn modelId="{C936719C-AD0F-4F2F-B060-F676650FBE65}" srcId="{B16156B5-BAD0-4F2D-89BE-2B649DF6FDA2}" destId="{15D21E62-E6B7-4990-98DA-E52A44B2CF40}" srcOrd="1" destOrd="0" parTransId="{9C4DA8F5-0790-4AC3-80AE-3E6366139422}" sibTransId="{B0E2BBB9-7829-4D42-A394-09E942C44D70}"/>
    <dgm:cxn modelId="{947C019E-0FC4-410A-99FF-D024F786A4E9}" srcId="{B16156B5-BAD0-4F2D-89BE-2B649DF6FDA2}" destId="{404A4953-B6B9-42E4-94F2-5B02480B7426}" srcOrd="4" destOrd="0" parTransId="{07454B0F-4D0F-464C-81E9-B08A0F48A2CE}" sibTransId="{817DC21F-E75B-497A-A163-D603194D00D2}"/>
    <dgm:cxn modelId="{26F25BAC-A1CE-48C5-AB5B-DFAD42454B74}" type="presOf" srcId="{4DEEDF68-C2A9-41E9-B1AC-BC673DF9BCB6}" destId="{23C37401-7D54-42AA-9822-35F82800556B}" srcOrd="1" destOrd="0" presId="urn:microsoft.com/office/officeart/2016/7/layout/RepeatingBendingProcessNew"/>
    <dgm:cxn modelId="{0E5D9BAD-023A-4DA3-B947-BC479C87C16D}" type="presOf" srcId="{4DEEDF68-C2A9-41E9-B1AC-BC673DF9BCB6}" destId="{C069A4B2-3B4A-46DA-901B-38105757FF24}" srcOrd="0" destOrd="0" presId="urn:microsoft.com/office/officeart/2016/7/layout/RepeatingBendingProcessNew"/>
    <dgm:cxn modelId="{56F402BF-D21F-4093-8A86-EBB9FAC6CCB1}" type="presOf" srcId="{49E98C32-8930-4C19-AC51-A17038A497CD}" destId="{9C511620-1317-4347-81E8-DE519D81CC15}" srcOrd="1" destOrd="0" presId="urn:microsoft.com/office/officeart/2016/7/layout/RepeatingBendingProcessNew"/>
    <dgm:cxn modelId="{AB9FC1C6-4CAC-41CB-A07F-F4C6E072910E}" srcId="{B16156B5-BAD0-4F2D-89BE-2B649DF6FDA2}" destId="{591123DA-C790-4433-A446-6ECE7EF8DB04}" srcOrd="2" destOrd="0" parTransId="{CFC5F7CF-03A5-4ECC-B05A-CCDB8820AFB5}" sibTransId="{49E98C32-8930-4C19-AC51-A17038A497CD}"/>
    <dgm:cxn modelId="{C410A0E1-40F3-4C6C-BF99-7122613E8054}" type="presOf" srcId="{B16156B5-BAD0-4F2D-89BE-2B649DF6FDA2}" destId="{10C44E4F-EC14-4680-BE18-9FBE16568134}" srcOrd="0" destOrd="0" presId="urn:microsoft.com/office/officeart/2016/7/layout/RepeatingBendingProcessNew"/>
    <dgm:cxn modelId="{2DA35EE9-5C3F-47EA-AF16-AEC120C9C93C}" type="presOf" srcId="{D991BE69-2E5F-4760-BD02-41C778ECD306}" destId="{5E118AFD-E0E3-4F2D-AE22-EC3D17A498EB}" srcOrd="0" destOrd="0" presId="urn:microsoft.com/office/officeart/2016/7/layout/RepeatingBendingProcessNew"/>
    <dgm:cxn modelId="{216AE78F-27BD-4B01-8D88-C41A35CF364C}" type="presParOf" srcId="{10C44E4F-EC14-4680-BE18-9FBE16568134}" destId="{5E118AFD-E0E3-4F2D-AE22-EC3D17A498EB}" srcOrd="0" destOrd="0" presId="urn:microsoft.com/office/officeart/2016/7/layout/RepeatingBendingProcessNew"/>
    <dgm:cxn modelId="{5BE2A11C-F457-488C-A1E6-EAED141C93D6}" type="presParOf" srcId="{10C44E4F-EC14-4680-BE18-9FBE16568134}" destId="{470699DE-B4C3-4D4D-AE9C-351DE86A6B73}" srcOrd="1" destOrd="0" presId="urn:microsoft.com/office/officeart/2016/7/layout/RepeatingBendingProcessNew"/>
    <dgm:cxn modelId="{ECEA42E7-BB82-4654-8916-846AA82CE3B9}" type="presParOf" srcId="{470699DE-B4C3-4D4D-AE9C-351DE86A6B73}" destId="{9C23C268-852E-4064-83D1-09DC7CC62D5B}" srcOrd="0" destOrd="0" presId="urn:microsoft.com/office/officeart/2016/7/layout/RepeatingBendingProcessNew"/>
    <dgm:cxn modelId="{7CCB87B6-6679-4C0D-9D3A-16F5C6E539C9}" type="presParOf" srcId="{10C44E4F-EC14-4680-BE18-9FBE16568134}" destId="{8E4F6A7B-0BF4-49F2-9D8F-DF8A51880A9A}" srcOrd="2" destOrd="0" presId="urn:microsoft.com/office/officeart/2016/7/layout/RepeatingBendingProcessNew"/>
    <dgm:cxn modelId="{886462DF-4EBA-4FB8-B4C4-91D687EC8D4D}" type="presParOf" srcId="{10C44E4F-EC14-4680-BE18-9FBE16568134}" destId="{D923D9AB-17E4-42DF-BA5D-23BED0066B4D}" srcOrd="3" destOrd="0" presId="urn:microsoft.com/office/officeart/2016/7/layout/RepeatingBendingProcessNew"/>
    <dgm:cxn modelId="{B6EF1B78-C873-480C-8D5A-A505043E62C4}" type="presParOf" srcId="{D923D9AB-17E4-42DF-BA5D-23BED0066B4D}" destId="{FAB9D5F4-39AF-464D-A242-5903EEEAA9C5}" srcOrd="0" destOrd="0" presId="urn:microsoft.com/office/officeart/2016/7/layout/RepeatingBendingProcessNew"/>
    <dgm:cxn modelId="{9755EA59-25A5-43C5-95D3-97AB32E04BEA}" type="presParOf" srcId="{10C44E4F-EC14-4680-BE18-9FBE16568134}" destId="{756DAB93-A253-4037-B8AE-4A2ABD27293A}" srcOrd="4" destOrd="0" presId="urn:microsoft.com/office/officeart/2016/7/layout/RepeatingBendingProcessNew"/>
    <dgm:cxn modelId="{F8289C9D-60F7-47A8-A902-75238105DF0E}" type="presParOf" srcId="{10C44E4F-EC14-4680-BE18-9FBE16568134}" destId="{F27F47BD-D18B-4D60-941A-0813E617DA7A}" srcOrd="5" destOrd="0" presId="urn:microsoft.com/office/officeart/2016/7/layout/RepeatingBendingProcessNew"/>
    <dgm:cxn modelId="{0A816E6D-B6C9-43B8-B99B-00D9CB78314A}" type="presParOf" srcId="{F27F47BD-D18B-4D60-941A-0813E617DA7A}" destId="{9C511620-1317-4347-81E8-DE519D81CC15}" srcOrd="0" destOrd="0" presId="urn:microsoft.com/office/officeart/2016/7/layout/RepeatingBendingProcessNew"/>
    <dgm:cxn modelId="{F1E9B305-8759-4217-82C5-6C894886D155}" type="presParOf" srcId="{10C44E4F-EC14-4680-BE18-9FBE16568134}" destId="{AAEC93CC-6E06-4F97-B03F-B615A4D0DF49}" srcOrd="6" destOrd="0" presId="urn:microsoft.com/office/officeart/2016/7/layout/RepeatingBendingProcessNew"/>
    <dgm:cxn modelId="{B9C26CE5-02B0-4E78-8875-B9AFCC1D0B9F}" type="presParOf" srcId="{10C44E4F-EC14-4680-BE18-9FBE16568134}" destId="{C069A4B2-3B4A-46DA-901B-38105757FF24}" srcOrd="7" destOrd="0" presId="urn:microsoft.com/office/officeart/2016/7/layout/RepeatingBendingProcessNew"/>
    <dgm:cxn modelId="{E7E13EEE-09C7-468E-926B-58B9494559C7}" type="presParOf" srcId="{C069A4B2-3B4A-46DA-901B-38105757FF24}" destId="{23C37401-7D54-42AA-9822-35F82800556B}" srcOrd="0" destOrd="0" presId="urn:microsoft.com/office/officeart/2016/7/layout/RepeatingBendingProcessNew"/>
    <dgm:cxn modelId="{B79D8DBF-E78D-4810-A917-917E41FAF2FD}" type="presParOf" srcId="{10C44E4F-EC14-4680-BE18-9FBE16568134}" destId="{60953516-EA3A-425B-AEBE-7DD84909EE0C}"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1B5076-B09C-4231-AD9B-C618E3B178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16BD17-C36A-47B9-A667-3FBFC3F89BFD}">
      <dgm:prSet/>
      <dgm:spPr/>
      <dgm:t>
        <a:bodyPr/>
        <a:lstStyle/>
        <a:p>
          <a:r>
            <a:rPr lang="en-US" b="1"/>
            <a:t>Configure IP addresses on all devices so they can identify each other on the network.  </a:t>
          </a:r>
          <a:endParaRPr lang="en-US"/>
        </a:p>
      </dgm:t>
    </dgm:pt>
    <dgm:pt modelId="{8D67D999-C241-45A8-9D86-4AB6C1AA5C7A}" type="parTrans" cxnId="{228FBFE8-3230-40D7-9BC5-1B7A968DDF16}">
      <dgm:prSet/>
      <dgm:spPr/>
      <dgm:t>
        <a:bodyPr/>
        <a:lstStyle/>
        <a:p>
          <a:endParaRPr lang="en-US"/>
        </a:p>
      </dgm:t>
    </dgm:pt>
    <dgm:pt modelId="{0C7B457E-3097-481F-8865-816505C05C9B}" type="sibTrans" cxnId="{228FBFE8-3230-40D7-9BC5-1B7A968DDF16}">
      <dgm:prSet/>
      <dgm:spPr/>
      <dgm:t>
        <a:bodyPr/>
        <a:lstStyle/>
        <a:p>
          <a:endParaRPr lang="en-US"/>
        </a:p>
      </dgm:t>
    </dgm:pt>
    <dgm:pt modelId="{9746EA28-E480-4861-83BA-FC9844A53519}">
      <dgm:prSet/>
      <dgm:spPr/>
      <dgm:t>
        <a:bodyPr/>
        <a:lstStyle/>
        <a:p>
          <a:r>
            <a:rPr lang="en-US" b="1"/>
            <a:t>Setup routing between both sites between the London site and the Swansea site</a:t>
          </a:r>
          <a:r>
            <a:rPr lang="en-US"/>
            <a:t> </a:t>
          </a:r>
        </a:p>
      </dgm:t>
    </dgm:pt>
    <dgm:pt modelId="{94290BB2-F245-466D-9111-AF2DF760E8BE}" type="parTrans" cxnId="{8B7E15BA-70A2-40A2-859D-40E24C0E8881}">
      <dgm:prSet/>
      <dgm:spPr/>
      <dgm:t>
        <a:bodyPr/>
        <a:lstStyle/>
        <a:p>
          <a:endParaRPr lang="en-US"/>
        </a:p>
      </dgm:t>
    </dgm:pt>
    <dgm:pt modelId="{88A884EC-6028-4713-96BF-390FCBD6CCD0}" type="sibTrans" cxnId="{8B7E15BA-70A2-40A2-859D-40E24C0E8881}">
      <dgm:prSet/>
      <dgm:spPr/>
      <dgm:t>
        <a:bodyPr/>
        <a:lstStyle/>
        <a:p>
          <a:endParaRPr lang="en-US"/>
        </a:p>
      </dgm:t>
    </dgm:pt>
    <dgm:pt modelId="{DE2C236B-9B77-4E24-B215-5454A36930DA}">
      <dgm:prSet/>
      <dgm:spPr/>
      <dgm:t>
        <a:bodyPr/>
        <a:lstStyle/>
        <a:p>
          <a:r>
            <a:rPr lang="en-US" b="1"/>
            <a:t>Test connectivity using ping to make sure both sites can reach each other.  </a:t>
          </a:r>
          <a:endParaRPr lang="en-US"/>
        </a:p>
      </dgm:t>
    </dgm:pt>
    <dgm:pt modelId="{BDEB1363-35D4-4F7A-B47C-C4EDE745AD3F}" type="parTrans" cxnId="{BE0EB9A0-C14C-4F81-8D69-62A923615CCE}">
      <dgm:prSet/>
      <dgm:spPr/>
      <dgm:t>
        <a:bodyPr/>
        <a:lstStyle/>
        <a:p>
          <a:endParaRPr lang="en-US"/>
        </a:p>
      </dgm:t>
    </dgm:pt>
    <dgm:pt modelId="{D3CE51EF-91D4-4F00-8DAF-8725F34B6F7C}" type="sibTrans" cxnId="{BE0EB9A0-C14C-4F81-8D69-62A923615CCE}">
      <dgm:prSet/>
      <dgm:spPr/>
      <dgm:t>
        <a:bodyPr/>
        <a:lstStyle/>
        <a:p>
          <a:endParaRPr lang="en-US"/>
        </a:p>
      </dgm:t>
    </dgm:pt>
    <dgm:pt modelId="{4B192DC0-3354-4260-AF67-766A31ED800B}">
      <dgm:prSet/>
      <dgm:spPr/>
      <dgm:t>
        <a:bodyPr/>
        <a:lstStyle/>
        <a:p>
          <a:r>
            <a:rPr lang="en-US" b="1"/>
            <a:t>Confirm communication before firewall rules so we know the network is reachable and stable.</a:t>
          </a:r>
          <a:endParaRPr lang="en-US"/>
        </a:p>
      </dgm:t>
    </dgm:pt>
    <dgm:pt modelId="{166219FE-6A02-4CFE-B305-2F44DC189167}" type="parTrans" cxnId="{AB10E77A-689F-4868-B289-A3090164C007}">
      <dgm:prSet/>
      <dgm:spPr/>
      <dgm:t>
        <a:bodyPr/>
        <a:lstStyle/>
        <a:p>
          <a:endParaRPr lang="en-US"/>
        </a:p>
      </dgm:t>
    </dgm:pt>
    <dgm:pt modelId="{64BC8F37-EA31-4B7E-AC73-FE026B7F4ACB}" type="sibTrans" cxnId="{AB10E77A-689F-4868-B289-A3090164C007}">
      <dgm:prSet/>
      <dgm:spPr/>
      <dgm:t>
        <a:bodyPr/>
        <a:lstStyle/>
        <a:p>
          <a:endParaRPr lang="en-US"/>
        </a:p>
      </dgm:t>
    </dgm:pt>
    <dgm:pt modelId="{DE1E3BE8-6A2C-4E67-97D3-C164D120AB75}" type="pres">
      <dgm:prSet presAssocID="{201B5076-B09C-4231-AD9B-C618E3B1783B}" presName="root" presStyleCnt="0">
        <dgm:presLayoutVars>
          <dgm:dir/>
          <dgm:resizeHandles val="exact"/>
        </dgm:presLayoutVars>
      </dgm:prSet>
      <dgm:spPr/>
    </dgm:pt>
    <dgm:pt modelId="{62041026-C181-4F8A-B8B7-DA439748FF0B}" type="pres">
      <dgm:prSet presAssocID="{F216BD17-C36A-47B9-A667-3FBFC3F89BFD}" presName="compNode" presStyleCnt="0"/>
      <dgm:spPr/>
    </dgm:pt>
    <dgm:pt modelId="{C6BEB850-81A6-4431-82F9-3120B97A3C4A}" type="pres">
      <dgm:prSet presAssocID="{F216BD17-C36A-47B9-A667-3FBFC3F89BFD}" presName="bgRect" presStyleLbl="bgShp" presStyleIdx="0" presStyleCnt="4"/>
      <dgm:spPr/>
    </dgm:pt>
    <dgm:pt modelId="{32A9DA23-D04A-4A9E-A570-35E6D09050CC}" type="pres">
      <dgm:prSet presAssocID="{F216BD17-C36A-47B9-A667-3FBFC3F89BF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sconnected"/>
        </a:ext>
      </dgm:extLst>
    </dgm:pt>
    <dgm:pt modelId="{E3FF9DD6-CE36-4C99-8FC0-086B1F842E92}" type="pres">
      <dgm:prSet presAssocID="{F216BD17-C36A-47B9-A667-3FBFC3F89BFD}" presName="spaceRect" presStyleCnt="0"/>
      <dgm:spPr/>
    </dgm:pt>
    <dgm:pt modelId="{703D5363-AC99-4E83-BBB8-FEFD8E94E46E}" type="pres">
      <dgm:prSet presAssocID="{F216BD17-C36A-47B9-A667-3FBFC3F89BFD}" presName="parTx" presStyleLbl="revTx" presStyleIdx="0" presStyleCnt="4">
        <dgm:presLayoutVars>
          <dgm:chMax val="0"/>
          <dgm:chPref val="0"/>
        </dgm:presLayoutVars>
      </dgm:prSet>
      <dgm:spPr/>
    </dgm:pt>
    <dgm:pt modelId="{F8ACB36B-7C22-4633-B3D6-681E96384C76}" type="pres">
      <dgm:prSet presAssocID="{0C7B457E-3097-481F-8865-816505C05C9B}" presName="sibTrans" presStyleCnt="0"/>
      <dgm:spPr/>
    </dgm:pt>
    <dgm:pt modelId="{A6C7662E-98D7-402A-8078-2327388DA1A8}" type="pres">
      <dgm:prSet presAssocID="{9746EA28-E480-4861-83BA-FC9844A53519}" presName="compNode" presStyleCnt="0"/>
      <dgm:spPr/>
    </dgm:pt>
    <dgm:pt modelId="{2BDA7DAB-D0F5-4ED9-996A-78018422A00F}" type="pres">
      <dgm:prSet presAssocID="{9746EA28-E480-4861-83BA-FC9844A53519}" presName="bgRect" presStyleLbl="bgShp" presStyleIdx="1" presStyleCnt="4"/>
      <dgm:spPr/>
    </dgm:pt>
    <dgm:pt modelId="{56785F81-8AB3-4F01-8AB5-2A34F3A3BF4E}" type="pres">
      <dgm:prSet presAssocID="{9746EA28-E480-4861-83BA-FC9844A5351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814022A3-C8FA-4520-B315-B76EDB093DCF}" type="pres">
      <dgm:prSet presAssocID="{9746EA28-E480-4861-83BA-FC9844A53519}" presName="spaceRect" presStyleCnt="0"/>
      <dgm:spPr/>
    </dgm:pt>
    <dgm:pt modelId="{C538AEE6-A84B-4F29-A03E-C67C7F720C91}" type="pres">
      <dgm:prSet presAssocID="{9746EA28-E480-4861-83BA-FC9844A53519}" presName="parTx" presStyleLbl="revTx" presStyleIdx="1" presStyleCnt="4">
        <dgm:presLayoutVars>
          <dgm:chMax val="0"/>
          <dgm:chPref val="0"/>
        </dgm:presLayoutVars>
      </dgm:prSet>
      <dgm:spPr/>
    </dgm:pt>
    <dgm:pt modelId="{B0903CF8-CBF2-4D03-A454-5CF9AEB6C8B5}" type="pres">
      <dgm:prSet presAssocID="{88A884EC-6028-4713-96BF-390FCBD6CCD0}" presName="sibTrans" presStyleCnt="0"/>
      <dgm:spPr/>
    </dgm:pt>
    <dgm:pt modelId="{CE0F0980-DD97-43B6-835D-0D3517EA3E44}" type="pres">
      <dgm:prSet presAssocID="{DE2C236B-9B77-4E24-B215-5454A36930DA}" presName="compNode" presStyleCnt="0"/>
      <dgm:spPr/>
    </dgm:pt>
    <dgm:pt modelId="{FC8ED35C-03CC-4A39-891A-ACF270FCAC91}" type="pres">
      <dgm:prSet presAssocID="{DE2C236B-9B77-4E24-B215-5454A36930DA}" presName="bgRect" presStyleLbl="bgShp" presStyleIdx="2" presStyleCnt="4"/>
      <dgm:spPr/>
    </dgm:pt>
    <dgm:pt modelId="{C914B622-868E-4919-B26D-7DD00C4402C0}" type="pres">
      <dgm:prSet presAssocID="{DE2C236B-9B77-4E24-B215-5454A36930D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able tennis"/>
        </a:ext>
      </dgm:extLst>
    </dgm:pt>
    <dgm:pt modelId="{894FF53A-733D-4C19-AB9F-820329ACF2E2}" type="pres">
      <dgm:prSet presAssocID="{DE2C236B-9B77-4E24-B215-5454A36930DA}" presName="spaceRect" presStyleCnt="0"/>
      <dgm:spPr/>
    </dgm:pt>
    <dgm:pt modelId="{D31B7BF0-FB49-426F-938F-6F4AA22AC7CE}" type="pres">
      <dgm:prSet presAssocID="{DE2C236B-9B77-4E24-B215-5454A36930DA}" presName="parTx" presStyleLbl="revTx" presStyleIdx="2" presStyleCnt="4">
        <dgm:presLayoutVars>
          <dgm:chMax val="0"/>
          <dgm:chPref val="0"/>
        </dgm:presLayoutVars>
      </dgm:prSet>
      <dgm:spPr/>
    </dgm:pt>
    <dgm:pt modelId="{6CBB2D44-A2F2-49CE-AEC1-A3334BA02C2E}" type="pres">
      <dgm:prSet presAssocID="{D3CE51EF-91D4-4F00-8DAF-8725F34B6F7C}" presName="sibTrans" presStyleCnt="0"/>
      <dgm:spPr/>
    </dgm:pt>
    <dgm:pt modelId="{8EEBA2C4-BA01-42CE-814B-11F1BFBA7C3A}" type="pres">
      <dgm:prSet presAssocID="{4B192DC0-3354-4260-AF67-766A31ED800B}" presName="compNode" presStyleCnt="0"/>
      <dgm:spPr/>
    </dgm:pt>
    <dgm:pt modelId="{3FF0270F-4E87-48A6-B369-26FF80DAED55}" type="pres">
      <dgm:prSet presAssocID="{4B192DC0-3354-4260-AF67-766A31ED800B}" presName="bgRect" presStyleLbl="bgShp" presStyleIdx="3" presStyleCnt="4"/>
      <dgm:spPr/>
    </dgm:pt>
    <dgm:pt modelId="{AFD137AE-08B7-4C1C-B5D0-D492EA7F5216}" type="pres">
      <dgm:prSet presAssocID="{4B192DC0-3354-4260-AF67-766A31ED800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E10F45FE-9A94-4B98-9076-8A3A89168267}" type="pres">
      <dgm:prSet presAssocID="{4B192DC0-3354-4260-AF67-766A31ED800B}" presName="spaceRect" presStyleCnt="0"/>
      <dgm:spPr/>
    </dgm:pt>
    <dgm:pt modelId="{856C2226-EA32-4E78-9871-8441C47CC77C}" type="pres">
      <dgm:prSet presAssocID="{4B192DC0-3354-4260-AF67-766A31ED800B}" presName="parTx" presStyleLbl="revTx" presStyleIdx="3" presStyleCnt="4">
        <dgm:presLayoutVars>
          <dgm:chMax val="0"/>
          <dgm:chPref val="0"/>
        </dgm:presLayoutVars>
      </dgm:prSet>
      <dgm:spPr/>
    </dgm:pt>
  </dgm:ptLst>
  <dgm:cxnLst>
    <dgm:cxn modelId="{4E79BC0D-69A7-4BE0-A348-58C64F11F1C8}" type="presOf" srcId="{F216BD17-C36A-47B9-A667-3FBFC3F89BFD}" destId="{703D5363-AC99-4E83-BBB8-FEFD8E94E46E}" srcOrd="0" destOrd="0" presId="urn:microsoft.com/office/officeart/2018/2/layout/IconVerticalSolidList"/>
    <dgm:cxn modelId="{74FD675B-60B1-4C0D-B116-17A0459B5B13}" type="presOf" srcId="{DE2C236B-9B77-4E24-B215-5454A36930DA}" destId="{D31B7BF0-FB49-426F-938F-6F4AA22AC7CE}" srcOrd="0" destOrd="0" presId="urn:microsoft.com/office/officeart/2018/2/layout/IconVerticalSolidList"/>
    <dgm:cxn modelId="{C9B83742-B406-446D-B700-60CE90FEEC1F}" type="presOf" srcId="{201B5076-B09C-4231-AD9B-C618E3B1783B}" destId="{DE1E3BE8-6A2C-4E67-97D3-C164D120AB75}" srcOrd="0" destOrd="0" presId="urn:microsoft.com/office/officeart/2018/2/layout/IconVerticalSolidList"/>
    <dgm:cxn modelId="{AB10E77A-689F-4868-B289-A3090164C007}" srcId="{201B5076-B09C-4231-AD9B-C618E3B1783B}" destId="{4B192DC0-3354-4260-AF67-766A31ED800B}" srcOrd="3" destOrd="0" parTransId="{166219FE-6A02-4CFE-B305-2F44DC189167}" sibTransId="{64BC8F37-EA31-4B7E-AC73-FE026B7F4ACB}"/>
    <dgm:cxn modelId="{BE0EB9A0-C14C-4F81-8D69-62A923615CCE}" srcId="{201B5076-B09C-4231-AD9B-C618E3B1783B}" destId="{DE2C236B-9B77-4E24-B215-5454A36930DA}" srcOrd="2" destOrd="0" parTransId="{BDEB1363-35D4-4F7A-B47C-C4EDE745AD3F}" sibTransId="{D3CE51EF-91D4-4F00-8DAF-8725F34B6F7C}"/>
    <dgm:cxn modelId="{8B7E15BA-70A2-40A2-859D-40E24C0E8881}" srcId="{201B5076-B09C-4231-AD9B-C618E3B1783B}" destId="{9746EA28-E480-4861-83BA-FC9844A53519}" srcOrd="1" destOrd="0" parTransId="{94290BB2-F245-466D-9111-AF2DF760E8BE}" sibTransId="{88A884EC-6028-4713-96BF-390FCBD6CCD0}"/>
    <dgm:cxn modelId="{4DA953E1-49DF-45BE-8146-58372D9A7084}" type="presOf" srcId="{9746EA28-E480-4861-83BA-FC9844A53519}" destId="{C538AEE6-A84B-4F29-A03E-C67C7F720C91}" srcOrd="0" destOrd="0" presId="urn:microsoft.com/office/officeart/2018/2/layout/IconVerticalSolidList"/>
    <dgm:cxn modelId="{228FBFE8-3230-40D7-9BC5-1B7A968DDF16}" srcId="{201B5076-B09C-4231-AD9B-C618E3B1783B}" destId="{F216BD17-C36A-47B9-A667-3FBFC3F89BFD}" srcOrd="0" destOrd="0" parTransId="{8D67D999-C241-45A8-9D86-4AB6C1AA5C7A}" sibTransId="{0C7B457E-3097-481F-8865-816505C05C9B}"/>
    <dgm:cxn modelId="{F41B96FB-FD0D-40DC-B058-A5A53F78CCDD}" type="presOf" srcId="{4B192DC0-3354-4260-AF67-766A31ED800B}" destId="{856C2226-EA32-4E78-9871-8441C47CC77C}" srcOrd="0" destOrd="0" presId="urn:microsoft.com/office/officeart/2018/2/layout/IconVerticalSolidList"/>
    <dgm:cxn modelId="{1F59574D-6F5D-45C2-AD18-1DF44329A5CF}" type="presParOf" srcId="{DE1E3BE8-6A2C-4E67-97D3-C164D120AB75}" destId="{62041026-C181-4F8A-B8B7-DA439748FF0B}" srcOrd="0" destOrd="0" presId="urn:microsoft.com/office/officeart/2018/2/layout/IconVerticalSolidList"/>
    <dgm:cxn modelId="{2266F55A-FA54-42EF-9AB3-CD90BEBF2850}" type="presParOf" srcId="{62041026-C181-4F8A-B8B7-DA439748FF0B}" destId="{C6BEB850-81A6-4431-82F9-3120B97A3C4A}" srcOrd="0" destOrd="0" presId="urn:microsoft.com/office/officeart/2018/2/layout/IconVerticalSolidList"/>
    <dgm:cxn modelId="{E5506DAF-AF4A-4BD0-AA5D-5B8F74CFA219}" type="presParOf" srcId="{62041026-C181-4F8A-B8B7-DA439748FF0B}" destId="{32A9DA23-D04A-4A9E-A570-35E6D09050CC}" srcOrd="1" destOrd="0" presId="urn:microsoft.com/office/officeart/2018/2/layout/IconVerticalSolidList"/>
    <dgm:cxn modelId="{CBD91CB8-9E0D-4884-92AF-C22D30E99E4E}" type="presParOf" srcId="{62041026-C181-4F8A-B8B7-DA439748FF0B}" destId="{E3FF9DD6-CE36-4C99-8FC0-086B1F842E92}" srcOrd="2" destOrd="0" presId="urn:microsoft.com/office/officeart/2018/2/layout/IconVerticalSolidList"/>
    <dgm:cxn modelId="{F511ED9C-08C1-4188-A7A9-0990360467EB}" type="presParOf" srcId="{62041026-C181-4F8A-B8B7-DA439748FF0B}" destId="{703D5363-AC99-4E83-BBB8-FEFD8E94E46E}" srcOrd="3" destOrd="0" presId="urn:microsoft.com/office/officeart/2018/2/layout/IconVerticalSolidList"/>
    <dgm:cxn modelId="{AC12D11C-B534-463A-8592-B25B520670E8}" type="presParOf" srcId="{DE1E3BE8-6A2C-4E67-97D3-C164D120AB75}" destId="{F8ACB36B-7C22-4633-B3D6-681E96384C76}" srcOrd="1" destOrd="0" presId="urn:microsoft.com/office/officeart/2018/2/layout/IconVerticalSolidList"/>
    <dgm:cxn modelId="{1952D558-A0B9-4A39-930C-59EE507E66BD}" type="presParOf" srcId="{DE1E3BE8-6A2C-4E67-97D3-C164D120AB75}" destId="{A6C7662E-98D7-402A-8078-2327388DA1A8}" srcOrd="2" destOrd="0" presId="urn:microsoft.com/office/officeart/2018/2/layout/IconVerticalSolidList"/>
    <dgm:cxn modelId="{982A64AA-9A0D-41BF-A647-32270474CC00}" type="presParOf" srcId="{A6C7662E-98D7-402A-8078-2327388DA1A8}" destId="{2BDA7DAB-D0F5-4ED9-996A-78018422A00F}" srcOrd="0" destOrd="0" presId="urn:microsoft.com/office/officeart/2018/2/layout/IconVerticalSolidList"/>
    <dgm:cxn modelId="{0EE6464D-1024-489A-A52B-6410C3B2D017}" type="presParOf" srcId="{A6C7662E-98D7-402A-8078-2327388DA1A8}" destId="{56785F81-8AB3-4F01-8AB5-2A34F3A3BF4E}" srcOrd="1" destOrd="0" presId="urn:microsoft.com/office/officeart/2018/2/layout/IconVerticalSolidList"/>
    <dgm:cxn modelId="{91AEAE15-17D0-4494-ADD9-F4DAC555EB72}" type="presParOf" srcId="{A6C7662E-98D7-402A-8078-2327388DA1A8}" destId="{814022A3-C8FA-4520-B315-B76EDB093DCF}" srcOrd="2" destOrd="0" presId="urn:microsoft.com/office/officeart/2018/2/layout/IconVerticalSolidList"/>
    <dgm:cxn modelId="{1287ED1C-3059-4040-BC18-7CC3BABC76F4}" type="presParOf" srcId="{A6C7662E-98D7-402A-8078-2327388DA1A8}" destId="{C538AEE6-A84B-4F29-A03E-C67C7F720C91}" srcOrd="3" destOrd="0" presId="urn:microsoft.com/office/officeart/2018/2/layout/IconVerticalSolidList"/>
    <dgm:cxn modelId="{AA7B909E-77FF-4D86-8462-26D745DA1CBB}" type="presParOf" srcId="{DE1E3BE8-6A2C-4E67-97D3-C164D120AB75}" destId="{B0903CF8-CBF2-4D03-A454-5CF9AEB6C8B5}" srcOrd="3" destOrd="0" presId="urn:microsoft.com/office/officeart/2018/2/layout/IconVerticalSolidList"/>
    <dgm:cxn modelId="{D93F0A89-987B-4043-861C-23460EB37340}" type="presParOf" srcId="{DE1E3BE8-6A2C-4E67-97D3-C164D120AB75}" destId="{CE0F0980-DD97-43B6-835D-0D3517EA3E44}" srcOrd="4" destOrd="0" presId="urn:microsoft.com/office/officeart/2018/2/layout/IconVerticalSolidList"/>
    <dgm:cxn modelId="{1EFB37A5-8F4D-436B-BB55-7260C102CB92}" type="presParOf" srcId="{CE0F0980-DD97-43B6-835D-0D3517EA3E44}" destId="{FC8ED35C-03CC-4A39-891A-ACF270FCAC91}" srcOrd="0" destOrd="0" presId="urn:microsoft.com/office/officeart/2018/2/layout/IconVerticalSolidList"/>
    <dgm:cxn modelId="{6CFFDDD4-FB60-4677-89F6-A0DACD96C4AF}" type="presParOf" srcId="{CE0F0980-DD97-43B6-835D-0D3517EA3E44}" destId="{C914B622-868E-4919-B26D-7DD00C4402C0}" srcOrd="1" destOrd="0" presId="urn:microsoft.com/office/officeart/2018/2/layout/IconVerticalSolidList"/>
    <dgm:cxn modelId="{29191A07-ECB3-4CB5-A5AA-3ABD741999FE}" type="presParOf" srcId="{CE0F0980-DD97-43B6-835D-0D3517EA3E44}" destId="{894FF53A-733D-4C19-AB9F-820329ACF2E2}" srcOrd="2" destOrd="0" presId="urn:microsoft.com/office/officeart/2018/2/layout/IconVerticalSolidList"/>
    <dgm:cxn modelId="{9B34682B-2A63-40E0-9A95-4EC1E5E9CDDE}" type="presParOf" srcId="{CE0F0980-DD97-43B6-835D-0D3517EA3E44}" destId="{D31B7BF0-FB49-426F-938F-6F4AA22AC7CE}" srcOrd="3" destOrd="0" presId="urn:microsoft.com/office/officeart/2018/2/layout/IconVerticalSolidList"/>
    <dgm:cxn modelId="{63842500-E827-4B65-8CEA-7330131528F8}" type="presParOf" srcId="{DE1E3BE8-6A2C-4E67-97D3-C164D120AB75}" destId="{6CBB2D44-A2F2-49CE-AEC1-A3334BA02C2E}" srcOrd="5" destOrd="0" presId="urn:microsoft.com/office/officeart/2018/2/layout/IconVerticalSolidList"/>
    <dgm:cxn modelId="{1A9DCD6D-78B2-42AD-A834-88F653643538}" type="presParOf" srcId="{DE1E3BE8-6A2C-4E67-97D3-C164D120AB75}" destId="{8EEBA2C4-BA01-42CE-814B-11F1BFBA7C3A}" srcOrd="6" destOrd="0" presId="urn:microsoft.com/office/officeart/2018/2/layout/IconVerticalSolidList"/>
    <dgm:cxn modelId="{09388250-6155-4AE7-9142-6505F4DE18C3}" type="presParOf" srcId="{8EEBA2C4-BA01-42CE-814B-11F1BFBA7C3A}" destId="{3FF0270F-4E87-48A6-B369-26FF80DAED55}" srcOrd="0" destOrd="0" presId="urn:microsoft.com/office/officeart/2018/2/layout/IconVerticalSolidList"/>
    <dgm:cxn modelId="{DFC01B01-A4D0-4B38-A850-77D68896A100}" type="presParOf" srcId="{8EEBA2C4-BA01-42CE-814B-11F1BFBA7C3A}" destId="{AFD137AE-08B7-4C1C-B5D0-D492EA7F5216}" srcOrd="1" destOrd="0" presId="urn:microsoft.com/office/officeart/2018/2/layout/IconVerticalSolidList"/>
    <dgm:cxn modelId="{CA26082A-FA05-421C-B780-953D89ADAF8C}" type="presParOf" srcId="{8EEBA2C4-BA01-42CE-814B-11F1BFBA7C3A}" destId="{E10F45FE-9A94-4B98-9076-8A3A89168267}" srcOrd="2" destOrd="0" presId="urn:microsoft.com/office/officeart/2018/2/layout/IconVerticalSolidList"/>
    <dgm:cxn modelId="{69A44692-312B-4ECB-A4A6-142C0EEC1FEA}" type="presParOf" srcId="{8EEBA2C4-BA01-42CE-814B-11F1BFBA7C3A}" destId="{856C2226-EA32-4E78-9871-8441C47CC7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D8EE6C-CA5A-49FC-88C8-B42710BE00DB}" type="doc">
      <dgm:prSet loTypeId="urn:microsoft.com/office/officeart/2016/7/layout/HorizontalActionList" loCatId="List" qsTypeId="urn:microsoft.com/office/officeart/2005/8/quickstyle/simple1" qsCatId="simple" csTypeId="urn:microsoft.com/office/officeart/2005/8/colors/colorful1" csCatId="colorful"/>
      <dgm:spPr/>
      <dgm:t>
        <a:bodyPr/>
        <a:lstStyle/>
        <a:p>
          <a:endParaRPr lang="en-US"/>
        </a:p>
      </dgm:t>
    </dgm:pt>
    <dgm:pt modelId="{5ACB46E7-90F8-4138-854E-D41A714C0330}">
      <dgm:prSet/>
      <dgm:spPr/>
      <dgm:t>
        <a:bodyPr/>
        <a:lstStyle/>
        <a:p>
          <a:r>
            <a:rPr lang="en-US"/>
            <a:t>Block</a:t>
          </a:r>
        </a:p>
      </dgm:t>
    </dgm:pt>
    <dgm:pt modelId="{FC196CD9-1924-4286-9FA4-9EFCA8096013}" type="parTrans" cxnId="{359E2F27-90D4-42D8-AC24-1F221396B018}">
      <dgm:prSet/>
      <dgm:spPr/>
      <dgm:t>
        <a:bodyPr/>
        <a:lstStyle/>
        <a:p>
          <a:endParaRPr lang="en-US"/>
        </a:p>
      </dgm:t>
    </dgm:pt>
    <dgm:pt modelId="{5850D9F6-36C2-4A62-9A70-FA4F36141230}" type="sibTrans" cxnId="{359E2F27-90D4-42D8-AC24-1F221396B018}">
      <dgm:prSet/>
      <dgm:spPr/>
      <dgm:t>
        <a:bodyPr/>
        <a:lstStyle/>
        <a:p>
          <a:endParaRPr lang="en-US"/>
        </a:p>
      </dgm:t>
    </dgm:pt>
    <dgm:pt modelId="{38FA4B62-A752-40FA-B336-4266B36AA093}">
      <dgm:prSet/>
      <dgm:spPr/>
      <dgm:t>
        <a:bodyPr/>
        <a:lstStyle/>
        <a:p>
          <a:pPr rtl="0"/>
          <a:r>
            <a:rPr lang="en-US" dirty="0"/>
            <a:t>Block unauthorized remote access block any remote access that isn’t approved, so no outsider can connect into our network.</a:t>
          </a:r>
        </a:p>
      </dgm:t>
    </dgm:pt>
    <dgm:pt modelId="{7798C36E-8401-4F7D-8ECB-70A91E22CB8D}" type="parTrans" cxnId="{1C3E2E04-69F8-433A-8045-814589CDAE38}">
      <dgm:prSet/>
      <dgm:spPr/>
      <dgm:t>
        <a:bodyPr/>
        <a:lstStyle/>
        <a:p>
          <a:endParaRPr lang="en-US"/>
        </a:p>
      </dgm:t>
    </dgm:pt>
    <dgm:pt modelId="{FDF4C6AA-CCF7-419F-A4F8-6A743F1BB456}" type="sibTrans" cxnId="{1C3E2E04-69F8-433A-8045-814589CDAE38}">
      <dgm:prSet/>
      <dgm:spPr/>
      <dgm:t>
        <a:bodyPr/>
        <a:lstStyle/>
        <a:p>
          <a:endParaRPr lang="en-US"/>
        </a:p>
      </dgm:t>
    </dgm:pt>
    <dgm:pt modelId="{ABD28F3F-942D-4FB0-A4B6-9ADB9EC9FB0D}">
      <dgm:prSet/>
      <dgm:spPr/>
      <dgm:t>
        <a:bodyPr/>
        <a:lstStyle/>
        <a:p>
          <a:r>
            <a:rPr lang="en-US"/>
            <a:t>Hide</a:t>
          </a:r>
        </a:p>
      </dgm:t>
    </dgm:pt>
    <dgm:pt modelId="{CA14D724-A75D-4A85-9930-69FAA2C0DE49}" type="parTrans" cxnId="{1DCE6613-47AA-41D0-8CF2-B515B22B1C9B}">
      <dgm:prSet/>
      <dgm:spPr/>
      <dgm:t>
        <a:bodyPr/>
        <a:lstStyle/>
        <a:p>
          <a:endParaRPr lang="en-US"/>
        </a:p>
      </dgm:t>
    </dgm:pt>
    <dgm:pt modelId="{727A92B5-0FC5-41ED-8CDB-A52B2BB15500}" type="sibTrans" cxnId="{1DCE6613-47AA-41D0-8CF2-B515B22B1C9B}">
      <dgm:prSet/>
      <dgm:spPr/>
      <dgm:t>
        <a:bodyPr/>
        <a:lstStyle/>
        <a:p>
          <a:endParaRPr lang="en-US"/>
        </a:p>
      </dgm:t>
    </dgm:pt>
    <dgm:pt modelId="{25091B47-A24E-418F-84CF-390C0070A6A5}">
      <dgm:prSet/>
      <dgm:spPr/>
      <dgm:t>
        <a:bodyPr/>
        <a:lstStyle/>
        <a:p>
          <a:pPr rtl="0"/>
          <a:r>
            <a:rPr lang="en-US" dirty="0"/>
            <a:t>Hide internal IP</a:t>
          </a:r>
          <a:r>
            <a:rPr lang="en-US" dirty="0">
              <a:latin typeface="Grandview Display"/>
            </a:rPr>
            <a:t> </a:t>
          </a:r>
          <a:r>
            <a:rPr lang="en-US" dirty="0"/>
            <a:t> use NAT to hide internal IP addresses, so attackers can’t see our real network structure.</a:t>
          </a:r>
          <a:r>
            <a:rPr lang="en-US" dirty="0">
              <a:latin typeface="Grandview Display"/>
            </a:rPr>
            <a:t> </a:t>
          </a:r>
          <a:endParaRPr lang="en-US" dirty="0"/>
        </a:p>
      </dgm:t>
    </dgm:pt>
    <dgm:pt modelId="{E1F1A83F-A78E-4133-8F33-7E78826FC5AF}" type="parTrans" cxnId="{AD13F21D-8768-4AC6-9EB3-7DB64B306591}">
      <dgm:prSet/>
      <dgm:spPr/>
      <dgm:t>
        <a:bodyPr/>
        <a:lstStyle/>
        <a:p>
          <a:endParaRPr lang="en-US"/>
        </a:p>
      </dgm:t>
    </dgm:pt>
    <dgm:pt modelId="{B9F74313-8078-450C-B464-7D727430F199}" type="sibTrans" cxnId="{AD13F21D-8768-4AC6-9EB3-7DB64B306591}">
      <dgm:prSet/>
      <dgm:spPr/>
      <dgm:t>
        <a:bodyPr/>
        <a:lstStyle/>
        <a:p>
          <a:endParaRPr lang="en-US"/>
        </a:p>
      </dgm:t>
    </dgm:pt>
    <dgm:pt modelId="{7EF170F3-0481-4CF5-B2EB-F1CB5F1617AB}">
      <dgm:prSet/>
      <dgm:spPr/>
      <dgm:t>
        <a:bodyPr/>
        <a:lstStyle/>
        <a:p>
          <a:r>
            <a:rPr lang="en-US"/>
            <a:t>Control</a:t>
          </a:r>
        </a:p>
      </dgm:t>
    </dgm:pt>
    <dgm:pt modelId="{F7E1BE75-0203-4501-9EC0-D07E653C0BEE}" type="parTrans" cxnId="{735A480A-AAF6-4DBB-A1A6-C94794EFE71B}">
      <dgm:prSet/>
      <dgm:spPr/>
      <dgm:t>
        <a:bodyPr/>
        <a:lstStyle/>
        <a:p>
          <a:endParaRPr lang="en-US"/>
        </a:p>
      </dgm:t>
    </dgm:pt>
    <dgm:pt modelId="{EBD9E123-07A2-4F69-B853-C9F5D2E3B07B}" type="sibTrans" cxnId="{735A480A-AAF6-4DBB-A1A6-C94794EFE71B}">
      <dgm:prSet/>
      <dgm:spPr/>
      <dgm:t>
        <a:bodyPr/>
        <a:lstStyle/>
        <a:p>
          <a:endParaRPr lang="en-US"/>
        </a:p>
      </dgm:t>
    </dgm:pt>
    <dgm:pt modelId="{50ABA1D9-BDFF-41F2-B6FD-AE17BF107556}">
      <dgm:prSet/>
      <dgm:spPr/>
      <dgm:t>
        <a:bodyPr/>
        <a:lstStyle/>
        <a:p>
          <a:pPr rtl="0"/>
          <a:r>
            <a:rPr lang="en-US"/>
            <a:t>Control ICMP traffic </a:t>
          </a:r>
          <a:r>
            <a:rPr lang="en-US">
              <a:latin typeface="Grandview Display"/>
            </a:rPr>
            <a:t> </a:t>
          </a:r>
          <a:r>
            <a:rPr lang="en-US"/>
            <a:t>like ping to prevent network scanning or misuse</a:t>
          </a:r>
        </a:p>
      </dgm:t>
    </dgm:pt>
    <dgm:pt modelId="{C485B833-98F7-4DA1-8312-611CBBA8618C}" type="parTrans" cxnId="{0666CA3D-9760-488B-9D18-F64E7A2E5390}">
      <dgm:prSet/>
      <dgm:spPr/>
      <dgm:t>
        <a:bodyPr/>
        <a:lstStyle/>
        <a:p>
          <a:endParaRPr lang="en-US"/>
        </a:p>
      </dgm:t>
    </dgm:pt>
    <dgm:pt modelId="{7B966351-C69B-4875-B5B2-DEE333F22226}" type="sibTrans" cxnId="{0666CA3D-9760-488B-9D18-F64E7A2E5390}">
      <dgm:prSet/>
      <dgm:spPr/>
      <dgm:t>
        <a:bodyPr/>
        <a:lstStyle/>
        <a:p>
          <a:endParaRPr lang="en-US"/>
        </a:p>
      </dgm:t>
    </dgm:pt>
    <dgm:pt modelId="{046C34D1-4E4F-413E-8E39-1724503A5A0B}">
      <dgm:prSet/>
      <dgm:spPr/>
      <dgm:t>
        <a:bodyPr/>
        <a:lstStyle/>
        <a:p>
          <a:r>
            <a:rPr lang="en-US"/>
            <a:t>Allow</a:t>
          </a:r>
        </a:p>
      </dgm:t>
    </dgm:pt>
    <dgm:pt modelId="{6FA2D7F7-1C59-4C7A-93E2-0CE51B61D68F}" type="parTrans" cxnId="{BB5F239C-7EB0-4435-8587-4F2B1C743166}">
      <dgm:prSet/>
      <dgm:spPr/>
      <dgm:t>
        <a:bodyPr/>
        <a:lstStyle/>
        <a:p>
          <a:endParaRPr lang="en-US"/>
        </a:p>
      </dgm:t>
    </dgm:pt>
    <dgm:pt modelId="{B1AACFA8-BCFD-4DAF-BA2A-EE35126329C3}" type="sibTrans" cxnId="{BB5F239C-7EB0-4435-8587-4F2B1C743166}">
      <dgm:prSet/>
      <dgm:spPr/>
      <dgm:t>
        <a:bodyPr/>
        <a:lstStyle/>
        <a:p>
          <a:endParaRPr lang="en-US"/>
        </a:p>
      </dgm:t>
    </dgm:pt>
    <dgm:pt modelId="{CDDCE210-BB5B-424E-A7D7-4C8C22CC595D}">
      <dgm:prSet/>
      <dgm:spPr/>
      <dgm:t>
        <a:bodyPr/>
        <a:lstStyle/>
        <a:p>
          <a:pPr rtl="0"/>
          <a:r>
            <a:rPr lang="en-US" dirty="0"/>
            <a:t>allow specific services — like HTTP, DNS, or VPN — based on strict firewall rules</a:t>
          </a:r>
          <a:r>
            <a:rPr lang="en-US" dirty="0">
              <a:latin typeface="Grandview Display"/>
            </a:rPr>
            <a:t> </a:t>
          </a:r>
          <a:endParaRPr lang="en-US" dirty="0"/>
        </a:p>
      </dgm:t>
    </dgm:pt>
    <dgm:pt modelId="{8F41598B-4566-4CD8-940B-B0B560BE7DE2}" type="parTrans" cxnId="{5E28069A-4475-498B-92A4-FA59ADE10D08}">
      <dgm:prSet/>
      <dgm:spPr/>
      <dgm:t>
        <a:bodyPr/>
        <a:lstStyle/>
        <a:p>
          <a:endParaRPr lang="en-US"/>
        </a:p>
      </dgm:t>
    </dgm:pt>
    <dgm:pt modelId="{6BB02AAF-7D8B-4D2A-BFD3-D35E912F53AF}" type="sibTrans" cxnId="{5E28069A-4475-498B-92A4-FA59ADE10D08}">
      <dgm:prSet/>
      <dgm:spPr/>
      <dgm:t>
        <a:bodyPr/>
        <a:lstStyle/>
        <a:p>
          <a:endParaRPr lang="en-US"/>
        </a:p>
      </dgm:t>
    </dgm:pt>
    <dgm:pt modelId="{7BFBA232-C625-47FD-A718-83845C4DB334}">
      <dgm:prSet/>
      <dgm:spPr/>
      <dgm:t>
        <a:bodyPr/>
        <a:lstStyle/>
        <a:p>
          <a:r>
            <a:rPr lang="en-US"/>
            <a:t>Use</a:t>
          </a:r>
        </a:p>
      </dgm:t>
    </dgm:pt>
    <dgm:pt modelId="{2F226C39-B3D8-43F3-8ADD-6C2F3A743104}" type="parTrans" cxnId="{413C4DC0-0C60-4D8F-9C07-FB2891D8B6D0}">
      <dgm:prSet/>
      <dgm:spPr/>
      <dgm:t>
        <a:bodyPr/>
        <a:lstStyle/>
        <a:p>
          <a:endParaRPr lang="en-US"/>
        </a:p>
      </dgm:t>
    </dgm:pt>
    <dgm:pt modelId="{C2AE1F1D-CE04-4F90-9190-55ED93FB303A}" type="sibTrans" cxnId="{413C4DC0-0C60-4D8F-9C07-FB2891D8B6D0}">
      <dgm:prSet/>
      <dgm:spPr/>
      <dgm:t>
        <a:bodyPr/>
        <a:lstStyle/>
        <a:p>
          <a:endParaRPr lang="en-US"/>
        </a:p>
      </dgm:t>
    </dgm:pt>
    <dgm:pt modelId="{160A86BB-DD80-45CC-A642-CCAB3A39B5BC}">
      <dgm:prSet/>
      <dgm:spPr/>
      <dgm:t>
        <a:bodyPr/>
        <a:lstStyle/>
        <a:p>
          <a:r>
            <a:rPr lang="en-US"/>
            <a:t>use custom ports for certain services to reduce exposure and improve security.</a:t>
          </a:r>
        </a:p>
      </dgm:t>
    </dgm:pt>
    <dgm:pt modelId="{5BFD0C4C-3353-4A0A-B6F6-808FEB569FBE}" type="parTrans" cxnId="{0F4B793D-47E6-4E7E-9CDE-C6513FFFF57C}">
      <dgm:prSet/>
      <dgm:spPr/>
      <dgm:t>
        <a:bodyPr/>
        <a:lstStyle/>
        <a:p>
          <a:endParaRPr lang="en-US"/>
        </a:p>
      </dgm:t>
    </dgm:pt>
    <dgm:pt modelId="{8FED02C6-D534-4563-B7E9-B4A0F2D41DE0}" type="sibTrans" cxnId="{0F4B793D-47E6-4E7E-9CDE-C6513FFFF57C}">
      <dgm:prSet/>
      <dgm:spPr/>
      <dgm:t>
        <a:bodyPr/>
        <a:lstStyle/>
        <a:p>
          <a:endParaRPr lang="en-US"/>
        </a:p>
      </dgm:t>
    </dgm:pt>
    <dgm:pt modelId="{ED0FBF0D-6981-44FE-9BB5-88A88C9C69C4}" type="pres">
      <dgm:prSet presAssocID="{AFD8EE6C-CA5A-49FC-88C8-B42710BE00DB}" presName="Name0" presStyleCnt="0">
        <dgm:presLayoutVars>
          <dgm:dir/>
          <dgm:animLvl val="lvl"/>
          <dgm:resizeHandles val="exact"/>
        </dgm:presLayoutVars>
      </dgm:prSet>
      <dgm:spPr/>
    </dgm:pt>
    <dgm:pt modelId="{A4460B22-D79D-439A-934B-5970E4102E08}" type="pres">
      <dgm:prSet presAssocID="{5ACB46E7-90F8-4138-854E-D41A714C0330}" presName="composite" presStyleCnt="0"/>
      <dgm:spPr/>
    </dgm:pt>
    <dgm:pt modelId="{BC09B4EA-B9B7-409B-8911-25BCAAB9D33C}" type="pres">
      <dgm:prSet presAssocID="{5ACB46E7-90F8-4138-854E-D41A714C0330}" presName="parTx" presStyleLbl="alignNode1" presStyleIdx="0" presStyleCnt="5">
        <dgm:presLayoutVars>
          <dgm:chMax val="0"/>
          <dgm:chPref val="0"/>
        </dgm:presLayoutVars>
      </dgm:prSet>
      <dgm:spPr/>
    </dgm:pt>
    <dgm:pt modelId="{878A5215-E066-408C-8F9B-466324375D78}" type="pres">
      <dgm:prSet presAssocID="{5ACB46E7-90F8-4138-854E-D41A714C0330}" presName="desTx" presStyleLbl="alignAccFollowNode1" presStyleIdx="0" presStyleCnt="5">
        <dgm:presLayoutVars/>
      </dgm:prSet>
      <dgm:spPr/>
    </dgm:pt>
    <dgm:pt modelId="{2428D2E1-9CE1-4EB3-AED5-72CF7E5D1C03}" type="pres">
      <dgm:prSet presAssocID="{5850D9F6-36C2-4A62-9A70-FA4F36141230}" presName="space" presStyleCnt="0"/>
      <dgm:spPr/>
    </dgm:pt>
    <dgm:pt modelId="{C05C86F7-AADE-4A08-A4CD-272BBBB29EF6}" type="pres">
      <dgm:prSet presAssocID="{ABD28F3F-942D-4FB0-A4B6-9ADB9EC9FB0D}" presName="composite" presStyleCnt="0"/>
      <dgm:spPr/>
    </dgm:pt>
    <dgm:pt modelId="{E31C08F9-5562-4DA3-B265-A2CF84D9F308}" type="pres">
      <dgm:prSet presAssocID="{ABD28F3F-942D-4FB0-A4B6-9ADB9EC9FB0D}" presName="parTx" presStyleLbl="alignNode1" presStyleIdx="1" presStyleCnt="5">
        <dgm:presLayoutVars>
          <dgm:chMax val="0"/>
          <dgm:chPref val="0"/>
        </dgm:presLayoutVars>
      </dgm:prSet>
      <dgm:spPr/>
    </dgm:pt>
    <dgm:pt modelId="{A1C83A16-C993-48E7-9E5D-945A1A288DDF}" type="pres">
      <dgm:prSet presAssocID="{ABD28F3F-942D-4FB0-A4B6-9ADB9EC9FB0D}" presName="desTx" presStyleLbl="alignAccFollowNode1" presStyleIdx="1" presStyleCnt="5">
        <dgm:presLayoutVars/>
      </dgm:prSet>
      <dgm:spPr/>
    </dgm:pt>
    <dgm:pt modelId="{6661A1E4-6C24-4220-9F4C-48D7F090C8E3}" type="pres">
      <dgm:prSet presAssocID="{727A92B5-0FC5-41ED-8CDB-A52B2BB15500}" presName="space" presStyleCnt="0"/>
      <dgm:spPr/>
    </dgm:pt>
    <dgm:pt modelId="{6FDBCFC9-A8C8-413A-932E-F3E193877B41}" type="pres">
      <dgm:prSet presAssocID="{7EF170F3-0481-4CF5-B2EB-F1CB5F1617AB}" presName="composite" presStyleCnt="0"/>
      <dgm:spPr/>
    </dgm:pt>
    <dgm:pt modelId="{A3DC59DD-F0B1-42E8-88E7-0ACC46918CC5}" type="pres">
      <dgm:prSet presAssocID="{7EF170F3-0481-4CF5-B2EB-F1CB5F1617AB}" presName="parTx" presStyleLbl="alignNode1" presStyleIdx="2" presStyleCnt="5">
        <dgm:presLayoutVars>
          <dgm:chMax val="0"/>
          <dgm:chPref val="0"/>
        </dgm:presLayoutVars>
      </dgm:prSet>
      <dgm:spPr/>
    </dgm:pt>
    <dgm:pt modelId="{83221606-61BE-4A83-B7EB-3B2E917DAB61}" type="pres">
      <dgm:prSet presAssocID="{7EF170F3-0481-4CF5-B2EB-F1CB5F1617AB}" presName="desTx" presStyleLbl="alignAccFollowNode1" presStyleIdx="2" presStyleCnt="5">
        <dgm:presLayoutVars/>
      </dgm:prSet>
      <dgm:spPr/>
    </dgm:pt>
    <dgm:pt modelId="{BD112D4A-0E69-4F40-A80F-EC001F50AA8E}" type="pres">
      <dgm:prSet presAssocID="{EBD9E123-07A2-4F69-B853-C9F5D2E3B07B}" presName="space" presStyleCnt="0"/>
      <dgm:spPr/>
    </dgm:pt>
    <dgm:pt modelId="{DC2BF17A-4D22-4288-A742-574729F83DEE}" type="pres">
      <dgm:prSet presAssocID="{046C34D1-4E4F-413E-8E39-1724503A5A0B}" presName="composite" presStyleCnt="0"/>
      <dgm:spPr/>
    </dgm:pt>
    <dgm:pt modelId="{051C0438-C265-489F-AA7C-8CF9FC6467C6}" type="pres">
      <dgm:prSet presAssocID="{046C34D1-4E4F-413E-8E39-1724503A5A0B}" presName="parTx" presStyleLbl="alignNode1" presStyleIdx="3" presStyleCnt="5">
        <dgm:presLayoutVars>
          <dgm:chMax val="0"/>
          <dgm:chPref val="0"/>
        </dgm:presLayoutVars>
      </dgm:prSet>
      <dgm:spPr/>
    </dgm:pt>
    <dgm:pt modelId="{5B89DFC9-B326-4847-A1B6-556D36CDCCA1}" type="pres">
      <dgm:prSet presAssocID="{046C34D1-4E4F-413E-8E39-1724503A5A0B}" presName="desTx" presStyleLbl="alignAccFollowNode1" presStyleIdx="3" presStyleCnt="5">
        <dgm:presLayoutVars/>
      </dgm:prSet>
      <dgm:spPr/>
    </dgm:pt>
    <dgm:pt modelId="{246F9944-00F3-4C39-ACC5-694A99CE30B0}" type="pres">
      <dgm:prSet presAssocID="{B1AACFA8-BCFD-4DAF-BA2A-EE35126329C3}" presName="space" presStyleCnt="0"/>
      <dgm:spPr/>
    </dgm:pt>
    <dgm:pt modelId="{55C7D8CB-B478-4ECA-BD77-6C1A2F3F80BF}" type="pres">
      <dgm:prSet presAssocID="{7BFBA232-C625-47FD-A718-83845C4DB334}" presName="composite" presStyleCnt="0"/>
      <dgm:spPr/>
    </dgm:pt>
    <dgm:pt modelId="{5D469B1E-51E3-4FE8-B95B-C1191CBAEA94}" type="pres">
      <dgm:prSet presAssocID="{7BFBA232-C625-47FD-A718-83845C4DB334}" presName="parTx" presStyleLbl="alignNode1" presStyleIdx="4" presStyleCnt="5">
        <dgm:presLayoutVars>
          <dgm:chMax val="0"/>
          <dgm:chPref val="0"/>
        </dgm:presLayoutVars>
      </dgm:prSet>
      <dgm:spPr/>
    </dgm:pt>
    <dgm:pt modelId="{59505B8A-4CB0-4363-8EEC-0E7F51E05904}" type="pres">
      <dgm:prSet presAssocID="{7BFBA232-C625-47FD-A718-83845C4DB334}" presName="desTx" presStyleLbl="alignAccFollowNode1" presStyleIdx="4" presStyleCnt="5">
        <dgm:presLayoutVars/>
      </dgm:prSet>
      <dgm:spPr/>
    </dgm:pt>
  </dgm:ptLst>
  <dgm:cxnLst>
    <dgm:cxn modelId="{1C3E2E04-69F8-433A-8045-814589CDAE38}" srcId="{5ACB46E7-90F8-4138-854E-D41A714C0330}" destId="{38FA4B62-A752-40FA-B336-4266B36AA093}" srcOrd="0" destOrd="0" parTransId="{7798C36E-8401-4F7D-8ECB-70A91E22CB8D}" sibTransId="{FDF4C6AA-CCF7-419F-A4F8-6A743F1BB456}"/>
    <dgm:cxn modelId="{5D073507-9499-4BAC-8558-5E72BDA06397}" type="presOf" srcId="{046C34D1-4E4F-413E-8E39-1724503A5A0B}" destId="{051C0438-C265-489F-AA7C-8CF9FC6467C6}" srcOrd="0" destOrd="0" presId="urn:microsoft.com/office/officeart/2016/7/layout/HorizontalActionList"/>
    <dgm:cxn modelId="{735A480A-AAF6-4DBB-A1A6-C94794EFE71B}" srcId="{AFD8EE6C-CA5A-49FC-88C8-B42710BE00DB}" destId="{7EF170F3-0481-4CF5-B2EB-F1CB5F1617AB}" srcOrd="2" destOrd="0" parTransId="{F7E1BE75-0203-4501-9EC0-D07E653C0BEE}" sibTransId="{EBD9E123-07A2-4F69-B853-C9F5D2E3B07B}"/>
    <dgm:cxn modelId="{1DCE6613-47AA-41D0-8CF2-B515B22B1C9B}" srcId="{AFD8EE6C-CA5A-49FC-88C8-B42710BE00DB}" destId="{ABD28F3F-942D-4FB0-A4B6-9ADB9EC9FB0D}" srcOrd="1" destOrd="0" parTransId="{CA14D724-A75D-4A85-9930-69FAA2C0DE49}" sibTransId="{727A92B5-0FC5-41ED-8CDB-A52B2BB15500}"/>
    <dgm:cxn modelId="{AD13F21D-8768-4AC6-9EB3-7DB64B306591}" srcId="{ABD28F3F-942D-4FB0-A4B6-9ADB9EC9FB0D}" destId="{25091B47-A24E-418F-84CF-390C0070A6A5}" srcOrd="0" destOrd="0" parTransId="{E1F1A83F-A78E-4133-8F33-7E78826FC5AF}" sibTransId="{B9F74313-8078-450C-B464-7D727430F199}"/>
    <dgm:cxn modelId="{359E2F27-90D4-42D8-AC24-1F221396B018}" srcId="{AFD8EE6C-CA5A-49FC-88C8-B42710BE00DB}" destId="{5ACB46E7-90F8-4138-854E-D41A714C0330}" srcOrd="0" destOrd="0" parTransId="{FC196CD9-1924-4286-9FA4-9EFCA8096013}" sibTransId="{5850D9F6-36C2-4A62-9A70-FA4F36141230}"/>
    <dgm:cxn modelId="{0F4B793D-47E6-4E7E-9CDE-C6513FFFF57C}" srcId="{7BFBA232-C625-47FD-A718-83845C4DB334}" destId="{160A86BB-DD80-45CC-A642-CCAB3A39B5BC}" srcOrd="0" destOrd="0" parTransId="{5BFD0C4C-3353-4A0A-B6F6-808FEB569FBE}" sibTransId="{8FED02C6-D534-4563-B7E9-B4A0F2D41DE0}"/>
    <dgm:cxn modelId="{0666CA3D-9760-488B-9D18-F64E7A2E5390}" srcId="{7EF170F3-0481-4CF5-B2EB-F1CB5F1617AB}" destId="{50ABA1D9-BDFF-41F2-B6FD-AE17BF107556}" srcOrd="0" destOrd="0" parTransId="{C485B833-98F7-4DA1-8312-611CBBA8618C}" sibTransId="{7B966351-C69B-4875-B5B2-DEE333F22226}"/>
    <dgm:cxn modelId="{95851A4B-7F0C-40F4-B55B-714F2C85C1C6}" type="presOf" srcId="{160A86BB-DD80-45CC-A642-CCAB3A39B5BC}" destId="{59505B8A-4CB0-4363-8EEC-0E7F51E05904}" srcOrd="0" destOrd="0" presId="urn:microsoft.com/office/officeart/2016/7/layout/HorizontalActionList"/>
    <dgm:cxn modelId="{1D983851-A4C3-4709-BB7A-8903B0FD79D1}" type="presOf" srcId="{5ACB46E7-90F8-4138-854E-D41A714C0330}" destId="{BC09B4EA-B9B7-409B-8911-25BCAAB9D33C}" srcOrd="0" destOrd="0" presId="urn:microsoft.com/office/officeart/2016/7/layout/HorizontalActionList"/>
    <dgm:cxn modelId="{7BCE9D80-BE40-4B8F-88C1-8DFB11140FBC}" type="presOf" srcId="{25091B47-A24E-418F-84CF-390C0070A6A5}" destId="{A1C83A16-C993-48E7-9E5D-945A1A288DDF}" srcOrd="0" destOrd="0" presId="urn:microsoft.com/office/officeart/2016/7/layout/HorizontalActionList"/>
    <dgm:cxn modelId="{32B59384-FB0D-4A7D-ACD7-2A094FFCA7BE}" type="presOf" srcId="{7EF170F3-0481-4CF5-B2EB-F1CB5F1617AB}" destId="{A3DC59DD-F0B1-42E8-88E7-0ACC46918CC5}" srcOrd="0" destOrd="0" presId="urn:microsoft.com/office/officeart/2016/7/layout/HorizontalActionList"/>
    <dgm:cxn modelId="{5E28069A-4475-498B-92A4-FA59ADE10D08}" srcId="{046C34D1-4E4F-413E-8E39-1724503A5A0B}" destId="{CDDCE210-BB5B-424E-A7D7-4C8C22CC595D}" srcOrd="0" destOrd="0" parTransId="{8F41598B-4566-4CD8-940B-B0B560BE7DE2}" sibTransId="{6BB02AAF-7D8B-4D2A-BFD3-D35E912F53AF}"/>
    <dgm:cxn modelId="{BB5F239C-7EB0-4435-8587-4F2B1C743166}" srcId="{AFD8EE6C-CA5A-49FC-88C8-B42710BE00DB}" destId="{046C34D1-4E4F-413E-8E39-1724503A5A0B}" srcOrd="3" destOrd="0" parTransId="{6FA2D7F7-1C59-4C7A-93E2-0CE51B61D68F}" sibTransId="{B1AACFA8-BCFD-4DAF-BA2A-EE35126329C3}"/>
    <dgm:cxn modelId="{3E106AAB-AADA-4BE6-8495-316B98D0D3C1}" type="presOf" srcId="{AFD8EE6C-CA5A-49FC-88C8-B42710BE00DB}" destId="{ED0FBF0D-6981-44FE-9BB5-88A88C9C69C4}" srcOrd="0" destOrd="0" presId="urn:microsoft.com/office/officeart/2016/7/layout/HorizontalActionList"/>
    <dgm:cxn modelId="{757B9AB6-9342-4BB0-A6AA-463E7045F22B}" type="presOf" srcId="{50ABA1D9-BDFF-41F2-B6FD-AE17BF107556}" destId="{83221606-61BE-4A83-B7EB-3B2E917DAB61}" srcOrd="0" destOrd="0" presId="urn:microsoft.com/office/officeart/2016/7/layout/HorizontalActionList"/>
    <dgm:cxn modelId="{5644ABB9-78F7-456B-83A0-2A2B9DCF239C}" type="presOf" srcId="{38FA4B62-A752-40FA-B336-4266B36AA093}" destId="{878A5215-E066-408C-8F9B-466324375D78}" srcOrd="0" destOrd="0" presId="urn:microsoft.com/office/officeart/2016/7/layout/HorizontalActionList"/>
    <dgm:cxn modelId="{413C4DC0-0C60-4D8F-9C07-FB2891D8B6D0}" srcId="{AFD8EE6C-CA5A-49FC-88C8-B42710BE00DB}" destId="{7BFBA232-C625-47FD-A718-83845C4DB334}" srcOrd="4" destOrd="0" parTransId="{2F226C39-B3D8-43F3-8ADD-6C2F3A743104}" sibTransId="{C2AE1F1D-CE04-4F90-9190-55ED93FB303A}"/>
    <dgm:cxn modelId="{63A918C6-70D5-4179-ADE3-E5C6A1A9A131}" type="presOf" srcId="{ABD28F3F-942D-4FB0-A4B6-9ADB9EC9FB0D}" destId="{E31C08F9-5562-4DA3-B265-A2CF84D9F308}" srcOrd="0" destOrd="0" presId="urn:microsoft.com/office/officeart/2016/7/layout/HorizontalActionList"/>
    <dgm:cxn modelId="{0F8DCADC-732B-4918-A049-40941079B79F}" type="presOf" srcId="{CDDCE210-BB5B-424E-A7D7-4C8C22CC595D}" destId="{5B89DFC9-B326-4847-A1B6-556D36CDCCA1}" srcOrd="0" destOrd="0" presId="urn:microsoft.com/office/officeart/2016/7/layout/HorizontalActionList"/>
    <dgm:cxn modelId="{81980BE5-BCF4-4D28-8B38-517DBBBCED14}" type="presOf" srcId="{7BFBA232-C625-47FD-A718-83845C4DB334}" destId="{5D469B1E-51E3-4FE8-B95B-C1191CBAEA94}" srcOrd="0" destOrd="0" presId="urn:microsoft.com/office/officeart/2016/7/layout/HorizontalActionList"/>
    <dgm:cxn modelId="{3121A89D-32E7-46FE-9021-8F84BB62C102}" type="presParOf" srcId="{ED0FBF0D-6981-44FE-9BB5-88A88C9C69C4}" destId="{A4460B22-D79D-439A-934B-5970E4102E08}" srcOrd="0" destOrd="0" presId="urn:microsoft.com/office/officeart/2016/7/layout/HorizontalActionList"/>
    <dgm:cxn modelId="{A0A6CD8B-C0AE-49F8-940A-AB1BB7654643}" type="presParOf" srcId="{A4460B22-D79D-439A-934B-5970E4102E08}" destId="{BC09B4EA-B9B7-409B-8911-25BCAAB9D33C}" srcOrd="0" destOrd="0" presId="urn:microsoft.com/office/officeart/2016/7/layout/HorizontalActionList"/>
    <dgm:cxn modelId="{897CEA01-328F-43D1-91F7-F9DEFA271C17}" type="presParOf" srcId="{A4460B22-D79D-439A-934B-5970E4102E08}" destId="{878A5215-E066-408C-8F9B-466324375D78}" srcOrd="1" destOrd="0" presId="urn:microsoft.com/office/officeart/2016/7/layout/HorizontalActionList"/>
    <dgm:cxn modelId="{C2F0EBFE-DCB3-43AA-B55D-9DFABAE45D67}" type="presParOf" srcId="{ED0FBF0D-6981-44FE-9BB5-88A88C9C69C4}" destId="{2428D2E1-9CE1-4EB3-AED5-72CF7E5D1C03}" srcOrd="1" destOrd="0" presId="urn:microsoft.com/office/officeart/2016/7/layout/HorizontalActionList"/>
    <dgm:cxn modelId="{97E0CFF5-B61E-41B8-929F-FE78DB693DD7}" type="presParOf" srcId="{ED0FBF0D-6981-44FE-9BB5-88A88C9C69C4}" destId="{C05C86F7-AADE-4A08-A4CD-272BBBB29EF6}" srcOrd="2" destOrd="0" presId="urn:microsoft.com/office/officeart/2016/7/layout/HorizontalActionList"/>
    <dgm:cxn modelId="{00832173-09E4-4E27-BA36-076538D42DD4}" type="presParOf" srcId="{C05C86F7-AADE-4A08-A4CD-272BBBB29EF6}" destId="{E31C08F9-5562-4DA3-B265-A2CF84D9F308}" srcOrd="0" destOrd="0" presId="urn:microsoft.com/office/officeart/2016/7/layout/HorizontalActionList"/>
    <dgm:cxn modelId="{468BC501-1A01-4B74-BAF4-2FC55BB908C5}" type="presParOf" srcId="{C05C86F7-AADE-4A08-A4CD-272BBBB29EF6}" destId="{A1C83A16-C993-48E7-9E5D-945A1A288DDF}" srcOrd="1" destOrd="0" presId="urn:microsoft.com/office/officeart/2016/7/layout/HorizontalActionList"/>
    <dgm:cxn modelId="{35668FB1-23E5-41BB-B539-C8A3064CA26D}" type="presParOf" srcId="{ED0FBF0D-6981-44FE-9BB5-88A88C9C69C4}" destId="{6661A1E4-6C24-4220-9F4C-48D7F090C8E3}" srcOrd="3" destOrd="0" presId="urn:microsoft.com/office/officeart/2016/7/layout/HorizontalActionList"/>
    <dgm:cxn modelId="{55B7BBFC-3371-4942-B1BD-AF4D541CFEC6}" type="presParOf" srcId="{ED0FBF0D-6981-44FE-9BB5-88A88C9C69C4}" destId="{6FDBCFC9-A8C8-413A-932E-F3E193877B41}" srcOrd="4" destOrd="0" presId="urn:microsoft.com/office/officeart/2016/7/layout/HorizontalActionList"/>
    <dgm:cxn modelId="{BFD4EEBA-19E9-433F-9E8E-5C4F992115BD}" type="presParOf" srcId="{6FDBCFC9-A8C8-413A-932E-F3E193877B41}" destId="{A3DC59DD-F0B1-42E8-88E7-0ACC46918CC5}" srcOrd="0" destOrd="0" presId="urn:microsoft.com/office/officeart/2016/7/layout/HorizontalActionList"/>
    <dgm:cxn modelId="{BC5390D4-7FA6-4E51-BD36-909F681870CC}" type="presParOf" srcId="{6FDBCFC9-A8C8-413A-932E-F3E193877B41}" destId="{83221606-61BE-4A83-B7EB-3B2E917DAB61}" srcOrd="1" destOrd="0" presId="urn:microsoft.com/office/officeart/2016/7/layout/HorizontalActionList"/>
    <dgm:cxn modelId="{FD9B4700-7EED-4B6E-93FC-34CD100DF293}" type="presParOf" srcId="{ED0FBF0D-6981-44FE-9BB5-88A88C9C69C4}" destId="{BD112D4A-0E69-4F40-A80F-EC001F50AA8E}" srcOrd="5" destOrd="0" presId="urn:microsoft.com/office/officeart/2016/7/layout/HorizontalActionList"/>
    <dgm:cxn modelId="{5F591974-3E38-4DFB-8894-C8E727B110BF}" type="presParOf" srcId="{ED0FBF0D-6981-44FE-9BB5-88A88C9C69C4}" destId="{DC2BF17A-4D22-4288-A742-574729F83DEE}" srcOrd="6" destOrd="0" presId="urn:microsoft.com/office/officeart/2016/7/layout/HorizontalActionList"/>
    <dgm:cxn modelId="{5271CA14-D96A-46BB-956D-D023660C102D}" type="presParOf" srcId="{DC2BF17A-4D22-4288-A742-574729F83DEE}" destId="{051C0438-C265-489F-AA7C-8CF9FC6467C6}" srcOrd="0" destOrd="0" presId="urn:microsoft.com/office/officeart/2016/7/layout/HorizontalActionList"/>
    <dgm:cxn modelId="{2B438602-B963-4317-9900-BEAB4B5E8C7D}" type="presParOf" srcId="{DC2BF17A-4D22-4288-A742-574729F83DEE}" destId="{5B89DFC9-B326-4847-A1B6-556D36CDCCA1}" srcOrd="1" destOrd="0" presId="urn:microsoft.com/office/officeart/2016/7/layout/HorizontalActionList"/>
    <dgm:cxn modelId="{A10D40E1-3E0E-4F84-AAF0-76F102E222CD}" type="presParOf" srcId="{ED0FBF0D-6981-44FE-9BB5-88A88C9C69C4}" destId="{246F9944-00F3-4C39-ACC5-694A99CE30B0}" srcOrd="7" destOrd="0" presId="urn:microsoft.com/office/officeart/2016/7/layout/HorizontalActionList"/>
    <dgm:cxn modelId="{D67C1776-8A80-48A3-A22E-60CA6FF1FA0B}" type="presParOf" srcId="{ED0FBF0D-6981-44FE-9BB5-88A88C9C69C4}" destId="{55C7D8CB-B478-4ECA-BD77-6C1A2F3F80BF}" srcOrd="8" destOrd="0" presId="urn:microsoft.com/office/officeart/2016/7/layout/HorizontalActionList"/>
    <dgm:cxn modelId="{A09A18AE-70D9-4FE7-853B-851A8D157748}" type="presParOf" srcId="{55C7D8CB-B478-4ECA-BD77-6C1A2F3F80BF}" destId="{5D469B1E-51E3-4FE8-B95B-C1191CBAEA94}" srcOrd="0" destOrd="0" presId="urn:microsoft.com/office/officeart/2016/7/layout/HorizontalActionList"/>
    <dgm:cxn modelId="{126977C0-FE45-4062-8194-AE6105E78079}" type="presParOf" srcId="{55C7D8CB-B478-4ECA-BD77-6C1A2F3F80BF}" destId="{59505B8A-4CB0-4363-8EEC-0E7F51E05904}"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EF2894-D849-48F0-BBB1-E72BE59C56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DDB4DE-881F-4905-9184-2B8E3752A99D}">
      <dgm:prSet/>
      <dgm:spPr/>
      <dgm:t>
        <a:bodyPr/>
        <a:lstStyle/>
        <a:p>
          <a:pPr rtl="0">
            <a:lnSpc>
              <a:spcPct val="100000"/>
            </a:lnSpc>
          </a:pPr>
          <a:r>
            <a:rPr lang="en-US" dirty="0"/>
            <a:t>Restrict admin </a:t>
          </a:r>
          <a:r>
            <a:rPr lang="en-US" dirty="0">
              <a:latin typeface="Grandview Display"/>
            </a:rPr>
            <a:t>access-</a:t>
          </a:r>
          <a:r>
            <a:rPr lang="en-US" dirty="0"/>
            <a:t> Limit access to authorized users only to prevent unauthorized control of the firewall.</a:t>
          </a:r>
        </a:p>
      </dgm:t>
    </dgm:pt>
    <dgm:pt modelId="{DFCB56B4-B29C-4587-8E07-AF53F7A918A9}" type="parTrans" cxnId="{9032A63F-7450-49D1-8BAA-5825A00B365E}">
      <dgm:prSet/>
      <dgm:spPr/>
      <dgm:t>
        <a:bodyPr/>
        <a:lstStyle/>
        <a:p>
          <a:endParaRPr lang="en-US"/>
        </a:p>
      </dgm:t>
    </dgm:pt>
    <dgm:pt modelId="{E8944767-C249-4167-9569-ECADBEA5B9E9}" type="sibTrans" cxnId="{9032A63F-7450-49D1-8BAA-5825A00B365E}">
      <dgm:prSet/>
      <dgm:spPr/>
      <dgm:t>
        <a:bodyPr/>
        <a:lstStyle/>
        <a:p>
          <a:endParaRPr lang="en-US"/>
        </a:p>
      </dgm:t>
    </dgm:pt>
    <dgm:pt modelId="{A49AF1A2-E32C-4582-939D-1ACA9A0056D7}">
      <dgm:prSet/>
      <dgm:spPr/>
      <dgm:t>
        <a:bodyPr/>
        <a:lstStyle/>
        <a:p>
          <a:pPr rtl="0">
            <a:lnSpc>
              <a:spcPct val="100000"/>
            </a:lnSpc>
          </a:pPr>
          <a:r>
            <a:rPr lang="en-US"/>
            <a:t>Use strong </a:t>
          </a:r>
          <a:r>
            <a:rPr lang="en-US">
              <a:latin typeface="Grandview Display"/>
            </a:rPr>
            <a:t>authentication-</a:t>
          </a:r>
          <a:r>
            <a:rPr lang="en-US"/>
            <a:t> Apply secure passwords or multi-factor authentication to protect admin accounts.</a:t>
          </a:r>
        </a:p>
      </dgm:t>
    </dgm:pt>
    <dgm:pt modelId="{7204F858-BF23-4DFF-8595-EDA773A07B00}" type="parTrans" cxnId="{3E968CB3-50DC-4867-98E0-E3011786B429}">
      <dgm:prSet/>
      <dgm:spPr/>
      <dgm:t>
        <a:bodyPr/>
        <a:lstStyle/>
        <a:p>
          <a:endParaRPr lang="en-US"/>
        </a:p>
      </dgm:t>
    </dgm:pt>
    <dgm:pt modelId="{C7F32260-1B91-4220-9EDD-2A56F52403B2}" type="sibTrans" cxnId="{3E968CB3-50DC-4867-98E0-E3011786B429}">
      <dgm:prSet/>
      <dgm:spPr/>
      <dgm:t>
        <a:bodyPr/>
        <a:lstStyle/>
        <a:p>
          <a:endParaRPr lang="en-US"/>
        </a:p>
      </dgm:t>
    </dgm:pt>
    <dgm:pt modelId="{E50A56F9-FDA3-4A8A-BEBC-245D0CFE90EA}">
      <dgm:prSet/>
      <dgm:spPr/>
      <dgm:t>
        <a:bodyPr/>
        <a:lstStyle/>
        <a:p>
          <a:pPr rtl="0">
            <a:lnSpc>
              <a:spcPct val="100000"/>
            </a:lnSpc>
          </a:pPr>
          <a:r>
            <a:rPr lang="en-US" dirty="0"/>
            <a:t>Enable HTTPS </a:t>
          </a:r>
          <a:r>
            <a:rPr lang="en-US" dirty="0">
              <a:latin typeface="Grandview Display"/>
            </a:rPr>
            <a:t>management-</a:t>
          </a:r>
          <a:r>
            <a:rPr lang="en-US" dirty="0"/>
            <a:t> Use encrypted connections to securely manage the firewall and protect sensitive data.</a:t>
          </a:r>
        </a:p>
      </dgm:t>
    </dgm:pt>
    <dgm:pt modelId="{AC5527BB-DFDD-48C1-AE90-EADDE374F0F3}" type="parTrans" cxnId="{06F12E2A-A31E-4FD6-8214-4D35E2DC2955}">
      <dgm:prSet/>
      <dgm:spPr/>
      <dgm:t>
        <a:bodyPr/>
        <a:lstStyle/>
        <a:p>
          <a:endParaRPr lang="en-US"/>
        </a:p>
      </dgm:t>
    </dgm:pt>
    <dgm:pt modelId="{3240B11D-AA7F-482D-9DF7-3BABB189DC47}" type="sibTrans" cxnId="{06F12E2A-A31E-4FD6-8214-4D35E2DC2955}">
      <dgm:prSet/>
      <dgm:spPr/>
      <dgm:t>
        <a:bodyPr/>
        <a:lstStyle/>
        <a:p>
          <a:endParaRPr lang="en-US"/>
        </a:p>
      </dgm:t>
    </dgm:pt>
    <dgm:pt modelId="{1F5D888C-D398-40E4-98DD-B9E838ADBE58}" type="pres">
      <dgm:prSet presAssocID="{60EF2894-D849-48F0-BBB1-E72BE59C56C2}" presName="root" presStyleCnt="0">
        <dgm:presLayoutVars>
          <dgm:dir/>
          <dgm:resizeHandles val="exact"/>
        </dgm:presLayoutVars>
      </dgm:prSet>
      <dgm:spPr/>
    </dgm:pt>
    <dgm:pt modelId="{993A78F6-9B6D-463E-A6D2-8A13B22FA0FE}" type="pres">
      <dgm:prSet presAssocID="{51DDB4DE-881F-4905-9184-2B8E3752A99D}" presName="compNode" presStyleCnt="0"/>
      <dgm:spPr/>
    </dgm:pt>
    <dgm:pt modelId="{B4BEA096-FE20-4461-A584-D8DB5919455B}" type="pres">
      <dgm:prSet presAssocID="{51DDB4DE-881F-4905-9184-2B8E3752A99D}" presName="bgRect" presStyleLbl="bgShp" presStyleIdx="0" presStyleCnt="3"/>
      <dgm:spPr/>
    </dgm:pt>
    <dgm:pt modelId="{12FDE68B-7D1E-4DF6-919C-5320D328DA18}" type="pres">
      <dgm:prSet presAssocID="{51DDB4DE-881F-4905-9184-2B8E3752A99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4978D458-9DDE-477D-B583-67E32BB22399}" type="pres">
      <dgm:prSet presAssocID="{51DDB4DE-881F-4905-9184-2B8E3752A99D}" presName="spaceRect" presStyleCnt="0"/>
      <dgm:spPr/>
    </dgm:pt>
    <dgm:pt modelId="{C46B45A8-CFC1-4C94-95E9-7B7AA3709D1B}" type="pres">
      <dgm:prSet presAssocID="{51DDB4DE-881F-4905-9184-2B8E3752A99D}" presName="parTx" presStyleLbl="revTx" presStyleIdx="0" presStyleCnt="3">
        <dgm:presLayoutVars>
          <dgm:chMax val="0"/>
          <dgm:chPref val="0"/>
        </dgm:presLayoutVars>
      </dgm:prSet>
      <dgm:spPr/>
    </dgm:pt>
    <dgm:pt modelId="{DC8FA676-1858-4448-8EC5-15588398BB97}" type="pres">
      <dgm:prSet presAssocID="{E8944767-C249-4167-9569-ECADBEA5B9E9}" presName="sibTrans" presStyleCnt="0"/>
      <dgm:spPr/>
    </dgm:pt>
    <dgm:pt modelId="{03279347-8A66-422D-9872-730CF6894A70}" type="pres">
      <dgm:prSet presAssocID="{A49AF1A2-E32C-4582-939D-1ACA9A0056D7}" presName="compNode" presStyleCnt="0"/>
      <dgm:spPr/>
    </dgm:pt>
    <dgm:pt modelId="{305B9377-1089-4CD4-9A96-BA1915781A0A}" type="pres">
      <dgm:prSet presAssocID="{A49AF1A2-E32C-4582-939D-1ACA9A0056D7}" presName="bgRect" presStyleLbl="bgShp" presStyleIdx="1" presStyleCnt="3"/>
      <dgm:spPr/>
    </dgm:pt>
    <dgm:pt modelId="{202DBA42-28B1-46A0-B6CE-059D20C87D51}" type="pres">
      <dgm:prSet presAssocID="{A49AF1A2-E32C-4582-939D-1ACA9A0056D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FB906CA0-5CFA-4673-9369-6A8F8A82C241}" type="pres">
      <dgm:prSet presAssocID="{A49AF1A2-E32C-4582-939D-1ACA9A0056D7}" presName="spaceRect" presStyleCnt="0"/>
      <dgm:spPr/>
    </dgm:pt>
    <dgm:pt modelId="{1996C328-EBD9-47D4-B74D-9D16B63B582E}" type="pres">
      <dgm:prSet presAssocID="{A49AF1A2-E32C-4582-939D-1ACA9A0056D7}" presName="parTx" presStyleLbl="revTx" presStyleIdx="1" presStyleCnt="3">
        <dgm:presLayoutVars>
          <dgm:chMax val="0"/>
          <dgm:chPref val="0"/>
        </dgm:presLayoutVars>
      </dgm:prSet>
      <dgm:spPr/>
    </dgm:pt>
    <dgm:pt modelId="{40C1E278-60D2-4A92-A226-653BB93BA52D}" type="pres">
      <dgm:prSet presAssocID="{C7F32260-1B91-4220-9EDD-2A56F52403B2}" presName="sibTrans" presStyleCnt="0"/>
      <dgm:spPr/>
    </dgm:pt>
    <dgm:pt modelId="{2287C766-611F-4D98-86A0-1903948B51A9}" type="pres">
      <dgm:prSet presAssocID="{E50A56F9-FDA3-4A8A-BEBC-245D0CFE90EA}" presName="compNode" presStyleCnt="0"/>
      <dgm:spPr/>
    </dgm:pt>
    <dgm:pt modelId="{EBA026E6-482B-4F34-BE82-5A12B2108A10}" type="pres">
      <dgm:prSet presAssocID="{E50A56F9-FDA3-4A8A-BEBC-245D0CFE90EA}" presName="bgRect" presStyleLbl="bgShp" presStyleIdx="2" presStyleCnt="3"/>
      <dgm:spPr/>
    </dgm:pt>
    <dgm:pt modelId="{0A11E31E-ABCB-44AB-9C1E-62F57269D150}" type="pres">
      <dgm:prSet presAssocID="{E50A56F9-FDA3-4A8A-BEBC-245D0CFE90E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DD5CDB47-A224-4DB0-92F9-8F9AA30C19E1}" type="pres">
      <dgm:prSet presAssocID="{E50A56F9-FDA3-4A8A-BEBC-245D0CFE90EA}" presName="spaceRect" presStyleCnt="0"/>
      <dgm:spPr/>
    </dgm:pt>
    <dgm:pt modelId="{6DDEECD1-82E1-499D-8265-2948AE7C494E}" type="pres">
      <dgm:prSet presAssocID="{E50A56F9-FDA3-4A8A-BEBC-245D0CFE90EA}" presName="parTx" presStyleLbl="revTx" presStyleIdx="2" presStyleCnt="3">
        <dgm:presLayoutVars>
          <dgm:chMax val="0"/>
          <dgm:chPref val="0"/>
        </dgm:presLayoutVars>
      </dgm:prSet>
      <dgm:spPr/>
    </dgm:pt>
  </dgm:ptLst>
  <dgm:cxnLst>
    <dgm:cxn modelId="{91286605-2812-4F7C-BC3C-B33F3FCF73F4}" type="presOf" srcId="{A49AF1A2-E32C-4582-939D-1ACA9A0056D7}" destId="{1996C328-EBD9-47D4-B74D-9D16B63B582E}" srcOrd="0" destOrd="0" presId="urn:microsoft.com/office/officeart/2018/2/layout/IconVerticalSolidList"/>
    <dgm:cxn modelId="{06F12E2A-A31E-4FD6-8214-4D35E2DC2955}" srcId="{60EF2894-D849-48F0-BBB1-E72BE59C56C2}" destId="{E50A56F9-FDA3-4A8A-BEBC-245D0CFE90EA}" srcOrd="2" destOrd="0" parTransId="{AC5527BB-DFDD-48C1-AE90-EADDE374F0F3}" sibTransId="{3240B11D-AA7F-482D-9DF7-3BABB189DC47}"/>
    <dgm:cxn modelId="{9032A63F-7450-49D1-8BAA-5825A00B365E}" srcId="{60EF2894-D849-48F0-BBB1-E72BE59C56C2}" destId="{51DDB4DE-881F-4905-9184-2B8E3752A99D}" srcOrd="0" destOrd="0" parTransId="{DFCB56B4-B29C-4587-8E07-AF53F7A918A9}" sibTransId="{E8944767-C249-4167-9569-ECADBEA5B9E9}"/>
    <dgm:cxn modelId="{54BDFC57-6FA8-4E1E-B6EE-5DF3DD74C123}" type="presOf" srcId="{60EF2894-D849-48F0-BBB1-E72BE59C56C2}" destId="{1F5D888C-D398-40E4-98DD-B9E838ADBE58}" srcOrd="0" destOrd="0" presId="urn:microsoft.com/office/officeart/2018/2/layout/IconVerticalSolidList"/>
    <dgm:cxn modelId="{F5F4539B-C3A1-4CFD-BBD9-BD5639EBB9E0}" type="presOf" srcId="{51DDB4DE-881F-4905-9184-2B8E3752A99D}" destId="{C46B45A8-CFC1-4C94-95E9-7B7AA3709D1B}" srcOrd="0" destOrd="0" presId="urn:microsoft.com/office/officeart/2018/2/layout/IconVerticalSolidList"/>
    <dgm:cxn modelId="{3E968CB3-50DC-4867-98E0-E3011786B429}" srcId="{60EF2894-D849-48F0-BBB1-E72BE59C56C2}" destId="{A49AF1A2-E32C-4582-939D-1ACA9A0056D7}" srcOrd="1" destOrd="0" parTransId="{7204F858-BF23-4DFF-8595-EDA773A07B00}" sibTransId="{C7F32260-1B91-4220-9EDD-2A56F52403B2}"/>
    <dgm:cxn modelId="{7F941BE8-721C-45A4-B4B4-E93058880B10}" type="presOf" srcId="{E50A56F9-FDA3-4A8A-BEBC-245D0CFE90EA}" destId="{6DDEECD1-82E1-499D-8265-2948AE7C494E}" srcOrd="0" destOrd="0" presId="urn:microsoft.com/office/officeart/2018/2/layout/IconVerticalSolidList"/>
    <dgm:cxn modelId="{5A5C2817-D906-4BE1-9843-21831251F53A}" type="presParOf" srcId="{1F5D888C-D398-40E4-98DD-B9E838ADBE58}" destId="{993A78F6-9B6D-463E-A6D2-8A13B22FA0FE}" srcOrd="0" destOrd="0" presId="urn:microsoft.com/office/officeart/2018/2/layout/IconVerticalSolidList"/>
    <dgm:cxn modelId="{9500D2B1-0A71-4308-88CB-4A658A46F4F2}" type="presParOf" srcId="{993A78F6-9B6D-463E-A6D2-8A13B22FA0FE}" destId="{B4BEA096-FE20-4461-A584-D8DB5919455B}" srcOrd="0" destOrd="0" presId="urn:microsoft.com/office/officeart/2018/2/layout/IconVerticalSolidList"/>
    <dgm:cxn modelId="{514B4FE5-0B36-4EB0-82F7-6AA0C0D596C9}" type="presParOf" srcId="{993A78F6-9B6D-463E-A6D2-8A13B22FA0FE}" destId="{12FDE68B-7D1E-4DF6-919C-5320D328DA18}" srcOrd="1" destOrd="0" presId="urn:microsoft.com/office/officeart/2018/2/layout/IconVerticalSolidList"/>
    <dgm:cxn modelId="{E5D2D025-C1F1-407D-8699-C82A59DB427F}" type="presParOf" srcId="{993A78F6-9B6D-463E-A6D2-8A13B22FA0FE}" destId="{4978D458-9DDE-477D-B583-67E32BB22399}" srcOrd="2" destOrd="0" presId="urn:microsoft.com/office/officeart/2018/2/layout/IconVerticalSolidList"/>
    <dgm:cxn modelId="{C759FD93-1321-4902-AF2E-5E222A2754AB}" type="presParOf" srcId="{993A78F6-9B6D-463E-A6D2-8A13B22FA0FE}" destId="{C46B45A8-CFC1-4C94-95E9-7B7AA3709D1B}" srcOrd="3" destOrd="0" presId="urn:microsoft.com/office/officeart/2018/2/layout/IconVerticalSolidList"/>
    <dgm:cxn modelId="{FD082D2A-27B9-4230-BAF4-01E9F33CA5FB}" type="presParOf" srcId="{1F5D888C-D398-40E4-98DD-B9E838ADBE58}" destId="{DC8FA676-1858-4448-8EC5-15588398BB97}" srcOrd="1" destOrd="0" presId="urn:microsoft.com/office/officeart/2018/2/layout/IconVerticalSolidList"/>
    <dgm:cxn modelId="{0F827339-AC68-418B-8D8C-67FF7BAC1B5B}" type="presParOf" srcId="{1F5D888C-D398-40E4-98DD-B9E838ADBE58}" destId="{03279347-8A66-422D-9872-730CF6894A70}" srcOrd="2" destOrd="0" presId="urn:microsoft.com/office/officeart/2018/2/layout/IconVerticalSolidList"/>
    <dgm:cxn modelId="{C98816AE-EDC5-49C2-8A5B-BC1ECD66716E}" type="presParOf" srcId="{03279347-8A66-422D-9872-730CF6894A70}" destId="{305B9377-1089-4CD4-9A96-BA1915781A0A}" srcOrd="0" destOrd="0" presId="urn:microsoft.com/office/officeart/2018/2/layout/IconVerticalSolidList"/>
    <dgm:cxn modelId="{384BA6EB-8E14-47A2-8313-C52F780B774F}" type="presParOf" srcId="{03279347-8A66-422D-9872-730CF6894A70}" destId="{202DBA42-28B1-46A0-B6CE-059D20C87D51}" srcOrd="1" destOrd="0" presId="urn:microsoft.com/office/officeart/2018/2/layout/IconVerticalSolidList"/>
    <dgm:cxn modelId="{85DA6AA8-B01C-4CAD-BD9E-76E573498D2D}" type="presParOf" srcId="{03279347-8A66-422D-9872-730CF6894A70}" destId="{FB906CA0-5CFA-4673-9369-6A8F8A82C241}" srcOrd="2" destOrd="0" presId="urn:microsoft.com/office/officeart/2018/2/layout/IconVerticalSolidList"/>
    <dgm:cxn modelId="{FF8E736A-5E80-4D09-BE09-EBBFF0F8BB15}" type="presParOf" srcId="{03279347-8A66-422D-9872-730CF6894A70}" destId="{1996C328-EBD9-47D4-B74D-9D16B63B582E}" srcOrd="3" destOrd="0" presId="urn:microsoft.com/office/officeart/2018/2/layout/IconVerticalSolidList"/>
    <dgm:cxn modelId="{C82195F8-A7BD-4C8D-B60A-4DC69C9EC526}" type="presParOf" srcId="{1F5D888C-D398-40E4-98DD-B9E838ADBE58}" destId="{40C1E278-60D2-4A92-A226-653BB93BA52D}" srcOrd="3" destOrd="0" presId="urn:microsoft.com/office/officeart/2018/2/layout/IconVerticalSolidList"/>
    <dgm:cxn modelId="{DBCED8F9-CF5F-4945-A56A-7B3CFC8DBB81}" type="presParOf" srcId="{1F5D888C-D398-40E4-98DD-B9E838ADBE58}" destId="{2287C766-611F-4D98-86A0-1903948B51A9}" srcOrd="4" destOrd="0" presId="urn:microsoft.com/office/officeart/2018/2/layout/IconVerticalSolidList"/>
    <dgm:cxn modelId="{EFDA2DEA-D0F6-4AC0-8B98-6B4A50BF95A8}" type="presParOf" srcId="{2287C766-611F-4D98-86A0-1903948B51A9}" destId="{EBA026E6-482B-4F34-BE82-5A12B2108A10}" srcOrd="0" destOrd="0" presId="urn:microsoft.com/office/officeart/2018/2/layout/IconVerticalSolidList"/>
    <dgm:cxn modelId="{12364C79-8064-465F-A593-32B0098F338C}" type="presParOf" srcId="{2287C766-611F-4D98-86A0-1903948B51A9}" destId="{0A11E31E-ABCB-44AB-9C1E-62F57269D150}" srcOrd="1" destOrd="0" presId="urn:microsoft.com/office/officeart/2018/2/layout/IconVerticalSolidList"/>
    <dgm:cxn modelId="{A0657B84-6B7A-4DA7-AF82-7ADA44BF1F59}" type="presParOf" srcId="{2287C766-611F-4D98-86A0-1903948B51A9}" destId="{DD5CDB47-A224-4DB0-92F9-8F9AA30C19E1}" srcOrd="2" destOrd="0" presId="urn:microsoft.com/office/officeart/2018/2/layout/IconVerticalSolidList"/>
    <dgm:cxn modelId="{0C4BE5A3-2F13-472F-AF6E-E607E3CBB13B}" type="presParOf" srcId="{2287C766-611F-4D98-86A0-1903948B51A9}" destId="{6DDEECD1-82E1-499D-8265-2948AE7C49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A732D-5746-4AD9-A2B8-BCB74C117FA2}">
      <dsp:nvSpPr>
        <dsp:cNvPr id="0" name=""/>
        <dsp:cNvSpPr/>
      </dsp:nvSpPr>
      <dsp:spPr>
        <a:xfrm>
          <a:off x="9574" y="795889"/>
          <a:ext cx="2219775" cy="66593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12" tIns="175412" rIns="175412" bIns="175412" numCol="1" spcCol="1270" anchor="ctr" anchorCtr="0">
          <a:noAutofit/>
        </a:bodyPr>
        <a:lstStyle/>
        <a:p>
          <a:pPr marL="0" lvl="0" indent="0" algn="ctr" defTabSz="977900">
            <a:lnSpc>
              <a:spcPct val="90000"/>
            </a:lnSpc>
            <a:spcBef>
              <a:spcPct val="0"/>
            </a:spcBef>
            <a:spcAft>
              <a:spcPct val="35000"/>
            </a:spcAft>
            <a:buNone/>
          </a:pPr>
          <a:r>
            <a:rPr lang="en-US" sz="2200" kern="1200"/>
            <a:t>Secure</a:t>
          </a:r>
        </a:p>
      </dsp:txBody>
      <dsp:txXfrm>
        <a:off x="9574" y="795889"/>
        <a:ext cx="2219775" cy="665932"/>
      </dsp:txXfrm>
    </dsp:sp>
    <dsp:sp modelId="{EA1C6287-7055-443C-B3E4-EB896A0BCD86}">
      <dsp:nvSpPr>
        <dsp:cNvPr id="0" name=""/>
        <dsp:cNvSpPr/>
      </dsp:nvSpPr>
      <dsp:spPr>
        <a:xfrm>
          <a:off x="9574" y="1461822"/>
          <a:ext cx="2219775" cy="1721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9265" tIns="219265" rIns="219265" bIns="219265" numCol="1" spcCol="1270" anchor="t" anchorCtr="0">
          <a:noAutofit/>
        </a:bodyPr>
        <a:lstStyle/>
        <a:p>
          <a:pPr marL="0" lvl="0" indent="0" algn="l" defTabSz="755650">
            <a:lnSpc>
              <a:spcPct val="90000"/>
            </a:lnSpc>
            <a:spcBef>
              <a:spcPct val="0"/>
            </a:spcBef>
            <a:spcAft>
              <a:spcPct val="35000"/>
            </a:spcAft>
            <a:buNone/>
          </a:pPr>
          <a:r>
            <a:rPr lang="en-US" sz="1700" kern="1200"/>
            <a:t>Secure connection between London &amp; Swansea </a:t>
          </a:r>
        </a:p>
      </dsp:txBody>
      <dsp:txXfrm>
        <a:off x="9574" y="1461822"/>
        <a:ext cx="2219775" cy="1721736"/>
      </dsp:txXfrm>
    </dsp:sp>
    <dsp:sp modelId="{891E4BC1-1F82-4E19-B8E8-5E0B92D396F3}">
      <dsp:nvSpPr>
        <dsp:cNvPr id="0" name=""/>
        <dsp:cNvSpPr/>
      </dsp:nvSpPr>
      <dsp:spPr>
        <a:xfrm>
          <a:off x="2337244" y="795889"/>
          <a:ext cx="2219775" cy="66593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12" tIns="175412" rIns="175412" bIns="175412" numCol="1" spcCol="1270" anchor="ctr" anchorCtr="0">
          <a:noAutofit/>
        </a:bodyPr>
        <a:lstStyle/>
        <a:p>
          <a:pPr marL="0" lvl="0" indent="0" algn="ctr" defTabSz="977900">
            <a:lnSpc>
              <a:spcPct val="90000"/>
            </a:lnSpc>
            <a:spcBef>
              <a:spcPct val="0"/>
            </a:spcBef>
            <a:spcAft>
              <a:spcPct val="35000"/>
            </a:spcAft>
            <a:buNone/>
          </a:pPr>
          <a:r>
            <a:rPr lang="en-US" sz="2200" kern="1200"/>
            <a:t>Block</a:t>
          </a:r>
        </a:p>
      </dsp:txBody>
      <dsp:txXfrm>
        <a:off x="2337244" y="795889"/>
        <a:ext cx="2219775" cy="665932"/>
      </dsp:txXfrm>
    </dsp:sp>
    <dsp:sp modelId="{FF11D9BF-6A03-461B-BD66-DB7CFC4A865A}">
      <dsp:nvSpPr>
        <dsp:cNvPr id="0" name=""/>
        <dsp:cNvSpPr/>
      </dsp:nvSpPr>
      <dsp:spPr>
        <a:xfrm>
          <a:off x="2337244" y="1461822"/>
          <a:ext cx="2219775" cy="1721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9265" tIns="219265" rIns="219265" bIns="219265" numCol="1" spcCol="1270" anchor="t" anchorCtr="0">
          <a:noAutofit/>
        </a:bodyPr>
        <a:lstStyle/>
        <a:p>
          <a:pPr marL="0" lvl="0" indent="0" algn="l" defTabSz="755650">
            <a:lnSpc>
              <a:spcPct val="90000"/>
            </a:lnSpc>
            <a:spcBef>
              <a:spcPct val="0"/>
            </a:spcBef>
            <a:spcAft>
              <a:spcPct val="35000"/>
            </a:spcAft>
            <a:buNone/>
          </a:pPr>
          <a:r>
            <a:rPr lang="en-US" sz="1700" kern="1200"/>
            <a:t>Block unauthorized inbound &amp; outbound traffic </a:t>
          </a:r>
        </a:p>
      </dsp:txBody>
      <dsp:txXfrm>
        <a:off x="2337244" y="1461822"/>
        <a:ext cx="2219775" cy="1721736"/>
      </dsp:txXfrm>
    </dsp:sp>
    <dsp:sp modelId="{EBD9E1D9-2D09-4E1E-BE8B-606C41073923}">
      <dsp:nvSpPr>
        <dsp:cNvPr id="0" name=""/>
        <dsp:cNvSpPr/>
      </dsp:nvSpPr>
      <dsp:spPr>
        <a:xfrm>
          <a:off x="4664914" y="795889"/>
          <a:ext cx="2219775" cy="66593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12" tIns="175412" rIns="175412" bIns="175412" numCol="1" spcCol="1270" anchor="ctr" anchorCtr="0">
          <a:noAutofit/>
        </a:bodyPr>
        <a:lstStyle/>
        <a:p>
          <a:pPr marL="0" lvl="0" indent="0" algn="ctr" defTabSz="977900">
            <a:lnSpc>
              <a:spcPct val="90000"/>
            </a:lnSpc>
            <a:spcBef>
              <a:spcPct val="0"/>
            </a:spcBef>
            <a:spcAft>
              <a:spcPct val="35000"/>
            </a:spcAft>
            <a:buNone/>
          </a:pPr>
          <a:r>
            <a:rPr lang="en-US" sz="2200" kern="1200"/>
            <a:t>Protect</a:t>
          </a:r>
        </a:p>
      </dsp:txBody>
      <dsp:txXfrm>
        <a:off x="4664914" y="795889"/>
        <a:ext cx="2219775" cy="665932"/>
      </dsp:txXfrm>
    </dsp:sp>
    <dsp:sp modelId="{5E3BCA24-FB86-4787-834E-A450887B0CF0}">
      <dsp:nvSpPr>
        <dsp:cNvPr id="0" name=""/>
        <dsp:cNvSpPr/>
      </dsp:nvSpPr>
      <dsp:spPr>
        <a:xfrm>
          <a:off x="4664914" y="1461822"/>
          <a:ext cx="2219775" cy="1721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9265" tIns="219265" rIns="219265" bIns="219265" numCol="1" spcCol="1270" anchor="t" anchorCtr="0">
          <a:noAutofit/>
        </a:bodyPr>
        <a:lstStyle/>
        <a:p>
          <a:pPr marL="0" lvl="0" indent="0" algn="l" defTabSz="755650" rtl="0">
            <a:lnSpc>
              <a:spcPct val="90000"/>
            </a:lnSpc>
            <a:spcBef>
              <a:spcPct val="0"/>
            </a:spcBef>
            <a:spcAft>
              <a:spcPct val="35000"/>
            </a:spcAft>
            <a:buNone/>
          </a:pPr>
          <a:r>
            <a:rPr lang="en-US" sz="1700" kern="1200"/>
            <a:t>Protect all internet‑facing services from external threats</a:t>
          </a:r>
          <a:r>
            <a:rPr lang="en-US" sz="1700" kern="1200">
              <a:latin typeface="Grandview Display"/>
            </a:rPr>
            <a:t> </a:t>
          </a:r>
          <a:endParaRPr lang="en-US" sz="1700" kern="1200"/>
        </a:p>
      </dsp:txBody>
      <dsp:txXfrm>
        <a:off x="4664914" y="1461822"/>
        <a:ext cx="2219775" cy="1721736"/>
      </dsp:txXfrm>
    </dsp:sp>
    <dsp:sp modelId="{4CAF60E2-61BA-4343-89FE-6B3C3E2018FE}">
      <dsp:nvSpPr>
        <dsp:cNvPr id="0" name=""/>
        <dsp:cNvSpPr/>
      </dsp:nvSpPr>
      <dsp:spPr>
        <a:xfrm>
          <a:off x="6992584" y="795889"/>
          <a:ext cx="2219775" cy="66593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12" tIns="175412" rIns="175412" bIns="175412" numCol="1" spcCol="1270" anchor="ctr" anchorCtr="0">
          <a:noAutofit/>
        </a:bodyPr>
        <a:lstStyle/>
        <a:p>
          <a:pPr marL="0" lvl="0" indent="0" algn="ctr" defTabSz="977900">
            <a:lnSpc>
              <a:spcPct val="90000"/>
            </a:lnSpc>
            <a:spcBef>
              <a:spcPct val="0"/>
            </a:spcBef>
            <a:spcAft>
              <a:spcPct val="35000"/>
            </a:spcAft>
            <a:buNone/>
          </a:pPr>
          <a:r>
            <a:rPr lang="en-US" sz="2200" kern="1200"/>
            <a:t>Ensure</a:t>
          </a:r>
        </a:p>
      </dsp:txBody>
      <dsp:txXfrm>
        <a:off x="6992584" y="795889"/>
        <a:ext cx="2219775" cy="665932"/>
      </dsp:txXfrm>
    </dsp:sp>
    <dsp:sp modelId="{73DF629F-5C73-4987-801F-F0B0091DD201}">
      <dsp:nvSpPr>
        <dsp:cNvPr id="0" name=""/>
        <dsp:cNvSpPr/>
      </dsp:nvSpPr>
      <dsp:spPr>
        <a:xfrm>
          <a:off x="6992584" y="1461822"/>
          <a:ext cx="2219775" cy="1721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9265" tIns="219265" rIns="219265" bIns="219265" numCol="1" spcCol="1270" anchor="t" anchorCtr="0">
          <a:noAutofit/>
        </a:bodyPr>
        <a:lstStyle/>
        <a:p>
          <a:pPr marL="0" lvl="0" indent="0" algn="l" defTabSz="755650">
            <a:lnSpc>
              <a:spcPct val="90000"/>
            </a:lnSpc>
            <a:spcBef>
              <a:spcPct val="0"/>
            </a:spcBef>
            <a:spcAft>
              <a:spcPct val="35000"/>
            </a:spcAft>
            <a:buNone/>
          </a:pPr>
          <a:r>
            <a:rPr lang="en-US" sz="1700" kern="1200"/>
            <a:t>Ensure the network stays stable and always available</a:t>
          </a:r>
        </a:p>
      </dsp:txBody>
      <dsp:txXfrm>
        <a:off x="6992584" y="1461822"/>
        <a:ext cx="2219775" cy="1721736"/>
      </dsp:txXfrm>
    </dsp:sp>
    <dsp:sp modelId="{9ACD81B9-DAEB-4843-B0CD-A17E7BEFB6C5}">
      <dsp:nvSpPr>
        <dsp:cNvPr id="0" name=""/>
        <dsp:cNvSpPr/>
      </dsp:nvSpPr>
      <dsp:spPr>
        <a:xfrm>
          <a:off x="9320254" y="795889"/>
          <a:ext cx="2219775" cy="66593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12" tIns="175412" rIns="175412" bIns="175412" numCol="1" spcCol="1270" anchor="ctr" anchorCtr="0">
          <a:noAutofit/>
        </a:bodyPr>
        <a:lstStyle/>
        <a:p>
          <a:pPr marL="0" lvl="0" indent="0" algn="ctr" defTabSz="977900">
            <a:lnSpc>
              <a:spcPct val="90000"/>
            </a:lnSpc>
            <a:spcBef>
              <a:spcPct val="0"/>
            </a:spcBef>
            <a:spcAft>
              <a:spcPct val="35000"/>
            </a:spcAft>
            <a:buNone/>
          </a:pPr>
          <a:r>
            <a:rPr lang="en-US" sz="2200" kern="1200"/>
            <a:t>Build</a:t>
          </a:r>
        </a:p>
      </dsp:txBody>
      <dsp:txXfrm>
        <a:off x="9320254" y="795889"/>
        <a:ext cx="2219775" cy="665932"/>
      </dsp:txXfrm>
    </dsp:sp>
    <dsp:sp modelId="{C24B9024-8BAE-469A-BF3B-41E38C0D853B}">
      <dsp:nvSpPr>
        <dsp:cNvPr id="0" name=""/>
        <dsp:cNvSpPr/>
      </dsp:nvSpPr>
      <dsp:spPr>
        <a:xfrm>
          <a:off x="9320254" y="1461822"/>
          <a:ext cx="2219775" cy="17217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9265" tIns="219265" rIns="219265" bIns="219265" numCol="1" spcCol="1270" anchor="t" anchorCtr="0">
          <a:noAutofit/>
        </a:bodyPr>
        <a:lstStyle/>
        <a:p>
          <a:pPr marL="0" lvl="0" indent="0" algn="l" defTabSz="755650">
            <a:lnSpc>
              <a:spcPct val="90000"/>
            </a:lnSpc>
            <a:spcBef>
              <a:spcPct val="0"/>
            </a:spcBef>
            <a:spcAft>
              <a:spcPct val="35000"/>
            </a:spcAft>
            <a:buNone/>
          </a:pPr>
          <a:r>
            <a:rPr lang="en-US" sz="1700" kern="1200" dirty="0"/>
            <a:t>Build a scalable enterprise firewall for future growth</a:t>
          </a:r>
        </a:p>
      </dsp:txBody>
      <dsp:txXfrm>
        <a:off x="9320254" y="1461822"/>
        <a:ext cx="2219775" cy="1721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699DE-B4C3-4D4D-AE9C-351DE86A6B73}">
      <dsp:nvSpPr>
        <dsp:cNvPr id="0" name=""/>
        <dsp:cNvSpPr/>
      </dsp:nvSpPr>
      <dsp:spPr>
        <a:xfrm>
          <a:off x="1018108" y="524772"/>
          <a:ext cx="203357" cy="91440"/>
        </a:xfrm>
        <a:custGeom>
          <a:avLst/>
          <a:gdLst/>
          <a:ahLst/>
          <a:cxnLst/>
          <a:rect l="0" t="0" r="0" b="0"/>
          <a:pathLst>
            <a:path>
              <a:moveTo>
                <a:pt x="0" y="45720"/>
              </a:moveTo>
              <a:lnTo>
                <a:pt x="20335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113938" y="569323"/>
        <a:ext cx="11697" cy="2339"/>
      </dsp:txXfrm>
    </dsp:sp>
    <dsp:sp modelId="{5E118AFD-E0E3-4F2D-AE22-EC3D17A498EB}">
      <dsp:nvSpPr>
        <dsp:cNvPr id="0" name=""/>
        <dsp:cNvSpPr/>
      </dsp:nvSpPr>
      <dsp:spPr>
        <a:xfrm>
          <a:off x="2702" y="265331"/>
          <a:ext cx="1017206" cy="610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44" tIns="52320" rIns="49844" bIns="52320" numCol="1" spcCol="1270" anchor="ctr" anchorCtr="0">
          <a:noAutofit/>
        </a:bodyPr>
        <a:lstStyle/>
        <a:p>
          <a:pPr marL="0" lvl="0" indent="0" algn="ctr" defTabSz="533400">
            <a:lnSpc>
              <a:spcPct val="90000"/>
            </a:lnSpc>
            <a:spcBef>
              <a:spcPct val="0"/>
            </a:spcBef>
            <a:spcAft>
              <a:spcPct val="35000"/>
            </a:spcAft>
            <a:buNone/>
          </a:pPr>
          <a:r>
            <a:rPr lang="en-US" sz="1200" kern="1200"/>
            <a:t>Configure network routing </a:t>
          </a:r>
        </a:p>
      </dsp:txBody>
      <dsp:txXfrm>
        <a:off x="2702" y="265331"/>
        <a:ext cx="1017206" cy="610323"/>
      </dsp:txXfrm>
    </dsp:sp>
    <dsp:sp modelId="{D923D9AB-17E4-42DF-BA5D-23BED0066B4D}">
      <dsp:nvSpPr>
        <dsp:cNvPr id="0" name=""/>
        <dsp:cNvSpPr/>
      </dsp:nvSpPr>
      <dsp:spPr>
        <a:xfrm>
          <a:off x="2269272" y="524772"/>
          <a:ext cx="203357" cy="91440"/>
        </a:xfrm>
        <a:custGeom>
          <a:avLst/>
          <a:gdLst/>
          <a:ahLst/>
          <a:cxnLst/>
          <a:rect l="0" t="0" r="0" b="0"/>
          <a:pathLst>
            <a:path>
              <a:moveTo>
                <a:pt x="0" y="45720"/>
              </a:moveTo>
              <a:lnTo>
                <a:pt x="20335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5101" y="569323"/>
        <a:ext cx="11697" cy="2339"/>
      </dsp:txXfrm>
    </dsp:sp>
    <dsp:sp modelId="{8E4F6A7B-0BF4-49F2-9D8F-DF8A51880A9A}">
      <dsp:nvSpPr>
        <dsp:cNvPr id="0" name=""/>
        <dsp:cNvSpPr/>
      </dsp:nvSpPr>
      <dsp:spPr>
        <a:xfrm>
          <a:off x="1253865" y="265331"/>
          <a:ext cx="1017206" cy="610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44" tIns="52320" rIns="49844" bIns="52320" numCol="1" spcCol="1270" anchor="ctr" anchorCtr="0">
          <a:noAutofit/>
        </a:bodyPr>
        <a:lstStyle/>
        <a:p>
          <a:pPr marL="0" lvl="0" indent="0" algn="ctr" defTabSz="533400">
            <a:lnSpc>
              <a:spcPct val="90000"/>
            </a:lnSpc>
            <a:spcBef>
              <a:spcPct val="0"/>
            </a:spcBef>
            <a:spcAft>
              <a:spcPct val="35000"/>
            </a:spcAft>
            <a:buNone/>
          </a:pPr>
          <a:r>
            <a:rPr lang="en-US" sz="1200" kern="1200"/>
            <a:t>Install Check Point components </a:t>
          </a:r>
        </a:p>
      </dsp:txBody>
      <dsp:txXfrm>
        <a:off x="1253865" y="265331"/>
        <a:ext cx="1017206" cy="610323"/>
      </dsp:txXfrm>
    </dsp:sp>
    <dsp:sp modelId="{F27F47BD-D18B-4D60-941A-0813E617DA7A}">
      <dsp:nvSpPr>
        <dsp:cNvPr id="0" name=""/>
        <dsp:cNvSpPr/>
      </dsp:nvSpPr>
      <dsp:spPr>
        <a:xfrm>
          <a:off x="511305" y="873854"/>
          <a:ext cx="2502327" cy="203357"/>
        </a:xfrm>
        <a:custGeom>
          <a:avLst/>
          <a:gdLst/>
          <a:ahLst/>
          <a:cxnLst/>
          <a:rect l="0" t="0" r="0" b="0"/>
          <a:pathLst>
            <a:path>
              <a:moveTo>
                <a:pt x="2502327" y="0"/>
              </a:moveTo>
              <a:lnTo>
                <a:pt x="2502327" y="118778"/>
              </a:lnTo>
              <a:lnTo>
                <a:pt x="0" y="118778"/>
              </a:lnTo>
              <a:lnTo>
                <a:pt x="0" y="20335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99637" y="974363"/>
        <a:ext cx="125662" cy="2339"/>
      </dsp:txXfrm>
    </dsp:sp>
    <dsp:sp modelId="{756DAB93-A253-4037-B8AE-4A2ABD27293A}">
      <dsp:nvSpPr>
        <dsp:cNvPr id="0" name=""/>
        <dsp:cNvSpPr/>
      </dsp:nvSpPr>
      <dsp:spPr>
        <a:xfrm>
          <a:off x="2505029" y="265331"/>
          <a:ext cx="1017206" cy="610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44" tIns="52320" rIns="49844" bIns="52320" numCol="1" spcCol="1270" anchor="ctr" anchorCtr="0">
          <a:noAutofit/>
        </a:bodyPr>
        <a:lstStyle/>
        <a:p>
          <a:pPr marL="0" lvl="0" indent="0" algn="ctr" defTabSz="533400">
            <a:lnSpc>
              <a:spcPct val="90000"/>
            </a:lnSpc>
            <a:spcBef>
              <a:spcPct val="0"/>
            </a:spcBef>
            <a:spcAft>
              <a:spcPct val="35000"/>
            </a:spcAft>
            <a:buNone/>
          </a:pPr>
          <a:r>
            <a:rPr lang="en-US" sz="1200" kern="1200"/>
            <a:t>Make security decisions </a:t>
          </a:r>
        </a:p>
      </dsp:txBody>
      <dsp:txXfrm>
        <a:off x="2505029" y="265331"/>
        <a:ext cx="1017206" cy="610323"/>
      </dsp:txXfrm>
    </dsp:sp>
    <dsp:sp modelId="{C069A4B2-3B4A-46DA-901B-38105757FF24}">
      <dsp:nvSpPr>
        <dsp:cNvPr id="0" name=""/>
        <dsp:cNvSpPr/>
      </dsp:nvSpPr>
      <dsp:spPr>
        <a:xfrm>
          <a:off x="1018108" y="1369054"/>
          <a:ext cx="203357" cy="91440"/>
        </a:xfrm>
        <a:custGeom>
          <a:avLst/>
          <a:gdLst/>
          <a:ahLst/>
          <a:cxnLst/>
          <a:rect l="0" t="0" r="0" b="0"/>
          <a:pathLst>
            <a:path>
              <a:moveTo>
                <a:pt x="0" y="45720"/>
              </a:moveTo>
              <a:lnTo>
                <a:pt x="20335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113938" y="1413604"/>
        <a:ext cx="11697" cy="2339"/>
      </dsp:txXfrm>
    </dsp:sp>
    <dsp:sp modelId="{AAEC93CC-6E06-4F97-B03F-B615A4D0DF49}">
      <dsp:nvSpPr>
        <dsp:cNvPr id="0" name=""/>
        <dsp:cNvSpPr/>
      </dsp:nvSpPr>
      <dsp:spPr>
        <a:xfrm>
          <a:off x="2702" y="1109612"/>
          <a:ext cx="1017206" cy="610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44" tIns="52320" rIns="49844" bIns="52320" numCol="1" spcCol="1270" anchor="ctr" anchorCtr="0">
          <a:noAutofit/>
        </a:bodyPr>
        <a:lstStyle/>
        <a:p>
          <a:pPr marL="0" lvl="0" indent="0" algn="ctr" defTabSz="533400">
            <a:lnSpc>
              <a:spcPct val="90000"/>
            </a:lnSpc>
            <a:spcBef>
              <a:spcPct val="0"/>
            </a:spcBef>
            <a:spcAft>
              <a:spcPct val="35000"/>
            </a:spcAft>
            <a:buNone/>
          </a:pPr>
          <a:r>
            <a:rPr lang="en-US" sz="1200" kern="1200"/>
            <a:t>Create firewall rules </a:t>
          </a:r>
        </a:p>
      </dsp:txBody>
      <dsp:txXfrm>
        <a:off x="2702" y="1109612"/>
        <a:ext cx="1017206" cy="610323"/>
      </dsp:txXfrm>
    </dsp:sp>
    <dsp:sp modelId="{60953516-EA3A-425B-AEBE-7DD84909EE0C}">
      <dsp:nvSpPr>
        <dsp:cNvPr id="0" name=""/>
        <dsp:cNvSpPr/>
      </dsp:nvSpPr>
      <dsp:spPr>
        <a:xfrm>
          <a:off x="1253865" y="1109612"/>
          <a:ext cx="1017206" cy="610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44" tIns="52320" rIns="49844" bIns="52320" numCol="1" spcCol="1270" anchor="ctr" anchorCtr="0">
          <a:noAutofit/>
        </a:bodyPr>
        <a:lstStyle/>
        <a:p>
          <a:pPr marL="0" lvl="0" indent="0" algn="ctr" defTabSz="533400">
            <a:lnSpc>
              <a:spcPct val="90000"/>
            </a:lnSpc>
            <a:spcBef>
              <a:spcPct val="0"/>
            </a:spcBef>
            <a:spcAft>
              <a:spcPct val="35000"/>
            </a:spcAft>
            <a:buNone/>
          </a:pPr>
          <a:r>
            <a:rPr lang="en-US" sz="1200" kern="1200"/>
            <a:t>Deploy and secure firewall</a:t>
          </a:r>
        </a:p>
      </dsp:txBody>
      <dsp:txXfrm>
        <a:off x="1253865" y="1109612"/>
        <a:ext cx="1017206" cy="610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EB850-81A6-4431-82F9-3120B97A3C4A}">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A9DA23-D04A-4A9E-A570-35E6D09050CC}">
      <dsp:nvSpPr>
        <dsp:cNvPr id="0" name=""/>
        <dsp:cNvSpPr/>
      </dsp:nvSpPr>
      <dsp:spPr>
        <a:xfrm>
          <a:off x="325236" y="244032"/>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3D5363-AC99-4E83-BBB8-FEFD8E94E46E}">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b="1" kern="1200"/>
            <a:t>Configure IP addresses on all devices so they can identify each other on the network.  </a:t>
          </a:r>
          <a:endParaRPr lang="en-US" sz="2100" kern="1200"/>
        </a:p>
      </dsp:txBody>
      <dsp:txXfrm>
        <a:off x="1241811" y="2121"/>
        <a:ext cx="5974604" cy="1075161"/>
      </dsp:txXfrm>
    </dsp:sp>
    <dsp:sp modelId="{2BDA7DAB-D0F5-4ED9-996A-78018422A00F}">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785F81-8AB3-4F01-8AB5-2A34F3A3BF4E}">
      <dsp:nvSpPr>
        <dsp:cNvPr id="0" name=""/>
        <dsp:cNvSpPr/>
      </dsp:nvSpPr>
      <dsp:spPr>
        <a:xfrm>
          <a:off x="325236" y="1587984"/>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38AEE6-A84B-4F29-A03E-C67C7F720C91}">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b="1" kern="1200"/>
            <a:t>Setup routing between both sites between the London site and the Swansea site</a:t>
          </a:r>
          <a:r>
            <a:rPr lang="en-US" sz="2100" kern="1200"/>
            <a:t> </a:t>
          </a:r>
        </a:p>
      </dsp:txBody>
      <dsp:txXfrm>
        <a:off x="1241811" y="1346073"/>
        <a:ext cx="5974604" cy="1075161"/>
      </dsp:txXfrm>
    </dsp:sp>
    <dsp:sp modelId="{FC8ED35C-03CC-4A39-891A-ACF270FCAC91}">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4B622-868E-4919-B26D-7DD00C4402C0}">
      <dsp:nvSpPr>
        <dsp:cNvPr id="0" name=""/>
        <dsp:cNvSpPr/>
      </dsp:nvSpPr>
      <dsp:spPr>
        <a:xfrm>
          <a:off x="325236" y="2931936"/>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1B7BF0-FB49-426F-938F-6F4AA22AC7CE}">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b="1" kern="1200"/>
            <a:t>Test connectivity using ping to make sure both sites can reach each other.  </a:t>
          </a:r>
          <a:endParaRPr lang="en-US" sz="2100" kern="1200"/>
        </a:p>
      </dsp:txBody>
      <dsp:txXfrm>
        <a:off x="1241811" y="2690025"/>
        <a:ext cx="5974604" cy="1075161"/>
      </dsp:txXfrm>
    </dsp:sp>
    <dsp:sp modelId="{3FF0270F-4E87-48A6-B369-26FF80DAED55}">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D137AE-08B7-4C1C-B5D0-D492EA7F5216}">
      <dsp:nvSpPr>
        <dsp:cNvPr id="0" name=""/>
        <dsp:cNvSpPr/>
      </dsp:nvSpPr>
      <dsp:spPr>
        <a:xfrm>
          <a:off x="325236" y="4275888"/>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6C2226-EA32-4E78-9871-8441C47CC77C}">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b="1" kern="1200"/>
            <a:t>Confirm communication before firewall rules so we know the network is reachable and stable.</a:t>
          </a:r>
          <a:endParaRPr lang="en-US" sz="2100" kern="1200"/>
        </a:p>
      </dsp:txBody>
      <dsp:txXfrm>
        <a:off x="1241811" y="4033977"/>
        <a:ext cx="5974604" cy="10751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9B4EA-B9B7-409B-8911-25BCAAB9D33C}">
      <dsp:nvSpPr>
        <dsp:cNvPr id="0" name=""/>
        <dsp:cNvSpPr/>
      </dsp:nvSpPr>
      <dsp:spPr>
        <a:xfrm>
          <a:off x="10003" y="343533"/>
          <a:ext cx="2087868" cy="62636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988" tIns="164988" rIns="164988" bIns="164988" numCol="1" spcCol="1270" anchor="ctr" anchorCtr="0">
          <a:noAutofit/>
        </a:bodyPr>
        <a:lstStyle/>
        <a:p>
          <a:pPr marL="0" lvl="0" indent="0" algn="ctr" defTabSz="933450">
            <a:lnSpc>
              <a:spcPct val="90000"/>
            </a:lnSpc>
            <a:spcBef>
              <a:spcPct val="0"/>
            </a:spcBef>
            <a:spcAft>
              <a:spcPct val="35000"/>
            </a:spcAft>
            <a:buNone/>
          </a:pPr>
          <a:r>
            <a:rPr lang="en-US" sz="2100" kern="1200"/>
            <a:t>Block</a:t>
          </a:r>
        </a:p>
      </dsp:txBody>
      <dsp:txXfrm>
        <a:off x="10003" y="343533"/>
        <a:ext cx="2087868" cy="626360"/>
      </dsp:txXfrm>
    </dsp:sp>
    <dsp:sp modelId="{878A5215-E066-408C-8F9B-466324375D78}">
      <dsp:nvSpPr>
        <dsp:cNvPr id="0" name=""/>
        <dsp:cNvSpPr/>
      </dsp:nvSpPr>
      <dsp:spPr>
        <a:xfrm>
          <a:off x="10003" y="969893"/>
          <a:ext cx="2087868" cy="242543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35" tIns="206235" rIns="206235" bIns="206235" numCol="1" spcCol="1270" anchor="t" anchorCtr="0">
          <a:noAutofit/>
        </a:bodyPr>
        <a:lstStyle/>
        <a:p>
          <a:pPr marL="0" lvl="0" indent="0" algn="l" defTabSz="711200" rtl="0">
            <a:lnSpc>
              <a:spcPct val="90000"/>
            </a:lnSpc>
            <a:spcBef>
              <a:spcPct val="0"/>
            </a:spcBef>
            <a:spcAft>
              <a:spcPct val="35000"/>
            </a:spcAft>
            <a:buNone/>
          </a:pPr>
          <a:r>
            <a:rPr lang="en-US" sz="1600" kern="1200" dirty="0"/>
            <a:t>Block unauthorized remote access block any remote access that isn’t approved, so no outsider can connect into our network.</a:t>
          </a:r>
        </a:p>
      </dsp:txBody>
      <dsp:txXfrm>
        <a:off x="10003" y="969893"/>
        <a:ext cx="2087868" cy="2425435"/>
      </dsp:txXfrm>
    </dsp:sp>
    <dsp:sp modelId="{E31C08F9-5562-4DA3-B265-A2CF84D9F308}">
      <dsp:nvSpPr>
        <dsp:cNvPr id="0" name=""/>
        <dsp:cNvSpPr/>
      </dsp:nvSpPr>
      <dsp:spPr>
        <a:xfrm>
          <a:off x="2205766" y="343533"/>
          <a:ext cx="2087868" cy="62636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988" tIns="164988" rIns="164988" bIns="164988" numCol="1" spcCol="1270" anchor="ctr" anchorCtr="0">
          <a:noAutofit/>
        </a:bodyPr>
        <a:lstStyle/>
        <a:p>
          <a:pPr marL="0" lvl="0" indent="0" algn="ctr" defTabSz="933450">
            <a:lnSpc>
              <a:spcPct val="90000"/>
            </a:lnSpc>
            <a:spcBef>
              <a:spcPct val="0"/>
            </a:spcBef>
            <a:spcAft>
              <a:spcPct val="35000"/>
            </a:spcAft>
            <a:buNone/>
          </a:pPr>
          <a:r>
            <a:rPr lang="en-US" sz="2100" kern="1200"/>
            <a:t>Hide</a:t>
          </a:r>
        </a:p>
      </dsp:txBody>
      <dsp:txXfrm>
        <a:off x="2205766" y="343533"/>
        <a:ext cx="2087868" cy="626360"/>
      </dsp:txXfrm>
    </dsp:sp>
    <dsp:sp modelId="{A1C83A16-C993-48E7-9E5D-945A1A288DDF}">
      <dsp:nvSpPr>
        <dsp:cNvPr id="0" name=""/>
        <dsp:cNvSpPr/>
      </dsp:nvSpPr>
      <dsp:spPr>
        <a:xfrm>
          <a:off x="2205766" y="969893"/>
          <a:ext cx="2087868" cy="242543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35" tIns="206235" rIns="206235" bIns="206235" numCol="1" spcCol="1270" anchor="t" anchorCtr="0">
          <a:noAutofit/>
        </a:bodyPr>
        <a:lstStyle/>
        <a:p>
          <a:pPr marL="0" lvl="0" indent="0" algn="l" defTabSz="711200" rtl="0">
            <a:lnSpc>
              <a:spcPct val="90000"/>
            </a:lnSpc>
            <a:spcBef>
              <a:spcPct val="0"/>
            </a:spcBef>
            <a:spcAft>
              <a:spcPct val="35000"/>
            </a:spcAft>
            <a:buNone/>
          </a:pPr>
          <a:r>
            <a:rPr lang="en-US" sz="1600" kern="1200" dirty="0"/>
            <a:t>Hide internal IP</a:t>
          </a:r>
          <a:r>
            <a:rPr lang="en-US" sz="1600" kern="1200" dirty="0">
              <a:latin typeface="Grandview Display"/>
            </a:rPr>
            <a:t> </a:t>
          </a:r>
          <a:r>
            <a:rPr lang="en-US" sz="1600" kern="1200" dirty="0"/>
            <a:t> use NAT to hide internal IP addresses, so attackers can’t see our real network structure.</a:t>
          </a:r>
          <a:r>
            <a:rPr lang="en-US" sz="1600" kern="1200" dirty="0">
              <a:latin typeface="Grandview Display"/>
            </a:rPr>
            <a:t> </a:t>
          </a:r>
          <a:endParaRPr lang="en-US" sz="1600" kern="1200" dirty="0"/>
        </a:p>
      </dsp:txBody>
      <dsp:txXfrm>
        <a:off x="2205766" y="969893"/>
        <a:ext cx="2087868" cy="2425435"/>
      </dsp:txXfrm>
    </dsp:sp>
    <dsp:sp modelId="{A3DC59DD-F0B1-42E8-88E7-0ACC46918CC5}">
      <dsp:nvSpPr>
        <dsp:cNvPr id="0" name=""/>
        <dsp:cNvSpPr/>
      </dsp:nvSpPr>
      <dsp:spPr>
        <a:xfrm>
          <a:off x="4401530" y="343533"/>
          <a:ext cx="2087868" cy="62636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988" tIns="164988" rIns="164988" bIns="164988" numCol="1" spcCol="1270" anchor="ctr" anchorCtr="0">
          <a:noAutofit/>
        </a:bodyPr>
        <a:lstStyle/>
        <a:p>
          <a:pPr marL="0" lvl="0" indent="0" algn="ctr" defTabSz="933450">
            <a:lnSpc>
              <a:spcPct val="90000"/>
            </a:lnSpc>
            <a:spcBef>
              <a:spcPct val="0"/>
            </a:spcBef>
            <a:spcAft>
              <a:spcPct val="35000"/>
            </a:spcAft>
            <a:buNone/>
          </a:pPr>
          <a:r>
            <a:rPr lang="en-US" sz="2100" kern="1200"/>
            <a:t>Control</a:t>
          </a:r>
        </a:p>
      </dsp:txBody>
      <dsp:txXfrm>
        <a:off x="4401530" y="343533"/>
        <a:ext cx="2087868" cy="626360"/>
      </dsp:txXfrm>
    </dsp:sp>
    <dsp:sp modelId="{83221606-61BE-4A83-B7EB-3B2E917DAB61}">
      <dsp:nvSpPr>
        <dsp:cNvPr id="0" name=""/>
        <dsp:cNvSpPr/>
      </dsp:nvSpPr>
      <dsp:spPr>
        <a:xfrm>
          <a:off x="4401530" y="969893"/>
          <a:ext cx="2087868" cy="242543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35" tIns="206235" rIns="206235" bIns="206235" numCol="1" spcCol="1270" anchor="t" anchorCtr="0">
          <a:noAutofit/>
        </a:bodyPr>
        <a:lstStyle/>
        <a:p>
          <a:pPr marL="0" lvl="0" indent="0" algn="l" defTabSz="711200" rtl="0">
            <a:lnSpc>
              <a:spcPct val="90000"/>
            </a:lnSpc>
            <a:spcBef>
              <a:spcPct val="0"/>
            </a:spcBef>
            <a:spcAft>
              <a:spcPct val="35000"/>
            </a:spcAft>
            <a:buNone/>
          </a:pPr>
          <a:r>
            <a:rPr lang="en-US" sz="1600" kern="1200"/>
            <a:t>Control ICMP traffic </a:t>
          </a:r>
          <a:r>
            <a:rPr lang="en-US" sz="1600" kern="1200">
              <a:latin typeface="Grandview Display"/>
            </a:rPr>
            <a:t> </a:t>
          </a:r>
          <a:r>
            <a:rPr lang="en-US" sz="1600" kern="1200"/>
            <a:t>like ping to prevent network scanning or misuse</a:t>
          </a:r>
        </a:p>
      </dsp:txBody>
      <dsp:txXfrm>
        <a:off x="4401530" y="969893"/>
        <a:ext cx="2087868" cy="2425435"/>
      </dsp:txXfrm>
    </dsp:sp>
    <dsp:sp modelId="{051C0438-C265-489F-AA7C-8CF9FC6467C6}">
      <dsp:nvSpPr>
        <dsp:cNvPr id="0" name=""/>
        <dsp:cNvSpPr/>
      </dsp:nvSpPr>
      <dsp:spPr>
        <a:xfrm>
          <a:off x="6597293" y="343533"/>
          <a:ext cx="2087868" cy="62636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988" tIns="164988" rIns="164988" bIns="164988" numCol="1" spcCol="1270" anchor="ctr" anchorCtr="0">
          <a:noAutofit/>
        </a:bodyPr>
        <a:lstStyle/>
        <a:p>
          <a:pPr marL="0" lvl="0" indent="0" algn="ctr" defTabSz="933450">
            <a:lnSpc>
              <a:spcPct val="90000"/>
            </a:lnSpc>
            <a:spcBef>
              <a:spcPct val="0"/>
            </a:spcBef>
            <a:spcAft>
              <a:spcPct val="35000"/>
            </a:spcAft>
            <a:buNone/>
          </a:pPr>
          <a:r>
            <a:rPr lang="en-US" sz="2100" kern="1200"/>
            <a:t>Allow</a:t>
          </a:r>
        </a:p>
      </dsp:txBody>
      <dsp:txXfrm>
        <a:off x="6597293" y="343533"/>
        <a:ext cx="2087868" cy="626360"/>
      </dsp:txXfrm>
    </dsp:sp>
    <dsp:sp modelId="{5B89DFC9-B326-4847-A1B6-556D36CDCCA1}">
      <dsp:nvSpPr>
        <dsp:cNvPr id="0" name=""/>
        <dsp:cNvSpPr/>
      </dsp:nvSpPr>
      <dsp:spPr>
        <a:xfrm>
          <a:off x="6597293" y="969893"/>
          <a:ext cx="2087868" cy="242543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35" tIns="206235" rIns="206235" bIns="206235" numCol="1" spcCol="1270" anchor="t" anchorCtr="0">
          <a:noAutofit/>
        </a:bodyPr>
        <a:lstStyle/>
        <a:p>
          <a:pPr marL="0" lvl="0" indent="0" algn="l" defTabSz="711200" rtl="0">
            <a:lnSpc>
              <a:spcPct val="90000"/>
            </a:lnSpc>
            <a:spcBef>
              <a:spcPct val="0"/>
            </a:spcBef>
            <a:spcAft>
              <a:spcPct val="35000"/>
            </a:spcAft>
            <a:buNone/>
          </a:pPr>
          <a:r>
            <a:rPr lang="en-US" sz="1600" kern="1200" dirty="0"/>
            <a:t>allow specific services — like HTTP, DNS, or VPN — based on strict firewall rules</a:t>
          </a:r>
          <a:r>
            <a:rPr lang="en-US" sz="1600" kern="1200" dirty="0">
              <a:latin typeface="Grandview Display"/>
            </a:rPr>
            <a:t> </a:t>
          </a:r>
          <a:endParaRPr lang="en-US" sz="1600" kern="1200" dirty="0"/>
        </a:p>
      </dsp:txBody>
      <dsp:txXfrm>
        <a:off x="6597293" y="969893"/>
        <a:ext cx="2087868" cy="2425435"/>
      </dsp:txXfrm>
    </dsp:sp>
    <dsp:sp modelId="{5D469B1E-51E3-4FE8-B95B-C1191CBAEA94}">
      <dsp:nvSpPr>
        <dsp:cNvPr id="0" name=""/>
        <dsp:cNvSpPr/>
      </dsp:nvSpPr>
      <dsp:spPr>
        <a:xfrm>
          <a:off x="8793056" y="343533"/>
          <a:ext cx="2087868" cy="62636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4988" tIns="164988" rIns="164988" bIns="164988" numCol="1" spcCol="1270" anchor="ctr" anchorCtr="0">
          <a:noAutofit/>
        </a:bodyPr>
        <a:lstStyle/>
        <a:p>
          <a:pPr marL="0" lvl="0" indent="0" algn="ctr" defTabSz="933450">
            <a:lnSpc>
              <a:spcPct val="90000"/>
            </a:lnSpc>
            <a:spcBef>
              <a:spcPct val="0"/>
            </a:spcBef>
            <a:spcAft>
              <a:spcPct val="35000"/>
            </a:spcAft>
            <a:buNone/>
          </a:pPr>
          <a:r>
            <a:rPr lang="en-US" sz="2100" kern="1200"/>
            <a:t>Use</a:t>
          </a:r>
        </a:p>
      </dsp:txBody>
      <dsp:txXfrm>
        <a:off x="8793056" y="343533"/>
        <a:ext cx="2087868" cy="626360"/>
      </dsp:txXfrm>
    </dsp:sp>
    <dsp:sp modelId="{59505B8A-4CB0-4363-8EEC-0E7F51E05904}">
      <dsp:nvSpPr>
        <dsp:cNvPr id="0" name=""/>
        <dsp:cNvSpPr/>
      </dsp:nvSpPr>
      <dsp:spPr>
        <a:xfrm>
          <a:off x="8793056" y="969893"/>
          <a:ext cx="2087868" cy="2425435"/>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35" tIns="206235" rIns="206235" bIns="206235" numCol="1" spcCol="1270" anchor="t" anchorCtr="0">
          <a:noAutofit/>
        </a:bodyPr>
        <a:lstStyle/>
        <a:p>
          <a:pPr marL="0" lvl="0" indent="0" algn="l" defTabSz="711200">
            <a:lnSpc>
              <a:spcPct val="90000"/>
            </a:lnSpc>
            <a:spcBef>
              <a:spcPct val="0"/>
            </a:spcBef>
            <a:spcAft>
              <a:spcPct val="35000"/>
            </a:spcAft>
            <a:buNone/>
          </a:pPr>
          <a:r>
            <a:rPr lang="en-US" sz="1600" kern="1200"/>
            <a:t>use custom ports for certain services to reduce exposure and improve security.</a:t>
          </a:r>
        </a:p>
      </dsp:txBody>
      <dsp:txXfrm>
        <a:off x="8793056" y="969893"/>
        <a:ext cx="2087868" cy="24254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EA096-FE20-4461-A584-D8DB5919455B}">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FDE68B-7D1E-4DF6-919C-5320D328DA18}">
      <dsp:nvSpPr>
        <dsp:cNvPr id="0" name=""/>
        <dsp:cNvSpPr/>
      </dsp:nvSpPr>
      <dsp:spPr>
        <a:xfrm>
          <a:off x="441651" y="329124"/>
          <a:ext cx="803001" cy="803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6B45A8-CFC1-4C94-95E9-7B7AA3709D1B}">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933450" rtl="0">
            <a:lnSpc>
              <a:spcPct val="100000"/>
            </a:lnSpc>
            <a:spcBef>
              <a:spcPct val="0"/>
            </a:spcBef>
            <a:spcAft>
              <a:spcPct val="35000"/>
            </a:spcAft>
            <a:buNone/>
          </a:pPr>
          <a:r>
            <a:rPr lang="en-US" sz="2100" kern="1200" dirty="0"/>
            <a:t>Restrict admin </a:t>
          </a:r>
          <a:r>
            <a:rPr lang="en-US" sz="2100" kern="1200" dirty="0">
              <a:latin typeface="Grandview Display"/>
            </a:rPr>
            <a:t>access-</a:t>
          </a:r>
          <a:r>
            <a:rPr lang="en-US" sz="2100" kern="1200" dirty="0"/>
            <a:t> Limit access to authorized users only to prevent unauthorized control of the firewall.</a:t>
          </a:r>
        </a:p>
      </dsp:txBody>
      <dsp:txXfrm>
        <a:off x="1686304" y="623"/>
        <a:ext cx="5530111" cy="1460003"/>
      </dsp:txXfrm>
    </dsp:sp>
    <dsp:sp modelId="{305B9377-1089-4CD4-9A96-BA1915781A0A}">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DBA42-28B1-46A0-B6CE-059D20C87D51}">
      <dsp:nvSpPr>
        <dsp:cNvPr id="0" name=""/>
        <dsp:cNvSpPr/>
      </dsp:nvSpPr>
      <dsp:spPr>
        <a:xfrm>
          <a:off x="441651" y="2154129"/>
          <a:ext cx="803001" cy="803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96C328-EBD9-47D4-B74D-9D16B63B582E}">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933450" rtl="0">
            <a:lnSpc>
              <a:spcPct val="100000"/>
            </a:lnSpc>
            <a:spcBef>
              <a:spcPct val="0"/>
            </a:spcBef>
            <a:spcAft>
              <a:spcPct val="35000"/>
            </a:spcAft>
            <a:buNone/>
          </a:pPr>
          <a:r>
            <a:rPr lang="en-US" sz="2100" kern="1200"/>
            <a:t>Use strong </a:t>
          </a:r>
          <a:r>
            <a:rPr lang="en-US" sz="2100" kern="1200">
              <a:latin typeface="Grandview Display"/>
            </a:rPr>
            <a:t>authentication-</a:t>
          </a:r>
          <a:r>
            <a:rPr lang="en-US" sz="2100" kern="1200"/>
            <a:t> Apply secure passwords or multi-factor authentication to protect admin accounts.</a:t>
          </a:r>
        </a:p>
      </dsp:txBody>
      <dsp:txXfrm>
        <a:off x="1686304" y="1825628"/>
        <a:ext cx="5530111" cy="1460003"/>
      </dsp:txXfrm>
    </dsp:sp>
    <dsp:sp modelId="{EBA026E6-482B-4F34-BE82-5A12B2108A10}">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1E31E-ABCB-44AB-9C1E-62F57269D150}">
      <dsp:nvSpPr>
        <dsp:cNvPr id="0" name=""/>
        <dsp:cNvSpPr/>
      </dsp:nvSpPr>
      <dsp:spPr>
        <a:xfrm>
          <a:off x="441651" y="3979133"/>
          <a:ext cx="803001" cy="803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DEECD1-82E1-499D-8265-2948AE7C494E}">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933450" rtl="0">
            <a:lnSpc>
              <a:spcPct val="100000"/>
            </a:lnSpc>
            <a:spcBef>
              <a:spcPct val="0"/>
            </a:spcBef>
            <a:spcAft>
              <a:spcPct val="35000"/>
            </a:spcAft>
            <a:buNone/>
          </a:pPr>
          <a:r>
            <a:rPr lang="en-US" sz="2100" kern="1200" dirty="0"/>
            <a:t>Enable HTTPS </a:t>
          </a:r>
          <a:r>
            <a:rPr lang="en-US" sz="2100" kern="1200" dirty="0">
              <a:latin typeface="Grandview Display"/>
            </a:rPr>
            <a:t>management-</a:t>
          </a:r>
          <a:r>
            <a:rPr lang="en-US" sz="2100" kern="1200" dirty="0"/>
            <a:t> Use encrypted connections to securely manage the firewall and protect sensitive data.</a:t>
          </a:r>
        </a:p>
      </dsp:txBody>
      <dsp:txXfrm>
        <a:off x="1686304" y="3650632"/>
        <a:ext cx="5530111" cy="1460003"/>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43662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4048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329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52096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23816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24864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72720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15803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95916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54680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6835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77289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BD1108B-5534-5F8B-2862-F57DEFEBE30A}"/>
              </a:ext>
            </a:extLst>
          </p:cNvPr>
          <p:cNvPicPr>
            <a:picLocks noChangeAspect="1"/>
          </p:cNvPicPr>
          <p:nvPr/>
        </p:nvPicPr>
        <p:blipFill>
          <a:blip r:embed="rId2">
            <a:alphaModFix amt="40000"/>
          </a:blip>
          <a:srcRect t="25687" r="9085" b="23175"/>
          <a:stretch>
            <a:fillRect/>
          </a:stretch>
        </p:blipFill>
        <p:spPr>
          <a:xfrm>
            <a:off x="20" y="152"/>
            <a:ext cx="12191980" cy="6857848"/>
          </a:xfrm>
          <a:prstGeom prst="rect">
            <a:avLst/>
          </a:prstGeom>
        </p:spPr>
      </p:pic>
      <p:sp>
        <p:nvSpPr>
          <p:cNvPr id="2" name="Title 1"/>
          <p:cNvSpPr>
            <a:spLocks noGrp="1"/>
          </p:cNvSpPr>
          <p:nvPr>
            <p:ph type="ctrTitle"/>
          </p:nvPr>
        </p:nvSpPr>
        <p:spPr>
          <a:xfrm>
            <a:off x="640080" y="985233"/>
            <a:ext cx="5758628" cy="3355853"/>
          </a:xfrm>
        </p:spPr>
        <p:txBody>
          <a:bodyPr anchor="t">
            <a:normAutofit/>
          </a:bodyPr>
          <a:lstStyle/>
          <a:p>
            <a:pPr>
              <a:lnSpc>
                <a:spcPct val="90000"/>
              </a:lnSpc>
            </a:pPr>
            <a:r>
              <a:rPr lang="en-US" sz="5100">
                <a:solidFill>
                  <a:srgbClr val="FFFFFF"/>
                </a:solidFill>
                <a:ea typeface="+mj-lt"/>
                <a:cs typeface="+mj-lt"/>
              </a:rPr>
              <a:t>Enterprise Perimeter Security Deployment Using Check Point Gaia</a:t>
            </a:r>
            <a:endParaRPr lang="en-US" sz="5100">
              <a:solidFill>
                <a:srgbClr val="FFFFFF"/>
              </a:solidFill>
            </a:endParaRPr>
          </a:p>
        </p:txBody>
      </p:sp>
      <p:sp>
        <p:nvSpPr>
          <p:cNvPr id="3" name="Subtitle 2"/>
          <p:cNvSpPr>
            <a:spLocks noGrp="1"/>
          </p:cNvSpPr>
          <p:nvPr>
            <p:ph type="subTitle" idx="1"/>
          </p:nvPr>
        </p:nvSpPr>
        <p:spPr>
          <a:xfrm>
            <a:off x="640080" y="5251621"/>
            <a:ext cx="4439920" cy="1104721"/>
          </a:xfrm>
        </p:spPr>
        <p:txBody>
          <a:bodyPr vert="horz" lIns="91440" tIns="45720" rIns="91440" bIns="45720" rtlCol="0" anchor="t">
            <a:normAutofit/>
          </a:bodyPr>
          <a:lstStyle/>
          <a:p>
            <a:r>
              <a:rPr lang="en-US" b="1">
                <a:solidFill>
                  <a:srgbClr val="FFFFFF"/>
                </a:solidFill>
              </a:rPr>
              <a:t>Name: Shahriar Badhan</a:t>
            </a:r>
          </a:p>
          <a:p>
            <a:r>
              <a:rPr lang="en-US" b="1">
                <a:solidFill>
                  <a:srgbClr val="FFFFFF"/>
                </a:solidFill>
              </a:rPr>
              <a:t>Id:2505521</a:t>
            </a:r>
          </a:p>
        </p:txBody>
      </p:sp>
      <p:cxnSp>
        <p:nvCxnSpPr>
          <p:cNvPr id="17" name="Straight Connector 16">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5EA98-A6D8-3EE8-E89A-46FC4461C04B}"/>
              </a:ext>
            </a:extLst>
          </p:cNvPr>
          <p:cNvSpPr>
            <a:spLocks noGrp="1"/>
          </p:cNvSpPr>
          <p:nvPr>
            <p:ph type="title"/>
          </p:nvPr>
        </p:nvSpPr>
        <p:spPr>
          <a:xfrm>
            <a:off x="295951" y="1108545"/>
            <a:ext cx="5812056" cy="575911"/>
          </a:xfrm>
        </p:spPr>
        <p:txBody>
          <a:bodyPr anchor="t">
            <a:normAutofit fontScale="90000"/>
          </a:bodyPr>
          <a:lstStyle/>
          <a:p>
            <a:r>
              <a:rPr lang="en-US"/>
              <a:t>Introduction</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A7736F-F5CC-A7CA-831D-0666708782F0}"/>
              </a:ext>
            </a:extLst>
          </p:cNvPr>
          <p:cNvSpPr>
            <a:spLocks noGrp="1"/>
          </p:cNvSpPr>
          <p:nvPr>
            <p:ph idx="1"/>
          </p:nvPr>
        </p:nvSpPr>
        <p:spPr>
          <a:xfrm>
            <a:off x="291368" y="1676829"/>
            <a:ext cx="6486819" cy="5173276"/>
          </a:xfrm>
        </p:spPr>
        <p:txBody>
          <a:bodyPr vert="horz" lIns="91440" tIns="45720" rIns="91440" bIns="45720" rtlCol="0" anchor="t">
            <a:noAutofit/>
          </a:bodyPr>
          <a:lstStyle/>
          <a:p>
            <a:pPr marL="0" indent="0">
              <a:lnSpc>
                <a:spcPct val="110000"/>
              </a:lnSpc>
              <a:buNone/>
            </a:pPr>
            <a:r>
              <a:rPr lang="en-US" sz="2400" dirty="0">
                <a:latin typeface="Times New Roman"/>
                <a:ea typeface="+mn-lt"/>
                <a:cs typeface="Times New Roman"/>
              </a:rPr>
              <a:t>Enterprise networks are exposed to continuous threats such as </a:t>
            </a:r>
            <a:r>
              <a:rPr lang="en-US" sz="2400" dirty="0" err="1">
                <a:latin typeface="Times New Roman"/>
                <a:ea typeface="+mn-lt"/>
                <a:cs typeface="Times New Roman"/>
              </a:rPr>
              <a:t>unauthorised</a:t>
            </a:r>
            <a:r>
              <a:rPr lang="en-US" sz="2400" dirty="0">
                <a:latin typeface="Times New Roman"/>
                <a:ea typeface="+mn-lt"/>
                <a:cs typeface="Times New Roman"/>
              </a:rPr>
              <a:t> access, malware, reconnaissance attempts, and encrypted attacks. This project demonstrates how to secure an enterprise network using </a:t>
            </a:r>
            <a:r>
              <a:rPr lang="en-US" sz="2400" b="1" dirty="0">
                <a:latin typeface="Times New Roman"/>
                <a:ea typeface="+mn-lt"/>
                <a:cs typeface="Times New Roman"/>
              </a:rPr>
              <a:t>Check Point Gaia</a:t>
            </a:r>
            <a:r>
              <a:rPr lang="en-US" sz="2400" dirty="0">
                <a:latin typeface="Times New Roman"/>
                <a:ea typeface="+mn-lt"/>
                <a:cs typeface="Times New Roman"/>
              </a:rPr>
              <a:t>, focusing on:</a:t>
            </a:r>
            <a:endParaRPr lang="en-US" sz="2400">
              <a:latin typeface="Times New Roman"/>
              <a:cs typeface="Times New Roman"/>
            </a:endParaRPr>
          </a:p>
          <a:p>
            <a:pPr>
              <a:lnSpc>
                <a:spcPct val="110000"/>
              </a:lnSpc>
              <a:buFont typeface="Wingdings"/>
              <a:buChar char="Ø"/>
            </a:pPr>
            <a:r>
              <a:rPr lang="en-US" sz="2400" dirty="0">
                <a:latin typeface="Times New Roman"/>
                <a:ea typeface="+mn-lt"/>
                <a:cs typeface="Times New Roman"/>
              </a:rPr>
              <a:t> </a:t>
            </a:r>
            <a:r>
              <a:rPr lang="en-US" sz="2400" dirty="0" err="1">
                <a:latin typeface="Times New Roman"/>
                <a:ea typeface="+mn-lt"/>
                <a:cs typeface="Times New Roman"/>
              </a:rPr>
              <a:t>Centralised</a:t>
            </a:r>
            <a:r>
              <a:rPr lang="en-US" sz="2400" dirty="0">
                <a:latin typeface="Times New Roman"/>
                <a:ea typeface="+mn-lt"/>
                <a:cs typeface="Times New Roman"/>
              </a:rPr>
              <a:t> management</a:t>
            </a:r>
            <a:endParaRPr lang="en-US" sz="2400">
              <a:latin typeface="Times New Roman"/>
              <a:cs typeface="Times New Roman"/>
            </a:endParaRPr>
          </a:p>
          <a:p>
            <a:pPr>
              <a:lnSpc>
                <a:spcPct val="110000"/>
              </a:lnSpc>
              <a:buFont typeface="Wingdings"/>
              <a:buChar char="Ø"/>
            </a:pPr>
            <a:r>
              <a:rPr lang="en-US" sz="2400">
                <a:latin typeface="Times New Roman"/>
                <a:ea typeface="+mn-lt"/>
                <a:cs typeface="Times New Roman"/>
              </a:rPr>
              <a:t>Strong access control</a:t>
            </a:r>
            <a:endParaRPr lang="en-US" sz="2400">
              <a:latin typeface="Times New Roman"/>
              <a:cs typeface="Times New Roman"/>
            </a:endParaRPr>
          </a:p>
          <a:p>
            <a:pPr>
              <a:lnSpc>
                <a:spcPct val="110000"/>
              </a:lnSpc>
              <a:buFont typeface="Wingdings"/>
              <a:buChar char="Ø"/>
            </a:pPr>
            <a:r>
              <a:rPr lang="en-US" sz="2400">
                <a:latin typeface="Times New Roman"/>
                <a:ea typeface="+mn-lt"/>
                <a:cs typeface="Times New Roman"/>
              </a:rPr>
              <a:t>Threat prevention</a:t>
            </a:r>
            <a:endParaRPr lang="en-US" sz="2400">
              <a:latin typeface="Times New Roman"/>
              <a:cs typeface="Times New Roman"/>
            </a:endParaRPr>
          </a:p>
          <a:p>
            <a:pPr>
              <a:lnSpc>
                <a:spcPct val="110000"/>
              </a:lnSpc>
              <a:buFont typeface="Wingdings"/>
              <a:buChar char="Ø"/>
            </a:pPr>
            <a:r>
              <a:rPr lang="en-US" sz="2400">
                <a:latin typeface="Times New Roman"/>
                <a:ea typeface="+mn-lt"/>
                <a:cs typeface="Times New Roman"/>
              </a:rPr>
              <a:t>Policy deployment</a:t>
            </a:r>
            <a:endParaRPr lang="en-US" sz="2400">
              <a:latin typeface="Times New Roman"/>
              <a:cs typeface="Times New Roman"/>
            </a:endParaRPr>
          </a:p>
          <a:p>
            <a:pPr>
              <a:lnSpc>
                <a:spcPct val="110000"/>
              </a:lnSpc>
              <a:buFont typeface="Wingdings"/>
              <a:buChar char="Ø"/>
            </a:pPr>
            <a:r>
              <a:rPr lang="en-US" sz="2400" dirty="0">
                <a:latin typeface="Times New Roman"/>
                <a:ea typeface="+mn-lt"/>
                <a:cs typeface="Times New Roman"/>
              </a:rPr>
              <a:t>Real‑world firewall best practices</a:t>
            </a:r>
            <a:endParaRPr lang="en-US" sz="2400" dirty="0">
              <a:latin typeface="Times New Roman"/>
              <a:cs typeface="Times New Roman"/>
            </a:endParaRPr>
          </a:p>
          <a:p>
            <a:pPr marL="0" indent="0">
              <a:lnSpc>
                <a:spcPct val="110000"/>
              </a:lnSpc>
              <a:buNone/>
            </a:pPr>
            <a:endParaRPr lang="en-US" sz="1700"/>
          </a:p>
        </p:txBody>
      </p:sp>
      <p:pic>
        <p:nvPicPr>
          <p:cNvPr id="4" name="Picture 3" descr="A diagram of a computer network&#10;&#10;AI-generated content may be incorrect.">
            <a:extLst>
              <a:ext uri="{FF2B5EF4-FFF2-40B4-BE49-F238E27FC236}">
                <a16:creationId xmlns:a16="http://schemas.microsoft.com/office/drawing/2014/main" id="{B8E9F958-659B-971A-5B8A-1DD448D27929}"/>
              </a:ext>
            </a:extLst>
          </p:cNvPr>
          <p:cNvPicPr>
            <a:picLocks noChangeAspect="1"/>
          </p:cNvPicPr>
          <p:nvPr/>
        </p:nvPicPr>
        <p:blipFill>
          <a:blip r:embed="rId2"/>
          <a:stretch>
            <a:fillRect/>
          </a:stretch>
        </p:blipFill>
        <p:spPr>
          <a:xfrm>
            <a:off x="6489889" y="188886"/>
            <a:ext cx="5404252" cy="5524500"/>
          </a:xfrm>
          <a:prstGeom prst="rect">
            <a:avLst/>
          </a:prstGeom>
        </p:spPr>
      </p:pic>
      <p:sp>
        <p:nvSpPr>
          <p:cNvPr id="6" name="TextBox 5">
            <a:extLst>
              <a:ext uri="{FF2B5EF4-FFF2-40B4-BE49-F238E27FC236}">
                <a16:creationId xmlns:a16="http://schemas.microsoft.com/office/drawing/2014/main" id="{11680406-1752-DA11-B192-06B6DF78D8CA}"/>
              </a:ext>
            </a:extLst>
          </p:cNvPr>
          <p:cNvSpPr txBox="1"/>
          <p:nvPr/>
        </p:nvSpPr>
        <p:spPr>
          <a:xfrm>
            <a:off x="8682345" y="590779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Given </a:t>
            </a:r>
            <a:r>
              <a:rPr lang="en-US" b="1" dirty="0" err="1"/>
              <a:t>Diagr</a:t>
            </a:r>
            <a:r>
              <a:rPr lang="en-US" b="1" dirty="0"/>
              <a:t>am</a:t>
            </a:r>
          </a:p>
        </p:txBody>
      </p:sp>
    </p:spTree>
    <p:extLst>
      <p:ext uri="{BB962C8B-B14F-4D97-AF65-F5344CB8AC3E}">
        <p14:creationId xmlns:p14="http://schemas.microsoft.com/office/powerpoint/2010/main" val="4130113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EB9CE-8EA6-9628-5ABA-A1E875F806D9}"/>
              </a:ext>
            </a:extLst>
          </p:cNvPr>
          <p:cNvSpPr>
            <a:spLocks noGrp="1"/>
          </p:cNvSpPr>
          <p:nvPr>
            <p:ph type="title"/>
          </p:nvPr>
        </p:nvSpPr>
        <p:spPr>
          <a:xfrm>
            <a:off x="640079" y="1371601"/>
            <a:ext cx="10890929" cy="696228"/>
          </a:xfrm>
        </p:spPr>
        <p:txBody>
          <a:bodyPr>
            <a:normAutofit fontScale="90000"/>
          </a:bodyPr>
          <a:lstStyle/>
          <a:p>
            <a:r>
              <a:rPr lang="en-US"/>
              <a:t>Project Goals</a:t>
            </a:r>
          </a:p>
        </p:txBody>
      </p:sp>
      <p:graphicFrame>
        <p:nvGraphicFramePr>
          <p:cNvPr id="17" name="Content Placeholder 2">
            <a:extLst>
              <a:ext uri="{FF2B5EF4-FFF2-40B4-BE49-F238E27FC236}">
                <a16:creationId xmlns:a16="http://schemas.microsoft.com/office/drawing/2014/main" id="{C1773686-9593-C099-FE15-6F422F28CAC8}"/>
              </a:ext>
            </a:extLst>
          </p:cNvPr>
          <p:cNvGraphicFramePr>
            <a:graphicFrameLocks noGrp="1"/>
          </p:cNvGraphicFramePr>
          <p:nvPr>
            <p:ph idx="1"/>
            <p:extLst>
              <p:ext uri="{D42A27DB-BD31-4B8C-83A1-F6EECF244321}">
                <p14:modId xmlns:p14="http://schemas.microsoft.com/office/powerpoint/2010/main" val="3804858896"/>
              </p:ext>
            </p:extLst>
          </p:nvPr>
        </p:nvGraphicFramePr>
        <p:xfrm>
          <a:off x="485097" y="2065201"/>
          <a:ext cx="11549605" cy="3979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7909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FF737-568B-A9D2-C134-5EBF60E99533}"/>
              </a:ext>
            </a:extLst>
          </p:cNvPr>
          <p:cNvSpPr>
            <a:spLocks noGrp="1"/>
          </p:cNvSpPr>
          <p:nvPr>
            <p:ph type="title"/>
          </p:nvPr>
        </p:nvSpPr>
        <p:spPr>
          <a:xfrm>
            <a:off x="640080" y="1371600"/>
            <a:ext cx="3677920" cy="3919267"/>
          </a:xfrm>
        </p:spPr>
        <p:txBody>
          <a:bodyPr anchor="t">
            <a:normAutofit/>
          </a:bodyPr>
          <a:lstStyle/>
          <a:p>
            <a:r>
              <a:rPr lang="en-US">
                <a:ea typeface="+mj-lt"/>
                <a:cs typeface="+mj-lt"/>
              </a:rPr>
              <a:t>Implementation Steps</a:t>
            </a:r>
            <a:endParaRPr lang="en-US"/>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6B9C738-3785-5A96-19ED-C9C5A0D57EA4}"/>
              </a:ext>
            </a:extLst>
          </p:cNvPr>
          <p:cNvGraphicFramePr>
            <a:graphicFrameLocks noGrp="1"/>
          </p:cNvGraphicFramePr>
          <p:nvPr>
            <p:ph idx="1"/>
            <p:extLst>
              <p:ext uri="{D42A27DB-BD31-4B8C-83A1-F6EECF244321}">
                <p14:modId xmlns:p14="http://schemas.microsoft.com/office/powerpoint/2010/main" val="543037075"/>
              </p:ext>
            </p:extLst>
          </p:nvPr>
        </p:nvGraphicFramePr>
        <p:xfrm>
          <a:off x="5760176" y="382337"/>
          <a:ext cx="3524938" cy="1985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8" name="TextBox 57">
            <a:extLst>
              <a:ext uri="{FF2B5EF4-FFF2-40B4-BE49-F238E27FC236}">
                <a16:creationId xmlns:a16="http://schemas.microsoft.com/office/drawing/2014/main" id="{315B411E-40DE-BDE5-3571-43EBCD9EFC21}"/>
              </a:ext>
            </a:extLst>
          </p:cNvPr>
          <p:cNvSpPr txBox="1"/>
          <p:nvPr/>
        </p:nvSpPr>
        <p:spPr>
          <a:xfrm>
            <a:off x="343018" y="2958899"/>
            <a:ext cx="1138838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sz="2400" b="1" dirty="0"/>
              <a:t>Configure network routing-</a:t>
            </a:r>
            <a:r>
              <a:rPr lang="en-US" sz="2400">
                <a:ea typeface="+mn-lt"/>
                <a:cs typeface="+mn-lt"/>
              </a:rPr>
              <a:t>First, set up the network </a:t>
            </a:r>
            <a:r>
              <a:rPr lang="en-US" sz="2400" dirty="0">
                <a:ea typeface="+mn-lt"/>
                <a:cs typeface="+mn-lt"/>
              </a:rPr>
              <a:t>routing so all traffic knows the correct path between different network segments.</a:t>
            </a:r>
            <a:endParaRPr lang="en-US" sz="2400" b="1" dirty="0"/>
          </a:p>
          <a:p>
            <a:pPr marL="285750" indent="-285750">
              <a:buFont typeface="Wingdings"/>
              <a:buChar char="q"/>
            </a:pPr>
            <a:r>
              <a:rPr lang="en-US" sz="2400" b="1" dirty="0">
                <a:ea typeface="+mn-lt"/>
                <a:cs typeface="+mn-lt"/>
              </a:rPr>
              <a:t>Install Check Point components-</a:t>
            </a:r>
            <a:r>
              <a:rPr lang="en-US" sz="2400">
                <a:ea typeface="+mn-lt"/>
                <a:cs typeface="+mn-lt"/>
              </a:rPr>
              <a:t>Next,  install the Check Point Gaia components — the </a:t>
            </a:r>
            <a:r>
              <a:rPr lang="en-US" sz="2400" dirty="0">
                <a:ea typeface="+mn-lt"/>
                <a:cs typeface="+mn-lt"/>
              </a:rPr>
              <a:t>management server and the security gateway.</a:t>
            </a:r>
            <a:endParaRPr lang="en-US" sz="2400" b="1" dirty="0"/>
          </a:p>
          <a:p>
            <a:pPr marL="285750" indent="-285750">
              <a:buFont typeface="Wingdings"/>
              <a:buChar char="q"/>
            </a:pPr>
            <a:r>
              <a:rPr lang="en-US" sz="2400" b="1" dirty="0">
                <a:ea typeface="+mn-lt"/>
                <a:cs typeface="+mn-lt"/>
              </a:rPr>
              <a:t>Make security decisions-</a:t>
            </a:r>
            <a:r>
              <a:rPr lang="en-US" sz="2400" dirty="0">
                <a:ea typeface="+mn-lt"/>
                <a:cs typeface="+mn-lt"/>
              </a:rPr>
              <a:t>Then  decide what to allow and what to block based on the </a:t>
            </a:r>
            <a:r>
              <a:rPr lang="en-US" sz="2400" dirty="0" err="1">
                <a:ea typeface="+mn-lt"/>
                <a:cs typeface="+mn-lt"/>
              </a:rPr>
              <a:t>organisation’s</a:t>
            </a:r>
            <a:r>
              <a:rPr lang="en-US" sz="2400" dirty="0">
                <a:ea typeface="+mn-lt"/>
                <a:cs typeface="+mn-lt"/>
              </a:rPr>
              <a:t> security needs.</a:t>
            </a:r>
            <a:endParaRPr lang="en-US" sz="2400" b="1" dirty="0"/>
          </a:p>
          <a:p>
            <a:pPr marL="285750" indent="-285750">
              <a:buFont typeface="Wingdings"/>
              <a:buChar char="q"/>
            </a:pPr>
            <a:r>
              <a:rPr lang="en-US" sz="2400" b="1" dirty="0">
                <a:ea typeface="+mn-lt"/>
                <a:cs typeface="+mn-lt"/>
              </a:rPr>
              <a:t>Create firewall rules-</a:t>
            </a:r>
            <a:r>
              <a:rPr lang="en-US" sz="2400" dirty="0">
                <a:ea typeface="+mn-lt"/>
                <a:cs typeface="+mn-lt"/>
              </a:rPr>
              <a:t>After that,  create the firewall rules that enforce those decisions — like allowing internal traffic and blocking threats.</a:t>
            </a:r>
            <a:endParaRPr lang="en-US" sz="2400" b="1" dirty="0"/>
          </a:p>
          <a:p>
            <a:pPr marL="285750" indent="-285750">
              <a:buFont typeface="Wingdings"/>
              <a:buChar char="q"/>
            </a:pPr>
            <a:r>
              <a:rPr lang="en-US" sz="2400" b="1" dirty="0">
                <a:ea typeface="+mn-lt"/>
                <a:cs typeface="+mn-lt"/>
              </a:rPr>
              <a:t>Deploy and secure firewall-</a:t>
            </a:r>
            <a:r>
              <a:rPr lang="en-US" sz="2400" dirty="0">
                <a:ea typeface="+mn-lt"/>
                <a:cs typeface="+mn-lt"/>
              </a:rPr>
              <a:t>Finally,  deploy the firewall into the network and apply security features to protect the entire environment.</a:t>
            </a:r>
            <a:endParaRPr lang="en-US" sz="2400" b="1" dirty="0"/>
          </a:p>
          <a:p>
            <a:endParaRPr lang="en-US" dirty="0"/>
          </a:p>
        </p:txBody>
      </p:sp>
    </p:spTree>
    <p:extLst>
      <p:ext uri="{BB962C8B-B14F-4D97-AF65-F5344CB8AC3E}">
        <p14:creationId xmlns:p14="http://schemas.microsoft.com/office/powerpoint/2010/main" val="2315138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07E0EC-86F3-A3D9-B98C-D86287477B03}"/>
              </a:ext>
            </a:extLst>
          </p:cNvPr>
          <p:cNvSpPr>
            <a:spLocks noGrp="1"/>
          </p:cNvSpPr>
          <p:nvPr>
            <p:ph type="title"/>
          </p:nvPr>
        </p:nvSpPr>
        <p:spPr>
          <a:xfrm>
            <a:off x="640080" y="914399"/>
            <a:ext cx="3000587" cy="4160520"/>
          </a:xfrm>
        </p:spPr>
        <p:txBody>
          <a:bodyPr anchor="t">
            <a:normAutofit/>
          </a:bodyPr>
          <a:lstStyle/>
          <a:p>
            <a:r>
              <a:rPr lang="en-US" sz="3600">
                <a:ea typeface="+mj-lt"/>
                <a:cs typeface="+mj-lt"/>
              </a:rPr>
              <a:t>Network Reachability</a:t>
            </a:r>
            <a:endParaRPr lang="en-US" sz="3600"/>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6470222-960E-DB9E-9601-8E9444DF28FE}"/>
              </a:ext>
            </a:extLst>
          </p:cNvPr>
          <p:cNvGraphicFramePr>
            <a:graphicFrameLocks noGrp="1"/>
          </p:cNvGraphicFramePr>
          <p:nvPr>
            <p:ph idx="1"/>
            <p:extLst>
              <p:ext uri="{D42A27DB-BD31-4B8C-83A1-F6EECF244321}">
                <p14:modId xmlns:p14="http://schemas.microsoft.com/office/powerpoint/2010/main" val="2431902970"/>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4179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D37671-07A3-B9A2-2574-4E397374DA58}"/>
              </a:ext>
            </a:extLst>
          </p:cNvPr>
          <p:cNvSpPr>
            <a:spLocks noGrp="1"/>
          </p:cNvSpPr>
          <p:nvPr>
            <p:ph type="title"/>
          </p:nvPr>
        </p:nvSpPr>
        <p:spPr>
          <a:xfrm>
            <a:off x="5453516" y="914400"/>
            <a:ext cx="6077493" cy="1097280"/>
          </a:xfrm>
        </p:spPr>
        <p:txBody>
          <a:bodyPr anchor="b">
            <a:normAutofit/>
          </a:bodyPr>
          <a:lstStyle/>
          <a:p>
            <a:r>
              <a:rPr lang="en-US"/>
              <a:t>Firewall Components</a:t>
            </a:r>
          </a:p>
        </p:txBody>
      </p:sp>
      <p:pic>
        <p:nvPicPr>
          <p:cNvPr id="5" name="Picture 4" descr="A screenshot of a computer&#10;&#10;AI-generated content may be incorrect.">
            <a:extLst>
              <a:ext uri="{FF2B5EF4-FFF2-40B4-BE49-F238E27FC236}">
                <a16:creationId xmlns:a16="http://schemas.microsoft.com/office/drawing/2014/main" id="{927D3FD2-CBB4-53F6-F9C6-5483ABA1B478}"/>
              </a:ext>
            </a:extLst>
          </p:cNvPr>
          <p:cNvPicPr>
            <a:picLocks noChangeAspect="1"/>
          </p:cNvPicPr>
          <p:nvPr/>
        </p:nvPicPr>
        <p:blipFill>
          <a:blip r:embed="rId2"/>
          <a:stretch>
            <a:fillRect/>
          </a:stretch>
        </p:blipFill>
        <p:spPr>
          <a:xfrm>
            <a:off x="713232" y="914400"/>
            <a:ext cx="3950828" cy="2222340"/>
          </a:xfrm>
          <a:prstGeom prst="rect">
            <a:avLst/>
          </a:prstGeom>
        </p:spPr>
      </p:pic>
      <p:pic>
        <p:nvPicPr>
          <p:cNvPr id="4" name="Picture 3" descr="A computer screen shot of a computer screen&#10;&#10;AI-generated content may be incorrect.">
            <a:extLst>
              <a:ext uri="{FF2B5EF4-FFF2-40B4-BE49-F238E27FC236}">
                <a16:creationId xmlns:a16="http://schemas.microsoft.com/office/drawing/2014/main" id="{CF389FDC-0395-B5A8-54D5-C4B8B84A6922}"/>
              </a:ext>
            </a:extLst>
          </p:cNvPr>
          <p:cNvPicPr>
            <a:picLocks noChangeAspect="1"/>
          </p:cNvPicPr>
          <p:nvPr/>
        </p:nvPicPr>
        <p:blipFill>
          <a:blip r:embed="rId3"/>
          <a:stretch>
            <a:fillRect/>
          </a:stretch>
        </p:blipFill>
        <p:spPr>
          <a:xfrm>
            <a:off x="713232" y="3589922"/>
            <a:ext cx="3950828" cy="2212463"/>
          </a:xfrm>
          <a:prstGeom prst="rect">
            <a:avLst/>
          </a:prstGeom>
        </p:spPr>
      </p:pic>
      <p:sp>
        <p:nvSpPr>
          <p:cNvPr id="3" name="Content Placeholder 2">
            <a:extLst>
              <a:ext uri="{FF2B5EF4-FFF2-40B4-BE49-F238E27FC236}">
                <a16:creationId xmlns:a16="http://schemas.microsoft.com/office/drawing/2014/main" id="{1B2E665F-F6F4-16C9-EF60-0AE907B50987}"/>
              </a:ext>
            </a:extLst>
          </p:cNvPr>
          <p:cNvSpPr>
            <a:spLocks noGrp="1"/>
          </p:cNvSpPr>
          <p:nvPr>
            <p:ph idx="1"/>
          </p:nvPr>
        </p:nvSpPr>
        <p:spPr>
          <a:xfrm>
            <a:off x="5453516" y="2185415"/>
            <a:ext cx="6077493" cy="3889335"/>
          </a:xfrm>
        </p:spPr>
        <p:txBody>
          <a:bodyPr vert="horz" lIns="91440" tIns="45720" rIns="91440" bIns="45720" rtlCol="0">
            <a:normAutofit/>
          </a:bodyPr>
          <a:lstStyle/>
          <a:p>
            <a:pPr>
              <a:buFont typeface="Wingdings"/>
              <a:buChar char="q"/>
            </a:pPr>
            <a:r>
              <a:rPr lang="en-US">
                <a:latin typeface="Times New Roman"/>
                <a:ea typeface="+mn-lt"/>
                <a:cs typeface="Times New Roman"/>
              </a:rPr>
              <a:t>Security Management Server (SMS) </a:t>
            </a:r>
            <a:endParaRPr lang="en-US">
              <a:latin typeface="Times New Roman"/>
              <a:cs typeface="Times New Roman"/>
            </a:endParaRPr>
          </a:p>
          <a:p>
            <a:pPr>
              <a:buFont typeface="Wingdings"/>
              <a:buChar char="q"/>
            </a:pPr>
            <a:r>
              <a:rPr lang="en-US">
                <a:latin typeface="Times New Roman"/>
                <a:ea typeface="+mn-lt"/>
                <a:cs typeface="Times New Roman"/>
              </a:rPr>
              <a:t>Security Gateway (A-GW) </a:t>
            </a:r>
            <a:endParaRPr lang="en-US">
              <a:latin typeface="Times New Roman"/>
              <a:cs typeface="Times New Roman"/>
            </a:endParaRPr>
          </a:p>
          <a:p>
            <a:pPr>
              <a:buFont typeface="Wingdings"/>
              <a:buChar char="q"/>
            </a:pPr>
            <a:r>
              <a:rPr lang="en-US" dirty="0" err="1">
                <a:latin typeface="Times New Roman"/>
                <a:ea typeface="+mn-lt"/>
                <a:cs typeface="Times New Roman"/>
              </a:rPr>
              <a:t>SmartConsole</a:t>
            </a:r>
            <a:r>
              <a:rPr lang="en-US" dirty="0">
                <a:latin typeface="Times New Roman"/>
                <a:ea typeface="+mn-lt"/>
                <a:cs typeface="Times New Roman"/>
              </a:rPr>
              <a:t> (GUI tool) </a:t>
            </a:r>
            <a:endParaRPr lang="en-US" dirty="0">
              <a:latin typeface="Times New Roman"/>
              <a:cs typeface="Times New Roman"/>
            </a:endParaRPr>
          </a:p>
          <a:p>
            <a:pPr>
              <a:buFont typeface="Wingdings"/>
              <a:buChar char="q"/>
            </a:pPr>
            <a:r>
              <a:rPr lang="en-US">
                <a:latin typeface="Times New Roman"/>
                <a:ea typeface="+mn-lt"/>
                <a:cs typeface="Times New Roman"/>
              </a:rPr>
              <a:t>Provides centralized management</a:t>
            </a:r>
            <a:endParaRPr lang="en-US">
              <a:latin typeface="Times New Roman"/>
              <a:cs typeface="Times New Roman"/>
            </a:endParaRPr>
          </a:p>
          <a:p>
            <a:pPr marL="0" indent="0">
              <a:buNone/>
            </a:pPr>
            <a:endParaRPr lang="en-US" dirty="0"/>
          </a:p>
        </p:txBody>
      </p:sp>
      <p:cxnSp>
        <p:nvCxnSpPr>
          <p:cNvPr id="12" name="Straight Connector 11">
            <a:extLst>
              <a:ext uri="{FF2B5EF4-FFF2-40B4-BE49-F238E27FC236}">
                <a16:creationId xmlns:a16="http://schemas.microsoft.com/office/drawing/2014/main" id="{C27954F0-D631-DEC5-9F93-EF2A782E02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006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407D-38C7-8385-6FC7-1AA078F1E510}"/>
              </a:ext>
            </a:extLst>
          </p:cNvPr>
          <p:cNvSpPr>
            <a:spLocks noGrp="1"/>
          </p:cNvSpPr>
          <p:nvPr>
            <p:ph type="title"/>
          </p:nvPr>
        </p:nvSpPr>
        <p:spPr>
          <a:xfrm>
            <a:off x="640079" y="1371601"/>
            <a:ext cx="10890929" cy="735653"/>
          </a:xfrm>
        </p:spPr>
        <p:txBody>
          <a:bodyPr/>
          <a:lstStyle/>
          <a:p>
            <a:r>
              <a:rPr lang="en-US"/>
              <a:t>SMS Installation</a:t>
            </a:r>
          </a:p>
        </p:txBody>
      </p:sp>
      <p:sp>
        <p:nvSpPr>
          <p:cNvPr id="3" name="Content Placeholder 2">
            <a:extLst>
              <a:ext uri="{FF2B5EF4-FFF2-40B4-BE49-F238E27FC236}">
                <a16:creationId xmlns:a16="http://schemas.microsoft.com/office/drawing/2014/main" id="{67917BE7-5F69-5551-8DB5-6B595C1DEC81}"/>
              </a:ext>
            </a:extLst>
          </p:cNvPr>
          <p:cNvSpPr>
            <a:spLocks noGrp="1"/>
          </p:cNvSpPr>
          <p:nvPr>
            <p:ph idx="1"/>
          </p:nvPr>
        </p:nvSpPr>
        <p:spPr>
          <a:xfrm>
            <a:off x="640080" y="2633472"/>
            <a:ext cx="4647445" cy="3566160"/>
          </a:xfrm>
        </p:spPr>
        <p:txBody>
          <a:bodyPr vert="horz" lIns="91440" tIns="45720" rIns="91440" bIns="45720" rtlCol="0" anchor="t">
            <a:normAutofit/>
          </a:bodyPr>
          <a:lstStyle/>
          <a:p>
            <a:pPr>
              <a:buFont typeface="Wingdings"/>
              <a:buChar char="q"/>
            </a:pPr>
            <a:r>
              <a:rPr lang="en-US" sz="2400">
                <a:latin typeface="Times New Roman"/>
                <a:ea typeface="+mn-lt"/>
                <a:cs typeface="Times New Roman"/>
              </a:rPr>
              <a:t>Install Gaia OS on server </a:t>
            </a:r>
            <a:endParaRPr lang="en-US" sz="2400">
              <a:latin typeface="Times New Roman"/>
              <a:cs typeface="Times New Roman"/>
            </a:endParaRPr>
          </a:p>
          <a:p>
            <a:pPr>
              <a:buFont typeface="Wingdings"/>
              <a:buChar char="q"/>
            </a:pPr>
            <a:r>
              <a:rPr lang="en-US" sz="2400">
                <a:latin typeface="Times New Roman"/>
                <a:ea typeface="+mn-lt"/>
                <a:cs typeface="Times New Roman"/>
              </a:rPr>
              <a:t>Configure management interface </a:t>
            </a:r>
            <a:endParaRPr lang="en-US" sz="2400">
              <a:latin typeface="Times New Roman"/>
              <a:cs typeface="Times New Roman"/>
            </a:endParaRPr>
          </a:p>
          <a:p>
            <a:pPr>
              <a:buFont typeface="Wingdings"/>
              <a:buChar char="q"/>
            </a:pPr>
            <a:r>
              <a:rPr lang="en-US" sz="2400">
                <a:latin typeface="Times New Roman"/>
                <a:ea typeface="+mn-lt"/>
                <a:cs typeface="Times New Roman"/>
              </a:rPr>
              <a:t>Set admin username &amp; password </a:t>
            </a:r>
            <a:endParaRPr lang="en-US" sz="2400">
              <a:latin typeface="Times New Roman"/>
              <a:cs typeface="Times New Roman"/>
            </a:endParaRPr>
          </a:p>
          <a:p>
            <a:pPr>
              <a:buFont typeface="Wingdings"/>
              <a:buChar char="q"/>
            </a:pPr>
            <a:r>
              <a:rPr lang="en-US" sz="2400">
                <a:latin typeface="Times New Roman"/>
                <a:ea typeface="+mn-lt"/>
                <a:cs typeface="Times New Roman"/>
              </a:rPr>
              <a:t>Enable web &amp; SSH access</a:t>
            </a:r>
            <a:endParaRPr lang="en-US" sz="2400">
              <a:latin typeface="Times New Roman"/>
              <a:cs typeface="Times New Roman"/>
            </a:endParaRPr>
          </a:p>
          <a:p>
            <a:pPr marL="0" indent="0">
              <a:buNone/>
            </a:pPr>
            <a:endParaRPr lang="en-US" dirty="0"/>
          </a:p>
        </p:txBody>
      </p:sp>
      <p:pic>
        <p:nvPicPr>
          <p:cNvPr id="4" name="Picture 3" descr="A computer screen shot of a computer screen&#10;&#10;AI-generated content may be incorrect.">
            <a:extLst>
              <a:ext uri="{FF2B5EF4-FFF2-40B4-BE49-F238E27FC236}">
                <a16:creationId xmlns:a16="http://schemas.microsoft.com/office/drawing/2014/main" id="{E13807D4-5908-43E4-3929-68983D85A3F4}"/>
              </a:ext>
            </a:extLst>
          </p:cNvPr>
          <p:cNvPicPr>
            <a:picLocks noChangeAspect="1"/>
          </p:cNvPicPr>
          <p:nvPr/>
        </p:nvPicPr>
        <p:blipFill>
          <a:blip r:embed="rId2"/>
          <a:stretch>
            <a:fillRect/>
          </a:stretch>
        </p:blipFill>
        <p:spPr>
          <a:xfrm>
            <a:off x="6276812" y="500563"/>
            <a:ext cx="5553562" cy="3105928"/>
          </a:xfrm>
          <a:prstGeom prst="rect">
            <a:avLst/>
          </a:prstGeom>
        </p:spPr>
      </p:pic>
      <p:pic>
        <p:nvPicPr>
          <p:cNvPr id="6" name="Picture 5" descr="A computer screen shot of a blue and black box&#10;&#10;AI-generated content may be incorrect.">
            <a:extLst>
              <a:ext uri="{FF2B5EF4-FFF2-40B4-BE49-F238E27FC236}">
                <a16:creationId xmlns:a16="http://schemas.microsoft.com/office/drawing/2014/main" id="{4138827A-E17F-DB60-F15C-E3385F5EF318}"/>
              </a:ext>
            </a:extLst>
          </p:cNvPr>
          <p:cNvPicPr>
            <a:picLocks noChangeAspect="1"/>
          </p:cNvPicPr>
          <p:nvPr/>
        </p:nvPicPr>
        <p:blipFill>
          <a:blip r:embed="rId3"/>
          <a:stretch>
            <a:fillRect/>
          </a:stretch>
        </p:blipFill>
        <p:spPr>
          <a:xfrm>
            <a:off x="6276811" y="3783569"/>
            <a:ext cx="5915189" cy="3075030"/>
          </a:xfrm>
          <a:prstGeom prst="rect">
            <a:avLst/>
          </a:prstGeom>
        </p:spPr>
      </p:pic>
    </p:spTree>
    <p:extLst>
      <p:ext uri="{BB962C8B-B14F-4D97-AF65-F5344CB8AC3E}">
        <p14:creationId xmlns:p14="http://schemas.microsoft.com/office/powerpoint/2010/main" val="1527684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2342A0-1951-CCDC-8988-3080357BD157}"/>
              </a:ext>
            </a:extLst>
          </p:cNvPr>
          <p:cNvSpPr>
            <a:spLocks noGrp="1"/>
          </p:cNvSpPr>
          <p:nvPr>
            <p:ph type="title"/>
          </p:nvPr>
        </p:nvSpPr>
        <p:spPr>
          <a:xfrm>
            <a:off x="640080" y="914399"/>
            <a:ext cx="10847494" cy="1171069"/>
          </a:xfrm>
        </p:spPr>
        <p:txBody>
          <a:bodyPr anchor="t">
            <a:normAutofit/>
          </a:bodyPr>
          <a:lstStyle/>
          <a:p>
            <a:r>
              <a:rPr lang="en-US">
                <a:ea typeface="+mj-lt"/>
                <a:cs typeface="+mj-lt"/>
              </a:rPr>
              <a:t>SMS Configuration</a:t>
            </a:r>
            <a:endParaRPr lang="en-US"/>
          </a:p>
        </p:txBody>
      </p:sp>
      <p:pic>
        <p:nvPicPr>
          <p:cNvPr id="4" name="Picture 3" descr="A screenshot of a computer&#10;&#10;AI-generated content may be incorrect.">
            <a:extLst>
              <a:ext uri="{FF2B5EF4-FFF2-40B4-BE49-F238E27FC236}">
                <a16:creationId xmlns:a16="http://schemas.microsoft.com/office/drawing/2014/main" id="{50303A85-9A4B-407E-42FF-4A57A491D5A0}"/>
              </a:ext>
            </a:extLst>
          </p:cNvPr>
          <p:cNvPicPr>
            <a:picLocks noChangeAspect="1"/>
          </p:cNvPicPr>
          <p:nvPr/>
        </p:nvPicPr>
        <p:blipFill>
          <a:blip r:embed="rId2"/>
          <a:stretch>
            <a:fillRect/>
          </a:stretch>
        </p:blipFill>
        <p:spPr>
          <a:xfrm>
            <a:off x="703560" y="2263826"/>
            <a:ext cx="6158317" cy="3461244"/>
          </a:xfrm>
          <a:prstGeom prst="rect">
            <a:avLst/>
          </a:prstGeom>
        </p:spPr>
      </p:pic>
      <p:sp>
        <p:nvSpPr>
          <p:cNvPr id="3" name="Content Placeholder 2">
            <a:extLst>
              <a:ext uri="{FF2B5EF4-FFF2-40B4-BE49-F238E27FC236}">
                <a16:creationId xmlns:a16="http://schemas.microsoft.com/office/drawing/2014/main" id="{60C65308-4BE3-AD1A-C13E-030FDCA543FA}"/>
              </a:ext>
            </a:extLst>
          </p:cNvPr>
          <p:cNvSpPr>
            <a:spLocks noGrp="1"/>
          </p:cNvSpPr>
          <p:nvPr>
            <p:ph idx="1"/>
          </p:nvPr>
        </p:nvSpPr>
        <p:spPr>
          <a:xfrm>
            <a:off x="7217075" y="2270664"/>
            <a:ext cx="4563618" cy="3760459"/>
          </a:xfrm>
        </p:spPr>
        <p:txBody>
          <a:bodyPr vert="horz" lIns="91440" tIns="45720" rIns="91440" bIns="45720" rtlCol="0" anchor="t">
            <a:normAutofit/>
          </a:bodyPr>
          <a:lstStyle/>
          <a:p>
            <a:pPr>
              <a:buFont typeface="Wingdings"/>
              <a:buChar char="Ø"/>
            </a:pPr>
            <a:r>
              <a:rPr lang="en-US" sz="2400">
                <a:latin typeface="Times New Roman"/>
                <a:ea typeface="+mn-lt"/>
                <a:cs typeface="Times New Roman"/>
              </a:rPr>
              <a:t>Set hostname and domain </a:t>
            </a:r>
            <a:endParaRPr lang="en-US" sz="2400">
              <a:latin typeface="Times New Roman"/>
              <a:cs typeface="Times New Roman"/>
            </a:endParaRPr>
          </a:p>
          <a:p>
            <a:pPr>
              <a:buFont typeface="Wingdings"/>
              <a:buChar char="Ø"/>
            </a:pPr>
            <a:r>
              <a:rPr lang="en-US" sz="2400">
                <a:latin typeface="Times New Roman"/>
                <a:ea typeface="+mn-lt"/>
                <a:cs typeface="Times New Roman"/>
              </a:rPr>
              <a:t>Apply initial security settings </a:t>
            </a:r>
            <a:endParaRPr lang="en-US" sz="2400">
              <a:latin typeface="Times New Roman"/>
              <a:cs typeface="Times New Roman"/>
            </a:endParaRPr>
          </a:p>
          <a:p>
            <a:pPr>
              <a:buFont typeface="Wingdings"/>
              <a:buChar char="Ø"/>
            </a:pPr>
            <a:r>
              <a:rPr lang="en-US" sz="2400" dirty="0">
                <a:latin typeface="Times New Roman"/>
                <a:ea typeface="+mn-lt"/>
                <a:cs typeface="Times New Roman"/>
              </a:rPr>
              <a:t>Connect </a:t>
            </a:r>
            <a:r>
              <a:rPr lang="en-US" sz="2400" dirty="0" err="1">
                <a:latin typeface="Times New Roman"/>
                <a:ea typeface="+mn-lt"/>
                <a:cs typeface="Times New Roman"/>
              </a:rPr>
              <a:t>SmartConsole</a:t>
            </a:r>
            <a:r>
              <a:rPr lang="en-US" sz="2400" dirty="0">
                <a:latin typeface="Times New Roman"/>
                <a:ea typeface="+mn-lt"/>
                <a:cs typeface="Times New Roman"/>
              </a:rPr>
              <a:t> to SMS </a:t>
            </a:r>
            <a:endParaRPr lang="en-US" sz="2400">
              <a:latin typeface="Times New Roman"/>
              <a:cs typeface="Times New Roman"/>
            </a:endParaRPr>
          </a:p>
          <a:p>
            <a:pPr>
              <a:buFont typeface="Wingdings"/>
              <a:buChar char="Ø"/>
            </a:pPr>
            <a:r>
              <a:rPr lang="en-US" sz="2400">
                <a:latin typeface="Times New Roman"/>
                <a:ea typeface="+mn-lt"/>
                <a:cs typeface="Times New Roman"/>
              </a:rPr>
              <a:t>Verify successful login</a:t>
            </a:r>
            <a:endParaRPr lang="en-US" sz="2400">
              <a:latin typeface="Times New Roman"/>
              <a:cs typeface="Times New Roman"/>
            </a:endParaRPr>
          </a:p>
          <a:p>
            <a:pPr marL="0" indent="0">
              <a:buNone/>
            </a:pPr>
            <a:endParaRPr lang="en-US" dirty="0"/>
          </a:p>
        </p:txBody>
      </p:sp>
      <p:cxnSp>
        <p:nvCxnSpPr>
          <p:cNvPr id="26" name="Straight Connector 25">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5624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1321F-8BB8-993B-A035-E3014F4625CE}"/>
              </a:ext>
            </a:extLst>
          </p:cNvPr>
          <p:cNvSpPr>
            <a:spLocks noGrp="1"/>
          </p:cNvSpPr>
          <p:nvPr>
            <p:ph type="title"/>
          </p:nvPr>
        </p:nvSpPr>
        <p:spPr>
          <a:xfrm>
            <a:off x="640079" y="1371600"/>
            <a:ext cx="5752093" cy="1097280"/>
          </a:xfrm>
        </p:spPr>
        <p:txBody>
          <a:bodyPr>
            <a:normAutofit/>
          </a:bodyPr>
          <a:lstStyle/>
          <a:p>
            <a:r>
              <a:rPr lang="en-US"/>
              <a:t>Gateway Setup</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E35922-5E3F-C880-0461-B7357490F4C4}"/>
              </a:ext>
            </a:extLst>
          </p:cNvPr>
          <p:cNvSpPr>
            <a:spLocks noGrp="1"/>
          </p:cNvSpPr>
          <p:nvPr>
            <p:ph idx="1"/>
          </p:nvPr>
        </p:nvSpPr>
        <p:spPr>
          <a:xfrm>
            <a:off x="640079" y="2636205"/>
            <a:ext cx="5752095" cy="3661713"/>
          </a:xfrm>
        </p:spPr>
        <p:txBody>
          <a:bodyPr vert="horz" lIns="91440" tIns="45720" rIns="91440" bIns="45720" rtlCol="0" anchor="t">
            <a:normAutofit/>
          </a:bodyPr>
          <a:lstStyle/>
          <a:p>
            <a:pPr>
              <a:buFont typeface="Wingdings" panose="020B0604020202020204" pitchFamily="34" charset="0"/>
              <a:buChar char="Ø"/>
            </a:pPr>
            <a:r>
              <a:rPr lang="en-US" sz="2400">
                <a:latin typeface="Times New Roman"/>
                <a:ea typeface="+mn-lt"/>
                <a:cs typeface="Times New Roman"/>
              </a:rPr>
              <a:t>Install Gaia on gateway device </a:t>
            </a:r>
            <a:endParaRPr lang="en-US" sz="2400">
              <a:latin typeface="Times New Roman"/>
              <a:cs typeface="Times New Roman"/>
            </a:endParaRPr>
          </a:p>
          <a:p>
            <a:pPr>
              <a:buFont typeface="Wingdings" panose="020B0604020202020204" pitchFamily="34" charset="0"/>
              <a:buChar char="Ø"/>
            </a:pPr>
            <a:r>
              <a:rPr lang="en-US" sz="2400">
                <a:latin typeface="Times New Roman"/>
                <a:ea typeface="+mn-lt"/>
                <a:cs typeface="Times New Roman"/>
              </a:rPr>
              <a:t>Configure SIC (Secure Internal Communication) </a:t>
            </a:r>
            <a:endParaRPr lang="en-US" sz="2400">
              <a:latin typeface="Times New Roman"/>
              <a:cs typeface="Times New Roman"/>
            </a:endParaRPr>
          </a:p>
          <a:p>
            <a:pPr>
              <a:buFont typeface="Wingdings" panose="020B0604020202020204" pitchFamily="34" charset="0"/>
              <a:buChar char="Ø"/>
            </a:pPr>
            <a:r>
              <a:rPr lang="en-US" sz="2400">
                <a:latin typeface="Times New Roman"/>
                <a:ea typeface="+mn-lt"/>
                <a:cs typeface="Times New Roman"/>
              </a:rPr>
              <a:t>Connect gateway to SMS </a:t>
            </a:r>
            <a:endParaRPr lang="en-US" sz="2400">
              <a:latin typeface="Times New Roman"/>
              <a:cs typeface="Times New Roman"/>
            </a:endParaRPr>
          </a:p>
          <a:p>
            <a:pPr>
              <a:buFont typeface="Wingdings" panose="020B0604020202020204" pitchFamily="34" charset="0"/>
              <a:buChar char="Ø"/>
            </a:pPr>
            <a:r>
              <a:rPr lang="en-US" sz="2400">
                <a:latin typeface="Times New Roman"/>
                <a:ea typeface="+mn-lt"/>
                <a:cs typeface="Times New Roman"/>
              </a:rPr>
              <a:t>Check gateway status</a:t>
            </a:r>
            <a:endParaRPr lang="en-US" sz="2400">
              <a:latin typeface="Times New Roman"/>
              <a:cs typeface="Times New Roman"/>
            </a:endParaRPr>
          </a:p>
          <a:p>
            <a:pPr marL="0" indent="0">
              <a:buNone/>
            </a:pPr>
            <a:endParaRPr lang="en-US" dirty="0"/>
          </a:p>
        </p:txBody>
      </p:sp>
      <p:pic>
        <p:nvPicPr>
          <p:cNvPr id="5" name="Picture 4" descr="A screenshot of a computer&#10;&#10;AI-generated content may be incorrect.">
            <a:extLst>
              <a:ext uri="{FF2B5EF4-FFF2-40B4-BE49-F238E27FC236}">
                <a16:creationId xmlns:a16="http://schemas.microsoft.com/office/drawing/2014/main" id="{144ECAA7-396B-4576-84C2-1B90D37F1475}"/>
              </a:ext>
            </a:extLst>
          </p:cNvPr>
          <p:cNvPicPr>
            <a:picLocks noChangeAspect="1"/>
          </p:cNvPicPr>
          <p:nvPr/>
        </p:nvPicPr>
        <p:blipFill>
          <a:blip r:embed="rId2"/>
          <a:stretch>
            <a:fillRect/>
          </a:stretch>
        </p:blipFill>
        <p:spPr>
          <a:xfrm>
            <a:off x="7297946" y="889799"/>
            <a:ext cx="4250585" cy="2390953"/>
          </a:xfrm>
          <a:prstGeom prst="rect">
            <a:avLst/>
          </a:prstGeom>
        </p:spPr>
      </p:pic>
      <p:pic>
        <p:nvPicPr>
          <p:cNvPr id="4" name="Picture 3" descr="A screenshot of a computer&#10;&#10;AI-generated content may be incorrect.">
            <a:extLst>
              <a:ext uri="{FF2B5EF4-FFF2-40B4-BE49-F238E27FC236}">
                <a16:creationId xmlns:a16="http://schemas.microsoft.com/office/drawing/2014/main" id="{D2102714-0EFE-2788-9AB3-577E9919FC49}"/>
              </a:ext>
            </a:extLst>
          </p:cNvPr>
          <p:cNvPicPr>
            <a:picLocks noChangeAspect="1"/>
          </p:cNvPicPr>
          <p:nvPr/>
        </p:nvPicPr>
        <p:blipFill>
          <a:blip r:embed="rId3"/>
          <a:stretch>
            <a:fillRect/>
          </a:stretch>
        </p:blipFill>
        <p:spPr>
          <a:xfrm>
            <a:off x="7297946" y="3607283"/>
            <a:ext cx="4250585" cy="2390953"/>
          </a:xfrm>
          <a:prstGeom prst="rect">
            <a:avLst/>
          </a:prstGeom>
        </p:spPr>
      </p:pic>
    </p:spTree>
    <p:extLst>
      <p:ext uri="{BB962C8B-B14F-4D97-AF65-F5344CB8AC3E}">
        <p14:creationId xmlns:p14="http://schemas.microsoft.com/office/powerpoint/2010/main" val="2798148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67522B-6D43-82CF-7798-F978CB237E2E}"/>
              </a:ext>
            </a:extLst>
          </p:cNvPr>
          <p:cNvSpPr>
            <a:spLocks noGrp="1"/>
          </p:cNvSpPr>
          <p:nvPr>
            <p:ph type="title"/>
          </p:nvPr>
        </p:nvSpPr>
        <p:spPr>
          <a:xfrm>
            <a:off x="640080" y="914399"/>
            <a:ext cx="10847494" cy="1171069"/>
          </a:xfrm>
        </p:spPr>
        <p:txBody>
          <a:bodyPr anchor="t">
            <a:normAutofit/>
          </a:bodyPr>
          <a:lstStyle/>
          <a:p>
            <a:r>
              <a:rPr lang="en-US">
                <a:ea typeface="+mj-lt"/>
                <a:cs typeface="+mj-lt"/>
              </a:rPr>
              <a:t>Licensing</a:t>
            </a:r>
            <a:endParaRPr lang="en-US"/>
          </a:p>
        </p:txBody>
      </p:sp>
      <p:pic>
        <p:nvPicPr>
          <p:cNvPr id="4" name="Picture 3" descr="A screenshot of a computer&#10;&#10;AI-generated content may be incorrect.">
            <a:extLst>
              <a:ext uri="{FF2B5EF4-FFF2-40B4-BE49-F238E27FC236}">
                <a16:creationId xmlns:a16="http://schemas.microsoft.com/office/drawing/2014/main" id="{CDAF7CEC-FFDE-78D3-441A-46D9AEBEAC04}"/>
              </a:ext>
            </a:extLst>
          </p:cNvPr>
          <p:cNvPicPr>
            <a:picLocks noChangeAspect="1"/>
          </p:cNvPicPr>
          <p:nvPr/>
        </p:nvPicPr>
        <p:blipFill>
          <a:blip r:embed="rId2"/>
          <a:stretch>
            <a:fillRect/>
          </a:stretch>
        </p:blipFill>
        <p:spPr>
          <a:xfrm>
            <a:off x="713232" y="2256287"/>
            <a:ext cx="5030714" cy="3760459"/>
          </a:xfrm>
          <a:prstGeom prst="rect">
            <a:avLst/>
          </a:prstGeom>
        </p:spPr>
      </p:pic>
      <p:sp>
        <p:nvSpPr>
          <p:cNvPr id="3" name="Content Placeholder 2">
            <a:extLst>
              <a:ext uri="{FF2B5EF4-FFF2-40B4-BE49-F238E27FC236}">
                <a16:creationId xmlns:a16="http://schemas.microsoft.com/office/drawing/2014/main" id="{27DAEDFB-D109-7818-15A1-06E67DCCB9A9}"/>
              </a:ext>
            </a:extLst>
          </p:cNvPr>
          <p:cNvSpPr>
            <a:spLocks noGrp="1"/>
          </p:cNvSpPr>
          <p:nvPr>
            <p:ph idx="1"/>
          </p:nvPr>
        </p:nvSpPr>
        <p:spPr>
          <a:xfrm>
            <a:off x="6151276" y="2086101"/>
            <a:ext cx="5351448" cy="4766387"/>
          </a:xfrm>
        </p:spPr>
        <p:txBody>
          <a:bodyPr vert="horz" lIns="91440" tIns="45720" rIns="91440" bIns="45720" rtlCol="0" anchor="t">
            <a:normAutofit/>
          </a:bodyPr>
          <a:lstStyle/>
          <a:p>
            <a:pPr>
              <a:buFont typeface="Wingdings"/>
              <a:buChar char="Ø"/>
            </a:pPr>
            <a:r>
              <a:rPr lang="en-US" sz="2400">
                <a:latin typeface="Times New Roman"/>
                <a:ea typeface="+mn-lt"/>
                <a:cs typeface="Times New Roman"/>
              </a:rPr>
              <a:t>Apply valid Check Point licenses </a:t>
            </a:r>
            <a:endParaRPr lang="en-US" sz="2400">
              <a:latin typeface="Times New Roman"/>
              <a:cs typeface="Times New Roman"/>
            </a:endParaRPr>
          </a:p>
          <a:p>
            <a:pPr>
              <a:buFont typeface="Wingdings"/>
              <a:buChar char="Ø"/>
            </a:pPr>
            <a:r>
              <a:rPr lang="en-US" sz="2400">
                <a:latin typeface="Times New Roman"/>
                <a:ea typeface="+mn-lt"/>
                <a:cs typeface="Times New Roman"/>
              </a:rPr>
              <a:t>Enable security blades: Turn on Firewall, Threat Prevention, and HTTPS Inspection</a:t>
            </a:r>
            <a:endParaRPr lang="en-US" sz="2400">
              <a:latin typeface="Times New Roman"/>
              <a:cs typeface="Times New Roman"/>
            </a:endParaRPr>
          </a:p>
          <a:p>
            <a:pPr>
              <a:buFont typeface="Wingdings"/>
              <a:buChar char="Ø"/>
            </a:pPr>
            <a:r>
              <a:rPr lang="en-US" sz="2400">
                <a:latin typeface="Times New Roman"/>
                <a:ea typeface="+mn-lt"/>
                <a:cs typeface="Times New Roman"/>
              </a:rPr>
              <a:t>Verify license status Check that all licenses and blades are active.</a:t>
            </a:r>
            <a:endParaRPr lang="en-US" sz="2400">
              <a:latin typeface="Times New Roman"/>
              <a:cs typeface="Times New Roman"/>
            </a:endParaRPr>
          </a:p>
          <a:p>
            <a:pPr marL="0" indent="0">
              <a:buNone/>
            </a:pPr>
            <a:endParaRPr lang="en-US" dirty="0"/>
          </a:p>
        </p:txBody>
      </p:sp>
      <p:cxnSp>
        <p:nvCxnSpPr>
          <p:cNvPr id="16" name="Straight Connector 15">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815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A4939-6021-3C13-7136-9C1C2FA4CBA5}"/>
              </a:ext>
            </a:extLst>
          </p:cNvPr>
          <p:cNvSpPr>
            <a:spLocks noGrp="1"/>
          </p:cNvSpPr>
          <p:nvPr>
            <p:ph type="title"/>
          </p:nvPr>
        </p:nvSpPr>
        <p:spPr>
          <a:xfrm>
            <a:off x="640079" y="570750"/>
            <a:ext cx="10890929" cy="1387934"/>
          </a:xfrm>
        </p:spPr>
        <p:txBody>
          <a:bodyPr anchor="b">
            <a:normAutofit/>
          </a:bodyPr>
          <a:lstStyle/>
          <a:p>
            <a:r>
              <a:rPr lang="en-US" b="0">
                <a:latin typeface="Times New Roman"/>
                <a:ea typeface="+mj-lt"/>
                <a:cs typeface="Times New Roman"/>
              </a:rPr>
              <a:t>Firewall Policy Rules</a:t>
            </a:r>
            <a:endParaRPr lang="en-US">
              <a:latin typeface="Times New Roman"/>
              <a:cs typeface="Times New Roman"/>
            </a:endParaRPr>
          </a:p>
        </p:txBody>
      </p:sp>
      <p:cxnSp>
        <p:nvCxnSpPr>
          <p:cNvPr id="31" name="Straight Connector 3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5" name="Content Placeholder 2">
            <a:extLst>
              <a:ext uri="{FF2B5EF4-FFF2-40B4-BE49-F238E27FC236}">
                <a16:creationId xmlns:a16="http://schemas.microsoft.com/office/drawing/2014/main" id="{25AEB7CD-4081-3AFA-55B4-59937BD4AB25}"/>
              </a:ext>
            </a:extLst>
          </p:cNvPr>
          <p:cNvGraphicFramePr/>
          <p:nvPr>
            <p:extLst>
              <p:ext uri="{D42A27DB-BD31-4B8C-83A1-F6EECF244321}">
                <p14:modId xmlns:p14="http://schemas.microsoft.com/office/powerpoint/2010/main" val="3771781433"/>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5308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D188A-5EDB-F7BA-F820-723F852F2C9E}"/>
              </a:ext>
            </a:extLst>
          </p:cNvPr>
          <p:cNvSpPr>
            <a:spLocks noGrp="1"/>
          </p:cNvSpPr>
          <p:nvPr>
            <p:ph type="title"/>
          </p:nvPr>
        </p:nvSpPr>
        <p:spPr>
          <a:xfrm>
            <a:off x="640079" y="1371601"/>
            <a:ext cx="9126298" cy="563191"/>
          </a:xfrm>
        </p:spPr>
        <p:txBody>
          <a:bodyPr>
            <a:normAutofit fontScale="90000"/>
          </a:bodyPr>
          <a:lstStyle/>
          <a:p>
            <a:r>
              <a:rPr lang="en-US">
                <a:ea typeface="+mj-lt"/>
                <a:cs typeface="+mj-lt"/>
              </a:rPr>
              <a:t>Object Creation</a:t>
            </a:r>
            <a:endParaRPr lang="en-US"/>
          </a:p>
        </p:txBody>
      </p:sp>
      <p:sp>
        <p:nvSpPr>
          <p:cNvPr id="3" name="Content Placeholder 2">
            <a:extLst>
              <a:ext uri="{FF2B5EF4-FFF2-40B4-BE49-F238E27FC236}">
                <a16:creationId xmlns:a16="http://schemas.microsoft.com/office/drawing/2014/main" id="{D0C7FC26-6B04-349C-94CA-451EF88A3850}"/>
              </a:ext>
            </a:extLst>
          </p:cNvPr>
          <p:cNvSpPr>
            <a:spLocks noGrp="1"/>
          </p:cNvSpPr>
          <p:nvPr>
            <p:ph idx="1"/>
          </p:nvPr>
        </p:nvSpPr>
        <p:spPr>
          <a:xfrm>
            <a:off x="640080" y="2375375"/>
            <a:ext cx="3910026" cy="2619806"/>
          </a:xfrm>
        </p:spPr>
        <p:txBody>
          <a:bodyPr vert="horz" lIns="91440" tIns="45720" rIns="91440" bIns="45720" rtlCol="0" anchor="t">
            <a:normAutofit/>
          </a:bodyPr>
          <a:lstStyle/>
          <a:p>
            <a:pPr>
              <a:buFont typeface="Wingdings"/>
              <a:buChar char="Ø"/>
            </a:pPr>
            <a:r>
              <a:rPr lang="en-US" sz="2400">
                <a:latin typeface="Times New Roman"/>
                <a:ea typeface="+mn-lt"/>
                <a:cs typeface="Times New Roman"/>
              </a:rPr>
              <a:t>Create network objects </a:t>
            </a:r>
            <a:endParaRPr lang="en-US" sz="2400">
              <a:latin typeface="Times New Roman"/>
              <a:cs typeface="Times New Roman"/>
            </a:endParaRPr>
          </a:p>
          <a:p>
            <a:pPr>
              <a:buFont typeface="Wingdings"/>
              <a:buChar char="Ø"/>
            </a:pPr>
            <a:r>
              <a:rPr lang="en-US" sz="2400">
                <a:latin typeface="Times New Roman"/>
                <a:ea typeface="+mn-lt"/>
                <a:cs typeface="Times New Roman"/>
              </a:rPr>
              <a:t>Define hosts and subnets </a:t>
            </a:r>
            <a:endParaRPr lang="en-US" sz="2400">
              <a:latin typeface="Times New Roman"/>
              <a:cs typeface="Times New Roman"/>
            </a:endParaRPr>
          </a:p>
          <a:p>
            <a:pPr>
              <a:buFont typeface="Wingdings"/>
              <a:buChar char="Ø"/>
            </a:pPr>
            <a:r>
              <a:rPr lang="en-US" sz="2400">
                <a:latin typeface="Times New Roman"/>
                <a:ea typeface="+mn-lt"/>
                <a:cs typeface="Times New Roman"/>
              </a:rPr>
              <a:t>Configure service objects </a:t>
            </a:r>
            <a:endParaRPr lang="en-US" sz="2400">
              <a:latin typeface="Times New Roman"/>
              <a:cs typeface="Times New Roman"/>
            </a:endParaRPr>
          </a:p>
          <a:p>
            <a:pPr>
              <a:buFont typeface="Wingdings"/>
              <a:buChar char="Ø"/>
            </a:pPr>
            <a:r>
              <a:rPr lang="en-US" sz="2400">
                <a:latin typeface="Times New Roman"/>
                <a:ea typeface="+mn-lt"/>
                <a:cs typeface="Times New Roman"/>
              </a:rPr>
              <a:t>Organize for easy policy use</a:t>
            </a:r>
            <a:endParaRPr lang="en-US" sz="2400">
              <a:latin typeface="Times New Roman"/>
              <a:cs typeface="Times New Roman"/>
            </a:endParaRPr>
          </a:p>
          <a:p>
            <a:pPr marL="0" indent="0">
              <a:buNone/>
            </a:pPr>
            <a:endParaRPr lang="en-US" dirty="0"/>
          </a:p>
        </p:txBody>
      </p:sp>
      <p:pic>
        <p:nvPicPr>
          <p:cNvPr id="4" name="Picture 3" descr="A screenshot of a computer&#10;&#10;AI-generated content may be incorrect.">
            <a:extLst>
              <a:ext uri="{FF2B5EF4-FFF2-40B4-BE49-F238E27FC236}">
                <a16:creationId xmlns:a16="http://schemas.microsoft.com/office/drawing/2014/main" id="{D5176E26-A4BD-779A-4844-67BF330B42C8}"/>
              </a:ext>
            </a:extLst>
          </p:cNvPr>
          <p:cNvPicPr>
            <a:picLocks noChangeAspect="1"/>
          </p:cNvPicPr>
          <p:nvPr/>
        </p:nvPicPr>
        <p:blipFill>
          <a:blip r:embed="rId2"/>
          <a:stretch>
            <a:fillRect/>
          </a:stretch>
        </p:blipFill>
        <p:spPr>
          <a:xfrm>
            <a:off x="6095999" y="144186"/>
            <a:ext cx="6096001" cy="3381375"/>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551861A0-470D-A3E4-5DFA-A5BF28C1C80E}"/>
              </a:ext>
            </a:extLst>
          </p:cNvPr>
          <p:cNvPicPr>
            <a:picLocks noChangeAspect="1"/>
          </p:cNvPicPr>
          <p:nvPr/>
        </p:nvPicPr>
        <p:blipFill>
          <a:blip r:embed="rId3"/>
          <a:stretch>
            <a:fillRect/>
          </a:stretch>
        </p:blipFill>
        <p:spPr>
          <a:xfrm>
            <a:off x="6100302" y="3680845"/>
            <a:ext cx="6087394" cy="3177156"/>
          </a:xfrm>
          <a:prstGeom prst="rect">
            <a:avLst/>
          </a:prstGeom>
        </p:spPr>
      </p:pic>
    </p:spTree>
    <p:extLst>
      <p:ext uri="{BB962C8B-B14F-4D97-AF65-F5344CB8AC3E}">
        <p14:creationId xmlns:p14="http://schemas.microsoft.com/office/powerpoint/2010/main" val="187095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16437-E5A5-4B80-EE99-49AF2CE81850}"/>
              </a:ext>
            </a:extLst>
          </p:cNvPr>
          <p:cNvSpPr>
            <a:spLocks noGrp="1"/>
          </p:cNvSpPr>
          <p:nvPr>
            <p:ph type="title"/>
          </p:nvPr>
        </p:nvSpPr>
        <p:spPr>
          <a:xfrm>
            <a:off x="640079" y="1371601"/>
            <a:ext cx="9418591" cy="564215"/>
          </a:xfrm>
        </p:spPr>
        <p:txBody>
          <a:bodyPr>
            <a:normAutofit fontScale="90000"/>
          </a:bodyPr>
          <a:lstStyle/>
          <a:p>
            <a:r>
              <a:rPr lang="en-US">
                <a:ea typeface="+mj-lt"/>
                <a:cs typeface="+mj-lt"/>
              </a:rPr>
              <a:t>Install Policy</a:t>
            </a:r>
            <a:endParaRPr lang="en-US"/>
          </a:p>
        </p:txBody>
      </p:sp>
      <p:sp>
        <p:nvSpPr>
          <p:cNvPr id="3" name="Content Placeholder 2">
            <a:extLst>
              <a:ext uri="{FF2B5EF4-FFF2-40B4-BE49-F238E27FC236}">
                <a16:creationId xmlns:a16="http://schemas.microsoft.com/office/drawing/2014/main" id="{BCE14029-0DBD-388D-9729-37F7710FE882}"/>
              </a:ext>
            </a:extLst>
          </p:cNvPr>
          <p:cNvSpPr>
            <a:spLocks noGrp="1"/>
          </p:cNvSpPr>
          <p:nvPr>
            <p:ph idx="1"/>
          </p:nvPr>
        </p:nvSpPr>
        <p:spPr>
          <a:xfrm>
            <a:off x="640080" y="2633472"/>
            <a:ext cx="4475379" cy="3922579"/>
          </a:xfrm>
        </p:spPr>
        <p:txBody>
          <a:bodyPr vert="horz" lIns="91440" tIns="45720" rIns="91440" bIns="45720" rtlCol="0" anchor="t">
            <a:normAutofit fontScale="92500"/>
          </a:bodyPr>
          <a:lstStyle/>
          <a:p>
            <a:pPr>
              <a:buFont typeface="Wingdings"/>
              <a:buChar char="q"/>
            </a:pPr>
            <a:r>
              <a:rPr lang="en-US">
                <a:latin typeface="Times New Roman"/>
                <a:ea typeface="+mn-lt"/>
                <a:cs typeface="Times New Roman"/>
              </a:rPr>
              <a:t>Push rules to Security Gateway</a:t>
            </a:r>
          </a:p>
          <a:p>
            <a:pPr marL="0" indent="0">
              <a:buNone/>
            </a:pPr>
            <a:r>
              <a:rPr lang="en-US" dirty="0">
                <a:latin typeface="Times New Roman"/>
                <a:ea typeface="+mn-lt"/>
                <a:cs typeface="Times New Roman"/>
              </a:rPr>
              <a:t>Send the configured firewall rules from the management server to the gateway device.</a:t>
            </a:r>
            <a:endParaRPr lang="en-US" dirty="0">
              <a:latin typeface="Times New Roman"/>
              <a:cs typeface="Times New Roman"/>
            </a:endParaRPr>
          </a:p>
          <a:p>
            <a:pPr>
              <a:buFont typeface="Wingdings"/>
              <a:buChar char="q"/>
            </a:pPr>
            <a:r>
              <a:rPr lang="en-US">
                <a:latin typeface="Times New Roman"/>
                <a:ea typeface="+mn-lt"/>
                <a:cs typeface="Times New Roman"/>
              </a:rPr>
              <a:t>Apply configuration to live network </a:t>
            </a:r>
            <a:endParaRPr lang="en-US">
              <a:latin typeface="Times New Roman"/>
              <a:cs typeface="Times New Roman"/>
            </a:endParaRPr>
          </a:p>
          <a:p>
            <a:pPr marL="0" indent="0">
              <a:buNone/>
            </a:pPr>
            <a:r>
              <a:rPr lang="en-US">
                <a:latin typeface="Times New Roman"/>
                <a:ea typeface="+mn-lt"/>
                <a:cs typeface="Times New Roman"/>
              </a:rPr>
              <a:t>Activate the policies so they start controlling real network traffic.</a:t>
            </a:r>
            <a:endParaRPr lang="en-US">
              <a:latin typeface="Times New Roman"/>
              <a:cs typeface="Times New Roman"/>
            </a:endParaRPr>
          </a:p>
          <a:p>
            <a:pPr>
              <a:buFont typeface="Wingdings"/>
              <a:buChar char="q"/>
            </a:pPr>
            <a:r>
              <a:rPr lang="en-US">
                <a:latin typeface="Times New Roman"/>
                <a:ea typeface="+mn-lt"/>
                <a:cs typeface="Times New Roman"/>
              </a:rPr>
              <a:t>Check for errors-Verify the installation process to ensure there are no issues or misconfigurations.</a:t>
            </a:r>
            <a:endParaRPr lang="en-US">
              <a:latin typeface="Times New Roman"/>
              <a:cs typeface="Times New Roman"/>
            </a:endParaRPr>
          </a:p>
          <a:p>
            <a:pPr marL="0" indent="0">
              <a:buNone/>
            </a:pPr>
            <a:endParaRPr lang="en-US" dirty="0">
              <a:latin typeface="Times New Roman"/>
              <a:cs typeface="Times New Roman"/>
            </a:endParaRPr>
          </a:p>
          <a:p>
            <a:pPr marL="0" indent="0">
              <a:buNone/>
            </a:pPr>
            <a:endParaRPr lang="en-US" dirty="0">
              <a:latin typeface="Times New Roman"/>
              <a:cs typeface="Times New Roman"/>
            </a:endParaRPr>
          </a:p>
          <a:p>
            <a:pPr marL="0" indent="0">
              <a:buNone/>
            </a:pPr>
            <a:endParaRPr lang="en-US" dirty="0"/>
          </a:p>
        </p:txBody>
      </p:sp>
      <p:pic>
        <p:nvPicPr>
          <p:cNvPr id="4" name="Picture 3" descr="A computer screen shot of a computer&#10;&#10;AI-generated content may be incorrect.">
            <a:extLst>
              <a:ext uri="{FF2B5EF4-FFF2-40B4-BE49-F238E27FC236}">
                <a16:creationId xmlns:a16="http://schemas.microsoft.com/office/drawing/2014/main" id="{FE67138E-F118-7DD3-524D-38D16C850FD1}"/>
              </a:ext>
            </a:extLst>
          </p:cNvPr>
          <p:cNvPicPr>
            <a:picLocks noChangeAspect="1"/>
          </p:cNvPicPr>
          <p:nvPr/>
        </p:nvPicPr>
        <p:blipFill>
          <a:blip r:embed="rId2"/>
          <a:stretch>
            <a:fillRect/>
          </a:stretch>
        </p:blipFill>
        <p:spPr>
          <a:xfrm>
            <a:off x="6018508" y="129153"/>
            <a:ext cx="6173492" cy="3629187"/>
          </a:xfrm>
          <a:prstGeom prst="rect">
            <a:avLst/>
          </a:prstGeom>
        </p:spPr>
      </p:pic>
      <p:pic>
        <p:nvPicPr>
          <p:cNvPr id="5" name="Picture 4" descr="A computer screen shot of a computer screen&#10;&#10;AI-generated content may be incorrect.">
            <a:extLst>
              <a:ext uri="{FF2B5EF4-FFF2-40B4-BE49-F238E27FC236}">
                <a16:creationId xmlns:a16="http://schemas.microsoft.com/office/drawing/2014/main" id="{314A70C1-17BF-345B-A80B-9B4A09E76A52}"/>
              </a:ext>
            </a:extLst>
          </p:cNvPr>
          <p:cNvPicPr>
            <a:picLocks noChangeAspect="1"/>
          </p:cNvPicPr>
          <p:nvPr/>
        </p:nvPicPr>
        <p:blipFill>
          <a:blip r:embed="rId3"/>
          <a:stretch>
            <a:fillRect/>
          </a:stretch>
        </p:blipFill>
        <p:spPr>
          <a:xfrm>
            <a:off x="6070169" y="3693763"/>
            <a:ext cx="6160577" cy="3151322"/>
          </a:xfrm>
          <a:prstGeom prst="rect">
            <a:avLst/>
          </a:prstGeom>
        </p:spPr>
      </p:pic>
    </p:spTree>
    <p:extLst>
      <p:ext uri="{BB962C8B-B14F-4D97-AF65-F5344CB8AC3E}">
        <p14:creationId xmlns:p14="http://schemas.microsoft.com/office/powerpoint/2010/main" val="223728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64B1B-F925-E79D-E021-43A99AF39F0E}"/>
              </a:ext>
            </a:extLst>
          </p:cNvPr>
          <p:cNvSpPr>
            <a:spLocks noGrp="1"/>
          </p:cNvSpPr>
          <p:nvPr>
            <p:ph type="title"/>
          </p:nvPr>
        </p:nvSpPr>
        <p:spPr>
          <a:xfrm>
            <a:off x="317198" y="1139126"/>
            <a:ext cx="10018317" cy="507346"/>
          </a:xfrm>
        </p:spPr>
        <p:txBody>
          <a:bodyPr>
            <a:normAutofit fontScale="90000"/>
          </a:bodyPr>
          <a:lstStyle/>
          <a:p>
            <a:r>
              <a:rPr lang="en-US">
                <a:ea typeface="+mj-lt"/>
                <a:cs typeface="+mj-lt"/>
              </a:rPr>
              <a:t>Log Analysis</a:t>
            </a:r>
            <a:endParaRPr lang="en-US"/>
          </a:p>
        </p:txBody>
      </p:sp>
      <p:sp>
        <p:nvSpPr>
          <p:cNvPr id="3" name="Content Placeholder 2">
            <a:extLst>
              <a:ext uri="{FF2B5EF4-FFF2-40B4-BE49-F238E27FC236}">
                <a16:creationId xmlns:a16="http://schemas.microsoft.com/office/drawing/2014/main" id="{C1FFFCED-FFC9-CE41-4571-C2D8AA1D0661}"/>
              </a:ext>
            </a:extLst>
          </p:cNvPr>
          <p:cNvSpPr>
            <a:spLocks noGrp="1"/>
          </p:cNvSpPr>
          <p:nvPr>
            <p:ph idx="1"/>
          </p:nvPr>
        </p:nvSpPr>
        <p:spPr>
          <a:xfrm>
            <a:off x="312408" y="2003333"/>
            <a:ext cx="4839507" cy="3860711"/>
          </a:xfrm>
        </p:spPr>
        <p:txBody>
          <a:bodyPr vert="horz" lIns="91440" tIns="45720" rIns="91440" bIns="45720" rtlCol="0" anchor="t">
            <a:normAutofit/>
          </a:bodyPr>
          <a:lstStyle/>
          <a:p>
            <a:pPr>
              <a:buFont typeface="Wingdings" panose="020B0604020202020204" pitchFamily="34" charset="0"/>
              <a:buChar char="q"/>
            </a:pPr>
            <a:r>
              <a:rPr lang="en-US" dirty="0">
                <a:latin typeface="Times New Roman"/>
                <a:ea typeface="+mn-lt"/>
                <a:cs typeface="Times New Roman"/>
              </a:rPr>
              <a:t>View logs in </a:t>
            </a:r>
            <a:r>
              <a:rPr lang="en-US" dirty="0" err="1">
                <a:latin typeface="Times New Roman"/>
                <a:ea typeface="+mn-lt"/>
                <a:cs typeface="Times New Roman"/>
              </a:rPr>
              <a:t>SmartConsole</a:t>
            </a:r>
            <a:r>
              <a:rPr lang="en-US" dirty="0">
                <a:latin typeface="Times New Roman"/>
                <a:ea typeface="+mn-lt"/>
                <a:cs typeface="Times New Roman"/>
              </a:rPr>
              <a:t>-Access real-time logs to see all network activity through the firewall.</a:t>
            </a:r>
            <a:endParaRPr lang="en-US">
              <a:latin typeface="Times New Roman"/>
              <a:cs typeface="Times New Roman"/>
            </a:endParaRPr>
          </a:p>
          <a:p>
            <a:pPr>
              <a:buFont typeface="Wingdings" panose="020B0604020202020204" pitchFamily="34" charset="0"/>
              <a:buChar char="q"/>
            </a:pPr>
            <a:r>
              <a:rPr lang="en-US" dirty="0">
                <a:latin typeface="Times New Roman"/>
                <a:ea typeface="+mn-lt"/>
                <a:cs typeface="Times New Roman"/>
              </a:rPr>
              <a:t> Check allowed and denied traffic-Identify which connections are permitted or blocked by firewall rules.</a:t>
            </a:r>
          </a:p>
          <a:p>
            <a:pPr>
              <a:buFont typeface="Wingdings" panose="020B0604020202020204" pitchFamily="34" charset="0"/>
              <a:buChar char="q"/>
            </a:pPr>
            <a:r>
              <a:rPr lang="en-US" dirty="0">
                <a:latin typeface="Times New Roman"/>
                <a:ea typeface="+mn-lt"/>
                <a:cs typeface="Times New Roman"/>
              </a:rPr>
              <a:t> Helps in monitoring &amp; troubleshooting is that right pic-Detect issues and suspicious activity to maintain network security.</a:t>
            </a:r>
            <a:endParaRPr lang="en-US">
              <a:latin typeface="Times New Roman"/>
              <a:cs typeface="Times New Roman"/>
            </a:endParaRPr>
          </a:p>
        </p:txBody>
      </p:sp>
      <p:pic>
        <p:nvPicPr>
          <p:cNvPr id="5" name="Picture 4" descr="A screenshot of a computer&#10;&#10;AI-generated content may be incorrect.">
            <a:extLst>
              <a:ext uri="{FF2B5EF4-FFF2-40B4-BE49-F238E27FC236}">
                <a16:creationId xmlns:a16="http://schemas.microsoft.com/office/drawing/2014/main" id="{E2078D5E-8C9A-DF01-0F3D-08891BEFED2A}"/>
              </a:ext>
            </a:extLst>
          </p:cNvPr>
          <p:cNvPicPr>
            <a:picLocks noChangeAspect="1"/>
          </p:cNvPicPr>
          <p:nvPr/>
        </p:nvPicPr>
        <p:blipFill>
          <a:blip r:embed="rId2"/>
          <a:stretch>
            <a:fillRect/>
          </a:stretch>
        </p:blipFill>
        <p:spPr>
          <a:xfrm>
            <a:off x="5638340" y="1649148"/>
            <a:ext cx="6553660" cy="4011738"/>
          </a:xfrm>
          <a:prstGeom prst="rect">
            <a:avLst/>
          </a:prstGeom>
        </p:spPr>
      </p:pic>
    </p:spTree>
    <p:extLst>
      <p:ext uri="{BB962C8B-B14F-4D97-AF65-F5344CB8AC3E}">
        <p14:creationId xmlns:p14="http://schemas.microsoft.com/office/powerpoint/2010/main" val="3362534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F7B9B-9918-A572-F8BF-9FF82B38AF34}"/>
              </a:ext>
            </a:extLst>
          </p:cNvPr>
          <p:cNvSpPr>
            <a:spLocks noGrp="1"/>
          </p:cNvSpPr>
          <p:nvPr>
            <p:ph type="title"/>
          </p:nvPr>
        </p:nvSpPr>
        <p:spPr>
          <a:xfrm>
            <a:off x="640080" y="914399"/>
            <a:ext cx="3000587" cy="4160520"/>
          </a:xfrm>
        </p:spPr>
        <p:txBody>
          <a:bodyPr anchor="t">
            <a:normAutofit/>
          </a:bodyPr>
          <a:lstStyle/>
          <a:p>
            <a:r>
              <a:rPr lang="en-US" sz="3600">
                <a:ea typeface="+mj-lt"/>
                <a:cs typeface="+mj-lt"/>
              </a:rPr>
              <a:t>Firewall Security</a:t>
            </a:r>
            <a:endParaRPr lang="en-US" sz="3600"/>
          </a:p>
        </p:txBody>
      </p:sp>
      <p:cxnSp>
        <p:nvCxnSpPr>
          <p:cNvPr id="14" name="Straight Connector 1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E151616E-1007-80A7-850F-363B680980F2}"/>
              </a:ext>
            </a:extLst>
          </p:cNvPr>
          <p:cNvGraphicFramePr>
            <a:graphicFrameLocks noGrp="1"/>
          </p:cNvGraphicFramePr>
          <p:nvPr>
            <p:ph idx="1"/>
            <p:extLst>
              <p:ext uri="{D42A27DB-BD31-4B8C-83A1-F6EECF244321}">
                <p14:modId xmlns:p14="http://schemas.microsoft.com/office/powerpoint/2010/main" val="162265922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0420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AB525-22B6-D245-17BD-3A22C7F79E3F}"/>
              </a:ext>
            </a:extLst>
          </p:cNvPr>
          <p:cNvSpPr>
            <a:spLocks noGrp="1"/>
          </p:cNvSpPr>
          <p:nvPr>
            <p:ph type="title"/>
          </p:nvPr>
        </p:nvSpPr>
        <p:spPr>
          <a:xfrm>
            <a:off x="5946507" y="360085"/>
            <a:ext cx="4261104" cy="1097280"/>
          </a:xfrm>
        </p:spPr>
        <p:txBody>
          <a:bodyPr anchor="t">
            <a:normAutofit/>
          </a:bodyPr>
          <a:lstStyle/>
          <a:p>
            <a:r>
              <a:rPr lang="en-US" sz="3600">
                <a:ea typeface="+mj-lt"/>
                <a:cs typeface="+mj-lt"/>
              </a:rPr>
              <a:t>Recommendations</a:t>
            </a:r>
            <a:endParaRPr lang="en-US" sz="3600"/>
          </a:p>
        </p:txBody>
      </p:sp>
      <p:pic>
        <p:nvPicPr>
          <p:cNvPr id="5" name="Picture 4" descr="Illuminated server room panel">
            <a:extLst>
              <a:ext uri="{FF2B5EF4-FFF2-40B4-BE49-F238E27FC236}">
                <a16:creationId xmlns:a16="http://schemas.microsoft.com/office/drawing/2014/main" id="{499498EC-7473-13FC-DC6F-A753DA727DEE}"/>
              </a:ext>
            </a:extLst>
          </p:cNvPr>
          <p:cNvPicPr>
            <a:picLocks noChangeAspect="1"/>
          </p:cNvPicPr>
          <p:nvPr/>
        </p:nvPicPr>
        <p:blipFill>
          <a:blip r:embed="rId2"/>
          <a:srcRect l="1706" r="15413"/>
          <a:stretch>
            <a:fillRect/>
          </a:stretch>
        </p:blipFill>
        <p:spPr>
          <a:xfrm>
            <a:off x="-1" y="914399"/>
            <a:ext cx="5456137" cy="4384879"/>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972B9C-49C1-6736-DF52-9FC0FC5BBABF}"/>
              </a:ext>
            </a:extLst>
          </p:cNvPr>
          <p:cNvSpPr>
            <a:spLocks noGrp="1"/>
          </p:cNvSpPr>
          <p:nvPr>
            <p:ph idx="1"/>
          </p:nvPr>
        </p:nvSpPr>
        <p:spPr>
          <a:xfrm>
            <a:off x="5799649" y="1269470"/>
            <a:ext cx="5694697" cy="4677241"/>
          </a:xfrm>
        </p:spPr>
        <p:txBody>
          <a:bodyPr vert="horz" lIns="91440" tIns="45720" rIns="91440" bIns="45720" rtlCol="0" anchor="t">
            <a:noAutofit/>
          </a:bodyPr>
          <a:lstStyle/>
          <a:p>
            <a:pPr>
              <a:lnSpc>
                <a:spcPct val="110000"/>
              </a:lnSpc>
              <a:buFont typeface="Wingdings"/>
              <a:buChar char="q"/>
            </a:pPr>
            <a:r>
              <a:rPr lang="en-US">
                <a:latin typeface="Times New Roman"/>
                <a:ea typeface="+mn-lt"/>
                <a:cs typeface="Times New Roman"/>
              </a:rPr>
              <a:t>Keep system updated and patched </a:t>
            </a:r>
            <a:endParaRPr lang="en-US">
              <a:latin typeface="Times New Roman"/>
              <a:cs typeface="Times New Roman"/>
            </a:endParaRPr>
          </a:p>
          <a:p>
            <a:pPr marL="0" indent="0">
              <a:lnSpc>
                <a:spcPct val="110000"/>
              </a:lnSpc>
              <a:buNone/>
            </a:pPr>
            <a:r>
              <a:rPr lang="en-US" dirty="0">
                <a:latin typeface="Times New Roman"/>
                <a:ea typeface="+mn-lt"/>
                <a:cs typeface="Times New Roman"/>
              </a:rPr>
              <a:t>-Regular updates fix security vulnerabilities and protect the firewall from newly discovered threats and exploits.</a:t>
            </a:r>
            <a:endParaRPr lang="en-US" dirty="0">
              <a:latin typeface="Times New Roman"/>
              <a:cs typeface="Times New Roman"/>
            </a:endParaRPr>
          </a:p>
          <a:p>
            <a:pPr>
              <a:lnSpc>
                <a:spcPct val="110000"/>
              </a:lnSpc>
              <a:buFont typeface="Wingdings"/>
              <a:buChar char="q"/>
            </a:pPr>
            <a:r>
              <a:rPr lang="en-US">
                <a:latin typeface="Times New Roman"/>
                <a:ea typeface="+mn-lt"/>
                <a:cs typeface="Times New Roman"/>
              </a:rPr>
              <a:t>Enable advanced threat prevention </a:t>
            </a:r>
            <a:endParaRPr lang="en-US">
              <a:latin typeface="Times New Roman"/>
              <a:cs typeface="Times New Roman"/>
            </a:endParaRPr>
          </a:p>
          <a:p>
            <a:pPr marL="0" indent="0">
              <a:lnSpc>
                <a:spcPct val="110000"/>
              </a:lnSpc>
              <a:buNone/>
            </a:pPr>
            <a:r>
              <a:rPr lang="en-US" dirty="0">
                <a:latin typeface="Times New Roman"/>
                <a:ea typeface="+mn-lt"/>
                <a:cs typeface="Times New Roman"/>
              </a:rPr>
              <a:t>-Activating features like IPS, Anti-Virus, and Anti-Bot helps detect and block sophisticated cyber attacks in real time.</a:t>
            </a:r>
          </a:p>
          <a:p>
            <a:pPr>
              <a:lnSpc>
                <a:spcPct val="110000"/>
              </a:lnSpc>
              <a:buFont typeface="Wingdings"/>
              <a:buChar char="q"/>
            </a:pPr>
            <a:r>
              <a:rPr lang="en-US">
                <a:latin typeface="Times New Roman"/>
                <a:ea typeface="+mn-lt"/>
                <a:cs typeface="Times New Roman"/>
              </a:rPr>
              <a:t>Monitor logs continuously</a:t>
            </a:r>
            <a:endParaRPr lang="en-US">
              <a:latin typeface="Times New Roman"/>
              <a:cs typeface="Times New Roman"/>
            </a:endParaRPr>
          </a:p>
          <a:p>
            <a:pPr marL="0" indent="0">
              <a:lnSpc>
                <a:spcPct val="110000"/>
              </a:lnSpc>
              <a:buNone/>
            </a:pPr>
            <a:r>
              <a:rPr lang="en-US">
                <a:latin typeface="Times New Roman"/>
                <a:cs typeface="Times New Roman"/>
              </a:rPr>
              <a:t>-</a:t>
            </a:r>
            <a:r>
              <a:rPr lang="en-US">
                <a:latin typeface="Times New Roman"/>
                <a:ea typeface="+mn-lt"/>
                <a:cs typeface="Times New Roman"/>
              </a:rPr>
              <a:t>Ongoing log monitoring allows quick detection of suspicious activities and supports faster troubleshooting and response.</a:t>
            </a:r>
            <a:endParaRPr lang="en-US">
              <a:latin typeface="Times New Roman"/>
              <a:cs typeface="Times New Roman"/>
            </a:endParaRPr>
          </a:p>
          <a:p>
            <a:pPr marL="0" indent="0">
              <a:lnSpc>
                <a:spcPct val="110000"/>
              </a:lnSpc>
              <a:buNone/>
            </a:pPr>
            <a:endParaRPr lang="en-US" sz="1600">
              <a:latin typeface="Times New Roman"/>
              <a:cs typeface="Times New Roman"/>
            </a:endParaRPr>
          </a:p>
          <a:p>
            <a:pPr marL="0" indent="0">
              <a:lnSpc>
                <a:spcPct val="110000"/>
              </a:lnSpc>
              <a:buNone/>
            </a:pPr>
            <a:endParaRPr lang="en-US" sz="1600"/>
          </a:p>
        </p:txBody>
      </p:sp>
    </p:spTree>
    <p:extLst>
      <p:ext uri="{BB962C8B-B14F-4D97-AF65-F5344CB8AC3E}">
        <p14:creationId xmlns:p14="http://schemas.microsoft.com/office/powerpoint/2010/main" val="724528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81A9A9A2-C7D2-67C5-E3A1-82340F51469E}"/>
              </a:ext>
            </a:extLst>
          </p:cNvPr>
          <p:cNvSpPr>
            <a:spLocks noGrp="1"/>
          </p:cNvSpPr>
          <p:nvPr>
            <p:ph type="title"/>
          </p:nvPr>
        </p:nvSpPr>
        <p:spPr>
          <a:xfrm>
            <a:off x="640080" y="4169924"/>
            <a:ext cx="4306824" cy="1984094"/>
          </a:xfrm>
        </p:spPr>
        <p:txBody>
          <a:bodyPr anchor="b">
            <a:normAutofit/>
          </a:bodyPr>
          <a:lstStyle/>
          <a:p>
            <a:r>
              <a:rPr lang="en-US"/>
              <a:t>Conclusion</a:t>
            </a:r>
          </a:p>
        </p:txBody>
      </p:sp>
      <p:cxnSp>
        <p:nvCxnSpPr>
          <p:cNvPr id="14" name="Straight Connector 13">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67512"/>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5" name="Picture 14" descr="Blue blocks and networks technology background">
            <a:extLst>
              <a:ext uri="{FF2B5EF4-FFF2-40B4-BE49-F238E27FC236}">
                <a16:creationId xmlns:a16="http://schemas.microsoft.com/office/drawing/2014/main" id="{8892DD89-AB96-E0CA-0D67-A5DDE2E04D4E}"/>
              </a:ext>
            </a:extLst>
          </p:cNvPr>
          <p:cNvPicPr>
            <a:picLocks noChangeAspect="1"/>
          </p:cNvPicPr>
          <p:nvPr/>
        </p:nvPicPr>
        <p:blipFill>
          <a:blip r:embed="rId2"/>
          <a:srcRect r="11196" b="-428"/>
          <a:stretch>
            <a:fillRect/>
          </a:stretch>
        </p:blipFill>
        <p:spPr>
          <a:xfrm>
            <a:off x="20" y="703983"/>
            <a:ext cx="4946886" cy="3133200"/>
          </a:xfrm>
          <a:prstGeom prst="rect">
            <a:avLst/>
          </a:prstGeom>
        </p:spPr>
      </p:pic>
      <p:sp>
        <p:nvSpPr>
          <p:cNvPr id="16" name="Content Placeholder 2">
            <a:extLst>
              <a:ext uri="{FF2B5EF4-FFF2-40B4-BE49-F238E27FC236}">
                <a16:creationId xmlns:a16="http://schemas.microsoft.com/office/drawing/2014/main" id="{F4ABCB69-420C-5E4E-4389-4D3084C76999}"/>
              </a:ext>
            </a:extLst>
          </p:cNvPr>
          <p:cNvSpPr>
            <a:spLocks noGrp="1"/>
          </p:cNvSpPr>
          <p:nvPr>
            <p:ph idx="1"/>
          </p:nvPr>
        </p:nvSpPr>
        <p:spPr>
          <a:xfrm>
            <a:off x="5457493" y="603566"/>
            <a:ext cx="6503677" cy="5559164"/>
          </a:xfrm>
        </p:spPr>
        <p:txBody>
          <a:bodyPr vert="horz" lIns="91440" tIns="45720" rIns="91440" bIns="45720" rtlCol="0" anchor="t">
            <a:normAutofit/>
          </a:bodyPr>
          <a:lstStyle/>
          <a:p>
            <a:pPr marL="0" indent="0" algn="just">
              <a:buNone/>
            </a:pPr>
            <a:r>
              <a:rPr lang="en-US" dirty="0">
                <a:latin typeface="Times New Roman"/>
                <a:ea typeface="+mn-lt"/>
                <a:cs typeface="Times New Roman"/>
              </a:rPr>
              <a:t>This project successfully designed and secured an enterprise network using Check Point Gaia by implementing effective firewall policies to control and monitor network traffic. Secure communication between the London and Swansea sites was ensured while maintaining network performance and stability. The firewall functionality was tested and verified through real-time traffic analysis, confirming that unauthorized access and common cyber threats were effectively blocked. Overall, the solution provides a scalable, reliable, and enterprise-grade security framework suitable for future expansion.</a:t>
            </a:r>
            <a:endParaRPr lang="en-US" dirty="0">
              <a:latin typeface="Times New Roman"/>
              <a:cs typeface="Times New Roman"/>
            </a:endParaRPr>
          </a:p>
        </p:txBody>
      </p:sp>
    </p:spTree>
    <p:extLst>
      <p:ext uri="{BB962C8B-B14F-4D97-AF65-F5344CB8AC3E}">
        <p14:creationId xmlns:p14="http://schemas.microsoft.com/office/powerpoint/2010/main" val="626997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34BB765B-2375-44B6-4945-C665BD1E11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3232" y="1956816"/>
            <a:ext cx="4343400" cy="4343400"/>
          </a:xfrm>
          <a:prstGeom prst="rect">
            <a:avLst/>
          </a:prstGeom>
        </p:spPr>
      </p:pic>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27A553-F8C0-1C13-68B7-342DC8AC0E74}"/>
              </a:ext>
            </a:extLst>
          </p:cNvPr>
          <p:cNvSpPr>
            <a:spLocks noGrp="1"/>
          </p:cNvSpPr>
          <p:nvPr>
            <p:ph idx="1"/>
          </p:nvPr>
        </p:nvSpPr>
        <p:spPr>
          <a:xfrm>
            <a:off x="5793149" y="2633236"/>
            <a:ext cx="5737860" cy="3666980"/>
          </a:xfrm>
        </p:spPr>
        <p:txBody>
          <a:bodyPr vert="horz" lIns="91440" tIns="45720" rIns="91440" bIns="45720" rtlCol="0" anchor="t">
            <a:normAutofit/>
          </a:bodyPr>
          <a:lstStyle/>
          <a:p>
            <a:pPr marL="0" indent="0">
              <a:buNone/>
            </a:pPr>
            <a:r>
              <a:rPr lang="en-US" sz="7200" b="1">
                <a:latin typeface="Times New Roman"/>
                <a:cs typeface="Times New Roman"/>
              </a:rPr>
              <a:t>Thank You</a:t>
            </a:r>
          </a:p>
        </p:txBody>
      </p:sp>
    </p:spTree>
    <p:extLst>
      <p:ext uri="{BB962C8B-B14F-4D97-AF65-F5344CB8AC3E}">
        <p14:creationId xmlns:p14="http://schemas.microsoft.com/office/powerpoint/2010/main" val="109166020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DashVTI</vt:lpstr>
      <vt:lpstr>Enterprise Perimeter Security Deployment Using Check Point Gaia</vt:lpstr>
      <vt:lpstr>Introduction</vt:lpstr>
      <vt:lpstr>Project Goals</vt:lpstr>
      <vt:lpstr>Implementation Steps</vt:lpstr>
      <vt:lpstr>Network Reachability</vt:lpstr>
      <vt:lpstr>Firewall Components</vt:lpstr>
      <vt:lpstr>SMS Installation</vt:lpstr>
      <vt:lpstr>SMS Configuration</vt:lpstr>
      <vt:lpstr>Gateway Setup</vt:lpstr>
      <vt:lpstr>Licensing</vt:lpstr>
      <vt:lpstr>Firewall Policy Rules</vt:lpstr>
      <vt:lpstr>Object Creation</vt:lpstr>
      <vt:lpstr>Install Policy</vt:lpstr>
      <vt:lpstr>Log Analysis</vt:lpstr>
      <vt:lpstr>Firewall Security</vt:lpstr>
      <vt:lpstr>Recommendations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207</cp:revision>
  <dcterms:created xsi:type="dcterms:W3CDTF">2013-07-15T20:26:40Z</dcterms:created>
  <dcterms:modified xsi:type="dcterms:W3CDTF">2026-04-29T11:39:48Z</dcterms:modified>
</cp:coreProperties>
</file>