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changesInfos/changesInfo1.xml" ContentType="application/vnd.ms-powerpoint.changesinfo+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6" r:id="rId1"/>
  </p:sldMasterIdLst>
  <p:notesMasterIdLst>
    <p:notesMasterId r:id="rId16"/>
  </p:notesMasterIdLst>
  <p:sldIdLst>
    <p:sldId id="256" r:id="rId2"/>
    <p:sldId id="269" r:id="rId3"/>
    <p:sldId id="257" r:id="rId4"/>
    <p:sldId id="258" r:id="rId5"/>
    <p:sldId id="260" r:id="rId6"/>
    <p:sldId id="261" r:id="rId7"/>
    <p:sldId id="262" r:id="rId8"/>
    <p:sldId id="259" r:id="rId9"/>
    <p:sldId id="263" r:id="rId10"/>
    <p:sldId id="270" r:id="rId11"/>
    <p:sldId id="264" r:id="rId12"/>
    <p:sldId id="266" r:id="rId13"/>
    <p:sldId id="267" r:id="rId14"/>
    <p:sldId id="268"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3E82D3-D996-4FAC-A51D-BBA34C060D7F}" v="650" dt="2020-03-13T19:09:52.352"/>
    <p1510:client id="{F30DC099-46AA-45C3-87DE-831EEE7302C1}" v="785" dt="2020-03-13T20:32:15.099"/>
    <p1510:client id="{FFA19FCA-8E00-4CA2-8642-03C1E86075FF}" v="1980" dt="2020-03-13T23:05:59.3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68" d="100"/>
          <a:sy n="68" d="100"/>
        </p:scale>
        <p:origin x="-822"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F30DC099-46AA-45C3-87DE-831EEE7302C1}"/>
    <pc:docChg chg="modSld">
      <pc:chgData name="" userId="" providerId="" clId="Web-{F30DC099-46AA-45C3-87DE-831EEE7302C1}" dt="2020-03-13T20:32:15.099" v="781" actId="20577"/>
      <pc:docMkLst>
        <pc:docMk/>
      </pc:docMkLst>
      <pc:sldChg chg="delSp modSp">
        <pc:chgData name="" userId="" providerId="" clId="Web-{F30DC099-46AA-45C3-87DE-831EEE7302C1}" dt="2020-03-13T20:13:24.266" v="667"/>
        <pc:sldMkLst>
          <pc:docMk/>
          <pc:sldMk cId="0" sldId="256"/>
        </pc:sldMkLst>
        <pc:spChg chg="mod">
          <ac:chgData name="" userId="" providerId="" clId="Web-{F30DC099-46AA-45C3-87DE-831EEE7302C1}" dt="2020-03-13T20:13:00.125" v="635" actId="20577"/>
          <ac:spMkLst>
            <pc:docMk/>
            <pc:sldMk cId="0" sldId="256"/>
            <ac:spMk id="8" creationId="{00000000-0000-0000-0000-000000000000}"/>
          </ac:spMkLst>
        </pc:spChg>
        <pc:spChg chg="del mod">
          <ac:chgData name="" userId="" providerId="" clId="Web-{F30DC099-46AA-45C3-87DE-831EEE7302C1}" dt="2020-03-13T20:13:24.266" v="667"/>
          <ac:spMkLst>
            <pc:docMk/>
            <pc:sldMk cId="0" sldId="256"/>
            <ac:spMk id="9" creationId="{00000000-0000-0000-0000-000000000000}"/>
          </ac:spMkLst>
        </pc:spChg>
      </pc:sldChg>
      <pc:sldChg chg="modSp">
        <pc:chgData name="" userId="" providerId="" clId="Web-{F30DC099-46AA-45C3-87DE-831EEE7302C1}" dt="2020-03-13T19:53:10.590" v="434" actId="20577"/>
        <pc:sldMkLst>
          <pc:docMk/>
          <pc:sldMk cId="0" sldId="257"/>
        </pc:sldMkLst>
        <pc:spChg chg="mod">
          <ac:chgData name="" userId="" providerId="" clId="Web-{F30DC099-46AA-45C3-87DE-831EEE7302C1}" dt="2020-03-13T19:52:48.074" v="429" actId="20577"/>
          <ac:spMkLst>
            <pc:docMk/>
            <pc:sldMk cId="0" sldId="257"/>
            <ac:spMk id="2" creationId="{00000000-0000-0000-0000-000000000000}"/>
          </ac:spMkLst>
        </pc:spChg>
        <pc:spChg chg="mod">
          <ac:chgData name="" userId="" providerId="" clId="Web-{F30DC099-46AA-45C3-87DE-831EEE7302C1}" dt="2020-03-13T19:53:10.590" v="434" actId="20577"/>
          <ac:spMkLst>
            <pc:docMk/>
            <pc:sldMk cId="0" sldId="257"/>
            <ac:spMk id="3" creationId="{00000000-0000-0000-0000-000000000000}"/>
          </ac:spMkLst>
        </pc:spChg>
      </pc:sldChg>
      <pc:sldChg chg="modSp">
        <pc:chgData name="" userId="" providerId="" clId="Web-{F30DC099-46AA-45C3-87DE-831EEE7302C1}" dt="2020-03-13T19:56:48.152" v="451" actId="20577"/>
        <pc:sldMkLst>
          <pc:docMk/>
          <pc:sldMk cId="0" sldId="258"/>
        </pc:sldMkLst>
        <pc:spChg chg="mod">
          <ac:chgData name="" userId="" providerId="" clId="Web-{F30DC099-46AA-45C3-87DE-831EEE7302C1}" dt="2020-03-13T19:56:48.152" v="451" actId="20577"/>
          <ac:spMkLst>
            <pc:docMk/>
            <pc:sldMk cId="0" sldId="258"/>
            <ac:spMk id="3" creationId="{00000000-0000-0000-0000-000000000000}"/>
          </ac:spMkLst>
        </pc:spChg>
      </pc:sldChg>
      <pc:sldChg chg="modSp">
        <pc:chgData name="" userId="" providerId="" clId="Web-{F30DC099-46AA-45C3-87DE-831EEE7302C1}" dt="2020-03-13T20:32:15.099" v="780" actId="20577"/>
        <pc:sldMkLst>
          <pc:docMk/>
          <pc:sldMk cId="0" sldId="268"/>
        </pc:sldMkLst>
        <pc:spChg chg="mod">
          <ac:chgData name="" userId="" providerId="" clId="Web-{F30DC099-46AA-45C3-87DE-831EEE7302C1}" dt="2020-03-13T20:32:15.099" v="780" actId="20577"/>
          <ac:spMkLst>
            <pc:docMk/>
            <pc:sldMk cId="0" sldId="268"/>
            <ac:spMk id="3" creationId="{986B28C8-49D6-4358-913C-5244AFDD2478}"/>
          </ac:spMkLst>
        </pc:spChg>
      </pc:sldChg>
      <pc:sldChg chg="addSp modSp">
        <pc:chgData name="" userId="" providerId="" clId="Web-{F30DC099-46AA-45C3-87DE-831EEE7302C1}" dt="2020-03-13T19:48:01.730" v="405" actId="20577"/>
        <pc:sldMkLst>
          <pc:docMk/>
          <pc:sldMk cId="2182110782" sldId="270"/>
        </pc:sldMkLst>
        <pc:spChg chg="add mod">
          <ac:chgData name="" userId="" providerId="" clId="Web-{F30DC099-46AA-45C3-87DE-831EEE7302C1}" dt="2020-03-13T19:48:01.730" v="405" actId="20577"/>
          <ac:spMkLst>
            <pc:docMk/>
            <pc:sldMk cId="2182110782" sldId="270"/>
            <ac:spMk id="3" creationId="{FC773780-763C-4E7D-A674-CBE0F1B8F03C}"/>
          </ac:spMkLst>
        </pc:spChg>
      </pc:sldChg>
    </pc:docChg>
  </pc:docChgLst>
  <pc:docChgLst>
    <pc:chgData clId="Web-{6B3E82D3-D996-4FAC-A51D-BBA34C060D7F}"/>
    <pc:docChg chg="addSld modSld addMainMaster delMainMaster">
      <pc:chgData name="" userId="" providerId="" clId="Web-{6B3E82D3-D996-4FAC-A51D-BBA34C060D7F}" dt="2020-03-13T19:09:52.352" v="647" actId="20577"/>
      <pc:docMkLst>
        <pc:docMk/>
      </pc:docMkLst>
      <pc:sldChg chg="modSp mod modClrScheme chgLayout">
        <pc:chgData name="" userId="" providerId="" clId="Web-{6B3E82D3-D996-4FAC-A51D-BBA34C060D7F}" dt="2020-03-13T18:17:09.873" v="8"/>
        <pc:sldMkLst>
          <pc:docMk/>
          <pc:sldMk cId="0" sldId="256"/>
        </pc:sldMkLst>
        <pc:spChg chg="mod ord">
          <ac:chgData name="" userId="" providerId="" clId="Web-{6B3E82D3-D996-4FAC-A51D-BBA34C060D7F}" dt="2020-03-13T18:17:09.873" v="8"/>
          <ac:spMkLst>
            <pc:docMk/>
            <pc:sldMk cId="0" sldId="256"/>
            <ac:spMk id="5" creationId="{00000000-0000-0000-0000-000000000000}"/>
          </ac:spMkLst>
        </pc:spChg>
        <pc:spChg chg="mod">
          <ac:chgData name="" userId="" providerId="" clId="Web-{6B3E82D3-D996-4FAC-A51D-BBA34C060D7F}" dt="2020-03-13T18:16:04.591" v="2" actId="20577"/>
          <ac:spMkLst>
            <pc:docMk/>
            <pc:sldMk cId="0" sldId="256"/>
            <ac:spMk id="8" creationId="{00000000-0000-0000-0000-000000000000}"/>
          </ac:spMkLst>
        </pc:spChg>
      </pc:sldChg>
      <pc:sldChg chg="modSp mod modClrScheme chgLayout">
        <pc:chgData name="" userId="" providerId="" clId="Web-{6B3E82D3-D996-4FAC-A51D-BBA34C060D7F}" dt="2020-03-13T18:17:09.873" v="8"/>
        <pc:sldMkLst>
          <pc:docMk/>
          <pc:sldMk cId="0" sldId="257"/>
        </pc:sldMkLst>
        <pc:spChg chg="mod ord">
          <ac:chgData name="" userId="" providerId="" clId="Web-{6B3E82D3-D996-4FAC-A51D-BBA34C060D7F}" dt="2020-03-13T18:17:09.873" v="8"/>
          <ac:spMkLst>
            <pc:docMk/>
            <pc:sldMk cId="0" sldId="257"/>
            <ac:spMk id="2" creationId="{00000000-0000-0000-0000-000000000000}"/>
          </ac:spMkLst>
        </pc:spChg>
        <pc:spChg chg="mod ord">
          <ac:chgData name="" userId="" providerId="" clId="Web-{6B3E82D3-D996-4FAC-A51D-BBA34C060D7F}" dt="2020-03-13T18:17:09.873" v="8"/>
          <ac:spMkLst>
            <pc:docMk/>
            <pc:sldMk cId="0" sldId="257"/>
            <ac:spMk id="3" creationId="{00000000-0000-0000-0000-000000000000}"/>
          </ac:spMkLst>
        </pc:spChg>
      </pc:sldChg>
      <pc:sldChg chg="modSp mod modClrScheme chgLayout">
        <pc:chgData name="" userId="" providerId="" clId="Web-{6B3E82D3-D996-4FAC-A51D-BBA34C060D7F}" dt="2020-03-13T18:17:09.873" v="8"/>
        <pc:sldMkLst>
          <pc:docMk/>
          <pc:sldMk cId="0" sldId="258"/>
        </pc:sldMkLst>
        <pc:spChg chg="mod ord">
          <ac:chgData name="" userId="" providerId="" clId="Web-{6B3E82D3-D996-4FAC-A51D-BBA34C060D7F}" dt="2020-03-13T18:17:09.873" v="8"/>
          <ac:spMkLst>
            <pc:docMk/>
            <pc:sldMk cId="0" sldId="258"/>
            <ac:spMk id="2" creationId="{00000000-0000-0000-0000-000000000000}"/>
          </ac:spMkLst>
        </pc:spChg>
        <pc:spChg chg="mod ord">
          <ac:chgData name="" userId="" providerId="" clId="Web-{6B3E82D3-D996-4FAC-A51D-BBA34C060D7F}" dt="2020-03-13T18:17:09.873" v="8"/>
          <ac:spMkLst>
            <pc:docMk/>
            <pc:sldMk cId="0" sldId="258"/>
            <ac:spMk id="3" creationId="{00000000-0000-0000-0000-000000000000}"/>
          </ac:spMkLst>
        </pc:spChg>
      </pc:sldChg>
      <pc:sldChg chg="modSp mod modClrScheme chgLayout">
        <pc:chgData name="" userId="" providerId="" clId="Web-{6B3E82D3-D996-4FAC-A51D-BBA34C060D7F}" dt="2020-03-13T18:17:09.873" v="8"/>
        <pc:sldMkLst>
          <pc:docMk/>
          <pc:sldMk cId="0" sldId="259"/>
        </pc:sldMkLst>
        <pc:spChg chg="mod ord">
          <ac:chgData name="" userId="" providerId="" clId="Web-{6B3E82D3-D996-4FAC-A51D-BBA34C060D7F}" dt="2020-03-13T18:17:09.873" v="8"/>
          <ac:spMkLst>
            <pc:docMk/>
            <pc:sldMk cId="0" sldId="259"/>
            <ac:spMk id="2" creationId="{00000000-0000-0000-0000-000000000000}"/>
          </ac:spMkLst>
        </pc:spChg>
        <pc:spChg chg="mod ord">
          <ac:chgData name="" userId="" providerId="" clId="Web-{6B3E82D3-D996-4FAC-A51D-BBA34C060D7F}" dt="2020-03-13T18:17:09.873" v="8"/>
          <ac:spMkLst>
            <pc:docMk/>
            <pc:sldMk cId="0" sldId="259"/>
            <ac:spMk id="3" creationId="{00000000-0000-0000-0000-000000000000}"/>
          </ac:spMkLst>
        </pc:spChg>
      </pc:sldChg>
      <pc:sldChg chg="modSp mod modClrScheme chgLayout">
        <pc:chgData name="" userId="" providerId="" clId="Web-{6B3E82D3-D996-4FAC-A51D-BBA34C060D7F}" dt="2020-03-13T18:17:09.873" v="8"/>
        <pc:sldMkLst>
          <pc:docMk/>
          <pc:sldMk cId="0" sldId="260"/>
        </pc:sldMkLst>
        <pc:spChg chg="mod ord">
          <ac:chgData name="" userId="" providerId="" clId="Web-{6B3E82D3-D996-4FAC-A51D-BBA34C060D7F}" dt="2020-03-13T18:17:09.873" v="8"/>
          <ac:spMkLst>
            <pc:docMk/>
            <pc:sldMk cId="0" sldId="260"/>
            <ac:spMk id="2" creationId="{00000000-0000-0000-0000-000000000000}"/>
          </ac:spMkLst>
        </pc:spChg>
        <pc:spChg chg="mod ord">
          <ac:chgData name="" userId="" providerId="" clId="Web-{6B3E82D3-D996-4FAC-A51D-BBA34C060D7F}" dt="2020-03-13T18:17:09.873" v="8"/>
          <ac:spMkLst>
            <pc:docMk/>
            <pc:sldMk cId="0" sldId="260"/>
            <ac:spMk id="3" creationId="{00000000-0000-0000-0000-000000000000}"/>
          </ac:spMkLst>
        </pc:spChg>
      </pc:sldChg>
      <pc:sldChg chg="modSp mod modClrScheme chgLayout">
        <pc:chgData name="" userId="" providerId="" clId="Web-{6B3E82D3-D996-4FAC-A51D-BBA34C060D7F}" dt="2020-03-13T18:17:09.873" v="8"/>
        <pc:sldMkLst>
          <pc:docMk/>
          <pc:sldMk cId="0" sldId="261"/>
        </pc:sldMkLst>
        <pc:spChg chg="mod ord">
          <ac:chgData name="" userId="" providerId="" clId="Web-{6B3E82D3-D996-4FAC-A51D-BBA34C060D7F}" dt="2020-03-13T18:17:09.873" v="8"/>
          <ac:spMkLst>
            <pc:docMk/>
            <pc:sldMk cId="0" sldId="261"/>
            <ac:spMk id="2" creationId="{00000000-0000-0000-0000-000000000000}"/>
          </ac:spMkLst>
        </pc:spChg>
        <pc:spChg chg="mod ord">
          <ac:chgData name="" userId="" providerId="" clId="Web-{6B3E82D3-D996-4FAC-A51D-BBA34C060D7F}" dt="2020-03-13T18:17:09.873" v="8"/>
          <ac:spMkLst>
            <pc:docMk/>
            <pc:sldMk cId="0" sldId="261"/>
            <ac:spMk id="3" creationId="{00000000-0000-0000-0000-000000000000}"/>
          </ac:spMkLst>
        </pc:spChg>
      </pc:sldChg>
      <pc:sldChg chg="modSp mod modClrScheme chgLayout">
        <pc:chgData name="" userId="" providerId="" clId="Web-{6B3E82D3-D996-4FAC-A51D-BBA34C060D7F}" dt="2020-03-13T18:17:09.873" v="8"/>
        <pc:sldMkLst>
          <pc:docMk/>
          <pc:sldMk cId="0" sldId="262"/>
        </pc:sldMkLst>
        <pc:spChg chg="mod ord">
          <ac:chgData name="" userId="" providerId="" clId="Web-{6B3E82D3-D996-4FAC-A51D-BBA34C060D7F}" dt="2020-03-13T18:17:09.873" v="8"/>
          <ac:spMkLst>
            <pc:docMk/>
            <pc:sldMk cId="0" sldId="262"/>
            <ac:spMk id="2" creationId="{00000000-0000-0000-0000-000000000000}"/>
          </ac:spMkLst>
        </pc:spChg>
        <pc:spChg chg="mod ord">
          <ac:chgData name="" userId="" providerId="" clId="Web-{6B3E82D3-D996-4FAC-A51D-BBA34C060D7F}" dt="2020-03-13T18:17:09.873" v="8"/>
          <ac:spMkLst>
            <pc:docMk/>
            <pc:sldMk cId="0" sldId="262"/>
            <ac:spMk id="3" creationId="{00000000-0000-0000-0000-000000000000}"/>
          </ac:spMkLst>
        </pc:spChg>
      </pc:sldChg>
      <pc:sldChg chg="addSp delSp modSp mod modClrScheme chgLayout">
        <pc:chgData name="" userId="" providerId="" clId="Web-{6B3E82D3-D996-4FAC-A51D-BBA34C060D7F}" dt="2020-03-13T19:00:08.633" v="266" actId="20577"/>
        <pc:sldMkLst>
          <pc:docMk/>
          <pc:sldMk cId="0" sldId="263"/>
        </pc:sldMkLst>
        <pc:spChg chg="mod ord">
          <ac:chgData name="" userId="" providerId="" clId="Web-{6B3E82D3-D996-4FAC-A51D-BBA34C060D7F}" dt="2020-03-13T18:40:45.507" v="61" actId="20577"/>
          <ac:spMkLst>
            <pc:docMk/>
            <pc:sldMk cId="0" sldId="263"/>
            <ac:spMk id="2" creationId="{00000000-0000-0000-0000-000000000000}"/>
          </ac:spMkLst>
        </pc:spChg>
        <pc:spChg chg="mod ord">
          <ac:chgData name="" userId="" providerId="" clId="Web-{6B3E82D3-D996-4FAC-A51D-BBA34C060D7F}" dt="2020-03-13T18:48:58.007" v="103" actId="1076"/>
          <ac:spMkLst>
            <pc:docMk/>
            <pc:sldMk cId="0" sldId="263"/>
            <ac:spMk id="3" creationId="{00000000-0000-0000-0000-000000000000}"/>
          </ac:spMkLst>
        </pc:spChg>
        <pc:spChg chg="add mod">
          <ac:chgData name="" userId="" providerId="" clId="Web-{6B3E82D3-D996-4FAC-A51D-BBA34C060D7F}" dt="2020-03-13T18:57:15.054" v="216" actId="20577"/>
          <ac:spMkLst>
            <pc:docMk/>
            <pc:sldMk cId="0" sldId="263"/>
            <ac:spMk id="6" creationId="{77FFD0FE-2414-4FC0-9684-AAA1B3EB5527}"/>
          </ac:spMkLst>
        </pc:spChg>
        <pc:spChg chg="add mod">
          <ac:chgData name="" userId="" providerId="" clId="Web-{6B3E82D3-D996-4FAC-A51D-BBA34C060D7F}" dt="2020-03-13T18:57:55.930" v="257" actId="20577"/>
          <ac:spMkLst>
            <pc:docMk/>
            <pc:sldMk cId="0" sldId="263"/>
            <ac:spMk id="7" creationId="{A7131055-B657-4A18-9148-801CA71BCF8B}"/>
          </ac:spMkLst>
        </pc:spChg>
        <pc:spChg chg="add del mod">
          <ac:chgData name="" userId="" providerId="" clId="Web-{6B3E82D3-D996-4FAC-A51D-BBA34C060D7F}" dt="2020-03-13T18:53:00.384" v="160"/>
          <ac:spMkLst>
            <pc:docMk/>
            <pc:sldMk cId="0" sldId="263"/>
            <ac:spMk id="8" creationId="{86DE1CF7-32DA-455D-8ED8-E3D27B1DDD81}"/>
          </ac:spMkLst>
        </pc:spChg>
        <pc:spChg chg="add mod">
          <ac:chgData name="" userId="" providerId="" clId="Web-{6B3E82D3-D996-4FAC-A51D-BBA34C060D7F}" dt="2020-03-13T19:00:08.633" v="266" actId="20577"/>
          <ac:spMkLst>
            <pc:docMk/>
            <pc:sldMk cId="0" sldId="263"/>
            <ac:spMk id="9" creationId="{FCDF4543-20E8-411D-B2C0-C3DF21480BF8}"/>
          </ac:spMkLst>
        </pc:spChg>
        <pc:spChg chg="add mod">
          <ac:chgData name="" userId="" providerId="" clId="Web-{6B3E82D3-D996-4FAC-A51D-BBA34C060D7F}" dt="2020-03-13T18:58:58.305" v="259" actId="20577"/>
          <ac:spMkLst>
            <pc:docMk/>
            <pc:sldMk cId="0" sldId="263"/>
            <ac:spMk id="10" creationId="{40A9DF1C-6410-4E88-86F3-902D3527D4A2}"/>
          </ac:spMkLst>
        </pc:spChg>
        <pc:cxnChg chg="add mod">
          <ac:chgData name="" userId="" providerId="" clId="Web-{6B3E82D3-D996-4FAC-A51D-BBA34C060D7F}" dt="2020-03-13T18:48:55.429" v="102" actId="1076"/>
          <ac:cxnSpMkLst>
            <pc:docMk/>
            <pc:sldMk cId="0" sldId="263"/>
            <ac:cxnSpMk id="4" creationId="{1F10DC52-20CB-4901-9444-376A25AD2EF3}"/>
          </ac:cxnSpMkLst>
        </pc:cxnChg>
        <pc:cxnChg chg="add mod">
          <ac:chgData name="" userId="" providerId="" clId="Web-{6B3E82D3-D996-4FAC-A51D-BBA34C060D7F}" dt="2020-03-13T18:50:07.304" v="109"/>
          <ac:cxnSpMkLst>
            <pc:docMk/>
            <pc:sldMk cId="0" sldId="263"/>
            <ac:cxnSpMk id="5" creationId="{98878726-F725-416C-AC7F-BC6DC4CA09B3}"/>
          </ac:cxnSpMkLst>
        </pc:cxnChg>
      </pc:sldChg>
      <pc:sldChg chg="modSp mod modClrScheme chgLayout">
        <pc:chgData name="" userId="" providerId="" clId="Web-{6B3E82D3-D996-4FAC-A51D-BBA34C060D7F}" dt="2020-03-13T18:17:09.873" v="8"/>
        <pc:sldMkLst>
          <pc:docMk/>
          <pc:sldMk cId="0" sldId="264"/>
        </pc:sldMkLst>
        <pc:spChg chg="mod ord">
          <ac:chgData name="" userId="" providerId="" clId="Web-{6B3E82D3-D996-4FAC-A51D-BBA34C060D7F}" dt="2020-03-13T18:17:09.873" v="8"/>
          <ac:spMkLst>
            <pc:docMk/>
            <pc:sldMk cId="0" sldId="264"/>
            <ac:spMk id="2" creationId="{00000000-0000-0000-0000-000000000000}"/>
          </ac:spMkLst>
        </pc:spChg>
      </pc:sldChg>
      <pc:sldChg chg="modSp mod modClrScheme chgLayout">
        <pc:chgData name="" userId="" providerId="" clId="Web-{6B3E82D3-D996-4FAC-A51D-BBA34C060D7F}" dt="2020-03-13T18:17:09.873" v="8"/>
        <pc:sldMkLst>
          <pc:docMk/>
          <pc:sldMk cId="0" sldId="266"/>
        </pc:sldMkLst>
        <pc:spChg chg="mod ord">
          <ac:chgData name="" userId="" providerId="" clId="Web-{6B3E82D3-D996-4FAC-A51D-BBA34C060D7F}" dt="2020-03-13T18:17:09.873" v="8"/>
          <ac:spMkLst>
            <pc:docMk/>
            <pc:sldMk cId="0" sldId="266"/>
            <ac:spMk id="2" creationId="{00000000-0000-0000-0000-000000000000}"/>
          </ac:spMkLst>
        </pc:spChg>
        <pc:spChg chg="mod ord">
          <ac:chgData name="" userId="" providerId="" clId="Web-{6B3E82D3-D996-4FAC-A51D-BBA34C060D7F}" dt="2020-03-13T18:17:09.873" v="8"/>
          <ac:spMkLst>
            <pc:docMk/>
            <pc:sldMk cId="0" sldId="266"/>
            <ac:spMk id="3" creationId="{00000000-0000-0000-0000-000000000000}"/>
          </ac:spMkLst>
        </pc:spChg>
      </pc:sldChg>
      <pc:sldChg chg="modSp mod modClrScheme chgLayout">
        <pc:chgData name="" userId="" providerId="" clId="Web-{6B3E82D3-D996-4FAC-A51D-BBA34C060D7F}" dt="2020-03-13T18:17:09.873" v="8"/>
        <pc:sldMkLst>
          <pc:docMk/>
          <pc:sldMk cId="0" sldId="267"/>
        </pc:sldMkLst>
        <pc:spChg chg="mod ord">
          <ac:chgData name="" userId="" providerId="" clId="Web-{6B3E82D3-D996-4FAC-A51D-BBA34C060D7F}" dt="2020-03-13T18:17:09.873" v="8"/>
          <ac:spMkLst>
            <pc:docMk/>
            <pc:sldMk cId="0" sldId="267"/>
            <ac:spMk id="2" creationId="{00000000-0000-0000-0000-000000000000}"/>
          </ac:spMkLst>
        </pc:spChg>
      </pc:sldChg>
      <pc:sldChg chg="addSp modSp mod modClrScheme chgLayout">
        <pc:chgData name="" userId="" providerId="" clId="Web-{6B3E82D3-D996-4FAC-A51D-BBA34C060D7F}" dt="2020-03-13T19:09:52.336" v="646" actId="20577"/>
        <pc:sldMkLst>
          <pc:docMk/>
          <pc:sldMk cId="0" sldId="268"/>
        </pc:sldMkLst>
        <pc:spChg chg="mod ord">
          <ac:chgData name="" userId="" providerId="" clId="Web-{6B3E82D3-D996-4FAC-A51D-BBA34C060D7F}" dt="2020-03-13T19:00:51.305" v="272" actId="14100"/>
          <ac:spMkLst>
            <pc:docMk/>
            <pc:sldMk cId="0" sldId="268"/>
            <ac:spMk id="2" creationId="{00000000-0000-0000-0000-000000000000}"/>
          </ac:spMkLst>
        </pc:spChg>
        <pc:spChg chg="add mod">
          <ac:chgData name="" userId="" providerId="" clId="Web-{6B3E82D3-D996-4FAC-A51D-BBA34C060D7F}" dt="2020-03-13T19:09:52.336" v="646" actId="20577"/>
          <ac:spMkLst>
            <pc:docMk/>
            <pc:sldMk cId="0" sldId="268"/>
            <ac:spMk id="3" creationId="{986B28C8-49D6-4358-913C-5244AFDD2478}"/>
          </ac:spMkLst>
        </pc:spChg>
      </pc:sldChg>
      <pc:sldChg chg="addSp delSp modSp mod modClrScheme chgLayout">
        <pc:chgData name="" userId="" providerId="" clId="Web-{6B3E82D3-D996-4FAC-A51D-BBA34C060D7F}" dt="2020-03-13T18:21:40.576" v="52" actId="20577"/>
        <pc:sldMkLst>
          <pc:docMk/>
          <pc:sldMk cId="0" sldId="269"/>
        </pc:sldMkLst>
        <pc:spChg chg="add del">
          <ac:chgData name="" userId="" providerId="" clId="Web-{6B3E82D3-D996-4FAC-A51D-BBA34C060D7F}" dt="2020-03-13T18:19:17.044" v="10"/>
          <ac:spMkLst>
            <pc:docMk/>
            <pc:sldMk cId="0" sldId="269"/>
            <ac:spMk id="3" creationId="{1B7B9C88-52D1-4E38-B879-21491578BA82}"/>
          </ac:spMkLst>
        </pc:spChg>
        <pc:spChg chg="add mod">
          <ac:chgData name="" userId="" providerId="" clId="Web-{6B3E82D3-D996-4FAC-A51D-BBA34C060D7F}" dt="2020-03-13T18:21:40.576" v="52" actId="20577"/>
          <ac:spMkLst>
            <pc:docMk/>
            <pc:sldMk cId="0" sldId="269"/>
            <ac:spMk id="4" creationId="{B99BB416-A5FB-464A-9BDF-4EE9D19578CA}"/>
          </ac:spMkLst>
        </pc:spChg>
      </pc:sldChg>
      <pc:sldChg chg="modSp new">
        <pc:chgData name="" userId="" providerId="" clId="Web-{6B3E82D3-D996-4FAC-A51D-BBA34C060D7F}" dt="2020-03-13T18:45:44.382" v="89" actId="20577"/>
        <pc:sldMkLst>
          <pc:docMk/>
          <pc:sldMk cId="2182110782" sldId="270"/>
        </pc:sldMkLst>
        <pc:spChg chg="mod">
          <ac:chgData name="" userId="" providerId="" clId="Web-{6B3E82D3-D996-4FAC-A51D-BBA34C060D7F}" dt="2020-03-13T18:45:44.382" v="89" actId="20577"/>
          <ac:spMkLst>
            <pc:docMk/>
            <pc:sldMk cId="2182110782" sldId="270"/>
            <ac:spMk id="2" creationId="{753F9BEE-1A87-4F38-8856-11E62D7461FB}"/>
          </ac:spMkLst>
        </pc:spChg>
      </pc:sldChg>
      <pc:sldMasterChg chg="del delSldLayout">
        <pc:chgData name="" userId="" providerId="" clId="Web-{6B3E82D3-D996-4FAC-A51D-BBA34C060D7F}" dt="2020-03-13T18:16:35.294" v="4"/>
        <pc:sldMasterMkLst>
          <pc:docMk/>
          <pc:sldMasterMk cId="0" sldId="2147483804"/>
        </pc:sldMasterMkLst>
        <pc:sldLayoutChg chg="del">
          <pc:chgData name="" userId="" providerId="" clId="Web-{6B3E82D3-D996-4FAC-A51D-BBA34C060D7F}" dt="2020-03-13T18:16:35.294" v="4"/>
          <pc:sldLayoutMkLst>
            <pc:docMk/>
            <pc:sldMasterMk cId="0" sldId="2147483804"/>
            <pc:sldLayoutMk cId="0" sldId="2147483805"/>
          </pc:sldLayoutMkLst>
        </pc:sldLayoutChg>
        <pc:sldLayoutChg chg="del">
          <pc:chgData name="" userId="" providerId="" clId="Web-{6B3E82D3-D996-4FAC-A51D-BBA34C060D7F}" dt="2020-03-13T18:16:35.294" v="4"/>
          <pc:sldLayoutMkLst>
            <pc:docMk/>
            <pc:sldMasterMk cId="0" sldId="2147483804"/>
            <pc:sldLayoutMk cId="0" sldId="2147483806"/>
          </pc:sldLayoutMkLst>
        </pc:sldLayoutChg>
        <pc:sldLayoutChg chg="del">
          <pc:chgData name="" userId="" providerId="" clId="Web-{6B3E82D3-D996-4FAC-A51D-BBA34C060D7F}" dt="2020-03-13T18:16:35.294" v="4"/>
          <pc:sldLayoutMkLst>
            <pc:docMk/>
            <pc:sldMasterMk cId="0" sldId="2147483804"/>
            <pc:sldLayoutMk cId="0" sldId="2147483807"/>
          </pc:sldLayoutMkLst>
        </pc:sldLayoutChg>
        <pc:sldLayoutChg chg="del">
          <pc:chgData name="" userId="" providerId="" clId="Web-{6B3E82D3-D996-4FAC-A51D-BBA34C060D7F}" dt="2020-03-13T18:16:35.294" v="4"/>
          <pc:sldLayoutMkLst>
            <pc:docMk/>
            <pc:sldMasterMk cId="0" sldId="2147483804"/>
            <pc:sldLayoutMk cId="0" sldId="2147483808"/>
          </pc:sldLayoutMkLst>
        </pc:sldLayoutChg>
        <pc:sldLayoutChg chg="del">
          <pc:chgData name="" userId="" providerId="" clId="Web-{6B3E82D3-D996-4FAC-A51D-BBA34C060D7F}" dt="2020-03-13T18:16:35.294" v="4"/>
          <pc:sldLayoutMkLst>
            <pc:docMk/>
            <pc:sldMasterMk cId="0" sldId="2147483804"/>
            <pc:sldLayoutMk cId="0" sldId="2147483809"/>
          </pc:sldLayoutMkLst>
        </pc:sldLayoutChg>
        <pc:sldLayoutChg chg="del">
          <pc:chgData name="" userId="" providerId="" clId="Web-{6B3E82D3-D996-4FAC-A51D-BBA34C060D7F}" dt="2020-03-13T18:16:35.294" v="4"/>
          <pc:sldLayoutMkLst>
            <pc:docMk/>
            <pc:sldMasterMk cId="0" sldId="2147483804"/>
            <pc:sldLayoutMk cId="0" sldId="2147483810"/>
          </pc:sldLayoutMkLst>
        </pc:sldLayoutChg>
        <pc:sldLayoutChg chg="del">
          <pc:chgData name="" userId="" providerId="" clId="Web-{6B3E82D3-D996-4FAC-A51D-BBA34C060D7F}" dt="2020-03-13T18:16:35.294" v="4"/>
          <pc:sldLayoutMkLst>
            <pc:docMk/>
            <pc:sldMasterMk cId="0" sldId="2147483804"/>
            <pc:sldLayoutMk cId="0" sldId="2147483811"/>
          </pc:sldLayoutMkLst>
        </pc:sldLayoutChg>
        <pc:sldLayoutChg chg="del">
          <pc:chgData name="" userId="" providerId="" clId="Web-{6B3E82D3-D996-4FAC-A51D-BBA34C060D7F}" dt="2020-03-13T18:16:35.294" v="4"/>
          <pc:sldLayoutMkLst>
            <pc:docMk/>
            <pc:sldMasterMk cId="0" sldId="2147483804"/>
            <pc:sldLayoutMk cId="0" sldId="2147483812"/>
          </pc:sldLayoutMkLst>
        </pc:sldLayoutChg>
        <pc:sldLayoutChg chg="del">
          <pc:chgData name="" userId="" providerId="" clId="Web-{6B3E82D3-D996-4FAC-A51D-BBA34C060D7F}" dt="2020-03-13T18:16:35.294" v="4"/>
          <pc:sldLayoutMkLst>
            <pc:docMk/>
            <pc:sldMasterMk cId="0" sldId="2147483804"/>
            <pc:sldLayoutMk cId="0" sldId="2147483813"/>
          </pc:sldLayoutMkLst>
        </pc:sldLayoutChg>
        <pc:sldLayoutChg chg="del">
          <pc:chgData name="" userId="" providerId="" clId="Web-{6B3E82D3-D996-4FAC-A51D-BBA34C060D7F}" dt="2020-03-13T18:16:35.294" v="4"/>
          <pc:sldLayoutMkLst>
            <pc:docMk/>
            <pc:sldMasterMk cId="0" sldId="2147483804"/>
            <pc:sldLayoutMk cId="0" sldId="2147483814"/>
          </pc:sldLayoutMkLst>
        </pc:sldLayoutChg>
        <pc:sldLayoutChg chg="del">
          <pc:chgData name="" userId="" providerId="" clId="Web-{6B3E82D3-D996-4FAC-A51D-BBA34C060D7F}" dt="2020-03-13T18:16:35.294" v="4"/>
          <pc:sldLayoutMkLst>
            <pc:docMk/>
            <pc:sldMasterMk cId="0" sldId="2147483804"/>
            <pc:sldLayoutMk cId="0" sldId="2147483815"/>
          </pc:sldLayoutMkLst>
        </pc:sldLayoutChg>
      </pc:sldMasterChg>
      <pc:sldMasterChg chg="add del addSldLayout delSldLayout modSldLayout">
        <pc:chgData name="" userId="" providerId="" clId="Web-{6B3E82D3-D996-4FAC-A51D-BBA34C060D7F}" dt="2020-03-13T18:16:41.029" v="5"/>
        <pc:sldMasterMkLst>
          <pc:docMk/>
          <pc:sldMasterMk cId="2383076442" sldId="2147483816"/>
        </pc:sldMasterMkLst>
        <pc:sldLayoutChg chg="add del mod replId">
          <pc:chgData name="" userId="" providerId="" clId="Web-{6B3E82D3-D996-4FAC-A51D-BBA34C060D7F}" dt="2020-03-13T18:16:41.029" v="5"/>
          <pc:sldLayoutMkLst>
            <pc:docMk/>
            <pc:sldMasterMk cId="2383076442" sldId="2147483816"/>
            <pc:sldLayoutMk cId="1653038004" sldId="2147483817"/>
          </pc:sldLayoutMkLst>
        </pc:sldLayoutChg>
        <pc:sldLayoutChg chg="add del mod replId">
          <pc:chgData name="" userId="" providerId="" clId="Web-{6B3E82D3-D996-4FAC-A51D-BBA34C060D7F}" dt="2020-03-13T18:16:41.029" v="5"/>
          <pc:sldLayoutMkLst>
            <pc:docMk/>
            <pc:sldMasterMk cId="2383076442" sldId="2147483816"/>
            <pc:sldLayoutMk cId="2953116951" sldId="2147483818"/>
          </pc:sldLayoutMkLst>
        </pc:sldLayoutChg>
        <pc:sldLayoutChg chg="add del mod replId">
          <pc:chgData name="" userId="" providerId="" clId="Web-{6B3E82D3-D996-4FAC-A51D-BBA34C060D7F}" dt="2020-03-13T18:16:41.029" v="5"/>
          <pc:sldLayoutMkLst>
            <pc:docMk/>
            <pc:sldMasterMk cId="2383076442" sldId="2147483816"/>
            <pc:sldLayoutMk cId="1604433705" sldId="2147483819"/>
          </pc:sldLayoutMkLst>
        </pc:sldLayoutChg>
        <pc:sldLayoutChg chg="add del mod replId">
          <pc:chgData name="" userId="" providerId="" clId="Web-{6B3E82D3-D996-4FAC-A51D-BBA34C060D7F}" dt="2020-03-13T18:16:41.029" v="5"/>
          <pc:sldLayoutMkLst>
            <pc:docMk/>
            <pc:sldMasterMk cId="2383076442" sldId="2147483816"/>
            <pc:sldLayoutMk cId="1041526235" sldId="2147483820"/>
          </pc:sldLayoutMkLst>
        </pc:sldLayoutChg>
        <pc:sldLayoutChg chg="add del mod replId">
          <pc:chgData name="" userId="" providerId="" clId="Web-{6B3E82D3-D996-4FAC-A51D-BBA34C060D7F}" dt="2020-03-13T18:16:41.029" v="5"/>
          <pc:sldLayoutMkLst>
            <pc:docMk/>
            <pc:sldMasterMk cId="2383076442" sldId="2147483816"/>
            <pc:sldLayoutMk cId="2251683634" sldId="2147483821"/>
          </pc:sldLayoutMkLst>
        </pc:sldLayoutChg>
        <pc:sldLayoutChg chg="add del mod replId">
          <pc:chgData name="" userId="" providerId="" clId="Web-{6B3E82D3-D996-4FAC-A51D-BBA34C060D7F}" dt="2020-03-13T18:16:41.029" v="5"/>
          <pc:sldLayoutMkLst>
            <pc:docMk/>
            <pc:sldMasterMk cId="2383076442" sldId="2147483816"/>
            <pc:sldLayoutMk cId="3495052478" sldId="2147483822"/>
          </pc:sldLayoutMkLst>
        </pc:sldLayoutChg>
        <pc:sldLayoutChg chg="add del mod replId">
          <pc:chgData name="" userId="" providerId="" clId="Web-{6B3E82D3-D996-4FAC-A51D-BBA34C060D7F}" dt="2020-03-13T18:16:41.029" v="5"/>
          <pc:sldLayoutMkLst>
            <pc:docMk/>
            <pc:sldMasterMk cId="2383076442" sldId="2147483816"/>
            <pc:sldLayoutMk cId="1361184945" sldId="2147483823"/>
          </pc:sldLayoutMkLst>
        </pc:sldLayoutChg>
        <pc:sldLayoutChg chg="add del mod replId">
          <pc:chgData name="" userId="" providerId="" clId="Web-{6B3E82D3-D996-4FAC-A51D-BBA34C060D7F}" dt="2020-03-13T18:16:41.029" v="5"/>
          <pc:sldLayoutMkLst>
            <pc:docMk/>
            <pc:sldMasterMk cId="2383076442" sldId="2147483816"/>
            <pc:sldLayoutMk cId="511031" sldId="2147483824"/>
          </pc:sldLayoutMkLst>
        </pc:sldLayoutChg>
        <pc:sldLayoutChg chg="add del mod replId">
          <pc:chgData name="" userId="" providerId="" clId="Web-{6B3E82D3-D996-4FAC-A51D-BBA34C060D7F}" dt="2020-03-13T18:16:41.029" v="5"/>
          <pc:sldLayoutMkLst>
            <pc:docMk/>
            <pc:sldMasterMk cId="2383076442" sldId="2147483816"/>
            <pc:sldLayoutMk cId="383793801" sldId="2147483825"/>
          </pc:sldLayoutMkLst>
        </pc:sldLayoutChg>
        <pc:sldLayoutChg chg="add del mod replId">
          <pc:chgData name="" userId="" providerId="" clId="Web-{6B3E82D3-D996-4FAC-A51D-BBA34C060D7F}" dt="2020-03-13T18:16:41.029" v="5"/>
          <pc:sldLayoutMkLst>
            <pc:docMk/>
            <pc:sldMasterMk cId="2383076442" sldId="2147483816"/>
            <pc:sldLayoutMk cId="4051100716" sldId="2147483826"/>
          </pc:sldLayoutMkLst>
        </pc:sldLayoutChg>
        <pc:sldLayoutChg chg="add del mod replId">
          <pc:chgData name="" userId="" providerId="" clId="Web-{6B3E82D3-D996-4FAC-A51D-BBA34C060D7F}" dt="2020-03-13T18:16:41.029" v="5"/>
          <pc:sldLayoutMkLst>
            <pc:docMk/>
            <pc:sldMasterMk cId="2383076442" sldId="2147483816"/>
            <pc:sldLayoutMk cId="3065057336" sldId="2147483827"/>
          </pc:sldLayoutMkLst>
        </pc:sldLayoutChg>
      </pc:sldMasterChg>
      <pc:sldMasterChg chg="add del addSldLayout delSldLayout modSldLayout">
        <pc:chgData name="" userId="" providerId="" clId="Web-{6B3E82D3-D996-4FAC-A51D-BBA34C060D7F}" dt="2020-03-13T18:16:45.029" v="6"/>
        <pc:sldMasterMkLst>
          <pc:docMk/>
          <pc:sldMasterMk cId="3088132240" sldId="2147483828"/>
        </pc:sldMasterMkLst>
        <pc:sldLayoutChg chg="add del mod replId">
          <pc:chgData name="" userId="" providerId="" clId="Web-{6B3E82D3-D996-4FAC-A51D-BBA34C060D7F}" dt="2020-03-13T18:16:45.029" v="6"/>
          <pc:sldLayoutMkLst>
            <pc:docMk/>
            <pc:sldMasterMk cId="3088132240" sldId="2147483828"/>
            <pc:sldLayoutMk cId="3317341264" sldId="2147483829"/>
          </pc:sldLayoutMkLst>
        </pc:sldLayoutChg>
        <pc:sldLayoutChg chg="add del mod replId">
          <pc:chgData name="" userId="" providerId="" clId="Web-{6B3E82D3-D996-4FAC-A51D-BBA34C060D7F}" dt="2020-03-13T18:16:45.029" v="6"/>
          <pc:sldLayoutMkLst>
            <pc:docMk/>
            <pc:sldMasterMk cId="3088132240" sldId="2147483828"/>
            <pc:sldLayoutMk cId="3890850543" sldId="2147483830"/>
          </pc:sldLayoutMkLst>
        </pc:sldLayoutChg>
        <pc:sldLayoutChg chg="add del mod replId">
          <pc:chgData name="" userId="" providerId="" clId="Web-{6B3E82D3-D996-4FAC-A51D-BBA34C060D7F}" dt="2020-03-13T18:16:45.029" v="6"/>
          <pc:sldLayoutMkLst>
            <pc:docMk/>
            <pc:sldMasterMk cId="3088132240" sldId="2147483828"/>
            <pc:sldLayoutMk cId="3956406788" sldId="2147483831"/>
          </pc:sldLayoutMkLst>
        </pc:sldLayoutChg>
        <pc:sldLayoutChg chg="add del mod replId">
          <pc:chgData name="" userId="" providerId="" clId="Web-{6B3E82D3-D996-4FAC-A51D-BBA34C060D7F}" dt="2020-03-13T18:16:45.029" v="6"/>
          <pc:sldLayoutMkLst>
            <pc:docMk/>
            <pc:sldMasterMk cId="3088132240" sldId="2147483828"/>
            <pc:sldLayoutMk cId="3147040010" sldId="2147483832"/>
          </pc:sldLayoutMkLst>
        </pc:sldLayoutChg>
        <pc:sldLayoutChg chg="add del mod replId">
          <pc:chgData name="" userId="" providerId="" clId="Web-{6B3E82D3-D996-4FAC-A51D-BBA34C060D7F}" dt="2020-03-13T18:16:45.029" v="6"/>
          <pc:sldLayoutMkLst>
            <pc:docMk/>
            <pc:sldMasterMk cId="3088132240" sldId="2147483828"/>
            <pc:sldLayoutMk cId="2396250849" sldId="2147483833"/>
          </pc:sldLayoutMkLst>
        </pc:sldLayoutChg>
        <pc:sldLayoutChg chg="add del mod replId">
          <pc:chgData name="" userId="" providerId="" clId="Web-{6B3E82D3-D996-4FAC-A51D-BBA34C060D7F}" dt="2020-03-13T18:16:45.029" v="6"/>
          <pc:sldLayoutMkLst>
            <pc:docMk/>
            <pc:sldMasterMk cId="3088132240" sldId="2147483828"/>
            <pc:sldLayoutMk cId="1706650957" sldId="2147483834"/>
          </pc:sldLayoutMkLst>
        </pc:sldLayoutChg>
        <pc:sldLayoutChg chg="add del mod replId">
          <pc:chgData name="" userId="" providerId="" clId="Web-{6B3E82D3-D996-4FAC-A51D-BBA34C060D7F}" dt="2020-03-13T18:16:45.029" v="6"/>
          <pc:sldLayoutMkLst>
            <pc:docMk/>
            <pc:sldMasterMk cId="3088132240" sldId="2147483828"/>
            <pc:sldLayoutMk cId="1235701647" sldId="2147483835"/>
          </pc:sldLayoutMkLst>
        </pc:sldLayoutChg>
        <pc:sldLayoutChg chg="add del mod replId">
          <pc:chgData name="" userId="" providerId="" clId="Web-{6B3E82D3-D996-4FAC-A51D-BBA34C060D7F}" dt="2020-03-13T18:16:45.029" v="6"/>
          <pc:sldLayoutMkLst>
            <pc:docMk/>
            <pc:sldMasterMk cId="3088132240" sldId="2147483828"/>
            <pc:sldLayoutMk cId="1705599223" sldId="2147483836"/>
          </pc:sldLayoutMkLst>
        </pc:sldLayoutChg>
        <pc:sldLayoutChg chg="add del mod replId">
          <pc:chgData name="" userId="" providerId="" clId="Web-{6B3E82D3-D996-4FAC-A51D-BBA34C060D7F}" dt="2020-03-13T18:16:45.029" v="6"/>
          <pc:sldLayoutMkLst>
            <pc:docMk/>
            <pc:sldMasterMk cId="3088132240" sldId="2147483828"/>
            <pc:sldLayoutMk cId="3844437227" sldId="2147483837"/>
          </pc:sldLayoutMkLst>
        </pc:sldLayoutChg>
        <pc:sldLayoutChg chg="add del mod replId">
          <pc:chgData name="" userId="" providerId="" clId="Web-{6B3E82D3-D996-4FAC-A51D-BBA34C060D7F}" dt="2020-03-13T18:16:45.029" v="6"/>
          <pc:sldLayoutMkLst>
            <pc:docMk/>
            <pc:sldMasterMk cId="3088132240" sldId="2147483828"/>
            <pc:sldLayoutMk cId="3841296324" sldId="2147483838"/>
          </pc:sldLayoutMkLst>
        </pc:sldLayoutChg>
        <pc:sldLayoutChg chg="add del mod replId">
          <pc:chgData name="" userId="" providerId="" clId="Web-{6B3E82D3-D996-4FAC-A51D-BBA34C060D7F}" dt="2020-03-13T18:16:45.029" v="6"/>
          <pc:sldLayoutMkLst>
            <pc:docMk/>
            <pc:sldMasterMk cId="3088132240" sldId="2147483828"/>
            <pc:sldLayoutMk cId="3957532837" sldId="2147483839"/>
          </pc:sldLayoutMkLst>
        </pc:sldLayoutChg>
      </pc:sldMasterChg>
      <pc:sldMasterChg chg="add del addSldLayout delSldLayout modSldLayout">
        <pc:chgData name="" userId="" providerId="" clId="Web-{6B3E82D3-D996-4FAC-A51D-BBA34C060D7F}" dt="2020-03-13T18:16:54.154" v="7"/>
        <pc:sldMasterMkLst>
          <pc:docMk/>
          <pc:sldMasterMk cId="1389261041" sldId="2147483840"/>
        </pc:sldMasterMkLst>
        <pc:sldLayoutChg chg="add del mod replId">
          <pc:chgData name="" userId="" providerId="" clId="Web-{6B3E82D3-D996-4FAC-A51D-BBA34C060D7F}" dt="2020-03-13T18:16:54.154" v="7"/>
          <pc:sldLayoutMkLst>
            <pc:docMk/>
            <pc:sldMasterMk cId="1389261041" sldId="2147483840"/>
            <pc:sldLayoutMk cId="3054973496" sldId="2147483841"/>
          </pc:sldLayoutMkLst>
        </pc:sldLayoutChg>
        <pc:sldLayoutChg chg="add del mod replId">
          <pc:chgData name="" userId="" providerId="" clId="Web-{6B3E82D3-D996-4FAC-A51D-BBA34C060D7F}" dt="2020-03-13T18:16:54.154" v="7"/>
          <pc:sldLayoutMkLst>
            <pc:docMk/>
            <pc:sldMasterMk cId="1389261041" sldId="2147483840"/>
            <pc:sldLayoutMk cId="3753665243" sldId="2147483842"/>
          </pc:sldLayoutMkLst>
        </pc:sldLayoutChg>
        <pc:sldLayoutChg chg="add del mod replId">
          <pc:chgData name="" userId="" providerId="" clId="Web-{6B3E82D3-D996-4FAC-A51D-BBA34C060D7F}" dt="2020-03-13T18:16:54.154" v="7"/>
          <pc:sldLayoutMkLst>
            <pc:docMk/>
            <pc:sldMasterMk cId="1389261041" sldId="2147483840"/>
            <pc:sldLayoutMk cId="2413621996" sldId="2147483843"/>
          </pc:sldLayoutMkLst>
        </pc:sldLayoutChg>
        <pc:sldLayoutChg chg="add del mod replId">
          <pc:chgData name="" userId="" providerId="" clId="Web-{6B3E82D3-D996-4FAC-A51D-BBA34C060D7F}" dt="2020-03-13T18:16:54.154" v="7"/>
          <pc:sldLayoutMkLst>
            <pc:docMk/>
            <pc:sldMasterMk cId="1389261041" sldId="2147483840"/>
            <pc:sldLayoutMk cId="1562159513" sldId="2147483844"/>
          </pc:sldLayoutMkLst>
        </pc:sldLayoutChg>
        <pc:sldLayoutChg chg="add del mod replId">
          <pc:chgData name="" userId="" providerId="" clId="Web-{6B3E82D3-D996-4FAC-A51D-BBA34C060D7F}" dt="2020-03-13T18:16:54.154" v="7"/>
          <pc:sldLayoutMkLst>
            <pc:docMk/>
            <pc:sldMasterMk cId="1389261041" sldId="2147483840"/>
            <pc:sldLayoutMk cId="2531346371" sldId="2147483845"/>
          </pc:sldLayoutMkLst>
        </pc:sldLayoutChg>
        <pc:sldLayoutChg chg="add del mod replId">
          <pc:chgData name="" userId="" providerId="" clId="Web-{6B3E82D3-D996-4FAC-A51D-BBA34C060D7F}" dt="2020-03-13T18:16:54.154" v="7"/>
          <pc:sldLayoutMkLst>
            <pc:docMk/>
            <pc:sldMasterMk cId="1389261041" sldId="2147483840"/>
            <pc:sldLayoutMk cId="1269930701" sldId="2147483846"/>
          </pc:sldLayoutMkLst>
        </pc:sldLayoutChg>
        <pc:sldLayoutChg chg="add del mod replId">
          <pc:chgData name="" userId="" providerId="" clId="Web-{6B3E82D3-D996-4FAC-A51D-BBA34C060D7F}" dt="2020-03-13T18:16:54.154" v="7"/>
          <pc:sldLayoutMkLst>
            <pc:docMk/>
            <pc:sldMasterMk cId="1389261041" sldId="2147483840"/>
            <pc:sldLayoutMk cId="2855693517" sldId="2147483847"/>
          </pc:sldLayoutMkLst>
        </pc:sldLayoutChg>
        <pc:sldLayoutChg chg="add del mod replId">
          <pc:chgData name="" userId="" providerId="" clId="Web-{6B3E82D3-D996-4FAC-A51D-BBA34C060D7F}" dt="2020-03-13T18:16:54.154" v="7"/>
          <pc:sldLayoutMkLst>
            <pc:docMk/>
            <pc:sldMasterMk cId="1389261041" sldId="2147483840"/>
            <pc:sldLayoutMk cId="773920713" sldId="2147483848"/>
          </pc:sldLayoutMkLst>
        </pc:sldLayoutChg>
        <pc:sldLayoutChg chg="add del mod replId">
          <pc:chgData name="" userId="" providerId="" clId="Web-{6B3E82D3-D996-4FAC-A51D-BBA34C060D7F}" dt="2020-03-13T18:16:54.154" v="7"/>
          <pc:sldLayoutMkLst>
            <pc:docMk/>
            <pc:sldMasterMk cId="1389261041" sldId="2147483840"/>
            <pc:sldLayoutMk cId="4008970507" sldId="2147483849"/>
          </pc:sldLayoutMkLst>
        </pc:sldLayoutChg>
        <pc:sldLayoutChg chg="add del mod replId">
          <pc:chgData name="" userId="" providerId="" clId="Web-{6B3E82D3-D996-4FAC-A51D-BBA34C060D7F}" dt="2020-03-13T18:16:54.154" v="7"/>
          <pc:sldLayoutMkLst>
            <pc:docMk/>
            <pc:sldMasterMk cId="1389261041" sldId="2147483840"/>
            <pc:sldLayoutMk cId="1745827518" sldId="2147483850"/>
          </pc:sldLayoutMkLst>
        </pc:sldLayoutChg>
        <pc:sldLayoutChg chg="add del mod replId">
          <pc:chgData name="" userId="" providerId="" clId="Web-{6B3E82D3-D996-4FAC-A51D-BBA34C060D7F}" dt="2020-03-13T18:16:54.154" v="7"/>
          <pc:sldLayoutMkLst>
            <pc:docMk/>
            <pc:sldMasterMk cId="1389261041" sldId="2147483840"/>
            <pc:sldLayoutMk cId="2423566071" sldId="2147483851"/>
          </pc:sldLayoutMkLst>
        </pc:sldLayoutChg>
        <pc:sldLayoutChg chg="add del mod replId">
          <pc:chgData name="" userId="" providerId="" clId="Web-{6B3E82D3-D996-4FAC-A51D-BBA34C060D7F}" dt="2020-03-13T18:16:54.154" v="7"/>
          <pc:sldLayoutMkLst>
            <pc:docMk/>
            <pc:sldMasterMk cId="1389261041" sldId="2147483840"/>
            <pc:sldLayoutMk cId="1820333054" sldId="2147483852"/>
          </pc:sldLayoutMkLst>
        </pc:sldLayoutChg>
        <pc:sldLayoutChg chg="add del mod replId">
          <pc:chgData name="" userId="" providerId="" clId="Web-{6B3E82D3-D996-4FAC-A51D-BBA34C060D7F}" dt="2020-03-13T18:16:54.154" v="7"/>
          <pc:sldLayoutMkLst>
            <pc:docMk/>
            <pc:sldMasterMk cId="1389261041" sldId="2147483840"/>
            <pc:sldLayoutMk cId="3455402407" sldId="2147483853"/>
          </pc:sldLayoutMkLst>
        </pc:sldLayoutChg>
        <pc:sldLayoutChg chg="add del mod replId">
          <pc:chgData name="" userId="" providerId="" clId="Web-{6B3E82D3-D996-4FAC-A51D-BBA34C060D7F}" dt="2020-03-13T18:16:54.154" v="7"/>
          <pc:sldLayoutMkLst>
            <pc:docMk/>
            <pc:sldMasterMk cId="1389261041" sldId="2147483840"/>
            <pc:sldLayoutMk cId="2995943800" sldId="2147483854"/>
          </pc:sldLayoutMkLst>
        </pc:sldLayoutChg>
        <pc:sldLayoutChg chg="add del mod replId">
          <pc:chgData name="" userId="" providerId="" clId="Web-{6B3E82D3-D996-4FAC-A51D-BBA34C060D7F}" dt="2020-03-13T18:16:54.154" v="7"/>
          <pc:sldLayoutMkLst>
            <pc:docMk/>
            <pc:sldMasterMk cId="1389261041" sldId="2147483840"/>
            <pc:sldLayoutMk cId="3630588736" sldId="2147483855"/>
          </pc:sldLayoutMkLst>
        </pc:sldLayoutChg>
        <pc:sldLayoutChg chg="add del mod replId">
          <pc:chgData name="" userId="" providerId="" clId="Web-{6B3E82D3-D996-4FAC-A51D-BBA34C060D7F}" dt="2020-03-13T18:16:54.154" v="7"/>
          <pc:sldLayoutMkLst>
            <pc:docMk/>
            <pc:sldMasterMk cId="1389261041" sldId="2147483840"/>
            <pc:sldLayoutMk cId="2048647404" sldId="2147483856"/>
          </pc:sldLayoutMkLst>
        </pc:sldLayoutChg>
        <pc:sldLayoutChg chg="add del mod replId">
          <pc:chgData name="" userId="" providerId="" clId="Web-{6B3E82D3-D996-4FAC-A51D-BBA34C060D7F}" dt="2020-03-13T18:16:54.154" v="7"/>
          <pc:sldLayoutMkLst>
            <pc:docMk/>
            <pc:sldMasterMk cId="1389261041" sldId="2147483840"/>
            <pc:sldLayoutMk cId="361123868" sldId="2147483857"/>
          </pc:sldLayoutMkLst>
        </pc:sldLayoutChg>
      </pc:sldMasterChg>
      <pc:sldMasterChg chg="add del addSldLayout delSldLayout modSldLayout">
        <pc:chgData name="" userId="" providerId="" clId="Web-{6B3E82D3-D996-4FAC-A51D-BBA34C060D7F}" dt="2020-03-13T18:17:09.873" v="8"/>
        <pc:sldMasterMkLst>
          <pc:docMk/>
          <pc:sldMasterMk cId="1190461423" sldId="2147483858"/>
        </pc:sldMasterMkLst>
        <pc:sldLayoutChg chg="add del mod replId">
          <pc:chgData name="" userId="" providerId="" clId="Web-{6B3E82D3-D996-4FAC-A51D-BBA34C060D7F}" dt="2020-03-13T18:17:09.873" v="8"/>
          <pc:sldLayoutMkLst>
            <pc:docMk/>
            <pc:sldMasterMk cId="1190461423" sldId="2147483858"/>
            <pc:sldLayoutMk cId="2748886355" sldId="2147483859"/>
          </pc:sldLayoutMkLst>
        </pc:sldLayoutChg>
        <pc:sldLayoutChg chg="add del mod replId">
          <pc:chgData name="" userId="" providerId="" clId="Web-{6B3E82D3-D996-4FAC-A51D-BBA34C060D7F}" dt="2020-03-13T18:17:09.873" v="8"/>
          <pc:sldLayoutMkLst>
            <pc:docMk/>
            <pc:sldMasterMk cId="1190461423" sldId="2147483858"/>
            <pc:sldLayoutMk cId="905567944" sldId="2147483860"/>
          </pc:sldLayoutMkLst>
        </pc:sldLayoutChg>
        <pc:sldLayoutChg chg="add del mod replId">
          <pc:chgData name="" userId="" providerId="" clId="Web-{6B3E82D3-D996-4FAC-A51D-BBA34C060D7F}" dt="2020-03-13T18:17:09.873" v="8"/>
          <pc:sldLayoutMkLst>
            <pc:docMk/>
            <pc:sldMasterMk cId="1190461423" sldId="2147483858"/>
            <pc:sldLayoutMk cId="771246835" sldId="2147483861"/>
          </pc:sldLayoutMkLst>
        </pc:sldLayoutChg>
        <pc:sldLayoutChg chg="add del mod replId">
          <pc:chgData name="" userId="" providerId="" clId="Web-{6B3E82D3-D996-4FAC-A51D-BBA34C060D7F}" dt="2020-03-13T18:17:09.873" v="8"/>
          <pc:sldLayoutMkLst>
            <pc:docMk/>
            <pc:sldMasterMk cId="1190461423" sldId="2147483858"/>
            <pc:sldLayoutMk cId="1290729189" sldId="2147483862"/>
          </pc:sldLayoutMkLst>
        </pc:sldLayoutChg>
        <pc:sldLayoutChg chg="add del mod replId">
          <pc:chgData name="" userId="" providerId="" clId="Web-{6B3E82D3-D996-4FAC-A51D-BBA34C060D7F}" dt="2020-03-13T18:17:09.873" v="8"/>
          <pc:sldLayoutMkLst>
            <pc:docMk/>
            <pc:sldMasterMk cId="1190461423" sldId="2147483858"/>
            <pc:sldLayoutMk cId="2388885518" sldId="2147483863"/>
          </pc:sldLayoutMkLst>
        </pc:sldLayoutChg>
        <pc:sldLayoutChg chg="add del mod replId">
          <pc:chgData name="" userId="" providerId="" clId="Web-{6B3E82D3-D996-4FAC-A51D-BBA34C060D7F}" dt="2020-03-13T18:17:09.873" v="8"/>
          <pc:sldLayoutMkLst>
            <pc:docMk/>
            <pc:sldMasterMk cId="1190461423" sldId="2147483858"/>
            <pc:sldLayoutMk cId="1296208501" sldId="2147483864"/>
          </pc:sldLayoutMkLst>
        </pc:sldLayoutChg>
        <pc:sldLayoutChg chg="add del mod replId">
          <pc:chgData name="" userId="" providerId="" clId="Web-{6B3E82D3-D996-4FAC-A51D-BBA34C060D7F}" dt="2020-03-13T18:17:09.873" v="8"/>
          <pc:sldLayoutMkLst>
            <pc:docMk/>
            <pc:sldMasterMk cId="1190461423" sldId="2147483858"/>
            <pc:sldLayoutMk cId="1914422926" sldId="2147483865"/>
          </pc:sldLayoutMkLst>
        </pc:sldLayoutChg>
        <pc:sldLayoutChg chg="add del mod replId">
          <pc:chgData name="" userId="" providerId="" clId="Web-{6B3E82D3-D996-4FAC-A51D-BBA34C060D7F}" dt="2020-03-13T18:17:09.873" v="8"/>
          <pc:sldLayoutMkLst>
            <pc:docMk/>
            <pc:sldMasterMk cId="1190461423" sldId="2147483858"/>
            <pc:sldLayoutMk cId="229232550" sldId="2147483866"/>
          </pc:sldLayoutMkLst>
        </pc:sldLayoutChg>
        <pc:sldLayoutChg chg="add del mod replId">
          <pc:chgData name="" userId="" providerId="" clId="Web-{6B3E82D3-D996-4FAC-A51D-BBA34C060D7F}" dt="2020-03-13T18:17:09.873" v="8"/>
          <pc:sldLayoutMkLst>
            <pc:docMk/>
            <pc:sldMasterMk cId="1190461423" sldId="2147483858"/>
            <pc:sldLayoutMk cId="3321642678" sldId="2147483867"/>
          </pc:sldLayoutMkLst>
        </pc:sldLayoutChg>
        <pc:sldLayoutChg chg="add del mod replId">
          <pc:chgData name="" userId="" providerId="" clId="Web-{6B3E82D3-D996-4FAC-A51D-BBA34C060D7F}" dt="2020-03-13T18:17:09.873" v="8"/>
          <pc:sldLayoutMkLst>
            <pc:docMk/>
            <pc:sldMasterMk cId="1190461423" sldId="2147483858"/>
            <pc:sldLayoutMk cId="3845326121" sldId="2147483868"/>
          </pc:sldLayoutMkLst>
        </pc:sldLayoutChg>
        <pc:sldLayoutChg chg="add del mod replId">
          <pc:chgData name="" userId="" providerId="" clId="Web-{6B3E82D3-D996-4FAC-A51D-BBA34C060D7F}" dt="2020-03-13T18:17:09.873" v="8"/>
          <pc:sldLayoutMkLst>
            <pc:docMk/>
            <pc:sldMasterMk cId="1190461423" sldId="2147483858"/>
            <pc:sldLayoutMk cId="804461142" sldId="2147483869"/>
          </pc:sldLayoutMkLst>
        </pc:sldLayoutChg>
        <pc:sldLayoutChg chg="add del mod replId">
          <pc:chgData name="" userId="" providerId="" clId="Web-{6B3E82D3-D996-4FAC-A51D-BBA34C060D7F}" dt="2020-03-13T18:17:09.873" v="8"/>
          <pc:sldLayoutMkLst>
            <pc:docMk/>
            <pc:sldMasterMk cId="1190461423" sldId="2147483858"/>
            <pc:sldLayoutMk cId="577762622" sldId="2147483870"/>
          </pc:sldLayoutMkLst>
        </pc:sldLayoutChg>
        <pc:sldLayoutChg chg="add del mod replId">
          <pc:chgData name="" userId="" providerId="" clId="Web-{6B3E82D3-D996-4FAC-A51D-BBA34C060D7F}" dt="2020-03-13T18:17:09.873" v="8"/>
          <pc:sldLayoutMkLst>
            <pc:docMk/>
            <pc:sldMasterMk cId="1190461423" sldId="2147483858"/>
            <pc:sldLayoutMk cId="4152781144" sldId="2147483871"/>
          </pc:sldLayoutMkLst>
        </pc:sldLayoutChg>
        <pc:sldLayoutChg chg="add del mod replId">
          <pc:chgData name="" userId="" providerId="" clId="Web-{6B3E82D3-D996-4FAC-A51D-BBA34C060D7F}" dt="2020-03-13T18:17:09.873" v="8"/>
          <pc:sldLayoutMkLst>
            <pc:docMk/>
            <pc:sldMasterMk cId="1190461423" sldId="2147483858"/>
            <pc:sldLayoutMk cId="930783098" sldId="2147483872"/>
          </pc:sldLayoutMkLst>
        </pc:sldLayoutChg>
        <pc:sldLayoutChg chg="add del mod replId">
          <pc:chgData name="" userId="" providerId="" clId="Web-{6B3E82D3-D996-4FAC-A51D-BBA34C060D7F}" dt="2020-03-13T18:17:09.873" v="8"/>
          <pc:sldLayoutMkLst>
            <pc:docMk/>
            <pc:sldMasterMk cId="1190461423" sldId="2147483858"/>
            <pc:sldLayoutMk cId="619070863" sldId="2147483873"/>
          </pc:sldLayoutMkLst>
        </pc:sldLayoutChg>
        <pc:sldLayoutChg chg="add del mod replId">
          <pc:chgData name="" userId="" providerId="" clId="Web-{6B3E82D3-D996-4FAC-A51D-BBA34C060D7F}" dt="2020-03-13T18:17:09.873" v="8"/>
          <pc:sldLayoutMkLst>
            <pc:docMk/>
            <pc:sldMasterMk cId="1190461423" sldId="2147483858"/>
            <pc:sldLayoutMk cId="3639251613" sldId="2147483874"/>
          </pc:sldLayoutMkLst>
        </pc:sldLayoutChg>
        <pc:sldLayoutChg chg="add del mod replId">
          <pc:chgData name="" userId="" providerId="" clId="Web-{6B3E82D3-D996-4FAC-A51D-BBA34C060D7F}" dt="2020-03-13T18:17:09.873" v="8"/>
          <pc:sldLayoutMkLst>
            <pc:docMk/>
            <pc:sldMasterMk cId="1190461423" sldId="2147483858"/>
            <pc:sldLayoutMk cId="1782168124" sldId="2147483875"/>
          </pc:sldLayoutMkLst>
        </pc:sldLayoutChg>
      </pc:sldMasterChg>
      <pc:sldMasterChg chg="add addSldLayout modSldLayout">
        <pc:chgData name="" userId="" providerId="" clId="Web-{6B3E82D3-D996-4FAC-A51D-BBA34C060D7F}" dt="2020-03-13T18:17:09.873" v="8"/>
        <pc:sldMasterMkLst>
          <pc:docMk/>
          <pc:sldMasterMk cId="615903070" sldId="2147483876"/>
        </pc:sldMasterMkLst>
        <pc:sldLayoutChg chg="add mod replId">
          <pc:chgData name="" userId="" providerId="" clId="Web-{6B3E82D3-D996-4FAC-A51D-BBA34C060D7F}" dt="2020-03-13T18:17:09.873" v="8"/>
          <pc:sldLayoutMkLst>
            <pc:docMk/>
            <pc:sldMasterMk cId="615903070" sldId="2147483876"/>
            <pc:sldLayoutMk cId="2786170158" sldId="2147483877"/>
          </pc:sldLayoutMkLst>
        </pc:sldLayoutChg>
        <pc:sldLayoutChg chg="add mod replId">
          <pc:chgData name="" userId="" providerId="" clId="Web-{6B3E82D3-D996-4FAC-A51D-BBA34C060D7F}" dt="2020-03-13T18:17:09.873" v="8"/>
          <pc:sldLayoutMkLst>
            <pc:docMk/>
            <pc:sldMasterMk cId="615903070" sldId="2147483876"/>
            <pc:sldLayoutMk cId="1663926278" sldId="2147483878"/>
          </pc:sldLayoutMkLst>
        </pc:sldLayoutChg>
        <pc:sldLayoutChg chg="add mod replId">
          <pc:chgData name="" userId="" providerId="" clId="Web-{6B3E82D3-D996-4FAC-A51D-BBA34C060D7F}" dt="2020-03-13T18:17:09.873" v="8"/>
          <pc:sldLayoutMkLst>
            <pc:docMk/>
            <pc:sldMasterMk cId="615903070" sldId="2147483876"/>
            <pc:sldLayoutMk cId="791517771" sldId="2147483879"/>
          </pc:sldLayoutMkLst>
        </pc:sldLayoutChg>
        <pc:sldLayoutChg chg="add mod replId">
          <pc:chgData name="" userId="" providerId="" clId="Web-{6B3E82D3-D996-4FAC-A51D-BBA34C060D7F}" dt="2020-03-13T18:17:09.873" v="8"/>
          <pc:sldLayoutMkLst>
            <pc:docMk/>
            <pc:sldMasterMk cId="615903070" sldId="2147483876"/>
            <pc:sldLayoutMk cId="3912216090" sldId="2147483880"/>
          </pc:sldLayoutMkLst>
        </pc:sldLayoutChg>
        <pc:sldLayoutChg chg="add mod replId">
          <pc:chgData name="" userId="" providerId="" clId="Web-{6B3E82D3-D996-4FAC-A51D-BBA34C060D7F}" dt="2020-03-13T18:17:09.873" v="8"/>
          <pc:sldLayoutMkLst>
            <pc:docMk/>
            <pc:sldMasterMk cId="615903070" sldId="2147483876"/>
            <pc:sldLayoutMk cId="1744327493" sldId="2147483881"/>
          </pc:sldLayoutMkLst>
        </pc:sldLayoutChg>
        <pc:sldLayoutChg chg="add mod replId">
          <pc:chgData name="" userId="" providerId="" clId="Web-{6B3E82D3-D996-4FAC-A51D-BBA34C060D7F}" dt="2020-03-13T18:17:09.873" v="8"/>
          <pc:sldLayoutMkLst>
            <pc:docMk/>
            <pc:sldMasterMk cId="615903070" sldId="2147483876"/>
            <pc:sldLayoutMk cId="1482541517" sldId="2147483882"/>
          </pc:sldLayoutMkLst>
        </pc:sldLayoutChg>
        <pc:sldLayoutChg chg="add mod replId">
          <pc:chgData name="" userId="" providerId="" clId="Web-{6B3E82D3-D996-4FAC-A51D-BBA34C060D7F}" dt="2020-03-13T18:17:09.873" v="8"/>
          <pc:sldLayoutMkLst>
            <pc:docMk/>
            <pc:sldMasterMk cId="615903070" sldId="2147483876"/>
            <pc:sldLayoutMk cId="1340684072" sldId="2147483883"/>
          </pc:sldLayoutMkLst>
        </pc:sldLayoutChg>
        <pc:sldLayoutChg chg="add mod replId">
          <pc:chgData name="" userId="" providerId="" clId="Web-{6B3E82D3-D996-4FAC-A51D-BBA34C060D7F}" dt="2020-03-13T18:17:09.873" v="8"/>
          <pc:sldLayoutMkLst>
            <pc:docMk/>
            <pc:sldMasterMk cId="615903070" sldId="2147483876"/>
            <pc:sldLayoutMk cId="605045541" sldId="2147483884"/>
          </pc:sldLayoutMkLst>
        </pc:sldLayoutChg>
        <pc:sldLayoutChg chg="add mod replId">
          <pc:chgData name="" userId="" providerId="" clId="Web-{6B3E82D3-D996-4FAC-A51D-BBA34C060D7F}" dt="2020-03-13T18:17:09.873" v="8"/>
          <pc:sldLayoutMkLst>
            <pc:docMk/>
            <pc:sldMasterMk cId="615903070" sldId="2147483876"/>
            <pc:sldLayoutMk cId="537439884" sldId="2147483885"/>
          </pc:sldLayoutMkLst>
        </pc:sldLayoutChg>
        <pc:sldLayoutChg chg="add mod replId">
          <pc:chgData name="" userId="" providerId="" clId="Web-{6B3E82D3-D996-4FAC-A51D-BBA34C060D7F}" dt="2020-03-13T18:17:09.873" v="8"/>
          <pc:sldLayoutMkLst>
            <pc:docMk/>
            <pc:sldMasterMk cId="615903070" sldId="2147483876"/>
            <pc:sldLayoutMk cId="3115936189" sldId="2147483886"/>
          </pc:sldLayoutMkLst>
        </pc:sldLayoutChg>
        <pc:sldLayoutChg chg="add mod replId">
          <pc:chgData name="" userId="" providerId="" clId="Web-{6B3E82D3-D996-4FAC-A51D-BBA34C060D7F}" dt="2020-03-13T18:17:09.873" v="8"/>
          <pc:sldLayoutMkLst>
            <pc:docMk/>
            <pc:sldMasterMk cId="615903070" sldId="2147483876"/>
            <pc:sldLayoutMk cId="3160268519" sldId="2147483887"/>
          </pc:sldLayoutMkLst>
        </pc:sldLayoutChg>
        <pc:sldLayoutChg chg="add mod replId">
          <pc:chgData name="" userId="" providerId="" clId="Web-{6B3E82D3-D996-4FAC-A51D-BBA34C060D7F}" dt="2020-03-13T18:17:09.873" v="8"/>
          <pc:sldLayoutMkLst>
            <pc:docMk/>
            <pc:sldMasterMk cId="615903070" sldId="2147483876"/>
            <pc:sldLayoutMk cId="1645720705" sldId="2147483888"/>
          </pc:sldLayoutMkLst>
        </pc:sldLayoutChg>
        <pc:sldLayoutChg chg="add mod replId">
          <pc:chgData name="" userId="" providerId="" clId="Web-{6B3E82D3-D996-4FAC-A51D-BBA34C060D7F}" dt="2020-03-13T18:17:09.873" v="8"/>
          <pc:sldLayoutMkLst>
            <pc:docMk/>
            <pc:sldMasterMk cId="615903070" sldId="2147483876"/>
            <pc:sldLayoutMk cId="356478119" sldId="2147483889"/>
          </pc:sldLayoutMkLst>
        </pc:sldLayoutChg>
        <pc:sldLayoutChg chg="add mod replId">
          <pc:chgData name="" userId="" providerId="" clId="Web-{6B3E82D3-D996-4FAC-A51D-BBA34C060D7F}" dt="2020-03-13T18:17:09.873" v="8"/>
          <pc:sldLayoutMkLst>
            <pc:docMk/>
            <pc:sldMasterMk cId="615903070" sldId="2147483876"/>
            <pc:sldLayoutMk cId="1789379705" sldId="2147483890"/>
          </pc:sldLayoutMkLst>
        </pc:sldLayoutChg>
        <pc:sldLayoutChg chg="add mod replId">
          <pc:chgData name="" userId="" providerId="" clId="Web-{6B3E82D3-D996-4FAC-A51D-BBA34C060D7F}" dt="2020-03-13T18:17:09.873" v="8"/>
          <pc:sldLayoutMkLst>
            <pc:docMk/>
            <pc:sldMasterMk cId="615903070" sldId="2147483876"/>
            <pc:sldLayoutMk cId="895316112" sldId="2147483891"/>
          </pc:sldLayoutMkLst>
        </pc:sldLayoutChg>
        <pc:sldLayoutChg chg="add mod replId">
          <pc:chgData name="" userId="" providerId="" clId="Web-{6B3E82D3-D996-4FAC-A51D-BBA34C060D7F}" dt="2020-03-13T18:17:09.873" v="8"/>
          <pc:sldLayoutMkLst>
            <pc:docMk/>
            <pc:sldMasterMk cId="615903070" sldId="2147483876"/>
            <pc:sldLayoutMk cId="4029422762" sldId="2147483892"/>
          </pc:sldLayoutMkLst>
        </pc:sldLayoutChg>
        <pc:sldLayoutChg chg="add mod replId">
          <pc:chgData name="" userId="" providerId="" clId="Web-{6B3E82D3-D996-4FAC-A51D-BBA34C060D7F}" dt="2020-03-13T18:17:09.873" v="8"/>
          <pc:sldLayoutMkLst>
            <pc:docMk/>
            <pc:sldMasterMk cId="615903070" sldId="2147483876"/>
            <pc:sldLayoutMk cId="2706806798" sldId="2147483893"/>
          </pc:sldLayoutMkLst>
        </pc:sldLayoutChg>
      </pc:sldMasterChg>
    </pc:docChg>
  </pc:docChgLst>
  <pc:docChgLst>
    <pc:chgData clId="Web-{FFA19FCA-8E00-4CA2-8642-03C1E86075FF}"/>
    <pc:docChg chg="modSld">
      <pc:chgData name="" userId="" providerId="" clId="Web-{FFA19FCA-8E00-4CA2-8642-03C1E86075FF}" dt="2020-03-13T23:05:59.314" v="1975" actId="20577"/>
      <pc:docMkLst>
        <pc:docMk/>
      </pc:docMkLst>
      <pc:sldChg chg="modSp">
        <pc:chgData name="" userId="" providerId="" clId="Web-{FFA19FCA-8E00-4CA2-8642-03C1E86075FF}" dt="2020-03-13T22:59:35.643" v="1722" actId="20577"/>
        <pc:sldMkLst>
          <pc:docMk/>
          <pc:sldMk cId="0" sldId="257"/>
        </pc:sldMkLst>
        <pc:spChg chg="mod">
          <ac:chgData name="" userId="" providerId="" clId="Web-{FFA19FCA-8E00-4CA2-8642-03C1E86075FF}" dt="2020-03-13T22:59:35.643" v="1722" actId="20577"/>
          <ac:spMkLst>
            <pc:docMk/>
            <pc:sldMk cId="0" sldId="257"/>
            <ac:spMk id="3" creationId="{00000000-0000-0000-0000-000000000000}"/>
          </ac:spMkLst>
        </pc:spChg>
      </pc:sldChg>
      <pc:sldChg chg="modSp">
        <pc:chgData name="" userId="" providerId="" clId="Web-{FFA19FCA-8E00-4CA2-8642-03C1E86075FF}" dt="2020-03-13T22:28:56.008" v="1365" actId="20577"/>
        <pc:sldMkLst>
          <pc:docMk/>
          <pc:sldMk cId="0" sldId="258"/>
        </pc:sldMkLst>
        <pc:spChg chg="mod">
          <ac:chgData name="" userId="" providerId="" clId="Web-{FFA19FCA-8E00-4CA2-8642-03C1E86075FF}" dt="2020-03-13T22:28:32.024" v="1346" actId="20577"/>
          <ac:spMkLst>
            <pc:docMk/>
            <pc:sldMk cId="0" sldId="258"/>
            <ac:spMk id="2" creationId="{00000000-0000-0000-0000-000000000000}"/>
          </ac:spMkLst>
        </pc:spChg>
        <pc:spChg chg="mod">
          <ac:chgData name="" userId="" providerId="" clId="Web-{FFA19FCA-8E00-4CA2-8642-03C1E86075FF}" dt="2020-03-13T22:28:56.008" v="1365" actId="20577"/>
          <ac:spMkLst>
            <pc:docMk/>
            <pc:sldMk cId="0" sldId="258"/>
            <ac:spMk id="3" creationId="{00000000-0000-0000-0000-000000000000}"/>
          </ac:spMkLst>
        </pc:spChg>
      </pc:sldChg>
      <pc:sldChg chg="modSp">
        <pc:chgData name="" userId="" providerId="" clId="Web-{FFA19FCA-8E00-4CA2-8642-03C1E86075FF}" dt="2020-03-13T22:35:41.343" v="1428" actId="20577"/>
        <pc:sldMkLst>
          <pc:docMk/>
          <pc:sldMk cId="0" sldId="260"/>
        </pc:sldMkLst>
        <pc:spChg chg="mod">
          <ac:chgData name="" userId="" providerId="" clId="Web-{FFA19FCA-8E00-4CA2-8642-03C1E86075FF}" dt="2020-03-13T22:35:41.343" v="1428" actId="20577"/>
          <ac:spMkLst>
            <pc:docMk/>
            <pc:sldMk cId="0" sldId="260"/>
            <ac:spMk id="2" creationId="{00000000-0000-0000-0000-000000000000}"/>
          </ac:spMkLst>
        </pc:spChg>
        <pc:spChg chg="mod">
          <ac:chgData name="" userId="" providerId="" clId="Web-{FFA19FCA-8E00-4CA2-8642-03C1E86075FF}" dt="2020-03-13T21:29:57.434" v="389" actId="20577"/>
          <ac:spMkLst>
            <pc:docMk/>
            <pc:sldMk cId="0" sldId="260"/>
            <ac:spMk id="3" creationId="{00000000-0000-0000-0000-000000000000}"/>
          </ac:spMkLst>
        </pc:spChg>
      </pc:sldChg>
      <pc:sldChg chg="modSp">
        <pc:chgData name="" userId="" providerId="" clId="Web-{FFA19FCA-8E00-4CA2-8642-03C1E86075FF}" dt="2020-03-13T22:22:55.672" v="1208" actId="20577"/>
        <pc:sldMkLst>
          <pc:docMk/>
          <pc:sldMk cId="0" sldId="262"/>
        </pc:sldMkLst>
        <pc:spChg chg="mod">
          <ac:chgData name="" userId="" providerId="" clId="Web-{FFA19FCA-8E00-4CA2-8642-03C1E86075FF}" dt="2020-03-13T22:22:55.672" v="1208" actId="20577"/>
          <ac:spMkLst>
            <pc:docMk/>
            <pc:sldMk cId="0" sldId="262"/>
            <ac:spMk id="2" creationId="{00000000-0000-0000-0000-000000000000}"/>
          </ac:spMkLst>
        </pc:spChg>
        <pc:spChg chg="mod">
          <ac:chgData name="" userId="" providerId="" clId="Web-{FFA19FCA-8E00-4CA2-8642-03C1E86075FF}" dt="2020-03-13T22:22:12.432" v="1201" actId="20577"/>
          <ac:spMkLst>
            <pc:docMk/>
            <pc:sldMk cId="0" sldId="262"/>
            <ac:spMk id="3" creationId="{00000000-0000-0000-0000-000000000000}"/>
          </ac:spMkLst>
        </pc:spChg>
      </pc:sldChg>
      <pc:sldChg chg="modSp">
        <pc:chgData name="" userId="" providerId="" clId="Web-{FFA19FCA-8E00-4CA2-8642-03C1E86075FF}" dt="2020-03-13T22:03:49.803" v="1007" actId="20577"/>
        <pc:sldMkLst>
          <pc:docMk/>
          <pc:sldMk cId="0" sldId="263"/>
        </pc:sldMkLst>
        <pc:spChg chg="mod">
          <ac:chgData name="" userId="" providerId="" clId="Web-{FFA19FCA-8E00-4CA2-8642-03C1E86075FF}" dt="2020-03-13T21:36:32.217" v="527" actId="20577"/>
          <ac:spMkLst>
            <pc:docMk/>
            <pc:sldMk cId="0" sldId="263"/>
            <ac:spMk id="2" creationId="{00000000-0000-0000-0000-000000000000}"/>
          </ac:spMkLst>
        </pc:spChg>
        <pc:spChg chg="mod">
          <ac:chgData name="" userId="" providerId="" clId="Web-{FFA19FCA-8E00-4CA2-8642-03C1E86075FF}" dt="2020-03-13T22:03:49.803" v="1007" actId="20577"/>
          <ac:spMkLst>
            <pc:docMk/>
            <pc:sldMk cId="0" sldId="263"/>
            <ac:spMk id="6" creationId="{77FFD0FE-2414-4FC0-9684-AAA1B3EB5527}"/>
          </ac:spMkLst>
        </pc:spChg>
        <pc:spChg chg="mod">
          <ac:chgData name="" userId="" providerId="" clId="Web-{FFA19FCA-8E00-4CA2-8642-03C1E86075FF}" dt="2020-03-13T21:41:44.216" v="655" actId="1076"/>
          <ac:spMkLst>
            <pc:docMk/>
            <pc:sldMk cId="0" sldId="263"/>
            <ac:spMk id="7" creationId="{A7131055-B657-4A18-9148-801CA71BCF8B}"/>
          </ac:spMkLst>
        </pc:spChg>
        <pc:spChg chg="mod">
          <ac:chgData name="" userId="" providerId="" clId="Web-{FFA19FCA-8E00-4CA2-8642-03C1E86075FF}" dt="2020-03-13T21:34:55.186" v="507" actId="20577"/>
          <ac:spMkLst>
            <pc:docMk/>
            <pc:sldMk cId="0" sldId="263"/>
            <ac:spMk id="9" creationId="{FCDF4543-20E8-411D-B2C0-C3DF21480BF8}"/>
          </ac:spMkLst>
        </pc:spChg>
        <pc:spChg chg="mod">
          <ac:chgData name="" userId="" providerId="" clId="Web-{FFA19FCA-8E00-4CA2-8642-03C1E86075FF}" dt="2020-03-13T22:02:36.241" v="999" actId="1076"/>
          <ac:spMkLst>
            <pc:docMk/>
            <pc:sldMk cId="0" sldId="263"/>
            <ac:spMk id="10" creationId="{40A9DF1C-6410-4E88-86F3-902D3527D4A2}"/>
          </ac:spMkLst>
        </pc:spChg>
      </pc:sldChg>
      <pc:sldChg chg="addSp modSp">
        <pc:chgData name="" userId="" providerId="" clId="Web-{FFA19FCA-8E00-4CA2-8642-03C1E86075FF}" dt="2020-03-13T23:05:59.314" v="1974" actId="20577"/>
        <pc:sldMkLst>
          <pc:docMk/>
          <pc:sldMk cId="0" sldId="267"/>
        </pc:sldMkLst>
        <pc:spChg chg="add mod">
          <ac:chgData name="" userId="" providerId="" clId="Web-{FFA19FCA-8E00-4CA2-8642-03C1E86075FF}" dt="2020-03-13T23:05:59.314" v="1974" actId="20577"/>
          <ac:spMkLst>
            <pc:docMk/>
            <pc:sldMk cId="0" sldId="267"/>
            <ac:spMk id="3" creationId="{266386E8-D3BC-4376-9B62-57179C63047D}"/>
          </ac:spMkLst>
        </pc:spChg>
      </pc:sldChg>
      <pc:sldChg chg="modSp">
        <pc:chgData name="" userId="" providerId="" clId="Web-{FFA19FCA-8E00-4CA2-8642-03C1E86075FF}" dt="2020-03-13T21:12:47.918" v="196" actId="20577"/>
        <pc:sldMkLst>
          <pc:docMk/>
          <pc:sldMk cId="0" sldId="268"/>
        </pc:sldMkLst>
        <pc:spChg chg="mod">
          <ac:chgData name="" userId="" providerId="" clId="Web-{FFA19FCA-8E00-4CA2-8642-03C1E86075FF}" dt="2020-03-13T21:12:47.918" v="196" actId="20577"/>
          <ac:spMkLst>
            <pc:docMk/>
            <pc:sldMk cId="0" sldId="268"/>
            <ac:spMk id="3" creationId="{986B28C8-49D6-4358-913C-5244AFDD2478}"/>
          </ac:spMkLst>
        </pc:spChg>
      </pc:sldChg>
      <pc:sldChg chg="modSp">
        <pc:chgData name="" userId="" providerId="" clId="Web-{FFA19FCA-8E00-4CA2-8642-03C1E86075FF}" dt="2020-03-13T22:42:18.920" v="1432" actId="20577"/>
        <pc:sldMkLst>
          <pc:docMk/>
          <pc:sldMk cId="2182110782" sldId="270"/>
        </pc:sldMkLst>
        <pc:spChg chg="mod">
          <ac:chgData name="" userId="" providerId="" clId="Web-{FFA19FCA-8E00-4CA2-8642-03C1E86075FF}" dt="2020-03-13T22:42:18.920" v="1432" actId="20577"/>
          <ac:spMkLst>
            <pc:docMk/>
            <pc:sldMk cId="2182110782" sldId="270"/>
            <ac:spMk id="3" creationId="{FC773780-763C-4E7D-A674-CBE0F1B8F03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661D4F0-126D-44D8-A291-D922F9FA9B48}" type="datetimeFigureOut">
              <a:rPr lang="en-US" smtClean="0"/>
              <a:pPr/>
              <a:t>3/13/2020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CA85056-7D2E-4D2A-BDC5-759CCD7062C1}"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fontAlgn="base"/>
            <a:r>
              <a:rPr lang="en-GB" sz="1200" b="0" i="0" kern="1200" dirty="0">
                <a:solidFill>
                  <a:schemeClr val="tx1"/>
                </a:solidFill>
                <a:latin typeface="+mn-lt"/>
                <a:ea typeface="+mn-ea"/>
                <a:cs typeface="+mn-cs"/>
              </a:rPr>
              <a:t>An effective promotional effort contains a clear message that is targeted to a certain audience and is done through appropriate channels.</a:t>
            </a:r>
          </a:p>
          <a:p>
            <a:pPr fontAlgn="base"/>
            <a:r>
              <a:rPr lang="en-GB" sz="1200" b="0" i="0" kern="1200" dirty="0">
                <a:solidFill>
                  <a:schemeClr val="tx1"/>
                </a:solidFill>
                <a:latin typeface="+mn-lt"/>
                <a:ea typeface="+mn-ea"/>
                <a:cs typeface="+mn-cs"/>
              </a:rPr>
              <a:t>The target customers are people who will use, as well as influence or decide the purchase of the product. Identifying these people is an important part of your market research.</a:t>
            </a:r>
          </a:p>
          <a:p>
            <a:pPr fontAlgn="base"/>
            <a:r>
              <a:rPr lang="en-GB" sz="1200" b="0" i="0" kern="1200" dirty="0">
                <a:solidFill>
                  <a:schemeClr val="tx1"/>
                </a:solidFill>
                <a:latin typeface="+mn-lt"/>
                <a:ea typeface="+mn-ea"/>
                <a:cs typeface="+mn-cs"/>
              </a:rPr>
              <a:t/>
            </a: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An effective promotional effort contains a clear message that is targeted to a certain audience and is done through appropriate channels.</a:t>
            </a:r>
          </a:p>
          <a:p>
            <a:pPr fontAlgn="base"/>
            <a:r>
              <a:rPr lang="en-GB" sz="1200" b="0" i="0" kern="1200" dirty="0">
                <a:solidFill>
                  <a:schemeClr val="tx1"/>
                </a:solidFill>
                <a:latin typeface="+mn-lt"/>
                <a:ea typeface="+mn-ea"/>
                <a:cs typeface="+mn-cs"/>
              </a:rPr>
              <a:t>The target customers are people who will use, as well as influence or decide the purchase of the product. Identifying these people is an important part of your market research.</a:t>
            </a:r>
          </a:p>
          <a:p>
            <a:r>
              <a:rPr lang="en-GB" sz="1200" b="0" i="0" kern="1200" dirty="0">
                <a:solidFill>
                  <a:schemeClr val="tx1"/>
                </a:solidFill>
                <a:latin typeface="+mn-lt"/>
                <a:ea typeface="+mn-ea"/>
                <a:cs typeface="+mn-cs"/>
              </a:rPr>
              <a:t>YOUR</a:t>
            </a:r>
            <a:r>
              <a:rPr lang="en-GB" sz="1200" b="0" i="0" kern="1200" baseline="0" dirty="0">
                <a:solidFill>
                  <a:schemeClr val="tx1"/>
                </a:solidFill>
                <a:latin typeface="+mn-lt"/>
                <a:ea typeface="+mn-ea"/>
                <a:cs typeface="+mn-cs"/>
              </a:rPr>
              <a:t> TARGET GROUP AND HOW TO BE HEARD AND SEEN.</a:t>
            </a:r>
            <a:r>
              <a:rPr lang="en-GB" sz="1200" b="0" i="0" kern="1200" dirty="0">
                <a:solidFill>
                  <a:schemeClr val="tx1"/>
                </a:solidFill>
                <a:latin typeface="+mn-lt"/>
                <a:ea typeface="+mn-ea"/>
                <a:cs typeface="+mn-cs"/>
              </a:rPr>
              <a:t/>
            </a:r>
            <a:br>
              <a:rPr lang="en-GB" sz="1200" b="0" i="0" kern="1200" dirty="0">
                <a:solidFill>
                  <a:schemeClr val="tx1"/>
                </a:solidFill>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8CA85056-7D2E-4D2A-BDC5-759CCD7062C1}" type="slidenum">
              <a:rPr lang="en-GB" smtClean="0"/>
              <a:pPr/>
              <a:t>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9" name="Group 8"/>
          <p:cNvGrpSpPr/>
          <p:nvPr/>
        </p:nvGrpSpPr>
        <p:grpSpPr>
          <a:xfrm>
            <a:off x="0" y="0"/>
            <a:ext cx="9144000" cy="6858000"/>
            <a:chOff x="0" y="0"/>
            <a:chExt cx="9144000" cy="6858000"/>
          </a:xfrm>
        </p:grpSpPr>
        <p:pic>
          <p:nvPicPr>
            <p:cNvPr id="7" name="Picture 6" descr="SD-PanelTitle-V.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0" y="0"/>
              <a:ext cx="9144000" cy="6858000"/>
            </a:xfrm>
            <a:prstGeom prst="rect">
              <a:avLst/>
            </a:prstGeom>
          </p:spPr>
        </p:pic>
        <p:sp>
          <p:nvSpPr>
            <p:cNvPr id="11" name="Rectangle 10"/>
            <p:cNvSpPr/>
            <p:nvPr/>
          </p:nvSpPr>
          <p:spPr>
            <a:xfrm>
              <a:off x="1515532" y="1520422"/>
              <a:ext cx="6112935" cy="3818468"/>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descr="HDRibbonTitle-UniformTrim.png"/>
            <p:cNvPicPr>
              <a:picLocks noChangeAspect="1"/>
            </p:cNvPicPr>
            <p:nvPr/>
          </p:nvPicPr>
          <p:blipFill rotWithShape="1">
            <a:blip r:embed="rId3">
              <a:extLst>
                <a:ext uri="{28A0092B-C50C-407E-A947-70E740481C1C}">
                  <a14:useLocalDpi xmlns:a14="http://schemas.microsoft.com/office/drawing/2010/main" xmlns="" val="0"/>
                </a:ext>
              </a:extLst>
            </a:blip>
            <a:srcRect l="-2" r="47959"/>
            <a:stretch/>
          </p:blipFill>
          <p:spPr>
            <a:xfrm rot="5400000">
              <a:off x="3739196" y="525780"/>
              <a:ext cx="1664208" cy="612648"/>
            </a:xfrm>
            <a:prstGeom prst="rect">
              <a:avLst/>
            </a:prstGeom>
          </p:spPr>
        </p:pic>
        <p:pic>
          <p:nvPicPr>
            <p:cNvPr id="14" name="Picture 13" descr="HDRibbonTitle-UniformTrim.png"/>
            <p:cNvPicPr>
              <a:picLocks noChangeAspect="1"/>
            </p:cNvPicPr>
            <p:nvPr/>
          </p:nvPicPr>
          <p:blipFill rotWithShape="1">
            <a:blip r:embed="rId3">
              <a:extLst>
                <a:ext uri="{28A0092B-C50C-407E-A947-70E740481C1C}">
                  <a14:useLocalDpi xmlns:a14="http://schemas.microsoft.com/office/drawing/2010/main" xmlns="" val="0"/>
                </a:ext>
              </a:extLst>
            </a:blip>
            <a:srcRect l="-2" r="47959"/>
            <a:stretch/>
          </p:blipFill>
          <p:spPr>
            <a:xfrm rot="5400000">
              <a:off x="3739196" y="5719572"/>
              <a:ext cx="1664208" cy="612648"/>
            </a:xfrm>
            <a:prstGeom prst="rect">
              <a:avLst/>
            </a:prstGeom>
          </p:spPr>
        </p:pic>
      </p:grpSp>
      <p:sp>
        <p:nvSpPr>
          <p:cNvPr id="2" name="Title 1"/>
          <p:cNvSpPr>
            <a:spLocks noGrp="1"/>
          </p:cNvSpPr>
          <p:nvPr>
            <p:ph type="ctrTitle"/>
          </p:nvPr>
        </p:nvSpPr>
        <p:spPr>
          <a:xfrm>
            <a:off x="1921934" y="1811863"/>
            <a:ext cx="5308866" cy="1515533"/>
          </a:xfrm>
        </p:spPr>
        <p:txBody>
          <a:bodyPr anchor="b">
            <a:noAutofit/>
          </a:bodyPr>
          <a:lstStyle>
            <a:lvl1pPr algn="ctr">
              <a:defRPr sz="4800">
                <a:effectLst/>
              </a:defRPr>
            </a:lvl1pPr>
          </a:lstStyle>
          <a:p>
            <a:r>
              <a:rPr lang="en-US" dirty="0"/>
              <a:t>Click to edit Master title style</a:t>
            </a:r>
          </a:p>
        </p:txBody>
      </p:sp>
      <p:sp>
        <p:nvSpPr>
          <p:cNvPr id="3" name="Subtitle 2"/>
          <p:cNvSpPr>
            <a:spLocks noGrp="1"/>
          </p:cNvSpPr>
          <p:nvPr>
            <p:ph type="subTitle" idx="1"/>
          </p:nvPr>
        </p:nvSpPr>
        <p:spPr>
          <a:xfrm>
            <a:off x="1921934" y="3598327"/>
            <a:ext cx="5308866" cy="1377651"/>
          </a:xfrm>
        </p:spPr>
        <p:txBody>
          <a:bodyPr anchor="t">
            <a:normAutofit/>
          </a:bodyPr>
          <a:lstStyle>
            <a:lvl1pPr marL="0" indent="0" algn="ctr">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6065417" y="5054602"/>
            <a:ext cx="673276" cy="279400"/>
          </a:xfrm>
        </p:spPr>
        <p:txBody>
          <a:bodyPr/>
          <a:lstStyle/>
          <a:p>
            <a:fld id="{B61BEF0D-F0BB-DE4B-95CE-6DB70DBA9567}" type="datetimeFigureOut">
              <a:rPr lang="en-US" dirty="0"/>
              <a:pPr/>
              <a:t>3/13/2020</a:t>
            </a:fld>
            <a:endParaRPr lang="en-US" dirty="0"/>
          </a:p>
        </p:txBody>
      </p:sp>
      <p:sp>
        <p:nvSpPr>
          <p:cNvPr id="5" name="Footer Placeholder 4"/>
          <p:cNvSpPr>
            <a:spLocks noGrp="1"/>
          </p:cNvSpPr>
          <p:nvPr>
            <p:ph type="ftr" sz="quarter" idx="11"/>
          </p:nvPr>
        </p:nvSpPr>
        <p:spPr>
          <a:xfrm>
            <a:off x="1921934" y="5054602"/>
            <a:ext cx="4064860" cy="279400"/>
          </a:xfrm>
        </p:spPr>
        <p:txBody>
          <a:bodyPr/>
          <a:lstStyle/>
          <a:p>
            <a:endParaRPr lang="en-US" dirty="0"/>
          </a:p>
        </p:txBody>
      </p:sp>
      <p:sp>
        <p:nvSpPr>
          <p:cNvPr id="6" name="Slide Number Placeholder 5"/>
          <p:cNvSpPr>
            <a:spLocks noGrp="1"/>
          </p:cNvSpPr>
          <p:nvPr>
            <p:ph type="sldNum" sz="quarter" idx="12"/>
          </p:nvPr>
        </p:nvSpPr>
        <p:spPr>
          <a:xfrm>
            <a:off x="6817317" y="5054602"/>
            <a:ext cx="413483"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019825" y="3471329"/>
            <a:ext cx="511308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27861701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278466" y="2354670"/>
            <a:ext cx="6595533"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05BFA754-D5C3-4E66-96A6-867B257F58DC}" type="datetimeFigureOut">
              <a:rPr lang="en-US" dirty="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pPr/>
              <a:t>‹#›</a:t>
            </a:fld>
            <a:endParaRPr lang="en-US" dirty="0"/>
          </a:p>
        </p:txBody>
      </p:sp>
    </p:spTree>
    <p:extLst>
      <p:ext uri="{BB962C8B-B14F-4D97-AF65-F5344CB8AC3E}">
        <p14:creationId xmlns:p14="http://schemas.microsoft.com/office/powerpoint/2010/main" xmlns="" val="16639262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78465" y="1641413"/>
            <a:ext cx="6595534" cy="1822514"/>
          </a:xfrm>
        </p:spPr>
        <p:txBody>
          <a:bodyPr anchor="b">
            <a:normAutofit/>
          </a:bodyPr>
          <a:lstStyle>
            <a:lvl1pPr algn="ctr">
              <a:defRPr sz="4000" b="0" cap="none"/>
            </a:lvl1pPr>
          </a:lstStyle>
          <a:p>
            <a:r>
              <a:rPr lang="en-US" dirty="0"/>
              <a:t>Click to edit Master title style</a:t>
            </a:r>
          </a:p>
        </p:txBody>
      </p:sp>
      <p:sp>
        <p:nvSpPr>
          <p:cNvPr id="3" name="Text Placeholder 2"/>
          <p:cNvSpPr>
            <a:spLocks noGrp="1"/>
          </p:cNvSpPr>
          <p:nvPr>
            <p:ph type="body" idx="1"/>
          </p:nvPr>
        </p:nvSpPr>
        <p:spPr>
          <a:xfrm>
            <a:off x="1278465" y="3734859"/>
            <a:ext cx="6595534" cy="1090015"/>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31" name="Straight Connector 30"/>
          <p:cNvCxnSpPr/>
          <p:nvPr/>
        </p:nvCxnSpPr>
        <p:spPr>
          <a:xfrm>
            <a:off x="1278466" y="3599392"/>
            <a:ext cx="659553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7915177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278465" y="235626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1176866" y="915337"/>
            <a:ext cx="6798734" cy="1303867"/>
          </a:xfrm>
        </p:spPr>
        <p:txBody>
          <a:bodyPr/>
          <a:lstStyle/>
          <a:p>
            <a:r>
              <a:rPr lang="en-US" dirty="0"/>
              <a:t>Click to edit Master title style</a:t>
            </a:r>
          </a:p>
        </p:txBody>
      </p:sp>
      <p:sp>
        <p:nvSpPr>
          <p:cNvPr id="3" name="Content Placeholder 2"/>
          <p:cNvSpPr>
            <a:spLocks noGrp="1"/>
          </p:cNvSpPr>
          <p:nvPr>
            <p:ph sz="half" idx="1"/>
          </p:nvPr>
        </p:nvSpPr>
        <p:spPr>
          <a:xfrm>
            <a:off x="1176866" y="2487168"/>
            <a:ext cx="3337560" cy="344728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45152" y="2487168"/>
            <a:ext cx="3337560" cy="344728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pPr/>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pPr/>
              <a:t>‹#›</a:t>
            </a:fld>
            <a:endParaRPr lang="en-US" dirty="0"/>
          </a:p>
        </p:txBody>
      </p:sp>
    </p:spTree>
    <p:extLst>
      <p:ext uri="{BB962C8B-B14F-4D97-AF65-F5344CB8AC3E}">
        <p14:creationId xmlns:p14="http://schemas.microsoft.com/office/powerpoint/2010/main" xmlns="" val="39122160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76868"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76868" y="3243262"/>
            <a:ext cx="3337560" cy="270662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41832"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41832" y="3243262"/>
            <a:ext cx="3337560" cy="270662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41" name="Straight Connector 40"/>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1744327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76865" y="915337"/>
            <a:ext cx="6798735" cy="1303867"/>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1482541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xmlns="" val="13406840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388534"/>
            <a:ext cx="2536798"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4120062" y="982132"/>
            <a:ext cx="3855539"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76865" y="3031065"/>
            <a:ext cx="2536798"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278466" y="2912533"/>
            <a:ext cx="233359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6050455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883832"/>
            <a:ext cx="3632202" cy="1371600"/>
          </a:xfrm>
        </p:spPr>
        <p:txBody>
          <a:bodyPr anchor="b">
            <a:normAutofit/>
          </a:bodyPr>
          <a:lstStyle>
            <a:lvl1pPr algn="ctr">
              <a:defRPr sz="2400" b="0"/>
            </a:lvl1pPr>
          </a:lstStyle>
          <a:p>
            <a:r>
              <a:rPr lang="en-US" dirty="0"/>
              <a:t>Click to edit Master title style</a:t>
            </a:r>
          </a:p>
        </p:txBody>
      </p:sp>
      <p:sp>
        <p:nvSpPr>
          <p:cNvPr id="17" name="Picture Placeholder 2"/>
          <p:cNvSpPr>
            <a:spLocks noGrp="1" noChangeAspect="1"/>
          </p:cNvSpPr>
          <p:nvPr>
            <p:ph type="pic" idx="1"/>
          </p:nvPr>
        </p:nvSpPr>
        <p:spPr>
          <a:xfrm>
            <a:off x="5183070" y="1032933"/>
            <a:ext cx="2929463" cy="4792136"/>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76865" y="3255432"/>
            <a:ext cx="3632201" cy="182880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xmlns="" val="5374398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4815415"/>
            <a:ext cx="6798734"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26260" y="1032933"/>
            <a:ext cx="7091482" cy="3361269"/>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76866" y="5382153"/>
            <a:ext cx="6798734" cy="493712"/>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xmlns="" val="31159361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906873"/>
            <a:ext cx="6798734" cy="309786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176865" y="4275666"/>
            <a:ext cx="6798736" cy="1600202"/>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278465" y="4140199"/>
            <a:ext cx="6606425"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31602685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34333" y="982132"/>
            <a:ext cx="6400250"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00200" y="3352799"/>
            <a:ext cx="5892798" cy="651933"/>
          </a:xfrm>
        </p:spPr>
        <p:txBody>
          <a:bodyPr anchor="ctr">
            <a:normAutofit/>
          </a:bodyPr>
          <a:lstStyle>
            <a:lvl1pPr marL="0" indent="0" algn="r">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176863" y="4343400"/>
            <a:ext cx="6798738"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49969" y="905362"/>
            <a:ext cx="457319" cy="584776"/>
          </a:xfrm>
          <a:prstGeom prst="rect">
            <a:avLst/>
          </a:prstGeom>
        </p:spPr>
        <p:txBody>
          <a:bodyPr vert="horz" lIns="91440" tIns="45720" rIns="91440" bIns="45720" rtlCol="0" anchor="ctr">
            <a:noAutofit/>
          </a:bodyPr>
          <a:lstStyle/>
          <a:p>
            <a:pPr lvl="0"/>
            <a:r>
              <a:rPr lang="en-US" sz="7200" dirty="0">
                <a:solidFill>
                  <a:schemeClr val="tx1"/>
                </a:solidFill>
                <a:effectLst/>
              </a:rPr>
              <a:t>“</a:t>
            </a:r>
          </a:p>
        </p:txBody>
      </p:sp>
      <p:sp>
        <p:nvSpPr>
          <p:cNvPr id="15" name="TextBox 14"/>
          <p:cNvSpPr txBox="1"/>
          <p:nvPr/>
        </p:nvSpPr>
        <p:spPr>
          <a:xfrm>
            <a:off x="7633503" y="2827870"/>
            <a:ext cx="457319" cy="584776"/>
          </a:xfrm>
          <a:prstGeom prst="rect">
            <a:avLst/>
          </a:prstGeom>
        </p:spPr>
        <p:txBody>
          <a:bodyPr vert="horz" lIns="91440" tIns="45720" rIns="91440" bIns="45720" rtlCol="0" anchor="ctr">
            <a:noAutofit/>
          </a:bodyPr>
          <a:lstStyle/>
          <a:p>
            <a:pPr lvl="0" algn="r"/>
            <a:r>
              <a:rPr lang="en-US" sz="7200" dirty="0">
                <a:solidFill>
                  <a:schemeClr val="tx1"/>
                </a:solidFill>
                <a:effectLst/>
              </a:rPr>
              <a:t>”</a:t>
            </a:r>
          </a:p>
        </p:txBody>
      </p:sp>
      <p:cxnSp>
        <p:nvCxnSpPr>
          <p:cNvPr id="19" name="Straight Connector 18"/>
          <p:cNvCxnSpPr/>
          <p:nvPr/>
        </p:nvCxnSpPr>
        <p:spPr>
          <a:xfrm>
            <a:off x="1278466" y="4140199"/>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16457207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76869" y="3308581"/>
            <a:ext cx="679872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176868" y="4777381"/>
            <a:ext cx="6798730"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xmlns="" val="3564781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09416" y="982132"/>
            <a:ext cx="632516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6" name="Text Placeholder 2"/>
          <p:cNvSpPr>
            <a:spLocks noGrp="1"/>
          </p:cNvSpPr>
          <p:nvPr>
            <p:ph type="body" idx="13"/>
          </p:nvPr>
        </p:nvSpPr>
        <p:spPr>
          <a:xfrm>
            <a:off x="1176868" y="3639312"/>
            <a:ext cx="6798730" cy="886968"/>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176865" y="4529667"/>
            <a:ext cx="6798736" cy="13462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78060" y="896895"/>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7649796" y="2607728"/>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278466" y="342900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17893797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76865" y="982131"/>
            <a:ext cx="6798734" cy="2294467"/>
          </a:xfrm>
        </p:spPr>
        <p:txBody>
          <a:bodyPr vert="horz" lIns="91440" tIns="45720" rIns="91440" bIns="45720" rtlCol="0" anchor="ctr">
            <a:normAutofit/>
          </a:bodyPr>
          <a:lstStyle>
            <a:lvl1pPr>
              <a:defRPr lang="en-US" sz="3200" b="0" dirty="0"/>
            </a:lvl1pPr>
          </a:lstStyle>
          <a:p>
            <a:pPr marL="0" lvl="0"/>
            <a:r>
              <a:rPr lang="en-US" dirty="0"/>
              <a:t>Click to edit Master title style</a:t>
            </a:r>
          </a:p>
        </p:txBody>
      </p:sp>
      <p:sp>
        <p:nvSpPr>
          <p:cNvPr id="17" name="Text Placeholder 2"/>
          <p:cNvSpPr>
            <a:spLocks noGrp="1"/>
          </p:cNvSpPr>
          <p:nvPr>
            <p:ph type="body" idx="13"/>
          </p:nvPr>
        </p:nvSpPr>
        <p:spPr>
          <a:xfrm>
            <a:off x="1176868" y="3566160"/>
            <a:ext cx="6798730" cy="905256"/>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176866" y="4470400"/>
            <a:ext cx="6798734" cy="1405467"/>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278469" y="3429000"/>
            <a:ext cx="660642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8953161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a:xfrm>
            <a:off x="1176865" y="2490135"/>
            <a:ext cx="6798736" cy="3385733"/>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278466" y="2354670"/>
            <a:ext cx="660642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40294227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356667" y="906873"/>
            <a:ext cx="1618930" cy="496899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176867" y="906873"/>
            <a:ext cx="4915509" cy="4968993"/>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6245512" y="906873"/>
            <a:ext cx="0" cy="4968993"/>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27068067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9144000" cy="6858001"/>
            <a:chOff x="0" y="0"/>
            <a:chExt cx="9144000" cy="6858001"/>
          </a:xfrm>
        </p:grpSpPr>
        <p:pic>
          <p:nvPicPr>
            <p:cNvPr id="8" name="Picture 7" descr="SD-PanelContent-V.png"/>
            <p:cNvPicPr>
              <a:picLocks noChangeAspect="1"/>
            </p:cNvPicPr>
            <p:nvPr/>
          </p:nvPicPr>
          <p:blipFill>
            <a:blip r:embed="rId19">
              <a:extLst>
                <a:ext uri="{28A0092B-C50C-407E-A947-70E740481C1C}">
                  <a14:useLocalDpi xmlns:a14="http://schemas.microsoft.com/office/drawing/2010/main" xmlns="" val="0"/>
                </a:ext>
              </a:extLst>
            </a:blip>
            <a:stretch>
              <a:fillRect/>
            </a:stretch>
          </p:blipFill>
          <p:spPr>
            <a:xfrm>
              <a:off x="0" y="0"/>
              <a:ext cx="9144000" cy="6858000"/>
            </a:xfrm>
            <a:prstGeom prst="rect">
              <a:avLst/>
            </a:prstGeom>
          </p:spPr>
        </p:pic>
        <p:sp>
          <p:nvSpPr>
            <p:cNvPr id="9" name="Rectangle 8"/>
            <p:cNvSpPr/>
            <p:nvPr/>
          </p:nvSpPr>
          <p:spPr>
            <a:xfrm>
              <a:off x="553888" y="542807"/>
              <a:ext cx="8039776" cy="5756392"/>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xmlns="" val="0"/>
                </a:ext>
              </a:extLst>
            </a:blip>
            <a:srcRect l="1" r="14240"/>
            <a:stretch/>
          </p:blipFill>
          <p:spPr>
            <a:xfrm rot="5400000">
              <a:off x="4221675" y="39689"/>
              <a:ext cx="68580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xmlns="" val="0"/>
                </a:ext>
              </a:extLst>
            </a:blip>
            <a:srcRect l="1" r="14240"/>
            <a:stretch/>
          </p:blipFill>
          <p:spPr>
            <a:xfrm rot="5400000">
              <a:off x="4221675" y="6211888"/>
              <a:ext cx="685800" cy="606425"/>
            </a:xfrm>
            <a:prstGeom prst="rect">
              <a:avLst/>
            </a:prstGeom>
          </p:spPr>
        </p:pic>
      </p:grpSp>
      <p:sp>
        <p:nvSpPr>
          <p:cNvPr id="2" name="Title Placeholder 1"/>
          <p:cNvSpPr>
            <a:spLocks noGrp="1"/>
          </p:cNvSpPr>
          <p:nvPr>
            <p:ph type="title"/>
          </p:nvPr>
        </p:nvSpPr>
        <p:spPr>
          <a:xfrm>
            <a:off x="1176866" y="915337"/>
            <a:ext cx="6798734"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176865" y="2490135"/>
            <a:ext cx="6798736" cy="3444997"/>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356670" y="5960533"/>
            <a:ext cx="1148283"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3/13/2020</a:t>
            </a:fld>
            <a:endParaRPr lang="en-US" dirty="0"/>
          </a:p>
        </p:txBody>
      </p:sp>
      <p:sp>
        <p:nvSpPr>
          <p:cNvPr id="5" name="Footer Placeholder 4"/>
          <p:cNvSpPr>
            <a:spLocks noGrp="1"/>
          </p:cNvSpPr>
          <p:nvPr>
            <p:ph type="ftr" sz="quarter" idx="3"/>
          </p:nvPr>
        </p:nvSpPr>
        <p:spPr>
          <a:xfrm>
            <a:off x="1176865" y="5960533"/>
            <a:ext cx="5104667"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7580091" y="5960533"/>
            <a:ext cx="39551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xmlns="" val="615903070"/>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 id="2147483888" r:id="rId12"/>
    <p:sldLayoutId id="2147483889" r:id="rId13"/>
    <p:sldLayoutId id="2147483890" r:id="rId14"/>
    <p:sldLayoutId id="2147483891" r:id="rId15"/>
    <p:sldLayoutId id="2147483892" r:id="rId16"/>
    <p:sldLayoutId id="2147483893" r:id="rId17"/>
  </p:sldLayoutIdLst>
  <p:txStyles>
    <p:titleStyle>
      <a:lvl1pPr algn="ctr" defTabSz="457200" rtl="0" eaLnBrk="1" latinLnBrk="0" hangingPunct="1">
        <a:spcBef>
          <a:spcPct val="0"/>
        </a:spcBef>
        <a:buNone/>
        <a:defRPr sz="40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hyperlink" Target="http://www.statista.com(12020" TargetMode="External"/><Relationship Id="rId2" Type="http://schemas.openxmlformats.org/officeDocument/2006/relationships/hyperlink" Target="mailto:available@https//www.independent.co.uk/news/business/sainsburys-asda-merger-blocked-cma-prices-supermarkets-business-8885301.html"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p:txBody>
          <a:bodyPr/>
          <a:lstStyle/>
          <a:p>
            <a:r>
              <a:rPr lang="en-GB" dirty="0"/>
              <a:t>              </a:t>
            </a:r>
          </a:p>
        </p:txBody>
      </p:sp>
      <p:sp>
        <p:nvSpPr>
          <p:cNvPr id="8" name="TextBox 7"/>
          <p:cNvSpPr txBox="1"/>
          <p:nvPr/>
        </p:nvSpPr>
        <p:spPr>
          <a:xfrm>
            <a:off x="1533858" y="2048326"/>
            <a:ext cx="7858180" cy="5355312"/>
          </a:xfrm>
          <a:prstGeom prst="rect">
            <a:avLst/>
          </a:prstGeom>
          <a:noFill/>
        </p:spPr>
        <p:txBody>
          <a:bodyPr wrap="square" rtlCol="0" anchor="t">
            <a:spAutoFit/>
          </a:bodyPr>
          <a:lstStyle/>
          <a:p>
            <a:r>
              <a:rPr lang="en-GB" b="1" u="sng" dirty="0"/>
              <a:t>INTERNATIONAL HOTEL MANAGEMENT</a:t>
            </a:r>
          </a:p>
          <a:p>
            <a:r>
              <a:rPr lang="en-GB" b="1" u="sng" dirty="0"/>
              <a:t>MARKETING ESSENTIALS</a:t>
            </a:r>
          </a:p>
          <a:p>
            <a:r>
              <a:rPr lang="en-GB" dirty="0" smtClean="0"/>
              <a:t>MODULE CODE M4X0I916 </a:t>
            </a:r>
            <a:r>
              <a:rPr lang="en-GB" smtClean="0"/>
              <a:t>(Component 2)</a:t>
            </a:r>
            <a:endParaRPr lang="en-GB" dirty="0"/>
          </a:p>
          <a:p>
            <a:r>
              <a:rPr lang="en-GB" dirty="0"/>
              <a:t>MARKETING ENVIROMENTALL AUDIT</a:t>
            </a:r>
          </a:p>
          <a:p>
            <a:r>
              <a:rPr lang="en-GB" dirty="0"/>
              <a:t>(</a:t>
            </a:r>
            <a:r>
              <a:rPr lang="en-GB" b="1" dirty="0"/>
              <a:t>Business Plan/ Proposal)</a:t>
            </a:r>
          </a:p>
          <a:p>
            <a:endParaRPr lang="en-GB" dirty="0"/>
          </a:p>
          <a:p>
            <a:r>
              <a:rPr lang="en-GB" dirty="0"/>
              <a:t>LECTURER NAME ; UJU  UGOCHUKWU</a:t>
            </a:r>
          </a:p>
          <a:p>
            <a:r>
              <a:rPr lang="en-GB" b="1" u="sng" dirty="0"/>
              <a:t>STUDENT NAMES </a:t>
            </a:r>
            <a:r>
              <a:rPr lang="en-GB" dirty="0"/>
              <a:t>;  </a:t>
            </a:r>
          </a:p>
          <a:p>
            <a:r>
              <a:rPr lang="en-GB" dirty="0"/>
              <a:t>SHANTEL WILLIAMS  1</a:t>
            </a:r>
            <a:r>
              <a:rPr lang="en-GB" u="sng" dirty="0"/>
              <a:t>708860</a:t>
            </a:r>
            <a:endParaRPr lang="en-GB" u="sng" dirty="0">
              <a:ea typeface="Verdana"/>
              <a:cs typeface="Verdana"/>
            </a:endParaRPr>
          </a:p>
          <a:p>
            <a:r>
              <a:rPr lang="en-GB" dirty="0"/>
              <a:t>ELFRIEDA ABEYIE; </a:t>
            </a:r>
            <a:r>
              <a:rPr lang="en-GB" u="sng" dirty="0"/>
              <a:t>1914303</a:t>
            </a:r>
          </a:p>
          <a:p>
            <a:r>
              <a:rPr lang="en-GB" dirty="0"/>
              <a:t>AFJAL HUSSIEN; </a:t>
            </a:r>
            <a:r>
              <a:rPr lang="en-GB" u="sng" dirty="0"/>
              <a:t>1913680</a:t>
            </a:r>
          </a:p>
          <a:p>
            <a:r>
              <a:rPr lang="en-GB" dirty="0"/>
              <a:t>ASSIGNMENT HAND IN DATE;  13/03/2020  </a:t>
            </a:r>
          </a:p>
          <a:p>
            <a:endParaRPr lang="en-GB" dirty="0"/>
          </a:p>
          <a:p>
            <a:endParaRPr lang="en-GB" dirty="0"/>
          </a:p>
          <a:p>
            <a:endParaRPr lang="en-GB" dirty="0"/>
          </a:p>
          <a:p>
            <a:endParaRPr lang="en-GB" dirty="0"/>
          </a:p>
          <a:p>
            <a:endParaRPr lang="en-GB" dirty="0"/>
          </a:p>
          <a:p>
            <a:endParaRPr lang="en-GB" dirty="0"/>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offee bean cup.jpg"/>
          <p:cNvPicPr>
            <a:picLocks noChangeAspect="1"/>
          </p:cNvPicPr>
          <p:nvPr/>
        </p:nvPicPr>
        <p:blipFill>
          <a:blip r:embed="rId2"/>
          <a:stretch>
            <a:fillRect/>
          </a:stretch>
        </p:blipFill>
        <p:spPr>
          <a:xfrm>
            <a:off x="928662" y="3071810"/>
            <a:ext cx="7693342" cy="3214710"/>
          </a:xfrm>
          <a:prstGeom prst="rect">
            <a:avLst/>
          </a:prstGeom>
        </p:spPr>
      </p:pic>
      <p:sp>
        <p:nvSpPr>
          <p:cNvPr id="4" name="TextBox 3">
            <a:extLst>
              <a:ext uri="{FF2B5EF4-FFF2-40B4-BE49-F238E27FC236}">
                <a16:creationId xmlns:a16="http://schemas.microsoft.com/office/drawing/2014/main" xmlns="" id="{B99BB416-A5FB-464A-9BDF-4EE9D19578CA}"/>
              </a:ext>
            </a:extLst>
          </p:cNvPr>
          <p:cNvSpPr txBox="1"/>
          <p:nvPr/>
        </p:nvSpPr>
        <p:spPr>
          <a:xfrm>
            <a:off x="3328898" y="1546105"/>
            <a:ext cx="2743200" cy="369332"/>
          </a:xfrm>
          <a:prstGeom prst="rect">
            <a:avLst/>
          </a:prstGeom>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accent4"/>
                </a:solidFill>
              </a:rPr>
              <a:t>COFFEE SUNRISE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t>         BUSINESS PLAN         </a:t>
            </a:r>
          </a:p>
        </p:txBody>
      </p:sp>
      <p:sp>
        <p:nvSpPr>
          <p:cNvPr id="3" name="Content Placeholder 2"/>
          <p:cNvSpPr>
            <a:spLocks noGrp="1"/>
          </p:cNvSpPr>
          <p:nvPr>
            <p:ph idx="1"/>
          </p:nvPr>
        </p:nvSpPr>
        <p:spPr/>
        <p:txBody>
          <a:bodyPr>
            <a:normAutofit fontScale="77500" lnSpcReduction="20000"/>
          </a:bodyPr>
          <a:lstStyle/>
          <a:p>
            <a:pPr>
              <a:buNone/>
            </a:pPr>
            <a:r>
              <a:rPr lang="en-GB" b="1" u="sng" dirty="0"/>
              <a:t>INDUSTRY OVERVIEW</a:t>
            </a:r>
          </a:p>
          <a:p>
            <a:pPr>
              <a:buNone/>
            </a:pPr>
            <a:r>
              <a:rPr lang="en-GB" b="1" dirty="0"/>
              <a:t>We would like to set up a coffee shop witch falls within the tourism industry; food and beverage sector.</a:t>
            </a:r>
          </a:p>
          <a:p>
            <a:r>
              <a:rPr lang="en-GB" b="1" dirty="0"/>
              <a:t>Coffee shops is a very competitive market.  Competitors  include  Costa Coffee, Starbucks  Lazzaro, Nero coffee ,  and also Mcdonalds. . The revenue of this industry sales rose from 5 billion pounds to about 200billion pounds from 1970 to 2015 and still growing with  promising future opportunities. We are committed to working  ethics working directly with our farmers  and also to ensure that our sources are ethically sustainable with positive outcomes for our communities ,customers and shareholder</a:t>
            </a:r>
            <a:endParaRPr lang="en-GB" dirty="0"/>
          </a:p>
          <a:p>
            <a:endParaRPr lang="en-GB" dirty="0"/>
          </a:p>
          <a:p>
            <a:endParaRPr lang="en-GB" dirty="0"/>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920" y="642918"/>
            <a:ext cx="8283922" cy="5429288"/>
          </a:xfrm>
        </p:spPr>
        <p:txBody>
          <a:bodyPr>
            <a:normAutofit/>
          </a:bodyPr>
          <a:lstStyle/>
          <a:p>
            <a:r>
              <a:rPr lang="en-GB" sz="2000" dirty="0"/>
              <a:t>With coffee outlets and chains eyeing busy shopping areas and premises,  universities  and colleges, hospitals ,  etc </a:t>
            </a:r>
            <a:br>
              <a:rPr lang="en-GB" sz="2000" dirty="0"/>
            </a:br>
            <a:r>
              <a:rPr lang="en-GB" sz="2000" dirty="0"/>
              <a:t>Experimenting new channels like pop up kiosks,  etc, Roast coffee blend, flavoured coffee  and introducing new range of products to go with their coffee creates extra revenue.  Exploring  and creating new brands like organic and veggie ranges for the changing habits and needs of the consumer, the market  offers opportunities and is continuously  growing</a:t>
            </a:r>
            <a:br>
              <a:rPr lang="en-GB" sz="2000" dirty="0"/>
            </a:br>
            <a:r>
              <a:rPr lang="en-GB" sz="2000" dirty="0"/>
              <a:t> </a:t>
            </a:r>
          </a:p>
        </p:txBody>
      </p:sp>
      <p:sp>
        <p:nvSpPr>
          <p:cNvPr id="3" name="Content Placeholder 2"/>
          <p:cNvSpPr>
            <a:spLocks noGrp="1"/>
          </p:cNvSpPr>
          <p:nvPr>
            <p:ph idx="1"/>
          </p:nvPr>
        </p:nvSpPr>
        <p:spPr>
          <a:xfrm>
            <a:off x="502920" y="530352"/>
            <a:ext cx="8183880" cy="898384"/>
          </a:xfrm>
        </p:spPr>
        <p:txBody>
          <a:bodyPr>
            <a:normAutofit fontScale="92500" lnSpcReduction="20000"/>
          </a:bodyPr>
          <a:lstStyle/>
          <a:p>
            <a:pPr marL="0" indent="0">
              <a:buNone/>
            </a:pPr>
            <a:endParaRPr lang="en-GB" dirty="0"/>
          </a:p>
          <a:p>
            <a:pPr marL="0" indent="0">
              <a:buNone/>
            </a:pPr>
            <a:r>
              <a:rPr lang="en-GB" b="1" u="sng" dirty="0">
                <a:solidFill>
                  <a:schemeClr val="tx1">
                    <a:lumMod val="95000"/>
                    <a:lumOff val="5000"/>
                  </a:schemeClr>
                </a:solidFill>
              </a:rPr>
              <a:t>BUSINESS COMPANY REVIEW</a:t>
            </a:r>
            <a:endParaRPr lang="en-US" b="1" u="sng">
              <a:solidFill>
                <a:schemeClr val="tx1">
                  <a:lumMod val="95000"/>
                  <a:lumOff val="5000"/>
                </a:schemeClr>
              </a:solidFill>
            </a:endParaRPr>
          </a:p>
          <a:p>
            <a:endParaRPr lang="en-GB" dirty="0"/>
          </a:p>
          <a:p>
            <a:endParaRPr lang="en-GB" dirty="0"/>
          </a:p>
          <a:p>
            <a:pPr marL="0" indent="0">
              <a:buNone/>
            </a:pP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920" y="2071678"/>
            <a:ext cx="8183880" cy="3963362"/>
          </a:xfrm>
        </p:spPr>
        <p:txBody>
          <a:bodyPr>
            <a:normAutofit fontScale="90000"/>
          </a:bodyPr>
          <a:lstStyle/>
          <a:p>
            <a:r>
              <a:rPr lang="en-GB" sz="2700" dirty="0"/>
              <a:t/>
            </a:r>
            <a:br>
              <a:rPr lang="en-GB" sz="2700" dirty="0"/>
            </a:br>
            <a:r>
              <a:rPr lang="en-GB" sz="2700" dirty="0"/>
              <a:t/>
            </a:r>
            <a:br>
              <a:rPr lang="en-GB" sz="2700" dirty="0"/>
            </a:br>
            <a:r>
              <a:rPr lang="en-GB" sz="2700" dirty="0"/>
              <a:t>Our products include the Roast coffee blend coffee to include latte, cappuccino etc</a:t>
            </a:r>
            <a:br>
              <a:rPr lang="en-GB" sz="2700" dirty="0"/>
            </a:br>
            <a:r>
              <a:rPr lang="en-GB" sz="2700" dirty="0"/>
              <a:t>Increase in demand for organic range, non-diary range and</a:t>
            </a:r>
            <a:br>
              <a:rPr lang="en-GB" sz="2700" dirty="0"/>
            </a:br>
            <a:r>
              <a:rPr lang="en-GB" sz="2700" dirty="0"/>
              <a:t>products to go with it; sandwiches,  pasties, cookies, sandwiches and savoury snacks, crisps  all food/snacks on the go</a:t>
            </a:r>
            <a:br>
              <a:rPr lang="en-GB" sz="2700" dirty="0"/>
            </a:br>
            <a:r>
              <a:rPr lang="en-GB" sz="2700" dirty="0"/>
              <a:t>Also other beverages, can and bottle drinks. </a:t>
            </a:r>
            <a:br>
              <a:rPr lang="en-GB" sz="2700" dirty="0"/>
            </a:br>
            <a:r>
              <a:rPr lang="en-GB" sz="2700" dirty="0"/>
              <a:t>We have on our products veggie snacks too.</a:t>
            </a:r>
            <a:br>
              <a:rPr lang="en-GB" sz="2700" dirty="0"/>
            </a:br>
            <a:r>
              <a:rPr lang="en-GB" sz="2700" dirty="0"/>
              <a:t>Ensuring a good customer service using innovative technology for a good customer experience.</a:t>
            </a:r>
            <a:br>
              <a:rPr lang="en-GB" sz="2700" dirty="0"/>
            </a:br>
            <a:r>
              <a:rPr lang="en-GB" sz="2700" dirty="0"/>
              <a:t> </a:t>
            </a:r>
            <a:r>
              <a:rPr lang="en-GB" dirty="0"/>
              <a:t/>
            </a:r>
            <a:br>
              <a:rPr lang="en-GB" dirty="0"/>
            </a:br>
            <a:endParaRPr lang="en-GB" dirty="0"/>
          </a:p>
        </p:txBody>
      </p:sp>
      <p:sp>
        <p:nvSpPr>
          <p:cNvPr id="3" name="Content Placeholder 2"/>
          <p:cNvSpPr>
            <a:spLocks noGrp="1"/>
          </p:cNvSpPr>
          <p:nvPr>
            <p:ph idx="1"/>
          </p:nvPr>
        </p:nvSpPr>
        <p:spPr>
          <a:xfrm>
            <a:off x="502920" y="530352"/>
            <a:ext cx="8183880" cy="1255574"/>
          </a:xfrm>
        </p:spPr>
        <p:txBody>
          <a:bodyPr>
            <a:normAutofit/>
          </a:bodyPr>
          <a:lstStyle/>
          <a:p>
            <a:pPr>
              <a:buNone/>
            </a:pPr>
            <a:endParaRPr lang="en-GB" dirty="0"/>
          </a:p>
          <a:p>
            <a:pPr>
              <a:buNone/>
            </a:pPr>
            <a:r>
              <a:rPr lang="en-GB" b="1" dirty="0"/>
              <a:t>PRODUCTS AND SERVICES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920" y="2214554"/>
            <a:ext cx="8183880" cy="3820486"/>
          </a:xfrm>
        </p:spPr>
        <p:txBody>
          <a:bodyPr/>
          <a:lstStyle/>
          <a:p>
            <a:r>
              <a:rPr lang="en-GB" dirty="0"/>
              <a:t/>
            </a:r>
            <a:br>
              <a:rPr lang="en-GB" dirty="0"/>
            </a:br>
            <a:endParaRPr lang="en-GB" dirty="0"/>
          </a:p>
        </p:txBody>
      </p:sp>
      <p:sp>
        <p:nvSpPr>
          <p:cNvPr id="3" name="Content Placeholder 2"/>
          <p:cNvSpPr>
            <a:spLocks noGrp="1"/>
          </p:cNvSpPr>
          <p:nvPr>
            <p:ph idx="1"/>
          </p:nvPr>
        </p:nvSpPr>
        <p:spPr>
          <a:xfrm>
            <a:off x="502920" y="530352"/>
            <a:ext cx="8183880" cy="4898912"/>
          </a:xfrm>
        </p:spPr>
        <p:txBody>
          <a:bodyPr/>
          <a:lstStyle/>
          <a:p>
            <a:pPr>
              <a:buNone/>
            </a:pPr>
            <a:r>
              <a:rPr lang="en-GB" dirty="0"/>
              <a:t>TARGET MARKET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920" y="2232521"/>
            <a:ext cx="8298898" cy="4190708"/>
          </a:xfrm>
        </p:spPr>
        <p:txBody>
          <a:bodyPr>
            <a:normAutofit fontScale="90000"/>
          </a:bodyPr>
          <a:lstStyle/>
          <a:p>
            <a:pPr marL="285750" indent="-285750" algn="l">
              <a:buFont typeface="Arial"/>
              <a:buChar char="•"/>
            </a:pPr>
            <a:r>
              <a:rPr lang="en-GB" dirty="0">
                <a:ea typeface="+mj-lt"/>
                <a:cs typeface="+mj-lt"/>
              </a:rPr>
              <a:t>Revenue from the Coffee segment is  US$448,382m in 2020. The market is expected to grow yearly by 5.5% (Statista, 2020).</a:t>
            </a:r>
            <a:endParaRPr lang="en-US" dirty="0"/>
          </a:p>
          <a:p>
            <a:pPr marL="285750" indent="-285750" algn="l">
              <a:buFont typeface="Arial"/>
              <a:buChar char="•"/>
            </a:pPr>
            <a:r>
              <a:rPr lang="en-GB" dirty="0">
                <a:ea typeface="+mj-lt"/>
                <a:cs typeface="+mj-lt"/>
              </a:rPr>
              <a:t>The market's largest segment is from the segment  of the Roast Coffee  which has a market volume of US$322,944m in 2020.</a:t>
            </a:r>
            <a:endParaRPr lang="en-GB" dirty="0"/>
          </a:p>
          <a:p>
            <a:endParaRPr lang="en-GB" dirty="0"/>
          </a:p>
        </p:txBody>
      </p:sp>
      <p:sp>
        <p:nvSpPr>
          <p:cNvPr id="3" name="Content Placeholder 2"/>
          <p:cNvSpPr>
            <a:spLocks noGrp="1"/>
          </p:cNvSpPr>
          <p:nvPr>
            <p:ph idx="1"/>
          </p:nvPr>
        </p:nvSpPr>
        <p:spPr>
          <a:xfrm>
            <a:off x="833598" y="774767"/>
            <a:ext cx="7853202" cy="1023742"/>
          </a:xfrm>
        </p:spPr>
        <p:txBody>
          <a:bodyPr/>
          <a:lstStyle/>
          <a:p>
            <a:pPr>
              <a:buSzPct val="114999"/>
            </a:pPr>
            <a:r>
              <a:rPr lang="en-GB" u="sng" dirty="0"/>
              <a:t>MARKET SEGMENT</a:t>
            </a:r>
            <a:endParaRPr lang="en-US" u="sng"/>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MICRO AND MACRO ENVIROMENT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SWOT   Analysis</a:t>
            </a:r>
          </a:p>
        </p:txBody>
      </p:sp>
      <p:sp>
        <p:nvSpPr>
          <p:cNvPr id="3" name="Content Placeholder 2"/>
          <p:cNvSpPr>
            <a:spLocks noGrp="1"/>
          </p:cNvSpPr>
          <p:nvPr>
            <p:ph idx="1"/>
          </p:nvPr>
        </p:nvSpPr>
        <p:spPr/>
        <p:txBody>
          <a:bodyPr/>
          <a:lstStyle/>
          <a:p>
            <a:pPr>
              <a:buNone/>
            </a:pPr>
            <a:r>
              <a:rPr lang="en-GB" dirty="0"/>
              <a:t>  </a:t>
            </a:r>
          </a:p>
        </p:txBody>
      </p:sp>
      <p:cxnSp>
        <p:nvCxnSpPr>
          <p:cNvPr id="4" name="Straight Arrow Connector 3">
            <a:extLst>
              <a:ext uri="{FF2B5EF4-FFF2-40B4-BE49-F238E27FC236}">
                <a16:creationId xmlns:a16="http://schemas.microsoft.com/office/drawing/2014/main" xmlns="" id="{1F10DC52-20CB-4901-9444-376A25AD2EF3}"/>
              </a:ext>
            </a:extLst>
          </p:cNvPr>
          <p:cNvCxnSpPr/>
          <p:nvPr/>
        </p:nvCxnSpPr>
        <p:spPr>
          <a:xfrm flipV="1">
            <a:off x="1239329" y="3943709"/>
            <a:ext cx="6248399" cy="5751"/>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5" name="Straight Arrow Connector 4">
            <a:extLst>
              <a:ext uri="{FF2B5EF4-FFF2-40B4-BE49-F238E27FC236}">
                <a16:creationId xmlns:a16="http://schemas.microsoft.com/office/drawing/2014/main" xmlns="" id="{98878726-F725-416C-AC7F-BC6DC4CA09B3}"/>
              </a:ext>
            </a:extLst>
          </p:cNvPr>
          <p:cNvCxnSpPr/>
          <p:nvPr/>
        </p:nvCxnSpPr>
        <p:spPr>
          <a:xfrm>
            <a:off x="4847146" y="2295166"/>
            <a:ext cx="23005" cy="3085380"/>
          </a:xfrm>
          <a:prstGeom prst="straightConnector1">
            <a:avLst/>
          </a:prstGeom>
        </p:spPr>
        <p:style>
          <a:lnRef idx="1">
            <a:schemeClr val="dk1"/>
          </a:lnRef>
          <a:fillRef idx="0">
            <a:schemeClr val="dk1"/>
          </a:fillRef>
          <a:effectRef idx="0">
            <a:schemeClr val="dk1"/>
          </a:effectRef>
          <a:fontRef idx="minor">
            <a:schemeClr val="tx1"/>
          </a:fontRef>
        </p:style>
      </p:cxnSp>
      <p:sp>
        <p:nvSpPr>
          <p:cNvPr id="6" name="TextBox 5">
            <a:extLst>
              <a:ext uri="{FF2B5EF4-FFF2-40B4-BE49-F238E27FC236}">
                <a16:creationId xmlns:a16="http://schemas.microsoft.com/office/drawing/2014/main" xmlns="" id="{77FFD0FE-2414-4FC0-9684-AAA1B3EB5527}"/>
              </a:ext>
            </a:extLst>
          </p:cNvPr>
          <p:cNvSpPr txBox="1"/>
          <p:nvPr/>
        </p:nvSpPr>
        <p:spPr>
          <a:xfrm>
            <a:off x="538792" y="2163432"/>
            <a:ext cx="4497237"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STRENGTH ; Location at CBD</a:t>
            </a:r>
          </a:p>
          <a:p>
            <a:r>
              <a:rPr lang="en-GB" dirty="0"/>
              <a:t>Better CRM to meet customer needs/demand</a:t>
            </a:r>
          </a:p>
          <a:p>
            <a:r>
              <a:rPr lang="en-GB" dirty="0"/>
              <a:t>It’s a fast growing market share. It has a brand potential valued at $450b globally it is located in central business districts around train stations accessible to tourists a target group is for adults. Increasing demand for healthy foods.</a:t>
            </a:r>
          </a:p>
        </p:txBody>
      </p:sp>
      <p:sp>
        <p:nvSpPr>
          <p:cNvPr id="7" name="TextBox 6">
            <a:extLst>
              <a:ext uri="{FF2B5EF4-FFF2-40B4-BE49-F238E27FC236}">
                <a16:creationId xmlns:a16="http://schemas.microsoft.com/office/drawing/2014/main" xmlns="" id="{A7131055-B657-4A18-9148-801CA71BCF8B}"/>
              </a:ext>
            </a:extLst>
          </p:cNvPr>
          <p:cNvSpPr txBox="1"/>
          <p:nvPr/>
        </p:nvSpPr>
        <p:spPr>
          <a:xfrm>
            <a:off x="5109893" y="2579478"/>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WEAKNESS; competition with Giant brands with bigger  investments</a:t>
            </a:r>
          </a:p>
        </p:txBody>
      </p:sp>
      <p:sp>
        <p:nvSpPr>
          <p:cNvPr id="9" name="TextBox 8">
            <a:extLst>
              <a:ext uri="{FF2B5EF4-FFF2-40B4-BE49-F238E27FC236}">
                <a16:creationId xmlns:a16="http://schemas.microsoft.com/office/drawing/2014/main" xmlns="" id="{FCDF4543-20E8-411D-B2C0-C3DF21480BF8}"/>
              </a:ext>
            </a:extLst>
          </p:cNvPr>
          <p:cNvSpPr txBox="1"/>
          <p:nvPr/>
        </p:nvSpPr>
        <p:spPr>
          <a:xfrm>
            <a:off x="1700662" y="4719907"/>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OPPORTUNITIES; organic blend , creation of a brand of products.</a:t>
            </a:r>
            <a:endParaRPr lang="en-US" dirty="0"/>
          </a:p>
        </p:txBody>
      </p:sp>
      <p:sp>
        <p:nvSpPr>
          <p:cNvPr id="10" name="TextBox 9">
            <a:extLst>
              <a:ext uri="{FF2B5EF4-FFF2-40B4-BE49-F238E27FC236}">
                <a16:creationId xmlns:a16="http://schemas.microsoft.com/office/drawing/2014/main" xmlns="" id="{40A9DF1C-6410-4E88-86F3-902D3527D4A2}"/>
              </a:ext>
            </a:extLst>
          </p:cNvPr>
          <p:cNvSpPr txBox="1"/>
          <p:nvPr/>
        </p:nvSpPr>
        <p:spPr>
          <a:xfrm>
            <a:off x="5164707" y="4316442"/>
            <a:ext cx="27432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THREATS;  (CNBC, 2018</a:t>
            </a:r>
            <a:endParaRPr lang="en-US" dirty="0"/>
          </a:p>
          <a:p>
            <a:r>
              <a:rPr lang="en-GB" dirty="0"/>
              <a:t>The market is very competitive. Threat to organic supply of coffee beans changing customer habits)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53F9BEE-1A87-4F38-8856-11E62D7461FB}"/>
              </a:ext>
            </a:extLst>
          </p:cNvPr>
          <p:cNvSpPr>
            <a:spLocks noGrp="1"/>
          </p:cNvSpPr>
          <p:nvPr>
            <p:ph type="title"/>
          </p:nvPr>
        </p:nvSpPr>
        <p:spPr/>
        <p:txBody>
          <a:bodyPr/>
          <a:lstStyle/>
          <a:p>
            <a:r>
              <a:rPr lang="en-GB" dirty="0"/>
              <a:t>PESTEL ANALYSIS</a:t>
            </a:r>
          </a:p>
        </p:txBody>
      </p:sp>
      <p:sp>
        <p:nvSpPr>
          <p:cNvPr id="3" name="TextBox 2">
            <a:extLst>
              <a:ext uri="{FF2B5EF4-FFF2-40B4-BE49-F238E27FC236}">
                <a16:creationId xmlns:a16="http://schemas.microsoft.com/office/drawing/2014/main" xmlns="" id="{FC773780-763C-4E7D-A674-CBE0F1B8F03C}"/>
              </a:ext>
            </a:extLst>
          </p:cNvPr>
          <p:cNvSpPr txBox="1"/>
          <p:nvPr/>
        </p:nvSpPr>
        <p:spPr>
          <a:xfrm>
            <a:off x="1173193" y="2467156"/>
            <a:ext cx="5302369"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Political; Competition policy, Business policies  (The Independent, 2019)</a:t>
            </a:r>
          </a:p>
          <a:p>
            <a:endParaRPr lang="en-GB" dirty="0"/>
          </a:p>
          <a:p>
            <a:r>
              <a:rPr lang="en-GB" dirty="0"/>
              <a:t>Economy; Interest rates</a:t>
            </a:r>
          </a:p>
          <a:p>
            <a:endParaRPr lang="en-GB" dirty="0"/>
          </a:p>
          <a:p>
            <a:r>
              <a:rPr lang="en-GB" dirty="0"/>
              <a:t>Social;  consumer taste and fashion, changing lifestyle</a:t>
            </a:r>
          </a:p>
          <a:p>
            <a:endParaRPr lang="en-GB" dirty="0"/>
          </a:p>
          <a:p>
            <a:r>
              <a:rPr lang="en-GB" dirty="0"/>
              <a:t>Technological; Adoption of mobile technologies</a:t>
            </a:r>
          </a:p>
          <a:p>
            <a:endParaRPr lang="en-GB" dirty="0"/>
          </a:p>
          <a:p>
            <a:r>
              <a:rPr lang="en-GB" dirty="0"/>
              <a:t>Environment; Pollution and carbon emissions</a:t>
            </a:r>
          </a:p>
          <a:p>
            <a:endParaRPr lang="en-GB" dirty="0"/>
          </a:p>
          <a:p>
            <a:r>
              <a:rPr lang="en-GB" dirty="0"/>
              <a:t>Legal/Legislation; Employment law, Health and safety</a:t>
            </a:r>
          </a:p>
          <a:p>
            <a:endParaRPr lang="en-GB" dirty="0"/>
          </a:p>
          <a:p>
            <a:endParaRPr lang="en-GB" dirty="0"/>
          </a:p>
        </p:txBody>
      </p:sp>
    </p:spTree>
    <p:extLst>
      <p:ext uri="{BB962C8B-B14F-4D97-AF65-F5344CB8AC3E}">
        <p14:creationId xmlns:p14="http://schemas.microsoft.com/office/powerpoint/2010/main" xmlns="" val="21821107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5786" y="0"/>
            <a:ext cx="7612376" cy="6215082"/>
          </a:xfrm>
        </p:spPr>
        <p:txBody>
          <a:bodyPr>
            <a:normAutofit/>
          </a:bodyPr>
          <a:lstStyle/>
          <a:p>
            <a:r>
              <a:rPr lang="en-GB" sz="1000" dirty="0"/>
              <a:t/>
            </a:r>
            <a:br>
              <a:rPr lang="en-GB" sz="1000" dirty="0"/>
            </a:br>
            <a:endParaRPr lang="en-GB" sz="1000" dirty="0"/>
          </a:p>
        </p:txBody>
      </p:sp>
      <p:pic>
        <p:nvPicPr>
          <p:cNvPr id="3" name="Picture 2" descr="social media logos.png"/>
          <p:cNvPicPr>
            <a:picLocks noChangeAspect="1"/>
          </p:cNvPicPr>
          <p:nvPr/>
        </p:nvPicPr>
        <p:blipFill>
          <a:blip r:embed="rId2"/>
          <a:stretch>
            <a:fillRect/>
          </a:stretch>
        </p:blipFill>
        <p:spPr>
          <a:xfrm>
            <a:off x="1643042" y="1857364"/>
            <a:ext cx="6286544" cy="3071834"/>
          </a:xfrm>
          <a:prstGeom prst="rect">
            <a:avLst/>
          </a:prstGeom>
        </p:spPr>
      </p:pic>
      <p:sp>
        <p:nvSpPr>
          <p:cNvPr id="4" name="TextBox 3"/>
          <p:cNvSpPr txBox="1"/>
          <p:nvPr/>
        </p:nvSpPr>
        <p:spPr>
          <a:xfrm>
            <a:off x="1785918" y="500042"/>
            <a:ext cx="5929354" cy="369332"/>
          </a:xfrm>
          <a:prstGeom prst="rect">
            <a:avLst/>
          </a:prstGeom>
          <a:noFill/>
        </p:spPr>
        <p:txBody>
          <a:bodyPr wrap="square" rtlCol="0">
            <a:spAutoFit/>
          </a:bodyPr>
          <a:lstStyle/>
          <a:p>
            <a:r>
              <a:rPr lang="en-GB" dirty="0"/>
              <a:t>                 COMMUNICATION MIX</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STRATEGY TO ACHIEVE MARKETING COMMUNICATION MIX</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571480"/>
            <a:ext cx="8183880" cy="1051560"/>
          </a:xfrm>
        </p:spPr>
        <p:txBody>
          <a:bodyPr/>
          <a:lstStyle/>
          <a:p>
            <a:r>
              <a:rPr lang="en-GB" dirty="0"/>
              <a:t>CONCLUSION</a:t>
            </a:r>
          </a:p>
        </p:txBody>
      </p:sp>
      <p:sp>
        <p:nvSpPr>
          <p:cNvPr id="3" name="TextBox 2">
            <a:extLst>
              <a:ext uri="{FF2B5EF4-FFF2-40B4-BE49-F238E27FC236}">
                <a16:creationId xmlns:a16="http://schemas.microsoft.com/office/drawing/2014/main" xmlns="" id="{266386E8-D3BC-4376-9B62-57179C63047D}"/>
              </a:ext>
            </a:extLst>
          </p:cNvPr>
          <p:cNvSpPr txBox="1"/>
          <p:nvPr/>
        </p:nvSpPr>
        <p:spPr>
          <a:xfrm>
            <a:off x="1029419" y="2955985"/>
            <a:ext cx="748772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It is crucial to undertake a critical evaluation of a business proposal to serve as a guideline ensure its viable and  also how to run the  business taking into account all factors internally and externally to minimise risk and promote success.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571480"/>
            <a:ext cx="8183880" cy="1166578"/>
          </a:xfrm>
        </p:spPr>
        <p:txBody>
          <a:bodyPr>
            <a:normAutofit fontScale="90000"/>
          </a:bodyPr>
          <a:lstStyle/>
          <a:p>
            <a:r>
              <a:rPr lang="en-GB" dirty="0"/>
              <a:t>REFERENCES</a:t>
            </a:r>
            <a:br>
              <a:rPr lang="en-GB" dirty="0"/>
            </a:br>
            <a:endParaRPr lang="en-GB" dirty="0"/>
          </a:p>
        </p:txBody>
      </p:sp>
      <p:sp>
        <p:nvSpPr>
          <p:cNvPr id="3" name="TextBox 2">
            <a:extLst>
              <a:ext uri="{FF2B5EF4-FFF2-40B4-BE49-F238E27FC236}">
                <a16:creationId xmlns:a16="http://schemas.microsoft.com/office/drawing/2014/main" xmlns="" id="{986B28C8-49D6-4358-913C-5244AFDD2478}"/>
              </a:ext>
            </a:extLst>
          </p:cNvPr>
          <p:cNvSpPr txBox="1"/>
          <p:nvPr/>
        </p:nvSpPr>
        <p:spPr>
          <a:xfrm>
            <a:off x="1144438" y="2625306"/>
            <a:ext cx="7085162"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Independent News (2019). Sainsbury's £12bn merger with </a:t>
            </a:r>
            <a:r>
              <a:rPr lang="en-GB" dirty="0" err="1"/>
              <a:t>ASDAblocked</a:t>
            </a:r>
            <a:r>
              <a:rPr lang="en-GB" dirty="0"/>
              <a:t> by regulator because it would raise prices for consumers, </a:t>
            </a:r>
            <a:r>
              <a:rPr lang="en-GB" b="1" u="sng" dirty="0">
                <a:hlinkClick r:id="rId2"/>
              </a:rPr>
              <a:t>https//www.independent.co.uk/news/business/sainsburys-asda-merger-blocked-cma-prices-supermarkets-business-8885301.html</a:t>
            </a:r>
            <a:r>
              <a:rPr lang="en-GB" b="1" u="sng" dirty="0"/>
              <a:t> </a:t>
            </a:r>
          </a:p>
          <a:p>
            <a:r>
              <a:rPr lang="en-GB" b="1" u="sng" dirty="0"/>
              <a:t>(accessed on 10/3/2020</a:t>
            </a:r>
          </a:p>
          <a:p>
            <a:r>
              <a:rPr lang="en-GB" b="1" u="sng" dirty="0">
                <a:hlinkClick r:id="rId3"/>
              </a:rPr>
              <a:t>http://www.statista.com/outlook(2020</a:t>
            </a:r>
            <a:r>
              <a:rPr lang="en-GB" b="1" u="sng" dirty="0"/>
              <a:t>). Coffee/ worldwide (accessed:10 march 2020)</a:t>
            </a:r>
          </a:p>
          <a:p>
            <a:r>
              <a:rPr lang="en-GB" b="1" dirty="0"/>
              <a:t>CNBC News (2018)Starbucks failed expansion plan in Australia explained. Available </a:t>
            </a:r>
            <a:r>
              <a:rPr lang="en-GB" b="1" dirty="0" err="1"/>
              <a:t>at:http</a:t>
            </a:r>
            <a:r>
              <a:rPr lang="en-GB" b="1" dirty="0"/>
              <a:t>//www.cnbc.com(Accessed on 10 march (2020)</a:t>
            </a:r>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xmlns="" name="Organic" id="{28CDC826-8792-45C0-861B-85EB3ADEDA33}" vid="{7039A4B3-0617-4CFC-B614-27363ECC28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663</TotalTime>
  <Words>205</Words>
  <Application>Microsoft Office PowerPoint</Application>
  <PresentationFormat>On-screen Show (4:3)</PresentationFormat>
  <Paragraphs>74</Paragraphs>
  <Slides>14</Slides>
  <Notes>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Organic</vt:lpstr>
      <vt:lpstr>Slide 1</vt:lpstr>
      <vt:lpstr>Slide 2</vt:lpstr>
      <vt:lpstr>         BUSINESS PLAN         </vt:lpstr>
      <vt:lpstr>With coffee outlets and chains eyeing busy shopping areas and premises,  universities  and colleges, hospitals ,  etc  Experimenting new channels like pop up kiosks,  etc, Roast coffee blend, flavoured coffee  and introducing new range of products to go with their coffee creates extra revenue.  Exploring  and creating new brands like organic and veggie ranges for the changing habits and needs of the consumer, the market  offers opportunities and is continuously  growing  </vt:lpstr>
      <vt:lpstr>  Our products include the Roast coffee blend coffee to include latte, cappuccino etc Increase in demand for organic range, non-diary range and products to go with it; sandwiches,  pasties, cookies, sandwiches and savoury snacks, crisps  all food/snacks on the go Also other beverages, can and bottle drinks.  We have on our products veggie snacks too. Ensuring a good customer service using innovative technology for a good customer experience.   </vt:lpstr>
      <vt:lpstr> </vt:lpstr>
      <vt:lpstr>Revenue from the Coffee segment is  US$448,382m in 2020. The market is expected to grow yearly by 5.5% (Statista, 2020). The market's largest segment is from the segment  of the Roast Coffee  which has a market volume of US$322,944m in 2020. </vt:lpstr>
      <vt:lpstr>Slide 8</vt:lpstr>
      <vt:lpstr>SWOT   Analysis</vt:lpstr>
      <vt:lpstr>PESTEL ANALYSIS</vt:lpstr>
      <vt:lpstr> </vt:lpstr>
      <vt:lpstr>Slide 12</vt:lpstr>
      <vt:lpstr>CONCLUSION</vt:lpstr>
      <vt:lpstr>REFERENCES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COFFEE SHOP</dc:title>
  <dc:creator>Compaq</dc:creator>
  <cp:lastModifiedBy>Compaq</cp:lastModifiedBy>
  <cp:revision>488</cp:revision>
  <dcterms:created xsi:type="dcterms:W3CDTF">2020-03-10T20:22:57Z</dcterms:created>
  <dcterms:modified xsi:type="dcterms:W3CDTF">2020-03-13T23:17:42Z</dcterms:modified>
</cp:coreProperties>
</file>